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59" r:id="rId3"/>
    <p:sldId id="317" r:id="rId4"/>
    <p:sldId id="315" r:id="rId5"/>
    <p:sldId id="316" r:id="rId6"/>
    <p:sldId id="318" r:id="rId7"/>
    <p:sldId id="319" r:id="rId8"/>
    <p:sldId id="312" r:id="rId9"/>
    <p:sldId id="282" r:id="rId10"/>
    <p:sldId id="311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101"/>
    <a:srgbClr val="D00202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-648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4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501336"/>
        <c:axId val="377504488"/>
      </c:barChart>
      <c:catAx>
        <c:axId val="377501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377504488"/>
        <c:crosses val="autoZero"/>
        <c:auto val="1"/>
        <c:lblAlgn val="ctr"/>
        <c:lblOffset val="100"/>
        <c:noMultiLvlLbl val="0"/>
      </c:catAx>
      <c:valAx>
        <c:axId val="377504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77501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bubble3D val="0"/>
            <c:spPr>
              <a:solidFill>
                <a:srgbClr val="B40000"/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40000"/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11CCE-056B-E849-A5C4-DB88E833B84B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ED602437-25AD-0049-9C32-9A73EEE8B290}">
      <dgm:prSet phldrT="[Text]" phldr="1"/>
      <dgm:spPr>
        <a:solidFill>
          <a:schemeClr val="accent6"/>
        </a:solidFill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09B1633-C775-A747-B9DC-0E89B0B65FB8}" type="parTrans" cxnId="{F92049F0-2BB8-5E45-8CA4-77A568EEF1F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5B5F6A8-B180-C543-9EFC-D797B6DB36D1}" type="sibTrans" cxnId="{F92049F0-2BB8-5E45-8CA4-77A568EEF1F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C86BC69-51D4-164A-85C0-699A3BD94B66}">
      <dgm:prSet phldrT="[Text]" phldr="1"/>
      <dgm:spPr>
        <a:solidFill>
          <a:schemeClr val="accent4"/>
        </a:solidFill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60A5633-9A3B-004C-801E-970980BF1A2A}" type="parTrans" cxnId="{D7CC7932-6462-0741-9743-2D0DAE6B003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7D9FC09-FE7F-E447-8AE5-ECB1F7357840}" type="sibTrans" cxnId="{D7CC7932-6462-0741-9743-2D0DAE6B003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4B6D3B7-802B-7F4E-B2A1-F590114245A1}">
      <dgm:prSet phldrT="[Text]" phldr="1"/>
      <dgm:spPr>
        <a:solidFill>
          <a:schemeClr val="accent3"/>
        </a:solidFill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E618ABD-70FC-F044-A0E0-0AEC563C5CBB}" type="parTrans" cxnId="{3ACEB8EB-AE16-C344-BBEE-27878184D34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A4DD82A-6B40-0446-AE82-E51A02518C5A}" type="sibTrans" cxnId="{3ACEB8EB-AE16-C344-BBEE-27878184D34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DDFCCA8-8AF4-CF44-ADEC-A56D7E77F04B}" type="pres">
      <dgm:prSet presAssocID="{4F611CCE-056B-E849-A5C4-DB88E833B84B}" presName="CompostProcess" presStyleCnt="0">
        <dgm:presLayoutVars>
          <dgm:dir/>
          <dgm:resizeHandles val="exact"/>
        </dgm:presLayoutVars>
      </dgm:prSet>
      <dgm:spPr/>
    </dgm:pt>
    <dgm:pt modelId="{1C8E7DAF-D697-2C44-8445-74BC139289D0}" type="pres">
      <dgm:prSet presAssocID="{4F611CCE-056B-E849-A5C4-DB88E833B84B}" presName="arrow" presStyleLbl="bgShp" presStyleIdx="0" presStyleCnt="1"/>
      <dgm:spPr>
        <a:solidFill>
          <a:schemeClr val="tx2"/>
        </a:solidFill>
      </dgm:spPr>
    </dgm:pt>
    <dgm:pt modelId="{AC57BC33-091D-E644-BD41-45E50C0E02C8}" type="pres">
      <dgm:prSet presAssocID="{4F611CCE-056B-E849-A5C4-DB88E833B84B}" presName="linearProcess" presStyleCnt="0"/>
      <dgm:spPr/>
    </dgm:pt>
    <dgm:pt modelId="{A423F0AA-EBC0-9F48-8281-ECD60F4CDBE3}" type="pres">
      <dgm:prSet presAssocID="{ED602437-25AD-0049-9C32-9A73EEE8B290}" presName="textNode" presStyleLbl="node1" presStyleIdx="0" presStyleCnt="3">
        <dgm:presLayoutVars>
          <dgm:bulletEnabled val="1"/>
        </dgm:presLayoutVars>
      </dgm:prSet>
      <dgm:spPr/>
    </dgm:pt>
    <dgm:pt modelId="{379F3202-E789-7949-AE51-F5D1322A88D6}" type="pres">
      <dgm:prSet presAssocID="{85B5F6A8-B180-C543-9EFC-D797B6DB36D1}" presName="sibTrans" presStyleCnt="0"/>
      <dgm:spPr/>
    </dgm:pt>
    <dgm:pt modelId="{1BF9F2EB-C7A0-2A41-B211-AA0A45444ABF}" type="pres">
      <dgm:prSet presAssocID="{AC86BC69-51D4-164A-85C0-699A3BD94B66}" presName="textNode" presStyleLbl="node1" presStyleIdx="1" presStyleCnt="3">
        <dgm:presLayoutVars>
          <dgm:bulletEnabled val="1"/>
        </dgm:presLayoutVars>
      </dgm:prSet>
      <dgm:spPr/>
    </dgm:pt>
    <dgm:pt modelId="{E8F65F1C-AE2D-0841-AF02-5B49B1C41278}" type="pres">
      <dgm:prSet presAssocID="{77D9FC09-FE7F-E447-8AE5-ECB1F7357840}" presName="sibTrans" presStyleCnt="0"/>
      <dgm:spPr/>
    </dgm:pt>
    <dgm:pt modelId="{67531CBB-BA9A-D942-B3DE-3E4DCFE51B0E}" type="pres">
      <dgm:prSet presAssocID="{84B6D3B7-802B-7F4E-B2A1-F590114245A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7CC7932-6462-0741-9743-2D0DAE6B0037}" srcId="{4F611CCE-056B-E849-A5C4-DB88E833B84B}" destId="{AC86BC69-51D4-164A-85C0-699A3BD94B66}" srcOrd="1" destOrd="0" parTransId="{560A5633-9A3B-004C-801E-970980BF1A2A}" sibTransId="{77D9FC09-FE7F-E447-8AE5-ECB1F7357840}"/>
    <dgm:cxn modelId="{F92049F0-2BB8-5E45-8CA4-77A568EEF1FA}" srcId="{4F611CCE-056B-E849-A5C4-DB88E833B84B}" destId="{ED602437-25AD-0049-9C32-9A73EEE8B290}" srcOrd="0" destOrd="0" parTransId="{B09B1633-C775-A747-B9DC-0E89B0B65FB8}" sibTransId="{85B5F6A8-B180-C543-9EFC-D797B6DB36D1}"/>
    <dgm:cxn modelId="{3044CBD6-F33D-EF42-A649-CA632BA3FF56}" type="presOf" srcId="{84B6D3B7-802B-7F4E-B2A1-F590114245A1}" destId="{67531CBB-BA9A-D942-B3DE-3E4DCFE51B0E}" srcOrd="0" destOrd="0" presId="urn:microsoft.com/office/officeart/2005/8/layout/hProcess9"/>
    <dgm:cxn modelId="{4C126120-B487-DC47-83ED-3DD883741F33}" type="presOf" srcId="{ED602437-25AD-0049-9C32-9A73EEE8B290}" destId="{A423F0AA-EBC0-9F48-8281-ECD60F4CDBE3}" srcOrd="0" destOrd="0" presId="urn:microsoft.com/office/officeart/2005/8/layout/hProcess9"/>
    <dgm:cxn modelId="{6A2FD66F-7F0B-104B-AA42-114D99C2A48C}" type="presOf" srcId="{4F611CCE-056B-E849-A5C4-DB88E833B84B}" destId="{9DDFCCA8-8AF4-CF44-ADEC-A56D7E77F04B}" srcOrd="0" destOrd="0" presId="urn:microsoft.com/office/officeart/2005/8/layout/hProcess9"/>
    <dgm:cxn modelId="{E1A56BAA-596A-B249-B3A9-E40E650A6268}" type="presOf" srcId="{AC86BC69-51D4-164A-85C0-699A3BD94B66}" destId="{1BF9F2EB-C7A0-2A41-B211-AA0A45444ABF}" srcOrd="0" destOrd="0" presId="urn:microsoft.com/office/officeart/2005/8/layout/hProcess9"/>
    <dgm:cxn modelId="{3ACEB8EB-AE16-C344-BBEE-27878184D347}" srcId="{4F611CCE-056B-E849-A5C4-DB88E833B84B}" destId="{84B6D3B7-802B-7F4E-B2A1-F590114245A1}" srcOrd="2" destOrd="0" parTransId="{AE618ABD-70FC-F044-A0E0-0AEC563C5CBB}" sibTransId="{EA4DD82A-6B40-0446-AE82-E51A02518C5A}"/>
    <dgm:cxn modelId="{267D78F0-AE52-1844-BD9E-CC57A52E0208}" type="presParOf" srcId="{9DDFCCA8-8AF4-CF44-ADEC-A56D7E77F04B}" destId="{1C8E7DAF-D697-2C44-8445-74BC139289D0}" srcOrd="0" destOrd="0" presId="urn:microsoft.com/office/officeart/2005/8/layout/hProcess9"/>
    <dgm:cxn modelId="{EBCC358A-D5BE-C447-92CB-BEEB2D3EAC41}" type="presParOf" srcId="{9DDFCCA8-8AF4-CF44-ADEC-A56D7E77F04B}" destId="{AC57BC33-091D-E644-BD41-45E50C0E02C8}" srcOrd="1" destOrd="0" presId="urn:microsoft.com/office/officeart/2005/8/layout/hProcess9"/>
    <dgm:cxn modelId="{F6110ECE-047C-1B4F-B2FA-04D32F3CE194}" type="presParOf" srcId="{AC57BC33-091D-E644-BD41-45E50C0E02C8}" destId="{A423F0AA-EBC0-9F48-8281-ECD60F4CDBE3}" srcOrd="0" destOrd="0" presId="urn:microsoft.com/office/officeart/2005/8/layout/hProcess9"/>
    <dgm:cxn modelId="{30D81B17-EBE4-B84A-B79C-E1C7E6051CEA}" type="presParOf" srcId="{AC57BC33-091D-E644-BD41-45E50C0E02C8}" destId="{379F3202-E789-7949-AE51-F5D1322A88D6}" srcOrd="1" destOrd="0" presId="urn:microsoft.com/office/officeart/2005/8/layout/hProcess9"/>
    <dgm:cxn modelId="{A8C33BDF-9747-6A4A-B9E8-B580BF64156C}" type="presParOf" srcId="{AC57BC33-091D-E644-BD41-45E50C0E02C8}" destId="{1BF9F2EB-C7A0-2A41-B211-AA0A45444ABF}" srcOrd="2" destOrd="0" presId="urn:microsoft.com/office/officeart/2005/8/layout/hProcess9"/>
    <dgm:cxn modelId="{44932EED-0242-E14D-9A53-290C556AC168}" type="presParOf" srcId="{AC57BC33-091D-E644-BD41-45E50C0E02C8}" destId="{E8F65F1C-AE2D-0841-AF02-5B49B1C41278}" srcOrd="3" destOrd="0" presId="urn:microsoft.com/office/officeart/2005/8/layout/hProcess9"/>
    <dgm:cxn modelId="{6480ED4F-5755-974F-BEF6-7C5D0EA7ADFA}" type="presParOf" srcId="{AC57BC33-091D-E644-BD41-45E50C0E02C8}" destId="{67531CBB-BA9A-D942-B3DE-3E4DCFE51B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7DAF-D697-2C44-8445-74BC139289D0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23F0AA-EBC0-9F48-8281-ECD60F4CDBE3}">
      <dsp:nvSpPr>
        <dsp:cNvPr id="0" name=""/>
        <dsp:cNvSpPr/>
      </dsp:nvSpPr>
      <dsp:spPr>
        <a:xfrm>
          <a:off x="0" y="1219199"/>
          <a:ext cx="1828800" cy="1625600"/>
        </a:xfrm>
        <a:prstGeom prst="round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>
            <a:solidFill>
              <a:srgbClr val="000000"/>
            </a:solidFill>
          </a:endParaRPr>
        </a:p>
      </dsp:txBody>
      <dsp:txXfrm>
        <a:off x="79355" y="1298554"/>
        <a:ext cx="1670090" cy="1466890"/>
      </dsp:txXfrm>
    </dsp:sp>
    <dsp:sp modelId="{1BF9F2EB-C7A0-2A41-B211-AA0A45444ABF}">
      <dsp:nvSpPr>
        <dsp:cNvPr id="0" name=""/>
        <dsp:cNvSpPr/>
      </dsp:nvSpPr>
      <dsp:spPr>
        <a:xfrm>
          <a:off x="2133600" y="1219199"/>
          <a:ext cx="1828800" cy="162560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>
            <a:solidFill>
              <a:srgbClr val="000000"/>
            </a:solidFill>
          </a:endParaRPr>
        </a:p>
      </dsp:txBody>
      <dsp:txXfrm>
        <a:off x="2212955" y="1298554"/>
        <a:ext cx="1670090" cy="1466890"/>
      </dsp:txXfrm>
    </dsp:sp>
    <dsp:sp modelId="{67531CBB-BA9A-D942-B3DE-3E4DCFE51B0E}">
      <dsp:nvSpPr>
        <dsp:cNvPr id="0" name=""/>
        <dsp:cNvSpPr/>
      </dsp:nvSpPr>
      <dsp:spPr>
        <a:xfrm>
          <a:off x="4267200" y="1219199"/>
          <a:ext cx="1828800" cy="1625600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>
            <a:solidFill>
              <a:srgbClr val="000000"/>
            </a:solidFill>
          </a:endParaRPr>
        </a:p>
      </dsp:txBody>
      <dsp:txXfrm>
        <a:off x="4346555" y="1298554"/>
        <a:ext cx="16700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4D712-3E24-3748-8149-9A93BF3F6B20}" type="datetime1">
              <a:rPr lang="en-US" smtClean="0"/>
              <a:t>11/8/11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F498D-19D1-8743-B953-6B18D122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87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93958-D651-2843-8E5F-756345EB43A4}" type="datetime1">
              <a:rPr lang="en-US" smtClean="0"/>
              <a:t>11/8/11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E17A1-4160-F645-ABFA-D5BA2052C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1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notes area to aid your presentation with detailed points.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E17A1-4160-F645-ABFA-D5BA2052C9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1.xml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chart" Target="../charts/chart2.xml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H="1" flipV="1">
            <a:off x="-6" y="-7342"/>
            <a:ext cx="9144000" cy="6849874"/>
          </a:xfrm>
          <a:prstGeom prst="rect">
            <a:avLst/>
          </a:prstGeom>
          <a:gradFill>
            <a:gsLst>
              <a:gs pos="20000">
                <a:schemeClr val="bg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  <a:gs pos="80000">
                <a:schemeClr val="bg1"/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044" y="2849129"/>
            <a:ext cx="5734756" cy="577049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Author:  Author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52044" y="3563499"/>
            <a:ext cx="2133600" cy="365125"/>
          </a:xfrm>
        </p:spPr>
        <p:txBody>
          <a:bodyPr/>
          <a:lstStyle>
            <a:lvl1pPr algn="l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fld id="{5D406935-F3FF-514E-BBDD-30BB8ABF9ACF}" type="datetime1">
              <a:rPr lang="en-US" smtClean="0"/>
              <a:t>11/8/11</a:t>
            </a:fld>
            <a:endParaRPr lang="en-US" dirty="0"/>
          </a:p>
        </p:txBody>
      </p:sp>
      <p:pic>
        <p:nvPicPr>
          <p:cNvPr id="12" name="Picture 11" descr="KPIPartnersD05aR01aP02Z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020" y="740310"/>
            <a:ext cx="2074628" cy="1506180"/>
          </a:xfrm>
          <a:prstGeom prst="rect">
            <a:avLst/>
          </a:prstGeom>
          <a:effectLst>
            <a:reflection stA="15000" endPos="35000" dir="5400000" sy="-100000" algn="bl" rotWithShape="0"/>
          </a:effectLst>
        </p:spPr>
      </p:pic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952044" y="740309"/>
            <a:ext cx="5734756" cy="1969023"/>
          </a:xfr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4400" baseline="0"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extended line 2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flipH="1">
            <a:off x="-6" y="5988757"/>
            <a:ext cx="9144000" cy="870708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8000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487233" y="6146958"/>
            <a:ext cx="1199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B40000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rPr>
              <a:t>Contact Us</a:t>
            </a:r>
            <a:endParaRPr lang="en-US" sz="1600" dirty="0">
              <a:solidFill>
                <a:srgbClr val="B40000"/>
              </a:solidFill>
              <a:effectLst>
                <a:reflection stA="15000" endPos="3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183666" y="6394022"/>
            <a:ext cx="25031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aseline="0" dirty="0" smtClean="0">
                <a:solidFill>
                  <a:srgbClr val="D9D9D9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rPr>
              <a:t>510.818.9480 | www.kpipartners.com</a:t>
            </a:r>
            <a:endParaRPr lang="en-US" sz="1100" dirty="0">
              <a:solidFill>
                <a:srgbClr val="D9D9D9"/>
              </a:solidFill>
              <a:effectLst>
                <a:reflection stA="15000" endPos="3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513019" y="6270223"/>
            <a:ext cx="1723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0" baseline="0" dirty="0" smtClean="0">
                <a:solidFill>
                  <a:srgbClr val="D9D9D9"/>
                </a:solidFill>
                <a:effectLst>
                  <a:reflection stA="40000" endPos="50000" dir="5400000" sy="-100000" algn="bl" rotWithShape="0"/>
                </a:effectLst>
                <a:latin typeface="Arial"/>
                <a:cs typeface="Arial"/>
              </a:rPr>
              <a:t>© KPI Partners Inc.</a:t>
            </a:r>
            <a:endParaRPr lang="en-US" sz="1400" b="0" dirty="0">
              <a:solidFill>
                <a:srgbClr val="D9D9D9"/>
              </a:solidFill>
              <a:effectLst>
                <a:reflection stA="40000" endPos="50000" dir="5400000" sy="-100000" algn="bl" rotWithShape="0"/>
              </a:effectLst>
              <a:latin typeface="Arial"/>
              <a:cs typeface="Arial"/>
            </a:endParaRPr>
          </a:p>
        </p:txBody>
      </p:sp>
      <p:pic>
        <p:nvPicPr>
          <p:cNvPr id="23" name="Picture 22" descr="arrow_play_vide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6130" y="4973642"/>
            <a:ext cx="399869" cy="399869"/>
          </a:xfrm>
          <a:prstGeom prst="rect">
            <a:avLst/>
          </a:prstGeom>
          <a:effectLst>
            <a:reflection stA="15000" endPos="35000" dir="5400000" sy="-100000" algn="bl" rotWithShape="0"/>
          </a:effectLst>
        </p:spPr>
      </p:pic>
      <p:sp>
        <p:nvSpPr>
          <p:cNvPr id="24" name="Title 15"/>
          <p:cNvSpPr txBox="1">
            <a:spLocks/>
          </p:cNvSpPr>
          <p:nvPr userDrawn="1"/>
        </p:nvSpPr>
        <p:spPr>
          <a:xfrm>
            <a:off x="7365999" y="4973642"/>
            <a:ext cx="1320801" cy="3998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 baseline="0"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Arial"/>
                <a:cs typeface="Arial"/>
              </a:rPr>
              <a:t>Start Here</a:t>
            </a:r>
            <a:endParaRPr lang="en-US" sz="1800" b="1" dirty="0">
              <a:latin typeface="Arial"/>
              <a:cs typeface="Arial"/>
            </a:endParaRP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0" y="5971819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KPI_Accent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" y="-5644"/>
            <a:ext cx="9144000" cy="14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6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090289"/>
            <a:ext cx="9144000" cy="767711"/>
          </a:xfrm>
          <a:prstGeom prst="rect">
            <a:avLst/>
          </a:prstGeom>
          <a:gradFill flip="none" rotWithShape="1">
            <a:gsLst>
              <a:gs pos="70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0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8" name="Picture 7" descr="acc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90289"/>
            <a:ext cx="9144000" cy="148220"/>
          </a:xfrm>
          <a:prstGeom prst="rect">
            <a:avLst/>
          </a:prstGeom>
        </p:spPr>
      </p:pic>
      <p:pic>
        <p:nvPicPr>
          <p:cNvPr id="16" name="Picture 15" descr="KPIPartners_Standard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111" y="6331845"/>
            <a:ext cx="572911" cy="405863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5" name="Title 1"/>
          <p:cNvSpPr txBox="1">
            <a:spLocks/>
          </p:cNvSpPr>
          <p:nvPr userDrawn="1"/>
        </p:nvSpPr>
        <p:spPr>
          <a:xfrm>
            <a:off x="4578338" y="273513"/>
            <a:ext cx="4108462" cy="46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r"/>
            <a:r>
              <a:rPr lang="en-US" sz="2000" dirty="0" smtClean="0">
                <a:solidFill>
                  <a:schemeClr val="tx1"/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Section Title</a:t>
            </a:r>
            <a:endParaRPr lang="en-US" sz="2000" dirty="0">
              <a:solidFill>
                <a:schemeClr val="tx1"/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243405" y="6331845"/>
            <a:ext cx="4108462" cy="40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Presentation Title</a:t>
            </a:r>
            <a:endParaRPr lang="en-US" sz="1600" dirty="0">
              <a:solidFill>
                <a:schemeClr val="bg1">
                  <a:lumMod val="85000"/>
                </a:schemeClr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31" name="Chart 30"/>
          <p:cNvGraphicFramePr/>
          <p:nvPr userDrawn="1">
            <p:extLst>
              <p:ext uri="{D42A27DB-BD31-4B8C-83A1-F6EECF244321}">
                <p14:modId xmlns:p14="http://schemas.microsoft.com/office/powerpoint/2010/main" val="3548867609"/>
              </p:ext>
            </p:extLst>
          </p:nvPr>
        </p:nvGraphicFramePr>
        <p:xfrm>
          <a:off x="457200" y="1397000"/>
          <a:ext cx="82296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12" descr="KPI_Accent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090289"/>
            <a:ext cx="9144000" cy="767711"/>
          </a:xfrm>
          <a:prstGeom prst="rect">
            <a:avLst/>
          </a:prstGeom>
          <a:gradFill flip="none" rotWithShape="1">
            <a:gsLst>
              <a:gs pos="70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0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8" name="Picture 7" descr="acc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90289"/>
            <a:ext cx="9144000" cy="148220"/>
          </a:xfrm>
          <a:prstGeom prst="rect">
            <a:avLst/>
          </a:prstGeom>
        </p:spPr>
      </p:pic>
      <p:pic>
        <p:nvPicPr>
          <p:cNvPr id="16" name="Picture 15" descr="KPIPartners_Standard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111" y="6331845"/>
            <a:ext cx="572911" cy="405863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5" name="Title 1"/>
          <p:cNvSpPr txBox="1">
            <a:spLocks/>
          </p:cNvSpPr>
          <p:nvPr userDrawn="1"/>
        </p:nvSpPr>
        <p:spPr>
          <a:xfrm>
            <a:off x="4578338" y="273513"/>
            <a:ext cx="4108462" cy="46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r"/>
            <a:r>
              <a:rPr lang="en-US" sz="2000" dirty="0" smtClean="0">
                <a:solidFill>
                  <a:schemeClr val="tx1"/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Section Title</a:t>
            </a:r>
            <a:endParaRPr lang="en-US" sz="2000" dirty="0">
              <a:solidFill>
                <a:schemeClr val="tx1"/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243405" y="6331845"/>
            <a:ext cx="4108462" cy="40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Presentation Title</a:t>
            </a:r>
            <a:endParaRPr lang="en-US" sz="1600" dirty="0">
              <a:solidFill>
                <a:schemeClr val="bg1">
                  <a:lumMod val="85000"/>
                </a:schemeClr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31" name="Chart 30"/>
          <p:cNvGraphicFramePr/>
          <p:nvPr userDrawn="1">
            <p:extLst>
              <p:ext uri="{D42A27DB-BD31-4B8C-83A1-F6EECF244321}">
                <p14:modId xmlns:p14="http://schemas.microsoft.com/office/powerpoint/2010/main" val="124333156"/>
              </p:ext>
            </p:extLst>
          </p:nvPr>
        </p:nvGraphicFramePr>
        <p:xfrm>
          <a:off x="457200" y="1397000"/>
          <a:ext cx="82296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Picture 12" descr="KPI_Accent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2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090289"/>
            <a:ext cx="9144000" cy="767711"/>
          </a:xfrm>
          <a:prstGeom prst="rect">
            <a:avLst/>
          </a:prstGeom>
          <a:gradFill flip="none" rotWithShape="1">
            <a:gsLst>
              <a:gs pos="70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0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8" name="Picture 7" descr="acc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90289"/>
            <a:ext cx="9144000" cy="148220"/>
          </a:xfrm>
          <a:prstGeom prst="rect">
            <a:avLst/>
          </a:prstGeom>
        </p:spPr>
      </p:pic>
      <p:pic>
        <p:nvPicPr>
          <p:cNvPr id="16" name="Picture 15" descr="KPIPartners_Standard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111" y="6331845"/>
            <a:ext cx="572911" cy="405863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5" name="Title 1"/>
          <p:cNvSpPr txBox="1">
            <a:spLocks/>
          </p:cNvSpPr>
          <p:nvPr userDrawn="1"/>
        </p:nvSpPr>
        <p:spPr>
          <a:xfrm>
            <a:off x="4578338" y="273513"/>
            <a:ext cx="4108462" cy="46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r"/>
            <a:r>
              <a:rPr lang="en-US" sz="2000" dirty="0" smtClean="0">
                <a:solidFill>
                  <a:schemeClr val="tx1"/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Section Title</a:t>
            </a:r>
            <a:endParaRPr lang="en-US" sz="2000" dirty="0">
              <a:solidFill>
                <a:schemeClr val="tx1"/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243405" y="6331845"/>
            <a:ext cx="4108462" cy="40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l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Presentation Title</a:t>
            </a:r>
            <a:endParaRPr lang="en-US" sz="1600" dirty="0">
              <a:solidFill>
                <a:schemeClr val="bg1">
                  <a:lumMod val="85000"/>
                </a:schemeClr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KPI_Accent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 userDrawn="1">
            <p:extLst>
              <p:ext uri="{D42A27DB-BD31-4B8C-83A1-F6EECF244321}">
                <p14:modId xmlns:p14="http://schemas.microsoft.com/office/powerpoint/2010/main" val="1320793569"/>
              </p:ext>
            </p:extLst>
          </p:nvPr>
        </p:nvGraphicFramePr>
        <p:xfrm>
          <a:off x="1514929" y="15421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1283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flipH="1" flipV="1">
            <a:off x="-6" y="-7342"/>
            <a:ext cx="9144000" cy="6849874"/>
          </a:xfrm>
          <a:prstGeom prst="rect">
            <a:avLst/>
          </a:prstGeom>
          <a:gradFill>
            <a:gsLst>
              <a:gs pos="20000">
                <a:schemeClr val="bg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  <a:gs pos="80000">
                <a:schemeClr val="bg1"/>
              </a:gs>
            </a:gsLst>
            <a:lin ang="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5521" y="2772446"/>
            <a:ext cx="5215995" cy="573701"/>
          </a:xfrm>
        </p:spPr>
        <p:txBody>
          <a:bodyPr/>
          <a:lstStyle>
            <a:lvl1pPr marL="0" indent="0" algn="ctr">
              <a:buNone/>
              <a:defRPr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	Presentation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5752" y="1532337"/>
            <a:ext cx="8152496" cy="1134664"/>
          </a:xfrm>
          <a:ln>
            <a:noFill/>
          </a:ln>
        </p:spPr>
        <p:txBody>
          <a:bodyPr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>
            <a:lvl1pPr algn="ctr">
              <a:defRPr sz="4800" b="0" i="0" baseline="0">
                <a:effectLst>
                  <a:outerShdw blurRad="50800" dist="38100" dir="18420000" algn="tl" rotWithShape="0">
                    <a:schemeClr val="bg1">
                      <a:alpha val="43000"/>
                    </a:schemeClr>
                  </a:outerShdw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pic>
        <p:nvPicPr>
          <p:cNvPr id="12" name="Picture 11" descr="KPIPartnersD05aR01aP02Z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3966" y="4134559"/>
            <a:ext cx="1516069" cy="110066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168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KPI_Accent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" y="-5644"/>
            <a:ext cx="9144000" cy="141028"/>
          </a:xfrm>
          <a:prstGeom prst="rect">
            <a:avLst/>
          </a:prstGeom>
        </p:spPr>
      </p:pic>
      <p:pic>
        <p:nvPicPr>
          <p:cNvPr id="18" name="Picture 17" descr="KPI_Accent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" y="6724080"/>
            <a:ext cx="9144000" cy="14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7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H="1">
            <a:off x="-6" y="6169377"/>
            <a:ext cx="9144000" cy="695732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8000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52427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8229600" cy="4464374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914400" indent="-457200">
              <a:buFont typeface="+mj-ea"/>
              <a:buAutoNum type="circleNumDbPlain"/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3pPr>
            <a:lvl4pPr marL="16002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4pPr>
            <a:lvl5pPr marL="20574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6" name="Picture 15" descr="KPIPartners_Standard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889" y="6308668"/>
            <a:ext cx="572911" cy="405863"/>
          </a:xfrm>
          <a:prstGeom prst="rect">
            <a:avLst/>
          </a:prstGeom>
        </p:spPr>
      </p:pic>
      <p:pic>
        <p:nvPicPr>
          <p:cNvPr id="15" name="Picture 14" descr="KPI_Accent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58733" y="6356350"/>
            <a:ext cx="626535" cy="365125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390444" y="279276"/>
            <a:ext cx="3296356" cy="431928"/>
          </a:xfrm>
        </p:spPr>
        <p:txBody>
          <a:bodyPr>
            <a:normAutofit/>
          </a:bodyPr>
          <a:lstStyle>
            <a:lvl1pPr marL="0" indent="0" algn="r">
              <a:buNone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	Section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2833" y="6356350"/>
            <a:ext cx="3670456" cy="3723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7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4001911" cy="4464374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914400" indent="-457200">
              <a:buFont typeface="+mj-ea"/>
              <a:buAutoNum type="circleNumDbPlain"/>
              <a:defRPr sz="20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3pPr>
            <a:lvl4pPr marL="16002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4pPr>
            <a:lvl5pPr marL="20574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 b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4684890" y="1439333"/>
            <a:ext cx="4022360" cy="4464374"/>
          </a:xfr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914400" indent="-457200">
              <a:buFont typeface="+mj-ea"/>
              <a:buAutoNum type="circleNumDbPlain"/>
              <a:defRPr sz="20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3pPr>
            <a:lvl4pPr marL="16002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4pPr>
            <a:lvl5pPr marL="2057400" indent="-228600">
              <a:buFont typeface="Wingdings" charset="2"/>
              <a:buChar char="§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-6" y="6169377"/>
            <a:ext cx="9144000" cy="695732"/>
          </a:xfrm>
          <a:prstGeom prst="rect">
            <a:avLst/>
          </a:prstGeom>
          <a:gradFill flip="none" rotWithShape="1">
            <a:gsLst>
              <a:gs pos="20000">
                <a:schemeClr val="tx1"/>
              </a:gs>
              <a:gs pos="8000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52427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KPIPartners_Standard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889" y="6308668"/>
            <a:ext cx="572911" cy="405863"/>
          </a:xfrm>
          <a:prstGeom prst="rect">
            <a:avLst/>
          </a:prstGeom>
        </p:spPr>
      </p:pic>
      <p:pic>
        <p:nvPicPr>
          <p:cNvPr id="2" name="Picture 1" descr="KPI_Accent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58733" y="6356350"/>
            <a:ext cx="626535" cy="365125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390444" y="279276"/>
            <a:ext cx="3296356" cy="431928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	Section Title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2833" y="6356350"/>
            <a:ext cx="3670456" cy="3723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58733" y="6356350"/>
            <a:ext cx="626535" cy="365125"/>
          </a:xfrm>
        </p:spPr>
        <p:txBody>
          <a:bodyPr/>
          <a:lstStyle>
            <a:lvl1pPr algn="ctr">
              <a:defRPr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KPIPartnersD05aR01aP02Z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6778" y="6269199"/>
            <a:ext cx="691446" cy="501989"/>
          </a:xfrm>
          <a:prstGeom prst="rect">
            <a:avLst/>
          </a:prstGeom>
        </p:spPr>
      </p:pic>
      <p:sp>
        <p:nvSpPr>
          <p:cNvPr id="5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2833" y="6356350"/>
            <a:ext cx="3670456" cy="3723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6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3"/>
            <a:ext cx="9144000" cy="68498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15" name="Picture 14" descr="KPIPartners_Standard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889" y="6308668"/>
            <a:ext cx="572911" cy="405863"/>
          </a:xfrm>
          <a:prstGeom prst="rect">
            <a:avLst/>
          </a:prstGeom>
        </p:spPr>
      </p:pic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58733" y="6356350"/>
            <a:ext cx="626535" cy="365125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643467" y="5621867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2833" y="6356350"/>
            <a:ext cx="3670456" cy="3723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3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49874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40000">
                <a:schemeClr val="tx1"/>
              </a:gs>
            </a:gsLst>
            <a:lin ang="27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15" name="Picture 14" descr="KPIPartners_Standard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889" y="6308668"/>
            <a:ext cx="572911" cy="405863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58733" y="6356350"/>
            <a:ext cx="626535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452833" y="6356350"/>
            <a:ext cx="3670456" cy="37237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5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6849874"/>
          </a:xfrm>
          <a:prstGeom prst="rect">
            <a:avLst/>
          </a:prstGeom>
          <a:gradFill>
            <a:gsLst>
              <a:gs pos="0">
                <a:schemeClr val="tx1">
                  <a:lumMod val="85000"/>
                  <a:lumOff val="15000"/>
                </a:schemeClr>
              </a:gs>
              <a:gs pos="40000">
                <a:schemeClr val="tx1"/>
              </a:gs>
            </a:gsLst>
            <a:lin ang="27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/>
                <a:cs typeface="Arial"/>
              </a:rPr>
              <a:t>www.kpipartners.com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15" name="Picture 14" descr="KPIPartners_Standard_Whit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889" y="6308668"/>
            <a:ext cx="572911" cy="40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95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>
            <a:off x="457200" y="265178"/>
            <a:ext cx="8229600" cy="104675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1" y="6090289"/>
            <a:ext cx="9144000" cy="767711"/>
          </a:xfrm>
          <a:prstGeom prst="rect">
            <a:avLst/>
          </a:prstGeom>
          <a:gradFill flip="none" rotWithShape="1">
            <a:gsLst>
              <a:gs pos="70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04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pic>
        <p:nvPicPr>
          <p:cNvPr id="8" name="Picture 7" descr="acc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90289"/>
            <a:ext cx="9144000" cy="148220"/>
          </a:xfrm>
          <a:prstGeom prst="rect">
            <a:avLst/>
          </a:prstGeom>
        </p:spPr>
      </p:pic>
      <p:pic>
        <p:nvPicPr>
          <p:cNvPr id="16" name="Picture 15" descr="KPIPartners_Standard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9111" y="6331845"/>
            <a:ext cx="572911" cy="405863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924806"/>
          </a:xfrm>
        </p:spPr>
        <p:txBody>
          <a:bodyPr>
            <a:normAutofit/>
          </a:bodyPr>
          <a:lstStyle>
            <a:lvl1pPr algn="l">
              <a:defRPr sz="4000" b="0" i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reflection stA="15000" endPos="35000" dir="5400000" sy="-100000" algn="bl" rotWithShape="0"/>
                </a:effectLst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5" name="Title 1"/>
          <p:cNvSpPr txBox="1">
            <a:spLocks/>
          </p:cNvSpPr>
          <p:nvPr userDrawn="1"/>
        </p:nvSpPr>
        <p:spPr>
          <a:xfrm>
            <a:off x="4578338" y="273513"/>
            <a:ext cx="4108462" cy="466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r"/>
            <a:r>
              <a:rPr lang="en-US" sz="2000" b="0" i="0" dirty="0" smtClean="0">
                <a:solidFill>
                  <a:schemeClr val="tx1"/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Section Title</a:t>
            </a:r>
            <a:endParaRPr lang="en-US" sz="2000" b="0" i="0" dirty="0">
              <a:solidFill>
                <a:schemeClr val="tx1"/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243405" y="6331845"/>
            <a:ext cx="4108462" cy="40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l"/>
            <a:r>
              <a:rPr lang="en-US" sz="1600" b="0" i="0" dirty="0" smtClean="0">
                <a:solidFill>
                  <a:schemeClr val="bg1">
                    <a:lumMod val="85000"/>
                  </a:schemeClr>
                </a:solidFill>
                <a:effectLst>
                  <a:reflection stA="25000" endPos="45000" dir="5400000" sy="-100000" algn="bl" rotWithShape="0"/>
                </a:effectLst>
                <a:latin typeface="Arial"/>
                <a:cs typeface="Arial"/>
              </a:rPr>
              <a:t>Presentation Title</a:t>
            </a:r>
            <a:endParaRPr lang="en-US" sz="1600" b="0" i="0" dirty="0">
              <a:solidFill>
                <a:schemeClr val="bg1">
                  <a:lumMod val="85000"/>
                </a:schemeClr>
              </a:solidFill>
              <a:effectLst>
                <a:reflection stA="25000" endPos="450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0898715"/>
              </p:ext>
            </p:extLst>
          </p:nvPr>
        </p:nvGraphicFramePr>
        <p:xfrm>
          <a:off x="457200" y="1523997"/>
          <a:ext cx="8229600" cy="421922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{7E9639D4-E3E2-4D34-9284-5A2195B3D0D7}</a:tableStyleId>
              </a:tblPr>
              <a:tblGrid>
                <a:gridCol w="4284133"/>
                <a:gridCol w="1947334"/>
                <a:gridCol w="1998133"/>
              </a:tblGrid>
              <a:tr h="602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C1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c2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c3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C4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c5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c6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0274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65000"/>
                          <a:lumOff val="3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2" name="Picture 11" descr="KPI_Accent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33" y="1114785"/>
            <a:ext cx="8233967" cy="1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3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57E58C5-8110-044A-9FE5-C66185FE1AED}" type="datetime1">
              <a:rPr lang="en-US" smtClean="0"/>
              <a:t>11/8/11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29E1875-D738-864D-91FC-3076E30AC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4" r:id="rId4"/>
    <p:sldLayoutId id="2147483655" r:id="rId5"/>
    <p:sldLayoutId id="2147483665" r:id="rId6"/>
    <p:sldLayoutId id="2147483666" r:id="rId7"/>
    <p:sldLayoutId id="2147483668" r:id="rId8"/>
    <p:sldLayoutId id="2147483663" r:id="rId9"/>
    <p:sldLayoutId id="2147483650" r:id="rId10"/>
    <p:sldLayoutId id="2147483662" r:id="rId11"/>
    <p:sldLayoutId id="2147483669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952044" y="2849129"/>
            <a:ext cx="5734756" cy="9767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Doe</a:t>
            </a:r>
            <a:r>
              <a:rPr lang="en-US" dirty="0"/>
              <a:t> </a:t>
            </a:r>
            <a:r>
              <a:rPr lang="en-US" dirty="0" smtClean="0"/>
              <a:t>| Senior Associate</a:t>
            </a:r>
          </a:p>
          <a:p>
            <a:r>
              <a:rPr lang="en-US" dirty="0" smtClean="0"/>
              <a:t>January 1, 2012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KPI Partners Slide Template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650512" y="4406605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4279" y="4648791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685" y="4672613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9" y="5416698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1388" y="6583060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Agenda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6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KPI Partners Slide Template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6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presentation to 30 minutes or less.</a:t>
            </a:r>
          </a:p>
          <a:p>
            <a:r>
              <a:rPr lang="en-US" dirty="0" smtClean="0"/>
              <a:t>Limit of 15 slides.  Present only 1 concept.</a:t>
            </a:r>
          </a:p>
          <a:p>
            <a:r>
              <a:rPr lang="en-US" dirty="0" smtClean="0"/>
              <a:t>No more than 5 bullets.  No child bullets.</a:t>
            </a:r>
          </a:p>
          <a:p>
            <a:r>
              <a:rPr lang="en-US" dirty="0" smtClean="0"/>
              <a:t>6-9 words per bullet maximum.</a:t>
            </a:r>
          </a:p>
          <a:p>
            <a:r>
              <a:rPr lang="en-US" dirty="0" smtClean="0"/>
              <a:t>Smallest font size is 20 pt.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823" y="6612487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452833" y="6356350"/>
            <a:ext cx="3670456" cy="372370"/>
          </a:xfrm>
        </p:spPr>
        <p:txBody>
          <a:bodyPr/>
          <a:lstStyle/>
          <a:p>
            <a:r>
              <a:rPr lang="en-US" dirty="0" smtClean="0"/>
              <a:t>KPI Partners Slide Template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1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color selection to those in theme.</a:t>
            </a:r>
          </a:p>
          <a:p>
            <a:r>
              <a:rPr lang="en-US" dirty="0" smtClean="0"/>
              <a:t>Theme colors adhere to corporate identity standard.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823" y="6612487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452833" y="6356350"/>
            <a:ext cx="3670456" cy="372370"/>
          </a:xfrm>
        </p:spPr>
        <p:txBody>
          <a:bodyPr/>
          <a:lstStyle/>
          <a:p>
            <a:r>
              <a:rPr lang="en-US" dirty="0" smtClean="0"/>
              <a:t>KPI Partners Slide Template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7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font = Arial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Presentation Guidelines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823" y="6612487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quarter" idx="14"/>
          </p:nvPr>
        </p:nvSpPr>
        <p:spPr>
          <a:xfrm>
            <a:off x="452833" y="6356350"/>
            <a:ext cx="3670456" cy="372370"/>
          </a:xfrm>
        </p:spPr>
        <p:txBody>
          <a:bodyPr/>
          <a:lstStyle/>
          <a:p>
            <a:r>
              <a:rPr lang="en-US" dirty="0" smtClean="0"/>
              <a:t>KPI Partners Slide Template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7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Q &amp; A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0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 anchor="ctr">
            <a:noAutofit/>
            <a:scene3d>
              <a:camera prst="orthographicFront"/>
              <a:lightRig rig="threePt" dir="t">
                <a:rot lat="0" lon="0" rev="18900000"/>
              </a:lightRig>
            </a:scene3d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  <a:latin typeface="Arial"/>
                <a:cs typeface="Arial"/>
              </a:rPr>
              <a:t>www.kpipartners.com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1875-D738-864D-91FC-3076E30AC0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PI Partners 1">
      <a:dk1>
        <a:srgbClr val="000000"/>
      </a:dk1>
      <a:lt1>
        <a:srgbClr val="FFFFFF"/>
      </a:lt1>
      <a:dk2>
        <a:srgbClr val="9E0110"/>
      </a:dk2>
      <a:lt2>
        <a:srgbClr val="4A4B52"/>
      </a:lt2>
      <a:accent1>
        <a:srgbClr val="FFFFFF"/>
      </a:accent1>
      <a:accent2>
        <a:srgbClr val="4A4B52"/>
      </a:accent2>
      <a:accent3>
        <a:srgbClr val="E88100"/>
      </a:accent3>
      <a:accent4>
        <a:srgbClr val="66865E"/>
      </a:accent4>
      <a:accent5>
        <a:srgbClr val="442C26"/>
      </a:accent5>
      <a:accent6>
        <a:srgbClr val="F3E08E"/>
      </a:accent6>
      <a:hlink>
        <a:srgbClr val="9E0110"/>
      </a:hlink>
      <a:folHlink>
        <a:srgbClr val="4A4B5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B40000"/>
          </a:solidFill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vert="horz" lIns="91440" tIns="45720" rIns="91440" bIns="45720" rtlCol="0" anchor="ctr">
        <a:noAutofit/>
        <a:scene3d>
          <a:camera prst="orthographicFront"/>
          <a:lightRig rig="threePt" dir="t">
            <a:rot lat="0" lon="0" rev="18900000"/>
          </a:lightRig>
        </a:scene3d>
      </a:bodyPr>
      <a:lstStyle>
        <a:defPPr>
          <a:defRPr sz="3200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14721</TotalTime>
  <Words>137</Words>
  <Application>Microsoft Macintosh PowerPoint</Application>
  <PresentationFormat>On-screen Show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KPI Partners Slide Template</vt:lpstr>
      <vt:lpstr>Agenda</vt:lpstr>
      <vt:lpstr>Schedule</vt:lpstr>
      <vt:lpstr>Presentation Guidelines</vt:lpstr>
      <vt:lpstr>Tips</vt:lpstr>
      <vt:lpstr>Colors</vt:lpstr>
      <vt:lpstr>Font</vt:lpstr>
      <vt:lpstr>Q &amp; 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JOHNSON</dc:creator>
  <cp:lastModifiedBy>JEREMIAH JOHNSON</cp:lastModifiedBy>
  <cp:revision>169</cp:revision>
  <dcterms:created xsi:type="dcterms:W3CDTF">2011-04-17T19:03:22Z</dcterms:created>
  <dcterms:modified xsi:type="dcterms:W3CDTF">2011-11-08T17:02:59Z</dcterms:modified>
</cp:coreProperties>
</file>