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3352800" cy="1162050"/>
          </a:xfrm>
        </p:spPr>
        <p:txBody>
          <a:bodyPr/>
          <a:lstStyle/>
          <a:p>
            <a:r>
              <a:rPr lang="en-US" dirty="0" smtClean="0"/>
              <a:t>To save logo to your desktop: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52800" cy="469106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Right click logo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Save as Picture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Save</a:t>
            </a:r>
            <a:endParaRPr lang="en-US" dirty="0"/>
          </a:p>
        </p:txBody>
      </p:sp>
      <p:pic>
        <p:nvPicPr>
          <p:cNvPr id="10" name="Picture 9" descr="CBio Logo for Dark Background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6852818" cy="16095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 save logo to your desktop:</vt:lpstr>
    </vt:vector>
  </TitlesOfParts>
  <Company>Minnesota State University, Mankato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save logo to your desktop:</dc:title>
  <dc:creator>Darci Meyer</dc:creator>
  <cp:lastModifiedBy>Darci Meyer</cp:lastModifiedBy>
  <cp:revision>2</cp:revision>
  <dcterms:created xsi:type="dcterms:W3CDTF">2013-12-16T16:06:40Z</dcterms:created>
  <dcterms:modified xsi:type="dcterms:W3CDTF">2013-12-16T16:12:14Z</dcterms:modified>
</cp:coreProperties>
</file>