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BIO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0"/>
            <a:ext cx="8472875" cy="197497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52800" cy="1162050"/>
          </a:xfrm>
        </p:spPr>
        <p:txBody>
          <a:bodyPr/>
          <a:lstStyle/>
          <a:p>
            <a:r>
              <a:rPr lang="en-US" dirty="0" smtClean="0"/>
              <a:t>To save logo to your desktop: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52800" cy="469106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Right click logo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Save as Picture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Save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 save logo to your desktop:</vt:lpstr>
    </vt:vector>
  </TitlesOfParts>
  <Company>Minnesota State University, Mankato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save logo to your desktop:</dc:title>
  <dc:creator>Darci Meyer</dc:creator>
  <cp:lastModifiedBy>Darci Meyer</cp:lastModifiedBy>
  <cp:revision>1</cp:revision>
  <dcterms:created xsi:type="dcterms:W3CDTF">2013-12-16T16:06:40Z</dcterms:created>
  <dcterms:modified xsi:type="dcterms:W3CDTF">2013-12-16T16:11:02Z</dcterms:modified>
</cp:coreProperties>
</file>