
<file path=[Content_Types].xml><?xml version="1.0" encoding="utf-8"?>
<Types xmlns="http://schemas.openxmlformats.org/package/2006/content-types">
  <Override PartName="/docProps/core.xml" ContentType="application/vnd.openxmlformats-package.core-properties+xml"/>
  <Default Extension="rels" ContentType="application/vnd.openxmlformats-package.relationships+xml"/>
  <Override PartName="/ppt/slideLayouts/slideLayout6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Default Extension="png" ContentType="image/png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2.xml" ContentType="application/vnd.openxmlformats-officedocument.presentationml.slideLayout+xml"/>
  <Default Extension="bin" ContentType="application/vnd.openxmlformats-officedocument.presentationml.printerSettings"/>
  <Override PartName="/ppt/slides/slide1.xml" ContentType="application/vnd.openxmlformats-officedocument.presentationml.slide+xml"/>
  <Default Extension="jpeg" ContentType="image/jpeg"/>
  <Override PartName="/ppt/slideLayouts/slideLayout4.xml" ContentType="application/vnd.openxmlformats-officedocument.presentationml.slideLayout+xml"/>
  <Override PartName="/ppt/tableStyles.xml" ContentType="application/vnd.openxmlformats-officedocument.presentationml.tableStyles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showOutlineIcons="0">
    <p:restoredLeft sz="15620"/>
    <p:restoredTop sz="94660"/>
  </p:normalViewPr>
  <p:slideViewPr>
    <p:cSldViewPr snapToObjects="1">
      <p:cViewPr varScale="1">
        <p:scale>
          <a:sx n="100" d="100"/>
          <a:sy n="100" d="100"/>
        </p:scale>
        <p:origin x="-1128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AF67A-9C41-044F-9C8F-6F1EBC2C5784}" type="datetimeFigureOut">
              <a:rPr lang="en-US" smtClean="0"/>
              <a:t>12/16/13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B5809-AB6A-C543-BB22-DCEC34CF577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AF67A-9C41-044F-9C8F-6F1EBC2C5784}" type="datetimeFigureOut">
              <a:rPr lang="en-US" smtClean="0"/>
              <a:t>12/16/13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B5809-AB6A-C543-BB22-DCEC34CF577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AF67A-9C41-044F-9C8F-6F1EBC2C5784}" type="datetimeFigureOut">
              <a:rPr lang="en-US" smtClean="0"/>
              <a:t>12/16/13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B5809-AB6A-C543-BB22-DCEC34CF577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AF67A-9C41-044F-9C8F-6F1EBC2C5784}" type="datetimeFigureOut">
              <a:rPr lang="en-US" smtClean="0"/>
              <a:t>12/16/13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B5809-AB6A-C543-BB22-DCEC34CF577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AF67A-9C41-044F-9C8F-6F1EBC2C5784}" type="datetimeFigureOut">
              <a:rPr lang="en-US" smtClean="0"/>
              <a:t>12/16/13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B5809-AB6A-C543-BB22-DCEC34CF577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AF67A-9C41-044F-9C8F-6F1EBC2C5784}" type="datetimeFigureOut">
              <a:rPr lang="en-US" smtClean="0"/>
              <a:t>12/16/13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B5809-AB6A-C543-BB22-DCEC34CF577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AF67A-9C41-044F-9C8F-6F1EBC2C5784}" type="datetimeFigureOut">
              <a:rPr lang="en-US" smtClean="0"/>
              <a:t>12/16/13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B5809-AB6A-C543-BB22-DCEC34CF577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AF67A-9C41-044F-9C8F-6F1EBC2C5784}" type="datetimeFigureOut">
              <a:rPr lang="en-US" smtClean="0"/>
              <a:t>12/16/13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B5809-AB6A-C543-BB22-DCEC34CF577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AF67A-9C41-044F-9C8F-6F1EBC2C5784}" type="datetimeFigureOut">
              <a:rPr lang="en-US" smtClean="0"/>
              <a:t>12/16/13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B5809-AB6A-C543-BB22-DCEC34CF577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AF67A-9C41-044F-9C8F-6F1EBC2C5784}" type="datetimeFigureOut">
              <a:rPr lang="en-US" smtClean="0"/>
              <a:t>12/16/13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B5809-AB6A-C543-BB22-DCEC34CF577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AF67A-9C41-044F-9C8F-6F1EBC2C5784}" type="datetimeFigureOut">
              <a:rPr lang="en-US" smtClean="0"/>
              <a:t>12/16/13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B5809-AB6A-C543-BB22-DCEC34CF577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EAF67A-9C41-044F-9C8F-6F1EBC2C5784}" type="datetimeFigureOut">
              <a:rPr lang="en-US" smtClean="0"/>
              <a:t>12/16/13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B5809-AB6A-C543-BB22-DCEC34CF5770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BIO logo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2743200"/>
            <a:ext cx="8472875" cy="1974972"/>
          </a:xfrm>
          <a:prstGeom prst="rect">
            <a:avLst/>
          </a:prstGeom>
        </p:spPr>
      </p:pic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57200" y="273050"/>
            <a:ext cx="3352800" cy="1162050"/>
          </a:xfrm>
        </p:spPr>
        <p:txBody>
          <a:bodyPr/>
          <a:lstStyle/>
          <a:p>
            <a:r>
              <a:rPr lang="en-US" dirty="0" smtClean="0"/>
              <a:t>To save logo to your desktop: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352800" cy="4691063"/>
          </a:xfrm>
        </p:spPr>
        <p:txBody>
          <a:bodyPr/>
          <a:lstStyle/>
          <a:p>
            <a:pPr marL="342900" indent="-342900">
              <a:buFont typeface="+mj-lt"/>
              <a:buAutoNum type="arabicPeriod"/>
            </a:pPr>
            <a:r>
              <a:rPr lang="en-US" dirty="0" smtClean="0"/>
              <a:t>Right click logo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Select Save as Picture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Select Save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16</Words>
  <Application>Microsoft Macintosh PowerPoint</Application>
  <PresentationFormat>On-screen Show (4:3)</PresentationFormat>
  <Paragraphs>4</Paragraphs>
  <Slides>1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To save logo to your desktop:</vt:lpstr>
    </vt:vector>
  </TitlesOfParts>
  <Company>Minnesota State University, Mankato</Company>
  <LinksUpToDate>false</LinksUpToDate>
  <SharedDoc>false</SharedDoc>
  <HyperlinksChanged>false</HyperlinksChanged>
  <AppVersion>12.0256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 save logo to your desktop:</dc:title>
  <dc:creator>Darci Meyer</dc:creator>
  <cp:lastModifiedBy>Darci Meyer</cp:lastModifiedBy>
  <cp:revision>1</cp:revision>
  <dcterms:created xsi:type="dcterms:W3CDTF">2013-12-16T16:06:40Z</dcterms:created>
  <dcterms:modified xsi:type="dcterms:W3CDTF">2013-12-16T16:11:02Z</dcterms:modified>
</cp:coreProperties>
</file>