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mp4" ContentType="video/unknown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302" r:id="rId2"/>
    <p:sldId id="304" r:id="rId3"/>
    <p:sldId id="329" r:id="rId4"/>
    <p:sldId id="330" r:id="rId5"/>
    <p:sldId id="303" r:id="rId6"/>
    <p:sldId id="320" r:id="rId7"/>
    <p:sldId id="305" r:id="rId8"/>
    <p:sldId id="321" r:id="rId9"/>
    <p:sldId id="324" r:id="rId10"/>
    <p:sldId id="325" r:id="rId11"/>
    <p:sldId id="322" r:id="rId12"/>
    <p:sldId id="308" r:id="rId13"/>
    <p:sldId id="326" r:id="rId14"/>
    <p:sldId id="309" r:id="rId15"/>
    <p:sldId id="310" r:id="rId16"/>
    <p:sldId id="311" r:id="rId17"/>
    <p:sldId id="313" r:id="rId18"/>
    <p:sldId id="328" r:id="rId19"/>
    <p:sldId id="327" r:id="rId20"/>
    <p:sldId id="315" r:id="rId21"/>
    <p:sldId id="316" r:id="rId22"/>
    <p:sldId id="317" r:id="rId23"/>
    <p:sldId id="318" r:id="rId24"/>
    <p:sldId id="31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28" autoAdjust="0"/>
    <p:restoredTop sz="96870" autoAdjust="0"/>
  </p:normalViewPr>
  <p:slideViewPr>
    <p:cSldViewPr>
      <p:cViewPr varScale="1">
        <p:scale>
          <a:sx n="217" d="100"/>
          <a:sy n="217" d="100"/>
        </p:scale>
        <p:origin x="-208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Realizing the Value of AM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Plastic CAD</c:v>
                </c:pt>
                <c:pt idx="1">
                  <c:v>Metal CAD</c:v>
                </c:pt>
                <c:pt idx="2">
                  <c:v>Function-Based Design</c:v>
                </c:pt>
                <c:pt idx="3">
                  <c:v>Qualified Material, Function-Based Designs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1.0</c:v>
                </c:pt>
                <c:pt idx="1">
                  <c:v>2.0</c:v>
                </c:pt>
                <c:pt idx="2">
                  <c:v>5.0</c:v>
                </c:pt>
                <c:pt idx="3">
                  <c:v>20.0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08128232"/>
        <c:axId val="-2108125192"/>
        <c:axId val="0"/>
      </c:bar3DChart>
      <c:catAx>
        <c:axId val="-21081282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aseline="0"/>
            </a:pPr>
            <a:endParaRPr lang="en-US"/>
          </a:p>
        </c:txPr>
        <c:crossAx val="-2108125192"/>
        <c:crosses val="autoZero"/>
        <c:auto val="1"/>
        <c:lblAlgn val="ctr"/>
        <c:lblOffset val="100"/>
        <c:noMultiLvlLbl val="0"/>
      </c:catAx>
      <c:valAx>
        <c:axId val="-2108125192"/>
        <c:scaling>
          <c:orientation val="minMax"/>
          <c:max val="12.0"/>
          <c:min val="0.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-2108128232"/>
        <c:crosses val="autoZero"/>
        <c:crossBetween val="between"/>
        <c:majorUnit val="20.0"/>
        <c:minorUnit val="20.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00AF7A-5703-46AB-BF1C-58909EDBD4F8}" type="doc">
      <dgm:prSet loTypeId="urn:microsoft.com/office/officeart/2005/8/layout/hierarchy3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0A0E0E5-272C-47BC-81CD-83502CEDAF35}">
      <dgm:prSet phldrT="[Text]"/>
      <dgm:spPr/>
      <dgm:t>
        <a:bodyPr/>
        <a:lstStyle/>
        <a:p>
          <a:r>
            <a:rPr lang="en-US" b="1" dirty="0" smtClean="0"/>
            <a:t>1. Functional Design</a:t>
          </a:r>
          <a:endParaRPr lang="en-US" dirty="0"/>
        </a:p>
      </dgm:t>
    </dgm:pt>
    <dgm:pt modelId="{6D0E623E-1B7D-4DC8-AC35-D34F8D28C77E}" type="parTrans" cxnId="{647A5451-F848-4245-8315-680EA6886A4F}">
      <dgm:prSet/>
      <dgm:spPr/>
      <dgm:t>
        <a:bodyPr/>
        <a:lstStyle/>
        <a:p>
          <a:endParaRPr lang="en-US"/>
        </a:p>
      </dgm:t>
    </dgm:pt>
    <dgm:pt modelId="{BEABF78E-1F50-4352-9A5C-C64B3678475E}" type="sibTrans" cxnId="{647A5451-F848-4245-8315-680EA6886A4F}">
      <dgm:prSet/>
      <dgm:spPr/>
      <dgm:t>
        <a:bodyPr/>
        <a:lstStyle/>
        <a:p>
          <a:endParaRPr lang="en-US"/>
        </a:p>
      </dgm:t>
    </dgm:pt>
    <dgm:pt modelId="{09D337BF-1618-4EBF-817C-C5C9F248AE0A}">
      <dgm:prSet phldrT="[Text]"/>
      <dgm:spPr/>
      <dgm:t>
        <a:bodyPr/>
        <a:lstStyle/>
        <a:p>
          <a:r>
            <a:rPr lang="en-US" b="1" dirty="0" smtClean="0"/>
            <a:t>2. Process Modeling</a:t>
          </a:r>
          <a:endParaRPr lang="en-US" dirty="0"/>
        </a:p>
      </dgm:t>
    </dgm:pt>
    <dgm:pt modelId="{62167FD2-986D-4E06-B67A-09D2FF07FDBE}" type="parTrans" cxnId="{CEFEC399-997E-4661-B518-5FBAE06CD19B}">
      <dgm:prSet/>
      <dgm:spPr/>
      <dgm:t>
        <a:bodyPr/>
        <a:lstStyle/>
        <a:p>
          <a:endParaRPr lang="en-US"/>
        </a:p>
      </dgm:t>
    </dgm:pt>
    <dgm:pt modelId="{2D9BEF5C-F20B-45EB-BDDC-617D9E784306}" type="sibTrans" cxnId="{CEFEC399-997E-4661-B518-5FBAE06CD19B}">
      <dgm:prSet/>
      <dgm:spPr/>
      <dgm:t>
        <a:bodyPr/>
        <a:lstStyle/>
        <a:p>
          <a:endParaRPr lang="en-US"/>
        </a:p>
      </dgm:t>
    </dgm:pt>
    <dgm:pt modelId="{B1A91347-D80F-4482-BA2A-A68374D2E6C7}">
      <dgm:prSet phldrT="[Text]"/>
      <dgm:spPr/>
      <dgm:t>
        <a:bodyPr/>
        <a:lstStyle/>
        <a:p>
          <a:r>
            <a:rPr lang="en-US" b="0" dirty="0" smtClean="0"/>
            <a:t>Topology Optimization</a:t>
          </a:r>
          <a:endParaRPr lang="en-US" b="0" dirty="0"/>
        </a:p>
      </dgm:t>
    </dgm:pt>
    <dgm:pt modelId="{FB4AE4F2-0F82-458C-87D5-20F3E98EB843}" type="parTrans" cxnId="{B1E4E5EC-75B9-42A4-B761-CFC2815E3902}">
      <dgm:prSet/>
      <dgm:spPr/>
      <dgm:t>
        <a:bodyPr/>
        <a:lstStyle/>
        <a:p>
          <a:endParaRPr lang="en-US"/>
        </a:p>
      </dgm:t>
    </dgm:pt>
    <dgm:pt modelId="{7153FFB9-7E9F-47AB-AD6D-1B86177CE2A1}" type="sibTrans" cxnId="{B1E4E5EC-75B9-42A4-B761-CFC2815E3902}">
      <dgm:prSet/>
      <dgm:spPr/>
      <dgm:t>
        <a:bodyPr/>
        <a:lstStyle/>
        <a:p>
          <a:endParaRPr lang="en-US"/>
        </a:p>
      </dgm:t>
    </dgm:pt>
    <dgm:pt modelId="{8FC7EB8A-250B-4898-8663-A2D54EF0DACC}">
      <dgm:prSet phldrT="[Text]"/>
      <dgm:spPr/>
      <dgm:t>
        <a:bodyPr/>
        <a:lstStyle/>
        <a:p>
          <a:r>
            <a:rPr lang="en-US" dirty="0" smtClean="0"/>
            <a:t>Particle Distribution Analysis</a:t>
          </a:r>
          <a:endParaRPr lang="en-US" dirty="0"/>
        </a:p>
      </dgm:t>
    </dgm:pt>
    <dgm:pt modelId="{8877EB89-32E8-4B9C-BFB7-2793CB36E349}" type="parTrans" cxnId="{E3D1FC63-5B11-4AF3-867F-0D26941D5C71}">
      <dgm:prSet/>
      <dgm:spPr/>
      <dgm:t>
        <a:bodyPr/>
        <a:lstStyle/>
        <a:p>
          <a:endParaRPr lang="en-US"/>
        </a:p>
      </dgm:t>
    </dgm:pt>
    <dgm:pt modelId="{B3F7C75E-ECC1-4FF5-8025-DF4B30D57CC0}" type="sibTrans" cxnId="{E3D1FC63-5B11-4AF3-867F-0D26941D5C71}">
      <dgm:prSet/>
      <dgm:spPr/>
      <dgm:t>
        <a:bodyPr/>
        <a:lstStyle/>
        <a:p>
          <a:endParaRPr lang="en-US"/>
        </a:p>
      </dgm:t>
    </dgm:pt>
    <dgm:pt modelId="{61B966C6-6F48-4F7C-8705-531F5100C381}">
      <dgm:prSet phldrT="[Text]"/>
      <dgm:spPr/>
      <dgm:t>
        <a:bodyPr/>
        <a:lstStyle/>
        <a:p>
          <a:r>
            <a:rPr lang="en-US" dirty="0" smtClean="0"/>
            <a:t>Melt Pool Mechanics</a:t>
          </a:r>
        </a:p>
      </dgm:t>
    </dgm:pt>
    <dgm:pt modelId="{EA6893D4-34D4-48C2-B4BB-65C68B8EC25E}" type="parTrans" cxnId="{9E53FC4C-E270-45AD-A153-66392C1A7140}">
      <dgm:prSet/>
      <dgm:spPr/>
      <dgm:t>
        <a:bodyPr/>
        <a:lstStyle/>
        <a:p>
          <a:endParaRPr lang="en-US"/>
        </a:p>
      </dgm:t>
    </dgm:pt>
    <dgm:pt modelId="{84337D7B-758C-468F-A8C5-497988BDBCE6}" type="sibTrans" cxnId="{9E53FC4C-E270-45AD-A153-66392C1A7140}">
      <dgm:prSet/>
      <dgm:spPr/>
      <dgm:t>
        <a:bodyPr/>
        <a:lstStyle/>
        <a:p>
          <a:endParaRPr lang="en-US"/>
        </a:p>
      </dgm:t>
    </dgm:pt>
    <dgm:pt modelId="{4FCCBC60-4D61-4DE6-BF38-FE4830A5D843}">
      <dgm:prSet phldrT="[Text]"/>
      <dgm:spPr/>
      <dgm:t>
        <a:bodyPr/>
        <a:lstStyle/>
        <a:p>
          <a:r>
            <a:rPr lang="en-US" b="1" dirty="0" smtClean="0"/>
            <a:t>3. Process Planning</a:t>
          </a:r>
          <a:endParaRPr lang="en-US" b="1" dirty="0"/>
        </a:p>
      </dgm:t>
    </dgm:pt>
    <dgm:pt modelId="{B9F72210-4457-4A5F-A747-DFDE816A7D0F}" type="parTrans" cxnId="{FAE0E0CC-6485-48BA-BB14-1EC6FD8E0CFF}">
      <dgm:prSet/>
      <dgm:spPr/>
      <dgm:t>
        <a:bodyPr/>
        <a:lstStyle/>
        <a:p>
          <a:endParaRPr lang="en-US"/>
        </a:p>
      </dgm:t>
    </dgm:pt>
    <dgm:pt modelId="{770870EC-C76F-44B3-8193-6097FA0FB044}" type="sibTrans" cxnId="{FAE0E0CC-6485-48BA-BB14-1EC6FD8E0CFF}">
      <dgm:prSet/>
      <dgm:spPr/>
      <dgm:t>
        <a:bodyPr/>
        <a:lstStyle/>
        <a:p>
          <a:endParaRPr lang="en-US"/>
        </a:p>
      </dgm:t>
    </dgm:pt>
    <dgm:pt modelId="{CC3CFAB1-0DDA-4EE8-A75C-B98B2C76FCAE}">
      <dgm:prSet phldrT="[Text]"/>
      <dgm:spPr/>
      <dgm:t>
        <a:bodyPr/>
        <a:lstStyle/>
        <a:p>
          <a:r>
            <a:rPr lang="en-US" dirty="0" smtClean="0"/>
            <a:t>Automated Process Plan</a:t>
          </a:r>
          <a:endParaRPr lang="en-US" dirty="0"/>
        </a:p>
      </dgm:t>
    </dgm:pt>
    <dgm:pt modelId="{40331BF2-AFD7-448D-A3DE-56AB32C292DE}" type="parTrans" cxnId="{5E08D2E5-3C87-4668-97BA-4C020468FE61}">
      <dgm:prSet/>
      <dgm:spPr/>
      <dgm:t>
        <a:bodyPr/>
        <a:lstStyle/>
        <a:p>
          <a:endParaRPr lang="en-US"/>
        </a:p>
      </dgm:t>
    </dgm:pt>
    <dgm:pt modelId="{7409F9B0-3AAF-47D9-89CE-55EBE1A50F38}" type="sibTrans" cxnId="{5E08D2E5-3C87-4668-97BA-4C020468FE61}">
      <dgm:prSet/>
      <dgm:spPr/>
      <dgm:t>
        <a:bodyPr/>
        <a:lstStyle/>
        <a:p>
          <a:endParaRPr lang="en-US"/>
        </a:p>
      </dgm:t>
    </dgm:pt>
    <dgm:pt modelId="{F901590F-9134-4758-8AAE-6568C45249A3}">
      <dgm:prSet phldrT="[Text]"/>
      <dgm:spPr/>
      <dgm:t>
        <a:bodyPr/>
        <a:lstStyle/>
        <a:p>
          <a:r>
            <a:rPr lang="en-US" dirty="0" smtClean="0"/>
            <a:t>Collision Avoidance</a:t>
          </a:r>
          <a:endParaRPr lang="en-US" dirty="0"/>
        </a:p>
      </dgm:t>
    </dgm:pt>
    <dgm:pt modelId="{928CFEC9-0261-4615-9B94-5A667468E54E}" type="parTrans" cxnId="{13F1A4BD-3B76-4A88-B74E-C355473121A5}">
      <dgm:prSet/>
      <dgm:spPr/>
      <dgm:t>
        <a:bodyPr/>
        <a:lstStyle/>
        <a:p>
          <a:endParaRPr lang="en-US"/>
        </a:p>
      </dgm:t>
    </dgm:pt>
    <dgm:pt modelId="{6F33F941-2228-4E70-8481-BDBAB23F46DF}" type="sibTrans" cxnId="{13F1A4BD-3B76-4A88-B74E-C355473121A5}">
      <dgm:prSet/>
      <dgm:spPr/>
      <dgm:t>
        <a:bodyPr/>
        <a:lstStyle/>
        <a:p>
          <a:endParaRPr lang="en-US"/>
        </a:p>
      </dgm:t>
    </dgm:pt>
    <dgm:pt modelId="{DFFC1630-8A0A-41AA-8320-44C6A2AEE084}">
      <dgm:prSet phldrT="[Text]"/>
      <dgm:spPr/>
      <dgm:t>
        <a:bodyPr/>
        <a:lstStyle/>
        <a:p>
          <a:r>
            <a:rPr lang="en-US" dirty="0" smtClean="0"/>
            <a:t>Optimization Design Environment</a:t>
          </a:r>
          <a:endParaRPr lang="en-US" dirty="0"/>
        </a:p>
      </dgm:t>
    </dgm:pt>
    <dgm:pt modelId="{846F0634-7EF4-4823-8972-A2A3FD476454}" type="parTrans" cxnId="{76F003DB-5669-4470-9D83-EEF75538F86E}">
      <dgm:prSet/>
      <dgm:spPr/>
      <dgm:t>
        <a:bodyPr/>
        <a:lstStyle/>
        <a:p>
          <a:endParaRPr lang="en-US"/>
        </a:p>
      </dgm:t>
    </dgm:pt>
    <dgm:pt modelId="{8E3E6FF9-058E-40B4-A9BC-8671F00E1EF3}" type="sibTrans" cxnId="{76F003DB-5669-4470-9D83-EEF75538F86E}">
      <dgm:prSet/>
      <dgm:spPr/>
      <dgm:t>
        <a:bodyPr/>
        <a:lstStyle/>
        <a:p>
          <a:endParaRPr lang="en-US"/>
        </a:p>
      </dgm:t>
    </dgm:pt>
    <dgm:pt modelId="{439A0F05-C47C-48D3-969D-116E6BD217BB}">
      <dgm:prSet phldrT="[Text]"/>
      <dgm:spPr/>
      <dgm:t>
        <a:bodyPr/>
        <a:lstStyle/>
        <a:p>
          <a:r>
            <a:rPr lang="en-US" dirty="0" smtClean="0"/>
            <a:t>Micro to Macro Material Properties</a:t>
          </a:r>
        </a:p>
      </dgm:t>
    </dgm:pt>
    <dgm:pt modelId="{D1674663-CFC8-4B07-91E5-B42E1B4DE52B}" type="parTrans" cxnId="{D6F5ABAE-5080-43AE-BE77-EFFF1B212E3B}">
      <dgm:prSet/>
      <dgm:spPr/>
      <dgm:t>
        <a:bodyPr/>
        <a:lstStyle/>
        <a:p>
          <a:endParaRPr lang="en-US"/>
        </a:p>
      </dgm:t>
    </dgm:pt>
    <dgm:pt modelId="{683EB899-CEC2-4700-AB6B-8342A6396979}" type="sibTrans" cxnId="{D6F5ABAE-5080-43AE-BE77-EFFF1B212E3B}">
      <dgm:prSet/>
      <dgm:spPr/>
      <dgm:t>
        <a:bodyPr/>
        <a:lstStyle/>
        <a:p>
          <a:endParaRPr lang="en-US"/>
        </a:p>
      </dgm:t>
    </dgm:pt>
    <dgm:pt modelId="{5EB7F6D7-BD3F-41F8-9CC4-CF2BEDE3EF72}" type="pres">
      <dgm:prSet presAssocID="{D300AF7A-5703-46AB-BF1C-58909EDBD4F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EEF7CBF-64BA-49B8-B09D-576DA873F0E9}" type="pres">
      <dgm:prSet presAssocID="{A0A0E0E5-272C-47BC-81CD-83502CEDAF35}" presName="root" presStyleCnt="0"/>
      <dgm:spPr/>
      <dgm:t>
        <a:bodyPr/>
        <a:lstStyle/>
        <a:p>
          <a:endParaRPr lang="en-US"/>
        </a:p>
      </dgm:t>
    </dgm:pt>
    <dgm:pt modelId="{07183CD4-1F2E-4855-B5C0-F6E8738556BC}" type="pres">
      <dgm:prSet presAssocID="{A0A0E0E5-272C-47BC-81CD-83502CEDAF35}" presName="rootComposite" presStyleCnt="0"/>
      <dgm:spPr/>
      <dgm:t>
        <a:bodyPr/>
        <a:lstStyle/>
        <a:p>
          <a:endParaRPr lang="en-US"/>
        </a:p>
      </dgm:t>
    </dgm:pt>
    <dgm:pt modelId="{59D29281-360E-4A52-9DA7-3A40F72EDBD6}" type="pres">
      <dgm:prSet presAssocID="{A0A0E0E5-272C-47BC-81CD-83502CEDAF35}" presName="rootText" presStyleLbl="node1" presStyleIdx="0" presStyleCnt="3"/>
      <dgm:spPr/>
      <dgm:t>
        <a:bodyPr/>
        <a:lstStyle/>
        <a:p>
          <a:endParaRPr lang="en-US"/>
        </a:p>
      </dgm:t>
    </dgm:pt>
    <dgm:pt modelId="{937BB153-AEA2-4BF0-AAC4-152E26F21A72}" type="pres">
      <dgm:prSet presAssocID="{A0A0E0E5-272C-47BC-81CD-83502CEDAF35}" presName="rootConnector" presStyleLbl="node1" presStyleIdx="0" presStyleCnt="3"/>
      <dgm:spPr/>
      <dgm:t>
        <a:bodyPr/>
        <a:lstStyle/>
        <a:p>
          <a:endParaRPr lang="en-US"/>
        </a:p>
      </dgm:t>
    </dgm:pt>
    <dgm:pt modelId="{1BB9C1DC-EA44-4BFA-AB08-EC1E40E5D0E1}" type="pres">
      <dgm:prSet presAssocID="{A0A0E0E5-272C-47BC-81CD-83502CEDAF35}" presName="childShape" presStyleCnt="0"/>
      <dgm:spPr/>
      <dgm:t>
        <a:bodyPr/>
        <a:lstStyle/>
        <a:p>
          <a:endParaRPr lang="en-US"/>
        </a:p>
      </dgm:t>
    </dgm:pt>
    <dgm:pt modelId="{5B532034-6AAC-4E0D-B1C6-0A9DF78A4856}" type="pres">
      <dgm:prSet presAssocID="{FB4AE4F2-0F82-458C-87D5-20F3E98EB843}" presName="Name13" presStyleLbl="parChTrans1D2" presStyleIdx="0" presStyleCnt="7"/>
      <dgm:spPr/>
      <dgm:t>
        <a:bodyPr/>
        <a:lstStyle/>
        <a:p>
          <a:endParaRPr lang="en-US"/>
        </a:p>
      </dgm:t>
    </dgm:pt>
    <dgm:pt modelId="{01D13BAD-E7C1-4911-A2B7-278CEB190B38}" type="pres">
      <dgm:prSet presAssocID="{B1A91347-D80F-4482-BA2A-A68374D2E6C7}" presName="childText" presStyleLbl="bgAcc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34646-18B4-4910-86D9-D4FE21E97C0B}" type="pres">
      <dgm:prSet presAssocID="{846F0634-7EF4-4823-8972-A2A3FD476454}" presName="Name13" presStyleLbl="parChTrans1D2" presStyleIdx="1" presStyleCnt="7"/>
      <dgm:spPr/>
      <dgm:t>
        <a:bodyPr/>
        <a:lstStyle/>
        <a:p>
          <a:endParaRPr lang="en-US"/>
        </a:p>
      </dgm:t>
    </dgm:pt>
    <dgm:pt modelId="{5B593AF7-FA62-4A99-8998-14336484D7AD}" type="pres">
      <dgm:prSet presAssocID="{DFFC1630-8A0A-41AA-8320-44C6A2AEE084}" presName="childText" presStyleLbl="bgAcc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1D3BC7-89D0-46C0-B11F-F561CC527F52}" type="pres">
      <dgm:prSet presAssocID="{09D337BF-1618-4EBF-817C-C5C9F248AE0A}" presName="root" presStyleCnt="0"/>
      <dgm:spPr/>
      <dgm:t>
        <a:bodyPr/>
        <a:lstStyle/>
        <a:p>
          <a:endParaRPr lang="en-US"/>
        </a:p>
      </dgm:t>
    </dgm:pt>
    <dgm:pt modelId="{09B7C4F2-AC08-4E91-BFB9-9FB91BDC81C1}" type="pres">
      <dgm:prSet presAssocID="{09D337BF-1618-4EBF-817C-C5C9F248AE0A}" presName="rootComposite" presStyleCnt="0"/>
      <dgm:spPr/>
      <dgm:t>
        <a:bodyPr/>
        <a:lstStyle/>
        <a:p>
          <a:endParaRPr lang="en-US"/>
        </a:p>
      </dgm:t>
    </dgm:pt>
    <dgm:pt modelId="{D1471D3C-0C45-499B-A910-C25E0F86455D}" type="pres">
      <dgm:prSet presAssocID="{09D337BF-1618-4EBF-817C-C5C9F248AE0A}" presName="rootText" presStyleLbl="node1" presStyleIdx="1" presStyleCnt="3" custLinFactNeighborX="1005" custLinFactNeighborY="1198"/>
      <dgm:spPr/>
      <dgm:t>
        <a:bodyPr/>
        <a:lstStyle/>
        <a:p>
          <a:endParaRPr lang="en-US"/>
        </a:p>
      </dgm:t>
    </dgm:pt>
    <dgm:pt modelId="{B3135863-D1FA-41A2-8B3A-56320998309F}" type="pres">
      <dgm:prSet presAssocID="{09D337BF-1618-4EBF-817C-C5C9F248AE0A}" presName="rootConnector" presStyleLbl="node1" presStyleIdx="1" presStyleCnt="3"/>
      <dgm:spPr/>
      <dgm:t>
        <a:bodyPr/>
        <a:lstStyle/>
        <a:p>
          <a:endParaRPr lang="en-US"/>
        </a:p>
      </dgm:t>
    </dgm:pt>
    <dgm:pt modelId="{A9F1355B-5C94-49B5-B5B2-AB392BB4E11B}" type="pres">
      <dgm:prSet presAssocID="{09D337BF-1618-4EBF-817C-C5C9F248AE0A}" presName="childShape" presStyleCnt="0"/>
      <dgm:spPr/>
      <dgm:t>
        <a:bodyPr/>
        <a:lstStyle/>
        <a:p>
          <a:endParaRPr lang="en-US"/>
        </a:p>
      </dgm:t>
    </dgm:pt>
    <dgm:pt modelId="{3515E2A9-6DB0-4730-B044-A496C4566D23}" type="pres">
      <dgm:prSet presAssocID="{8877EB89-32E8-4B9C-BFB7-2793CB36E349}" presName="Name13" presStyleLbl="parChTrans1D2" presStyleIdx="2" presStyleCnt="7"/>
      <dgm:spPr/>
      <dgm:t>
        <a:bodyPr/>
        <a:lstStyle/>
        <a:p>
          <a:endParaRPr lang="en-US"/>
        </a:p>
      </dgm:t>
    </dgm:pt>
    <dgm:pt modelId="{05F8BFA0-BBC9-45E9-A820-177DDB959921}" type="pres">
      <dgm:prSet presAssocID="{8FC7EB8A-250B-4898-8663-A2D54EF0DACC}" presName="childText" presStyleLbl="bgAcc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E6D422-D870-4C86-92B8-490E3E4149FE}" type="pres">
      <dgm:prSet presAssocID="{EA6893D4-34D4-48C2-B4BB-65C68B8EC25E}" presName="Name13" presStyleLbl="parChTrans1D2" presStyleIdx="3" presStyleCnt="7"/>
      <dgm:spPr/>
      <dgm:t>
        <a:bodyPr/>
        <a:lstStyle/>
        <a:p>
          <a:endParaRPr lang="en-US"/>
        </a:p>
      </dgm:t>
    </dgm:pt>
    <dgm:pt modelId="{6FC21509-21F2-4B43-ADA0-B8E91BBF36F0}" type="pres">
      <dgm:prSet presAssocID="{61B966C6-6F48-4F7C-8705-531F5100C381}" presName="childText" presStyleLbl="bgAcc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EDB50E-F2DA-45C0-B9C7-1A2A8E403F3F}" type="pres">
      <dgm:prSet presAssocID="{D1674663-CFC8-4B07-91E5-B42E1B4DE52B}" presName="Name13" presStyleLbl="parChTrans1D2" presStyleIdx="4" presStyleCnt="7"/>
      <dgm:spPr/>
      <dgm:t>
        <a:bodyPr/>
        <a:lstStyle/>
        <a:p>
          <a:endParaRPr lang="en-US"/>
        </a:p>
      </dgm:t>
    </dgm:pt>
    <dgm:pt modelId="{B179FF5E-DCA6-42A6-A5F7-3AC2F335AC03}" type="pres">
      <dgm:prSet presAssocID="{439A0F05-C47C-48D3-969D-116E6BD217BB}" presName="childText" presStyleLbl="bgAcc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895F2F-29EE-4870-9878-1996358C739E}" type="pres">
      <dgm:prSet presAssocID="{4FCCBC60-4D61-4DE6-BF38-FE4830A5D843}" presName="root" presStyleCnt="0"/>
      <dgm:spPr/>
      <dgm:t>
        <a:bodyPr/>
        <a:lstStyle/>
        <a:p>
          <a:endParaRPr lang="en-US"/>
        </a:p>
      </dgm:t>
    </dgm:pt>
    <dgm:pt modelId="{B541602D-67A7-495A-8582-70CFC16B9B39}" type="pres">
      <dgm:prSet presAssocID="{4FCCBC60-4D61-4DE6-BF38-FE4830A5D843}" presName="rootComposite" presStyleCnt="0"/>
      <dgm:spPr/>
      <dgm:t>
        <a:bodyPr/>
        <a:lstStyle/>
        <a:p>
          <a:endParaRPr lang="en-US"/>
        </a:p>
      </dgm:t>
    </dgm:pt>
    <dgm:pt modelId="{8203B52C-753D-409C-B2AC-5F93350D1563}" type="pres">
      <dgm:prSet presAssocID="{4FCCBC60-4D61-4DE6-BF38-FE4830A5D843}" presName="rootText" presStyleLbl="node1" presStyleIdx="2" presStyleCnt="3"/>
      <dgm:spPr/>
      <dgm:t>
        <a:bodyPr/>
        <a:lstStyle/>
        <a:p>
          <a:endParaRPr lang="en-US"/>
        </a:p>
      </dgm:t>
    </dgm:pt>
    <dgm:pt modelId="{B6A0C094-EAF4-433A-931E-4545C1666500}" type="pres">
      <dgm:prSet presAssocID="{4FCCBC60-4D61-4DE6-BF38-FE4830A5D843}" presName="rootConnector" presStyleLbl="node1" presStyleIdx="2" presStyleCnt="3"/>
      <dgm:spPr/>
      <dgm:t>
        <a:bodyPr/>
        <a:lstStyle/>
        <a:p>
          <a:endParaRPr lang="en-US"/>
        </a:p>
      </dgm:t>
    </dgm:pt>
    <dgm:pt modelId="{D5992C70-F758-4941-A1CA-E17D12B79080}" type="pres">
      <dgm:prSet presAssocID="{4FCCBC60-4D61-4DE6-BF38-FE4830A5D843}" presName="childShape" presStyleCnt="0"/>
      <dgm:spPr/>
      <dgm:t>
        <a:bodyPr/>
        <a:lstStyle/>
        <a:p>
          <a:endParaRPr lang="en-US"/>
        </a:p>
      </dgm:t>
    </dgm:pt>
    <dgm:pt modelId="{78028871-BE47-4045-BA42-DB68D5917D06}" type="pres">
      <dgm:prSet presAssocID="{40331BF2-AFD7-448D-A3DE-56AB32C292DE}" presName="Name13" presStyleLbl="parChTrans1D2" presStyleIdx="5" presStyleCnt="7"/>
      <dgm:spPr/>
      <dgm:t>
        <a:bodyPr/>
        <a:lstStyle/>
        <a:p>
          <a:endParaRPr lang="en-US"/>
        </a:p>
      </dgm:t>
    </dgm:pt>
    <dgm:pt modelId="{0B426D89-CA7C-4853-95B6-AF330D396054}" type="pres">
      <dgm:prSet presAssocID="{CC3CFAB1-0DDA-4EE8-A75C-B98B2C76FCAE}" presName="childText" presStyleLbl="bgAcc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F811F4-050F-4E3A-8E1E-2D8EE4DF11BD}" type="pres">
      <dgm:prSet presAssocID="{928CFEC9-0261-4615-9B94-5A667468E54E}" presName="Name13" presStyleLbl="parChTrans1D2" presStyleIdx="6" presStyleCnt="7"/>
      <dgm:spPr/>
      <dgm:t>
        <a:bodyPr/>
        <a:lstStyle/>
        <a:p>
          <a:endParaRPr lang="en-US"/>
        </a:p>
      </dgm:t>
    </dgm:pt>
    <dgm:pt modelId="{6AE3E027-9EBF-4760-AAB4-B149C4220D08}" type="pres">
      <dgm:prSet presAssocID="{F901590F-9134-4758-8AAE-6568C45249A3}" presName="childText" presStyleLbl="bg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7A5451-F848-4245-8315-680EA6886A4F}" srcId="{D300AF7A-5703-46AB-BF1C-58909EDBD4F8}" destId="{A0A0E0E5-272C-47BC-81CD-83502CEDAF35}" srcOrd="0" destOrd="0" parTransId="{6D0E623E-1B7D-4DC8-AC35-D34F8D28C77E}" sibTransId="{BEABF78E-1F50-4352-9A5C-C64B3678475E}"/>
    <dgm:cxn modelId="{584BDA72-58C9-AD41-B73A-26425F56F0AA}" type="presOf" srcId="{D300AF7A-5703-46AB-BF1C-58909EDBD4F8}" destId="{5EB7F6D7-BD3F-41F8-9CC4-CF2BEDE3EF72}" srcOrd="0" destOrd="0" presId="urn:microsoft.com/office/officeart/2005/8/layout/hierarchy3"/>
    <dgm:cxn modelId="{CEFEC399-997E-4661-B518-5FBAE06CD19B}" srcId="{D300AF7A-5703-46AB-BF1C-58909EDBD4F8}" destId="{09D337BF-1618-4EBF-817C-C5C9F248AE0A}" srcOrd="1" destOrd="0" parTransId="{62167FD2-986D-4E06-B67A-09D2FF07FDBE}" sibTransId="{2D9BEF5C-F20B-45EB-BDDC-617D9E784306}"/>
    <dgm:cxn modelId="{988A9266-BE6B-EA4A-A15B-E034B27E6C43}" type="presOf" srcId="{FB4AE4F2-0F82-458C-87D5-20F3E98EB843}" destId="{5B532034-6AAC-4E0D-B1C6-0A9DF78A4856}" srcOrd="0" destOrd="0" presId="urn:microsoft.com/office/officeart/2005/8/layout/hierarchy3"/>
    <dgm:cxn modelId="{C25715E2-1B39-124A-A827-62DBB0FD45F8}" type="presOf" srcId="{EA6893D4-34D4-48C2-B4BB-65C68B8EC25E}" destId="{52E6D422-D870-4C86-92B8-490E3E4149FE}" srcOrd="0" destOrd="0" presId="urn:microsoft.com/office/officeart/2005/8/layout/hierarchy3"/>
    <dgm:cxn modelId="{C77517AC-C449-2144-A2B8-7BD8A74F996F}" type="presOf" srcId="{846F0634-7EF4-4823-8972-A2A3FD476454}" destId="{C5434646-18B4-4910-86D9-D4FE21E97C0B}" srcOrd="0" destOrd="0" presId="urn:microsoft.com/office/officeart/2005/8/layout/hierarchy3"/>
    <dgm:cxn modelId="{630E2B69-EB56-2C46-8BB2-9FF85A66B743}" type="presOf" srcId="{09D337BF-1618-4EBF-817C-C5C9F248AE0A}" destId="{D1471D3C-0C45-499B-A910-C25E0F86455D}" srcOrd="0" destOrd="0" presId="urn:microsoft.com/office/officeart/2005/8/layout/hierarchy3"/>
    <dgm:cxn modelId="{080E3C64-41F8-9B4C-9F23-769C22C6B36A}" type="presOf" srcId="{8FC7EB8A-250B-4898-8663-A2D54EF0DACC}" destId="{05F8BFA0-BBC9-45E9-A820-177DDB959921}" srcOrd="0" destOrd="0" presId="urn:microsoft.com/office/officeart/2005/8/layout/hierarchy3"/>
    <dgm:cxn modelId="{6B167D80-82A5-A142-834C-2544BE8B3A6B}" type="presOf" srcId="{4FCCBC60-4D61-4DE6-BF38-FE4830A5D843}" destId="{8203B52C-753D-409C-B2AC-5F93350D1563}" srcOrd="0" destOrd="0" presId="urn:microsoft.com/office/officeart/2005/8/layout/hierarchy3"/>
    <dgm:cxn modelId="{76F003DB-5669-4470-9D83-EEF75538F86E}" srcId="{A0A0E0E5-272C-47BC-81CD-83502CEDAF35}" destId="{DFFC1630-8A0A-41AA-8320-44C6A2AEE084}" srcOrd="1" destOrd="0" parTransId="{846F0634-7EF4-4823-8972-A2A3FD476454}" sibTransId="{8E3E6FF9-058E-40B4-A9BC-8671F00E1EF3}"/>
    <dgm:cxn modelId="{BD3B4218-8B81-714D-B5C6-01B95B417C21}" type="presOf" srcId="{A0A0E0E5-272C-47BC-81CD-83502CEDAF35}" destId="{937BB153-AEA2-4BF0-AAC4-152E26F21A72}" srcOrd="1" destOrd="0" presId="urn:microsoft.com/office/officeart/2005/8/layout/hierarchy3"/>
    <dgm:cxn modelId="{5E08D2E5-3C87-4668-97BA-4C020468FE61}" srcId="{4FCCBC60-4D61-4DE6-BF38-FE4830A5D843}" destId="{CC3CFAB1-0DDA-4EE8-A75C-B98B2C76FCAE}" srcOrd="0" destOrd="0" parTransId="{40331BF2-AFD7-448D-A3DE-56AB32C292DE}" sibTransId="{7409F9B0-3AAF-47D9-89CE-55EBE1A50F38}"/>
    <dgm:cxn modelId="{8E59BF50-754D-FD45-AEBF-1BA658E55971}" type="presOf" srcId="{F901590F-9134-4758-8AAE-6568C45249A3}" destId="{6AE3E027-9EBF-4760-AAB4-B149C4220D08}" srcOrd="0" destOrd="0" presId="urn:microsoft.com/office/officeart/2005/8/layout/hierarchy3"/>
    <dgm:cxn modelId="{9DE7B1AC-39E1-C940-95B8-A8F3C3CDFC86}" type="presOf" srcId="{928CFEC9-0261-4615-9B94-5A667468E54E}" destId="{A8F811F4-050F-4E3A-8E1E-2D8EE4DF11BD}" srcOrd="0" destOrd="0" presId="urn:microsoft.com/office/officeart/2005/8/layout/hierarchy3"/>
    <dgm:cxn modelId="{B24DB937-0857-ED49-B1BB-6163840F7764}" type="presOf" srcId="{B1A91347-D80F-4482-BA2A-A68374D2E6C7}" destId="{01D13BAD-E7C1-4911-A2B7-278CEB190B38}" srcOrd="0" destOrd="0" presId="urn:microsoft.com/office/officeart/2005/8/layout/hierarchy3"/>
    <dgm:cxn modelId="{B1E4E5EC-75B9-42A4-B761-CFC2815E3902}" srcId="{A0A0E0E5-272C-47BC-81CD-83502CEDAF35}" destId="{B1A91347-D80F-4482-BA2A-A68374D2E6C7}" srcOrd="0" destOrd="0" parTransId="{FB4AE4F2-0F82-458C-87D5-20F3E98EB843}" sibTransId="{7153FFB9-7E9F-47AB-AD6D-1B86177CE2A1}"/>
    <dgm:cxn modelId="{F300C075-EFDD-A242-8C66-2955A78CA892}" type="presOf" srcId="{8877EB89-32E8-4B9C-BFB7-2793CB36E349}" destId="{3515E2A9-6DB0-4730-B044-A496C4566D23}" srcOrd="0" destOrd="0" presId="urn:microsoft.com/office/officeart/2005/8/layout/hierarchy3"/>
    <dgm:cxn modelId="{DF12B6F7-6CAE-DD4C-8E92-DB3C8ADB4C78}" type="presOf" srcId="{439A0F05-C47C-48D3-969D-116E6BD217BB}" destId="{B179FF5E-DCA6-42A6-A5F7-3AC2F335AC03}" srcOrd="0" destOrd="0" presId="urn:microsoft.com/office/officeart/2005/8/layout/hierarchy3"/>
    <dgm:cxn modelId="{F3479E66-D3B3-ED4E-B569-37E6FB430B32}" type="presOf" srcId="{40331BF2-AFD7-448D-A3DE-56AB32C292DE}" destId="{78028871-BE47-4045-BA42-DB68D5917D06}" srcOrd="0" destOrd="0" presId="urn:microsoft.com/office/officeart/2005/8/layout/hierarchy3"/>
    <dgm:cxn modelId="{364455A3-114D-BA47-94E9-DDC36BA70517}" type="presOf" srcId="{D1674663-CFC8-4B07-91E5-B42E1B4DE52B}" destId="{F4EDB50E-F2DA-45C0-B9C7-1A2A8E403F3F}" srcOrd="0" destOrd="0" presId="urn:microsoft.com/office/officeart/2005/8/layout/hierarchy3"/>
    <dgm:cxn modelId="{E3D1FC63-5B11-4AF3-867F-0D26941D5C71}" srcId="{09D337BF-1618-4EBF-817C-C5C9F248AE0A}" destId="{8FC7EB8A-250B-4898-8663-A2D54EF0DACC}" srcOrd="0" destOrd="0" parTransId="{8877EB89-32E8-4B9C-BFB7-2793CB36E349}" sibTransId="{B3F7C75E-ECC1-4FF5-8025-DF4B30D57CC0}"/>
    <dgm:cxn modelId="{394FA86F-3CBB-364D-8FB6-CD9ABA069781}" type="presOf" srcId="{CC3CFAB1-0DDA-4EE8-A75C-B98B2C76FCAE}" destId="{0B426D89-CA7C-4853-95B6-AF330D396054}" srcOrd="0" destOrd="0" presId="urn:microsoft.com/office/officeart/2005/8/layout/hierarchy3"/>
    <dgm:cxn modelId="{83742775-8392-674A-98B0-64AF6B98E765}" type="presOf" srcId="{DFFC1630-8A0A-41AA-8320-44C6A2AEE084}" destId="{5B593AF7-FA62-4A99-8998-14336484D7AD}" srcOrd="0" destOrd="0" presId="urn:microsoft.com/office/officeart/2005/8/layout/hierarchy3"/>
    <dgm:cxn modelId="{53C6B46C-DD19-B444-90AC-42CE406CFE4A}" type="presOf" srcId="{A0A0E0E5-272C-47BC-81CD-83502CEDAF35}" destId="{59D29281-360E-4A52-9DA7-3A40F72EDBD6}" srcOrd="0" destOrd="0" presId="urn:microsoft.com/office/officeart/2005/8/layout/hierarchy3"/>
    <dgm:cxn modelId="{FAE0E0CC-6485-48BA-BB14-1EC6FD8E0CFF}" srcId="{D300AF7A-5703-46AB-BF1C-58909EDBD4F8}" destId="{4FCCBC60-4D61-4DE6-BF38-FE4830A5D843}" srcOrd="2" destOrd="0" parTransId="{B9F72210-4457-4A5F-A747-DFDE816A7D0F}" sibTransId="{770870EC-C76F-44B3-8193-6097FA0FB044}"/>
    <dgm:cxn modelId="{13F1A4BD-3B76-4A88-B74E-C355473121A5}" srcId="{4FCCBC60-4D61-4DE6-BF38-FE4830A5D843}" destId="{F901590F-9134-4758-8AAE-6568C45249A3}" srcOrd="1" destOrd="0" parTransId="{928CFEC9-0261-4615-9B94-5A667468E54E}" sibTransId="{6F33F941-2228-4E70-8481-BDBAB23F46DF}"/>
    <dgm:cxn modelId="{30EBD111-0BF5-5442-986E-DFA46F2653E6}" type="presOf" srcId="{4FCCBC60-4D61-4DE6-BF38-FE4830A5D843}" destId="{B6A0C094-EAF4-433A-931E-4545C1666500}" srcOrd="1" destOrd="0" presId="urn:microsoft.com/office/officeart/2005/8/layout/hierarchy3"/>
    <dgm:cxn modelId="{9E53FC4C-E270-45AD-A153-66392C1A7140}" srcId="{09D337BF-1618-4EBF-817C-C5C9F248AE0A}" destId="{61B966C6-6F48-4F7C-8705-531F5100C381}" srcOrd="1" destOrd="0" parTransId="{EA6893D4-34D4-48C2-B4BB-65C68B8EC25E}" sibTransId="{84337D7B-758C-468F-A8C5-497988BDBCE6}"/>
    <dgm:cxn modelId="{F0AF9DE9-C1B2-224F-B46F-30FD5BE23301}" type="presOf" srcId="{09D337BF-1618-4EBF-817C-C5C9F248AE0A}" destId="{B3135863-D1FA-41A2-8B3A-56320998309F}" srcOrd="1" destOrd="0" presId="urn:microsoft.com/office/officeart/2005/8/layout/hierarchy3"/>
    <dgm:cxn modelId="{32F1212A-792A-734F-9F09-13D6023D7A13}" type="presOf" srcId="{61B966C6-6F48-4F7C-8705-531F5100C381}" destId="{6FC21509-21F2-4B43-ADA0-B8E91BBF36F0}" srcOrd="0" destOrd="0" presId="urn:microsoft.com/office/officeart/2005/8/layout/hierarchy3"/>
    <dgm:cxn modelId="{D6F5ABAE-5080-43AE-BE77-EFFF1B212E3B}" srcId="{09D337BF-1618-4EBF-817C-C5C9F248AE0A}" destId="{439A0F05-C47C-48D3-969D-116E6BD217BB}" srcOrd="2" destOrd="0" parTransId="{D1674663-CFC8-4B07-91E5-B42E1B4DE52B}" sibTransId="{683EB899-CEC2-4700-AB6B-8342A6396979}"/>
    <dgm:cxn modelId="{7438363E-2F8C-A040-B17E-EA5E713C293E}" type="presParOf" srcId="{5EB7F6D7-BD3F-41F8-9CC4-CF2BEDE3EF72}" destId="{3EEF7CBF-64BA-49B8-B09D-576DA873F0E9}" srcOrd="0" destOrd="0" presId="urn:microsoft.com/office/officeart/2005/8/layout/hierarchy3"/>
    <dgm:cxn modelId="{8E5CDB30-3A26-D942-A06A-91EAAE97CD1B}" type="presParOf" srcId="{3EEF7CBF-64BA-49B8-B09D-576DA873F0E9}" destId="{07183CD4-1F2E-4855-B5C0-F6E8738556BC}" srcOrd="0" destOrd="0" presId="urn:microsoft.com/office/officeart/2005/8/layout/hierarchy3"/>
    <dgm:cxn modelId="{06B220F5-9765-6640-A112-2112C58BC7F5}" type="presParOf" srcId="{07183CD4-1F2E-4855-B5C0-F6E8738556BC}" destId="{59D29281-360E-4A52-9DA7-3A40F72EDBD6}" srcOrd="0" destOrd="0" presId="urn:microsoft.com/office/officeart/2005/8/layout/hierarchy3"/>
    <dgm:cxn modelId="{86C701A5-A73F-7F40-B80B-46E7F6F95E1A}" type="presParOf" srcId="{07183CD4-1F2E-4855-B5C0-F6E8738556BC}" destId="{937BB153-AEA2-4BF0-AAC4-152E26F21A72}" srcOrd="1" destOrd="0" presId="urn:microsoft.com/office/officeart/2005/8/layout/hierarchy3"/>
    <dgm:cxn modelId="{7C66C999-DF98-BC42-BD54-D346F2F88A64}" type="presParOf" srcId="{3EEF7CBF-64BA-49B8-B09D-576DA873F0E9}" destId="{1BB9C1DC-EA44-4BFA-AB08-EC1E40E5D0E1}" srcOrd="1" destOrd="0" presId="urn:microsoft.com/office/officeart/2005/8/layout/hierarchy3"/>
    <dgm:cxn modelId="{D0967C1C-DFE9-D749-84E7-EDFC7374D490}" type="presParOf" srcId="{1BB9C1DC-EA44-4BFA-AB08-EC1E40E5D0E1}" destId="{5B532034-6AAC-4E0D-B1C6-0A9DF78A4856}" srcOrd="0" destOrd="0" presId="urn:microsoft.com/office/officeart/2005/8/layout/hierarchy3"/>
    <dgm:cxn modelId="{59C2FDD7-C642-E74F-9C61-22150F2B977C}" type="presParOf" srcId="{1BB9C1DC-EA44-4BFA-AB08-EC1E40E5D0E1}" destId="{01D13BAD-E7C1-4911-A2B7-278CEB190B38}" srcOrd="1" destOrd="0" presId="urn:microsoft.com/office/officeart/2005/8/layout/hierarchy3"/>
    <dgm:cxn modelId="{C4B98E0F-B65B-5044-B167-3DD17CF57087}" type="presParOf" srcId="{1BB9C1DC-EA44-4BFA-AB08-EC1E40E5D0E1}" destId="{C5434646-18B4-4910-86D9-D4FE21E97C0B}" srcOrd="2" destOrd="0" presId="urn:microsoft.com/office/officeart/2005/8/layout/hierarchy3"/>
    <dgm:cxn modelId="{0494322B-2B47-354B-88BE-94782E466F30}" type="presParOf" srcId="{1BB9C1DC-EA44-4BFA-AB08-EC1E40E5D0E1}" destId="{5B593AF7-FA62-4A99-8998-14336484D7AD}" srcOrd="3" destOrd="0" presId="urn:microsoft.com/office/officeart/2005/8/layout/hierarchy3"/>
    <dgm:cxn modelId="{6D35EC3D-A3D7-AC48-BE26-74A0AC8C87B8}" type="presParOf" srcId="{5EB7F6D7-BD3F-41F8-9CC4-CF2BEDE3EF72}" destId="{3D1D3BC7-89D0-46C0-B11F-F561CC527F52}" srcOrd="1" destOrd="0" presId="urn:microsoft.com/office/officeart/2005/8/layout/hierarchy3"/>
    <dgm:cxn modelId="{058AD92D-4F00-9945-A2AC-042B5AF405C2}" type="presParOf" srcId="{3D1D3BC7-89D0-46C0-B11F-F561CC527F52}" destId="{09B7C4F2-AC08-4E91-BFB9-9FB91BDC81C1}" srcOrd="0" destOrd="0" presId="urn:microsoft.com/office/officeart/2005/8/layout/hierarchy3"/>
    <dgm:cxn modelId="{EC2E644F-AE3C-8E4D-AB84-AB23870D88BE}" type="presParOf" srcId="{09B7C4F2-AC08-4E91-BFB9-9FB91BDC81C1}" destId="{D1471D3C-0C45-499B-A910-C25E0F86455D}" srcOrd="0" destOrd="0" presId="urn:microsoft.com/office/officeart/2005/8/layout/hierarchy3"/>
    <dgm:cxn modelId="{4FADDB8A-92E5-464F-AB56-934B4F787133}" type="presParOf" srcId="{09B7C4F2-AC08-4E91-BFB9-9FB91BDC81C1}" destId="{B3135863-D1FA-41A2-8B3A-56320998309F}" srcOrd="1" destOrd="0" presId="urn:microsoft.com/office/officeart/2005/8/layout/hierarchy3"/>
    <dgm:cxn modelId="{D90D3905-D932-664A-A443-B08E4C1C6EF9}" type="presParOf" srcId="{3D1D3BC7-89D0-46C0-B11F-F561CC527F52}" destId="{A9F1355B-5C94-49B5-B5B2-AB392BB4E11B}" srcOrd="1" destOrd="0" presId="urn:microsoft.com/office/officeart/2005/8/layout/hierarchy3"/>
    <dgm:cxn modelId="{37873610-9127-DA4D-9D6A-9C7ADE2F491C}" type="presParOf" srcId="{A9F1355B-5C94-49B5-B5B2-AB392BB4E11B}" destId="{3515E2A9-6DB0-4730-B044-A496C4566D23}" srcOrd="0" destOrd="0" presId="urn:microsoft.com/office/officeart/2005/8/layout/hierarchy3"/>
    <dgm:cxn modelId="{58E81A51-2F2A-3F46-8012-462A40E3D282}" type="presParOf" srcId="{A9F1355B-5C94-49B5-B5B2-AB392BB4E11B}" destId="{05F8BFA0-BBC9-45E9-A820-177DDB959921}" srcOrd="1" destOrd="0" presId="urn:microsoft.com/office/officeart/2005/8/layout/hierarchy3"/>
    <dgm:cxn modelId="{E67282D5-1696-E247-ADF7-702E678F2C4E}" type="presParOf" srcId="{A9F1355B-5C94-49B5-B5B2-AB392BB4E11B}" destId="{52E6D422-D870-4C86-92B8-490E3E4149FE}" srcOrd="2" destOrd="0" presId="urn:microsoft.com/office/officeart/2005/8/layout/hierarchy3"/>
    <dgm:cxn modelId="{3669B788-6EEA-4849-A884-1175E272EBBD}" type="presParOf" srcId="{A9F1355B-5C94-49B5-B5B2-AB392BB4E11B}" destId="{6FC21509-21F2-4B43-ADA0-B8E91BBF36F0}" srcOrd="3" destOrd="0" presId="urn:microsoft.com/office/officeart/2005/8/layout/hierarchy3"/>
    <dgm:cxn modelId="{EA0130B7-D896-C14B-9F69-7BE734703F37}" type="presParOf" srcId="{A9F1355B-5C94-49B5-B5B2-AB392BB4E11B}" destId="{F4EDB50E-F2DA-45C0-B9C7-1A2A8E403F3F}" srcOrd="4" destOrd="0" presId="urn:microsoft.com/office/officeart/2005/8/layout/hierarchy3"/>
    <dgm:cxn modelId="{0175CE01-F4AD-2D4E-94F0-173B0852BC2A}" type="presParOf" srcId="{A9F1355B-5C94-49B5-B5B2-AB392BB4E11B}" destId="{B179FF5E-DCA6-42A6-A5F7-3AC2F335AC03}" srcOrd="5" destOrd="0" presId="urn:microsoft.com/office/officeart/2005/8/layout/hierarchy3"/>
    <dgm:cxn modelId="{687BEAF6-D1F6-2D41-AAF4-ED103E30941D}" type="presParOf" srcId="{5EB7F6D7-BD3F-41F8-9CC4-CF2BEDE3EF72}" destId="{50895F2F-29EE-4870-9878-1996358C739E}" srcOrd="2" destOrd="0" presId="urn:microsoft.com/office/officeart/2005/8/layout/hierarchy3"/>
    <dgm:cxn modelId="{1A386813-9A83-5044-B449-35755C2A4229}" type="presParOf" srcId="{50895F2F-29EE-4870-9878-1996358C739E}" destId="{B541602D-67A7-495A-8582-70CFC16B9B39}" srcOrd="0" destOrd="0" presId="urn:microsoft.com/office/officeart/2005/8/layout/hierarchy3"/>
    <dgm:cxn modelId="{50E2CB68-180D-974D-AFEC-A3521BD60D1C}" type="presParOf" srcId="{B541602D-67A7-495A-8582-70CFC16B9B39}" destId="{8203B52C-753D-409C-B2AC-5F93350D1563}" srcOrd="0" destOrd="0" presId="urn:microsoft.com/office/officeart/2005/8/layout/hierarchy3"/>
    <dgm:cxn modelId="{DECACF55-E75A-884F-83A1-AD31FDD532A7}" type="presParOf" srcId="{B541602D-67A7-495A-8582-70CFC16B9B39}" destId="{B6A0C094-EAF4-433A-931E-4545C1666500}" srcOrd="1" destOrd="0" presId="urn:microsoft.com/office/officeart/2005/8/layout/hierarchy3"/>
    <dgm:cxn modelId="{861DFD5F-FC81-754B-BCFC-CA3F5745B452}" type="presParOf" srcId="{50895F2F-29EE-4870-9878-1996358C739E}" destId="{D5992C70-F758-4941-A1CA-E17D12B79080}" srcOrd="1" destOrd="0" presId="urn:microsoft.com/office/officeart/2005/8/layout/hierarchy3"/>
    <dgm:cxn modelId="{D209FDFD-B6B6-0F49-AF08-8157DB9B9CAA}" type="presParOf" srcId="{D5992C70-F758-4941-A1CA-E17D12B79080}" destId="{78028871-BE47-4045-BA42-DB68D5917D06}" srcOrd="0" destOrd="0" presId="urn:microsoft.com/office/officeart/2005/8/layout/hierarchy3"/>
    <dgm:cxn modelId="{287EC0D9-2A4F-8641-B288-59CF34F599EB}" type="presParOf" srcId="{D5992C70-F758-4941-A1CA-E17D12B79080}" destId="{0B426D89-CA7C-4853-95B6-AF330D396054}" srcOrd="1" destOrd="0" presId="urn:microsoft.com/office/officeart/2005/8/layout/hierarchy3"/>
    <dgm:cxn modelId="{0645BC37-F912-3646-9B7F-AE8AB76E0794}" type="presParOf" srcId="{D5992C70-F758-4941-A1CA-E17D12B79080}" destId="{A8F811F4-050F-4E3A-8E1E-2D8EE4DF11BD}" srcOrd="2" destOrd="0" presId="urn:microsoft.com/office/officeart/2005/8/layout/hierarchy3"/>
    <dgm:cxn modelId="{572835FB-5933-BD49-95A3-366E56FAD009}" type="presParOf" srcId="{D5992C70-F758-4941-A1CA-E17D12B79080}" destId="{6AE3E027-9EBF-4760-AAB4-B149C4220D0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300AF7A-5703-46AB-BF1C-58909EDBD4F8}" type="doc">
      <dgm:prSet loTypeId="urn:microsoft.com/office/officeart/2005/8/layout/hierarchy3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9D337BF-1618-4EBF-817C-C5C9F248AE0A}">
      <dgm:prSet phldrT="[Text]"/>
      <dgm:spPr/>
      <dgm:t>
        <a:bodyPr/>
        <a:lstStyle/>
        <a:p>
          <a:r>
            <a:rPr lang="en-US" b="1" dirty="0" smtClean="0"/>
            <a:t>2. Process Modeling</a:t>
          </a:r>
          <a:endParaRPr lang="en-US" dirty="0"/>
        </a:p>
      </dgm:t>
    </dgm:pt>
    <dgm:pt modelId="{62167FD2-986D-4E06-B67A-09D2FF07FDBE}" type="parTrans" cxnId="{CEFEC399-997E-4661-B518-5FBAE06CD19B}">
      <dgm:prSet/>
      <dgm:spPr/>
      <dgm:t>
        <a:bodyPr/>
        <a:lstStyle/>
        <a:p>
          <a:endParaRPr lang="en-US"/>
        </a:p>
      </dgm:t>
    </dgm:pt>
    <dgm:pt modelId="{2D9BEF5C-F20B-45EB-BDDC-617D9E784306}" type="sibTrans" cxnId="{CEFEC399-997E-4661-B518-5FBAE06CD19B}">
      <dgm:prSet/>
      <dgm:spPr/>
      <dgm:t>
        <a:bodyPr/>
        <a:lstStyle/>
        <a:p>
          <a:endParaRPr lang="en-US"/>
        </a:p>
      </dgm:t>
    </dgm:pt>
    <dgm:pt modelId="{069F1953-4671-4149-89B3-851F93631C94}">
      <dgm:prSet phldrT="[Text]"/>
      <dgm:spPr/>
      <dgm:t>
        <a:bodyPr/>
        <a:lstStyle/>
        <a:p>
          <a:r>
            <a:rPr lang="en-US" dirty="0" smtClean="0"/>
            <a:t>Particle Distribution Analysis</a:t>
          </a:r>
          <a:endParaRPr lang="en-US" dirty="0"/>
        </a:p>
      </dgm:t>
    </dgm:pt>
    <dgm:pt modelId="{D35AE7C7-6C2B-46B3-8E2E-EFD9A456F875}" type="parTrans" cxnId="{6DF9131C-FB0B-40E5-A9B1-40193F4E99A2}">
      <dgm:prSet/>
      <dgm:spPr/>
      <dgm:t>
        <a:bodyPr/>
        <a:lstStyle/>
        <a:p>
          <a:endParaRPr lang="en-US"/>
        </a:p>
      </dgm:t>
    </dgm:pt>
    <dgm:pt modelId="{28AA3C07-659B-4C02-B529-A7461CC184EC}" type="sibTrans" cxnId="{6DF9131C-FB0B-40E5-A9B1-40193F4E99A2}">
      <dgm:prSet/>
      <dgm:spPr/>
      <dgm:t>
        <a:bodyPr/>
        <a:lstStyle/>
        <a:p>
          <a:endParaRPr lang="en-US"/>
        </a:p>
      </dgm:t>
    </dgm:pt>
    <dgm:pt modelId="{67BC3FF1-A91C-4F85-9566-408D568D7945}">
      <dgm:prSet phldrT="[Text]"/>
      <dgm:spPr/>
      <dgm:t>
        <a:bodyPr/>
        <a:lstStyle/>
        <a:p>
          <a:r>
            <a:rPr lang="en-US" dirty="0" smtClean="0"/>
            <a:t>Melt Pool Mechanics</a:t>
          </a:r>
        </a:p>
      </dgm:t>
    </dgm:pt>
    <dgm:pt modelId="{6E44CACC-E91E-4A14-BFB0-A52BB33A8155}" type="parTrans" cxnId="{C95C2BF8-4C1A-487B-9DA1-CEFF71631328}">
      <dgm:prSet/>
      <dgm:spPr/>
      <dgm:t>
        <a:bodyPr/>
        <a:lstStyle/>
        <a:p>
          <a:endParaRPr lang="en-US"/>
        </a:p>
      </dgm:t>
    </dgm:pt>
    <dgm:pt modelId="{2E30DCEF-DB57-438B-9E42-FF5935A8D1BA}" type="sibTrans" cxnId="{C95C2BF8-4C1A-487B-9DA1-CEFF71631328}">
      <dgm:prSet/>
      <dgm:spPr/>
      <dgm:t>
        <a:bodyPr/>
        <a:lstStyle/>
        <a:p>
          <a:endParaRPr lang="en-US"/>
        </a:p>
      </dgm:t>
    </dgm:pt>
    <dgm:pt modelId="{A288EDA3-17F8-4526-9491-02E44437AC21}">
      <dgm:prSet phldrT="[Text]"/>
      <dgm:spPr/>
      <dgm:t>
        <a:bodyPr/>
        <a:lstStyle/>
        <a:p>
          <a:r>
            <a:rPr lang="en-US" dirty="0" smtClean="0"/>
            <a:t>Micro to Macro Material Properties</a:t>
          </a:r>
        </a:p>
      </dgm:t>
    </dgm:pt>
    <dgm:pt modelId="{325868BB-50FC-4BE9-997C-B4A198A00EA3}" type="parTrans" cxnId="{592E620E-A076-4B02-8114-C3DBD2C51BFD}">
      <dgm:prSet/>
      <dgm:spPr/>
      <dgm:t>
        <a:bodyPr/>
        <a:lstStyle/>
        <a:p>
          <a:endParaRPr lang="en-US"/>
        </a:p>
      </dgm:t>
    </dgm:pt>
    <dgm:pt modelId="{6D231D2E-7806-408E-86B7-121B27D94179}" type="sibTrans" cxnId="{592E620E-A076-4B02-8114-C3DBD2C51BFD}">
      <dgm:prSet/>
      <dgm:spPr/>
      <dgm:t>
        <a:bodyPr/>
        <a:lstStyle/>
        <a:p>
          <a:endParaRPr lang="en-US"/>
        </a:p>
      </dgm:t>
    </dgm:pt>
    <dgm:pt modelId="{5EB7F6D7-BD3F-41F8-9CC4-CF2BEDE3EF72}" type="pres">
      <dgm:prSet presAssocID="{D300AF7A-5703-46AB-BF1C-58909EDBD4F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D1D3BC7-89D0-46C0-B11F-F561CC527F52}" type="pres">
      <dgm:prSet presAssocID="{09D337BF-1618-4EBF-817C-C5C9F248AE0A}" presName="root" presStyleCnt="0"/>
      <dgm:spPr/>
    </dgm:pt>
    <dgm:pt modelId="{09B7C4F2-AC08-4E91-BFB9-9FB91BDC81C1}" type="pres">
      <dgm:prSet presAssocID="{09D337BF-1618-4EBF-817C-C5C9F248AE0A}" presName="rootComposite" presStyleCnt="0"/>
      <dgm:spPr/>
    </dgm:pt>
    <dgm:pt modelId="{D1471D3C-0C45-499B-A910-C25E0F86455D}" type="pres">
      <dgm:prSet presAssocID="{09D337BF-1618-4EBF-817C-C5C9F248AE0A}" presName="rootText" presStyleLbl="node1" presStyleIdx="0" presStyleCnt="1"/>
      <dgm:spPr/>
      <dgm:t>
        <a:bodyPr/>
        <a:lstStyle/>
        <a:p>
          <a:endParaRPr lang="en-US"/>
        </a:p>
      </dgm:t>
    </dgm:pt>
    <dgm:pt modelId="{B3135863-D1FA-41A2-8B3A-56320998309F}" type="pres">
      <dgm:prSet presAssocID="{09D337BF-1618-4EBF-817C-C5C9F248AE0A}" presName="rootConnector" presStyleLbl="node1" presStyleIdx="0" presStyleCnt="1"/>
      <dgm:spPr/>
      <dgm:t>
        <a:bodyPr/>
        <a:lstStyle/>
        <a:p>
          <a:endParaRPr lang="en-US"/>
        </a:p>
      </dgm:t>
    </dgm:pt>
    <dgm:pt modelId="{A9F1355B-5C94-49B5-B5B2-AB392BB4E11B}" type="pres">
      <dgm:prSet presAssocID="{09D337BF-1618-4EBF-817C-C5C9F248AE0A}" presName="childShape" presStyleCnt="0"/>
      <dgm:spPr/>
    </dgm:pt>
    <dgm:pt modelId="{94ECACFE-D6D2-45CF-8051-4EC7FA2E346E}" type="pres">
      <dgm:prSet presAssocID="{D35AE7C7-6C2B-46B3-8E2E-EFD9A456F875}" presName="Name13" presStyleLbl="parChTrans1D2" presStyleIdx="0" presStyleCnt="3"/>
      <dgm:spPr/>
      <dgm:t>
        <a:bodyPr/>
        <a:lstStyle/>
        <a:p>
          <a:endParaRPr lang="en-US"/>
        </a:p>
      </dgm:t>
    </dgm:pt>
    <dgm:pt modelId="{BC15A223-126B-4053-AD8F-A7D2C578E150}" type="pres">
      <dgm:prSet presAssocID="{069F1953-4671-4149-89B3-851F93631C94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8DDF5D-5A6C-46E3-B540-27BA2CC0F970}" type="pres">
      <dgm:prSet presAssocID="{6E44CACC-E91E-4A14-BFB0-A52BB33A8155}" presName="Name13" presStyleLbl="parChTrans1D2" presStyleIdx="1" presStyleCnt="3"/>
      <dgm:spPr/>
      <dgm:t>
        <a:bodyPr/>
        <a:lstStyle/>
        <a:p>
          <a:endParaRPr lang="en-US"/>
        </a:p>
      </dgm:t>
    </dgm:pt>
    <dgm:pt modelId="{F9E19A53-C5EC-4182-A0A1-4D5787336F8E}" type="pres">
      <dgm:prSet presAssocID="{67BC3FF1-A91C-4F85-9566-408D568D7945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E6620D-2A7D-46E6-B3FD-AEB89A11FE84}" type="pres">
      <dgm:prSet presAssocID="{325868BB-50FC-4BE9-997C-B4A198A00EA3}" presName="Name13" presStyleLbl="parChTrans1D2" presStyleIdx="2" presStyleCnt="3"/>
      <dgm:spPr/>
      <dgm:t>
        <a:bodyPr/>
        <a:lstStyle/>
        <a:p>
          <a:endParaRPr lang="en-US"/>
        </a:p>
      </dgm:t>
    </dgm:pt>
    <dgm:pt modelId="{20B2D2F6-5F6E-403A-9AD2-5FAD877549FC}" type="pres">
      <dgm:prSet presAssocID="{A288EDA3-17F8-4526-9491-02E44437AC21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C8CF81-17CE-4C4E-9C78-0171AD3006C4}" type="presOf" srcId="{A288EDA3-17F8-4526-9491-02E44437AC21}" destId="{20B2D2F6-5F6E-403A-9AD2-5FAD877549FC}" srcOrd="0" destOrd="0" presId="urn:microsoft.com/office/officeart/2005/8/layout/hierarchy3"/>
    <dgm:cxn modelId="{63567758-0DA4-C34D-899D-8F6E89ECB84E}" type="presOf" srcId="{069F1953-4671-4149-89B3-851F93631C94}" destId="{BC15A223-126B-4053-AD8F-A7D2C578E150}" srcOrd="0" destOrd="0" presId="urn:microsoft.com/office/officeart/2005/8/layout/hierarchy3"/>
    <dgm:cxn modelId="{C577C72C-6793-1E41-B032-B10F94AB06DD}" type="presOf" srcId="{67BC3FF1-A91C-4F85-9566-408D568D7945}" destId="{F9E19A53-C5EC-4182-A0A1-4D5787336F8E}" srcOrd="0" destOrd="0" presId="urn:microsoft.com/office/officeart/2005/8/layout/hierarchy3"/>
    <dgm:cxn modelId="{6B93910C-7729-E24E-8ECE-9B5B64F2FC36}" type="presOf" srcId="{325868BB-50FC-4BE9-997C-B4A198A00EA3}" destId="{E3E6620D-2A7D-46E6-B3FD-AEB89A11FE84}" srcOrd="0" destOrd="0" presId="urn:microsoft.com/office/officeart/2005/8/layout/hierarchy3"/>
    <dgm:cxn modelId="{EBD58C4C-838C-F441-B1DD-61C8A3EF85A3}" type="presOf" srcId="{09D337BF-1618-4EBF-817C-C5C9F248AE0A}" destId="{D1471D3C-0C45-499B-A910-C25E0F86455D}" srcOrd="0" destOrd="0" presId="urn:microsoft.com/office/officeart/2005/8/layout/hierarchy3"/>
    <dgm:cxn modelId="{6B134CD9-15F9-0949-81DA-7FEEEA738B3C}" type="presOf" srcId="{6E44CACC-E91E-4A14-BFB0-A52BB33A8155}" destId="{6E8DDF5D-5A6C-46E3-B540-27BA2CC0F970}" srcOrd="0" destOrd="0" presId="urn:microsoft.com/office/officeart/2005/8/layout/hierarchy3"/>
    <dgm:cxn modelId="{592E620E-A076-4B02-8114-C3DBD2C51BFD}" srcId="{09D337BF-1618-4EBF-817C-C5C9F248AE0A}" destId="{A288EDA3-17F8-4526-9491-02E44437AC21}" srcOrd="2" destOrd="0" parTransId="{325868BB-50FC-4BE9-997C-B4A198A00EA3}" sibTransId="{6D231D2E-7806-408E-86B7-121B27D94179}"/>
    <dgm:cxn modelId="{8779EC39-7FDF-4F4E-AD4B-D46FA9C88E0C}" type="presOf" srcId="{D300AF7A-5703-46AB-BF1C-58909EDBD4F8}" destId="{5EB7F6D7-BD3F-41F8-9CC4-CF2BEDE3EF72}" srcOrd="0" destOrd="0" presId="urn:microsoft.com/office/officeart/2005/8/layout/hierarchy3"/>
    <dgm:cxn modelId="{6DF9131C-FB0B-40E5-A9B1-40193F4E99A2}" srcId="{09D337BF-1618-4EBF-817C-C5C9F248AE0A}" destId="{069F1953-4671-4149-89B3-851F93631C94}" srcOrd="0" destOrd="0" parTransId="{D35AE7C7-6C2B-46B3-8E2E-EFD9A456F875}" sibTransId="{28AA3C07-659B-4C02-B529-A7461CC184EC}"/>
    <dgm:cxn modelId="{CEFEC399-997E-4661-B518-5FBAE06CD19B}" srcId="{D300AF7A-5703-46AB-BF1C-58909EDBD4F8}" destId="{09D337BF-1618-4EBF-817C-C5C9F248AE0A}" srcOrd="0" destOrd="0" parTransId="{62167FD2-986D-4E06-B67A-09D2FF07FDBE}" sibTransId="{2D9BEF5C-F20B-45EB-BDDC-617D9E784306}"/>
    <dgm:cxn modelId="{3B8A2AAB-4919-EB45-811F-9292A58CF495}" type="presOf" srcId="{09D337BF-1618-4EBF-817C-C5C9F248AE0A}" destId="{B3135863-D1FA-41A2-8B3A-56320998309F}" srcOrd="1" destOrd="0" presId="urn:microsoft.com/office/officeart/2005/8/layout/hierarchy3"/>
    <dgm:cxn modelId="{C95C2BF8-4C1A-487B-9DA1-CEFF71631328}" srcId="{09D337BF-1618-4EBF-817C-C5C9F248AE0A}" destId="{67BC3FF1-A91C-4F85-9566-408D568D7945}" srcOrd="1" destOrd="0" parTransId="{6E44CACC-E91E-4A14-BFB0-A52BB33A8155}" sibTransId="{2E30DCEF-DB57-438B-9E42-FF5935A8D1BA}"/>
    <dgm:cxn modelId="{169B8476-B093-C342-B0B5-56EBBF5563BD}" type="presOf" srcId="{D35AE7C7-6C2B-46B3-8E2E-EFD9A456F875}" destId="{94ECACFE-D6D2-45CF-8051-4EC7FA2E346E}" srcOrd="0" destOrd="0" presId="urn:microsoft.com/office/officeart/2005/8/layout/hierarchy3"/>
    <dgm:cxn modelId="{CF46D47C-0475-A441-AFB5-5B3398D7B398}" type="presParOf" srcId="{5EB7F6D7-BD3F-41F8-9CC4-CF2BEDE3EF72}" destId="{3D1D3BC7-89D0-46C0-B11F-F561CC527F52}" srcOrd="0" destOrd="0" presId="urn:microsoft.com/office/officeart/2005/8/layout/hierarchy3"/>
    <dgm:cxn modelId="{8A54596C-19F4-6646-9892-3A64DBD65735}" type="presParOf" srcId="{3D1D3BC7-89D0-46C0-B11F-F561CC527F52}" destId="{09B7C4F2-AC08-4E91-BFB9-9FB91BDC81C1}" srcOrd="0" destOrd="0" presId="urn:microsoft.com/office/officeart/2005/8/layout/hierarchy3"/>
    <dgm:cxn modelId="{34B6EAF7-50E7-1545-B7E4-69401ED223FE}" type="presParOf" srcId="{09B7C4F2-AC08-4E91-BFB9-9FB91BDC81C1}" destId="{D1471D3C-0C45-499B-A910-C25E0F86455D}" srcOrd="0" destOrd="0" presId="urn:microsoft.com/office/officeart/2005/8/layout/hierarchy3"/>
    <dgm:cxn modelId="{24F7CDAB-EE57-394B-B5C4-1E35D35104E3}" type="presParOf" srcId="{09B7C4F2-AC08-4E91-BFB9-9FB91BDC81C1}" destId="{B3135863-D1FA-41A2-8B3A-56320998309F}" srcOrd="1" destOrd="0" presId="urn:microsoft.com/office/officeart/2005/8/layout/hierarchy3"/>
    <dgm:cxn modelId="{9FC6B9B3-7963-5C4A-9458-84BE32E0A83A}" type="presParOf" srcId="{3D1D3BC7-89D0-46C0-B11F-F561CC527F52}" destId="{A9F1355B-5C94-49B5-B5B2-AB392BB4E11B}" srcOrd="1" destOrd="0" presId="urn:microsoft.com/office/officeart/2005/8/layout/hierarchy3"/>
    <dgm:cxn modelId="{41434FB0-1A40-5F44-8464-2B5F6842CA0A}" type="presParOf" srcId="{A9F1355B-5C94-49B5-B5B2-AB392BB4E11B}" destId="{94ECACFE-D6D2-45CF-8051-4EC7FA2E346E}" srcOrd="0" destOrd="0" presId="urn:microsoft.com/office/officeart/2005/8/layout/hierarchy3"/>
    <dgm:cxn modelId="{9D8DCDD9-91DD-6443-8012-72B81EBA6079}" type="presParOf" srcId="{A9F1355B-5C94-49B5-B5B2-AB392BB4E11B}" destId="{BC15A223-126B-4053-AD8F-A7D2C578E150}" srcOrd="1" destOrd="0" presId="urn:microsoft.com/office/officeart/2005/8/layout/hierarchy3"/>
    <dgm:cxn modelId="{D023866B-F40C-AF47-B0A9-3CE1BDE4514A}" type="presParOf" srcId="{A9F1355B-5C94-49B5-B5B2-AB392BB4E11B}" destId="{6E8DDF5D-5A6C-46E3-B540-27BA2CC0F970}" srcOrd="2" destOrd="0" presId="urn:microsoft.com/office/officeart/2005/8/layout/hierarchy3"/>
    <dgm:cxn modelId="{2BF6AAE2-7129-AE4A-8695-0A304BC19AA3}" type="presParOf" srcId="{A9F1355B-5C94-49B5-B5B2-AB392BB4E11B}" destId="{F9E19A53-C5EC-4182-A0A1-4D5787336F8E}" srcOrd="3" destOrd="0" presId="urn:microsoft.com/office/officeart/2005/8/layout/hierarchy3"/>
    <dgm:cxn modelId="{822AF89F-7BDC-7A4E-8155-33831E05EA8E}" type="presParOf" srcId="{A9F1355B-5C94-49B5-B5B2-AB392BB4E11B}" destId="{E3E6620D-2A7D-46E6-B3FD-AEB89A11FE84}" srcOrd="4" destOrd="0" presId="urn:microsoft.com/office/officeart/2005/8/layout/hierarchy3"/>
    <dgm:cxn modelId="{5BF42190-52D1-5B41-B5E0-24C470D07B79}" type="presParOf" srcId="{A9F1355B-5C94-49B5-B5B2-AB392BB4E11B}" destId="{20B2D2F6-5F6E-403A-9AD2-5FAD877549F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300AF7A-5703-46AB-BF1C-58909EDBD4F8}" type="doc">
      <dgm:prSet loTypeId="urn:microsoft.com/office/officeart/2005/8/layout/hierarchy3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9D337BF-1618-4EBF-817C-C5C9F248AE0A}">
      <dgm:prSet phldrT="[Text]"/>
      <dgm:spPr/>
      <dgm:t>
        <a:bodyPr/>
        <a:lstStyle/>
        <a:p>
          <a:r>
            <a:rPr lang="en-US" b="1" dirty="0" smtClean="0"/>
            <a:t>2. Process Modeling</a:t>
          </a:r>
          <a:endParaRPr lang="en-US" dirty="0"/>
        </a:p>
      </dgm:t>
    </dgm:pt>
    <dgm:pt modelId="{62167FD2-986D-4E06-B67A-09D2FF07FDBE}" type="parTrans" cxnId="{CEFEC399-997E-4661-B518-5FBAE06CD19B}">
      <dgm:prSet/>
      <dgm:spPr/>
      <dgm:t>
        <a:bodyPr/>
        <a:lstStyle/>
        <a:p>
          <a:endParaRPr lang="en-US"/>
        </a:p>
      </dgm:t>
    </dgm:pt>
    <dgm:pt modelId="{2D9BEF5C-F20B-45EB-BDDC-617D9E784306}" type="sibTrans" cxnId="{CEFEC399-997E-4661-B518-5FBAE06CD19B}">
      <dgm:prSet/>
      <dgm:spPr/>
      <dgm:t>
        <a:bodyPr/>
        <a:lstStyle/>
        <a:p>
          <a:endParaRPr lang="en-US"/>
        </a:p>
      </dgm:t>
    </dgm:pt>
    <dgm:pt modelId="{069F1953-4671-4149-89B3-851F93631C94}">
      <dgm:prSet phldrT="[Text]"/>
      <dgm:spPr/>
      <dgm:t>
        <a:bodyPr/>
        <a:lstStyle/>
        <a:p>
          <a:r>
            <a:rPr lang="en-US" dirty="0" smtClean="0"/>
            <a:t>Particle Distribution Analysis</a:t>
          </a:r>
          <a:endParaRPr lang="en-US" dirty="0"/>
        </a:p>
      </dgm:t>
    </dgm:pt>
    <dgm:pt modelId="{D35AE7C7-6C2B-46B3-8E2E-EFD9A456F875}" type="parTrans" cxnId="{6DF9131C-FB0B-40E5-A9B1-40193F4E99A2}">
      <dgm:prSet/>
      <dgm:spPr/>
      <dgm:t>
        <a:bodyPr/>
        <a:lstStyle/>
        <a:p>
          <a:endParaRPr lang="en-US"/>
        </a:p>
      </dgm:t>
    </dgm:pt>
    <dgm:pt modelId="{28AA3C07-659B-4C02-B529-A7461CC184EC}" type="sibTrans" cxnId="{6DF9131C-FB0B-40E5-A9B1-40193F4E99A2}">
      <dgm:prSet/>
      <dgm:spPr/>
      <dgm:t>
        <a:bodyPr/>
        <a:lstStyle/>
        <a:p>
          <a:endParaRPr lang="en-US"/>
        </a:p>
      </dgm:t>
    </dgm:pt>
    <dgm:pt modelId="{67BC3FF1-A91C-4F85-9566-408D568D7945}">
      <dgm:prSet phldrT="[Text]"/>
      <dgm:spPr/>
      <dgm:t>
        <a:bodyPr/>
        <a:lstStyle/>
        <a:p>
          <a:r>
            <a:rPr lang="en-US" dirty="0" smtClean="0"/>
            <a:t>Melt Pool Mechanics</a:t>
          </a:r>
        </a:p>
      </dgm:t>
    </dgm:pt>
    <dgm:pt modelId="{6E44CACC-E91E-4A14-BFB0-A52BB33A8155}" type="parTrans" cxnId="{C95C2BF8-4C1A-487B-9DA1-CEFF71631328}">
      <dgm:prSet/>
      <dgm:spPr/>
      <dgm:t>
        <a:bodyPr/>
        <a:lstStyle/>
        <a:p>
          <a:endParaRPr lang="en-US"/>
        </a:p>
      </dgm:t>
    </dgm:pt>
    <dgm:pt modelId="{2E30DCEF-DB57-438B-9E42-FF5935A8D1BA}" type="sibTrans" cxnId="{C95C2BF8-4C1A-487B-9DA1-CEFF71631328}">
      <dgm:prSet/>
      <dgm:spPr/>
      <dgm:t>
        <a:bodyPr/>
        <a:lstStyle/>
        <a:p>
          <a:endParaRPr lang="en-US"/>
        </a:p>
      </dgm:t>
    </dgm:pt>
    <dgm:pt modelId="{A288EDA3-17F8-4526-9491-02E44437AC21}">
      <dgm:prSet phldrT="[Text]"/>
      <dgm:spPr/>
      <dgm:t>
        <a:bodyPr/>
        <a:lstStyle/>
        <a:p>
          <a:r>
            <a:rPr lang="en-US" dirty="0" smtClean="0"/>
            <a:t>Micro to Macro Material Properties</a:t>
          </a:r>
        </a:p>
      </dgm:t>
    </dgm:pt>
    <dgm:pt modelId="{325868BB-50FC-4BE9-997C-B4A198A00EA3}" type="parTrans" cxnId="{592E620E-A076-4B02-8114-C3DBD2C51BFD}">
      <dgm:prSet/>
      <dgm:spPr/>
      <dgm:t>
        <a:bodyPr/>
        <a:lstStyle/>
        <a:p>
          <a:endParaRPr lang="en-US"/>
        </a:p>
      </dgm:t>
    </dgm:pt>
    <dgm:pt modelId="{6D231D2E-7806-408E-86B7-121B27D94179}" type="sibTrans" cxnId="{592E620E-A076-4B02-8114-C3DBD2C51BFD}">
      <dgm:prSet/>
      <dgm:spPr/>
      <dgm:t>
        <a:bodyPr/>
        <a:lstStyle/>
        <a:p>
          <a:endParaRPr lang="en-US"/>
        </a:p>
      </dgm:t>
    </dgm:pt>
    <dgm:pt modelId="{5EB7F6D7-BD3F-41F8-9CC4-CF2BEDE3EF72}" type="pres">
      <dgm:prSet presAssocID="{D300AF7A-5703-46AB-BF1C-58909EDBD4F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D1D3BC7-89D0-46C0-B11F-F561CC527F52}" type="pres">
      <dgm:prSet presAssocID="{09D337BF-1618-4EBF-817C-C5C9F248AE0A}" presName="root" presStyleCnt="0"/>
      <dgm:spPr/>
    </dgm:pt>
    <dgm:pt modelId="{09B7C4F2-AC08-4E91-BFB9-9FB91BDC81C1}" type="pres">
      <dgm:prSet presAssocID="{09D337BF-1618-4EBF-817C-C5C9F248AE0A}" presName="rootComposite" presStyleCnt="0"/>
      <dgm:spPr/>
    </dgm:pt>
    <dgm:pt modelId="{D1471D3C-0C45-499B-A910-C25E0F86455D}" type="pres">
      <dgm:prSet presAssocID="{09D337BF-1618-4EBF-817C-C5C9F248AE0A}" presName="rootText" presStyleLbl="node1" presStyleIdx="0" presStyleCnt="1"/>
      <dgm:spPr/>
      <dgm:t>
        <a:bodyPr/>
        <a:lstStyle/>
        <a:p>
          <a:endParaRPr lang="en-US"/>
        </a:p>
      </dgm:t>
    </dgm:pt>
    <dgm:pt modelId="{B3135863-D1FA-41A2-8B3A-56320998309F}" type="pres">
      <dgm:prSet presAssocID="{09D337BF-1618-4EBF-817C-C5C9F248AE0A}" presName="rootConnector" presStyleLbl="node1" presStyleIdx="0" presStyleCnt="1"/>
      <dgm:spPr/>
      <dgm:t>
        <a:bodyPr/>
        <a:lstStyle/>
        <a:p>
          <a:endParaRPr lang="en-US"/>
        </a:p>
      </dgm:t>
    </dgm:pt>
    <dgm:pt modelId="{A9F1355B-5C94-49B5-B5B2-AB392BB4E11B}" type="pres">
      <dgm:prSet presAssocID="{09D337BF-1618-4EBF-817C-C5C9F248AE0A}" presName="childShape" presStyleCnt="0"/>
      <dgm:spPr/>
    </dgm:pt>
    <dgm:pt modelId="{94ECACFE-D6D2-45CF-8051-4EC7FA2E346E}" type="pres">
      <dgm:prSet presAssocID="{D35AE7C7-6C2B-46B3-8E2E-EFD9A456F875}" presName="Name13" presStyleLbl="parChTrans1D2" presStyleIdx="0" presStyleCnt="3"/>
      <dgm:spPr/>
      <dgm:t>
        <a:bodyPr/>
        <a:lstStyle/>
        <a:p>
          <a:endParaRPr lang="en-US"/>
        </a:p>
      </dgm:t>
    </dgm:pt>
    <dgm:pt modelId="{BC15A223-126B-4053-AD8F-A7D2C578E150}" type="pres">
      <dgm:prSet presAssocID="{069F1953-4671-4149-89B3-851F93631C94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8DDF5D-5A6C-46E3-B540-27BA2CC0F970}" type="pres">
      <dgm:prSet presAssocID="{6E44CACC-E91E-4A14-BFB0-A52BB33A8155}" presName="Name13" presStyleLbl="parChTrans1D2" presStyleIdx="1" presStyleCnt="3"/>
      <dgm:spPr/>
      <dgm:t>
        <a:bodyPr/>
        <a:lstStyle/>
        <a:p>
          <a:endParaRPr lang="en-US"/>
        </a:p>
      </dgm:t>
    </dgm:pt>
    <dgm:pt modelId="{F9E19A53-C5EC-4182-A0A1-4D5787336F8E}" type="pres">
      <dgm:prSet presAssocID="{67BC3FF1-A91C-4F85-9566-408D568D7945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E6620D-2A7D-46E6-B3FD-AEB89A11FE84}" type="pres">
      <dgm:prSet presAssocID="{325868BB-50FC-4BE9-997C-B4A198A00EA3}" presName="Name13" presStyleLbl="parChTrans1D2" presStyleIdx="2" presStyleCnt="3"/>
      <dgm:spPr/>
      <dgm:t>
        <a:bodyPr/>
        <a:lstStyle/>
        <a:p>
          <a:endParaRPr lang="en-US"/>
        </a:p>
      </dgm:t>
    </dgm:pt>
    <dgm:pt modelId="{20B2D2F6-5F6E-403A-9AD2-5FAD877549FC}" type="pres">
      <dgm:prSet presAssocID="{A288EDA3-17F8-4526-9491-02E44437AC21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8E05E4-3D39-DB42-868B-9899792288D4}" type="presOf" srcId="{67BC3FF1-A91C-4F85-9566-408D568D7945}" destId="{F9E19A53-C5EC-4182-A0A1-4D5787336F8E}" srcOrd="0" destOrd="0" presId="urn:microsoft.com/office/officeart/2005/8/layout/hierarchy3"/>
    <dgm:cxn modelId="{C95C2BF8-4C1A-487B-9DA1-CEFF71631328}" srcId="{09D337BF-1618-4EBF-817C-C5C9F248AE0A}" destId="{67BC3FF1-A91C-4F85-9566-408D568D7945}" srcOrd="1" destOrd="0" parTransId="{6E44CACC-E91E-4A14-BFB0-A52BB33A8155}" sibTransId="{2E30DCEF-DB57-438B-9E42-FF5935A8D1BA}"/>
    <dgm:cxn modelId="{E53CF11C-D034-1D46-ACE2-F9A55F86EF1F}" type="presOf" srcId="{A288EDA3-17F8-4526-9491-02E44437AC21}" destId="{20B2D2F6-5F6E-403A-9AD2-5FAD877549FC}" srcOrd="0" destOrd="0" presId="urn:microsoft.com/office/officeart/2005/8/layout/hierarchy3"/>
    <dgm:cxn modelId="{6071CE59-856E-ED48-AABE-BA7793007857}" type="presOf" srcId="{6E44CACC-E91E-4A14-BFB0-A52BB33A8155}" destId="{6E8DDF5D-5A6C-46E3-B540-27BA2CC0F970}" srcOrd="0" destOrd="0" presId="urn:microsoft.com/office/officeart/2005/8/layout/hierarchy3"/>
    <dgm:cxn modelId="{380102D5-264B-0F4E-BBBD-74409DC351F7}" type="presOf" srcId="{09D337BF-1618-4EBF-817C-C5C9F248AE0A}" destId="{B3135863-D1FA-41A2-8B3A-56320998309F}" srcOrd="1" destOrd="0" presId="urn:microsoft.com/office/officeart/2005/8/layout/hierarchy3"/>
    <dgm:cxn modelId="{D7054796-6032-2D4F-B735-6B6DCB480854}" type="presOf" srcId="{D35AE7C7-6C2B-46B3-8E2E-EFD9A456F875}" destId="{94ECACFE-D6D2-45CF-8051-4EC7FA2E346E}" srcOrd="0" destOrd="0" presId="urn:microsoft.com/office/officeart/2005/8/layout/hierarchy3"/>
    <dgm:cxn modelId="{6DF9131C-FB0B-40E5-A9B1-40193F4E99A2}" srcId="{09D337BF-1618-4EBF-817C-C5C9F248AE0A}" destId="{069F1953-4671-4149-89B3-851F93631C94}" srcOrd="0" destOrd="0" parTransId="{D35AE7C7-6C2B-46B3-8E2E-EFD9A456F875}" sibTransId="{28AA3C07-659B-4C02-B529-A7461CC184EC}"/>
    <dgm:cxn modelId="{592E620E-A076-4B02-8114-C3DBD2C51BFD}" srcId="{09D337BF-1618-4EBF-817C-C5C9F248AE0A}" destId="{A288EDA3-17F8-4526-9491-02E44437AC21}" srcOrd="2" destOrd="0" parTransId="{325868BB-50FC-4BE9-997C-B4A198A00EA3}" sibTransId="{6D231D2E-7806-408E-86B7-121B27D94179}"/>
    <dgm:cxn modelId="{CEFEC399-997E-4661-B518-5FBAE06CD19B}" srcId="{D300AF7A-5703-46AB-BF1C-58909EDBD4F8}" destId="{09D337BF-1618-4EBF-817C-C5C9F248AE0A}" srcOrd="0" destOrd="0" parTransId="{62167FD2-986D-4E06-B67A-09D2FF07FDBE}" sibTransId="{2D9BEF5C-F20B-45EB-BDDC-617D9E784306}"/>
    <dgm:cxn modelId="{01BE5D9D-06B3-284E-A4BD-2AFBBE73F06D}" type="presOf" srcId="{09D337BF-1618-4EBF-817C-C5C9F248AE0A}" destId="{D1471D3C-0C45-499B-A910-C25E0F86455D}" srcOrd="0" destOrd="0" presId="urn:microsoft.com/office/officeart/2005/8/layout/hierarchy3"/>
    <dgm:cxn modelId="{D409214B-7FEB-1744-976C-D4BB9BEFE28C}" type="presOf" srcId="{069F1953-4671-4149-89B3-851F93631C94}" destId="{BC15A223-126B-4053-AD8F-A7D2C578E150}" srcOrd="0" destOrd="0" presId="urn:microsoft.com/office/officeart/2005/8/layout/hierarchy3"/>
    <dgm:cxn modelId="{5BC73EEF-974F-CC43-94BC-74B932EF8AC0}" type="presOf" srcId="{D300AF7A-5703-46AB-BF1C-58909EDBD4F8}" destId="{5EB7F6D7-BD3F-41F8-9CC4-CF2BEDE3EF72}" srcOrd="0" destOrd="0" presId="urn:microsoft.com/office/officeart/2005/8/layout/hierarchy3"/>
    <dgm:cxn modelId="{BC1A442E-D62D-0041-9393-A9B2FFB81A12}" type="presOf" srcId="{325868BB-50FC-4BE9-997C-B4A198A00EA3}" destId="{E3E6620D-2A7D-46E6-B3FD-AEB89A11FE84}" srcOrd="0" destOrd="0" presId="urn:microsoft.com/office/officeart/2005/8/layout/hierarchy3"/>
    <dgm:cxn modelId="{5FCEB638-FF2F-FD4A-AD68-1C443D2BBCE3}" type="presParOf" srcId="{5EB7F6D7-BD3F-41F8-9CC4-CF2BEDE3EF72}" destId="{3D1D3BC7-89D0-46C0-B11F-F561CC527F52}" srcOrd="0" destOrd="0" presId="urn:microsoft.com/office/officeart/2005/8/layout/hierarchy3"/>
    <dgm:cxn modelId="{1198202D-FA6F-B742-93D5-489F2CFB1541}" type="presParOf" srcId="{3D1D3BC7-89D0-46C0-B11F-F561CC527F52}" destId="{09B7C4F2-AC08-4E91-BFB9-9FB91BDC81C1}" srcOrd="0" destOrd="0" presId="urn:microsoft.com/office/officeart/2005/8/layout/hierarchy3"/>
    <dgm:cxn modelId="{0374C44E-1591-0D4F-AA0A-D4CE7222DC15}" type="presParOf" srcId="{09B7C4F2-AC08-4E91-BFB9-9FB91BDC81C1}" destId="{D1471D3C-0C45-499B-A910-C25E0F86455D}" srcOrd="0" destOrd="0" presId="urn:microsoft.com/office/officeart/2005/8/layout/hierarchy3"/>
    <dgm:cxn modelId="{4C807C20-F77C-CA4F-B05B-97CEDA80FEC6}" type="presParOf" srcId="{09B7C4F2-AC08-4E91-BFB9-9FB91BDC81C1}" destId="{B3135863-D1FA-41A2-8B3A-56320998309F}" srcOrd="1" destOrd="0" presId="urn:microsoft.com/office/officeart/2005/8/layout/hierarchy3"/>
    <dgm:cxn modelId="{5B553082-E251-4748-B3D4-531E8AF49B82}" type="presParOf" srcId="{3D1D3BC7-89D0-46C0-B11F-F561CC527F52}" destId="{A9F1355B-5C94-49B5-B5B2-AB392BB4E11B}" srcOrd="1" destOrd="0" presId="urn:microsoft.com/office/officeart/2005/8/layout/hierarchy3"/>
    <dgm:cxn modelId="{14FE72BF-0E23-B44E-B308-C2EFCC02537C}" type="presParOf" srcId="{A9F1355B-5C94-49B5-B5B2-AB392BB4E11B}" destId="{94ECACFE-D6D2-45CF-8051-4EC7FA2E346E}" srcOrd="0" destOrd="0" presId="urn:microsoft.com/office/officeart/2005/8/layout/hierarchy3"/>
    <dgm:cxn modelId="{1B690C6B-5190-A145-A40A-16608068BDF8}" type="presParOf" srcId="{A9F1355B-5C94-49B5-B5B2-AB392BB4E11B}" destId="{BC15A223-126B-4053-AD8F-A7D2C578E150}" srcOrd="1" destOrd="0" presId="urn:microsoft.com/office/officeart/2005/8/layout/hierarchy3"/>
    <dgm:cxn modelId="{95815229-791E-8E4C-998F-C5C1B885AE10}" type="presParOf" srcId="{A9F1355B-5C94-49B5-B5B2-AB392BB4E11B}" destId="{6E8DDF5D-5A6C-46E3-B540-27BA2CC0F970}" srcOrd="2" destOrd="0" presId="urn:microsoft.com/office/officeart/2005/8/layout/hierarchy3"/>
    <dgm:cxn modelId="{5C953396-E29C-784A-9ECE-945808E5A318}" type="presParOf" srcId="{A9F1355B-5C94-49B5-B5B2-AB392BB4E11B}" destId="{F9E19A53-C5EC-4182-A0A1-4D5787336F8E}" srcOrd="3" destOrd="0" presId="urn:microsoft.com/office/officeart/2005/8/layout/hierarchy3"/>
    <dgm:cxn modelId="{9127FACC-A7F4-4D45-8B37-832BA08B3D4C}" type="presParOf" srcId="{A9F1355B-5C94-49B5-B5B2-AB392BB4E11B}" destId="{E3E6620D-2A7D-46E6-B3FD-AEB89A11FE84}" srcOrd="4" destOrd="0" presId="urn:microsoft.com/office/officeart/2005/8/layout/hierarchy3"/>
    <dgm:cxn modelId="{F8547899-1973-0743-BFFA-1762558D47D3}" type="presParOf" srcId="{A9F1355B-5C94-49B5-B5B2-AB392BB4E11B}" destId="{20B2D2F6-5F6E-403A-9AD2-5FAD877549F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300AF7A-5703-46AB-BF1C-58909EDBD4F8}" type="doc">
      <dgm:prSet loTypeId="urn:microsoft.com/office/officeart/2005/8/layout/hierarchy3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3C3F918-F6AF-4EA8-A084-3C2BB0B8ABA5}">
      <dgm:prSet phldrT="[Text]" custT="1"/>
      <dgm:spPr/>
      <dgm:t>
        <a:bodyPr/>
        <a:lstStyle/>
        <a:p>
          <a:r>
            <a:rPr lang="en-US" sz="2400" b="1" dirty="0" smtClean="0"/>
            <a:t>2. Process Modeling</a:t>
          </a:r>
          <a:endParaRPr lang="en-US" sz="2400" dirty="0"/>
        </a:p>
      </dgm:t>
    </dgm:pt>
    <dgm:pt modelId="{94293373-C063-4863-B824-5E9B967E8049}" type="parTrans" cxnId="{4563E4F7-B941-4568-BC56-A8104BB49895}">
      <dgm:prSet/>
      <dgm:spPr/>
      <dgm:t>
        <a:bodyPr/>
        <a:lstStyle/>
        <a:p>
          <a:endParaRPr lang="en-US" sz="2400"/>
        </a:p>
      </dgm:t>
    </dgm:pt>
    <dgm:pt modelId="{20D4C2A0-4BEF-469D-8E74-A8C50235ED1C}" type="sibTrans" cxnId="{4563E4F7-B941-4568-BC56-A8104BB49895}">
      <dgm:prSet/>
      <dgm:spPr/>
      <dgm:t>
        <a:bodyPr/>
        <a:lstStyle/>
        <a:p>
          <a:endParaRPr lang="en-US" sz="2400"/>
        </a:p>
      </dgm:t>
    </dgm:pt>
    <dgm:pt modelId="{B4997689-280D-49E9-AD05-9BB7EF13E2AC}">
      <dgm:prSet phldrT="[Text]"/>
      <dgm:spPr/>
      <dgm:t>
        <a:bodyPr/>
        <a:lstStyle/>
        <a:p>
          <a:r>
            <a:rPr lang="en-US" dirty="0" smtClean="0"/>
            <a:t>Particle Distribution Analysis</a:t>
          </a:r>
          <a:endParaRPr lang="en-US" dirty="0"/>
        </a:p>
      </dgm:t>
    </dgm:pt>
    <dgm:pt modelId="{1E8AFED3-B629-4598-AFA3-EFFCD5D7A418}" type="parTrans" cxnId="{98F21027-71FC-46D5-86FB-6AB62F695B04}">
      <dgm:prSet/>
      <dgm:spPr/>
      <dgm:t>
        <a:bodyPr/>
        <a:lstStyle/>
        <a:p>
          <a:endParaRPr lang="en-US"/>
        </a:p>
      </dgm:t>
    </dgm:pt>
    <dgm:pt modelId="{90EF94D8-2888-45B8-82AE-93E47C19BC47}" type="sibTrans" cxnId="{98F21027-71FC-46D5-86FB-6AB62F695B04}">
      <dgm:prSet/>
      <dgm:spPr/>
      <dgm:t>
        <a:bodyPr/>
        <a:lstStyle/>
        <a:p>
          <a:endParaRPr lang="en-US"/>
        </a:p>
      </dgm:t>
    </dgm:pt>
    <dgm:pt modelId="{85A78D12-979D-437F-8C0E-3A8C0972357B}">
      <dgm:prSet phldrT="[Text]"/>
      <dgm:spPr/>
      <dgm:t>
        <a:bodyPr/>
        <a:lstStyle/>
        <a:p>
          <a:r>
            <a:rPr lang="en-US" dirty="0" smtClean="0"/>
            <a:t>Melt Pool Mechanics</a:t>
          </a:r>
        </a:p>
      </dgm:t>
    </dgm:pt>
    <dgm:pt modelId="{5AFD23D8-4560-42A9-A9DE-9AD68082A718}" type="parTrans" cxnId="{C89E733A-9E64-4549-9336-F2134C72E7E4}">
      <dgm:prSet/>
      <dgm:spPr/>
      <dgm:t>
        <a:bodyPr/>
        <a:lstStyle/>
        <a:p>
          <a:endParaRPr lang="en-US"/>
        </a:p>
      </dgm:t>
    </dgm:pt>
    <dgm:pt modelId="{C26890EC-D71D-44CF-8966-03B05746B1E7}" type="sibTrans" cxnId="{C89E733A-9E64-4549-9336-F2134C72E7E4}">
      <dgm:prSet/>
      <dgm:spPr/>
      <dgm:t>
        <a:bodyPr/>
        <a:lstStyle/>
        <a:p>
          <a:endParaRPr lang="en-US"/>
        </a:p>
      </dgm:t>
    </dgm:pt>
    <dgm:pt modelId="{78691306-B649-42F4-AC5C-E4CE945ECFF7}">
      <dgm:prSet phldrT="[Text]"/>
      <dgm:spPr/>
      <dgm:t>
        <a:bodyPr/>
        <a:lstStyle/>
        <a:p>
          <a:r>
            <a:rPr lang="en-US" dirty="0" smtClean="0"/>
            <a:t>Micro to Macro Material Properties</a:t>
          </a:r>
        </a:p>
      </dgm:t>
    </dgm:pt>
    <dgm:pt modelId="{4CF85185-4316-47BF-BA87-519B07138453}" type="parTrans" cxnId="{5805C0AE-7144-4B28-8322-A496DE422499}">
      <dgm:prSet/>
      <dgm:spPr/>
      <dgm:t>
        <a:bodyPr/>
        <a:lstStyle/>
        <a:p>
          <a:endParaRPr lang="en-US"/>
        </a:p>
      </dgm:t>
    </dgm:pt>
    <dgm:pt modelId="{845690B1-3A27-4750-89A8-3B725C0274B2}" type="sibTrans" cxnId="{5805C0AE-7144-4B28-8322-A496DE422499}">
      <dgm:prSet/>
      <dgm:spPr/>
      <dgm:t>
        <a:bodyPr/>
        <a:lstStyle/>
        <a:p>
          <a:endParaRPr lang="en-US"/>
        </a:p>
      </dgm:t>
    </dgm:pt>
    <dgm:pt modelId="{5EB7F6D7-BD3F-41F8-9CC4-CF2BEDE3EF72}" type="pres">
      <dgm:prSet presAssocID="{D300AF7A-5703-46AB-BF1C-58909EDBD4F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D02B95A-BA93-45BA-BEBD-6DFC26BDD2A9}" type="pres">
      <dgm:prSet presAssocID="{43C3F918-F6AF-4EA8-A084-3C2BB0B8ABA5}" presName="root" presStyleCnt="0"/>
      <dgm:spPr/>
    </dgm:pt>
    <dgm:pt modelId="{D072DD11-C8F4-41F8-92EB-5071DA790FBF}" type="pres">
      <dgm:prSet presAssocID="{43C3F918-F6AF-4EA8-A084-3C2BB0B8ABA5}" presName="rootComposite" presStyleCnt="0"/>
      <dgm:spPr/>
    </dgm:pt>
    <dgm:pt modelId="{D8B7A852-8884-4C1B-B215-3EA6731AC12E}" type="pres">
      <dgm:prSet presAssocID="{43C3F918-F6AF-4EA8-A084-3C2BB0B8ABA5}" presName="rootText" presStyleLbl="node1" presStyleIdx="0" presStyleCnt="1" custScaleX="130787"/>
      <dgm:spPr/>
      <dgm:t>
        <a:bodyPr/>
        <a:lstStyle/>
        <a:p>
          <a:endParaRPr lang="en-US"/>
        </a:p>
      </dgm:t>
    </dgm:pt>
    <dgm:pt modelId="{E5B7C6CF-5025-4A4A-BAAF-2EE7134B19F8}" type="pres">
      <dgm:prSet presAssocID="{43C3F918-F6AF-4EA8-A084-3C2BB0B8ABA5}" presName="rootConnector" presStyleLbl="node1" presStyleIdx="0" presStyleCnt="1"/>
      <dgm:spPr/>
      <dgm:t>
        <a:bodyPr/>
        <a:lstStyle/>
        <a:p>
          <a:endParaRPr lang="en-US"/>
        </a:p>
      </dgm:t>
    </dgm:pt>
    <dgm:pt modelId="{0FABEDB8-58C5-4726-BB19-EFD8FDB0D562}" type="pres">
      <dgm:prSet presAssocID="{43C3F918-F6AF-4EA8-A084-3C2BB0B8ABA5}" presName="childShape" presStyleCnt="0"/>
      <dgm:spPr/>
    </dgm:pt>
    <dgm:pt modelId="{D8E66E3D-F9CA-4FBC-A07C-2BDE8E539910}" type="pres">
      <dgm:prSet presAssocID="{1E8AFED3-B629-4598-AFA3-EFFCD5D7A418}" presName="Name13" presStyleLbl="parChTrans1D2" presStyleIdx="0" presStyleCnt="3"/>
      <dgm:spPr/>
      <dgm:t>
        <a:bodyPr/>
        <a:lstStyle/>
        <a:p>
          <a:endParaRPr lang="en-US"/>
        </a:p>
      </dgm:t>
    </dgm:pt>
    <dgm:pt modelId="{AFAE8047-E53F-4478-A8BC-9C17C5893FBB}" type="pres">
      <dgm:prSet presAssocID="{B4997689-280D-49E9-AD05-9BB7EF13E2AC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EDEBFD-02C7-4611-8053-1B446553EDF4}" type="pres">
      <dgm:prSet presAssocID="{5AFD23D8-4560-42A9-A9DE-9AD68082A718}" presName="Name13" presStyleLbl="parChTrans1D2" presStyleIdx="1" presStyleCnt="3"/>
      <dgm:spPr/>
      <dgm:t>
        <a:bodyPr/>
        <a:lstStyle/>
        <a:p>
          <a:endParaRPr lang="en-US"/>
        </a:p>
      </dgm:t>
    </dgm:pt>
    <dgm:pt modelId="{7647EB18-CB6D-41C1-83A7-0F90749BE295}" type="pres">
      <dgm:prSet presAssocID="{85A78D12-979D-437F-8C0E-3A8C0972357B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7D260E-FEA1-43AB-B19D-F3F3F9F96887}" type="pres">
      <dgm:prSet presAssocID="{4CF85185-4316-47BF-BA87-519B07138453}" presName="Name13" presStyleLbl="parChTrans1D2" presStyleIdx="2" presStyleCnt="3"/>
      <dgm:spPr/>
      <dgm:t>
        <a:bodyPr/>
        <a:lstStyle/>
        <a:p>
          <a:endParaRPr lang="en-US"/>
        </a:p>
      </dgm:t>
    </dgm:pt>
    <dgm:pt modelId="{B0CD1CC9-9703-465F-97F5-915E75AE9C93}" type="pres">
      <dgm:prSet presAssocID="{78691306-B649-42F4-AC5C-E4CE945ECFF7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9C09F4-F369-9D47-BE83-89B91881DD5E}" type="presOf" srcId="{78691306-B649-42F4-AC5C-E4CE945ECFF7}" destId="{B0CD1CC9-9703-465F-97F5-915E75AE9C93}" srcOrd="0" destOrd="0" presId="urn:microsoft.com/office/officeart/2005/8/layout/hierarchy3"/>
    <dgm:cxn modelId="{5805C0AE-7144-4B28-8322-A496DE422499}" srcId="{43C3F918-F6AF-4EA8-A084-3C2BB0B8ABA5}" destId="{78691306-B649-42F4-AC5C-E4CE945ECFF7}" srcOrd="2" destOrd="0" parTransId="{4CF85185-4316-47BF-BA87-519B07138453}" sibTransId="{845690B1-3A27-4750-89A8-3B725C0274B2}"/>
    <dgm:cxn modelId="{26D241D0-7CBD-484B-A256-994879088885}" type="presOf" srcId="{5AFD23D8-4560-42A9-A9DE-9AD68082A718}" destId="{A8EDEBFD-02C7-4611-8053-1B446553EDF4}" srcOrd="0" destOrd="0" presId="urn:microsoft.com/office/officeart/2005/8/layout/hierarchy3"/>
    <dgm:cxn modelId="{71E83487-DF6C-BA40-9515-EAE7596CEADA}" type="presOf" srcId="{1E8AFED3-B629-4598-AFA3-EFFCD5D7A418}" destId="{D8E66E3D-F9CA-4FBC-A07C-2BDE8E539910}" srcOrd="0" destOrd="0" presId="urn:microsoft.com/office/officeart/2005/8/layout/hierarchy3"/>
    <dgm:cxn modelId="{98F21027-71FC-46D5-86FB-6AB62F695B04}" srcId="{43C3F918-F6AF-4EA8-A084-3C2BB0B8ABA5}" destId="{B4997689-280D-49E9-AD05-9BB7EF13E2AC}" srcOrd="0" destOrd="0" parTransId="{1E8AFED3-B629-4598-AFA3-EFFCD5D7A418}" sibTransId="{90EF94D8-2888-45B8-82AE-93E47C19BC47}"/>
    <dgm:cxn modelId="{C89E733A-9E64-4549-9336-F2134C72E7E4}" srcId="{43C3F918-F6AF-4EA8-A084-3C2BB0B8ABA5}" destId="{85A78D12-979D-437F-8C0E-3A8C0972357B}" srcOrd="1" destOrd="0" parTransId="{5AFD23D8-4560-42A9-A9DE-9AD68082A718}" sibTransId="{C26890EC-D71D-44CF-8966-03B05746B1E7}"/>
    <dgm:cxn modelId="{F8BCA376-4DAC-0747-AFC3-D522E445F263}" type="presOf" srcId="{85A78D12-979D-437F-8C0E-3A8C0972357B}" destId="{7647EB18-CB6D-41C1-83A7-0F90749BE295}" srcOrd="0" destOrd="0" presId="urn:microsoft.com/office/officeart/2005/8/layout/hierarchy3"/>
    <dgm:cxn modelId="{19504324-433F-5248-8A53-3B0EBC575504}" type="presOf" srcId="{43C3F918-F6AF-4EA8-A084-3C2BB0B8ABA5}" destId="{E5B7C6CF-5025-4A4A-BAAF-2EE7134B19F8}" srcOrd="1" destOrd="0" presId="urn:microsoft.com/office/officeart/2005/8/layout/hierarchy3"/>
    <dgm:cxn modelId="{4563E4F7-B941-4568-BC56-A8104BB49895}" srcId="{D300AF7A-5703-46AB-BF1C-58909EDBD4F8}" destId="{43C3F918-F6AF-4EA8-A084-3C2BB0B8ABA5}" srcOrd="0" destOrd="0" parTransId="{94293373-C063-4863-B824-5E9B967E8049}" sibTransId="{20D4C2A0-4BEF-469D-8E74-A8C50235ED1C}"/>
    <dgm:cxn modelId="{98E4BBE5-1097-EE44-8BB0-C167DB15CAA4}" type="presOf" srcId="{D300AF7A-5703-46AB-BF1C-58909EDBD4F8}" destId="{5EB7F6D7-BD3F-41F8-9CC4-CF2BEDE3EF72}" srcOrd="0" destOrd="0" presId="urn:microsoft.com/office/officeart/2005/8/layout/hierarchy3"/>
    <dgm:cxn modelId="{E7F1922B-E5AA-754C-BB4D-374ADABCE0A5}" type="presOf" srcId="{B4997689-280D-49E9-AD05-9BB7EF13E2AC}" destId="{AFAE8047-E53F-4478-A8BC-9C17C5893FBB}" srcOrd="0" destOrd="0" presId="urn:microsoft.com/office/officeart/2005/8/layout/hierarchy3"/>
    <dgm:cxn modelId="{9D4F8BD9-6224-B942-BD11-03F1791FD699}" type="presOf" srcId="{4CF85185-4316-47BF-BA87-519B07138453}" destId="{FC7D260E-FEA1-43AB-B19D-F3F3F9F96887}" srcOrd="0" destOrd="0" presId="urn:microsoft.com/office/officeart/2005/8/layout/hierarchy3"/>
    <dgm:cxn modelId="{9B35FBEE-99F3-5048-A8D7-BA56F296A732}" type="presOf" srcId="{43C3F918-F6AF-4EA8-A084-3C2BB0B8ABA5}" destId="{D8B7A852-8884-4C1B-B215-3EA6731AC12E}" srcOrd="0" destOrd="0" presId="urn:microsoft.com/office/officeart/2005/8/layout/hierarchy3"/>
    <dgm:cxn modelId="{A994D9D2-7790-9A46-B494-CD3EEA3198FD}" type="presParOf" srcId="{5EB7F6D7-BD3F-41F8-9CC4-CF2BEDE3EF72}" destId="{8D02B95A-BA93-45BA-BEBD-6DFC26BDD2A9}" srcOrd="0" destOrd="0" presId="urn:microsoft.com/office/officeart/2005/8/layout/hierarchy3"/>
    <dgm:cxn modelId="{7B1DAE38-3D73-F348-818A-D9838F1948B1}" type="presParOf" srcId="{8D02B95A-BA93-45BA-BEBD-6DFC26BDD2A9}" destId="{D072DD11-C8F4-41F8-92EB-5071DA790FBF}" srcOrd="0" destOrd="0" presId="urn:microsoft.com/office/officeart/2005/8/layout/hierarchy3"/>
    <dgm:cxn modelId="{2EAAA967-7278-6944-8A14-873350020683}" type="presParOf" srcId="{D072DD11-C8F4-41F8-92EB-5071DA790FBF}" destId="{D8B7A852-8884-4C1B-B215-3EA6731AC12E}" srcOrd="0" destOrd="0" presId="urn:microsoft.com/office/officeart/2005/8/layout/hierarchy3"/>
    <dgm:cxn modelId="{4C8F7C2C-F7A4-9D4C-B278-E6E955A0C8EF}" type="presParOf" srcId="{D072DD11-C8F4-41F8-92EB-5071DA790FBF}" destId="{E5B7C6CF-5025-4A4A-BAAF-2EE7134B19F8}" srcOrd="1" destOrd="0" presId="urn:microsoft.com/office/officeart/2005/8/layout/hierarchy3"/>
    <dgm:cxn modelId="{6C95D89F-FB51-A442-9B99-A15B2352C005}" type="presParOf" srcId="{8D02B95A-BA93-45BA-BEBD-6DFC26BDD2A9}" destId="{0FABEDB8-58C5-4726-BB19-EFD8FDB0D562}" srcOrd="1" destOrd="0" presId="urn:microsoft.com/office/officeart/2005/8/layout/hierarchy3"/>
    <dgm:cxn modelId="{BF786F33-704B-3F46-BBEC-39B0FC66E05D}" type="presParOf" srcId="{0FABEDB8-58C5-4726-BB19-EFD8FDB0D562}" destId="{D8E66E3D-F9CA-4FBC-A07C-2BDE8E539910}" srcOrd="0" destOrd="0" presId="urn:microsoft.com/office/officeart/2005/8/layout/hierarchy3"/>
    <dgm:cxn modelId="{147DF1E9-3816-414F-B4E4-76C32F86C196}" type="presParOf" srcId="{0FABEDB8-58C5-4726-BB19-EFD8FDB0D562}" destId="{AFAE8047-E53F-4478-A8BC-9C17C5893FBB}" srcOrd="1" destOrd="0" presId="urn:microsoft.com/office/officeart/2005/8/layout/hierarchy3"/>
    <dgm:cxn modelId="{820CA17B-4CDD-0D45-BEBB-B4163A00D319}" type="presParOf" srcId="{0FABEDB8-58C5-4726-BB19-EFD8FDB0D562}" destId="{A8EDEBFD-02C7-4611-8053-1B446553EDF4}" srcOrd="2" destOrd="0" presId="urn:microsoft.com/office/officeart/2005/8/layout/hierarchy3"/>
    <dgm:cxn modelId="{D59E33A4-53CF-7943-BA90-754B97F2FFDC}" type="presParOf" srcId="{0FABEDB8-58C5-4726-BB19-EFD8FDB0D562}" destId="{7647EB18-CB6D-41C1-83A7-0F90749BE295}" srcOrd="3" destOrd="0" presId="urn:microsoft.com/office/officeart/2005/8/layout/hierarchy3"/>
    <dgm:cxn modelId="{1FF809B7-5529-B840-A801-F561F29B3449}" type="presParOf" srcId="{0FABEDB8-58C5-4726-BB19-EFD8FDB0D562}" destId="{FC7D260E-FEA1-43AB-B19D-F3F3F9F96887}" srcOrd="4" destOrd="0" presId="urn:microsoft.com/office/officeart/2005/8/layout/hierarchy3"/>
    <dgm:cxn modelId="{591C702B-6123-F842-A026-C9E568FF51E1}" type="presParOf" srcId="{0FABEDB8-58C5-4726-BB19-EFD8FDB0D562}" destId="{B0CD1CC9-9703-465F-97F5-915E75AE9C93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300AF7A-5703-46AB-BF1C-58909EDBD4F8}" type="doc">
      <dgm:prSet loTypeId="urn:microsoft.com/office/officeart/2005/8/layout/hierarchy3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FCCBC60-4D61-4DE6-BF38-FE4830A5D843}">
      <dgm:prSet phldrT="[Text]" custT="1"/>
      <dgm:spPr/>
      <dgm:t>
        <a:bodyPr/>
        <a:lstStyle/>
        <a:p>
          <a:r>
            <a:rPr lang="en-US" sz="2000" dirty="0" smtClean="0"/>
            <a:t>3. Process Planning</a:t>
          </a:r>
          <a:endParaRPr lang="en-US" sz="2000" dirty="0"/>
        </a:p>
      </dgm:t>
    </dgm:pt>
    <dgm:pt modelId="{B9F72210-4457-4A5F-A747-DFDE816A7D0F}" type="parTrans" cxnId="{FAE0E0CC-6485-48BA-BB14-1EC6FD8E0CFF}">
      <dgm:prSet/>
      <dgm:spPr/>
      <dgm:t>
        <a:bodyPr/>
        <a:lstStyle/>
        <a:p>
          <a:endParaRPr lang="en-US" sz="1600"/>
        </a:p>
      </dgm:t>
    </dgm:pt>
    <dgm:pt modelId="{770870EC-C76F-44B3-8193-6097FA0FB044}" type="sibTrans" cxnId="{FAE0E0CC-6485-48BA-BB14-1EC6FD8E0CFF}">
      <dgm:prSet/>
      <dgm:spPr/>
      <dgm:t>
        <a:bodyPr/>
        <a:lstStyle/>
        <a:p>
          <a:endParaRPr lang="en-US" sz="1600"/>
        </a:p>
      </dgm:t>
    </dgm:pt>
    <dgm:pt modelId="{CC3CFAB1-0DDA-4EE8-A75C-B98B2C76FCAE}">
      <dgm:prSet phldrT="[Text]" custT="1"/>
      <dgm:spPr/>
      <dgm:t>
        <a:bodyPr/>
        <a:lstStyle/>
        <a:p>
          <a:r>
            <a:rPr lang="en-US" sz="2000" dirty="0" smtClean="0"/>
            <a:t>Automated Process Plan</a:t>
          </a:r>
          <a:endParaRPr lang="en-US" sz="2000" dirty="0"/>
        </a:p>
      </dgm:t>
    </dgm:pt>
    <dgm:pt modelId="{40331BF2-AFD7-448D-A3DE-56AB32C292DE}" type="parTrans" cxnId="{5E08D2E5-3C87-4668-97BA-4C020468FE61}">
      <dgm:prSet/>
      <dgm:spPr/>
      <dgm:t>
        <a:bodyPr/>
        <a:lstStyle/>
        <a:p>
          <a:endParaRPr lang="en-US" sz="1600"/>
        </a:p>
      </dgm:t>
    </dgm:pt>
    <dgm:pt modelId="{7409F9B0-3AAF-47D9-89CE-55EBE1A50F38}" type="sibTrans" cxnId="{5E08D2E5-3C87-4668-97BA-4C020468FE61}">
      <dgm:prSet/>
      <dgm:spPr/>
      <dgm:t>
        <a:bodyPr/>
        <a:lstStyle/>
        <a:p>
          <a:endParaRPr lang="en-US" sz="1600"/>
        </a:p>
      </dgm:t>
    </dgm:pt>
    <dgm:pt modelId="{F901590F-9134-4758-8AAE-6568C45249A3}">
      <dgm:prSet phldrT="[Text]" custT="1"/>
      <dgm:spPr/>
      <dgm:t>
        <a:bodyPr/>
        <a:lstStyle/>
        <a:p>
          <a:r>
            <a:rPr lang="en-US" sz="2000" dirty="0" smtClean="0"/>
            <a:t>Collision Avoidance</a:t>
          </a:r>
          <a:endParaRPr lang="en-US" sz="2000" dirty="0"/>
        </a:p>
      </dgm:t>
    </dgm:pt>
    <dgm:pt modelId="{928CFEC9-0261-4615-9B94-5A667468E54E}" type="parTrans" cxnId="{13F1A4BD-3B76-4A88-B74E-C355473121A5}">
      <dgm:prSet/>
      <dgm:spPr/>
      <dgm:t>
        <a:bodyPr/>
        <a:lstStyle/>
        <a:p>
          <a:endParaRPr lang="en-US" sz="1600"/>
        </a:p>
      </dgm:t>
    </dgm:pt>
    <dgm:pt modelId="{6F33F941-2228-4E70-8481-BDBAB23F46DF}" type="sibTrans" cxnId="{13F1A4BD-3B76-4A88-B74E-C355473121A5}">
      <dgm:prSet/>
      <dgm:spPr/>
      <dgm:t>
        <a:bodyPr/>
        <a:lstStyle/>
        <a:p>
          <a:endParaRPr lang="en-US" sz="1600"/>
        </a:p>
      </dgm:t>
    </dgm:pt>
    <dgm:pt modelId="{5EB7F6D7-BD3F-41F8-9CC4-CF2BEDE3EF72}" type="pres">
      <dgm:prSet presAssocID="{D300AF7A-5703-46AB-BF1C-58909EDBD4F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0895F2F-29EE-4870-9878-1996358C739E}" type="pres">
      <dgm:prSet presAssocID="{4FCCBC60-4D61-4DE6-BF38-FE4830A5D843}" presName="root" presStyleCnt="0"/>
      <dgm:spPr/>
    </dgm:pt>
    <dgm:pt modelId="{B541602D-67A7-495A-8582-70CFC16B9B39}" type="pres">
      <dgm:prSet presAssocID="{4FCCBC60-4D61-4DE6-BF38-FE4830A5D843}" presName="rootComposite" presStyleCnt="0"/>
      <dgm:spPr/>
    </dgm:pt>
    <dgm:pt modelId="{8203B52C-753D-409C-B2AC-5F93350D1563}" type="pres">
      <dgm:prSet presAssocID="{4FCCBC60-4D61-4DE6-BF38-FE4830A5D843}" presName="rootText" presStyleLbl="node1" presStyleIdx="0" presStyleCnt="1"/>
      <dgm:spPr/>
      <dgm:t>
        <a:bodyPr/>
        <a:lstStyle/>
        <a:p>
          <a:endParaRPr lang="en-US"/>
        </a:p>
      </dgm:t>
    </dgm:pt>
    <dgm:pt modelId="{B6A0C094-EAF4-433A-931E-4545C1666500}" type="pres">
      <dgm:prSet presAssocID="{4FCCBC60-4D61-4DE6-BF38-FE4830A5D843}" presName="rootConnector" presStyleLbl="node1" presStyleIdx="0" presStyleCnt="1"/>
      <dgm:spPr/>
      <dgm:t>
        <a:bodyPr/>
        <a:lstStyle/>
        <a:p>
          <a:endParaRPr lang="en-US"/>
        </a:p>
      </dgm:t>
    </dgm:pt>
    <dgm:pt modelId="{D5992C70-F758-4941-A1CA-E17D12B79080}" type="pres">
      <dgm:prSet presAssocID="{4FCCBC60-4D61-4DE6-BF38-FE4830A5D843}" presName="childShape" presStyleCnt="0"/>
      <dgm:spPr/>
    </dgm:pt>
    <dgm:pt modelId="{78028871-BE47-4045-BA42-DB68D5917D06}" type="pres">
      <dgm:prSet presAssocID="{40331BF2-AFD7-448D-A3DE-56AB32C292DE}" presName="Name13" presStyleLbl="parChTrans1D2" presStyleIdx="0" presStyleCnt="2"/>
      <dgm:spPr/>
      <dgm:t>
        <a:bodyPr/>
        <a:lstStyle/>
        <a:p>
          <a:endParaRPr lang="en-US"/>
        </a:p>
      </dgm:t>
    </dgm:pt>
    <dgm:pt modelId="{0B426D89-CA7C-4853-95B6-AF330D396054}" type="pres">
      <dgm:prSet presAssocID="{CC3CFAB1-0DDA-4EE8-A75C-B98B2C76FCAE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F811F4-050F-4E3A-8E1E-2D8EE4DF11BD}" type="pres">
      <dgm:prSet presAssocID="{928CFEC9-0261-4615-9B94-5A667468E54E}" presName="Name13" presStyleLbl="parChTrans1D2" presStyleIdx="1" presStyleCnt="2"/>
      <dgm:spPr/>
      <dgm:t>
        <a:bodyPr/>
        <a:lstStyle/>
        <a:p>
          <a:endParaRPr lang="en-US"/>
        </a:p>
      </dgm:t>
    </dgm:pt>
    <dgm:pt modelId="{6AE3E027-9EBF-4760-AAB4-B149C4220D08}" type="pres">
      <dgm:prSet presAssocID="{F901590F-9134-4758-8AAE-6568C45249A3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150865-361A-3A4D-941A-B0E8F559727F}" type="presOf" srcId="{4FCCBC60-4D61-4DE6-BF38-FE4830A5D843}" destId="{8203B52C-753D-409C-B2AC-5F93350D1563}" srcOrd="0" destOrd="0" presId="urn:microsoft.com/office/officeart/2005/8/layout/hierarchy3"/>
    <dgm:cxn modelId="{B6BC5841-B4B9-6547-AFE2-1EB6B92DFFF1}" type="presOf" srcId="{928CFEC9-0261-4615-9B94-5A667468E54E}" destId="{A8F811F4-050F-4E3A-8E1E-2D8EE4DF11BD}" srcOrd="0" destOrd="0" presId="urn:microsoft.com/office/officeart/2005/8/layout/hierarchy3"/>
    <dgm:cxn modelId="{43AF2AB6-1EFE-E24A-A9AC-2D6471E18ED8}" type="presOf" srcId="{4FCCBC60-4D61-4DE6-BF38-FE4830A5D843}" destId="{B6A0C094-EAF4-433A-931E-4545C1666500}" srcOrd="1" destOrd="0" presId="urn:microsoft.com/office/officeart/2005/8/layout/hierarchy3"/>
    <dgm:cxn modelId="{C7383BA0-6A5A-A546-99D9-9E819F15CCB5}" type="presOf" srcId="{40331BF2-AFD7-448D-A3DE-56AB32C292DE}" destId="{78028871-BE47-4045-BA42-DB68D5917D06}" srcOrd="0" destOrd="0" presId="urn:microsoft.com/office/officeart/2005/8/layout/hierarchy3"/>
    <dgm:cxn modelId="{6D8F5DCF-F622-B842-ABB6-DBF558ED0FFC}" type="presOf" srcId="{D300AF7A-5703-46AB-BF1C-58909EDBD4F8}" destId="{5EB7F6D7-BD3F-41F8-9CC4-CF2BEDE3EF72}" srcOrd="0" destOrd="0" presId="urn:microsoft.com/office/officeart/2005/8/layout/hierarchy3"/>
    <dgm:cxn modelId="{F9DCE17E-0248-D045-8992-889DBEAA3A5C}" type="presOf" srcId="{CC3CFAB1-0DDA-4EE8-A75C-B98B2C76FCAE}" destId="{0B426D89-CA7C-4853-95B6-AF330D396054}" srcOrd="0" destOrd="0" presId="urn:microsoft.com/office/officeart/2005/8/layout/hierarchy3"/>
    <dgm:cxn modelId="{13F1A4BD-3B76-4A88-B74E-C355473121A5}" srcId="{4FCCBC60-4D61-4DE6-BF38-FE4830A5D843}" destId="{F901590F-9134-4758-8AAE-6568C45249A3}" srcOrd="1" destOrd="0" parTransId="{928CFEC9-0261-4615-9B94-5A667468E54E}" sibTransId="{6F33F941-2228-4E70-8481-BDBAB23F46DF}"/>
    <dgm:cxn modelId="{FAE0E0CC-6485-48BA-BB14-1EC6FD8E0CFF}" srcId="{D300AF7A-5703-46AB-BF1C-58909EDBD4F8}" destId="{4FCCBC60-4D61-4DE6-BF38-FE4830A5D843}" srcOrd="0" destOrd="0" parTransId="{B9F72210-4457-4A5F-A747-DFDE816A7D0F}" sibTransId="{770870EC-C76F-44B3-8193-6097FA0FB044}"/>
    <dgm:cxn modelId="{5E08D2E5-3C87-4668-97BA-4C020468FE61}" srcId="{4FCCBC60-4D61-4DE6-BF38-FE4830A5D843}" destId="{CC3CFAB1-0DDA-4EE8-A75C-B98B2C76FCAE}" srcOrd="0" destOrd="0" parTransId="{40331BF2-AFD7-448D-A3DE-56AB32C292DE}" sibTransId="{7409F9B0-3AAF-47D9-89CE-55EBE1A50F38}"/>
    <dgm:cxn modelId="{E875A2A0-B27B-9A47-ABC7-20C120291931}" type="presOf" srcId="{F901590F-9134-4758-8AAE-6568C45249A3}" destId="{6AE3E027-9EBF-4760-AAB4-B149C4220D08}" srcOrd="0" destOrd="0" presId="urn:microsoft.com/office/officeart/2005/8/layout/hierarchy3"/>
    <dgm:cxn modelId="{A058BD95-6FB2-3843-AA8D-3962AF91A043}" type="presParOf" srcId="{5EB7F6D7-BD3F-41F8-9CC4-CF2BEDE3EF72}" destId="{50895F2F-29EE-4870-9878-1996358C739E}" srcOrd="0" destOrd="0" presId="urn:microsoft.com/office/officeart/2005/8/layout/hierarchy3"/>
    <dgm:cxn modelId="{C06FA2C9-32E9-074F-AB61-E482BE654196}" type="presParOf" srcId="{50895F2F-29EE-4870-9878-1996358C739E}" destId="{B541602D-67A7-495A-8582-70CFC16B9B39}" srcOrd="0" destOrd="0" presId="urn:microsoft.com/office/officeart/2005/8/layout/hierarchy3"/>
    <dgm:cxn modelId="{9E40225F-0C51-8D4F-A50F-65574BAA070D}" type="presParOf" srcId="{B541602D-67A7-495A-8582-70CFC16B9B39}" destId="{8203B52C-753D-409C-B2AC-5F93350D1563}" srcOrd="0" destOrd="0" presId="urn:microsoft.com/office/officeart/2005/8/layout/hierarchy3"/>
    <dgm:cxn modelId="{9FC6238B-4E8D-A947-8F12-719A0B6522E8}" type="presParOf" srcId="{B541602D-67A7-495A-8582-70CFC16B9B39}" destId="{B6A0C094-EAF4-433A-931E-4545C1666500}" srcOrd="1" destOrd="0" presId="urn:microsoft.com/office/officeart/2005/8/layout/hierarchy3"/>
    <dgm:cxn modelId="{CC1AC772-C8A3-DE45-B749-97F79E752A64}" type="presParOf" srcId="{50895F2F-29EE-4870-9878-1996358C739E}" destId="{D5992C70-F758-4941-A1CA-E17D12B79080}" srcOrd="1" destOrd="0" presId="urn:microsoft.com/office/officeart/2005/8/layout/hierarchy3"/>
    <dgm:cxn modelId="{9150B2CA-61AB-4F45-9F62-33720F95D279}" type="presParOf" srcId="{D5992C70-F758-4941-A1CA-E17D12B79080}" destId="{78028871-BE47-4045-BA42-DB68D5917D06}" srcOrd="0" destOrd="0" presId="urn:microsoft.com/office/officeart/2005/8/layout/hierarchy3"/>
    <dgm:cxn modelId="{BCC87AEA-3165-3243-A34E-160A47F8A8D1}" type="presParOf" srcId="{D5992C70-F758-4941-A1CA-E17D12B79080}" destId="{0B426D89-CA7C-4853-95B6-AF330D396054}" srcOrd="1" destOrd="0" presId="urn:microsoft.com/office/officeart/2005/8/layout/hierarchy3"/>
    <dgm:cxn modelId="{8D0DC32B-5956-D84E-A1A1-23DC220920E9}" type="presParOf" srcId="{D5992C70-F758-4941-A1CA-E17D12B79080}" destId="{A8F811F4-050F-4E3A-8E1E-2D8EE4DF11BD}" srcOrd="2" destOrd="0" presId="urn:microsoft.com/office/officeart/2005/8/layout/hierarchy3"/>
    <dgm:cxn modelId="{3F1A8097-BD33-1548-A887-42B0CBAD9151}" type="presParOf" srcId="{D5992C70-F758-4941-A1CA-E17D12B79080}" destId="{6AE3E027-9EBF-4760-AAB4-B149C4220D0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300AF7A-5703-46AB-BF1C-58909EDBD4F8}" type="doc">
      <dgm:prSet loTypeId="urn:microsoft.com/office/officeart/2005/8/layout/hierarchy3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FCCBC60-4D61-4DE6-BF38-FE4830A5D843}">
      <dgm:prSet phldrT="[Text]" custT="1"/>
      <dgm:spPr/>
      <dgm:t>
        <a:bodyPr/>
        <a:lstStyle/>
        <a:p>
          <a:r>
            <a:rPr lang="en-US" sz="2000" dirty="0" smtClean="0"/>
            <a:t>3. Process Planning</a:t>
          </a:r>
          <a:endParaRPr lang="en-US" sz="2000" dirty="0"/>
        </a:p>
      </dgm:t>
    </dgm:pt>
    <dgm:pt modelId="{B9F72210-4457-4A5F-A747-DFDE816A7D0F}" type="parTrans" cxnId="{FAE0E0CC-6485-48BA-BB14-1EC6FD8E0CFF}">
      <dgm:prSet/>
      <dgm:spPr/>
      <dgm:t>
        <a:bodyPr/>
        <a:lstStyle/>
        <a:p>
          <a:endParaRPr lang="en-US" sz="1600"/>
        </a:p>
      </dgm:t>
    </dgm:pt>
    <dgm:pt modelId="{770870EC-C76F-44B3-8193-6097FA0FB044}" type="sibTrans" cxnId="{FAE0E0CC-6485-48BA-BB14-1EC6FD8E0CFF}">
      <dgm:prSet/>
      <dgm:spPr/>
      <dgm:t>
        <a:bodyPr/>
        <a:lstStyle/>
        <a:p>
          <a:endParaRPr lang="en-US" sz="1600"/>
        </a:p>
      </dgm:t>
    </dgm:pt>
    <dgm:pt modelId="{CC3CFAB1-0DDA-4EE8-A75C-B98B2C76FCAE}">
      <dgm:prSet phldrT="[Text]" custT="1"/>
      <dgm:spPr/>
      <dgm:t>
        <a:bodyPr/>
        <a:lstStyle/>
        <a:p>
          <a:r>
            <a:rPr lang="en-US" sz="2000" dirty="0" smtClean="0"/>
            <a:t>Automated Process Plan</a:t>
          </a:r>
          <a:endParaRPr lang="en-US" sz="2000" dirty="0"/>
        </a:p>
      </dgm:t>
    </dgm:pt>
    <dgm:pt modelId="{40331BF2-AFD7-448D-A3DE-56AB32C292DE}" type="parTrans" cxnId="{5E08D2E5-3C87-4668-97BA-4C020468FE61}">
      <dgm:prSet/>
      <dgm:spPr/>
      <dgm:t>
        <a:bodyPr/>
        <a:lstStyle/>
        <a:p>
          <a:endParaRPr lang="en-US" sz="1600"/>
        </a:p>
      </dgm:t>
    </dgm:pt>
    <dgm:pt modelId="{7409F9B0-3AAF-47D9-89CE-55EBE1A50F38}" type="sibTrans" cxnId="{5E08D2E5-3C87-4668-97BA-4C020468FE61}">
      <dgm:prSet/>
      <dgm:spPr/>
      <dgm:t>
        <a:bodyPr/>
        <a:lstStyle/>
        <a:p>
          <a:endParaRPr lang="en-US" sz="1600"/>
        </a:p>
      </dgm:t>
    </dgm:pt>
    <dgm:pt modelId="{F901590F-9134-4758-8AAE-6568C45249A3}">
      <dgm:prSet phldrT="[Text]" custT="1"/>
      <dgm:spPr/>
      <dgm:t>
        <a:bodyPr/>
        <a:lstStyle/>
        <a:p>
          <a:r>
            <a:rPr lang="en-US" sz="2000" dirty="0" smtClean="0"/>
            <a:t>Collision Avoidance</a:t>
          </a:r>
          <a:endParaRPr lang="en-US" sz="2000" dirty="0"/>
        </a:p>
      </dgm:t>
    </dgm:pt>
    <dgm:pt modelId="{928CFEC9-0261-4615-9B94-5A667468E54E}" type="parTrans" cxnId="{13F1A4BD-3B76-4A88-B74E-C355473121A5}">
      <dgm:prSet/>
      <dgm:spPr/>
      <dgm:t>
        <a:bodyPr/>
        <a:lstStyle/>
        <a:p>
          <a:endParaRPr lang="en-US" sz="1600"/>
        </a:p>
      </dgm:t>
    </dgm:pt>
    <dgm:pt modelId="{6F33F941-2228-4E70-8481-BDBAB23F46DF}" type="sibTrans" cxnId="{13F1A4BD-3B76-4A88-B74E-C355473121A5}">
      <dgm:prSet/>
      <dgm:spPr/>
      <dgm:t>
        <a:bodyPr/>
        <a:lstStyle/>
        <a:p>
          <a:endParaRPr lang="en-US" sz="1600"/>
        </a:p>
      </dgm:t>
    </dgm:pt>
    <dgm:pt modelId="{5EB7F6D7-BD3F-41F8-9CC4-CF2BEDE3EF72}" type="pres">
      <dgm:prSet presAssocID="{D300AF7A-5703-46AB-BF1C-58909EDBD4F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0895F2F-29EE-4870-9878-1996358C739E}" type="pres">
      <dgm:prSet presAssocID="{4FCCBC60-4D61-4DE6-BF38-FE4830A5D843}" presName="root" presStyleCnt="0"/>
      <dgm:spPr/>
    </dgm:pt>
    <dgm:pt modelId="{B541602D-67A7-495A-8582-70CFC16B9B39}" type="pres">
      <dgm:prSet presAssocID="{4FCCBC60-4D61-4DE6-BF38-FE4830A5D843}" presName="rootComposite" presStyleCnt="0"/>
      <dgm:spPr/>
    </dgm:pt>
    <dgm:pt modelId="{8203B52C-753D-409C-B2AC-5F93350D1563}" type="pres">
      <dgm:prSet presAssocID="{4FCCBC60-4D61-4DE6-BF38-FE4830A5D843}" presName="rootText" presStyleLbl="node1" presStyleIdx="0" presStyleCnt="1"/>
      <dgm:spPr/>
      <dgm:t>
        <a:bodyPr/>
        <a:lstStyle/>
        <a:p>
          <a:endParaRPr lang="en-US"/>
        </a:p>
      </dgm:t>
    </dgm:pt>
    <dgm:pt modelId="{B6A0C094-EAF4-433A-931E-4545C1666500}" type="pres">
      <dgm:prSet presAssocID="{4FCCBC60-4D61-4DE6-BF38-FE4830A5D843}" presName="rootConnector" presStyleLbl="node1" presStyleIdx="0" presStyleCnt="1"/>
      <dgm:spPr/>
      <dgm:t>
        <a:bodyPr/>
        <a:lstStyle/>
        <a:p>
          <a:endParaRPr lang="en-US"/>
        </a:p>
      </dgm:t>
    </dgm:pt>
    <dgm:pt modelId="{D5992C70-F758-4941-A1CA-E17D12B79080}" type="pres">
      <dgm:prSet presAssocID="{4FCCBC60-4D61-4DE6-BF38-FE4830A5D843}" presName="childShape" presStyleCnt="0"/>
      <dgm:spPr/>
    </dgm:pt>
    <dgm:pt modelId="{78028871-BE47-4045-BA42-DB68D5917D06}" type="pres">
      <dgm:prSet presAssocID="{40331BF2-AFD7-448D-A3DE-56AB32C292DE}" presName="Name13" presStyleLbl="parChTrans1D2" presStyleIdx="0" presStyleCnt="2"/>
      <dgm:spPr/>
      <dgm:t>
        <a:bodyPr/>
        <a:lstStyle/>
        <a:p>
          <a:endParaRPr lang="en-US"/>
        </a:p>
      </dgm:t>
    </dgm:pt>
    <dgm:pt modelId="{0B426D89-CA7C-4853-95B6-AF330D396054}" type="pres">
      <dgm:prSet presAssocID="{CC3CFAB1-0DDA-4EE8-A75C-B98B2C76FCAE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F811F4-050F-4E3A-8E1E-2D8EE4DF11BD}" type="pres">
      <dgm:prSet presAssocID="{928CFEC9-0261-4615-9B94-5A667468E54E}" presName="Name13" presStyleLbl="parChTrans1D2" presStyleIdx="1" presStyleCnt="2"/>
      <dgm:spPr/>
      <dgm:t>
        <a:bodyPr/>
        <a:lstStyle/>
        <a:p>
          <a:endParaRPr lang="en-US"/>
        </a:p>
      </dgm:t>
    </dgm:pt>
    <dgm:pt modelId="{6AE3E027-9EBF-4760-AAB4-B149C4220D08}" type="pres">
      <dgm:prSet presAssocID="{F901590F-9134-4758-8AAE-6568C45249A3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E008EB-DE90-1447-8F14-FFF9A922EAB9}" type="presOf" srcId="{CC3CFAB1-0DDA-4EE8-A75C-B98B2C76FCAE}" destId="{0B426D89-CA7C-4853-95B6-AF330D396054}" srcOrd="0" destOrd="0" presId="urn:microsoft.com/office/officeart/2005/8/layout/hierarchy3"/>
    <dgm:cxn modelId="{E2C0F4CA-72E0-404C-9223-61D965C6738E}" type="presOf" srcId="{40331BF2-AFD7-448D-A3DE-56AB32C292DE}" destId="{78028871-BE47-4045-BA42-DB68D5917D06}" srcOrd="0" destOrd="0" presId="urn:microsoft.com/office/officeart/2005/8/layout/hierarchy3"/>
    <dgm:cxn modelId="{302DBB4D-AD24-6545-864A-228D9F31737E}" type="presOf" srcId="{4FCCBC60-4D61-4DE6-BF38-FE4830A5D843}" destId="{8203B52C-753D-409C-B2AC-5F93350D1563}" srcOrd="0" destOrd="0" presId="urn:microsoft.com/office/officeart/2005/8/layout/hierarchy3"/>
    <dgm:cxn modelId="{CBE33CFF-A7AE-6A45-9E27-9A2B2A20E7AD}" type="presOf" srcId="{F901590F-9134-4758-8AAE-6568C45249A3}" destId="{6AE3E027-9EBF-4760-AAB4-B149C4220D08}" srcOrd="0" destOrd="0" presId="urn:microsoft.com/office/officeart/2005/8/layout/hierarchy3"/>
    <dgm:cxn modelId="{92543665-EA62-F24D-82A1-7F7690CF562D}" type="presOf" srcId="{D300AF7A-5703-46AB-BF1C-58909EDBD4F8}" destId="{5EB7F6D7-BD3F-41F8-9CC4-CF2BEDE3EF72}" srcOrd="0" destOrd="0" presId="urn:microsoft.com/office/officeart/2005/8/layout/hierarchy3"/>
    <dgm:cxn modelId="{13F1A4BD-3B76-4A88-B74E-C355473121A5}" srcId="{4FCCBC60-4D61-4DE6-BF38-FE4830A5D843}" destId="{F901590F-9134-4758-8AAE-6568C45249A3}" srcOrd="1" destOrd="0" parTransId="{928CFEC9-0261-4615-9B94-5A667468E54E}" sibTransId="{6F33F941-2228-4E70-8481-BDBAB23F46DF}"/>
    <dgm:cxn modelId="{FAE0E0CC-6485-48BA-BB14-1EC6FD8E0CFF}" srcId="{D300AF7A-5703-46AB-BF1C-58909EDBD4F8}" destId="{4FCCBC60-4D61-4DE6-BF38-FE4830A5D843}" srcOrd="0" destOrd="0" parTransId="{B9F72210-4457-4A5F-A747-DFDE816A7D0F}" sibTransId="{770870EC-C76F-44B3-8193-6097FA0FB044}"/>
    <dgm:cxn modelId="{5E08D2E5-3C87-4668-97BA-4C020468FE61}" srcId="{4FCCBC60-4D61-4DE6-BF38-FE4830A5D843}" destId="{CC3CFAB1-0DDA-4EE8-A75C-B98B2C76FCAE}" srcOrd="0" destOrd="0" parTransId="{40331BF2-AFD7-448D-A3DE-56AB32C292DE}" sibTransId="{7409F9B0-3AAF-47D9-89CE-55EBE1A50F38}"/>
    <dgm:cxn modelId="{B446027F-1B8F-B74E-A62A-F98E0CF8CAFC}" type="presOf" srcId="{928CFEC9-0261-4615-9B94-5A667468E54E}" destId="{A8F811F4-050F-4E3A-8E1E-2D8EE4DF11BD}" srcOrd="0" destOrd="0" presId="urn:microsoft.com/office/officeart/2005/8/layout/hierarchy3"/>
    <dgm:cxn modelId="{BA14F860-803F-2C40-AE1F-AF8F563C5DB3}" type="presOf" srcId="{4FCCBC60-4D61-4DE6-BF38-FE4830A5D843}" destId="{B6A0C094-EAF4-433A-931E-4545C1666500}" srcOrd="1" destOrd="0" presId="urn:microsoft.com/office/officeart/2005/8/layout/hierarchy3"/>
    <dgm:cxn modelId="{A3BB0A95-02A3-2B4B-A174-E512D821F875}" type="presParOf" srcId="{5EB7F6D7-BD3F-41F8-9CC4-CF2BEDE3EF72}" destId="{50895F2F-29EE-4870-9878-1996358C739E}" srcOrd="0" destOrd="0" presId="urn:microsoft.com/office/officeart/2005/8/layout/hierarchy3"/>
    <dgm:cxn modelId="{8DAC0AB3-A033-CE43-9826-117F0552B41B}" type="presParOf" srcId="{50895F2F-29EE-4870-9878-1996358C739E}" destId="{B541602D-67A7-495A-8582-70CFC16B9B39}" srcOrd="0" destOrd="0" presId="urn:microsoft.com/office/officeart/2005/8/layout/hierarchy3"/>
    <dgm:cxn modelId="{01F889D2-8016-E249-95F2-A2585E460CC2}" type="presParOf" srcId="{B541602D-67A7-495A-8582-70CFC16B9B39}" destId="{8203B52C-753D-409C-B2AC-5F93350D1563}" srcOrd="0" destOrd="0" presId="urn:microsoft.com/office/officeart/2005/8/layout/hierarchy3"/>
    <dgm:cxn modelId="{ADDF1621-D598-9541-AEC0-C0D892508FF0}" type="presParOf" srcId="{B541602D-67A7-495A-8582-70CFC16B9B39}" destId="{B6A0C094-EAF4-433A-931E-4545C1666500}" srcOrd="1" destOrd="0" presId="urn:microsoft.com/office/officeart/2005/8/layout/hierarchy3"/>
    <dgm:cxn modelId="{EE43079D-E945-3D45-81FC-DA74A850E201}" type="presParOf" srcId="{50895F2F-29EE-4870-9878-1996358C739E}" destId="{D5992C70-F758-4941-A1CA-E17D12B79080}" srcOrd="1" destOrd="0" presId="urn:microsoft.com/office/officeart/2005/8/layout/hierarchy3"/>
    <dgm:cxn modelId="{D9312B6A-7DC0-4949-BB36-E9A32C926AF4}" type="presParOf" srcId="{D5992C70-F758-4941-A1CA-E17D12B79080}" destId="{78028871-BE47-4045-BA42-DB68D5917D06}" srcOrd="0" destOrd="0" presId="urn:microsoft.com/office/officeart/2005/8/layout/hierarchy3"/>
    <dgm:cxn modelId="{A38431C6-8E10-8D4D-BACD-C3F62562A30D}" type="presParOf" srcId="{D5992C70-F758-4941-A1CA-E17D12B79080}" destId="{0B426D89-CA7C-4853-95B6-AF330D396054}" srcOrd="1" destOrd="0" presId="urn:microsoft.com/office/officeart/2005/8/layout/hierarchy3"/>
    <dgm:cxn modelId="{A0360E8B-2CAE-1A40-9E91-44A0DC466E4C}" type="presParOf" srcId="{D5992C70-F758-4941-A1CA-E17D12B79080}" destId="{A8F811F4-050F-4E3A-8E1E-2D8EE4DF11BD}" srcOrd="2" destOrd="0" presId="urn:microsoft.com/office/officeart/2005/8/layout/hierarchy3"/>
    <dgm:cxn modelId="{BDEEB7BC-31EE-694A-A495-0F4C5775E33C}" type="presParOf" srcId="{D5992C70-F758-4941-A1CA-E17D12B79080}" destId="{6AE3E027-9EBF-4760-AAB4-B149C4220D0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300AF7A-5703-46AB-BF1C-58909EDBD4F8}" type="doc">
      <dgm:prSet loTypeId="urn:microsoft.com/office/officeart/2005/8/layout/hierarchy3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0A0E0E5-272C-47BC-81CD-83502CEDAF35}">
      <dgm:prSet phldrT="[Text]"/>
      <dgm:spPr/>
      <dgm:t>
        <a:bodyPr/>
        <a:lstStyle/>
        <a:p>
          <a:r>
            <a:rPr lang="en-US" b="1" dirty="0" smtClean="0"/>
            <a:t>1. Functional Design</a:t>
          </a:r>
          <a:endParaRPr lang="en-US" dirty="0"/>
        </a:p>
      </dgm:t>
    </dgm:pt>
    <dgm:pt modelId="{6D0E623E-1B7D-4DC8-AC35-D34F8D28C77E}" type="parTrans" cxnId="{647A5451-F848-4245-8315-680EA6886A4F}">
      <dgm:prSet/>
      <dgm:spPr/>
      <dgm:t>
        <a:bodyPr/>
        <a:lstStyle/>
        <a:p>
          <a:endParaRPr lang="en-US"/>
        </a:p>
      </dgm:t>
    </dgm:pt>
    <dgm:pt modelId="{BEABF78E-1F50-4352-9A5C-C64B3678475E}" type="sibTrans" cxnId="{647A5451-F848-4245-8315-680EA6886A4F}">
      <dgm:prSet/>
      <dgm:spPr/>
      <dgm:t>
        <a:bodyPr/>
        <a:lstStyle/>
        <a:p>
          <a:endParaRPr lang="en-US"/>
        </a:p>
      </dgm:t>
    </dgm:pt>
    <dgm:pt modelId="{09D337BF-1618-4EBF-817C-C5C9F248AE0A}">
      <dgm:prSet phldrT="[Text]"/>
      <dgm:spPr/>
      <dgm:t>
        <a:bodyPr/>
        <a:lstStyle/>
        <a:p>
          <a:r>
            <a:rPr lang="en-US" b="1" dirty="0" smtClean="0"/>
            <a:t>2. Process Modeling</a:t>
          </a:r>
          <a:endParaRPr lang="en-US" dirty="0"/>
        </a:p>
      </dgm:t>
    </dgm:pt>
    <dgm:pt modelId="{62167FD2-986D-4E06-B67A-09D2FF07FDBE}" type="parTrans" cxnId="{CEFEC399-997E-4661-B518-5FBAE06CD19B}">
      <dgm:prSet/>
      <dgm:spPr/>
      <dgm:t>
        <a:bodyPr/>
        <a:lstStyle/>
        <a:p>
          <a:endParaRPr lang="en-US"/>
        </a:p>
      </dgm:t>
    </dgm:pt>
    <dgm:pt modelId="{2D9BEF5C-F20B-45EB-BDDC-617D9E784306}" type="sibTrans" cxnId="{CEFEC399-997E-4661-B518-5FBAE06CD19B}">
      <dgm:prSet/>
      <dgm:spPr/>
      <dgm:t>
        <a:bodyPr/>
        <a:lstStyle/>
        <a:p>
          <a:endParaRPr lang="en-US"/>
        </a:p>
      </dgm:t>
    </dgm:pt>
    <dgm:pt modelId="{B1A91347-D80F-4482-BA2A-A68374D2E6C7}">
      <dgm:prSet phldrT="[Text]"/>
      <dgm:spPr/>
      <dgm:t>
        <a:bodyPr/>
        <a:lstStyle/>
        <a:p>
          <a:r>
            <a:rPr lang="en-US" b="0" dirty="0" smtClean="0"/>
            <a:t>Topology Optimization</a:t>
          </a:r>
          <a:endParaRPr lang="en-US" b="0" dirty="0"/>
        </a:p>
      </dgm:t>
    </dgm:pt>
    <dgm:pt modelId="{FB4AE4F2-0F82-458C-87D5-20F3E98EB843}" type="parTrans" cxnId="{B1E4E5EC-75B9-42A4-B761-CFC2815E3902}">
      <dgm:prSet/>
      <dgm:spPr/>
      <dgm:t>
        <a:bodyPr/>
        <a:lstStyle/>
        <a:p>
          <a:endParaRPr lang="en-US"/>
        </a:p>
      </dgm:t>
    </dgm:pt>
    <dgm:pt modelId="{7153FFB9-7E9F-47AB-AD6D-1B86177CE2A1}" type="sibTrans" cxnId="{B1E4E5EC-75B9-42A4-B761-CFC2815E3902}">
      <dgm:prSet/>
      <dgm:spPr/>
      <dgm:t>
        <a:bodyPr/>
        <a:lstStyle/>
        <a:p>
          <a:endParaRPr lang="en-US"/>
        </a:p>
      </dgm:t>
    </dgm:pt>
    <dgm:pt modelId="{8FC7EB8A-250B-4898-8663-A2D54EF0DACC}">
      <dgm:prSet phldrT="[Text]"/>
      <dgm:spPr/>
      <dgm:t>
        <a:bodyPr/>
        <a:lstStyle/>
        <a:p>
          <a:r>
            <a:rPr lang="en-US" dirty="0" smtClean="0"/>
            <a:t>Particle Distribution Analysis</a:t>
          </a:r>
          <a:endParaRPr lang="en-US" dirty="0"/>
        </a:p>
      </dgm:t>
    </dgm:pt>
    <dgm:pt modelId="{8877EB89-32E8-4B9C-BFB7-2793CB36E349}" type="parTrans" cxnId="{E3D1FC63-5B11-4AF3-867F-0D26941D5C71}">
      <dgm:prSet/>
      <dgm:spPr/>
      <dgm:t>
        <a:bodyPr/>
        <a:lstStyle/>
        <a:p>
          <a:endParaRPr lang="en-US"/>
        </a:p>
      </dgm:t>
    </dgm:pt>
    <dgm:pt modelId="{B3F7C75E-ECC1-4FF5-8025-DF4B30D57CC0}" type="sibTrans" cxnId="{E3D1FC63-5B11-4AF3-867F-0D26941D5C71}">
      <dgm:prSet/>
      <dgm:spPr/>
      <dgm:t>
        <a:bodyPr/>
        <a:lstStyle/>
        <a:p>
          <a:endParaRPr lang="en-US"/>
        </a:p>
      </dgm:t>
    </dgm:pt>
    <dgm:pt modelId="{61B966C6-6F48-4F7C-8705-531F5100C381}">
      <dgm:prSet phldrT="[Text]"/>
      <dgm:spPr/>
      <dgm:t>
        <a:bodyPr/>
        <a:lstStyle/>
        <a:p>
          <a:r>
            <a:rPr lang="en-US" dirty="0" smtClean="0"/>
            <a:t>Melt Pool Mechanics</a:t>
          </a:r>
        </a:p>
      </dgm:t>
    </dgm:pt>
    <dgm:pt modelId="{EA6893D4-34D4-48C2-B4BB-65C68B8EC25E}" type="parTrans" cxnId="{9E53FC4C-E270-45AD-A153-66392C1A7140}">
      <dgm:prSet/>
      <dgm:spPr/>
      <dgm:t>
        <a:bodyPr/>
        <a:lstStyle/>
        <a:p>
          <a:endParaRPr lang="en-US"/>
        </a:p>
      </dgm:t>
    </dgm:pt>
    <dgm:pt modelId="{84337D7B-758C-468F-A8C5-497988BDBCE6}" type="sibTrans" cxnId="{9E53FC4C-E270-45AD-A153-66392C1A7140}">
      <dgm:prSet/>
      <dgm:spPr/>
      <dgm:t>
        <a:bodyPr/>
        <a:lstStyle/>
        <a:p>
          <a:endParaRPr lang="en-US"/>
        </a:p>
      </dgm:t>
    </dgm:pt>
    <dgm:pt modelId="{4FCCBC60-4D61-4DE6-BF38-FE4830A5D843}">
      <dgm:prSet phldrT="[Text]"/>
      <dgm:spPr/>
      <dgm:t>
        <a:bodyPr/>
        <a:lstStyle/>
        <a:p>
          <a:r>
            <a:rPr lang="en-US" b="1" dirty="0" smtClean="0"/>
            <a:t>3. Process Planning</a:t>
          </a:r>
          <a:endParaRPr lang="en-US" b="1" dirty="0"/>
        </a:p>
      </dgm:t>
    </dgm:pt>
    <dgm:pt modelId="{B9F72210-4457-4A5F-A747-DFDE816A7D0F}" type="parTrans" cxnId="{FAE0E0CC-6485-48BA-BB14-1EC6FD8E0CFF}">
      <dgm:prSet/>
      <dgm:spPr/>
      <dgm:t>
        <a:bodyPr/>
        <a:lstStyle/>
        <a:p>
          <a:endParaRPr lang="en-US"/>
        </a:p>
      </dgm:t>
    </dgm:pt>
    <dgm:pt modelId="{770870EC-C76F-44B3-8193-6097FA0FB044}" type="sibTrans" cxnId="{FAE0E0CC-6485-48BA-BB14-1EC6FD8E0CFF}">
      <dgm:prSet/>
      <dgm:spPr/>
      <dgm:t>
        <a:bodyPr/>
        <a:lstStyle/>
        <a:p>
          <a:endParaRPr lang="en-US"/>
        </a:p>
      </dgm:t>
    </dgm:pt>
    <dgm:pt modelId="{CC3CFAB1-0DDA-4EE8-A75C-B98B2C76FCAE}">
      <dgm:prSet phldrT="[Text]"/>
      <dgm:spPr/>
      <dgm:t>
        <a:bodyPr/>
        <a:lstStyle/>
        <a:p>
          <a:r>
            <a:rPr lang="en-US" dirty="0" smtClean="0"/>
            <a:t>Automated Process Plan</a:t>
          </a:r>
          <a:endParaRPr lang="en-US" dirty="0"/>
        </a:p>
      </dgm:t>
    </dgm:pt>
    <dgm:pt modelId="{40331BF2-AFD7-448D-A3DE-56AB32C292DE}" type="parTrans" cxnId="{5E08D2E5-3C87-4668-97BA-4C020468FE61}">
      <dgm:prSet/>
      <dgm:spPr/>
      <dgm:t>
        <a:bodyPr/>
        <a:lstStyle/>
        <a:p>
          <a:endParaRPr lang="en-US"/>
        </a:p>
      </dgm:t>
    </dgm:pt>
    <dgm:pt modelId="{7409F9B0-3AAF-47D9-89CE-55EBE1A50F38}" type="sibTrans" cxnId="{5E08D2E5-3C87-4668-97BA-4C020468FE61}">
      <dgm:prSet/>
      <dgm:spPr/>
      <dgm:t>
        <a:bodyPr/>
        <a:lstStyle/>
        <a:p>
          <a:endParaRPr lang="en-US"/>
        </a:p>
      </dgm:t>
    </dgm:pt>
    <dgm:pt modelId="{F901590F-9134-4758-8AAE-6568C45249A3}">
      <dgm:prSet phldrT="[Text]"/>
      <dgm:spPr/>
      <dgm:t>
        <a:bodyPr/>
        <a:lstStyle/>
        <a:p>
          <a:r>
            <a:rPr lang="en-US" dirty="0" smtClean="0"/>
            <a:t>Collision Avoidance</a:t>
          </a:r>
          <a:endParaRPr lang="en-US" dirty="0"/>
        </a:p>
      </dgm:t>
    </dgm:pt>
    <dgm:pt modelId="{928CFEC9-0261-4615-9B94-5A667468E54E}" type="parTrans" cxnId="{13F1A4BD-3B76-4A88-B74E-C355473121A5}">
      <dgm:prSet/>
      <dgm:spPr/>
      <dgm:t>
        <a:bodyPr/>
        <a:lstStyle/>
        <a:p>
          <a:endParaRPr lang="en-US"/>
        </a:p>
      </dgm:t>
    </dgm:pt>
    <dgm:pt modelId="{6F33F941-2228-4E70-8481-BDBAB23F46DF}" type="sibTrans" cxnId="{13F1A4BD-3B76-4A88-B74E-C355473121A5}">
      <dgm:prSet/>
      <dgm:spPr/>
      <dgm:t>
        <a:bodyPr/>
        <a:lstStyle/>
        <a:p>
          <a:endParaRPr lang="en-US"/>
        </a:p>
      </dgm:t>
    </dgm:pt>
    <dgm:pt modelId="{DFFC1630-8A0A-41AA-8320-44C6A2AEE084}">
      <dgm:prSet phldrT="[Text]"/>
      <dgm:spPr/>
      <dgm:t>
        <a:bodyPr/>
        <a:lstStyle/>
        <a:p>
          <a:r>
            <a:rPr lang="en-US" dirty="0" smtClean="0"/>
            <a:t>Design Environment</a:t>
          </a:r>
          <a:endParaRPr lang="en-US" dirty="0"/>
        </a:p>
      </dgm:t>
    </dgm:pt>
    <dgm:pt modelId="{846F0634-7EF4-4823-8972-A2A3FD476454}" type="parTrans" cxnId="{76F003DB-5669-4470-9D83-EEF75538F86E}">
      <dgm:prSet/>
      <dgm:spPr/>
      <dgm:t>
        <a:bodyPr/>
        <a:lstStyle/>
        <a:p>
          <a:endParaRPr lang="en-US"/>
        </a:p>
      </dgm:t>
    </dgm:pt>
    <dgm:pt modelId="{8E3E6FF9-058E-40B4-A9BC-8671F00E1EF3}" type="sibTrans" cxnId="{76F003DB-5669-4470-9D83-EEF75538F86E}">
      <dgm:prSet/>
      <dgm:spPr/>
      <dgm:t>
        <a:bodyPr/>
        <a:lstStyle/>
        <a:p>
          <a:endParaRPr lang="en-US"/>
        </a:p>
      </dgm:t>
    </dgm:pt>
    <dgm:pt modelId="{439A0F05-C47C-48D3-969D-116E6BD217BB}">
      <dgm:prSet phldrT="[Text]"/>
      <dgm:spPr/>
      <dgm:t>
        <a:bodyPr/>
        <a:lstStyle/>
        <a:p>
          <a:r>
            <a:rPr lang="en-US" dirty="0" smtClean="0"/>
            <a:t>Micro to Macro Material Properties</a:t>
          </a:r>
        </a:p>
      </dgm:t>
    </dgm:pt>
    <dgm:pt modelId="{D1674663-CFC8-4B07-91E5-B42E1B4DE52B}" type="parTrans" cxnId="{D6F5ABAE-5080-43AE-BE77-EFFF1B212E3B}">
      <dgm:prSet/>
      <dgm:spPr/>
      <dgm:t>
        <a:bodyPr/>
        <a:lstStyle/>
        <a:p>
          <a:endParaRPr lang="en-US"/>
        </a:p>
      </dgm:t>
    </dgm:pt>
    <dgm:pt modelId="{683EB899-CEC2-4700-AB6B-8342A6396979}" type="sibTrans" cxnId="{D6F5ABAE-5080-43AE-BE77-EFFF1B212E3B}">
      <dgm:prSet/>
      <dgm:spPr/>
      <dgm:t>
        <a:bodyPr/>
        <a:lstStyle/>
        <a:p>
          <a:endParaRPr lang="en-US"/>
        </a:p>
      </dgm:t>
    </dgm:pt>
    <dgm:pt modelId="{5EB7F6D7-BD3F-41F8-9CC4-CF2BEDE3EF72}" type="pres">
      <dgm:prSet presAssocID="{D300AF7A-5703-46AB-BF1C-58909EDBD4F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EEF7CBF-64BA-49B8-B09D-576DA873F0E9}" type="pres">
      <dgm:prSet presAssocID="{A0A0E0E5-272C-47BC-81CD-83502CEDAF35}" presName="root" presStyleCnt="0"/>
      <dgm:spPr/>
      <dgm:t>
        <a:bodyPr/>
        <a:lstStyle/>
        <a:p>
          <a:endParaRPr lang="en-US"/>
        </a:p>
      </dgm:t>
    </dgm:pt>
    <dgm:pt modelId="{07183CD4-1F2E-4855-B5C0-F6E8738556BC}" type="pres">
      <dgm:prSet presAssocID="{A0A0E0E5-272C-47BC-81CD-83502CEDAF35}" presName="rootComposite" presStyleCnt="0"/>
      <dgm:spPr/>
      <dgm:t>
        <a:bodyPr/>
        <a:lstStyle/>
        <a:p>
          <a:endParaRPr lang="en-US"/>
        </a:p>
      </dgm:t>
    </dgm:pt>
    <dgm:pt modelId="{59D29281-360E-4A52-9DA7-3A40F72EDBD6}" type="pres">
      <dgm:prSet presAssocID="{A0A0E0E5-272C-47BC-81CD-83502CEDAF35}" presName="rootText" presStyleLbl="node1" presStyleIdx="0" presStyleCnt="3"/>
      <dgm:spPr/>
      <dgm:t>
        <a:bodyPr/>
        <a:lstStyle/>
        <a:p>
          <a:endParaRPr lang="en-US"/>
        </a:p>
      </dgm:t>
    </dgm:pt>
    <dgm:pt modelId="{937BB153-AEA2-4BF0-AAC4-152E26F21A72}" type="pres">
      <dgm:prSet presAssocID="{A0A0E0E5-272C-47BC-81CD-83502CEDAF35}" presName="rootConnector" presStyleLbl="node1" presStyleIdx="0" presStyleCnt="3"/>
      <dgm:spPr/>
      <dgm:t>
        <a:bodyPr/>
        <a:lstStyle/>
        <a:p>
          <a:endParaRPr lang="en-US"/>
        </a:p>
      </dgm:t>
    </dgm:pt>
    <dgm:pt modelId="{1BB9C1DC-EA44-4BFA-AB08-EC1E40E5D0E1}" type="pres">
      <dgm:prSet presAssocID="{A0A0E0E5-272C-47BC-81CD-83502CEDAF35}" presName="childShape" presStyleCnt="0"/>
      <dgm:spPr/>
      <dgm:t>
        <a:bodyPr/>
        <a:lstStyle/>
        <a:p>
          <a:endParaRPr lang="en-US"/>
        </a:p>
      </dgm:t>
    </dgm:pt>
    <dgm:pt modelId="{5B532034-6AAC-4E0D-B1C6-0A9DF78A4856}" type="pres">
      <dgm:prSet presAssocID="{FB4AE4F2-0F82-458C-87D5-20F3E98EB843}" presName="Name13" presStyleLbl="parChTrans1D2" presStyleIdx="0" presStyleCnt="7"/>
      <dgm:spPr/>
      <dgm:t>
        <a:bodyPr/>
        <a:lstStyle/>
        <a:p>
          <a:endParaRPr lang="en-US"/>
        </a:p>
      </dgm:t>
    </dgm:pt>
    <dgm:pt modelId="{01D13BAD-E7C1-4911-A2B7-278CEB190B38}" type="pres">
      <dgm:prSet presAssocID="{B1A91347-D80F-4482-BA2A-A68374D2E6C7}" presName="childText" presStyleLbl="bgAcc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34646-18B4-4910-86D9-D4FE21E97C0B}" type="pres">
      <dgm:prSet presAssocID="{846F0634-7EF4-4823-8972-A2A3FD476454}" presName="Name13" presStyleLbl="parChTrans1D2" presStyleIdx="1" presStyleCnt="7"/>
      <dgm:spPr/>
      <dgm:t>
        <a:bodyPr/>
        <a:lstStyle/>
        <a:p>
          <a:endParaRPr lang="en-US"/>
        </a:p>
      </dgm:t>
    </dgm:pt>
    <dgm:pt modelId="{5B593AF7-FA62-4A99-8998-14336484D7AD}" type="pres">
      <dgm:prSet presAssocID="{DFFC1630-8A0A-41AA-8320-44C6A2AEE084}" presName="childText" presStyleLbl="bgAcc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1D3BC7-89D0-46C0-B11F-F561CC527F52}" type="pres">
      <dgm:prSet presAssocID="{09D337BF-1618-4EBF-817C-C5C9F248AE0A}" presName="root" presStyleCnt="0"/>
      <dgm:spPr/>
      <dgm:t>
        <a:bodyPr/>
        <a:lstStyle/>
        <a:p>
          <a:endParaRPr lang="en-US"/>
        </a:p>
      </dgm:t>
    </dgm:pt>
    <dgm:pt modelId="{09B7C4F2-AC08-4E91-BFB9-9FB91BDC81C1}" type="pres">
      <dgm:prSet presAssocID="{09D337BF-1618-4EBF-817C-C5C9F248AE0A}" presName="rootComposite" presStyleCnt="0"/>
      <dgm:spPr/>
      <dgm:t>
        <a:bodyPr/>
        <a:lstStyle/>
        <a:p>
          <a:endParaRPr lang="en-US"/>
        </a:p>
      </dgm:t>
    </dgm:pt>
    <dgm:pt modelId="{D1471D3C-0C45-499B-A910-C25E0F86455D}" type="pres">
      <dgm:prSet presAssocID="{09D337BF-1618-4EBF-817C-C5C9F248AE0A}" presName="rootText" presStyleLbl="node1" presStyleIdx="1" presStyleCnt="3" custLinFactNeighborX="1005" custLinFactNeighborY="1198"/>
      <dgm:spPr/>
      <dgm:t>
        <a:bodyPr/>
        <a:lstStyle/>
        <a:p>
          <a:endParaRPr lang="en-US"/>
        </a:p>
      </dgm:t>
    </dgm:pt>
    <dgm:pt modelId="{B3135863-D1FA-41A2-8B3A-56320998309F}" type="pres">
      <dgm:prSet presAssocID="{09D337BF-1618-4EBF-817C-C5C9F248AE0A}" presName="rootConnector" presStyleLbl="node1" presStyleIdx="1" presStyleCnt="3"/>
      <dgm:spPr/>
      <dgm:t>
        <a:bodyPr/>
        <a:lstStyle/>
        <a:p>
          <a:endParaRPr lang="en-US"/>
        </a:p>
      </dgm:t>
    </dgm:pt>
    <dgm:pt modelId="{A9F1355B-5C94-49B5-B5B2-AB392BB4E11B}" type="pres">
      <dgm:prSet presAssocID="{09D337BF-1618-4EBF-817C-C5C9F248AE0A}" presName="childShape" presStyleCnt="0"/>
      <dgm:spPr/>
      <dgm:t>
        <a:bodyPr/>
        <a:lstStyle/>
        <a:p>
          <a:endParaRPr lang="en-US"/>
        </a:p>
      </dgm:t>
    </dgm:pt>
    <dgm:pt modelId="{3515E2A9-6DB0-4730-B044-A496C4566D23}" type="pres">
      <dgm:prSet presAssocID="{8877EB89-32E8-4B9C-BFB7-2793CB36E349}" presName="Name13" presStyleLbl="parChTrans1D2" presStyleIdx="2" presStyleCnt="7"/>
      <dgm:spPr/>
      <dgm:t>
        <a:bodyPr/>
        <a:lstStyle/>
        <a:p>
          <a:endParaRPr lang="en-US"/>
        </a:p>
      </dgm:t>
    </dgm:pt>
    <dgm:pt modelId="{05F8BFA0-BBC9-45E9-A820-177DDB959921}" type="pres">
      <dgm:prSet presAssocID="{8FC7EB8A-250B-4898-8663-A2D54EF0DACC}" presName="childText" presStyleLbl="bgAcc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E6D422-D870-4C86-92B8-490E3E4149FE}" type="pres">
      <dgm:prSet presAssocID="{EA6893D4-34D4-48C2-B4BB-65C68B8EC25E}" presName="Name13" presStyleLbl="parChTrans1D2" presStyleIdx="3" presStyleCnt="7"/>
      <dgm:spPr/>
      <dgm:t>
        <a:bodyPr/>
        <a:lstStyle/>
        <a:p>
          <a:endParaRPr lang="en-US"/>
        </a:p>
      </dgm:t>
    </dgm:pt>
    <dgm:pt modelId="{6FC21509-21F2-4B43-ADA0-B8E91BBF36F0}" type="pres">
      <dgm:prSet presAssocID="{61B966C6-6F48-4F7C-8705-531F5100C381}" presName="childText" presStyleLbl="bgAcc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EDB50E-F2DA-45C0-B9C7-1A2A8E403F3F}" type="pres">
      <dgm:prSet presAssocID="{D1674663-CFC8-4B07-91E5-B42E1B4DE52B}" presName="Name13" presStyleLbl="parChTrans1D2" presStyleIdx="4" presStyleCnt="7"/>
      <dgm:spPr/>
      <dgm:t>
        <a:bodyPr/>
        <a:lstStyle/>
        <a:p>
          <a:endParaRPr lang="en-US"/>
        </a:p>
      </dgm:t>
    </dgm:pt>
    <dgm:pt modelId="{B179FF5E-DCA6-42A6-A5F7-3AC2F335AC03}" type="pres">
      <dgm:prSet presAssocID="{439A0F05-C47C-48D3-969D-116E6BD217BB}" presName="childText" presStyleLbl="bgAcc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895F2F-29EE-4870-9878-1996358C739E}" type="pres">
      <dgm:prSet presAssocID="{4FCCBC60-4D61-4DE6-BF38-FE4830A5D843}" presName="root" presStyleCnt="0"/>
      <dgm:spPr/>
      <dgm:t>
        <a:bodyPr/>
        <a:lstStyle/>
        <a:p>
          <a:endParaRPr lang="en-US"/>
        </a:p>
      </dgm:t>
    </dgm:pt>
    <dgm:pt modelId="{B541602D-67A7-495A-8582-70CFC16B9B39}" type="pres">
      <dgm:prSet presAssocID="{4FCCBC60-4D61-4DE6-BF38-FE4830A5D843}" presName="rootComposite" presStyleCnt="0"/>
      <dgm:spPr/>
      <dgm:t>
        <a:bodyPr/>
        <a:lstStyle/>
        <a:p>
          <a:endParaRPr lang="en-US"/>
        </a:p>
      </dgm:t>
    </dgm:pt>
    <dgm:pt modelId="{8203B52C-753D-409C-B2AC-5F93350D1563}" type="pres">
      <dgm:prSet presAssocID="{4FCCBC60-4D61-4DE6-BF38-FE4830A5D843}" presName="rootText" presStyleLbl="node1" presStyleIdx="2" presStyleCnt="3"/>
      <dgm:spPr/>
      <dgm:t>
        <a:bodyPr/>
        <a:lstStyle/>
        <a:p>
          <a:endParaRPr lang="en-US"/>
        </a:p>
      </dgm:t>
    </dgm:pt>
    <dgm:pt modelId="{B6A0C094-EAF4-433A-931E-4545C1666500}" type="pres">
      <dgm:prSet presAssocID="{4FCCBC60-4D61-4DE6-BF38-FE4830A5D843}" presName="rootConnector" presStyleLbl="node1" presStyleIdx="2" presStyleCnt="3"/>
      <dgm:spPr/>
      <dgm:t>
        <a:bodyPr/>
        <a:lstStyle/>
        <a:p>
          <a:endParaRPr lang="en-US"/>
        </a:p>
      </dgm:t>
    </dgm:pt>
    <dgm:pt modelId="{D5992C70-F758-4941-A1CA-E17D12B79080}" type="pres">
      <dgm:prSet presAssocID="{4FCCBC60-4D61-4DE6-BF38-FE4830A5D843}" presName="childShape" presStyleCnt="0"/>
      <dgm:spPr/>
      <dgm:t>
        <a:bodyPr/>
        <a:lstStyle/>
        <a:p>
          <a:endParaRPr lang="en-US"/>
        </a:p>
      </dgm:t>
    </dgm:pt>
    <dgm:pt modelId="{78028871-BE47-4045-BA42-DB68D5917D06}" type="pres">
      <dgm:prSet presAssocID="{40331BF2-AFD7-448D-A3DE-56AB32C292DE}" presName="Name13" presStyleLbl="parChTrans1D2" presStyleIdx="5" presStyleCnt="7"/>
      <dgm:spPr/>
      <dgm:t>
        <a:bodyPr/>
        <a:lstStyle/>
        <a:p>
          <a:endParaRPr lang="en-US"/>
        </a:p>
      </dgm:t>
    </dgm:pt>
    <dgm:pt modelId="{0B426D89-CA7C-4853-95B6-AF330D396054}" type="pres">
      <dgm:prSet presAssocID="{CC3CFAB1-0DDA-4EE8-A75C-B98B2C76FCAE}" presName="childText" presStyleLbl="bgAcc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F811F4-050F-4E3A-8E1E-2D8EE4DF11BD}" type="pres">
      <dgm:prSet presAssocID="{928CFEC9-0261-4615-9B94-5A667468E54E}" presName="Name13" presStyleLbl="parChTrans1D2" presStyleIdx="6" presStyleCnt="7"/>
      <dgm:spPr/>
      <dgm:t>
        <a:bodyPr/>
        <a:lstStyle/>
        <a:p>
          <a:endParaRPr lang="en-US"/>
        </a:p>
      </dgm:t>
    </dgm:pt>
    <dgm:pt modelId="{6AE3E027-9EBF-4760-AAB4-B149C4220D08}" type="pres">
      <dgm:prSet presAssocID="{F901590F-9134-4758-8AAE-6568C45249A3}" presName="childText" presStyleLbl="bg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88063C-83AD-4140-9642-36EFE041DB70}" type="presOf" srcId="{A0A0E0E5-272C-47BC-81CD-83502CEDAF35}" destId="{937BB153-AEA2-4BF0-AAC4-152E26F21A72}" srcOrd="1" destOrd="0" presId="urn:microsoft.com/office/officeart/2005/8/layout/hierarchy3"/>
    <dgm:cxn modelId="{5E580685-D89A-EC46-84B9-3427F54EE87F}" type="presOf" srcId="{DFFC1630-8A0A-41AA-8320-44C6A2AEE084}" destId="{5B593AF7-FA62-4A99-8998-14336484D7AD}" srcOrd="0" destOrd="0" presId="urn:microsoft.com/office/officeart/2005/8/layout/hierarchy3"/>
    <dgm:cxn modelId="{13F1A4BD-3B76-4A88-B74E-C355473121A5}" srcId="{4FCCBC60-4D61-4DE6-BF38-FE4830A5D843}" destId="{F901590F-9134-4758-8AAE-6568C45249A3}" srcOrd="1" destOrd="0" parTransId="{928CFEC9-0261-4615-9B94-5A667468E54E}" sibTransId="{6F33F941-2228-4E70-8481-BDBAB23F46DF}"/>
    <dgm:cxn modelId="{C3616AE8-B103-5B47-91EB-995C6BD9A73F}" type="presOf" srcId="{8FC7EB8A-250B-4898-8663-A2D54EF0DACC}" destId="{05F8BFA0-BBC9-45E9-A820-177DDB959921}" srcOrd="0" destOrd="0" presId="urn:microsoft.com/office/officeart/2005/8/layout/hierarchy3"/>
    <dgm:cxn modelId="{5E08D2E5-3C87-4668-97BA-4C020468FE61}" srcId="{4FCCBC60-4D61-4DE6-BF38-FE4830A5D843}" destId="{CC3CFAB1-0DDA-4EE8-A75C-B98B2C76FCAE}" srcOrd="0" destOrd="0" parTransId="{40331BF2-AFD7-448D-A3DE-56AB32C292DE}" sibTransId="{7409F9B0-3AAF-47D9-89CE-55EBE1A50F38}"/>
    <dgm:cxn modelId="{CEFEC399-997E-4661-B518-5FBAE06CD19B}" srcId="{D300AF7A-5703-46AB-BF1C-58909EDBD4F8}" destId="{09D337BF-1618-4EBF-817C-C5C9F248AE0A}" srcOrd="1" destOrd="0" parTransId="{62167FD2-986D-4E06-B67A-09D2FF07FDBE}" sibTransId="{2D9BEF5C-F20B-45EB-BDDC-617D9E784306}"/>
    <dgm:cxn modelId="{647A5451-F848-4245-8315-680EA6886A4F}" srcId="{D300AF7A-5703-46AB-BF1C-58909EDBD4F8}" destId="{A0A0E0E5-272C-47BC-81CD-83502CEDAF35}" srcOrd="0" destOrd="0" parTransId="{6D0E623E-1B7D-4DC8-AC35-D34F8D28C77E}" sibTransId="{BEABF78E-1F50-4352-9A5C-C64B3678475E}"/>
    <dgm:cxn modelId="{D64FC7B5-F27B-6A4A-9C7D-3408A3AA41DE}" type="presOf" srcId="{F901590F-9134-4758-8AAE-6568C45249A3}" destId="{6AE3E027-9EBF-4760-AAB4-B149C4220D08}" srcOrd="0" destOrd="0" presId="urn:microsoft.com/office/officeart/2005/8/layout/hierarchy3"/>
    <dgm:cxn modelId="{F033C6DA-9529-9840-B749-061FC28104E0}" type="presOf" srcId="{D1674663-CFC8-4B07-91E5-B42E1B4DE52B}" destId="{F4EDB50E-F2DA-45C0-B9C7-1A2A8E403F3F}" srcOrd="0" destOrd="0" presId="urn:microsoft.com/office/officeart/2005/8/layout/hierarchy3"/>
    <dgm:cxn modelId="{81BA6876-1C10-2740-B3B5-9BC815AD18BB}" type="presOf" srcId="{FB4AE4F2-0F82-458C-87D5-20F3E98EB843}" destId="{5B532034-6AAC-4E0D-B1C6-0A9DF78A4856}" srcOrd="0" destOrd="0" presId="urn:microsoft.com/office/officeart/2005/8/layout/hierarchy3"/>
    <dgm:cxn modelId="{23F5966F-5D20-8742-BCC9-38D7A45AC678}" type="presOf" srcId="{439A0F05-C47C-48D3-969D-116E6BD217BB}" destId="{B179FF5E-DCA6-42A6-A5F7-3AC2F335AC03}" srcOrd="0" destOrd="0" presId="urn:microsoft.com/office/officeart/2005/8/layout/hierarchy3"/>
    <dgm:cxn modelId="{76F003DB-5669-4470-9D83-EEF75538F86E}" srcId="{A0A0E0E5-272C-47BC-81CD-83502CEDAF35}" destId="{DFFC1630-8A0A-41AA-8320-44C6A2AEE084}" srcOrd="1" destOrd="0" parTransId="{846F0634-7EF4-4823-8972-A2A3FD476454}" sibTransId="{8E3E6FF9-058E-40B4-A9BC-8671F00E1EF3}"/>
    <dgm:cxn modelId="{9490D3B9-0903-9749-9A4F-34ED71C48971}" type="presOf" srcId="{4FCCBC60-4D61-4DE6-BF38-FE4830A5D843}" destId="{8203B52C-753D-409C-B2AC-5F93350D1563}" srcOrd="0" destOrd="0" presId="urn:microsoft.com/office/officeart/2005/8/layout/hierarchy3"/>
    <dgm:cxn modelId="{2FB8802C-E369-E74A-B1AD-4BC434460DF1}" type="presOf" srcId="{09D337BF-1618-4EBF-817C-C5C9F248AE0A}" destId="{D1471D3C-0C45-499B-A910-C25E0F86455D}" srcOrd="0" destOrd="0" presId="urn:microsoft.com/office/officeart/2005/8/layout/hierarchy3"/>
    <dgm:cxn modelId="{792B5D1F-C6FB-464B-807A-F7CB038A9E8F}" type="presOf" srcId="{EA6893D4-34D4-48C2-B4BB-65C68B8EC25E}" destId="{52E6D422-D870-4C86-92B8-490E3E4149FE}" srcOrd="0" destOrd="0" presId="urn:microsoft.com/office/officeart/2005/8/layout/hierarchy3"/>
    <dgm:cxn modelId="{D91B2D9C-7D21-A64F-AAA2-56CFEB1B8705}" type="presOf" srcId="{09D337BF-1618-4EBF-817C-C5C9F248AE0A}" destId="{B3135863-D1FA-41A2-8B3A-56320998309F}" srcOrd="1" destOrd="0" presId="urn:microsoft.com/office/officeart/2005/8/layout/hierarchy3"/>
    <dgm:cxn modelId="{FAE0E0CC-6485-48BA-BB14-1EC6FD8E0CFF}" srcId="{D300AF7A-5703-46AB-BF1C-58909EDBD4F8}" destId="{4FCCBC60-4D61-4DE6-BF38-FE4830A5D843}" srcOrd="2" destOrd="0" parTransId="{B9F72210-4457-4A5F-A747-DFDE816A7D0F}" sibTransId="{770870EC-C76F-44B3-8193-6097FA0FB044}"/>
    <dgm:cxn modelId="{A0B52DDF-B703-A948-A533-6976935469FE}" type="presOf" srcId="{A0A0E0E5-272C-47BC-81CD-83502CEDAF35}" destId="{59D29281-360E-4A52-9DA7-3A40F72EDBD6}" srcOrd="0" destOrd="0" presId="urn:microsoft.com/office/officeart/2005/8/layout/hierarchy3"/>
    <dgm:cxn modelId="{352A991F-C9F6-9042-9971-82BDE9FA5789}" type="presOf" srcId="{D300AF7A-5703-46AB-BF1C-58909EDBD4F8}" destId="{5EB7F6D7-BD3F-41F8-9CC4-CF2BEDE3EF72}" srcOrd="0" destOrd="0" presId="urn:microsoft.com/office/officeart/2005/8/layout/hierarchy3"/>
    <dgm:cxn modelId="{7F8903AE-12FD-8944-A4EF-1B58D1A9BCA3}" type="presOf" srcId="{928CFEC9-0261-4615-9B94-5A667468E54E}" destId="{A8F811F4-050F-4E3A-8E1E-2D8EE4DF11BD}" srcOrd="0" destOrd="0" presId="urn:microsoft.com/office/officeart/2005/8/layout/hierarchy3"/>
    <dgm:cxn modelId="{28143CCC-47AA-A14C-B7EE-ABC90B5EDDDD}" type="presOf" srcId="{40331BF2-AFD7-448D-A3DE-56AB32C292DE}" destId="{78028871-BE47-4045-BA42-DB68D5917D06}" srcOrd="0" destOrd="0" presId="urn:microsoft.com/office/officeart/2005/8/layout/hierarchy3"/>
    <dgm:cxn modelId="{B1E4E5EC-75B9-42A4-B761-CFC2815E3902}" srcId="{A0A0E0E5-272C-47BC-81CD-83502CEDAF35}" destId="{B1A91347-D80F-4482-BA2A-A68374D2E6C7}" srcOrd="0" destOrd="0" parTransId="{FB4AE4F2-0F82-458C-87D5-20F3E98EB843}" sibTransId="{7153FFB9-7E9F-47AB-AD6D-1B86177CE2A1}"/>
    <dgm:cxn modelId="{E3D1FC63-5B11-4AF3-867F-0D26941D5C71}" srcId="{09D337BF-1618-4EBF-817C-C5C9F248AE0A}" destId="{8FC7EB8A-250B-4898-8663-A2D54EF0DACC}" srcOrd="0" destOrd="0" parTransId="{8877EB89-32E8-4B9C-BFB7-2793CB36E349}" sibTransId="{B3F7C75E-ECC1-4FF5-8025-DF4B30D57CC0}"/>
    <dgm:cxn modelId="{F62FECE9-537A-9A49-9D06-A3BDD0CAB958}" type="presOf" srcId="{61B966C6-6F48-4F7C-8705-531F5100C381}" destId="{6FC21509-21F2-4B43-ADA0-B8E91BBF36F0}" srcOrd="0" destOrd="0" presId="urn:microsoft.com/office/officeart/2005/8/layout/hierarchy3"/>
    <dgm:cxn modelId="{D6F5ABAE-5080-43AE-BE77-EFFF1B212E3B}" srcId="{09D337BF-1618-4EBF-817C-C5C9F248AE0A}" destId="{439A0F05-C47C-48D3-969D-116E6BD217BB}" srcOrd="2" destOrd="0" parTransId="{D1674663-CFC8-4B07-91E5-B42E1B4DE52B}" sibTransId="{683EB899-CEC2-4700-AB6B-8342A6396979}"/>
    <dgm:cxn modelId="{771C276A-8D77-8E41-BC38-338AC68D514C}" type="presOf" srcId="{B1A91347-D80F-4482-BA2A-A68374D2E6C7}" destId="{01D13BAD-E7C1-4911-A2B7-278CEB190B38}" srcOrd="0" destOrd="0" presId="urn:microsoft.com/office/officeart/2005/8/layout/hierarchy3"/>
    <dgm:cxn modelId="{5AB45FDD-077C-FE42-BFC7-E181EE8FAF3A}" type="presOf" srcId="{8877EB89-32E8-4B9C-BFB7-2793CB36E349}" destId="{3515E2A9-6DB0-4730-B044-A496C4566D23}" srcOrd="0" destOrd="0" presId="urn:microsoft.com/office/officeart/2005/8/layout/hierarchy3"/>
    <dgm:cxn modelId="{84DC0F54-11B2-8D48-9142-C9D6798E992A}" type="presOf" srcId="{846F0634-7EF4-4823-8972-A2A3FD476454}" destId="{C5434646-18B4-4910-86D9-D4FE21E97C0B}" srcOrd="0" destOrd="0" presId="urn:microsoft.com/office/officeart/2005/8/layout/hierarchy3"/>
    <dgm:cxn modelId="{D7BA982B-4D42-9E4E-A608-6B7BF0DDCC9E}" type="presOf" srcId="{4FCCBC60-4D61-4DE6-BF38-FE4830A5D843}" destId="{B6A0C094-EAF4-433A-931E-4545C1666500}" srcOrd="1" destOrd="0" presId="urn:microsoft.com/office/officeart/2005/8/layout/hierarchy3"/>
    <dgm:cxn modelId="{68E30772-33EC-7A49-B7D2-15A5C0C9090E}" type="presOf" srcId="{CC3CFAB1-0DDA-4EE8-A75C-B98B2C76FCAE}" destId="{0B426D89-CA7C-4853-95B6-AF330D396054}" srcOrd="0" destOrd="0" presId="urn:microsoft.com/office/officeart/2005/8/layout/hierarchy3"/>
    <dgm:cxn modelId="{9E53FC4C-E270-45AD-A153-66392C1A7140}" srcId="{09D337BF-1618-4EBF-817C-C5C9F248AE0A}" destId="{61B966C6-6F48-4F7C-8705-531F5100C381}" srcOrd="1" destOrd="0" parTransId="{EA6893D4-34D4-48C2-B4BB-65C68B8EC25E}" sibTransId="{84337D7B-758C-468F-A8C5-497988BDBCE6}"/>
    <dgm:cxn modelId="{368EF37D-A0C1-834C-907A-5DBAB2DEFBA5}" type="presParOf" srcId="{5EB7F6D7-BD3F-41F8-9CC4-CF2BEDE3EF72}" destId="{3EEF7CBF-64BA-49B8-B09D-576DA873F0E9}" srcOrd="0" destOrd="0" presId="urn:microsoft.com/office/officeart/2005/8/layout/hierarchy3"/>
    <dgm:cxn modelId="{0A7BDBA9-CEFD-E948-BAF3-861478E8A5ED}" type="presParOf" srcId="{3EEF7CBF-64BA-49B8-B09D-576DA873F0E9}" destId="{07183CD4-1F2E-4855-B5C0-F6E8738556BC}" srcOrd="0" destOrd="0" presId="urn:microsoft.com/office/officeart/2005/8/layout/hierarchy3"/>
    <dgm:cxn modelId="{B75EDD76-3772-E145-9A31-9B712BBC6B54}" type="presParOf" srcId="{07183CD4-1F2E-4855-B5C0-F6E8738556BC}" destId="{59D29281-360E-4A52-9DA7-3A40F72EDBD6}" srcOrd="0" destOrd="0" presId="urn:microsoft.com/office/officeart/2005/8/layout/hierarchy3"/>
    <dgm:cxn modelId="{F84FBD26-AA60-8443-AF3B-0A44EC7F0B21}" type="presParOf" srcId="{07183CD4-1F2E-4855-B5C0-F6E8738556BC}" destId="{937BB153-AEA2-4BF0-AAC4-152E26F21A72}" srcOrd="1" destOrd="0" presId="urn:microsoft.com/office/officeart/2005/8/layout/hierarchy3"/>
    <dgm:cxn modelId="{C6FF8858-6E45-1042-9C92-AE9651278A31}" type="presParOf" srcId="{3EEF7CBF-64BA-49B8-B09D-576DA873F0E9}" destId="{1BB9C1DC-EA44-4BFA-AB08-EC1E40E5D0E1}" srcOrd="1" destOrd="0" presId="urn:microsoft.com/office/officeart/2005/8/layout/hierarchy3"/>
    <dgm:cxn modelId="{DFF385F5-CE9B-BC43-9B13-EB0A94A3B850}" type="presParOf" srcId="{1BB9C1DC-EA44-4BFA-AB08-EC1E40E5D0E1}" destId="{5B532034-6AAC-4E0D-B1C6-0A9DF78A4856}" srcOrd="0" destOrd="0" presId="urn:microsoft.com/office/officeart/2005/8/layout/hierarchy3"/>
    <dgm:cxn modelId="{7B44DEF8-9EB3-8E49-A661-9B37A0F7299B}" type="presParOf" srcId="{1BB9C1DC-EA44-4BFA-AB08-EC1E40E5D0E1}" destId="{01D13BAD-E7C1-4911-A2B7-278CEB190B38}" srcOrd="1" destOrd="0" presId="urn:microsoft.com/office/officeart/2005/8/layout/hierarchy3"/>
    <dgm:cxn modelId="{3690E445-2912-CA4D-BBD7-594C64C7633E}" type="presParOf" srcId="{1BB9C1DC-EA44-4BFA-AB08-EC1E40E5D0E1}" destId="{C5434646-18B4-4910-86D9-D4FE21E97C0B}" srcOrd="2" destOrd="0" presId="urn:microsoft.com/office/officeart/2005/8/layout/hierarchy3"/>
    <dgm:cxn modelId="{92C0B17F-1415-0440-B53F-6382B5D2AA02}" type="presParOf" srcId="{1BB9C1DC-EA44-4BFA-AB08-EC1E40E5D0E1}" destId="{5B593AF7-FA62-4A99-8998-14336484D7AD}" srcOrd="3" destOrd="0" presId="urn:microsoft.com/office/officeart/2005/8/layout/hierarchy3"/>
    <dgm:cxn modelId="{76798A5D-FD69-F04C-B24A-739B43F8DC90}" type="presParOf" srcId="{5EB7F6D7-BD3F-41F8-9CC4-CF2BEDE3EF72}" destId="{3D1D3BC7-89D0-46C0-B11F-F561CC527F52}" srcOrd="1" destOrd="0" presId="urn:microsoft.com/office/officeart/2005/8/layout/hierarchy3"/>
    <dgm:cxn modelId="{D824A082-EF8A-B246-BEF1-A1B6977A3711}" type="presParOf" srcId="{3D1D3BC7-89D0-46C0-B11F-F561CC527F52}" destId="{09B7C4F2-AC08-4E91-BFB9-9FB91BDC81C1}" srcOrd="0" destOrd="0" presId="urn:microsoft.com/office/officeart/2005/8/layout/hierarchy3"/>
    <dgm:cxn modelId="{18323499-2D69-1246-A00A-80B0EAF2F854}" type="presParOf" srcId="{09B7C4F2-AC08-4E91-BFB9-9FB91BDC81C1}" destId="{D1471D3C-0C45-499B-A910-C25E0F86455D}" srcOrd="0" destOrd="0" presId="urn:microsoft.com/office/officeart/2005/8/layout/hierarchy3"/>
    <dgm:cxn modelId="{6D246B0C-F5FB-B249-9857-6A8294A9B036}" type="presParOf" srcId="{09B7C4F2-AC08-4E91-BFB9-9FB91BDC81C1}" destId="{B3135863-D1FA-41A2-8B3A-56320998309F}" srcOrd="1" destOrd="0" presId="urn:microsoft.com/office/officeart/2005/8/layout/hierarchy3"/>
    <dgm:cxn modelId="{809CA692-A624-F44C-97DF-719DED853D23}" type="presParOf" srcId="{3D1D3BC7-89D0-46C0-B11F-F561CC527F52}" destId="{A9F1355B-5C94-49B5-B5B2-AB392BB4E11B}" srcOrd="1" destOrd="0" presId="urn:microsoft.com/office/officeart/2005/8/layout/hierarchy3"/>
    <dgm:cxn modelId="{066B39F4-BEEF-F440-9E60-F5B085CFC41C}" type="presParOf" srcId="{A9F1355B-5C94-49B5-B5B2-AB392BB4E11B}" destId="{3515E2A9-6DB0-4730-B044-A496C4566D23}" srcOrd="0" destOrd="0" presId="urn:microsoft.com/office/officeart/2005/8/layout/hierarchy3"/>
    <dgm:cxn modelId="{466D3B33-13EA-954B-820C-44537228CA0E}" type="presParOf" srcId="{A9F1355B-5C94-49B5-B5B2-AB392BB4E11B}" destId="{05F8BFA0-BBC9-45E9-A820-177DDB959921}" srcOrd="1" destOrd="0" presId="urn:microsoft.com/office/officeart/2005/8/layout/hierarchy3"/>
    <dgm:cxn modelId="{E2B58143-45B8-044B-B379-43E24C0E0F37}" type="presParOf" srcId="{A9F1355B-5C94-49B5-B5B2-AB392BB4E11B}" destId="{52E6D422-D870-4C86-92B8-490E3E4149FE}" srcOrd="2" destOrd="0" presId="urn:microsoft.com/office/officeart/2005/8/layout/hierarchy3"/>
    <dgm:cxn modelId="{38E08EFC-9626-8942-A659-0244F1DE7543}" type="presParOf" srcId="{A9F1355B-5C94-49B5-B5B2-AB392BB4E11B}" destId="{6FC21509-21F2-4B43-ADA0-B8E91BBF36F0}" srcOrd="3" destOrd="0" presId="urn:microsoft.com/office/officeart/2005/8/layout/hierarchy3"/>
    <dgm:cxn modelId="{ECB6D265-2B64-854D-B637-15ED2B8B3537}" type="presParOf" srcId="{A9F1355B-5C94-49B5-B5B2-AB392BB4E11B}" destId="{F4EDB50E-F2DA-45C0-B9C7-1A2A8E403F3F}" srcOrd="4" destOrd="0" presId="urn:microsoft.com/office/officeart/2005/8/layout/hierarchy3"/>
    <dgm:cxn modelId="{29F2315F-700D-C64B-9E46-8AFACE3480D0}" type="presParOf" srcId="{A9F1355B-5C94-49B5-B5B2-AB392BB4E11B}" destId="{B179FF5E-DCA6-42A6-A5F7-3AC2F335AC03}" srcOrd="5" destOrd="0" presId="urn:microsoft.com/office/officeart/2005/8/layout/hierarchy3"/>
    <dgm:cxn modelId="{A182825C-F705-3E41-A7FA-19E369C5295A}" type="presParOf" srcId="{5EB7F6D7-BD3F-41F8-9CC4-CF2BEDE3EF72}" destId="{50895F2F-29EE-4870-9878-1996358C739E}" srcOrd="2" destOrd="0" presId="urn:microsoft.com/office/officeart/2005/8/layout/hierarchy3"/>
    <dgm:cxn modelId="{C0DDF2FF-C20C-2D49-B92A-C01D6A53BB31}" type="presParOf" srcId="{50895F2F-29EE-4870-9878-1996358C739E}" destId="{B541602D-67A7-495A-8582-70CFC16B9B39}" srcOrd="0" destOrd="0" presId="urn:microsoft.com/office/officeart/2005/8/layout/hierarchy3"/>
    <dgm:cxn modelId="{35F59440-54E0-CF42-8DD5-12D1A9879B37}" type="presParOf" srcId="{B541602D-67A7-495A-8582-70CFC16B9B39}" destId="{8203B52C-753D-409C-B2AC-5F93350D1563}" srcOrd="0" destOrd="0" presId="urn:microsoft.com/office/officeart/2005/8/layout/hierarchy3"/>
    <dgm:cxn modelId="{E9DFC9E6-2E03-7846-8F62-D7707ABD17E4}" type="presParOf" srcId="{B541602D-67A7-495A-8582-70CFC16B9B39}" destId="{B6A0C094-EAF4-433A-931E-4545C1666500}" srcOrd="1" destOrd="0" presId="urn:microsoft.com/office/officeart/2005/8/layout/hierarchy3"/>
    <dgm:cxn modelId="{ED6788D2-14C9-DE4A-B288-246D15665519}" type="presParOf" srcId="{50895F2F-29EE-4870-9878-1996358C739E}" destId="{D5992C70-F758-4941-A1CA-E17D12B79080}" srcOrd="1" destOrd="0" presId="urn:microsoft.com/office/officeart/2005/8/layout/hierarchy3"/>
    <dgm:cxn modelId="{1D3DE4CA-6824-2144-BE24-8015E7569799}" type="presParOf" srcId="{D5992C70-F758-4941-A1CA-E17D12B79080}" destId="{78028871-BE47-4045-BA42-DB68D5917D06}" srcOrd="0" destOrd="0" presId="urn:microsoft.com/office/officeart/2005/8/layout/hierarchy3"/>
    <dgm:cxn modelId="{34E644A7-BB84-9B43-88C7-FCB756702EBA}" type="presParOf" srcId="{D5992C70-F758-4941-A1CA-E17D12B79080}" destId="{0B426D89-CA7C-4853-95B6-AF330D396054}" srcOrd="1" destOrd="0" presId="urn:microsoft.com/office/officeart/2005/8/layout/hierarchy3"/>
    <dgm:cxn modelId="{79D8D937-DA57-7B41-937D-73347557FAD1}" type="presParOf" srcId="{D5992C70-F758-4941-A1CA-E17D12B79080}" destId="{A8F811F4-050F-4E3A-8E1E-2D8EE4DF11BD}" srcOrd="2" destOrd="0" presId="urn:microsoft.com/office/officeart/2005/8/layout/hierarchy3"/>
    <dgm:cxn modelId="{561509B5-3AA9-374C-BBD9-ECAC8A053FFA}" type="presParOf" srcId="{D5992C70-F758-4941-A1CA-E17D12B79080}" destId="{6AE3E027-9EBF-4760-AAB4-B149C4220D0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00AF7A-5703-46AB-BF1C-58909EDBD4F8}" type="doc">
      <dgm:prSet loTypeId="urn:microsoft.com/office/officeart/2005/8/layout/hierarchy3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0A0E0E5-272C-47BC-81CD-83502CEDAF35}">
      <dgm:prSet phldrT="[Text]"/>
      <dgm:spPr/>
      <dgm:t>
        <a:bodyPr/>
        <a:lstStyle/>
        <a:p>
          <a:r>
            <a:rPr lang="en-US" b="1" dirty="0" smtClean="0"/>
            <a:t>1. Functional Design</a:t>
          </a:r>
          <a:endParaRPr lang="en-US" dirty="0"/>
        </a:p>
      </dgm:t>
    </dgm:pt>
    <dgm:pt modelId="{6D0E623E-1B7D-4DC8-AC35-D34F8D28C77E}" type="parTrans" cxnId="{647A5451-F848-4245-8315-680EA6886A4F}">
      <dgm:prSet/>
      <dgm:spPr/>
      <dgm:t>
        <a:bodyPr/>
        <a:lstStyle/>
        <a:p>
          <a:endParaRPr lang="en-US"/>
        </a:p>
      </dgm:t>
    </dgm:pt>
    <dgm:pt modelId="{BEABF78E-1F50-4352-9A5C-C64B3678475E}" type="sibTrans" cxnId="{647A5451-F848-4245-8315-680EA6886A4F}">
      <dgm:prSet/>
      <dgm:spPr/>
      <dgm:t>
        <a:bodyPr/>
        <a:lstStyle/>
        <a:p>
          <a:endParaRPr lang="en-US"/>
        </a:p>
      </dgm:t>
    </dgm:pt>
    <dgm:pt modelId="{B1A91347-D80F-4482-BA2A-A68374D2E6C7}">
      <dgm:prSet phldrT="[Text]"/>
      <dgm:spPr/>
      <dgm:t>
        <a:bodyPr/>
        <a:lstStyle/>
        <a:p>
          <a:r>
            <a:rPr lang="en-US" b="0" dirty="0" smtClean="0"/>
            <a:t>Topology Optimization</a:t>
          </a:r>
          <a:endParaRPr lang="en-US" b="0" dirty="0"/>
        </a:p>
      </dgm:t>
    </dgm:pt>
    <dgm:pt modelId="{FB4AE4F2-0F82-458C-87D5-20F3E98EB843}" type="parTrans" cxnId="{B1E4E5EC-75B9-42A4-B761-CFC2815E3902}">
      <dgm:prSet/>
      <dgm:spPr/>
      <dgm:t>
        <a:bodyPr/>
        <a:lstStyle/>
        <a:p>
          <a:endParaRPr lang="en-US"/>
        </a:p>
      </dgm:t>
    </dgm:pt>
    <dgm:pt modelId="{7153FFB9-7E9F-47AB-AD6D-1B86177CE2A1}" type="sibTrans" cxnId="{B1E4E5EC-75B9-42A4-B761-CFC2815E3902}">
      <dgm:prSet/>
      <dgm:spPr/>
      <dgm:t>
        <a:bodyPr/>
        <a:lstStyle/>
        <a:p>
          <a:endParaRPr lang="en-US"/>
        </a:p>
      </dgm:t>
    </dgm:pt>
    <dgm:pt modelId="{DFFC1630-8A0A-41AA-8320-44C6A2AEE084}">
      <dgm:prSet phldrT="[Text]"/>
      <dgm:spPr/>
      <dgm:t>
        <a:bodyPr/>
        <a:lstStyle/>
        <a:p>
          <a:r>
            <a:rPr lang="en-US" dirty="0" smtClean="0"/>
            <a:t>Optimization Design Environment</a:t>
          </a:r>
          <a:endParaRPr lang="en-US" dirty="0"/>
        </a:p>
      </dgm:t>
    </dgm:pt>
    <dgm:pt modelId="{846F0634-7EF4-4823-8972-A2A3FD476454}" type="parTrans" cxnId="{76F003DB-5669-4470-9D83-EEF75538F86E}">
      <dgm:prSet/>
      <dgm:spPr/>
      <dgm:t>
        <a:bodyPr/>
        <a:lstStyle/>
        <a:p>
          <a:endParaRPr lang="en-US"/>
        </a:p>
      </dgm:t>
    </dgm:pt>
    <dgm:pt modelId="{8E3E6FF9-058E-40B4-A9BC-8671F00E1EF3}" type="sibTrans" cxnId="{76F003DB-5669-4470-9D83-EEF75538F86E}">
      <dgm:prSet/>
      <dgm:spPr/>
      <dgm:t>
        <a:bodyPr/>
        <a:lstStyle/>
        <a:p>
          <a:endParaRPr lang="en-US"/>
        </a:p>
      </dgm:t>
    </dgm:pt>
    <dgm:pt modelId="{5EB7F6D7-BD3F-41F8-9CC4-CF2BEDE3EF72}" type="pres">
      <dgm:prSet presAssocID="{D300AF7A-5703-46AB-BF1C-58909EDBD4F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EEF7CBF-64BA-49B8-B09D-576DA873F0E9}" type="pres">
      <dgm:prSet presAssocID="{A0A0E0E5-272C-47BC-81CD-83502CEDAF35}" presName="root" presStyleCnt="0"/>
      <dgm:spPr/>
      <dgm:t>
        <a:bodyPr/>
        <a:lstStyle/>
        <a:p>
          <a:endParaRPr lang="en-US"/>
        </a:p>
      </dgm:t>
    </dgm:pt>
    <dgm:pt modelId="{07183CD4-1F2E-4855-B5C0-F6E8738556BC}" type="pres">
      <dgm:prSet presAssocID="{A0A0E0E5-272C-47BC-81CD-83502CEDAF35}" presName="rootComposite" presStyleCnt="0"/>
      <dgm:spPr/>
      <dgm:t>
        <a:bodyPr/>
        <a:lstStyle/>
        <a:p>
          <a:endParaRPr lang="en-US"/>
        </a:p>
      </dgm:t>
    </dgm:pt>
    <dgm:pt modelId="{59D29281-360E-4A52-9DA7-3A40F72EDBD6}" type="pres">
      <dgm:prSet presAssocID="{A0A0E0E5-272C-47BC-81CD-83502CEDAF35}" presName="rootText" presStyleLbl="node1" presStyleIdx="0" presStyleCnt="1"/>
      <dgm:spPr/>
      <dgm:t>
        <a:bodyPr/>
        <a:lstStyle/>
        <a:p>
          <a:endParaRPr lang="en-US"/>
        </a:p>
      </dgm:t>
    </dgm:pt>
    <dgm:pt modelId="{937BB153-AEA2-4BF0-AAC4-152E26F21A72}" type="pres">
      <dgm:prSet presAssocID="{A0A0E0E5-272C-47BC-81CD-83502CEDAF35}" presName="rootConnector" presStyleLbl="node1" presStyleIdx="0" presStyleCnt="1"/>
      <dgm:spPr/>
      <dgm:t>
        <a:bodyPr/>
        <a:lstStyle/>
        <a:p>
          <a:endParaRPr lang="en-US"/>
        </a:p>
      </dgm:t>
    </dgm:pt>
    <dgm:pt modelId="{1BB9C1DC-EA44-4BFA-AB08-EC1E40E5D0E1}" type="pres">
      <dgm:prSet presAssocID="{A0A0E0E5-272C-47BC-81CD-83502CEDAF35}" presName="childShape" presStyleCnt="0"/>
      <dgm:spPr/>
      <dgm:t>
        <a:bodyPr/>
        <a:lstStyle/>
        <a:p>
          <a:endParaRPr lang="en-US"/>
        </a:p>
      </dgm:t>
    </dgm:pt>
    <dgm:pt modelId="{5B532034-6AAC-4E0D-B1C6-0A9DF78A4856}" type="pres">
      <dgm:prSet presAssocID="{FB4AE4F2-0F82-458C-87D5-20F3E98EB843}" presName="Name13" presStyleLbl="parChTrans1D2" presStyleIdx="0" presStyleCnt="2"/>
      <dgm:spPr/>
      <dgm:t>
        <a:bodyPr/>
        <a:lstStyle/>
        <a:p>
          <a:endParaRPr lang="en-US"/>
        </a:p>
      </dgm:t>
    </dgm:pt>
    <dgm:pt modelId="{01D13BAD-E7C1-4911-A2B7-278CEB190B38}" type="pres">
      <dgm:prSet presAssocID="{B1A91347-D80F-4482-BA2A-A68374D2E6C7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34646-18B4-4910-86D9-D4FE21E97C0B}" type="pres">
      <dgm:prSet presAssocID="{846F0634-7EF4-4823-8972-A2A3FD476454}" presName="Name13" presStyleLbl="parChTrans1D2" presStyleIdx="1" presStyleCnt="2"/>
      <dgm:spPr/>
      <dgm:t>
        <a:bodyPr/>
        <a:lstStyle/>
        <a:p>
          <a:endParaRPr lang="en-US"/>
        </a:p>
      </dgm:t>
    </dgm:pt>
    <dgm:pt modelId="{5B593AF7-FA62-4A99-8998-14336484D7AD}" type="pres">
      <dgm:prSet presAssocID="{DFFC1630-8A0A-41AA-8320-44C6A2AEE084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E4E5EC-75B9-42A4-B761-CFC2815E3902}" srcId="{A0A0E0E5-272C-47BC-81CD-83502CEDAF35}" destId="{B1A91347-D80F-4482-BA2A-A68374D2E6C7}" srcOrd="0" destOrd="0" parTransId="{FB4AE4F2-0F82-458C-87D5-20F3E98EB843}" sibTransId="{7153FFB9-7E9F-47AB-AD6D-1B86177CE2A1}"/>
    <dgm:cxn modelId="{DEA4532C-9A51-0C45-8EB6-0FA8DBBD863F}" type="presOf" srcId="{A0A0E0E5-272C-47BC-81CD-83502CEDAF35}" destId="{937BB153-AEA2-4BF0-AAC4-152E26F21A72}" srcOrd="1" destOrd="0" presId="urn:microsoft.com/office/officeart/2005/8/layout/hierarchy3"/>
    <dgm:cxn modelId="{24ACFAF1-5466-7948-A512-CE1C93252195}" type="presOf" srcId="{FB4AE4F2-0F82-458C-87D5-20F3E98EB843}" destId="{5B532034-6AAC-4E0D-B1C6-0A9DF78A4856}" srcOrd="0" destOrd="0" presId="urn:microsoft.com/office/officeart/2005/8/layout/hierarchy3"/>
    <dgm:cxn modelId="{76F003DB-5669-4470-9D83-EEF75538F86E}" srcId="{A0A0E0E5-272C-47BC-81CD-83502CEDAF35}" destId="{DFFC1630-8A0A-41AA-8320-44C6A2AEE084}" srcOrd="1" destOrd="0" parTransId="{846F0634-7EF4-4823-8972-A2A3FD476454}" sibTransId="{8E3E6FF9-058E-40B4-A9BC-8671F00E1EF3}"/>
    <dgm:cxn modelId="{69A007E5-D6F4-3445-8DAB-083C904CD30E}" type="presOf" srcId="{B1A91347-D80F-4482-BA2A-A68374D2E6C7}" destId="{01D13BAD-E7C1-4911-A2B7-278CEB190B38}" srcOrd="0" destOrd="0" presId="urn:microsoft.com/office/officeart/2005/8/layout/hierarchy3"/>
    <dgm:cxn modelId="{B666834E-4613-B14C-8B20-6EA3E4A27F78}" type="presOf" srcId="{A0A0E0E5-272C-47BC-81CD-83502CEDAF35}" destId="{59D29281-360E-4A52-9DA7-3A40F72EDBD6}" srcOrd="0" destOrd="0" presId="urn:microsoft.com/office/officeart/2005/8/layout/hierarchy3"/>
    <dgm:cxn modelId="{FF4D1CDE-38F8-BD46-9678-AD65BF42C48B}" type="presOf" srcId="{846F0634-7EF4-4823-8972-A2A3FD476454}" destId="{C5434646-18B4-4910-86D9-D4FE21E97C0B}" srcOrd="0" destOrd="0" presId="urn:microsoft.com/office/officeart/2005/8/layout/hierarchy3"/>
    <dgm:cxn modelId="{2B4D49A5-F125-AD42-B40A-093666EDF843}" type="presOf" srcId="{D300AF7A-5703-46AB-BF1C-58909EDBD4F8}" destId="{5EB7F6D7-BD3F-41F8-9CC4-CF2BEDE3EF72}" srcOrd="0" destOrd="0" presId="urn:microsoft.com/office/officeart/2005/8/layout/hierarchy3"/>
    <dgm:cxn modelId="{647A5451-F848-4245-8315-680EA6886A4F}" srcId="{D300AF7A-5703-46AB-BF1C-58909EDBD4F8}" destId="{A0A0E0E5-272C-47BC-81CD-83502CEDAF35}" srcOrd="0" destOrd="0" parTransId="{6D0E623E-1B7D-4DC8-AC35-D34F8D28C77E}" sibTransId="{BEABF78E-1F50-4352-9A5C-C64B3678475E}"/>
    <dgm:cxn modelId="{5229D93C-9747-1F47-82D0-B3FB2BCB820E}" type="presOf" srcId="{DFFC1630-8A0A-41AA-8320-44C6A2AEE084}" destId="{5B593AF7-FA62-4A99-8998-14336484D7AD}" srcOrd="0" destOrd="0" presId="urn:microsoft.com/office/officeart/2005/8/layout/hierarchy3"/>
    <dgm:cxn modelId="{980235DA-F000-CC48-B77F-0D1FD0987FBB}" type="presParOf" srcId="{5EB7F6D7-BD3F-41F8-9CC4-CF2BEDE3EF72}" destId="{3EEF7CBF-64BA-49B8-B09D-576DA873F0E9}" srcOrd="0" destOrd="0" presId="urn:microsoft.com/office/officeart/2005/8/layout/hierarchy3"/>
    <dgm:cxn modelId="{C998C006-344C-514E-818A-0C5D108A5352}" type="presParOf" srcId="{3EEF7CBF-64BA-49B8-B09D-576DA873F0E9}" destId="{07183CD4-1F2E-4855-B5C0-F6E8738556BC}" srcOrd="0" destOrd="0" presId="urn:microsoft.com/office/officeart/2005/8/layout/hierarchy3"/>
    <dgm:cxn modelId="{447B3F71-DCFF-D14B-8880-E0F730BCE619}" type="presParOf" srcId="{07183CD4-1F2E-4855-B5C0-F6E8738556BC}" destId="{59D29281-360E-4A52-9DA7-3A40F72EDBD6}" srcOrd="0" destOrd="0" presId="urn:microsoft.com/office/officeart/2005/8/layout/hierarchy3"/>
    <dgm:cxn modelId="{4D908104-4761-9F47-A26B-8E5FB1955DE5}" type="presParOf" srcId="{07183CD4-1F2E-4855-B5C0-F6E8738556BC}" destId="{937BB153-AEA2-4BF0-AAC4-152E26F21A72}" srcOrd="1" destOrd="0" presId="urn:microsoft.com/office/officeart/2005/8/layout/hierarchy3"/>
    <dgm:cxn modelId="{D2F55068-2E36-A244-95B6-E319BC55D202}" type="presParOf" srcId="{3EEF7CBF-64BA-49B8-B09D-576DA873F0E9}" destId="{1BB9C1DC-EA44-4BFA-AB08-EC1E40E5D0E1}" srcOrd="1" destOrd="0" presId="urn:microsoft.com/office/officeart/2005/8/layout/hierarchy3"/>
    <dgm:cxn modelId="{EDF1863E-2E2D-A44A-B76C-0619F195F8B2}" type="presParOf" srcId="{1BB9C1DC-EA44-4BFA-AB08-EC1E40E5D0E1}" destId="{5B532034-6AAC-4E0D-B1C6-0A9DF78A4856}" srcOrd="0" destOrd="0" presId="urn:microsoft.com/office/officeart/2005/8/layout/hierarchy3"/>
    <dgm:cxn modelId="{88C7959F-03B6-064F-B940-779787355144}" type="presParOf" srcId="{1BB9C1DC-EA44-4BFA-AB08-EC1E40E5D0E1}" destId="{01D13BAD-E7C1-4911-A2B7-278CEB190B38}" srcOrd="1" destOrd="0" presId="urn:microsoft.com/office/officeart/2005/8/layout/hierarchy3"/>
    <dgm:cxn modelId="{4770A4F0-9CC4-1F4C-B65D-29BC5F56B152}" type="presParOf" srcId="{1BB9C1DC-EA44-4BFA-AB08-EC1E40E5D0E1}" destId="{C5434646-18B4-4910-86D9-D4FE21E97C0B}" srcOrd="2" destOrd="0" presId="urn:microsoft.com/office/officeart/2005/8/layout/hierarchy3"/>
    <dgm:cxn modelId="{5B79A7AC-6F4C-524A-8630-52F89B52F23C}" type="presParOf" srcId="{1BB9C1DC-EA44-4BFA-AB08-EC1E40E5D0E1}" destId="{5B593AF7-FA62-4A99-8998-14336484D7A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00AF7A-5703-46AB-BF1C-58909EDBD4F8}" type="doc">
      <dgm:prSet loTypeId="urn:microsoft.com/office/officeart/2005/8/layout/hierarchy3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0A0E0E5-272C-47BC-81CD-83502CEDAF35}">
      <dgm:prSet phldrT="[Text]"/>
      <dgm:spPr/>
      <dgm:t>
        <a:bodyPr/>
        <a:lstStyle/>
        <a:p>
          <a:r>
            <a:rPr lang="en-US" b="1" dirty="0" smtClean="0"/>
            <a:t>1. Functional Design</a:t>
          </a:r>
          <a:endParaRPr lang="en-US" dirty="0"/>
        </a:p>
      </dgm:t>
    </dgm:pt>
    <dgm:pt modelId="{6D0E623E-1B7D-4DC8-AC35-D34F8D28C77E}" type="parTrans" cxnId="{647A5451-F848-4245-8315-680EA6886A4F}">
      <dgm:prSet/>
      <dgm:spPr/>
      <dgm:t>
        <a:bodyPr/>
        <a:lstStyle/>
        <a:p>
          <a:endParaRPr lang="en-US"/>
        </a:p>
      </dgm:t>
    </dgm:pt>
    <dgm:pt modelId="{BEABF78E-1F50-4352-9A5C-C64B3678475E}" type="sibTrans" cxnId="{647A5451-F848-4245-8315-680EA6886A4F}">
      <dgm:prSet/>
      <dgm:spPr/>
      <dgm:t>
        <a:bodyPr/>
        <a:lstStyle/>
        <a:p>
          <a:endParaRPr lang="en-US"/>
        </a:p>
      </dgm:t>
    </dgm:pt>
    <dgm:pt modelId="{B1A91347-D80F-4482-BA2A-A68374D2E6C7}">
      <dgm:prSet phldrT="[Text]"/>
      <dgm:spPr/>
      <dgm:t>
        <a:bodyPr/>
        <a:lstStyle/>
        <a:p>
          <a:r>
            <a:rPr lang="en-US" b="0" dirty="0" smtClean="0"/>
            <a:t>Topology Optimization</a:t>
          </a:r>
          <a:endParaRPr lang="en-US" b="0" dirty="0"/>
        </a:p>
      </dgm:t>
    </dgm:pt>
    <dgm:pt modelId="{FB4AE4F2-0F82-458C-87D5-20F3E98EB843}" type="parTrans" cxnId="{B1E4E5EC-75B9-42A4-B761-CFC2815E3902}">
      <dgm:prSet/>
      <dgm:spPr/>
      <dgm:t>
        <a:bodyPr/>
        <a:lstStyle/>
        <a:p>
          <a:endParaRPr lang="en-US"/>
        </a:p>
      </dgm:t>
    </dgm:pt>
    <dgm:pt modelId="{7153FFB9-7E9F-47AB-AD6D-1B86177CE2A1}" type="sibTrans" cxnId="{B1E4E5EC-75B9-42A4-B761-CFC2815E3902}">
      <dgm:prSet/>
      <dgm:spPr/>
      <dgm:t>
        <a:bodyPr/>
        <a:lstStyle/>
        <a:p>
          <a:endParaRPr lang="en-US"/>
        </a:p>
      </dgm:t>
    </dgm:pt>
    <dgm:pt modelId="{DFFC1630-8A0A-41AA-8320-44C6A2AEE084}">
      <dgm:prSet phldrT="[Text]"/>
      <dgm:spPr/>
      <dgm:t>
        <a:bodyPr/>
        <a:lstStyle/>
        <a:p>
          <a:r>
            <a:rPr lang="en-US" dirty="0" smtClean="0"/>
            <a:t>Design Environment</a:t>
          </a:r>
          <a:endParaRPr lang="en-US" dirty="0"/>
        </a:p>
      </dgm:t>
    </dgm:pt>
    <dgm:pt modelId="{846F0634-7EF4-4823-8972-A2A3FD476454}" type="parTrans" cxnId="{76F003DB-5669-4470-9D83-EEF75538F86E}">
      <dgm:prSet/>
      <dgm:spPr/>
      <dgm:t>
        <a:bodyPr/>
        <a:lstStyle/>
        <a:p>
          <a:endParaRPr lang="en-US"/>
        </a:p>
      </dgm:t>
    </dgm:pt>
    <dgm:pt modelId="{8E3E6FF9-058E-40B4-A9BC-8671F00E1EF3}" type="sibTrans" cxnId="{76F003DB-5669-4470-9D83-EEF75538F86E}">
      <dgm:prSet/>
      <dgm:spPr/>
      <dgm:t>
        <a:bodyPr/>
        <a:lstStyle/>
        <a:p>
          <a:endParaRPr lang="en-US"/>
        </a:p>
      </dgm:t>
    </dgm:pt>
    <dgm:pt modelId="{5EB7F6D7-BD3F-41F8-9CC4-CF2BEDE3EF72}" type="pres">
      <dgm:prSet presAssocID="{D300AF7A-5703-46AB-BF1C-58909EDBD4F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EEF7CBF-64BA-49B8-B09D-576DA873F0E9}" type="pres">
      <dgm:prSet presAssocID="{A0A0E0E5-272C-47BC-81CD-83502CEDAF35}" presName="root" presStyleCnt="0"/>
      <dgm:spPr/>
      <dgm:t>
        <a:bodyPr/>
        <a:lstStyle/>
        <a:p>
          <a:endParaRPr lang="en-US"/>
        </a:p>
      </dgm:t>
    </dgm:pt>
    <dgm:pt modelId="{07183CD4-1F2E-4855-B5C0-F6E8738556BC}" type="pres">
      <dgm:prSet presAssocID="{A0A0E0E5-272C-47BC-81CD-83502CEDAF35}" presName="rootComposite" presStyleCnt="0"/>
      <dgm:spPr/>
      <dgm:t>
        <a:bodyPr/>
        <a:lstStyle/>
        <a:p>
          <a:endParaRPr lang="en-US"/>
        </a:p>
      </dgm:t>
    </dgm:pt>
    <dgm:pt modelId="{59D29281-360E-4A52-9DA7-3A40F72EDBD6}" type="pres">
      <dgm:prSet presAssocID="{A0A0E0E5-272C-47BC-81CD-83502CEDAF35}" presName="rootText" presStyleLbl="node1" presStyleIdx="0" presStyleCnt="1"/>
      <dgm:spPr/>
      <dgm:t>
        <a:bodyPr/>
        <a:lstStyle/>
        <a:p>
          <a:endParaRPr lang="en-US"/>
        </a:p>
      </dgm:t>
    </dgm:pt>
    <dgm:pt modelId="{937BB153-AEA2-4BF0-AAC4-152E26F21A72}" type="pres">
      <dgm:prSet presAssocID="{A0A0E0E5-272C-47BC-81CD-83502CEDAF35}" presName="rootConnector" presStyleLbl="node1" presStyleIdx="0" presStyleCnt="1"/>
      <dgm:spPr/>
      <dgm:t>
        <a:bodyPr/>
        <a:lstStyle/>
        <a:p>
          <a:endParaRPr lang="en-US"/>
        </a:p>
      </dgm:t>
    </dgm:pt>
    <dgm:pt modelId="{1BB9C1DC-EA44-4BFA-AB08-EC1E40E5D0E1}" type="pres">
      <dgm:prSet presAssocID="{A0A0E0E5-272C-47BC-81CD-83502CEDAF35}" presName="childShape" presStyleCnt="0"/>
      <dgm:spPr/>
      <dgm:t>
        <a:bodyPr/>
        <a:lstStyle/>
        <a:p>
          <a:endParaRPr lang="en-US"/>
        </a:p>
      </dgm:t>
    </dgm:pt>
    <dgm:pt modelId="{5B532034-6AAC-4E0D-B1C6-0A9DF78A4856}" type="pres">
      <dgm:prSet presAssocID="{FB4AE4F2-0F82-458C-87D5-20F3E98EB843}" presName="Name13" presStyleLbl="parChTrans1D2" presStyleIdx="0" presStyleCnt="2"/>
      <dgm:spPr/>
      <dgm:t>
        <a:bodyPr/>
        <a:lstStyle/>
        <a:p>
          <a:endParaRPr lang="en-US"/>
        </a:p>
      </dgm:t>
    </dgm:pt>
    <dgm:pt modelId="{01D13BAD-E7C1-4911-A2B7-278CEB190B38}" type="pres">
      <dgm:prSet presAssocID="{B1A91347-D80F-4482-BA2A-A68374D2E6C7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34646-18B4-4910-86D9-D4FE21E97C0B}" type="pres">
      <dgm:prSet presAssocID="{846F0634-7EF4-4823-8972-A2A3FD476454}" presName="Name13" presStyleLbl="parChTrans1D2" presStyleIdx="1" presStyleCnt="2"/>
      <dgm:spPr/>
      <dgm:t>
        <a:bodyPr/>
        <a:lstStyle/>
        <a:p>
          <a:endParaRPr lang="en-US"/>
        </a:p>
      </dgm:t>
    </dgm:pt>
    <dgm:pt modelId="{5B593AF7-FA62-4A99-8998-14336484D7AD}" type="pres">
      <dgm:prSet presAssocID="{DFFC1630-8A0A-41AA-8320-44C6A2AEE084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748BC5-EC76-EC49-9C4F-90C1C04ACD4C}" type="presOf" srcId="{846F0634-7EF4-4823-8972-A2A3FD476454}" destId="{C5434646-18B4-4910-86D9-D4FE21E97C0B}" srcOrd="0" destOrd="0" presId="urn:microsoft.com/office/officeart/2005/8/layout/hierarchy3"/>
    <dgm:cxn modelId="{908451AD-DCB1-424D-AA73-574BD9332C9D}" type="presOf" srcId="{DFFC1630-8A0A-41AA-8320-44C6A2AEE084}" destId="{5B593AF7-FA62-4A99-8998-14336484D7AD}" srcOrd="0" destOrd="0" presId="urn:microsoft.com/office/officeart/2005/8/layout/hierarchy3"/>
    <dgm:cxn modelId="{B1E4E5EC-75B9-42A4-B761-CFC2815E3902}" srcId="{A0A0E0E5-272C-47BC-81CD-83502CEDAF35}" destId="{B1A91347-D80F-4482-BA2A-A68374D2E6C7}" srcOrd="0" destOrd="0" parTransId="{FB4AE4F2-0F82-458C-87D5-20F3E98EB843}" sibTransId="{7153FFB9-7E9F-47AB-AD6D-1B86177CE2A1}"/>
    <dgm:cxn modelId="{76F003DB-5669-4470-9D83-EEF75538F86E}" srcId="{A0A0E0E5-272C-47BC-81CD-83502CEDAF35}" destId="{DFFC1630-8A0A-41AA-8320-44C6A2AEE084}" srcOrd="1" destOrd="0" parTransId="{846F0634-7EF4-4823-8972-A2A3FD476454}" sibTransId="{8E3E6FF9-058E-40B4-A9BC-8671F00E1EF3}"/>
    <dgm:cxn modelId="{647A5451-F848-4245-8315-680EA6886A4F}" srcId="{D300AF7A-5703-46AB-BF1C-58909EDBD4F8}" destId="{A0A0E0E5-272C-47BC-81CD-83502CEDAF35}" srcOrd="0" destOrd="0" parTransId="{6D0E623E-1B7D-4DC8-AC35-D34F8D28C77E}" sibTransId="{BEABF78E-1F50-4352-9A5C-C64B3678475E}"/>
    <dgm:cxn modelId="{AFFE0E25-FDBB-D24C-B1F8-A83C8D2F62A4}" type="presOf" srcId="{D300AF7A-5703-46AB-BF1C-58909EDBD4F8}" destId="{5EB7F6D7-BD3F-41F8-9CC4-CF2BEDE3EF72}" srcOrd="0" destOrd="0" presId="urn:microsoft.com/office/officeart/2005/8/layout/hierarchy3"/>
    <dgm:cxn modelId="{705D7F1F-E2D4-874C-83FD-BD525BD1747B}" type="presOf" srcId="{FB4AE4F2-0F82-458C-87D5-20F3E98EB843}" destId="{5B532034-6AAC-4E0D-B1C6-0A9DF78A4856}" srcOrd="0" destOrd="0" presId="urn:microsoft.com/office/officeart/2005/8/layout/hierarchy3"/>
    <dgm:cxn modelId="{E77F7E4D-BE75-9440-BDAB-899B3DA7AB30}" type="presOf" srcId="{A0A0E0E5-272C-47BC-81CD-83502CEDAF35}" destId="{59D29281-360E-4A52-9DA7-3A40F72EDBD6}" srcOrd="0" destOrd="0" presId="urn:microsoft.com/office/officeart/2005/8/layout/hierarchy3"/>
    <dgm:cxn modelId="{4C40D01F-63BE-4249-811F-99DD098A1105}" type="presOf" srcId="{A0A0E0E5-272C-47BC-81CD-83502CEDAF35}" destId="{937BB153-AEA2-4BF0-AAC4-152E26F21A72}" srcOrd="1" destOrd="0" presId="urn:microsoft.com/office/officeart/2005/8/layout/hierarchy3"/>
    <dgm:cxn modelId="{947ACF62-D6A7-BA47-BC8C-57E2AF63E872}" type="presOf" srcId="{B1A91347-D80F-4482-BA2A-A68374D2E6C7}" destId="{01D13BAD-E7C1-4911-A2B7-278CEB190B38}" srcOrd="0" destOrd="0" presId="urn:microsoft.com/office/officeart/2005/8/layout/hierarchy3"/>
    <dgm:cxn modelId="{D53E886D-8458-7F4E-9D65-B59E44D1776C}" type="presParOf" srcId="{5EB7F6D7-BD3F-41F8-9CC4-CF2BEDE3EF72}" destId="{3EEF7CBF-64BA-49B8-B09D-576DA873F0E9}" srcOrd="0" destOrd="0" presId="urn:microsoft.com/office/officeart/2005/8/layout/hierarchy3"/>
    <dgm:cxn modelId="{2AD1444B-A059-114A-98CE-A91AB54EC4D5}" type="presParOf" srcId="{3EEF7CBF-64BA-49B8-B09D-576DA873F0E9}" destId="{07183CD4-1F2E-4855-B5C0-F6E8738556BC}" srcOrd="0" destOrd="0" presId="urn:microsoft.com/office/officeart/2005/8/layout/hierarchy3"/>
    <dgm:cxn modelId="{465C4465-C29E-AB41-B090-B3B0276360CF}" type="presParOf" srcId="{07183CD4-1F2E-4855-B5C0-F6E8738556BC}" destId="{59D29281-360E-4A52-9DA7-3A40F72EDBD6}" srcOrd="0" destOrd="0" presId="urn:microsoft.com/office/officeart/2005/8/layout/hierarchy3"/>
    <dgm:cxn modelId="{A16BF7E6-37F1-3448-81AF-7E0912820510}" type="presParOf" srcId="{07183CD4-1F2E-4855-B5C0-F6E8738556BC}" destId="{937BB153-AEA2-4BF0-AAC4-152E26F21A72}" srcOrd="1" destOrd="0" presId="urn:microsoft.com/office/officeart/2005/8/layout/hierarchy3"/>
    <dgm:cxn modelId="{6E8C57EA-977C-AD43-854B-791E84C94B77}" type="presParOf" srcId="{3EEF7CBF-64BA-49B8-B09D-576DA873F0E9}" destId="{1BB9C1DC-EA44-4BFA-AB08-EC1E40E5D0E1}" srcOrd="1" destOrd="0" presId="urn:microsoft.com/office/officeart/2005/8/layout/hierarchy3"/>
    <dgm:cxn modelId="{5962F8A9-50D2-F94C-AEDB-37CE85DD2C14}" type="presParOf" srcId="{1BB9C1DC-EA44-4BFA-AB08-EC1E40E5D0E1}" destId="{5B532034-6AAC-4E0D-B1C6-0A9DF78A4856}" srcOrd="0" destOrd="0" presId="urn:microsoft.com/office/officeart/2005/8/layout/hierarchy3"/>
    <dgm:cxn modelId="{6D95091E-7655-AE42-8C16-ED09525C42DE}" type="presParOf" srcId="{1BB9C1DC-EA44-4BFA-AB08-EC1E40E5D0E1}" destId="{01D13BAD-E7C1-4911-A2B7-278CEB190B38}" srcOrd="1" destOrd="0" presId="urn:microsoft.com/office/officeart/2005/8/layout/hierarchy3"/>
    <dgm:cxn modelId="{D2F1F819-1019-A740-B14B-7ECF1F2C9E8E}" type="presParOf" srcId="{1BB9C1DC-EA44-4BFA-AB08-EC1E40E5D0E1}" destId="{C5434646-18B4-4910-86D9-D4FE21E97C0B}" srcOrd="2" destOrd="0" presId="urn:microsoft.com/office/officeart/2005/8/layout/hierarchy3"/>
    <dgm:cxn modelId="{289C15D6-6BE3-A540-BD13-E80192894DCE}" type="presParOf" srcId="{1BB9C1DC-EA44-4BFA-AB08-EC1E40E5D0E1}" destId="{5B593AF7-FA62-4A99-8998-14336484D7A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00AF7A-5703-46AB-BF1C-58909EDBD4F8}" type="doc">
      <dgm:prSet loTypeId="urn:microsoft.com/office/officeart/2005/8/layout/hierarchy3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0A0E0E5-272C-47BC-81CD-83502CEDAF35}">
      <dgm:prSet phldrT="[Text]"/>
      <dgm:spPr/>
      <dgm:t>
        <a:bodyPr/>
        <a:lstStyle/>
        <a:p>
          <a:r>
            <a:rPr lang="en-US" b="1" dirty="0" smtClean="0"/>
            <a:t>1. Functional Design</a:t>
          </a:r>
          <a:endParaRPr lang="en-US" dirty="0"/>
        </a:p>
      </dgm:t>
    </dgm:pt>
    <dgm:pt modelId="{6D0E623E-1B7D-4DC8-AC35-D34F8D28C77E}" type="parTrans" cxnId="{647A5451-F848-4245-8315-680EA6886A4F}">
      <dgm:prSet/>
      <dgm:spPr/>
      <dgm:t>
        <a:bodyPr/>
        <a:lstStyle/>
        <a:p>
          <a:endParaRPr lang="en-US"/>
        </a:p>
      </dgm:t>
    </dgm:pt>
    <dgm:pt modelId="{BEABF78E-1F50-4352-9A5C-C64B3678475E}" type="sibTrans" cxnId="{647A5451-F848-4245-8315-680EA6886A4F}">
      <dgm:prSet/>
      <dgm:spPr/>
      <dgm:t>
        <a:bodyPr/>
        <a:lstStyle/>
        <a:p>
          <a:endParaRPr lang="en-US"/>
        </a:p>
      </dgm:t>
    </dgm:pt>
    <dgm:pt modelId="{B1A91347-D80F-4482-BA2A-A68374D2E6C7}">
      <dgm:prSet phldrT="[Text]"/>
      <dgm:spPr/>
      <dgm:t>
        <a:bodyPr/>
        <a:lstStyle/>
        <a:p>
          <a:r>
            <a:rPr lang="en-US" b="0" dirty="0" smtClean="0"/>
            <a:t>Topology Optimization</a:t>
          </a:r>
          <a:endParaRPr lang="en-US" b="0" dirty="0"/>
        </a:p>
      </dgm:t>
    </dgm:pt>
    <dgm:pt modelId="{FB4AE4F2-0F82-458C-87D5-20F3E98EB843}" type="parTrans" cxnId="{B1E4E5EC-75B9-42A4-B761-CFC2815E3902}">
      <dgm:prSet/>
      <dgm:spPr/>
      <dgm:t>
        <a:bodyPr/>
        <a:lstStyle/>
        <a:p>
          <a:endParaRPr lang="en-US"/>
        </a:p>
      </dgm:t>
    </dgm:pt>
    <dgm:pt modelId="{7153FFB9-7E9F-47AB-AD6D-1B86177CE2A1}" type="sibTrans" cxnId="{B1E4E5EC-75B9-42A4-B761-CFC2815E3902}">
      <dgm:prSet/>
      <dgm:spPr/>
      <dgm:t>
        <a:bodyPr/>
        <a:lstStyle/>
        <a:p>
          <a:endParaRPr lang="en-US"/>
        </a:p>
      </dgm:t>
    </dgm:pt>
    <dgm:pt modelId="{DFFC1630-8A0A-41AA-8320-44C6A2AEE084}">
      <dgm:prSet phldrT="[Text]"/>
      <dgm:spPr/>
      <dgm:t>
        <a:bodyPr/>
        <a:lstStyle/>
        <a:p>
          <a:r>
            <a:rPr lang="en-US" dirty="0" smtClean="0"/>
            <a:t>Optimization Design Environment</a:t>
          </a:r>
          <a:endParaRPr lang="en-US" dirty="0"/>
        </a:p>
      </dgm:t>
    </dgm:pt>
    <dgm:pt modelId="{846F0634-7EF4-4823-8972-A2A3FD476454}" type="parTrans" cxnId="{76F003DB-5669-4470-9D83-EEF75538F86E}">
      <dgm:prSet/>
      <dgm:spPr/>
      <dgm:t>
        <a:bodyPr/>
        <a:lstStyle/>
        <a:p>
          <a:endParaRPr lang="en-US"/>
        </a:p>
      </dgm:t>
    </dgm:pt>
    <dgm:pt modelId="{8E3E6FF9-058E-40B4-A9BC-8671F00E1EF3}" type="sibTrans" cxnId="{76F003DB-5669-4470-9D83-EEF75538F86E}">
      <dgm:prSet/>
      <dgm:spPr/>
      <dgm:t>
        <a:bodyPr/>
        <a:lstStyle/>
        <a:p>
          <a:endParaRPr lang="en-US"/>
        </a:p>
      </dgm:t>
    </dgm:pt>
    <dgm:pt modelId="{5EB7F6D7-BD3F-41F8-9CC4-CF2BEDE3EF72}" type="pres">
      <dgm:prSet presAssocID="{D300AF7A-5703-46AB-BF1C-58909EDBD4F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EEF7CBF-64BA-49B8-B09D-576DA873F0E9}" type="pres">
      <dgm:prSet presAssocID="{A0A0E0E5-272C-47BC-81CD-83502CEDAF35}" presName="root" presStyleCnt="0"/>
      <dgm:spPr/>
      <dgm:t>
        <a:bodyPr/>
        <a:lstStyle/>
        <a:p>
          <a:endParaRPr lang="en-US"/>
        </a:p>
      </dgm:t>
    </dgm:pt>
    <dgm:pt modelId="{07183CD4-1F2E-4855-B5C0-F6E8738556BC}" type="pres">
      <dgm:prSet presAssocID="{A0A0E0E5-272C-47BC-81CD-83502CEDAF35}" presName="rootComposite" presStyleCnt="0"/>
      <dgm:spPr/>
      <dgm:t>
        <a:bodyPr/>
        <a:lstStyle/>
        <a:p>
          <a:endParaRPr lang="en-US"/>
        </a:p>
      </dgm:t>
    </dgm:pt>
    <dgm:pt modelId="{59D29281-360E-4A52-9DA7-3A40F72EDBD6}" type="pres">
      <dgm:prSet presAssocID="{A0A0E0E5-272C-47BC-81CD-83502CEDAF35}" presName="rootText" presStyleLbl="node1" presStyleIdx="0" presStyleCnt="1"/>
      <dgm:spPr/>
      <dgm:t>
        <a:bodyPr/>
        <a:lstStyle/>
        <a:p>
          <a:endParaRPr lang="en-US"/>
        </a:p>
      </dgm:t>
    </dgm:pt>
    <dgm:pt modelId="{937BB153-AEA2-4BF0-AAC4-152E26F21A72}" type="pres">
      <dgm:prSet presAssocID="{A0A0E0E5-272C-47BC-81CD-83502CEDAF35}" presName="rootConnector" presStyleLbl="node1" presStyleIdx="0" presStyleCnt="1"/>
      <dgm:spPr/>
      <dgm:t>
        <a:bodyPr/>
        <a:lstStyle/>
        <a:p>
          <a:endParaRPr lang="en-US"/>
        </a:p>
      </dgm:t>
    </dgm:pt>
    <dgm:pt modelId="{1BB9C1DC-EA44-4BFA-AB08-EC1E40E5D0E1}" type="pres">
      <dgm:prSet presAssocID="{A0A0E0E5-272C-47BC-81CD-83502CEDAF35}" presName="childShape" presStyleCnt="0"/>
      <dgm:spPr/>
      <dgm:t>
        <a:bodyPr/>
        <a:lstStyle/>
        <a:p>
          <a:endParaRPr lang="en-US"/>
        </a:p>
      </dgm:t>
    </dgm:pt>
    <dgm:pt modelId="{5B532034-6AAC-4E0D-B1C6-0A9DF78A4856}" type="pres">
      <dgm:prSet presAssocID="{FB4AE4F2-0F82-458C-87D5-20F3E98EB843}" presName="Name13" presStyleLbl="parChTrans1D2" presStyleIdx="0" presStyleCnt="2"/>
      <dgm:spPr/>
      <dgm:t>
        <a:bodyPr/>
        <a:lstStyle/>
        <a:p>
          <a:endParaRPr lang="en-US"/>
        </a:p>
      </dgm:t>
    </dgm:pt>
    <dgm:pt modelId="{01D13BAD-E7C1-4911-A2B7-278CEB190B38}" type="pres">
      <dgm:prSet presAssocID="{B1A91347-D80F-4482-BA2A-A68374D2E6C7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34646-18B4-4910-86D9-D4FE21E97C0B}" type="pres">
      <dgm:prSet presAssocID="{846F0634-7EF4-4823-8972-A2A3FD476454}" presName="Name13" presStyleLbl="parChTrans1D2" presStyleIdx="1" presStyleCnt="2"/>
      <dgm:spPr/>
      <dgm:t>
        <a:bodyPr/>
        <a:lstStyle/>
        <a:p>
          <a:endParaRPr lang="en-US"/>
        </a:p>
      </dgm:t>
    </dgm:pt>
    <dgm:pt modelId="{5B593AF7-FA62-4A99-8998-14336484D7AD}" type="pres">
      <dgm:prSet presAssocID="{DFFC1630-8A0A-41AA-8320-44C6A2AEE084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E4E5EC-75B9-42A4-B761-CFC2815E3902}" srcId="{A0A0E0E5-272C-47BC-81CD-83502CEDAF35}" destId="{B1A91347-D80F-4482-BA2A-A68374D2E6C7}" srcOrd="0" destOrd="0" parTransId="{FB4AE4F2-0F82-458C-87D5-20F3E98EB843}" sibTransId="{7153FFB9-7E9F-47AB-AD6D-1B86177CE2A1}"/>
    <dgm:cxn modelId="{2B5B126D-0BE3-9C4C-AC2E-521D0BF0A14A}" type="presOf" srcId="{B1A91347-D80F-4482-BA2A-A68374D2E6C7}" destId="{01D13BAD-E7C1-4911-A2B7-278CEB190B38}" srcOrd="0" destOrd="0" presId="urn:microsoft.com/office/officeart/2005/8/layout/hierarchy3"/>
    <dgm:cxn modelId="{EFAD4245-5132-6D4F-B9E2-44AD86F23B03}" type="presOf" srcId="{DFFC1630-8A0A-41AA-8320-44C6A2AEE084}" destId="{5B593AF7-FA62-4A99-8998-14336484D7AD}" srcOrd="0" destOrd="0" presId="urn:microsoft.com/office/officeart/2005/8/layout/hierarchy3"/>
    <dgm:cxn modelId="{3F0918B5-61AA-554D-A796-BEB661309FCA}" type="presOf" srcId="{D300AF7A-5703-46AB-BF1C-58909EDBD4F8}" destId="{5EB7F6D7-BD3F-41F8-9CC4-CF2BEDE3EF72}" srcOrd="0" destOrd="0" presId="urn:microsoft.com/office/officeart/2005/8/layout/hierarchy3"/>
    <dgm:cxn modelId="{6D9A517E-E178-A64D-9047-F1F655381B1D}" type="presOf" srcId="{FB4AE4F2-0F82-458C-87D5-20F3E98EB843}" destId="{5B532034-6AAC-4E0D-B1C6-0A9DF78A4856}" srcOrd="0" destOrd="0" presId="urn:microsoft.com/office/officeart/2005/8/layout/hierarchy3"/>
    <dgm:cxn modelId="{76F003DB-5669-4470-9D83-EEF75538F86E}" srcId="{A0A0E0E5-272C-47BC-81CD-83502CEDAF35}" destId="{DFFC1630-8A0A-41AA-8320-44C6A2AEE084}" srcOrd="1" destOrd="0" parTransId="{846F0634-7EF4-4823-8972-A2A3FD476454}" sibTransId="{8E3E6FF9-058E-40B4-A9BC-8671F00E1EF3}"/>
    <dgm:cxn modelId="{F668EE16-DAD1-9C4F-93E3-7341D9F0BB1E}" type="presOf" srcId="{A0A0E0E5-272C-47BC-81CD-83502CEDAF35}" destId="{937BB153-AEA2-4BF0-AAC4-152E26F21A72}" srcOrd="1" destOrd="0" presId="urn:microsoft.com/office/officeart/2005/8/layout/hierarchy3"/>
    <dgm:cxn modelId="{05AD0798-F321-6444-801F-4AE84243707C}" type="presOf" srcId="{A0A0E0E5-272C-47BC-81CD-83502CEDAF35}" destId="{59D29281-360E-4A52-9DA7-3A40F72EDBD6}" srcOrd="0" destOrd="0" presId="urn:microsoft.com/office/officeart/2005/8/layout/hierarchy3"/>
    <dgm:cxn modelId="{647A5451-F848-4245-8315-680EA6886A4F}" srcId="{D300AF7A-5703-46AB-BF1C-58909EDBD4F8}" destId="{A0A0E0E5-272C-47BC-81CD-83502CEDAF35}" srcOrd="0" destOrd="0" parTransId="{6D0E623E-1B7D-4DC8-AC35-D34F8D28C77E}" sibTransId="{BEABF78E-1F50-4352-9A5C-C64B3678475E}"/>
    <dgm:cxn modelId="{AC5927E4-0784-0140-B64C-A4A6FC36139E}" type="presOf" srcId="{846F0634-7EF4-4823-8972-A2A3FD476454}" destId="{C5434646-18B4-4910-86D9-D4FE21E97C0B}" srcOrd="0" destOrd="0" presId="urn:microsoft.com/office/officeart/2005/8/layout/hierarchy3"/>
    <dgm:cxn modelId="{5AA90988-732B-824A-B248-6102385714A6}" type="presParOf" srcId="{5EB7F6D7-BD3F-41F8-9CC4-CF2BEDE3EF72}" destId="{3EEF7CBF-64BA-49B8-B09D-576DA873F0E9}" srcOrd="0" destOrd="0" presId="urn:microsoft.com/office/officeart/2005/8/layout/hierarchy3"/>
    <dgm:cxn modelId="{9DDC14F4-691C-0840-B655-9B1AF5488C14}" type="presParOf" srcId="{3EEF7CBF-64BA-49B8-B09D-576DA873F0E9}" destId="{07183CD4-1F2E-4855-B5C0-F6E8738556BC}" srcOrd="0" destOrd="0" presId="urn:microsoft.com/office/officeart/2005/8/layout/hierarchy3"/>
    <dgm:cxn modelId="{D005802B-A540-D14B-8E17-058B5B1CA9F5}" type="presParOf" srcId="{07183CD4-1F2E-4855-B5C0-F6E8738556BC}" destId="{59D29281-360E-4A52-9DA7-3A40F72EDBD6}" srcOrd="0" destOrd="0" presId="urn:microsoft.com/office/officeart/2005/8/layout/hierarchy3"/>
    <dgm:cxn modelId="{16164D74-494F-2248-A72B-CB77369A1B46}" type="presParOf" srcId="{07183CD4-1F2E-4855-B5C0-F6E8738556BC}" destId="{937BB153-AEA2-4BF0-AAC4-152E26F21A72}" srcOrd="1" destOrd="0" presId="urn:microsoft.com/office/officeart/2005/8/layout/hierarchy3"/>
    <dgm:cxn modelId="{EE301FE3-3E65-E740-A284-81D25167627B}" type="presParOf" srcId="{3EEF7CBF-64BA-49B8-B09D-576DA873F0E9}" destId="{1BB9C1DC-EA44-4BFA-AB08-EC1E40E5D0E1}" srcOrd="1" destOrd="0" presId="urn:microsoft.com/office/officeart/2005/8/layout/hierarchy3"/>
    <dgm:cxn modelId="{33783D4E-5E51-4445-A419-18AB69D83EAC}" type="presParOf" srcId="{1BB9C1DC-EA44-4BFA-AB08-EC1E40E5D0E1}" destId="{5B532034-6AAC-4E0D-B1C6-0A9DF78A4856}" srcOrd="0" destOrd="0" presId="urn:microsoft.com/office/officeart/2005/8/layout/hierarchy3"/>
    <dgm:cxn modelId="{48809154-A486-4049-8D9C-93D3EB8A84E9}" type="presParOf" srcId="{1BB9C1DC-EA44-4BFA-AB08-EC1E40E5D0E1}" destId="{01D13BAD-E7C1-4911-A2B7-278CEB190B38}" srcOrd="1" destOrd="0" presId="urn:microsoft.com/office/officeart/2005/8/layout/hierarchy3"/>
    <dgm:cxn modelId="{9580109A-0F32-5148-8742-45FCCE3534DB}" type="presParOf" srcId="{1BB9C1DC-EA44-4BFA-AB08-EC1E40E5D0E1}" destId="{C5434646-18B4-4910-86D9-D4FE21E97C0B}" srcOrd="2" destOrd="0" presId="urn:microsoft.com/office/officeart/2005/8/layout/hierarchy3"/>
    <dgm:cxn modelId="{739C6C4E-2EEC-9843-B612-F7842E0A7AFE}" type="presParOf" srcId="{1BB9C1DC-EA44-4BFA-AB08-EC1E40E5D0E1}" destId="{5B593AF7-FA62-4A99-8998-14336484D7A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00AF7A-5703-46AB-BF1C-58909EDBD4F8}" type="doc">
      <dgm:prSet loTypeId="urn:microsoft.com/office/officeart/2005/8/layout/hierarchy3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0A0E0E5-272C-47BC-81CD-83502CEDAF35}">
      <dgm:prSet phldrT="[Text]"/>
      <dgm:spPr/>
      <dgm:t>
        <a:bodyPr/>
        <a:lstStyle/>
        <a:p>
          <a:r>
            <a:rPr lang="en-US" b="1" dirty="0" smtClean="0"/>
            <a:t>1. Functional Design</a:t>
          </a:r>
          <a:endParaRPr lang="en-US" dirty="0"/>
        </a:p>
      </dgm:t>
    </dgm:pt>
    <dgm:pt modelId="{6D0E623E-1B7D-4DC8-AC35-D34F8D28C77E}" type="parTrans" cxnId="{647A5451-F848-4245-8315-680EA6886A4F}">
      <dgm:prSet/>
      <dgm:spPr/>
      <dgm:t>
        <a:bodyPr/>
        <a:lstStyle/>
        <a:p>
          <a:endParaRPr lang="en-US"/>
        </a:p>
      </dgm:t>
    </dgm:pt>
    <dgm:pt modelId="{BEABF78E-1F50-4352-9A5C-C64B3678475E}" type="sibTrans" cxnId="{647A5451-F848-4245-8315-680EA6886A4F}">
      <dgm:prSet/>
      <dgm:spPr/>
      <dgm:t>
        <a:bodyPr/>
        <a:lstStyle/>
        <a:p>
          <a:endParaRPr lang="en-US"/>
        </a:p>
      </dgm:t>
    </dgm:pt>
    <dgm:pt modelId="{B1A91347-D80F-4482-BA2A-A68374D2E6C7}">
      <dgm:prSet phldrT="[Text]"/>
      <dgm:spPr/>
      <dgm:t>
        <a:bodyPr/>
        <a:lstStyle/>
        <a:p>
          <a:r>
            <a:rPr lang="en-US" b="0" dirty="0" smtClean="0"/>
            <a:t>Topology Optimization</a:t>
          </a:r>
          <a:endParaRPr lang="en-US" b="0" dirty="0"/>
        </a:p>
      </dgm:t>
    </dgm:pt>
    <dgm:pt modelId="{FB4AE4F2-0F82-458C-87D5-20F3E98EB843}" type="parTrans" cxnId="{B1E4E5EC-75B9-42A4-B761-CFC2815E3902}">
      <dgm:prSet/>
      <dgm:spPr/>
      <dgm:t>
        <a:bodyPr/>
        <a:lstStyle/>
        <a:p>
          <a:endParaRPr lang="en-US"/>
        </a:p>
      </dgm:t>
    </dgm:pt>
    <dgm:pt modelId="{7153FFB9-7E9F-47AB-AD6D-1B86177CE2A1}" type="sibTrans" cxnId="{B1E4E5EC-75B9-42A4-B761-CFC2815E3902}">
      <dgm:prSet/>
      <dgm:spPr/>
      <dgm:t>
        <a:bodyPr/>
        <a:lstStyle/>
        <a:p>
          <a:endParaRPr lang="en-US"/>
        </a:p>
      </dgm:t>
    </dgm:pt>
    <dgm:pt modelId="{DFFC1630-8A0A-41AA-8320-44C6A2AEE084}">
      <dgm:prSet phldrT="[Text]"/>
      <dgm:spPr/>
      <dgm:t>
        <a:bodyPr/>
        <a:lstStyle/>
        <a:p>
          <a:r>
            <a:rPr lang="en-US" dirty="0" smtClean="0"/>
            <a:t>Design Environment</a:t>
          </a:r>
          <a:endParaRPr lang="en-US" dirty="0"/>
        </a:p>
      </dgm:t>
    </dgm:pt>
    <dgm:pt modelId="{846F0634-7EF4-4823-8972-A2A3FD476454}" type="parTrans" cxnId="{76F003DB-5669-4470-9D83-EEF75538F86E}">
      <dgm:prSet/>
      <dgm:spPr/>
      <dgm:t>
        <a:bodyPr/>
        <a:lstStyle/>
        <a:p>
          <a:endParaRPr lang="en-US"/>
        </a:p>
      </dgm:t>
    </dgm:pt>
    <dgm:pt modelId="{8E3E6FF9-058E-40B4-A9BC-8671F00E1EF3}" type="sibTrans" cxnId="{76F003DB-5669-4470-9D83-EEF75538F86E}">
      <dgm:prSet/>
      <dgm:spPr/>
      <dgm:t>
        <a:bodyPr/>
        <a:lstStyle/>
        <a:p>
          <a:endParaRPr lang="en-US"/>
        </a:p>
      </dgm:t>
    </dgm:pt>
    <dgm:pt modelId="{5EB7F6D7-BD3F-41F8-9CC4-CF2BEDE3EF72}" type="pres">
      <dgm:prSet presAssocID="{D300AF7A-5703-46AB-BF1C-58909EDBD4F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EEF7CBF-64BA-49B8-B09D-576DA873F0E9}" type="pres">
      <dgm:prSet presAssocID="{A0A0E0E5-272C-47BC-81CD-83502CEDAF35}" presName="root" presStyleCnt="0"/>
      <dgm:spPr/>
      <dgm:t>
        <a:bodyPr/>
        <a:lstStyle/>
        <a:p>
          <a:endParaRPr lang="en-US"/>
        </a:p>
      </dgm:t>
    </dgm:pt>
    <dgm:pt modelId="{07183CD4-1F2E-4855-B5C0-F6E8738556BC}" type="pres">
      <dgm:prSet presAssocID="{A0A0E0E5-272C-47BC-81CD-83502CEDAF35}" presName="rootComposite" presStyleCnt="0"/>
      <dgm:spPr/>
      <dgm:t>
        <a:bodyPr/>
        <a:lstStyle/>
        <a:p>
          <a:endParaRPr lang="en-US"/>
        </a:p>
      </dgm:t>
    </dgm:pt>
    <dgm:pt modelId="{59D29281-360E-4A52-9DA7-3A40F72EDBD6}" type="pres">
      <dgm:prSet presAssocID="{A0A0E0E5-272C-47BC-81CD-83502CEDAF35}" presName="rootText" presStyleLbl="node1" presStyleIdx="0" presStyleCnt="1"/>
      <dgm:spPr/>
      <dgm:t>
        <a:bodyPr/>
        <a:lstStyle/>
        <a:p>
          <a:endParaRPr lang="en-US"/>
        </a:p>
      </dgm:t>
    </dgm:pt>
    <dgm:pt modelId="{937BB153-AEA2-4BF0-AAC4-152E26F21A72}" type="pres">
      <dgm:prSet presAssocID="{A0A0E0E5-272C-47BC-81CD-83502CEDAF35}" presName="rootConnector" presStyleLbl="node1" presStyleIdx="0" presStyleCnt="1"/>
      <dgm:spPr/>
      <dgm:t>
        <a:bodyPr/>
        <a:lstStyle/>
        <a:p>
          <a:endParaRPr lang="en-US"/>
        </a:p>
      </dgm:t>
    </dgm:pt>
    <dgm:pt modelId="{1BB9C1DC-EA44-4BFA-AB08-EC1E40E5D0E1}" type="pres">
      <dgm:prSet presAssocID="{A0A0E0E5-272C-47BC-81CD-83502CEDAF35}" presName="childShape" presStyleCnt="0"/>
      <dgm:spPr/>
      <dgm:t>
        <a:bodyPr/>
        <a:lstStyle/>
        <a:p>
          <a:endParaRPr lang="en-US"/>
        </a:p>
      </dgm:t>
    </dgm:pt>
    <dgm:pt modelId="{5B532034-6AAC-4E0D-B1C6-0A9DF78A4856}" type="pres">
      <dgm:prSet presAssocID="{FB4AE4F2-0F82-458C-87D5-20F3E98EB843}" presName="Name13" presStyleLbl="parChTrans1D2" presStyleIdx="0" presStyleCnt="2"/>
      <dgm:spPr/>
      <dgm:t>
        <a:bodyPr/>
        <a:lstStyle/>
        <a:p>
          <a:endParaRPr lang="en-US"/>
        </a:p>
      </dgm:t>
    </dgm:pt>
    <dgm:pt modelId="{01D13BAD-E7C1-4911-A2B7-278CEB190B38}" type="pres">
      <dgm:prSet presAssocID="{B1A91347-D80F-4482-BA2A-A68374D2E6C7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34646-18B4-4910-86D9-D4FE21E97C0B}" type="pres">
      <dgm:prSet presAssocID="{846F0634-7EF4-4823-8972-A2A3FD476454}" presName="Name13" presStyleLbl="parChTrans1D2" presStyleIdx="1" presStyleCnt="2"/>
      <dgm:spPr/>
      <dgm:t>
        <a:bodyPr/>
        <a:lstStyle/>
        <a:p>
          <a:endParaRPr lang="en-US"/>
        </a:p>
      </dgm:t>
    </dgm:pt>
    <dgm:pt modelId="{5B593AF7-FA62-4A99-8998-14336484D7AD}" type="pres">
      <dgm:prSet presAssocID="{DFFC1630-8A0A-41AA-8320-44C6A2AEE084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E4E5EC-75B9-42A4-B761-CFC2815E3902}" srcId="{A0A0E0E5-272C-47BC-81CD-83502CEDAF35}" destId="{B1A91347-D80F-4482-BA2A-A68374D2E6C7}" srcOrd="0" destOrd="0" parTransId="{FB4AE4F2-0F82-458C-87D5-20F3E98EB843}" sibTransId="{7153FFB9-7E9F-47AB-AD6D-1B86177CE2A1}"/>
    <dgm:cxn modelId="{2DCF0516-D1FE-1642-9B0C-BA73638E0705}" type="presOf" srcId="{D300AF7A-5703-46AB-BF1C-58909EDBD4F8}" destId="{5EB7F6D7-BD3F-41F8-9CC4-CF2BEDE3EF72}" srcOrd="0" destOrd="0" presId="urn:microsoft.com/office/officeart/2005/8/layout/hierarchy3"/>
    <dgm:cxn modelId="{E2D6FD06-CE56-5745-82AC-B447FE63B5C4}" type="presOf" srcId="{FB4AE4F2-0F82-458C-87D5-20F3E98EB843}" destId="{5B532034-6AAC-4E0D-B1C6-0A9DF78A4856}" srcOrd="0" destOrd="0" presId="urn:microsoft.com/office/officeart/2005/8/layout/hierarchy3"/>
    <dgm:cxn modelId="{FB399775-05F7-4649-9D00-DB095B38DD28}" type="presOf" srcId="{B1A91347-D80F-4482-BA2A-A68374D2E6C7}" destId="{01D13BAD-E7C1-4911-A2B7-278CEB190B38}" srcOrd="0" destOrd="0" presId="urn:microsoft.com/office/officeart/2005/8/layout/hierarchy3"/>
    <dgm:cxn modelId="{76F003DB-5669-4470-9D83-EEF75538F86E}" srcId="{A0A0E0E5-272C-47BC-81CD-83502CEDAF35}" destId="{DFFC1630-8A0A-41AA-8320-44C6A2AEE084}" srcOrd="1" destOrd="0" parTransId="{846F0634-7EF4-4823-8972-A2A3FD476454}" sibTransId="{8E3E6FF9-058E-40B4-A9BC-8671F00E1EF3}"/>
    <dgm:cxn modelId="{0FAC00DE-815F-F54E-9AD4-EE33D620B288}" type="presOf" srcId="{A0A0E0E5-272C-47BC-81CD-83502CEDAF35}" destId="{937BB153-AEA2-4BF0-AAC4-152E26F21A72}" srcOrd="1" destOrd="0" presId="urn:microsoft.com/office/officeart/2005/8/layout/hierarchy3"/>
    <dgm:cxn modelId="{06057D31-8264-A048-96A1-9FF4FC80A4C0}" type="presOf" srcId="{DFFC1630-8A0A-41AA-8320-44C6A2AEE084}" destId="{5B593AF7-FA62-4A99-8998-14336484D7AD}" srcOrd="0" destOrd="0" presId="urn:microsoft.com/office/officeart/2005/8/layout/hierarchy3"/>
    <dgm:cxn modelId="{647A5451-F848-4245-8315-680EA6886A4F}" srcId="{D300AF7A-5703-46AB-BF1C-58909EDBD4F8}" destId="{A0A0E0E5-272C-47BC-81CD-83502CEDAF35}" srcOrd="0" destOrd="0" parTransId="{6D0E623E-1B7D-4DC8-AC35-D34F8D28C77E}" sibTransId="{BEABF78E-1F50-4352-9A5C-C64B3678475E}"/>
    <dgm:cxn modelId="{56152822-908A-4C4F-A237-D93E08E67339}" type="presOf" srcId="{A0A0E0E5-272C-47BC-81CD-83502CEDAF35}" destId="{59D29281-360E-4A52-9DA7-3A40F72EDBD6}" srcOrd="0" destOrd="0" presId="urn:microsoft.com/office/officeart/2005/8/layout/hierarchy3"/>
    <dgm:cxn modelId="{31BBC77C-7F90-004F-B1C3-153A5C54C2CC}" type="presOf" srcId="{846F0634-7EF4-4823-8972-A2A3FD476454}" destId="{C5434646-18B4-4910-86D9-D4FE21E97C0B}" srcOrd="0" destOrd="0" presId="urn:microsoft.com/office/officeart/2005/8/layout/hierarchy3"/>
    <dgm:cxn modelId="{81A9F448-F8F6-9042-9B00-67F68E562E05}" type="presParOf" srcId="{5EB7F6D7-BD3F-41F8-9CC4-CF2BEDE3EF72}" destId="{3EEF7CBF-64BA-49B8-B09D-576DA873F0E9}" srcOrd="0" destOrd="0" presId="urn:microsoft.com/office/officeart/2005/8/layout/hierarchy3"/>
    <dgm:cxn modelId="{1246180C-BAF2-424D-82E3-7DD38DAF3054}" type="presParOf" srcId="{3EEF7CBF-64BA-49B8-B09D-576DA873F0E9}" destId="{07183CD4-1F2E-4855-B5C0-F6E8738556BC}" srcOrd="0" destOrd="0" presId="urn:microsoft.com/office/officeart/2005/8/layout/hierarchy3"/>
    <dgm:cxn modelId="{D9816F23-147E-304F-8A32-6C740608945D}" type="presParOf" srcId="{07183CD4-1F2E-4855-B5C0-F6E8738556BC}" destId="{59D29281-360E-4A52-9DA7-3A40F72EDBD6}" srcOrd="0" destOrd="0" presId="urn:microsoft.com/office/officeart/2005/8/layout/hierarchy3"/>
    <dgm:cxn modelId="{541D76A2-2AEB-F741-8755-DCD7B1641146}" type="presParOf" srcId="{07183CD4-1F2E-4855-B5C0-F6E8738556BC}" destId="{937BB153-AEA2-4BF0-AAC4-152E26F21A72}" srcOrd="1" destOrd="0" presId="urn:microsoft.com/office/officeart/2005/8/layout/hierarchy3"/>
    <dgm:cxn modelId="{13ACFB2E-3356-5A42-AC9C-92C00EE3F810}" type="presParOf" srcId="{3EEF7CBF-64BA-49B8-B09D-576DA873F0E9}" destId="{1BB9C1DC-EA44-4BFA-AB08-EC1E40E5D0E1}" srcOrd="1" destOrd="0" presId="urn:microsoft.com/office/officeart/2005/8/layout/hierarchy3"/>
    <dgm:cxn modelId="{ADC466B8-11B4-BE43-8F01-FCADB4D53F7C}" type="presParOf" srcId="{1BB9C1DC-EA44-4BFA-AB08-EC1E40E5D0E1}" destId="{5B532034-6AAC-4E0D-B1C6-0A9DF78A4856}" srcOrd="0" destOrd="0" presId="urn:microsoft.com/office/officeart/2005/8/layout/hierarchy3"/>
    <dgm:cxn modelId="{6621FEB4-CFE7-5E46-91CD-CA19F2BAEC78}" type="presParOf" srcId="{1BB9C1DC-EA44-4BFA-AB08-EC1E40E5D0E1}" destId="{01D13BAD-E7C1-4911-A2B7-278CEB190B38}" srcOrd="1" destOrd="0" presId="urn:microsoft.com/office/officeart/2005/8/layout/hierarchy3"/>
    <dgm:cxn modelId="{169313AB-0347-2C42-8451-519E883F1D3C}" type="presParOf" srcId="{1BB9C1DC-EA44-4BFA-AB08-EC1E40E5D0E1}" destId="{C5434646-18B4-4910-86D9-D4FE21E97C0B}" srcOrd="2" destOrd="0" presId="urn:microsoft.com/office/officeart/2005/8/layout/hierarchy3"/>
    <dgm:cxn modelId="{F26291A8-6BCA-EF40-A234-06BAF75DE752}" type="presParOf" srcId="{1BB9C1DC-EA44-4BFA-AB08-EC1E40E5D0E1}" destId="{5B593AF7-FA62-4A99-8998-14336484D7A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300AF7A-5703-46AB-BF1C-58909EDBD4F8}" type="doc">
      <dgm:prSet loTypeId="urn:microsoft.com/office/officeart/2005/8/layout/hierarchy3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0A0E0E5-272C-47BC-81CD-83502CEDAF35}">
      <dgm:prSet phldrT="[Text]"/>
      <dgm:spPr/>
      <dgm:t>
        <a:bodyPr/>
        <a:lstStyle/>
        <a:p>
          <a:r>
            <a:rPr lang="en-US" b="1" dirty="0" smtClean="0"/>
            <a:t>1. Functional Design</a:t>
          </a:r>
          <a:endParaRPr lang="en-US" dirty="0"/>
        </a:p>
      </dgm:t>
    </dgm:pt>
    <dgm:pt modelId="{6D0E623E-1B7D-4DC8-AC35-D34F8D28C77E}" type="parTrans" cxnId="{647A5451-F848-4245-8315-680EA6886A4F}">
      <dgm:prSet/>
      <dgm:spPr/>
      <dgm:t>
        <a:bodyPr/>
        <a:lstStyle/>
        <a:p>
          <a:endParaRPr lang="en-US"/>
        </a:p>
      </dgm:t>
    </dgm:pt>
    <dgm:pt modelId="{BEABF78E-1F50-4352-9A5C-C64B3678475E}" type="sibTrans" cxnId="{647A5451-F848-4245-8315-680EA6886A4F}">
      <dgm:prSet/>
      <dgm:spPr/>
      <dgm:t>
        <a:bodyPr/>
        <a:lstStyle/>
        <a:p>
          <a:endParaRPr lang="en-US"/>
        </a:p>
      </dgm:t>
    </dgm:pt>
    <dgm:pt modelId="{B1A91347-D80F-4482-BA2A-A68374D2E6C7}">
      <dgm:prSet phldrT="[Text]"/>
      <dgm:spPr/>
      <dgm:t>
        <a:bodyPr/>
        <a:lstStyle/>
        <a:p>
          <a:r>
            <a:rPr lang="en-US" b="0" dirty="0" smtClean="0"/>
            <a:t>Topology Optimization</a:t>
          </a:r>
          <a:endParaRPr lang="en-US" b="0" dirty="0"/>
        </a:p>
      </dgm:t>
    </dgm:pt>
    <dgm:pt modelId="{FB4AE4F2-0F82-458C-87D5-20F3E98EB843}" type="parTrans" cxnId="{B1E4E5EC-75B9-42A4-B761-CFC2815E3902}">
      <dgm:prSet/>
      <dgm:spPr/>
      <dgm:t>
        <a:bodyPr/>
        <a:lstStyle/>
        <a:p>
          <a:endParaRPr lang="en-US"/>
        </a:p>
      </dgm:t>
    </dgm:pt>
    <dgm:pt modelId="{7153FFB9-7E9F-47AB-AD6D-1B86177CE2A1}" type="sibTrans" cxnId="{B1E4E5EC-75B9-42A4-B761-CFC2815E3902}">
      <dgm:prSet/>
      <dgm:spPr/>
      <dgm:t>
        <a:bodyPr/>
        <a:lstStyle/>
        <a:p>
          <a:endParaRPr lang="en-US"/>
        </a:p>
      </dgm:t>
    </dgm:pt>
    <dgm:pt modelId="{DFFC1630-8A0A-41AA-8320-44C6A2AEE084}">
      <dgm:prSet phldrT="[Text]"/>
      <dgm:spPr/>
      <dgm:t>
        <a:bodyPr/>
        <a:lstStyle/>
        <a:p>
          <a:r>
            <a:rPr lang="en-US" dirty="0" smtClean="0"/>
            <a:t>Design Environment</a:t>
          </a:r>
          <a:endParaRPr lang="en-US" dirty="0"/>
        </a:p>
      </dgm:t>
    </dgm:pt>
    <dgm:pt modelId="{846F0634-7EF4-4823-8972-A2A3FD476454}" type="parTrans" cxnId="{76F003DB-5669-4470-9D83-EEF75538F86E}">
      <dgm:prSet/>
      <dgm:spPr/>
      <dgm:t>
        <a:bodyPr/>
        <a:lstStyle/>
        <a:p>
          <a:endParaRPr lang="en-US"/>
        </a:p>
      </dgm:t>
    </dgm:pt>
    <dgm:pt modelId="{8E3E6FF9-058E-40B4-A9BC-8671F00E1EF3}" type="sibTrans" cxnId="{76F003DB-5669-4470-9D83-EEF75538F86E}">
      <dgm:prSet/>
      <dgm:spPr/>
      <dgm:t>
        <a:bodyPr/>
        <a:lstStyle/>
        <a:p>
          <a:endParaRPr lang="en-US"/>
        </a:p>
      </dgm:t>
    </dgm:pt>
    <dgm:pt modelId="{5EB7F6D7-BD3F-41F8-9CC4-CF2BEDE3EF72}" type="pres">
      <dgm:prSet presAssocID="{D300AF7A-5703-46AB-BF1C-58909EDBD4F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EEF7CBF-64BA-49B8-B09D-576DA873F0E9}" type="pres">
      <dgm:prSet presAssocID="{A0A0E0E5-272C-47BC-81CD-83502CEDAF35}" presName="root" presStyleCnt="0"/>
      <dgm:spPr/>
      <dgm:t>
        <a:bodyPr/>
        <a:lstStyle/>
        <a:p>
          <a:endParaRPr lang="en-US"/>
        </a:p>
      </dgm:t>
    </dgm:pt>
    <dgm:pt modelId="{07183CD4-1F2E-4855-B5C0-F6E8738556BC}" type="pres">
      <dgm:prSet presAssocID="{A0A0E0E5-272C-47BC-81CD-83502CEDAF35}" presName="rootComposite" presStyleCnt="0"/>
      <dgm:spPr/>
      <dgm:t>
        <a:bodyPr/>
        <a:lstStyle/>
        <a:p>
          <a:endParaRPr lang="en-US"/>
        </a:p>
      </dgm:t>
    </dgm:pt>
    <dgm:pt modelId="{59D29281-360E-4A52-9DA7-3A40F72EDBD6}" type="pres">
      <dgm:prSet presAssocID="{A0A0E0E5-272C-47BC-81CD-83502CEDAF35}" presName="rootText" presStyleLbl="node1" presStyleIdx="0" presStyleCnt="1"/>
      <dgm:spPr/>
      <dgm:t>
        <a:bodyPr/>
        <a:lstStyle/>
        <a:p>
          <a:endParaRPr lang="en-US"/>
        </a:p>
      </dgm:t>
    </dgm:pt>
    <dgm:pt modelId="{937BB153-AEA2-4BF0-AAC4-152E26F21A72}" type="pres">
      <dgm:prSet presAssocID="{A0A0E0E5-272C-47BC-81CD-83502CEDAF35}" presName="rootConnector" presStyleLbl="node1" presStyleIdx="0" presStyleCnt="1"/>
      <dgm:spPr/>
      <dgm:t>
        <a:bodyPr/>
        <a:lstStyle/>
        <a:p>
          <a:endParaRPr lang="en-US"/>
        </a:p>
      </dgm:t>
    </dgm:pt>
    <dgm:pt modelId="{1BB9C1DC-EA44-4BFA-AB08-EC1E40E5D0E1}" type="pres">
      <dgm:prSet presAssocID="{A0A0E0E5-272C-47BC-81CD-83502CEDAF35}" presName="childShape" presStyleCnt="0"/>
      <dgm:spPr/>
      <dgm:t>
        <a:bodyPr/>
        <a:lstStyle/>
        <a:p>
          <a:endParaRPr lang="en-US"/>
        </a:p>
      </dgm:t>
    </dgm:pt>
    <dgm:pt modelId="{5B532034-6AAC-4E0D-B1C6-0A9DF78A4856}" type="pres">
      <dgm:prSet presAssocID="{FB4AE4F2-0F82-458C-87D5-20F3E98EB843}" presName="Name13" presStyleLbl="parChTrans1D2" presStyleIdx="0" presStyleCnt="2"/>
      <dgm:spPr/>
      <dgm:t>
        <a:bodyPr/>
        <a:lstStyle/>
        <a:p>
          <a:endParaRPr lang="en-US"/>
        </a:p>
      </dgm:t>
    </dgm:pt>
    <dgm:pt modelId="{01D13BAD-E7C1-4911-A2B7-278CEB190B38}" type="pres">
      <dgm:prSet presAssocID="{B1A91347-D80F-4482-BA2A-A68374D2E6C7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34646-18B4-4910-86D9-D4FE21E97C0B}" type="pres">
      <dgm:prSet presAssocID="{846F0634-7EF4-4823-8972-A2A3FD476454}" presName="Name13" presStyleLbl="parChTrans1D2" presStyleIdx="1" presStyleCnt="2"/>
      <dgm:spPr/>
      <dgm:t>
        <a:bodyPr/>
        <a:lstStyle/>
        <a:p>
          <a:endParaRPr lang="en-US"/>
        </a:p>
      </dgm:t>
    </dgm:pt>
    <dgm:pt modelId="{5B593AF7-FA62-4A99-8998-14336484D7AD}" type="pres">
      <dgm:prSet presAssocID="{DFFC1630-8A0A-41AA-8320-44C6A2AEE084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A5FF4C-5D88-3547-8F36-B29979A72004}" type="presOf" srcId="{DFFC1630-8A0A-41AA-8320-44C6A2AEE084}" destId="{5B593AF7-FA62-4A99-8998-14336484D7AD}" srcOrd="0" destOrd="0" presId="urn:microsoft.com/office/officeart/2005/8/layout/hierarchy3"/>
    <dgm:cxn modelId="{2DCEB722-1078-1D44-A2D5-E72A6965B944}" type="presOf" srcId="{B1A91347-D80F-4482-BA2A-A68374D2E6C7}" destId="{01D13BAD-E7C1-4911-A2B7-278CEB190B38}" srcOrd="0" destOrd="0" presId="urn:microsoft.com/office/officeart/2005/8/layout/hierarchy3"/>
    <dgm:cxn modelId="{B1E4E5EC-75B9-42A4-B761-CFC2815E3902}" srcId="{A0A0E0E5-272C-47BC-81CD-83502CEDAF35}" destId="{B1A91347-D80F-4482-BA2A-A68374D2E6C7}" srcOrd="0" destOrd="0" parTransId="{FB4AE4F2-0F82-458C-87D5-20F3E98EB843}" sibTransId="{7153FFB9-7E9F-47AB-AD6D-1B86177CE2A1}"/>
    <dgm:cxn modelId="{945DE7A1-7EE6-A347-9CE7-26A4B78E2E94}" type="presOf" srcId="{D300AF7A-5703-46AB-BF1C-58909EDBD4F8}" destId="{5EB7F6D7-BD3F-41F8-9CC4-CF2BEDE3EF72}" srcOrd="0" destOrd="0" presId="urn:microsoft.com/office/officeart/2005/8/layout/hierarchy3"/>
    <dgm:cxn modelId="{76F003DB-5669-4470-9D83-EEF75538F86E}" srcId="{A0A0E0E5-272C-47BC-81CD-83502CEDAF35}" destId="{DFFC1630-8A0A-41AA-8320-44C6A2AEE084}" srcOrd="1" destOrd="0" parTransId="{846F0634-7EF4-4823-8972-A2A3FD476454}" sibTransId="{8E3E6FF9-058E-40B4-A9BC-8671F00E1EF3}"/>
    <dgm:cxn modelId="{4D3A9C9D-56E0-4E44-B8E0-36BCEA09F344}" type="presOf" srcId="{A0A0E0E5-272C-47BC-81CD-83502CEDAF35}" destId="{59D29281-360E-4A52-9DA7-3A40F72EDBD6}" srcOrd="0" destOrd="0" presId="urn:microsoft.com/office/officeart/2005/8/layout/hierarchy3"/>
    <dgm:cxn modelId="{90D93B4E-4068-3840-8EBD-74FF3EC2B56D}" type="presOf" srcId="{FB4AE4F2-0F82-458C-87D5-20F3E98EB843}" destId="{5B532034-6AAC-4E0D-B1C6-0A9DF78A4856}" srcOrd="0" destOrd="0" presId="urn:microsoft.com/office/officeart/2005/8/layout/hierarchy3"/>
    <dgm:cxn modelId="{B0EFF20E-11F4-274F-B384-0136D03543E9}" type="presOf" srcId="{846F0634-7EF4-4823-8972-A2A3FD476454}" destId="{C5434646-18B4-4910-86D9-D4FE21E97C0B}" srcOrd="0" destOrd="0" presId="urn:microsoft.com/office/officeart/2005/8/layout/hierarchy3"/>
    <dgm:cxn modelId="{647A5451-F848-4245-8315-680EA6886A4F}" srcId="{D300AF7A-5703-46AB-BF1C-58909EDBD4F8}" destId="{A0A0E0E5-272C-47BC-81CD-83502CEDAF35}" srcOrd="0" destOrd="0" parTransId="{6D0E623E-1B7D-4DC8-AC35-D34F8D28C77E}" sibTransId="{BEABF78E-1F50-4352-9A5C-C64B3678475E}"/>
    <dgm:cxn modelId="{1B5FB81D-0F8F-6048-AC8D-04AA12D8923B}" type="presOf" srcId="{A0A0E0E5-272C-47BC-81CD-83502CEDAF35}" destId="{937BB153-AEA2-4BF0-AAC4-152E26F21A72}" srcOrd="1" destOrd="0" presId="urn:microsoft.com/office/officeart/2005/8/layout/hierarchy3"/>
    <dgm:cxn modelId="{44FBFB82-BE9D-D843-83A7-53D77A6BF1E6}" type="presParOf" srcId="{5EB7F6D7-BD3F-41F8-9CC4-CF2BEDE3EF72}" destId="{3EEF7CBF-64BA-49B8-B09D-576DA873F0E9}" srcOrd="0" destOrd="0" presId="urn:microsoft.com/office/officeart/2005/8/layout/hierarchy3"/>
    <dgm:cxn modelId="{4C9651F4-5D67-A34C-90F6-C59A5450B23C}" type="presParOf" srcId="{3EEF7CBF-64BA-49B8-B09D-576DA873F0E9}" destId="{07183CD4-1F2E-4855-B5C0-F6E8738556BC}" srcOrd="0" destOrd="0" presId="urn:microsoft.com/office/officeart/2005/8/layout/hierarchy3"/>
    <dgm:cxn modelId="{FD2547F8-454B-E948-A92A-051468DE6238}" type="presParOf" srcId="{07183CD4-1F2E-4855-B5C0-F6E8738556BC}" destId="{59D29281-360E-4A52-9DA7-3A40F72EDBD6}" srcOrd="0" destOrd="0" presId="urn:microsoft.com/office/officeart/2005/8/layout/hierarchy3"/>
    <dgm:cxn modelId="{6B707F75-A4A4-B74A-99C1-35EF2767FDE4}" type="presParOf" srcId="{07183CD4-1F2E-4855-B5C0-F6E8738556BC}" destId="{937BB153-AEA2-4BF0-AAC4-152E26F21A72}" srcOrd="1" destOrd="0" presId="urn:microsoft.com/office/officeart/2005/8/layout/hierarchy3"/>
    <dgm:cxn modelId="{77D436C4-5FF7-D646-BD55-A76380D1F6A1}" type="presParOf" srcId="{3EEF7CBF-64BA-49B8-B09D-576DA873F0E9}" destId="{1BB9C1DC-EA44-4BFA-AB08-EC1E40E5D0E1}" srcOrd="1" destOrd="0" presId="urn:microsoft.com/office/officeart/2005/8/layout/hierarchy3"/>
    <dgm:cxn modelId="{A1053EFF-B92C-884A-BFB3-AE38B1381773}" type="presParOf" srcId="{1BB9C1DC-EA44-4BFA-AB08-EC1E40E5D0E1}" destId="{5B532034-6AAC-4E0D-B1C6-0A9DF78A4856}" srcOrd="0" destOrd="0" presId="urn:microsoft.com/office/officeart/2005/8/layout/hierarchy3"/>
    <dgm:cxn modelId="{3707138B-E756-2343-8592-0EC9ABC777D3}" type="presParOf" srcId="{1BB9C1DC-EA44-4BFA-AB08-EC1E40E5D0E1}" destId="{01D13BAD-E7C1-4911-A2B7-278CEB190B38}" srcOrd="1" destOrd="0" presId="urn:microsoft.com/office/officeart/2005/8/layout/hierarchy3"/>
    <dgm:cxn modelId="{92E0FF8F-0238-4746-97EF-176A7883F7C5}" type="presParOf" srcId="{1BB9C1DC-EA44-4BFA-AB08-EC1E40E5D0E1}" destId="{C5434646-18B4-4910-86D9-D4FE21E97C0B}" srcOrd="2" destOrd="0" presId="urn:microsoft.com/office/officeart/2005/8/layout/hierarchy3"/>
    <dgm:cxn modelId="{04AC36B7-DA3D-A348-B489-9DA63C6C10DA}" type="presParOf" srcId="{1BB9C1DC-EA44-4BFA-AB08-EC1E40E5D0E1}" destId="{5B593AF7-FA62-4A99-8998-14336484D7A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300AF7A-5703-46AB-BF1C-58909EDBD4F8}" type="doc">
      <dgm:prSet loTypeId="urn:microsoft.com/office/officeart/2005/8/layout/hierarchy3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0A0E0E5-272C-47BC-81CD-83502CEDAF35}">
      <dgm:prSet phldrT="[Text]"/>
      <dgm:spPr/>
      <dgm:t>
        <a:bodyPr/>
        <a:lstStyle/>
        <a:p>
          <a:r>
            <a:rPr lang="en-US" b="1" dirty="0" smtClean="0"/>
            <a:t>1. Functional Design</a:t>
          </a:r>
          <a:endParaRPr lang="en-US" dirty="0"/>
        </a:p>
      </dgm:t>
    </dgm:pt>
    <dgm:pt modelId="{6D0E623E-1B7D-4DC8-AC35-D34F8D28C77E}" type="parTrans" cxnId="{647A5451-F848-4245-8315-680EA6886A4F}">
      <dgm:prSet/>
      <dgm:spPr/>
      <dgm:t>
        <a:bodyPr/>
        <a:lstStyle/>
        <a:p>
          <a:endParaRPr lang="en-US"/>
        </a:p>
      </dgm:t>
    </dgm:pt>
    <dgm:pt modelId="{BEABF78E-1F50-4352-9A5C-C64B3678475E}" type="sibTrans" cxnId="{647A5451-F848-4245-8315-680EA6886A4F}">
      <dgm:prSet/>
      <dgm:spPr/>
      <dgm:t>
        <a:bodyPr/>
        <a:lstStyle/>
        <a:p>
          <a:endParaRPr lang="en-US"/>
        </a:p>
      </dgm:t>
    </dgm:pt>
    <dgm:pt modelId="{B1A91347-D80F-4482-BA2A-A68374D2E6C7}">
      <dgm:prSet phldrT="[Text]"/>
      <dgm:spPr/>
      <dgm:t>
        <a:bodyPr/>
        <a:lstStyle/>
        <a:p>
          <a:r>
            <a:rPr lang="en-US" b="0" dirty="0" smtClean="0"/>
            <a:t>Topology Optimization</a:t>
          </a:r>
          <a:endParaRPr lang="en-US" b="0" dirty="0"/>
        </a:p>
      </dgm:t>
    </dgm:pt>
    <dgm:pt modelId="{FB4AE4F2-0F82-458C-87D5-20F3E98EB843}" type="parTrans" cxnId="{B1E4E5EC-75B9-42A4-B761-CFC2815E3902}">
      <dgm:prSet/>
      <dgm:spPr/>
      <dgm:t>
        <a:bodyPr/>
        <a:lstStyle/>
        <a:p>
          <a:endParaRPr lang="en-US"/>
        </a:p>
      </dgm:t>
    </dgm:pt>
    <dgm:pt modelId="{7153FFB9-7E9F-47AB-AD6D-1B86177CE2A1}" type="sibTrans" cxnId="{B1E4E5EC-75B9-42A4-B761-CFC2815E3902}">
      <dgm:prSet/>
      <dgm:spPr/>
      <dgm:t>
        <a:bodyPr/>
        <a:lstStyle/>
        <a:p>
          <a:endParaRPr lang="en-US"/>
        </a:p>
      </dgm:t>
    </dgm:pt>
    <dgm:pt modelId="{DFFC1630-8A0A-41AA-8320-44C6A2AEE084}">
      <dgm:prSet phldrT="[Text]"/>
      <dgm:spPr/>
      <dgm:t>
        <a:bodyPr/>
        <a:lstStyle/>
        <a:p>
          <a:r>
            <a:rPr lang="en-US" dirty="0" smtClean="0"/>
            <a:t>Design Environment</a:t>
          </a:r>
          <a:endParaRPr lang="en-US" dirty="0"/>
        </a:p>
      </dgm:t>
    </dgm:pt>
    <dgm:pt modelId="{846F0634-7EF4-4823-8972-A2A3FD476454}" type="parTrans" cxnId="{76F003DB-5669-4470-9D83-EEF75538F86E}">
      <dgm:prSet/>
      <dgm:spPr/>
      <dgm:t>
        <a:bodyPr/>
        <a:lstStyle/>
        <a:p>
          <a:endParaRPr lang="en-US"/>
        </a:p>
      </dgm:t>
    </dgm:pt>
    <dgm:pt modelId="{8E3E6FF9-058E-40B4-A9BC-8671F00E1EF3}" type="sibTrans" cxnId="{76F003DB-5669-4470-9D83-EEF75538F86E}">
      <dgm:prSet/>
      <dgm:spPr/>
      <dgm:t>
        <a:bodyPr/>
        <a:lstStyle/>
        <a:p>
          <a:endParaRPr lang="en-US"/>
        </a:p>
      </dgm:t>
    </dgm:pt>
    <dgm:pt modelId="{5EB7F6D7-BD3F-41F8-9CC4-CF2BEDE3EF72}" type="pres">
      <dgm:prSet presAssocID="{D300AF7A-5703-46AB-BF1C-58909EDBD4F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EEF7CBF-64BA-49B8-B09D-576DA873F0E9}" type="pres">
      <dgm:prSet presAssocID="{A0A0E0E5-272C-47BC-81CD-83502CEDAF35}" presName="root" presStyleCnt="0"/>
      <dgm:spPr/>
      <dgm:t>
        <a:bodyPr/>
        <a:lstStyle/>
        <a:p>
          <a:endParaRPr lang="en-US"/>
        </a:p>
      </dgm:t>
    </dgm:pt>
    <dgm:pt modelId="{07183CD4-1F2E-4855-B5C0-F6E8738556BC}" type="pres">
      <dgm:prSet presAssocID="{A0A0E0E5-272C-47BC-81CD-83502CEDAF35}" presName="rootComposite" presStyleCnt="0"/>
      <dgm:spPr/>
      <dgm:t>
        <a:bodyPr/>
        <a:lstStyle/>
        <a:p>
          <a:endParaRPr lang="en-US"/>
        </a:p>
      </dgm:t>
    </dgm:pt>
    <dgm:pt modelId="{59D29281-360E-4A52-9DA7-3A40F72EDBD6}" type="pres">
      <dgm:prSet presAssocID="{A0A0E0E5-272C-47BC-81CD-83502CEDAF35}" presName="rootText" presStyleLbl="node1" presStyleIdx="0" presStyleCnt="1"/>
      <dgm:spPr/>
      <dgm:t>
        <a:bodyPr/>
        <a:lstStyle/>
        <a:p>
          <a:endParaRPr lang="en-US"/>
        </a:p>
      </dgm:t>
    </dgm:pt>
    <dgm:pt modelId="{937BB153-AEA2-4BF0-AAC4-152E26F21A72}" type="pres">
      <dgm:prSet presAssocID="{A0A0E0E5-272C-47BC-81CD-83502CEDAF35}" presName="rootConnector" presStyleLbl="node1" presStyleIdx="0" presStyleCnt="1"/>
      <dgm:spPr/>
      <dgm:t>
        <a:bodyPr/>
        <a:lstStyle/>
        <a:p>
          <a:endParaRPr lang="en-US"/>
        </a:p>
      </dgm:t>
    </dgm:pt>
    <dgm:pt modelId="{1BB9C1DC-EA44-4BFA-AB08-EC1E40E5D0E1}" type="pres">
      <dgm:prSet presAssocID="{A0A0E0E5-272C-47BC-81CD-83502CEDAF35}" presName="childShape" presStyleCnt="0"/>
      <dgm:spPr/>
      <dgm:t>
        <a:bodyPr/>
        <a:lstStyle/>
        <a:p>
          <a:endParaRPr lang="en-US"/>
        </a:p>
      </dgm:t>
    </dgm:pt>
    <dgm:pt modelId="{5B532034-6AAC-4E0D-B1C6-0A9DF78A4856}" type="pres">
      <dgm:prSet presAssocID="{FB4AE4F2-0F82-458C-87D5-20F3E98EB843}" presName="Name13" presStyleLbl="parChTrans1D2" presStyleIdx="0" presStyleCnt="2"/>
      <dgm:spPr/>
      <dgm:t>
        <a:bodyPr/>
        <a:lstStyle/>
        <a:p>
          <a:endParaRPr lang="en-US"/>
        </a:p>
      </dgm:t>
    </dgm:pt>
    <dgm:pt modelId="{01D13BAD-E7C1-4911-A2B7-278CEB190B38}" type="pres">
      <dgm:prSet presAssocID="{B1A91347-D80F-4482-BA2A-A68374D2E6C7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34646-18B4-4910-86D9-D4FE21E97C0B}" type="pres">
      <dgm:prSet presAssocID="{846F0634-7EF4-4823-8972-A2A3FD476454}" presName="Name13" presStyleLbl="parChTrans1D2" presStyleIdx="1" presStyleCnt="2"/>
      <dgm:spPr/>
      <dgm:t>
        <a:bodyPr/>
        <a:lstStyle/>
        <a:p>
          <a:endParaRPr lang="en-US"/>
        </a:p>
      </dgm:t>
    </dgm:pt>
    <dgm:pt modelId="{5B593AF7-FA62-4A99-8998-14336484D7AD}" type="pres">
      <dgm:prSet presAssocID="{DFFC1630-8A0A-41AA-8320-44C6A2AEE084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E4E5EC-75B9-42A4-B761-CFC2815E3902}" srcId="{A0A0E0E5-272C-47BC-81CD-83502CEDAF35}" destId="{B1A91347-D80F-4482-BA2A-A68374D2E6C7}" srcOrd="0" destOrd="0" parTransId="{FB4AE4F2-0F82-458C-87D5-20F3E98EB843}" sibTransId="{7153FFB9-7E9F-47AB-AD6D-1B86177CE2A1}"/>
    <dgm:cxn modelId="{76F003DB-5669-4470-9D83-EEF75538F86E}" srcId="{A0A0E0E5-272C-47BC-81CD-83502CEDAF35}" destId="{DFFC1630-8A0A-41AA-8320-44C6A2AEE084}" srcOrd="1" destOrd="0" parTransId="{846F0634-7EF4-4823-8972-A2A3FD476454}" sibTransId="{8E3E6FF9-058E-40B4-A9BC-8671F00E1EF3}"/>
    <dgm:cxn modelId="{646DFD1E-9F18-6548-B3C6-A852BD535D3E}" type="presOf" srcId="{B1A91347-D80F-4482-BA2A-A68374D2E6C7}" destId="{01D13BAD-E7C1-4911-A2B7-278CEB190B38}" srcOrd="0" destOrd="0" presId="urn:microsoft.com/office/officeart/2005/8/layout/hierarchy3"/>
    <dgm:cxn modelId="{B1281A60-D8FD-3544-8E1C-C4F7929CC649}" type="presOf" srcId="{A0A0E0E5-272C-47BC-81CD-83502CEDAF35}" destId="{937BB153-AEA2-4BF0-AAC4-152E26F21A72}" srcOrd="1" destOrd="0" presId="urn:microsoft.com/office/officeart/2005/8/layout/hierarchy3"/>
    <dgm:cxn modelId="{647A5451-F848-4245-8315-680EA6886A4F}" srcId="{D300AF7A-5703-46AB-BF1C-58909EDBD4F8}" destId="{A0A0E0E5-272C-47BC-81CD-83502CEDAF35}" srcOrd="0" destOrd="0" parTransId="{6D0E623E-1B7D-4DC8-AC35-D34F8D28C77E}" sibTransId="{BEABF78E-1F50-4352-9A5C-C64B3678475E}"/>
    <dgm:cxn modelId="{C9B43A88-FCCF-8549-B641-382E42689760}" type="presOf" srcId="{D300AF7A-5703-46AB-BF1C-58909EDBD4F8}" destId="{5EB7F6D7-BD3F-41F8-9CC4-CF2BEDE3EF72}" srcOrd="0" destOrd="0" presId="urn:microsoft.com/office/officeart/2005/8/layout/hierarchy3"/>
    <dgm:cxn modelId="{C1E918AC-46A6-4049-BA01-0DD98D47F429}" type="presOf" srcId="{FB4AE4F2-0F82-458C-87D5-20F3E98EB843}" destId="{5B532034-6AAC-4E0D-B1C6-0A9DF78A4856}" srcOrd="0" destOrd="0" presId="urn:microsoft.com/office/officeart/2005/8/layout/hierarchy3"/>
    <dgm:cxn modelId="{EADC2767-70B8-D644-8061-2AC5A8A6C940}" type="presOf" srcId="{846F0634-7EF4-4823-8972-A2A3FD476454}" destId="{C5434646-18B4-4910-86D9-D4FE21E97C0B}" srcOrd="0" destOrd="0" presId="urn:microsoft.com/office/officeart/2005/8/layout/hierarchy3"/>
    <dgm:cxn modelId="{3D54FE05-C0CD-0043-B6F5-CC70E708A2AB}" type="presOf" srcId="{DFFC1630-8A0A-41AA-8320-44C6A2AEE084}" destId="{5B593AF7-FA62-4A99-8998-14336484D7AD}" srcOrd="0" destOrd="0" presId="urn:microsoft.com/office/officeart/2005/8/layout/hierarchy3"/>
    <dgm:cxn modelId="{B3F8A6EF-1DB9-D84A-AC2C-60C8C8DD0508}" type="presOf" srcId="{A0A0E0E5-272C-47BC-81CD-83502CEDAF35}" destId="{59D29281-360E-4A52-9DA7-3A40F72EDBD6}" srcOrd="0" destOrd="0" presId="urn:microsoft.com/office/officeart/2005/8/layout/hierarchy3"/>
    <dgm:cxn modelId="{09AD3FF6-5A1B-164C-984E-94DDF57D5733}" type="presParOf" srcId="{5EB7F6D7-BD3F-41F8-9CC4-CF2BEDE3EF72}" destId="{3EEF7CBF-64BA-49B8-B09D-576DA873F0E9}" srcOrd="0" destOrd="0" presId="urn:microsoft.com/office/officeart/2005/8/layout/hierarchy3"/>
    <dgm:cxn modelId="{B0725ADA-1DF6-644A-B9BB-FE9A178668F3}" type="presParOf" srcId="{3EEF7CBF-64BA-49B8-B09D-576DA873F0E9}" destId="{07183CD4-1F2E-4855-B5C0-F6E8738556BC}" srcOrd="0" destOrd="0" presId="urn:microsoft.com/office/officeart/2005/8/layout/hierarchy3"/>
    <dgm:cxn modelId="{C2038051-79D8-4747-8EFF-337B927F3474}" type="presParOf" srcId="{07183CD4-1F2E-4855-B5C0-F6E8738556BC}" destId="{59D29281-360E-4A52-9DA7-3A40F72EDBD6}" srcOrd="0" destOrd="0" presId="urn:microsoft.com/office/officeart/2005/8/layout/hierarchy3"/>
    <dgm:cxn modelId="{8B9EC7D0-30DF-D442-98A8-66A220DA82C7}" type="presParOf" srcId="{07183CD4-1F2E-4855-B5C0-F6E8738556BC}" destId="{937BB153-AEA2-4BF0-AAC4-152E26F21A72}" srcOrd="1" destOrd="0" presId="urn:microsoft.com/office/officeart/2005/8/layout/hierarchy3"/>
    <dgm:cxn modelId="{DF88E113-CC69-3548-A7C1-89072F4E9C2F}" type="presParOf" srcId="{3EEF7CBF-64BA-49B8-B09D-576DA873F0E9}" destId="{1BB9C1DC-EA44-4BFA-AB08-EC1E40E5D0E1}" srcOrd="1" destOrd="0" presId="urn:microsoft.com/office/officeart/2005/8/layout/hierarchy3"/>
    <dgm:cxn modelId="{E796880D-8660-C446-A137-736E768C72E1}" type="presParOf" srcId="{1BB9C1DC-EA44-4BFA-AB08-EC1E40E5D0E1}" destId="{5B532034-6AAC-4E0D-B1C6-0A9DF78A4856}" srcOrd="0" destOrd="0" presId="urn:microsoft.com/office/officeart/2005/8/layout/hierarchy3"/>
    <dgm:cxn modelId="{B6077312-3B09-EF49-B35D-65D1BFF86907}" type="presParOf" srcId="{1BB9C1DC-EA44-4BFA-AB08-EC1E40E5D0E1}" destId="{01D13BAD-E7C1-4911-A2B7-278CEB190B38}" srcOrd="1" destOrd="0" presId="urn:microsoft.com/office/officeart/2005/8/layout/hierarchy3"/>
    <dgm:cxn modelId="{8C2B18F7-4451-F945-9AF0-5C7472F6084B}" type="presParOf" srcId="{1BB9C1DC-EA44-4BFA-AB08-EC1E40E5D0E1}" destId="{C5434646-18B4-4910-86D9-D4FE21E97C0B}" srcOrd="2" destOrd="0" presId="urn:microsoft.com/office/officeart/2005/8/layout/hierarchy3"/>
    <dgm:cxn modelId="{A8D208B4-7794-4A41-99AA-56C0844772E5}" type="presParOf" srcId="{1BB9C1DC-EA44-4BFA-AB08-EC1E40E5D0E1}" destId="{5B593AF7-FA62-4A99-8998-14336484D7A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300AF7A-5703-46AB-BF1C-58909EDBD4F8}" type="doc">
      <dgm:prSet loTypeId="urn:microsoft.com/office/officeart/2005/8/layout/hierarchy3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0A0E0E5-272C-47BC-81CD-83502CEDAF35}">
      <dgm:prSet phldrT="[Text]"/>
      <dgm:spPr/>
      <dgm:t>
        <a:bodyPr/>
        <a:lstStyle/>
        <a:p>
          <a:r>
            <a:rPr lang="en-US" b="1" dirty="0" smtClean="0"/>
            <a:t>1. Functional Design</a:t>
          </a:r>
          <a:endParaRPr lang="en-US" dirty="0"/>
        </a:p>
      </dgm:t>
    </dgm:pt>
    <dgm:pt modelId="{6D0E623E-1B7D-4DC8-AC35-D34F8D28C77E}" type="parTrans" cxnId="{647A5451-F848-4245-8315-680EA6886A4F}">
      <dgm:prSet/>
      <dgm:spPr/>
      <dgm:t>
        <a:bodyPr/>
        <a:lstStyle/>
        <a:p>
          <a:endParaRPr lang="en-US"/>
        </a:p>
      </dgm:t>
    </dgm:pt>
    <dgm:pt modelId="{BEABF78E-1F50-4352-9A5C-C64B3678475E}" type="sibTrans" cxnId="{647A5451-F848-4245-8315-680EA6886A4F}">
      <dgm:prSet/>
      <dgm:spPr/>
      <dgm:t>
        <a:bodyPr/>
        <a:lstStyle/>
        <a:p>
          <a:endParaRPr lang="en-US"/>
        </a:p>
      </dgm:t>
    </dgm:pt>
    <dgm:pt modelId="{B1A91347-D80F-4482-BA2A-A68374D2E6C7}">
      <dgm:prSet phldrT="[Text]"/>
      <dgm:spPr/>
      <dgm:t>
        <a:bodyPr/>
        <a:lstStyle/>
        <a:p>
          <a:r>
            <a:rPr lang="en-US" b="0" dirty="0" smtClean="0"/>
            <a:t>Topology Optimization</a:t>
          </a:r>
          <a:endParaRPr lang="en-US" b="0" dirty="0"/>
        </a:p>
      </dgm:t>
    </dgm:pt>
    <dgm:pt modelId="{FB4AE4F2-0F82-458C-87D5-20F3E98EB843}" type="parTrans" cxnId="{B1E4E5EC-75B9-42A4-B761-CFC2815E3902}">
      <dgm:prSet/>
      <dgm:spPr/>
      <dgm:t>
        <a:bodyPr/>
        <a:lstStyle/>
        <a:p>
          <a:endParaRPr lang="en-US"/>
        </a:p>
      </dgm:t>
    </dgm:pt>
    <dgm:pt modelId="{7153FFB9-7E9F-47AB-AD6D-1B86177CE2A1}" type="sibTrans" cxnId="{B1E4E5EC-75B9-42A4-B761-CFC2815E3902}">
      <dgm:prSet/>
      <dgm:spPr/>
      <dgm:t>
        <a:bodyPr/>
        <a:lstStyle/>
        <a:p>
          <a:endParaRPr lang="en-US"/>
        </a:p>
      </dgm:t>
    </dgm:pt>
    <dgm:pt modelId="{DFFC1630-8A0A-41AA-8320-44C6A2AEE084}">
      <dgm:prSet phldrT="[Text]"/>
      <dgm:spPr/>
      <dgm:t>
        <a:bodyPr/>
        <a:lstStyle/>
        <a:p>
          <a:r>
            <a:rPr lang="en-US" dirty="0" smtClean="0"/>
            <a:t>Design Environment</a:t>
          </a:r>
          <a:endParaRPr lang="en-US" dirty="0"/>
        </a:p>
      </dgm:t>
    </dgm:pt>
    <dgm:pt modelId="{846F0634-7EF4-4823-8972-A2A3FD476454}" type="parTrans" cxnId="{76F003DB-5669-4470-9D83-EEF75538F86E}">
      <dgm:prSet/>
      <dgm:spPr/>
      <dgm:t>
        <a:bodyPr/>
        <a:lstStyle/>
        <a:p>
          <a:endParaRPr lang="en-US"/>
        </a:p>
      </dgm:t>
    </dgm:pt>
    <dgm:pt modelId="{8E3E6FF9-058E-40B4-A9BC-8671F00E1EF3}" type="sibTrans" cxnId="{76F003DB-5669-4470-9D83-EEF75538F86E}">
      <dgm:prSet/>
      <dgm:spPr/>
      <dgm:t>
        <a:bodyPr/>
        <a:lstStyle/>
        <a:p>
          <a:endParaRPr lang="en-US"/>
        </a:p>
      </dgm:t>
    </dgm:pt>
    <dgm:pt modelId="{5EB7F6D7-BD3F-41F8-9CC4-CF2BEDE3EF72}" type="pres">
      <dgm:prSet presAssocID="{D300AF7A-5703-46AB-BF1C-58909EDBD4F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EEF7CBF-64BA-49B8-B09D-576DA873F0E9}" type="pres">
      <dgm:prSet presAssocID="{A0A0E0E5-272C-47BC-81CD-83502CEDAF35}" presName="root" presStyleCnt="0"/>
      <dgm:spPr/>
      <dgm:t>
        <a:bodyPr/>
        <a:lstStyle/>
        <a:p>
          <a:endParaRPr lang="en-US"/>
        </a:p>
      </dgm:t>
    </dgm:pt>
    <dgm:pt modelId="{07183CD4-1F2E-4855-B5C0-F6E8738556BC}" type="pres">
      <dgm:prSet presAssocID="{A0A0E0E5-272C-47BC-81CD-83502CEDAF35}" presName="rootComposite" presStyleCnt="0"/>
      <dgm:spPr/>
      <dgm:t>
        <a:bodyPr/>
        <a:lstStyle/>
        <a:p>
          <a:endParaRPr lang="en-US"/>
        </a:p>
      </dgm:t>
    </dgm:pt>
    <dgm:pt modelId="{59D29281-360E-4A52-9DA7-3A40F72EDBD6}" type="pres">
      <dgm:prSet presAssocID="{A0A0E0E5-272C-47BC-81CD-83502CEDAF35}" presName="rootText" presStyleLbl="node1" presStyleIdx="0" presStyleCnt="1"/>
      <dgm:spPr/>
      <dgm:t>
        <a:bodyPr/>
        <a:lstStyle/>
        <a:p>
          <a:endParaRPr lang="en-US"/>
        </a:p>
      </dgm:t>
    </dgm:pt>
    <dgm:pt modelId="{937BB153-AEA2-4BF0-AAC4-152E26F21A72}" type="pres">
      <dgm:prSet presAssocID="{A0A0E0E5-272C-47BC-81CD-83502CEDAF35}" presName="rootConnector" presStyleLbl="node1" presStyleIdx="0" presStyleCnt="1"/>
      <dgm:spPr/>
      <dgm:t>
        <a:bodyPr/>
        <a:lstStyle/>
        <a:p>
          <a:endParaRPr lang="en-US"/>
        </a:p>
      </dgm:t>
    </dgm:pt>
    <dgm:pt modelId="{1BB9C1DC-EA44-4BFA-AB08-EC1E40E5D0E1}" type="pres">
      <dgm:prSet presAssocID="{A0A0E0E5-272C-47BC-81CD-83502CEDAF35}" presName="childShape" presStyleCnt="0"/>
      <dgm:spPr/>
      <dgm:t>
        <a:bodyPr/>
        <a:lstStyle/>
        <a:p>
          <a:endParaRPr lang="en-US"/>
        </a:p>
      </dgm:t>
    </dgm:pt>
    <dgm:pt modelId="{5B532034-6AAC-4E0D-B1C6-0A9DF78A4856}" type="pres">
      <dgm:prSet presAssocID="{FB4AE4F2-0F82-458C-87D5-20F3E98EB843}" presName="Name13" presStyleLbl="parChTrans1D2" presStyleIdx="0" presStyleCnt="2"/>
      <dgm:spPr/>
      <dgm:t>
        <a:bodyPr/>
        <a:lstStyle/>
        <a:p>
          <a:endParaRPr lang="en-US"/>
        </a:p>
      </dgm:t>
    </dgm:pt>
    <dgm:pt modelId="{01D13BAD-E7C1-4911-A2B7-278CEB190B38}" type="pres">
      <dgm:prSet presAssocID="{B1A91347-D80F-4482-BA2A-A68374D2E6C7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34646-18B4-4910-86D9-D4FE21E97C0B}" type="pres">
      <dgm:prSet presAssocID="{846F0634-7EF4-4823-8972-A2A3FD476454}" presName="Name13" presStyleLbl="parChTrans1D2" presStyleIdx="1" presStyleCnt="2"/>
      <dgm:spPr/>
      <dgm:t>
        <a:bodyPr/>
        <a:lstStyle/>
        <a:p>
          <a:endParaRPr lang="en-US"/>
        </a:p>
      </dgm:t>
    </dgm:pt>
    <dgm:pt modelId="{5B593AF7-FA62-4A99-8998-14336484D7AD}" type="pres">
      <dgm:prSet presAssocID="{DFFC1630-8A0A-41AA-8320-44C6A2AEE084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913CB5-3D63-F645-8728-0DAC6A6EE83B}" type="presOf" srcId="{D300AF7A-5703-46AB-BF1C-58909EDBD4F8}" destId="{5EB7F6D7-BD3F-41F8-9CC4-CF2BEDE3EF72}" srcOrd="0" destOrd="0" presId="urn:microsoft.com/office/officeart/2005/8/layout/hierarchy3"/>
    <dgm:cxn modelId="{B1E4E5EC-75B9-42A4-B761-CFC2815E3902}" srcId="{A0A0E0E5-272C-47BC-81CD-83502CEDAF35}" destId="{B1A91347-D80F-4482-BA2A-A68374D2E6C7}" srcOrd="0" destOrd="0" parTransId="{FB4AE4F2-0F82-458C-87D5-20F3E98EB843}" sibTransId="{7153FFB9-7E9F-47AB-AD6D-1B86177CE2A1}"/>
    <dgm:cxn modelId="{76F003DB-5669-4470-9D83-EEF75538F86E}" srcId="{A0A0E0E5-272C-47BC-81CD-83502CEDAF35}" destId="{DFFC1630-8A0A-41AA-8320-44C6A2AEE084}" srcOrd="1" destOrd="0" parTransId="{846F0634-7EF4-4823-8972-A2A3FD476454}" sibTransId="{8E3E6FF9-058E-40B4-A9BC-8671F00E1EF3}"/>
    <dgm:cxn modelId="{785423C1-545F-4541-A614-7B17E0AC2DF4}" type="presOf" srcId="{846F0634-7EF4-4823-8972-A2A3FD476454}" destId="{C5434646-18B4-4910-86D9-D4FE21E97C0B}" srcOrd="0" destOrd="0" presId="urn:microsoft.com/office/officeart/2005/8/layout/hierarchy3"/>
    <dgm:cxn modelId="{D3037F13-9420-BE4E-827D-B1A195EF3274}" type="presOf" srcId="{A0A0E0E5-272C-47BC-81CD-83502CEDAF35}" destId="{59D29281-360E-4A52-9DA7-3A40F72EDBD6}" srcOrd="0" destOrd="0" presId="urn:microsoft.com/office/officeart/2005/8/layout/hierarchy3"/>
    <dgm:cxn modelId="{647A5451-F848-4245-8315-680EA6886A4F}" srcId="{D300AF7A-5703-46AB-BF1C-58909EDBD4F8}" destId="{A0A0E0E5-272C-47BC-81CD-83502CEDAF35}" srcOrd="0" destOrd="0" parTransId="{6D0E623E-1B7D-4DC8-AC35-D34F8D28C77E}" sibTransId="{BEABF78E-1F50-4352-9A5C-C64B3678475E}"/>
    <dgm:cxn modelId="{B60906AF-433A-B644-ACA3-C49041ED2358}" type="presOf" srcId="{B1A91347-D80F-4482-BA2A-A68374D2E6C7}" destId="{01D13BAD-E7C1-4911-A2B7-278CEB190B38}" srcOrd="0" destOrd="0" presId="urn:microsoft.com/office/officeart/2005/8/layout/hierarchy3"/>
    <dgm:cxn modelId="{C66D3906-BAD5-8648-A046-49C8E04F5100}" type="presOf" srcId="{FB4AE4F2-0F82-458C-87D5-20F3E98EB843}" destId="{5B532034-6AAC-4E0D-B1C6-0A9DF78A4856}" srcOrd="0" destOrd="0" presId="urn:microsoft.com/office/officeart/2005/8/layout/hierarchy3"/>
    <dgm:cxn modelId="{2093453D-6271-1644-A318-AA07358B4507}" type="presOf" srcId="{A0A0E0E5-272C-47BC-81CD-83502CEDAF35}" destId="{937BB153-AEA2-4BF0-AAC4-152E26F21A72}" srcOrd="1" destOrd="0" presId="urn:microsoft.com/office/officeart/2005/8/layout/hierarchy3"/>
    <dgm:cxn modelId="{150A8D41-8FF9-214F-AA83-29DC4B5CB05E}" type="presOf" srcId="{DFFC1630-8A0A-41AA-8320-44C6A2AEE084}" destId="{5B593AF7-FA62-4A99-8998-14336484D7AD}" srcOrd="0" destOrd="0" presId="urn:microsoft.com/office/officeart/2005/8/layout/hierarchy3"/>
    <dgm:cxn modelId="{146857D9-8E8E-1644-A013-EF07086E83A3}" type="presParOf" srcId="{5EB7F6D7-BD3F-41F8-9CC4-CF2BEDE3EF72}" destId="{3EEF7CBF-64BA-49B8-B09D-576DA873F0E9}" srcOrd="0" destOrd="0" presId="urn:microsoft.com/office/officeart/2005/8/layout/hierarchy3"/>
    <dgm:cxn modelId="{24368646-8EAD-3A4C-9A6C-3026EC45ECC4}" type="presParOf" srcId="{3EEF7CBF-64BA-49B8-B09D-576DA873F0E9}" destId="{07183CD4-1F2E-4855-B5C0-F6E8738556BC}" srcOrd="0" destOrd="0" presId="urn:microsoft.com/office/officeart/2005/8/layout/hierarchy3"/>
    <dgm:cxn modelId="{04FD3E91-32D0-2845-99E0-ACFFD08C11C9}" type="presParOf" srcId="{07183CD4-1F2E-4855-B5C0-F6E8738556BC}" destId="{59D29281-360E-4A52-9DA7-3A40F72EDBD6}" srcOrd="0" destOrd="0" presId="urn:microsoft.com/office/officeart/2005/8/layout/hierarchy3"/>
    <dgm:cxn modelId="{C09BBDB8-81A4-B24E-98D6-E46E12B710ED}" type="presParOf" srcId="{07183CD4-1F2E-4855-B5C0-F6E8738556BC}" destId="{937BB153-AEA2-4BF0-AAC4-152E26F21A72}" srcOrd="1" destOrd="0" presId="urn:microsoft.com/office/officeart/2005/8/layout/hierarchy3"/>
    <dgm:cxn modelId="{D8AFC352-6C8A-6344-B9C2-4EC5071ED23B}" type="presParOf" srcId="{3EEF7CBF-64BA-49B8-B09D-576DA873F0E9}" destId="{1BB9C1DC-EA44-4BFA-AB08-EC1E40E5D0E1}" srcOrd="1" destOrd="0" presId="urn:microsoft.com/office/officeart/2005/8/layout/hierarchy3"/>
    <dgm:cxn modelId="{34510DA6-3EA2-E14B-9CCC-09AFC497BE8C}" type="presParOf" srcId="{1BB9C1DC-EA44-4BFA-AB08-EC1E40E5D0E1}" destId="{5B532034-6AAC-4E0D-B1C6-0A9DF78A4856}" srcOrd="0" destOrd="0" presId="urn:microsoft.com/office/officeart/2005/8/layout/hierarchy3"/>
    <dgm:cxn modelId="{48F91010-9B17-BC4F-9B08-DDDA05946B1E}" type="presParOf" srcId="{1BB9C1DC-EA44-4BFA-AB08-EC1E40E5D0E1}" destId="{01D13BAD-E7C1-4911-A2B7-278CEB190B38}" srcOrd="1" destOrd="0" presId="urn:microsoft.com/office/officeart/2005/8/layout/hierarchy3"/>
    <dgm:cxn modelId="{DED6B038-FF74-BF43-84E8-CC879A43A05A}" type="presParOf" srcId="{1BB9C1DC-EA44-4BFA-AB08-EC1E40E5D0E1}" destId="{C5434646-18B4-4910-86D9-D4FE21E97C0B}" srcOrd="2" destOrd="0" presId="urn:microsoft.com/office/officeart/2005/8/layout/hierarchy3"/>
    <dgm:cxn modelId="{FECABCC6-B1D3-1F44-9CD6-8567C77227FF}" type="presParOf" srcId="{1BB9C1DC-EA44-4BFA-AB08-EC1E40E5D0E1}" destId="{5B593AF7-FA62-4A99-8998-14336484D7A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300AF7A-5703-46AB-BF1C-58909EDBD4F8}" type="doc">
      <dgm:prSet loTypeId="urn:microsoft.com/office/officeart/2005/8/layout/hierarchy3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9D337BF-1618-4EBF-817C-C5C9F248AE0A}">
      <dgm:prSet phldrT="[Text]"/>
      <dgm:spPr/>
      <dgm:t>
        <a:bodyPr/>
        <a:lstStyle/>
        <a:p>
          <a:r>
            <a:rPr lang="en-US" b="1" dirty="0" smtClean="0"/>
            <a:t>2. Process Modeling</a:t>
          </a:r>
          <a:endParaRPr lang="en-US" dirty="0"/>
        </a:p>
      </dgm:t>
    </dgm:pt>
    <dgm:pt modelId="{62167FD2-986D-4E06-B67A-09D2FF07FDBE}" type="parTrans" cxnId="{CEFEC399-997E-4661-B518-5FBAE06CD19B}">
      <dgm:prSet/>
      <dgm:spPr/>
      <dgm:t>
        <a:bodyPr/>
        <a:lstStyle/>
        <a:p>
          <a:endParaRPr lang="en-US"/>
        </a:p>
      </dgm:t>
    </dgm:pt>
    <dgm:pt modelId="{2D9BEF5C-F20B-45EB-BDDC-617D9E784306}" type="sibTrans" cxnId="{CEFEC399-997E-4661-B518-5FBAE06CD19B}">
      <dgm:prSet/>
      <dgm:spPr/>
      <dgm:t>
        <a:bodyPr/>
        <a:lstStyle/>
        <a:p>
          <a:endParaRPr lang="en-US"/>
        </a:p>
      </dgm:t>
    </dgm:pt>
    <dgm:pt modelId="{069F1953-4671-4149-89B3-851F93631C94}">
      <dgm:prSet phldrT="[Text]"/>
      <dgm:spPr/>
      <dgm:t>
        <a:bodyPr/>
        <a:lstStyle/>
        <a:p>
          <a:r>
            <a:rPr lang="en-US" dirty="0" smtClean="0"/>
            <a:t>Particle Distribution Analysis</a:t>
          </a:r>
          <a:endParaRPr lang="en-US" dirty="0"/>
        </a:p>
      </dgm:t>
    </dgm:pt>
    <dgm:pt modelId="{D35AE7C7-6C2B-46B3-8E2E-EFD9A456F875}" type="parTrans" cxnId="{6DF9131C-FB0B-40E5-A9B1-40193F4E99A2}">
      <dgm:prSet/>
      <dgm:spPr/>
      <dgm:t>
        <a:bodyPr/>
        <a:lstStyle/>
        <a:p>
          <a:endParaRPr lang="en-US"/>
        </a:p>
      </dgm:t>
    </dgm:pt>
    <dgm:pt modelId="{28AA3C07-659B-4C02-B529-A7461CC184EC}" type="sibTrans" cxnId="{6DF9131C-FB0B-40E5-A9B1-40193F4E99A2}">
      <dgm:prSet/>
      <dgm:spPr/>
      <dgm:t>
        <a:bodyPr/>
        <a:lstStyle/>
        <a:p>
          <a:endParaRPr lang="en-US"/>
        </a:p>
      </dgm:t>
    </dgm:pt>
    <dgm:pt modelId="{67BC3FF1-A91C-4F85-9566-408D568D7945}">
      <dgm:prSet phldrT="[Text]"/>
      <dgm:spPr/>
      <dgm:t>
        <a:bodyPr/>
        <a:lstStyle/>
        <a:p>
          <a:r>
            <a:rPr lang="en-US" dirty="0" smtClean="0"/>
            <a:t>Melt Pool Mechanics</a:t>
          </a:r>
        </a:p>
      </dgm:t>
    </dgm:pt>
    <dgm:pt modelId="{6E44CACC-E91E-4A14-BFB0-A52BB33A8155}" type="parTrans" cxnId="{C95C2BF8-4C1A-487B-9DA1-CEFF71631328}">
      <dgm:prSet/>
      <dgm:spPr/>
      <dgm:t>
        <a:bodyPr/>
        <a:lstStyle/>
        <a:p>
          <a:endParaRPr lang="en-US"/>
        </a:p>
      </dgm:t>
    </dgm:pt>
    <dgm:pt modelId="{2E30DCEF-DB57-438B-9E42-FF5935A8D1BA}" type="sibTrans" cxnId="{C95C2BF8-4C1A-487B-9DA1-CEFF71631328}">
      <dgm:prSet/>
      <dgm:spPr/>
      <dgm:t>
        <a:bodyPr/>
        <a:lstStyle/>
        <a:p>
          <a:endParaRPr lang="en-US"/>
        </a:p>
      </dgm:t>
    </dgm:pt>
    <dgm:pt modelId="{A288EDA3-17F8-4526-9491-02E44437AC21}">
      <dgm:prSet phldrT="[Text]"/>
      <dgm:spPr/>
      <dgm:t>
        <a:bodyPr/>
        <a:lstStyle/>
        <a:p>
          <a:r>
            <a:rPr lang="en-US" dirty="0" smtClean="0"/>
            <a:t>Micro to Macro Material Properties</a:t>
          </a:r>
        </a:p>
      </dgm:t>
    </dgm:pt>
    <dgm:pt modelId="{325868BB-50FC-4BE9-997C-B4A198A00EA3}" type="parTrans" cxnId="{592E620E-A076-4B02-8114-C3DBD2C51BFD}">
      <dgm:prSet/>
      <dgm:spPr/>
      <dgm:t>
        <a:bodyPr/>
        <a:lstStyle/>
        <a:p>
          <a:endParaRPr lang="en-US"/>
        </a:p>
      </dgm:t>
    </dgm:pt>
    <dgm:pt modelId="{6D231D2E-7806-408E-86B7-121B27D94179}" type="sibTrans" cxnId="{592E620E-A076-4B02-8114-C3DBD2C51BFD}">
      <dgm:prSet/>
      <dgm:spPr/>
      <dgm:t>
        <a:bodyPr/>
        <a:lstStyle/>
        <a:p>
          <a:endParaRPr lang="en-US"/>
        </a:p>
      </dgm:t>
    </dgm:pt>
    <dgm:pt modelId="{5EB7F6D7-BD3F-41F8-9CC4-CF2BEDE3EF72}" type="pres">
      <dgm:prSet presAssocID="{D300AF7A-5703-46AB-BF1C-58909EDBD4F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D1D3BC7-89D0-46C0-B11F-F561CC527F52}" type="pres">
      <dgm:prSet presAssocID="{09D337BF-1618-4EBF-817C-C5C9F248AE0A}" presName="root" presStyleCnt="0"/>
      <dgm:spPr/>
    </dgm:pt>
    <dgm:pt modelId="{09B7C4F2-AC08-4E91-BFB9-9FB91BDC81C1}" type="pres">
      <dgm:prSet presAssocID="{09D337BF-1618-4EBF-817C-C5C9F248AE0A}" presName="rootComposite" presStyleCnt="0"/>
      <dgm:spPr/>
    </dgm:pt>
    <dgm:pt modelId="{D1471D3C-0C45-499B-A910-C25E0F86455D}" type="pres">
      <dgm:prSet presAssocID="{09D337BF-1618-4EBF-817C-C5C9F248AE0A}" presName="rootText" presStyleLbl="node1" presStyleIdx="0" presStyleCnt="1"/>
      <dgm:spPr/>
      <dgm:t>
        <a:bodyPr/>
        <a:lstStyle/>
        <a:p>
          <a:endParaRPr lang="en-US"/>
        </a:p>
      </dgm:t>
    </dgm:pt>
    <dgm:pt modelId="{B3135863-D1FA-41A2-8B3A-56320998309F}" type="pres">
      <dgm:prSet presAssocID="{09D337BF-1618-4EBF-817C-C5C9F248AE0A}" presName="rootConnector" presStyleLbl="node1" presStyleIdx="0" presStyleCnt="1"/>
      <dgm:spPr/>
      <dgm:t>
        <a:bodyPr/>
        <a:lstStyle/>
        <a:p>
          <a:endParaRPr lang="en-US"/>
        </a:p>
      </dgm:t>
    </dgm:pt>
    <dgm:pt modelId="{A9F1355B-5C94-49B5-B5B2-AB392BB4E11B}" type="pres">
      <dgm:prSet presAssocID="{09D337BF-1618-4EBF-817C-C5C9F248AE0A}" presName="childShape" presStyleCnt="0"/>
      <dgm:spPr/>
    </dgm:pt>
    <dgm:pt modelId="{94ECACFE-D6D2-45CF-8051-4EC7FA2E346E}" type="pres">
      <dgm:prSet presAssocID="{D35AE7C7-6C2B-46B3-8E2E-EFD9A456F875}" presName="Name13" presStyleLbl="parChTrans1D2" presStyleIdx="0" presStyleCnt="3"/>
      <dgm:spPr/>
      <dgm:t>
        <a:bodyPr/>
        <a:lstStyle/>
        <a:p>
          <a:endParaRPr lang="en-US"/>
        </a:p>
      </dgm:t>
    </dgm:pt>
    <dgm:pt modelId="{BC15A223-126B-4053-AD8F-A7D2C578E150}" type="pres">
      <dgm:prSet presAssocID="{069F1953-4671-4149-89B3-851F93631C94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8DDF5D-5A6C-46E3-B540-27BA2CC0F970}" type="pres">
      <dgm:prSet presAssocID="{6E44CACC-E91E-4A14-BFB0-A52BB33A8155}" presName="Name13" presStyleLbl="parChTrans1D2" presStyleIdx="1" presStyleCnt="3"/>
      <dgm:spPr/>
      <dgm:t>
        <a:bodyPr/>
        <a:lstStyle/>
        <a:p>
          <a:endParaRPr lang="en-US"/>
        </a:p>
      </dgm:t>
    </dgm:pt>
    <dgm:pt modelId="{F9E19A53-C5EC-4182-A0A1-4D5787336F8E}" type="pres">
      <dgm:prSet presAssocID="{67BC3FF1-A91C-4F85-9566-408D568D7945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E6620D-2A7D-46E6-B3FD-AEB89A11FE84}" type="pres">
      <dgm:prSet presAssocID="{325868BB-50FC-4BE9-997C-B4A198A00EA3}" presName="Name13" presStyleLbl="parChTrans1D2" presStyleIdx="2" presStyleCnt="3"/>
      <dgm:spPr/>
      <dgm:t>
        <a:bodyPr/>
        <a:lstStyle/>
        <a:p>
          <a:endParaRPr lang="en-US"/>
        </a:p>
      </dgm:t>
    </dgm:pt>
    <dgm:pt modelId="{20B2D2F6-5F6E-403A-9AD2-5FAD877549FC}" type="pres">
      <dgm:prSet presAssocID="{A288EDA3-17F8-4526-9491-02E44437AC21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3F554E-1E39-6342-B56E-F66096D991E9}" type="presOf" srcId="{09D337BF-1618-4EBF-817C-C5C9F248AE0A}" destId="{D1471D3C-0C45-499B-A910-C25E0F86455D}" srcOrd="0" destOrd="0" presId="urn:microsoft.com/office/officeart/2005/8/layout/hierarchy3"/>
    <dgm:cxn modelId="{5AE8C368-0FF6-D745-A44F-A50B48E36FF9}" type="presOf" srcId="{67BC3FF1-A91C-4F85-9566-408D568D7945}" destId="{F9E19A53-C5EC-4182-A0A1-4D5787336F8E}" srcOrd="0" destOrd="0" presId="urn:microsoft.com/office/officeart/2005/8/layout/hierarchy3"/>
    <dgm:cxn modelId="{FFACB9E8-2588-7344-8F30-6F16705E8842}" type="presOf" srcId="{325868BB-50FC-4BE9-997C-B4A198A00EA3}" destId="{E3E6620D-2A7D-46E6-B3FD-AEB89A11FE84}" srcOrd="0" destOrd="0" presId="urn:microsoft.com/office/officeart/2005/8/layout/hierarchy3"/>
    <dgm:cxn modelId="{91CBB19F-DF55-BE49-B65C-52C659A7C3AF}" type="presOf" srcId="{069F1953-4671-4149-89B3-851F93631C94}" destId="{BC15A223-126B-4053-AD8F-A7D2C578E150}" srcOrd="0" destOrd="0" presId="urn:microsoft.com/office/officeart/2005/8/layout/hierarchy3"/>
    <dgm:cxn modelId="{592E620E-A076-4B02-8114-C3DBD2C51BFD}" srcId="{09D337BF-1618-4EBF-817C-C5C9F248AE0A}" destId="{A288EDA3-17F8-4526-9491-02E44437AC21}" srcOrd="2" destOrd="0" parTransId="{325868BB-50FC-4BE9-997C-B4A198A00EA3}" sibTransId="{6D231D2E-7806-408E-86B7-121B27D94179}"/>
    <dgm:cxn modelId="{36084EE9-DBFE-DD4A-88CC-AB8D06DDAAAA}" type="presOf" srcId="{D300AF7A-5703-46AB-BF1C-58909EDBD4F8}" destId="{5EB7F6D7-BD3F-41F8-9CC4-CF2BEDE3EF72}" srcOrd="0" destOrd="0" presId="urn:microsoft.com/office/officeart/2005/8/layout/hierarchy3"/>
    <dgm:cxn modelId="{41E0A719-B120-754A-A81E-59CAEA825CA8}" type="presOf" srcId="{09D337BF-1618-4EBF-817C-C5C9F248AE0A}" destId="{B3135863-D1FA-41A2-8B3A-56320998309F}" srcOrd="1" destOrd="0" presId="urn:microsoft.com/office/officeart/2005/8/layout/hierarchy3"/>
    <dgm:cxn modelId="{6DF9131C-FB0B-40E5-A9B1-40193F4E99A2}" srcId="{09D337BF-1618-4EBF-817C-C5C9F248AE0A}" destId="{069F1953-4671-4149-89B3-851F93631C94}" srcOrd="0" destOrd="0" parTransId="{D35AE7C7-6C2B-46B3-8E2E-EFD9A456F875}" sibTransId="{28AA3C07-659B-4C02-B529-A7461CC184EC}"/>
    <dgm:cxn modelId="{CEFEC399-997E-4661-B518-5FBAE06CD19B}" srcId="{D300AF7A-5703-46AB-BF1C-58909EDBD4F8}" destId="{09D337BF-1618-4EBF-817C-C5C9F248AE0A}" srcOrd="0" destOrd="0" parTransId="{62167FD2-986D-4E06-B67A-09D2FF07FDBE}" sibTransId="{2D9BEF5C-F20B-45EB-BDDC-617D9E784306}"/>
    <dgm:cxn modelId="{679EFAA8-97C1-A945-AF33-541F129E787A}" type="presOf" srcId="{D35AE7C7-6C2B-46B3-8E2E-EFD9A456F875}" destId="{94ECACFE-D6D2-45CF-8051-4EC7FA2E346E}" srcOrd="0" destOrd="0" presId="urn:microsoft.com/office/officeart/2005/8/layout/hierarchy3"/>
    <dgm:cxn modelId="{60460DF9-F4FE-884A-BB32-D3A9D0423D59}" type="presOf" srcId="{6E44CACC-E91E-4A14-BFB0-A52BB33A8155}" destId="{6E8DDF5D-5A6C-46E3-B540-27BA2CC0F970}" srcOrd="0" destOrd="0" presId="urn:microsoft.com/office/officeart/2005/8/layout/hierarchy3"/>
    <dgm:cxn modelId="{C95C2BF8-4C1A-487B-9DA1-CEFF71631328}" srcId="{09D337BF-1618-4EBF-817C-C5C9F248AE0A}" destId="{67BC3FF1-A91C-4F85-9566-408D568D7945}" srcOrd="1" destOrd="0" parTransId="{6E44CACC-E91E-4A14-BFB0-A52BB33A8155}" sibTransId="{2E30DCEF-DB57-438B-9E42-FF5935A8D1BA}"/>
    <dgm:cxn modelId="{E8F55F20-06FE-3F40-9D40-03AF31298C26}" type="presOf" srcId="{A288EDA3-17F8-4526-9491-02E44437AC21}" destId="{20B2D2F6-5F6E-403A-9AD2-5FAD877549FC}" srcOrd="0" destOrd="0" presId="urn:microsoft.com/office/officeart/2005/8/layout/hierarchy3"/>
    <dgm:cxn modelId="{A6274132-F622-D443-A14A-C3BDEE7B1ADE}" type="presParOf" srcId="{5EB7F6D7-BD3F-41F8-9CC4-CF2BEDE3EF72}" destId="{3D1D3BC7-89D0-46C0-B11F-F561CC527F52}" srcOrd="0" destOrd="0" presId="urn:microsoft.com/office/officeart/2005/8/layout/hierarchy3"/>
    <dgm:cxn modelId="{9D1F5809-24C3-F54E-8529-E107C1F4672F}" type="presParOf" srcId="{3D1D3BC7-89D0-46C0-B11F-F561CC527F52}" destId="{09B7C4F2-AC08-4E91-BFB9-9FB91BDC81C1}" srcOrd="0" destOrd="0" presId="urn:microsoft.com/office/officeart/2005/8/layout/hierarchy3"/>
    <dgm:cxn modelId="{A6B96D6F-329B-6B49-8845-D48B35A0E0D4}" type="presParOf" srcId="{09B7C4F2-AC08-4E91-BFB9-9FB91BDC81C1}" destId="{D1471D3C-0C45-499B-A910-C25E0F86455D}" srcOrd="0" destOrd="0" presId="urn:microsoft.com/office/officeart/2005/8/layout/hierarchy3"/>
    <dgm:cxn modelId="{7768BA10-36C7-5049-8797-8549EC43195E}" type="presParOf" srcId="{09B7C4F2-AC08-4E91-BFB9-9FB91BDC81C1}" destId="{B3135863-D1FA-41A2-8B3A-56320998309F}" srcOrd="1" destOrd="0" presId="urn:microsoft.com/office/officeart/2005/8/layout/hierarchy3"/>
    <dgm:cxn modelId="{56E9BCF2-C771-F842-8A42-92EF194863CA}" type="presParOf" srcId="{3D1D3BC7-89D0-46C0-B11F-F561CC527F52}" destId="{A9F1355B-5C94-49B5-B5B2-AB392BB4E11B}" srcOrd="1" destOrd="0" presId="urn:microsoft.com/office/officeart/2005/8/layout/hierarchy3"/>
    <dgm:cxn modelId="{327DCAA1-96BA-4C4B-B38C-2337F3CB1B71}" type="presParOf" srcId="{A9F1355B-5C94-49B5-B5B2-AB392BB4E11B}" destId="{94ECACFE-D6D2-45CF-8051-4EC7FA2E346E}" srcOrd="0" destOrd="0" presId="urn:microsoft.com/office/officeart/2005/8/layout/hierarchy3"/>
    <dgm:cxn modelId="{280B3570-A79D-3F42-A61A-6D40285CD4A4}" type="presParOf" srcId="{A9F1355B-5C94-49B5-B5B2-AB392BB4E11B}" destId="{BC15A223-126B-4053-AD8F-A7D2C578E150}" srcOrd="1" destOrd="0" presId="urn:microsoft.com/office/officeart/2005/8/layout/hierarchy3"/>
    <dgm:cxn modelId="{E28A509F-437D-B249-80D1-AAF0189C7ED0}" type="presParOf" srcId="{A9F1355B-5C94-49B5-B5B2-AB392BB4E11B}" destId="{6E8DDF5D-5A6C-46E3-B540-27BA2CC0F970}" srcOrd="2" destOrd="0" presId="urn:microsoft.com/office/officeart/2005/8/layout/hierarchy3"/>
    <dgm:cxn modelId="{CE1DA7B4-22D8-8749-8321-A8F71FFAB219}" type="presParOf" srcId="{A9F1355B-5C94-49B5-B5B2-AB392BB4E11B}" destId="{F9E19A53-C5EC-4182-A0A1-4D5787336F8E}" srcOrd="3" destOrd="0" presId="urn:microsoft.com/office/officeart/2005/8/layout/hierarchy3"/>
    <dgm:cxn modelId="{4F2ABC03-31BD-F341-840B-73039C4F1B0F}" type="presParOf" srcId="{A9F1355B-5C94-49B5-B5B2-AB392BB4E11B}" destId="{E3E6620D-2A7D-46E6-B3FD-AEB89A11FE84}" srcOrd="4" destOrd="0" presId="urn:microsoft.com/office/officeart/2005/8/layout/hierarchy3"/>
    <dgm:cxn modelId="{DBE554F8-FFCB-6F42-998C-C3EDC978823E}" type="presParOf" srcId="{A9F1355B-5C94-49B5-B5B2-AB392BB4E11B}" destId="{20B2D2F6-5F6E-403A-9AD2-5FAD877549F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29281-360E-4A52-9DA7-3A40F72EDBD6}">
      <dsp:nvSpPr>
        <dsp:cNvPr id="0" name=""/>
        <dsp:cNvSpPr/>
      </dsp:nvSpPr>
      <dsp:spPr>
        <a:xfrm>
          <a:off x="190872" y="4334"/>
          <a:ext cx="2242244" cy="11211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1. Functional Design</a:t>
          </a:r>
          <a:endParaRPr lang="en-US" sz="2600" kern="1200" dirty="0"/>
        </a:p>
      </dsp:txBody>
      <dsp:txXfrm>
        <a:off x="223709" y="37171"/>
        <a:ext cx="2176570" cy="1055448"/>
      </dsp:txXfrm>
    </dsp:sp>
    <dsp:sp modelId="{5B532034-6AAC-4E0D-B1C6-0A9DF78A4856}">
      <dsp:nvSpPr>
        <dsp:cNvPr id="0" name=""/>
        <dsp:cNvSpPr/>
      </dsp:nvSpPr>
      <dsp:spPr>
        <a:xfrm>
          <a:off x="415096" y="1125456"/>
          <a:ext cx="224224" cy="840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0841"/>
              </a:lnTo>
              <a:lnTo>
                <a:pt x="224224" y="84084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D13BAD-E7C1-4911-A2B7-278CEB190B38}">
      <dsp:nvSpPr>
        <dsp:cNvPr id="0" name=""/>
        <dsp:cNvSpPr/>
      </dsp:nvSpPr>
      <dsp:spPr>
        <a:xfrm>
          <a:off x="639320" y="1405737"/>
          <a:ext cx="1793795" cy="11211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Topology Optimization</a:t>
          </a:r>
          <a:endParaRPr lang="en-US" sz="1900" b="0" kern="1200" dirty="0"/>
        </a:p>
      </dsp:txBody>
      <dsp:txXfrm>
        <a:off x="672157" y="1438574"/>
        <a:ext cx="1728121" cy="1055448"/>
      </dsp:txXfrm>
    </dsp:sp>
    <dsp:sp modelId="{C5434646-18B4-4910-86D9-D4FE21E97C0B}">
      <dsp:nvSpPr>
        <dsp:cNvPr id="0" name=""/>
        <dsp:cNvSpPr/>
      </dsp:nvSpPr>
      <dsp:spPr>
        <a:xfrm>
          <a:off x="415096" y="1125456"/>
          <a:ext cx="224224" cy="22422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2244"/>
              </a:lnTo>
              <a:lnTo>
                <a:pt x="224224" y="224224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93AF7-FA62-4A99-8998-14336484D7AD}">
      <dsp:nvSpPr>
        <dsp:cNvPr id="0" name=""/>
        <dsp:cNvSpPr/>
      </dsp:nvSpPr>
      <dsp:spPr>
        <a:xfrm>
          <a:off x="639320" y="2807140"/>
          <a:ext cx="1793795" cy="11211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Optimization Design Environment</a:t>
          </a:r>
          <a:endParaRPr lang="en-US" sz="1900" kern="1200" dirty="0"/>
        </a:p>
      </dsp:txBody>
      <dsp:txXfrm>
        <a:off x="672157" y="2839977"/>
        <a:ext cx="1728121" cy="1055448"/>
      </dsp:txXfrm>
    </dsp:sp>
    <dsp:sp modelId="{D1471D3C-0C45-499B-A910-C25E0F86455D}">
      <dsp:nvSpPr>
        <dsp:cNvPr id="0" name=""/>
        <dsp:cNvSpPr/>
      </dsp:nvSpPr>
      <dsp:spPr>
        <a:xfrm>
          <a:off x="3016212" y="17765"/>
          <a:ext cx="2242244" cy="11211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2. Process Modeling</a:t>
          </a:r>
          <a:endParaRPr lang="en-US" sz="2600" kern="1200" dirty="0"/>
        </a:p>
      </dsp:txBody>
      <dsp:txXfrm>
        <a:off x="3049049" y="50602"/>
        <a:ext cx="2176570" cy="1055448"/>
      </dsp:txXfrm>
    </dsp:sp>
    <dsp:sp modelId="{3515E2A9-6DB0-4730-B044-A496C4566D23}">
      <dsp:nvSpPr>
        <dsp:cNvPr id="0" name=""/>
        <dsp:cNvSpPr/>
      </dsp:nvSpPr>
      <dsp:spPr>
        <a:xfrm>
          <a:off x="3240436" y="1138887"/>
          <a:ext cx="201689" cy="827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7410"/>
              </a:lnTo>
              <a:lnTo>
                <a:pt x="201689" y="82741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F8BFA0-BBC9-45E9-A820-177DDB959921}">
      <dsp:nvSpPr>
        <dsp:cNvPr id="0" name=""/>
        <dsp:cNvSpPr/>
      </dsp:nvSpPr>
      <dsp:spPr>
        <a:xfrm>
          <a:off x="3442126" y="1405737"/>
          <a:ext cx="1793795" cy="11211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Particle Distribution Analysis</a:t>
          </a:r>
          <a:endParaRPr lang="en-US" sz="1900" kern="1200" dirty="0"/>
        </a:p>
      </dsp:txBody>
      <dsp:txXfrm>
        <a:off x="3474963" y="1438574"/>
        <a:ext cx="1728121" cy="1055448"/>
      </dsp:txXfrm>
    </dsp:sp>
    <dsp:sp modelId="{52E6D422-D870-4C86-92B8-490E3E4149FE}">
      <dsp:nvSpPr>
        <dsp:cNvPr id="0" name=""/>
        <dsp:cNvSpPr/>
      </dsp:nvSpPr>
      <dsp:spPr>
        <a:xfrm>
          <a:off x="3240436" y="1138887"/>
          <a:ext cx="201689" cy="2228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8813"/>
              </a:lnTo>
              <a:lnTo>
                <a:pt x="201689" y="222881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C21509-21F2-4B43-ADA0-B8E91BBF36F0}">
      <dsp:nvSpPr>
        <dsp:cNvPr id="0" name=""/>
        <dsp:cNvSpPr/>
      </dsp:nvSpPr>
      <dsp:spPr>
        <a:xfrm>
          <a:off x="3442126" y="2807140"/>
          <a:ext cx="1793795" cy="11211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Melt Pool Mechanics</a:t>
          </a:r>
        </a:p>
      </dsp:txBody>
      <dsp:txXfrm>
        <a:off x="3474963" y="2839977"/>
        <a:ext cx="1728121" cy="1055448"/>
      </dsp:txXfrm>
    </dsp:sp>
    <dsp:sp modelId="{F4EDB50E-F2DA-45C0-B9C7-1A2A8E403F3F}">
      <dsp:nvSpPr>
        <dsp:cNvPr id="0" name=""/>
        <dsp:cNvSpPr/>
      </dsp:nvSpPr>
      <dsp:spPr>
        <a:xfrm>
          <a:off x="3240436" y="1138887"/>
          <a:ext cx="201689" cy="36302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30216"/>
              </a:lnTo>
              <a:lnTo>
                <a:pt x="201689" y="3630216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79FF5E-DCA6-42A6-A5F7-3AC2F335AC03}">
      <dsp:nvSpPr>
        <dsp:cNvPr id="0" name=""/>
        <dsp:cNvSpPr/>
      </dsp:nvSpPr>
      <dsp:spPr>
        <a:xfrm>
          <a:off x="3442126" y="4208543"/>
          <a:ext cx="1793795" cy="11211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Micro to Macro Material Properties</a:t>
          </a:r>
        </a:p>
      </dsp:txBody>
      <dsp:txXfrm>
        <a:off x="3474963" y="4241380"/>
        <a:ext cx="1728121" cy="1055448"/>
      </dsp:txXfrm>
    </dsp:sp>
    <dsp:sp modelId="{8203B52C-753D-409C-B2AC-5F93350D1563}">
      <dsp:nvSpPr>
        <dsp:cNvPr id="0" name=""/>
        <dsp:cNvSpPr/>
      </dsp:nvSpPr>
      <dsp:spPr>
        <a:xfrm>
          <a:off x="5796483" y="4334"/>
          <a:ext cx="2242244" cy="11211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3. Process Planning</a:t>
          </a:r>
          <a:endParaRPr lang="en-US" sz="2600" b="1" kern="1200" dirty="0"/>
        </a:p>
      </dsp:txBody>
      <dsp:txXfrm>
        <a:off x="5829320" y="37171"/>
        <a:ext cx="2176570" cy="1055448"/>
      </dsp:txXfrm>
    </dsp:sp>
    <dsp:sp modelId="{78028871-BE47-4045-BA42-DB68D5917D06}">
      <dsp:nvSpPr>
        <dsp:cNvPr id="0" name=""/>
        <dsp:cNvSpPr/>
      </dsp:nvSpPr>
      <dsp:spPr>
        <a:xfrm>
          <a:off x="6020707" y="1125456"/>
          <a:ext cx="224224" cy="840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0841"/>
              </a:lnTo>
              <a:lnTo>
                <a:pt x="224224" y="84084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426D89-CA7C-4853-95B6-AF330D396054}">
      <dsp:nvSpPr>
        <dsp:cNvPr id="0" name=""/>
        <dsp:cNvSpPr/>
      </dsp:nvSpPr>
      <dsp:spPr>
        <a:xfrm>
          <a:off x="6244932" y="1405737"/>
          <a:ext cx="1793795" cy="11211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Automated Process Plan</a:t>
          </a:r>
          <a:endParaRPr lang="en-US" sz="1900" kern="1200" dirty="0"/>
        </a:p>
      </dsp:txBody>
      <dsp:txXfrm>
        <a:off x="6277769" y="1438574"/>
        <a:ext cx="1728121" cy="1055448"/>
      </dsp:txXfrm>
    </dsp:sp>
    <dsp:sp modelId="{A8F811F4-050F-4E3A-8E1E-2D8EE4DF11BD}">
      <dsp:nvSpPr>
        <dsp:cNvPr id="0" name=""/>
        <dsp:cNvSpPr/>
      </dsp:nvSpPr>
      <dsp:spPr>
        <a:xfrm>
          <a:off x="6020707" y="1125456"/>
          <a:ext cx="224224" cy="22422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2244"/>
              </a:lnTo>
              <a:lnTo>
                <a:pt x="224224" y="224224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E3E027-9EBF-4760-AAB4-B149C4220D08}">
      <dsp:nvSpPr>
        <dsp:cNvPr id="0" name=""/>
        <dsp:cNvSpPr/>
      </dsp:nvSpPr>
      <dsp:spPr>
        <a:xfrm>
          <a:off x="6244932" y="2807140"/>
          <a:ext cx="1793795" cy="11211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Collision Avoidance</a:t>
          </a:r>
          <a:endParaRPr lang="en-US" sz="1900" kern="1200" dirty="0"/>
        </a:p>
      </dsp:txBody>
      <dsp:txXfrm>
        <a:off x="6277769" y="2839977"/>
        <a:ext cx="1728121" cy="105544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29281-360E-4A52-9DA7-3A40F72EDBD6}">
      <dsp:nvSpPr>
        <dsp:cNvPr id="0" name=""/>
        <dsp:cNvSpPr/>
      </dsp:nvSpPr>
      <dsp:spPr>
        <a:xfrm>
          <a:off x="0" y="95249"/>
          <a:ext cx="1676400" cy="838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1. Functional Design</a:t>
          </a:r>
          <a:endParaRPr lang="en-US" sz="1900" kern="1200" dirty="0"/>
        </a:p>
      </dsp:txBody>
      <dsp:txXfrm>
        <a:off x="24550" y="119799"/>
        <a:ext cx="1627300" cy="789100"/>
      </dsp:txXfrm>
    </dsp:sp>
    <dsp:sp modelId="{5B532034-6AAC-4E0D-B1C6-0A9DF78A4856}">
      <dsp:nvSpPr>
        <dsp:cNvPr id="0" name=""/>
        <dsp:cNvSpPr/>
      </dsp:nvSpPr>
      <dsp:spPr>
        <a:xfrm>
          <a:off x="167640" y="933449"/>
          <a:ext cx="167640" cy="628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650"/>
              </a:lnTo>
              <a:lnTo>
                <a:pt x="167640" y="62865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D13BAD-E7C1-4911-A2B7-278CEB190B38}">
      <dsp:nvSpPr>
        <dsp:cNvPr id="0" name=""/>
        <dsp:cNvSpPr/>
      </dsp:nvSpPr>
      <dsp:spPr>
        <a:xfrm>
          <a:off x="335280" y="1142999"/>
          <a:ext cx="1341120" cy="838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kern="1200" dirty="0" smtClean="0"/>
            <a:t>Topology Optimization</a:t>
          </a:r>
          <a:endParaRPr lang="en-US" sz="1700" b="0" kern="1200" dirty="0"/>
        </a:p>
      </dsp:txBody>
      <dsp:txXfrm>
        <a:off x="359830" y="1167549"/>
        <a:ext cx="1292020" cy="789100"/>
      </dsp:txXfrm>
    </dsp:sp>
    <dsp:sp modelId="{C5434646-18B4-4910-86D9-D4FE21E97C0B}">
      <dsp:nvSpPr>
        <dsp:cNvPr id="0" name=""/>
        <dsp:cNvSpPr/>
      </dsp:nvSpPr>
      <dsp:spPr>
        <a:xfrm>
          <a:off x="167640" y="933449"/>
          <a:ext cx="167640" cy="1676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6400"/>
              </a:lnTo>
              <a:lnTo>
                <a:pt x="167640" y="167640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93AF7-FA62-4A99-8998-14336484D7AD}">
      <dsp:nvSpPr>
        <dsp:cNvPr id="0" name=""/>
        <dsp:cNvSpPr/>
      </dsp:nvSpPr>
      <dsp:spPr>
        <a:xfrm>
          <a:off x="335280" y="2190750"/>
          <a:ext cx="1341120" cy="838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Optimization Design Environment</a:t>
          </a:r>
          <a:endParaRPr lang="en-US" sz="1700" kern="1200" dirty="0"/>
        </a:p>
      </dsp:txBody>
      <dsp:txXfrm>
        <a:off x="359830" y="2215300"/>
        <a:ext cx="1292020" cy="7891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29281-360E-4A52-9DA7-3A40F72EDBD6}">
      <dsp:nvSpPr>
        <dsp:cNvPr id="0" name=""/>
        <dsp:cNvSpPr/>
      </dsp:nvSpPr>
      <dsp:spPr>
        <a:xfrm>
          <a:off x="0" y="95249"/>
          <a:ext cx="1676400" cy="838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1. Functional Design</a:t>
          </a:r>
          <a:endParaRPr lang="en-US" sz="1900" kern="1200" dirty="0"/>
        </a:p>
      </dsp:txBody>
      <dsp:txXfrm>
        <a:off x="24550" y="119799"/>
        <a:ext cx="1627300" cy="789100"/>
      </dsp:txXfrm>
    </dsp:sp>
    <dsp:sp modelId="{5B532034-6AAC-4E0D-B1C6-0A9DF78A4856}">
      <dsp:nvSpPr>
        <dsp:cNvPr id="0" name=""/>
        <dsp:cNvSpPr/>
      </dsp:nvSpPr>
      <dsp:spPr>
        <a:xfrm>
          <a:off x="167640" y="933449"/>
          <a:ext cx="167640" cy="628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650"/>
              </a:lnTo>
              <a:lnTo>
                <a:pt x="167640" y="62865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D13BAD-E7C1-4911-A2B7-278CEB190B38}">
      <dsp:nvSpPr>
        <dsp:cNvPr id="0" name=""/>
        <dsp:cNvSpPr/>
      </dsp:nvSpPr>
      <dsp:spPr>
        <a:xfrm>
          <a:off x="335280" y="1142999"/>
          <a:ext cx="1341120" cy="838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kern="1200" dirty="0" smtClean="0"/>
            <a:t>Topology Optimization</a:t>
          </a:r>
          <a:endParaRPr lang="en-US" sz="1700" b="0" kern="1200" dirty="0"/>
        </a:p>
      </dsp:txBody>
      <dsp:txXfrm>
        <a:off x="359830" y="1167549"/>
        <a:ext cx="1292020" cy="789100"/>
      </dsp:txXfrm>
    </dsp:sp>
    <dsp:sp modelId="{C5434646-18B4-4910-86D9-D4FE21E97C0B}">
      <dsp:nvSpPr>
        <dsp:cNvPr id="0" name=""/>
        <dsp:cNvSpPr/>
      </dsp:nvSpPr>
      <dsp:spPr>
        <a:xfrm>
          <a:off x="167640" y="933449"/>
          <a:ext cx="167640" cy="1676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6400"/>
              </a:lnTo>
              <a:lnTo>
                <a:pt x="167640" y="167640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93AF7-FA62-4A99-8998-14336484D7AD}">
      <dsp:nvSpPr>
        <dsp:cNvPr id="0" name=""/>
        <dsp:cNvSpPr/>
      </dsp:nvSpPr>
      <dsp:spPr>
        <a:xfrm>
          <a:off x="335280" y="2190750"/>
          <a:ext cx="1341120" cy="838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Design Environment</a:t>
          </a:r>
          <a:endParaRPr lang="en-US" sz="1700" kern="1200" dirty="0"/>
        </a:p>
      </dsp:txBody>
      <dsp:txXfrm>
        <a:off x="359830" y="2215300"/>
        <a:ext cx="1292020" cy="7891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29281-360E-4A52-9DA7-3A40F72EDBD6}">
      <dsp:nvSpPr>
        <dsp:cNvPr id="0" name=""/>
        <dsp:cNvSpPr/>
      </dsp:nvSpPr>
      <dsp:spPr>
        <a:xfrm>
          <a:off x="0" y="95249"/>
          <a:ext cx="1676400" cy="838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1. Functional Design</a:t>
          </a:r>
          <a:endParaRPr lang="en-US" sz="1900" kern="1200" dirty="0"/>
        </a:p>
      </dsp:txBody>
      <dsp:txXfrm>
        <a:off x="24550" y="119799"/>
        <a:ext cx="1627300" cy="789100"/>
      </dsp:txXfrm>
    </dsp:sp>
    <dsp:sp modelId="{5B532034-6AAC-4E0D-B1C6-0A9DF78A4856}">
      <dsp:nvSpPr>
        <dsp:cNvPr id="0" name=""/>
        <dsp:cNvSpPr/>
      </dsp:nvSpPr>
      <dsp:spPr>
        <a:xfrm>
          <a:off x="167640" y="933449"/>
          <a:ext cx="167640" cy="628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650"/>
              </a:lnTo>
              <a:lnTo>
                <a:pt x="167640" y="62865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D13BAD-E7C1-4911-A2B7-278CEB190B38}">
      <dsp:nvSpPr>
        <dsp:cNvPr id="0" name=""/>
        <dsp:cNvSpPr/>
      </dsp:nvSpPr>
      <dsp:spPr>
        <a:xfrm>
          <a:off x="335280" y="1142999"/>
          <a:ext cx="1341120" cy="838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kern="1200" dirty="0" smtClean="0"/>
            <a:t>Topology Optimization</a:t>
          </a:r>
          <a:endParaRPr lang="en-US" sz="1700" b="0" kern="1200" dirty="0"/>
        </a:p>
      </dsp:txBody>
      <dsp:txXfrm>
        <a:off x="359830" y="1167549"/>
        <a:ext cx="1292020" cy="789100"/>
      </dsp:txXfrm>
    </dsp:sp>
    <dsp:sp modelId="{C5434646-18B4-4910-86D9-D4FE21E97C0B}">
      <dsp:nvSpPr>
        <dsp:cNvPr id="0" name=""/>
        <dsp:cNvSpPr/>
      </dsp:nvSpPr>
      <dsp:spPr>
        <a:xfrm>
          <a:off x="167640" y="933449"/>
          <a:ext cx="167640" cy="1676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6400"/>
              </a:lnTo>
              <a:lnTo>
                <a:pt x="167640" y="167640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93AF7-FA62-4A99-8998-14336484D7AD}">
      <dsp:nvSpPr>
        <dsp:cNvPr id="0" name=""/>
        <dsp:cNvSpPr/>
      </dsp:nvSpPr>
      <dsp:spPr>
        <a:xfrm>
          <a:off x="335280" y="2190750"/>
          <a:ext cx="1341120" cy="838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Optimization Design Environment</a:t>
          </a:r>
          <a:endParaRPr lang="en-US" sz="1700" kern="1200" dirty="0"/>
        </a:p>
      </dsp:txBody>
      <dsp:txXfrm>
        <a:off x="359830" y="2215300"/>
        <a:ext cx="1292020" cy="7891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29281-360E-4A52-9DA7-3A40F72EDBD6}">
      <dsp:nvSpPr>
        <dsp:cNvPr id="0" name=""/>
        <dsp:cNvSpPr/>
      </dsp:nvSpPr>
      <dsp:spPr>
        <a:xfrm>
          <a:off x="0" y="95249"/>
          <a:ext cx="1676400" cy="838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1. Functional Design</a:t>
          </a:r>
          <a:endParaRPr lang="en-US" sz="1900" kern="1200" dirty="0"/>
        </a:p>
      </dsp:txBody>
      <dsp:txXfrm>
        <a:off x="24550" y="119799"/>
        <a:ext cx="1627300" cy="789100"/>
      </dsp:txXfrm>
    </dsp:sp>
    <dsp:sp modelId="{5B532034-6AAC-4E0D-B1C6-0A9DF78A4856}">
      <dsp:nvSpPr>
        <dsp:cNvPr id="0" name=""/>
        <dsp:cNvSpPr/>
      </dsp:nvSpPr>
      <dsp:spPr>
        <a:xfrm>
          <a:off x="167640" y="933449"/>
          <a:ext cx="167640" cy="628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650"/>
              </a:lnTo>
              <a:lnTo>
                <a:pt x="167640" y="62865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D13BAD-E7C1-4911-A2B7-278CEB190B38}">
      <dsp:nvSpPr>
        <dsp:cNvPr id="0" name=""/>
        <dsp:cNvSpPr/>
      </dsp:nvSpPr>
      <dsp:spPr>
        <a:xfrm>
          <a:off x="335280" y="1142999"/>
          <a:ext cx="1341120" cy="838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kern="1200" dirty="0" smtClean="0"/>
            <a:t>Topology Optimization</a:t>
          </a:r>
          <a:endParaRPr lang="en-US" sz="1700" b="0" kern="1200" dirty="0"/>
        </a:p>
      </dsp:txBody>
      <dsp:txXfrm>
        <a:off x="359830" y="1167549"/>
        <a:ext cx="1292020" cy="789100"/>
      </dsp:txXfrm>
    </dsp:sp>
    <dsp:sp modelId="{C5434646-18B4-4910-86D9-D4FE21E97C0B}">
      <dsp:nvSpPr>
        <dsp:cNvPr id="0" name=""/>
        <dsp:cNvSpPr/>
      </dsp:nvSpPr>
      <dsp:spPr>
        <a:xfrm>
          <a:off x="167640" y="933449"/>
          <a:ext cx="167640" cy="1676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6400"/>
              </a:lnTo>
              <a:lnTo>
                <a:pt x="167640" y="167640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93AF7-FA62-4A99-8998-14336484D7AD}">
      <dsp:nvSpPr>
        <dsp:cNvPr id="0" name=""/>
        <dsp:cNvSpPr/>
      </dsp:nvSpPr>
      <dsp:spPr>
        <a:xfrm>
          <a:off x="335280" y="2190750"/>
          <a:ext cx="1341120" cy="838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Design Environment</a:t>
          </a:r>
          <a:endParaRPr lang="en-US" sz="1700" kern="1200" dirty="0"/>
        </a:p>
      </dsp:txBody>
      <dsp:txXfrm>
        <a:off x="359830" y="2215300"/>
        <a:ext cx="1292020" cy="7891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29281-360E-4A52-9DA7-3A40F72EDBD6}">
      <dsp:nvSpPr>
        <dsp:cNvPr id="0" name=""/>
        <dsp:cNvSpPr/>
      </dsp:nvSpPr>
      <dsp:spPr>
        <a:xfrm>
          <a:off x="0" y="95249"/>
          <a:ext cx="1676400" cy="838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1. Functional Design</a:t>
          </a:r>
          <a:endParaRPr lang="en-US" sz="1900" kern="1200" dirty="0"/>
        </a:p>
      </dsp:txBody>
      <dsp:txXfrm>
        <a:off x="24550" y="119799"/>
        <a:ext cx="1627300" cy="789100"/>
      </dsp:txXfrm>
    </dsp:sp>
    <dsp:sp modelId="{5B532034-6AAC-4E0D-B1C6-0A9DF78A4856}">
      <dsp:nvSpPr>
        <dsp:cNvPr id="0" name=""/>
        <dsp:cNvSpPr/>
      </dsp:nvSpPr>
      <dsp:spPr>
        <a:xfrm>
          <a:off x="167640" y="933449"/>
          <a:ext cx="167640" cy="628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650"/>
              </a:lnTo>
              <a:lnTo>
                <a:pt x="167640" y="62865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D13BAD-E7C1-4911-A2B7-278CEB190B38}">
      <dsp:nvSpPr>
        <dsp:cNvPr id="0" name=""/>
        <dsp:cNvSpPr/>
      </dsp:nvSpPr>
      <dsp:spPr>
        <a:xfrm>
          <a:off x="335280" y="1142999"/>
          <a:ext cx="1341120" cy="838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kern="1200" dirty="0" smtClean="0"/>
            <a:t>Topology Optimization</a:t>
          </a:r>
          <a:endParaRPr lang="en-US" sz="1700" b="0" kern="1200" dirty="0"/>
        </a:p>
      </dsp:txBody>
      <dsp:txXfrm>
        <a:off x="359830" y="1167549"/>
        <a:ext cx="1292020" cy="789100"/>
      </dsp:txXfrm>
    </dsp:sp>
    <dsp:sp modelId="{C5434646-18B4-4910-86D9-D4FE21E97C0B}">
      <dsp:nvSpPr>
        <dsp:cNvPr id="0" name=""/>
        <dsp:cNvSpPr/>
      </dsp:nvSpPr>
      <dsp:spPr>
        <a:xfrm>
          <a:off x="167640" y="933449"/>
          <a:ext cx="167640" cy="1676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6400"/>
              </a:lnTo>
              <a:lnTo>
                <a:pt x="167640" y="167640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93AF7-FA62-4A99-8998-14336484D7AD}">
      <dsp:nvSpPr>
        <dsp:cNvPr id="0" name=""/>
        <dsp:cNvSpPr/>
      </dsp:nvSpPr>
      <dsp:spPr>
        <a:xfrm>
          <a:off x="335280" y="2190750"/>
          <a:ext cx="1341120" cy="838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Design Environment</a:t>
          </a:r>
          <a:endParaRPr lang="en-US" sz="1700" kern="1200" dirty="0"/>
        </a:p>
      </dsp:txBody>
      <dsp:txXfrm>
        <a:off x="359830" y="2215300"/>
        <a:ext cx="1292020" cy="7891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29281-360E-4A52-9DA7-3A40F72EDBD6}">
      <dsp:nvSpPr>
        <dsp:cNvPr id="0" name=""/>
        <dsp:cNvSpPr/>
      </dsp:nvSpPr>
      <dsp:spPr>
        <a:xfrm>
          <a:off x="0" y="95249"/>
          <a:ext cx="1676400" cy="838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1. Functional Design</a:t>
          </a:r>
          <a:endParaRPr lang="en-US" sz="1900" kern="1200" dirty="0"/>
        </a:p>
      </dsp:txBody>
      <dsp:txXfrm>
        <a:off x="24550" y="119799"/>
        <a:ext cx="1627300" cy="789100"/>
      </dsp:txXfrm>
    </dsp:sp>
    <dsp:sp modelId="{5B532034-6AAC-4E0D-B1C6-0A9DF78A4856}">
      <dsp:nvSpPr>
        <dsp:cNvPr id="0" name=""/>
        <dsp:cNvSpPr/>
      </dsp:nvSpPr>
      <dsp:spPr>
        <a:xfrm>
          <a:off x="167640" y="933449"/>
          <a:ext cx="167640" cy="628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650"/>
              </a:lnTo>
              <a:lnTo>
                <a:pt x="167640" y="62865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D13BAD-E7C1-4911-A2B7-278CEB190B38}">
      <dsp:nvSpPr>
        <dsp:cNvPr id="0" name=""/>
        <dsp:cNvSpPr/>
      </dsp:nvSpPr>
      <dsp:spPr>
        <a:xfrm>
          <a:off x="335280" y="1142999"/>
          <a:ext cx="1341120" cy="838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kern="1200" dirty="0" smtClean="0"/>
            <a:t>Topology Optimization</a:t>
          </a:r>
          <a:endParaRPr lang="en-US" sz="1700" b="0" kern="1200" dirty="0"/>
        </a:p>
      </dsp:txBody>
      <dsp:txXfrm>
        <a:off x="359830" y="1167549"/>
        <a:ext cx="1292020" cy="789100"/>
      </dsp:txXfrm>
    </dsp:sp>
    <dsp:sp modelId="{C5434646-18B4-4910-86D9-D4FE21E97C0B}">
      <dsp:nvSpPr>
        <dsp:cNvPr id="0" name=""/>
        <dsp:cNvSpPr/>
      </dsp:nvSpPr>
      <dsp:spPr>
        <a:xfrm>
          <a:off x="167640" y="933449"/>
          <a:ext cx="167640" cy="1676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6400"/>
              </a:lnTo>
              <a:lnTo>
                <a:pt x="167640" y="167640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93AF7-FA62-4A99-8998-14336484D7AD}">
      <dsp:nvSpPr>
        <dsp:cNvPr id="0" name=""/>
        <dsp:cNvSpPr/>
      </dsp:nvSpPr>
      <dsp:spPr>
        <a:xfrm>
          <a:off x="335280" y="2190750"/>
          <a:ext cx="1341120" cy="838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Design Environment</a:t>
          </a:r>
          <a:endParaRPr lang="en-US" sz="1700" kern="1200" dirty="0"/>
        </a:p>
      </dsp:txBody>
      <dsp:txXfrm>
        <a:off x="359830" y="2215300"/>
        <a:ext cx="1292020" cy="7891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6235C-7D5B-4534-8DF1-C3740918D5B1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82ED4-9148-4AE0-BDA7-349400F75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8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overview title mas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5588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34928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246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43750" y="228600"/>
            <a:ext cx="184785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228600"/>
            <a:ext cx="539115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5372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963" y="228600"/>
            <a:ext cx="73152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260475"/>
            <a:ext cx="36195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2100" y="1260475"/>
            <a:ext cx="36195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3428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F8AE0-B050-471E-849A-CEDA46D4C498}" type="datetimeFigureOut">
              <a:rPr lang="en-US"/>
              <a:pPr>
                <a:defRPr/>
              </a:pPr>
              <a:t>10/20/14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9513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7620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7C7F2-27CC-46DD-839B-BD838FDE1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73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6749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756498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260475"/>
            <a:ext cx="36195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260475"/>
            <a:ext cx="36195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9130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2736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0162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43054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361171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1630504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7" descr="overview_ slide mast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5588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260475"/>
            <a:ext cx="73914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4963" y="228600"/>
            <a:ext cx="73152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5" descr="DOE_color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18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1" fontAlgn="base" hangingPunct="1">
        <a:spcBef>
          <a:spcPct val="20000"/>
        </a:spcBef>
        <a:spcAft>
          <a:spcPct val="0"/>
        </a:spcAft>
        <a:buClr>
          <a:srgbClr val="3B5BA7"/>
        </a:buClr>
        <a:buSzPct val="75000"/>
        <a:buFont typeface="Wingdings" pitchFamily="2" charset="2"/>
        <a:buChar char="n"/>
        <a:defRPr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14350" indent="-171450" algn="l" rtl="0" eaLnBrk="1" fontAlgn="base" hangingPunct="1">
        <a:spcBef>
          <a:spcPct val="20000"/>
        </a:spcBef>
        <a:spcAft>
          <a:spcPct val="0"/>
        </a:spcAft>
        <a:buClr>
          <a:srgbClr val="386DC4"/>
        </a:buClr>
        <a:buSzPct val="75000"/>
        <a:buFont typeface="Helvetica CE" pitchFamily="-109" charset="0"/>
        <a:buChar char="•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90033"/>
        </a:buClr>
        <a:buSzPct val="65000"/>
        <a:buFont typeface="Wingdings" pitchFamily="2" charset="2"/>
        <a:buChar char="w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990033"/>
        </a:buClr>
        <a:buFont typeface="Wingdings" pitchFamily="2" charset="2"/>
        <a:buChar char="§"/>
        <a:defRPr sz="1600" b="1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5" Type="http://schemas.microsoft.com/office/2007/relationships/hdphoto" Target="../media/hdphoto2.wd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3.xml"/><Relationship Id="rId12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7" Type="http://schemas.openxmlformats.org/officeDocument/2006/relationships/diagramData" Target="../diagrams/data3.xml"/><Relationship Id="rId8" Type="http://schemas.openxmlformats.org/officeDocument/2006/relationships/diagramLayout" Target="../diagrams/layout3.xml"/><Relationship Id="rId9" Type="http://schemas.openxmlformats.org/officeDocument/2006/relationships/diagramQuickStyle" Target="../diagrams/quickStyle3.xml"/><Relationship Id="rId10" Type="http://schemas.openxmlformats.org/officeDocument/2006/relationships/diagramColors" Target="../diagrams/colors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diagramData" Target="../diagrams/data5.xml"/><Relationship Id="rId5" Type="http://schemas.openxmlformats.org/officeDocument/2006/relationships/diagramLayout" Target="../diagrams/layout5.xml"/><Relationship Id="rId6" Type="http://schemas.openxmlformats.org/officeDocument/2006/relationships/diagramQuickStyle" Target="../diagrams/quickStyle5.xml"/><Relationship Id="rId7" Type="http://schemas.openxmlformats.org/officeDocument/2006/relationships/diagramColors" Target="../diagrams/colors5.xml"/><Relationship Id="rId8" Type="http://schemas.microsoft.com/office/2007/relationships/diagramDrawing" Target="../diagrams/drawing5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diagramData" Target="../diagrams/data10.xml"/><Relationship Id="rId5" Type="http://schemas.openxmlformats.org/officeDocument/2006/relationships/diagramLayout" Target="../diagrams/layout10.xml"/><Relationship Id="rId6" Type="http://schemas.openxmlformats.org/officeDocument/2006/relationships/diagramQuickStyle" Target="../diagrams/quickStyle10.xml"/><Relationship Id="rId7" Type="http://schemas.openxmlformats.org/officeDocument/2006/relationships/diagramColors" Target="../diagrams/colors10.xml"/><Relationship Id="rId8" Type="http://schemas.microsoft.com/office/2007/relationships/diagramDrawing" Target="../diagrams/drawing10.xml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" Type="http://schemas.microsoft.com/office/2007/relationships/media" Target="../media/media3.mpg"/><Relationship Id="rId2" Type="http://schemas.openxmlformats.org/officeDocument/2006/relationships/video" Target="../media/media3.mpg"/><Relationship Id="rId3" Type="http://schemas.openxmlformats.org/officeDocument/2006/relationships/slideLayout" Target="../slideLayouts/slideLayout7.xml"/><Relationship Id="rId4" Type="http://schemas.openxmlformats.org/officeDocument/2006/relationships/diagramData" Target="../diagrams/data11.xml"/><Relationship Id="rId5" Type="http://schemas.openxmlformats.org/officeDocument/2006/relationships/diagramLayout" Target="../diagrams/layout11.xml"/><Relationship Id="rId6" Type="http://schemas.openxmlformats.org/officeDocument/2006/relationships/diagramQuickStyle" Target="../diagrams/quickStyle11.xml"/><Relationship Id="rId7" Type="http://schemas.openxmlformats.org/officeDocument/2006/relationships/diagramColors" Target="../diagrams/colors11.xml"/><Relationship Id="rId8" Type="http://schemas.microsoft.com/office/2007/relationships/diagramDrawing" Target="../diagrams/drawing11.xml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4" Type="http://schemas.openxmlformats.org/officeDocument/2006/relationships/diagramLayout" Target="../diagrams/layout12.xml"/><Relationship Id="rId5" Type="http://schemas.openxmlformats.org/officeDocument/2006/relationships/diagramQuickStyle" Target="../diagrams/quickStyle12.xml"/><Relationship Id="rId6" Type="http://schemas.openxmlformats.org/officeDocument/2006/relationships/diagramColors" Target="../diagrams/colors12.xml"/><Relationship Id="rId7" Type="http://schemas.microsoft.com/office/2007/relationships/diagramDrawing" Target="../diagrams/drawing12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diagramData" Target="../diagrams/data13.xml"/><Relationship Id="rId6" Type="http://schemas.openxmlformats.org/officeDocument/2006/relationships/diagramLayout" Target="../diagrams/layout13.xml"/><Relationship Id="rId7" Type="http://schemas.openxmlformats.org/officeDocument/2006/relationships/diagramQuickStyle" Target="../diagrams/quickStyle13.xml"/><Relationship Id="rId8" Type="http://schemas.openxmlformats.org/officeDocument/2006/relationships/diagramColors" Target="../diagrams/colors13.xml"/><Relationship Id="rId9" Type="http://schemas.microsoft.com/office/2007/relationships/diagramDrawing" Target="../diagrams/drawing13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4" Type="http://schemas.openxmlformats.org/officeDocument/2006/relationships/diagramLayout" Target="../diagrams/layout14.xml"/><Relationship Id="rId5" Type="http://schemas.openxmlformats.org/officeDocument/2006/relationships/diagramQuickStyle" Target="../diagrams/quickStyle14.xml"/><Relationship Id="rId6" Type="http://schemas.openxmlformats.org/officeDocument/2006/relationships/diagramColors" Target="../diagrams/colors14.xml"/><Relationship Id="rId7" Type="http://schemas.microsoft.com/office/2007/relationships/diagramDrawing" Target="../diagrams/drawing14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4" Type="http://schemas.openxmlformats.org/officeDocument/2006/relationships/diagramQuickStyle" Target="../diagrams/quickStyle15.xml"/><Relationship Id="rId5" Type="http://schemas.openxmlformats.org/officeDocument/2006/relationships/diagramColors" Target="../diagrams/colors15.xml"/><Relationship Id="rId6" Type="http://schemas.microsoft.com/office/2007/relationships/diagramDrawing" Target="../diagrams/drawing1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685800"/>
            <a:ext cx="7696200" cy="1470025"/>
          </a:xfrm>
        </p:spPr>
        <p:txBody>
          <a:bodyPr/>
          <a:lstStyle/>
          <a:p>
            <a:pPr algn="ctr"/>
            <a:r>
              <a:rPr lang="en-US" sz="4000" b="1" dirty="0" smtClean="0"/>
              <a:t>The Simulation Side of Additive Manufacturing</a:t>
            </a:r>
            <a:r>
              <a:rPr lang="en-US" sz="4000" b="1" dirty="0"/>
              <a:t/>
            </a:r>
            <a:br>
              <a:rPr lang="en-US" sz="4000" b="1" dirty="0"/>
            </a:br>
            <a:endParaRPr lang="en-US" sz="4000" dirty="0"/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2667000" y="2057400"/>
            <a:ext cx="4267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isometricOffAxis1Right"/>
              <a:lightRig rig="threePt" dir="t"/>
            </a:scene3d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4" charset="-128"/>
                <a:cs typeface="ＭＳ Ｐゴシック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pitchFamily="4" charset="-128"/>
                <a:cs typeface="ＭＳ Ｐゴシック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4" charset="-128"/>
                <a:cs typeface="ＭＳ Ｐゴシック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4" charset="-128"/>
                <a:cs typeface="ＭＳ Ｐゴシック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Realizing the vision of qualified metal parts</a:t>
            </a:r>
            <a:endParaRPr lang="en-US" sz="2000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174579" y="1807053"/>
            <a:ext cx="2568621" cy="1200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Black" panose="020B0A04020102020204" pitchFamily="34" charset="0"/>
              </a:rPr>
              <a:t>Ted Blacker</a:t>
            </a:r>
          </a:p>
          <a:p>
            <a:pPr algn="ctr"/>
            <a:r>
              <a:rPr lang="en-US" sz="1400" i="1" dirty="0" smtClean="0">
                <a:latin typeface="Arial Black" panose="020B0A04020102020204" pitchFamily="34" charset="0"/>
              </a:rPr>
              <a:t>Simulation Modeling Sciences Department</a:t>
            </a:r>
          </a:p>
          <a:p>
            <a:pPr algn="ctr"/>
            <a:r>
              <a:rPr lang="en-US" sz="1400" i="1" dirty="0" smtClean="0">
                <a:latin typeface="Arial Black" panose="020B0A04020102020204" pitchFamily="34" charset="0"/>
              </a:rPr>
              <a:t>5 June 2014</a:t>
            </a:r>
          </a:p>
          <a:p>
            <a:pPr algn="ctr"/>
            <a:r>
              <a:rPr lang="en-US" sz="1400" i="1" dirty="0" smtClean="0">
                <a:latin typeface="Arial Black" panose="020B0A04020102020204" pitchFamily="34" charset="0"/>
              </a:rPr>
              <a:t>Additive IMOG </a:t>
            </a:r>
            <a:r>
              <a:rPr lang="en-US" sz="1400" i="1" dirty="0" err="1" smtClean="0">
                <a:latin typeface="Arial Black" panose="020B0A04020102020204" pitchFamily="34" charset="0"/>
              </a:rPr>
              <a:t>Mtg</a:t>
            </a:r>
            <a:endParaRPr lang="en-US" sz="1400" i="1" dirty="0" smtClean="0">
              <a:latin typeface="Arial Black" panose="020B0A04020102020204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066800" y="6172200"/>
            <a:ext cx="59436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sz="800" b="0" dirty="0">
                <a:latin typeface="Helvetica" pitchFamily="34" charset="0"/>
              </a:rPr>
              <a:t>Sandia National Laboratories is a multi-program laboratory operated by Sandia Corporation, a wholly owned subsidiary of Lockheed Martin company, for the U.S. Department of Energy’s National Nuclear Security Administration under contract DE-AC04-94AL85000.</a:t>
            </a:r>
            <a:r>
              <a:rPr lang="en-US" sz="800" dirty="0">
                <a:latin typeface="Helvetica" pitchFamily="34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3429000"/>
            <a:ext cx="1849166" cy="2554546"/>
          </a:xfrm>
          <a:prstGeom prst="rect">
            <a:avLst/>
          </a:prstGeom>
          <a:solidFill>
            <a:schemeClr val="accent1">
              <a:alpha val="93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Contributors</a:t>
            </a:r>
            <a:r>
              <a:rPr lang="en-US" sz="1400" b="1" dirty="0" smtClean="0"/>
              <a:t>:</a:t>
            </a:r>
          </a:p>
          <a:p>
            <a:pPr algn="ctr"/>
            <a:r>
              <a:rPr lang="en-US" sz="1400" dirty="0" smtClean="0"/>
              <a:t>Miguel Aguilar</a:t>
            </a:r>
          </a:p>
          <a:p>
            <a:pPr algn="ctr"/>
            <a:r>
              <a:rPr lang="en-US" sz="1400" dirty="0" smtClean="0"/>
              <a:t>Brett Clark</a:t>
            </a:r>
          </a:p>
          <a:p>
            <a:pPr algn="ctr"/>
            <a:r>
              <a:rPr lang="en-US" sz="1400" dirty="0" smtClean="0"/>
              <a:t>Anthony Geller</a:t>
            </a:r>
          </a:p>
          <a:p>
            <a:pPr algn="ctr"/>
            <a:r>
              <a:rPr lang="en-US" sz="1400" dirty="0" smtClean="0"/>
              <a:t>Jeremy </a:t>
            </a:r>
            <a:r>
              <a:rPr lang="en-US" sz="1400" dirty="0" err="1" smtClean="0"/>
              <a:t>Lechman</a:t>
            </a:r>
            <a:endParaRPr lang="en-US" sz="1400" dirty="0" smtClean="0"/>
          </a:p>
          <a:p>
            <a:pPr algn="ctr"/>
            <a:r>
              <a:rPr lang="en-US" sz="1400" dirty="0"/>
              <a:t>Joshua </a:t>
            </a:r>
            <a:r>
              <a:rPr lang="en-US" sz="1400" dirty="0" smtClean="0"/>
              <a:t>Robbins</a:t>
            </a:r>
          </a:p>
          <a:p>
            <a:pPr algn="ctr"/>
            <a:r>
              <a:rPr lang="en-US" sz="1400" dirty="0" smtClean="0"/>
              <a:t>Matt Staten</a:t>
            </a:r>
          </a:p>
          <a:p>
            <a:pPr algn="ctr"/>
            <a:r>
              <a:rPr lang="en-US" sz="1400" dirty="0"/>
              <a:t>Joshua </a:t>
            </a:r>
            <a:r>
              <a:rPr lang="en-US" sz="1400" dirty="0" smtClean="0"/>
              <a:t>Sugar</a:t>
            </a:r>
            <a:endParaRPr lang="en-US" sz="1400" dirty="0"/>
          </a:p>
          <a:p>
            <a:pPr algn="ctr"/>
            <a:r>
              <a:rPr lang="en-US" sz="1400" dirty="0" smtClean="0"/>
              <a:t>Roshan Quadros</a:t>
            </a:r>
          </a:p>
          <a:p>
            <a:pPr algn="ctr"/>
            <a:r>
              <a:rPr lang="en-US" sz="1400" dirty="0"/>
              <a:t>Tom Voth</a:t>
            </a:r>
          </a:p>
          <a:p>
            <a:pPr algn="ctr"/>
            <a:r>
              <a:rPr lang="en-US" sz="1400" dirty="0" smtClean="0"/>
              <a:t>Patrick Xavier</a:t>
            </a:r>
          </a:p>
        </p:txBody>
      </p:sp>
      <p:pic>
        <p:nvPicPr>
          <p:cNvPr id="7" name="Picture 6" descr="Fixed Table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38477" y1="28184" x2="38477" y2="28184"/>
                        <a14:backgroundMark x1="50039" y1="39981" x2="50039" y2="39981"/>
                        <a14:backgroundMark x1="57734" y1="44288" x2="57734" y2="44288"/>
                        <a14:backgroundMark x1="69570" y1="41199" x2="69570" y2="41199"/>
                        <a14:backgroundMark x1="66172" y1="53371" x2="66172" y2="53371"/>
                        <a14:backgroundMark x1="53828" y1="42509" x2="53828" y2="42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55" t="14229" r="25044" b="7988"/>
          <a:stretch/>
        </p:blipFill>
        <p:spPr>
          <a:xfrm>
            <a:off x="4724400" y="2438400"/>
            <a:ext cx="3922885" cy="2967226"/>
          </a:xfrm>
          <a:prstGeom prst="rect">
            <a:avLst/>
          </a:prstGeom>
        </p:spPr>
      </p:pic>
      <p:pic>
        <p:nvPicPr>
          <p:cNvPr id="11" name="Picture 10" descr="Fixed Chair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4727" y1="33989" x2="44727" y2="33989"/>
                        <a14:backgroundMark x1="44961" y1="41573" x2="44961" y2="41573"/>
                        <a14:backgroundMark x1="45234" y1="44382" x2="45234" y2="44382"/>
                        <a14:backgroundMark x1="45742" y1="46910" x2="45742" y2="46910"/>
                        <a14:backgroundMark x1="48438" y1="62734" x2="48438" y2="62734"/>
                        <a14:backgroundMark x1="53789" y1="69476" x2="53789" y2="69476"/>
                        <a14:backgroundMark x1="45039" y1="29026" x2="45039" y2="29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94" t="13430" r="38277" b="12520"/>
          <a:stretch/>
        </p:blipFill>
        <p:spPr>
          <a:xfrm>
            <a:off x="3200400" y="2590800"/>
            <a:ext cx="2303866" cy="33845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7600" y="6443990"/>
            <a:ext cx="1981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SAND2014-18886 C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413529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2400042" y="1278560"/>
            <a:ext cx="68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ym typeface="Symbol"/>
              </a:rPr>
              <a:t></a:t>
            </a:r>
            <a:r>
              <a:rPr lang="en-US" sz="3200" baseline="-25000" dirty="0" smtClean="0">
                <a:sym typeface="Symbol"/>
              </a:rPr>
              <a:t>i</a:t>
            </a:r>
            <a:endParaRPr lang="en-US" sz="3200" baseline="-25000" dirty="0"/>
          </a:p>
        </p:txBody>
      </p:sp>
      <p:sp>
        <p:nvSpPr>
          <p:cNvPr id="20" name="Arc 19"/>
          <p:cNvSpPr/>
          <p:nvPr/>
        </p:nvSpPr>
        <p:spPr bwMode="auto">
          <a:xfrm>
            <a:off x="3196090" y="1233128"/>
            <a:ext cx="3276600" cy="2414228"/>
          </a:xfrm>
          <a:prstGeom prst="arc">
            <a:avLst>
              <a:gd name="adj1" fmla="val 12297076"/>
              <a:gd name="adj2" fmla="val 94036"/>
            </a:avLst>
          </a:prstGeom>
          <a:noFill/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675805" y="1783626"/>
            <a:ext cx="68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ym typeface="Symbol"/>
              </a:rPr>
              <a:t></a:t>
            </a:r>
            <a:r>
              <a:rPr lang="en-US" sz="3200" baseline="-25000" dirty="0" smtClean="0">
                <a:sym typeface="Symbol"/>
              </a:rPr>
              <a:t>i</a:t>
            </a:r>
            <a:endParaRPr lang="en-US" sz="32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2133600" y="5562600"/>
            <a:ext cx="1628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ym typeface="Symbol"/>
              </a:rPr>
              <a:t>u</a:t>
            </a:r>
            <a:r>
              <a:rPr lang="en-US" sz="3200" baseline="-25000" dirty="0" smtClean="0">
                <a:sym typeface="Symbol"/>
              </a:rPr>
              <a:t>i</a:t>
            </a:r>
            <a:r>
              <a:rPr lang="en-US" sz="3200" dirty="0" smtClean="0">
                <a:sym typeface="Symbol"/>
              </a:rPr>
              <a:t>,</a:t>
            </a:r>
            <a:r>
              <a:rPr lang="en-US" sz="3200" baseline="-25000" dirty="0" smtClean="0">
                <a:sym typeface="Symbol"/>
              </a:rPr>
              <a:t> </a:t>
            </a:r>
            <a:r>
              <a:rPr lang="en-US" sz="3200" dirty="0" smtClean="0">
                <a:sym typeface="Symbol"/>
              </a:rPr>
              <a:t>w</a:t>
            </a:r>
            <a:r>
              <a:rPr lang="en-US" sz="3200" baseline="-25000" dirty="0" smtClean="0">
                <a:sym typeface="Symbol"/>
              </a:rPr>
              <a:t>i</a:t>
            </a:r>
            <a:r>
              <a:rPr lang="en-US" sz="3200" dirty="0" smtClean="0">
                <a:sym typeface="Symbol"/>
              </a:rPr>
              <a:t>,</a:t>
            </a:r>
            <a:r>
              <a:rPr lang="en-US" sz="3200" baseline="-25000" dirty="0" smtClean="0">
                <a:sym typeface="Symbol"/>
              </a:rPr>
              <a:t> </a:t>
            </a:r>
            <a:r>
              <a:rPr lang="en-US" sz="3200" dirty="0" err="1" smtClean="0">
                <a:sym typeface="Symbol"/>
              </a:rPr>
              <a:t>z</a:t>
            </a:r>
            <a:r>
              <a:rPr lang="en-US" sz="3200" baseline="-25000" dirty="0" err="1" smtClean="0">
                <a:sym typeface="Symbol"/>
              </a:rPr>
              <a:t>i</a:t>
            </a:r>
            <a:endParaRPr lang="en-US" sz="3200" baseline="-250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516704" y="1936612"/>
            <a:ext cx="1813722" cy="3349452"/>
            <a:chOff x="1675069" y="3065783"/>
            <a:chExt cx="1813722" cy="3349452"/>
          </a:xfrm>
        </p:grpSpPr>
        <p:sp>
          <p:nvSpPr>
            <p:cNvPr id="31" name="Rounded Rectangle 30"/>
            <p:cNvSpPr/>
            <p:nvPr/>
          </p:nvSpPr>
          <p:spPr bwMode="auto">
            <a:xfrm>
              <a:off x="2250241" y="3923129"/>
              <a:ext cx="665736" cy="572671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 smtClean="0">
                  <a:latin typeface="Arial" charset="0"/>
                </a:rPr>
                <a:t>API</a:t>
              </a: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2250241" y="4925498"/>
              <a:ext cx="665736" cy="696154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 smtClean="0">
                  <a:latin typeface="Arial" charset="0"/>
                </a:rPr>
                <a:t>API</a:t>
              </a: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1675069" y="4373101"/>
              <a:ext cx="1811365" cy="710538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latin typeface="Arial" charset="0"/>
                </a:rPr>
                <a:t>Optimization Toolkit</a:t>
              </a:r>
              <a:endParaRPr lang="en-US" b="1" dirty="0">
                <a:latin typeface="Arial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1675069" y="5443685"/>
              <a:ext cx="1811365" cy="97155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 smtClean="0">
                  <a:latin typeface="Arial" charset="0"/>
                </a:rPr>
                <a:t>Topology Optimization Manager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 bwMode="auto">
            <a:xfrm>
              <a:off x="1677426" y="3065783"/>
              <a:ext cx="1811365" cy="97155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 smtClean="0">
                  <a:latin typeface="Arial" charset="0"/>
                </a:rPr>
                <a:t>Topology Optimization Manager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5" name="Rounded Rectangle 24"/>
          <p:cNvSpPr/>
          <p:nvPr/>
        </p:nvSpPr>
        <p:spPr bwMode="auto">
          <a:xfrm>
            <a:off x="7311963" y="3706518"/>
            <a:ext cx="1371600" cy="8763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Albany Modal</a:t>
            </a:r>
            <a:endParaRPr lang="en-US" sz="1500" i="1" dirty="0">
              <a:solidFill>
                <a:srgbClr val="FFFFFF"/>
              </a:solidFill>
              <a:latin typeface="Adobe Gothic Std B" pitchFamily="34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6" name="Arc 25"/>
          <p:cNvSpPr/>
          <p:nvPr/>
        </p:nvSpPr>
        <p:spPr bwMode="auto">
          <a:xfrm rot="10800000">
            <a:off x="3091876" y="3080293"/>
            <a:ext cx="3380814" cy="3118458"/>
          </a:xfrm>
          <a:prstGeom prst="arc">
            <a:avLst>
              <a:gd name="adj1" fmla="val 11274239"/>
              <a:gd name="adj2" fmla="val 19943757"/>
            </a:avLst>
          </a:prstGeom>
          <a:noFill/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 bwMode="auto">
          <a:xfrm>
            <a:off x="6093916" y="3173188"/>
            <a:ext cx="1371600" cy="8763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</a:rPr>
              <a:t>Albany Thermal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FFFFFF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i="1" dirty="0" smtClean="0">
                <a:solidFill>
                  <a:srgbClr val="FFFFFF"/>
                </a:solidFill>
                <a:latin typeface="Adobe Gothic Std B" pitchFamily="34" charset="-128"/>
              </a:rPr>
              <a:t>e.g</a:t>
            </a:r>
            <a:r>
              <a:rPr lang="en-US" sz="1500" i="1" dirty="0">
                <a:solidFill>
                  <a:srgbClr val="FFFFFF"/>
                </a:solidFill>
                <a:latin typeface="Adobe Gothic Std B" pitchFamily="34" charset="-128"/>
              </a:rPr>
              <a:t>. </a:t>
            </a:r>
            <a:r>
              <a:rPr lang="en-US" sz="1500" i="1" dirty="0" smtClean="0">
                <a:solidFill>
                  <a:srgbClr val="FFFFFF"/>
                </a:solidFill>
                <a:latin typeface="Adobe Gothic Std B" pitchFamily="34" charset="-128"/>
              </a:rPr>
              <a:t>Thermal</a:t>
            </a:r>
            <a:endParaRPr lang="en-US" sz="1500" i="1" dirty="0">
              <a:solidFill>
                <a:srgbClr val="FFFFFF"/>
              </a:solidFill>
              <a:latin typeface="Adobe Gothic Std B" pitchFamily="34" charset="-128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4872490" y="2647903"/>
            <a:ext cx="1371600" cy="8763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Albany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 Statics</a:t>
            </a:r>
            <a:endParaRPr kumimoji="0" lang="en-US" sz="1200" b="1" i="0" u="none" strike="noStrike" cap="none" normalizeH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772805" y="2534533"/>
            <a:ext cx="3985885" cy="234397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434091" y="1800698"/>
            <a:ext cx="1992942" cy="362343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Topology </a:t>
            </a:r>
            <a:r>
              <a:rPr lang="en-US" sz="3600" dirty="0"/>
              <a:t>Optimization</a:t>
            </a:r>
            <a:br>
              <a:rPr lang="en-US" sz="3600" dirty="0"/>
            </a:br>
            <a:endParaRPr lang="en-US" sz="3200" dirty="0"/>
          </a:p>
        </p:txBody>
      </p:sp>
      <p:sp>
        <p:nvSpPr>
          <p:cNvPr id="36" name="Rounded Rectangle 35"/>
          <p:cNvSpPr/>
          <p:nvPr/>
        </p:nvSpPr>
        <p:spPr bwMode="auto">
          <a:xfrm>
            <a:off x="3962400" y="3657600"/>
            <a:ext cx="1295400" cy="609600"/>
          </a:xfrm>
          <a:prstGeom prst="roundRect">
            <a:avLst>
              <a:gd name="adj" fmla="val 21705"/>
            </a:avLst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Albany Derivatives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2400" y="1447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Albany Example</a:t>
            </a:r>
          </a:p>
        </p:txBody>
      </p:sp>
    </p:spTree>
    <p:extLst>
      <p:ext uri="{BB962C8B-B14F-4D97-AF65-F5344CB8AC3E}">
        <p14:creationId xmlns:p14="http://schemas.microsoft.com/office/powerpoint/2010/main" val="206362882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2400042" y="1278560"/>
            <a:ext cx="68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ym typeface="Symbol"/>
              </a:rPr>
              <a:t></a:t>
            </a:r>
            <a:r>
              <a:rPr lang="en-US" sz="3200" baseline="-25000" dirty="0" smtClean="0">
                <a:sym typeface="Symbol"/>
              </a:rPr>
              <a:t>i</a:t>
            </a:r>
            <a:endParaRPr lang="en-US" sz="3200" baseline="-25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990600"/>
            <a:ext cx="8458199" cy="5434627"/>
            <a:chOff x="457200" y="990600"/>
            <a:chExt cx="8458199" cy="5434627"/>
          </a:xfrm>
        </p:grpSpPr>
        <p:grpSp>
          <p:nvGrpSpPr>
            <p:cNvPr id="11" name="Group 10"/>
            <p:cNvGrpSpPr/>
            <p:nvPr/>
          </p:nvGrpSpPr>
          <p:grpSpPr>
            <a:xfrm>
              <a:off x="457200" y="990600"/>
              <a:ext cx="8458199" cy="5434627"/>
              <a:chOff x="457200" y="990600"/>
              <a:chExt cx="8458199" cy="543462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129290" y="1080728"/>
                <a:ext cx="6705600" cy="5257800"/>
                <a:chOff x="1447800" y="1143000"/>
                <a:chExt cx="6705600" cy="5257800"/>
              </a:xfrm>
            </p:grpSpPr>
            <p:sp>
              <p:nvSpPr>
                <p:cNvPr id="20" name="Arc 19"/>
                <p:cNvSpPr/>
                <p:nvPr/>
              </p:nvSpPr>
              <p:spPr bwMode="auto">
                <a:xfrm>
                  <a:off x="2514600" y="1295400"/>
                  <a:ext cx="3276600" cy="2414228"/>
                </a:xfrm>
                <a:prstGeom prst="arc">
                  <a:avLst>
                    <a:gd name="adj1" fmla="val 12297076"/>
                    <a:gd name="adj2" fmla="val 94036"/>
                  </a:avLst>
                </a:prstGeom>
                <a:noFill/>
                <a:ln w="6350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arrow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5994315" y="1845898"/>
                  <a:ext cx="68687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dirty="0" smtClean="0">
                      <a:sym typeface="Symbol"/>
                    </a:rPr>
                    <a:t></a:t>
                  </a:r>
                  <a:r>
                    <a:rPr lang="en-US" sz="3200" baseline="-25000" dirty="0" smtClean="0">
                      <a:sym typeface="Symbol"/>
                    </a:rPr>
                    <a:t>i</a:t>
                  </a:r>
                  <a:endParaRPr lang="en-US" sz="3200" baseline="-25000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452110" y="5624872"/>
                  <a:ext cx="162832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>
                      <a:sym typeface="Symbol"/>
                    </a:rPr>
                    <a:t>u</a:t>
                  </a:r>
                  <a:r>
                    <a:rPr lang="en-US" sz="3200" baseline="-25000" dirty="0" smtClean="0">
                      <a:sym typeface="Symbol"/>
                    </a:rPr>
                    <a:t>i</a:t>
                  </a:r>
                  <a:r>
                    <a:rPr lang="en-US" sz="3200" dirty="0" smtClean="0">
                      <a:sym typeface="Symbol"/>
                    </a:rPr>
                    <a:t>,</a:t>
                  </a:r>
                  <a:r>
                    <a:rPr lang="en-US" sz="3200" baseline="-25000" dirty="0" smtClean="0">
                      <a:sym typeface="Symbol"/>
                    </a:rPr>
                    <a:t> </a:t>
                  </a:r>
                  <a:r>
                    <a:rPr lang="en-US" sz="3200" dirty="0" smtClean="0">
                      <a:sym typeface="Symbol"/>
                    </a:rPr>
                    <a:t>w</a:t>
                  </a:r>
                  <a:r>
                    <a:rPr lang="en-US" sz="3200" baseline="-25000" dirty="0" smtClean="0">
                      <a:sym typeface="Symbol"/>
                    </a:rPr>
                    <a:t>i</a:t>
                  </a:r>
                  <a:r>
                    <a:rPr lang="en-US" sz="3200" dirty="0" smtClean="0">
                      <a:sym typeface="Symbol"/>
                    </a:rPr>
                    <a:t>,</a:t>
                  </a:r>
                  <a:r>
                    <a:rPr lang="en-US" sz="3200" baseline="-25000" dirty="0" smtClean="0">
                      <a:sym typeface="Symbol"/>
                    </a:rPr>
                    <a:t> </a:t>
                  </a:r>
                  <a:r>
                    <a:rPr lang="en-US" sz="3200" dirty="0" err="1" smtClean="0">
                      <a:sym typeface="Symbol"/>
                    </a:rPr>
                    <a:t>z</a:t>
                  </a:r>
                  <a:r>
                    <a:rPr lang="en-US" sz="3200" baseline="-25000" dirty="0" err="1" smtClean="0">
                      <a:sym typeface="Symbol"/>
                    </a:rPr>
                    <a:t>i</a:t>
                  </a:r>
                  <a:endParaRPr lang="en-US" sz="3200" baseline="-25000" dirty="0"/>
                </a:p>
              </p:txBody>
            </p:sp>
            <p:sp>
              <p:nvSpPr>
                <p:cNvPr id="23" name="Rectangle 22"/>
                <p:cNvSpPr/>
                <p:nvPr/>
              </p:nvSpPr>
              <p:spPr bwMode="auto">
                <a:xfrm>
                  <a:off x="1447800" y="1143000"/>
                  <a:ext cx="6705600" cy="5257800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24" name="Group 23"/>
                <p:cNvGrpSpPr/>
                <p:nvPr/>
              </p:nvGrpSpPr>
              <p:grpSpPr>
                <a:xfrm>
                  <a:off x="1835214" y="1998884"/>
                  <a:ext cx="1813722" cy="3349452"/>
                  <a:chOff x="1675069" y="3065783"/>
                  <a:chExt cx="1813722" cy="3349452"/>
                </a:xfrm>
              </p:grpSpPr>
              <p:sp>
                <p:nvSpPr>
                  <p:cNvPr id="31" name="Rounded Rectangle 30"/>
                  <p:cNvSpPr/>
                  <p:nvPr/>
                </p:nvSpPr>
                <p:spPr bwMode="auto">
                  <a:xfrm>
                    <a:off x="2250241" y="3923129"/>
                    <a:ext cx="665736" cy="572671"/>
                  </a:xfrm>
                  <a:prstGeom prst="roundRect">
                    <a:avLst/>
                  </a:prstGeom>
                  <a:solidFill>
                    <a:srgbClr val="92D05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b="1" dirty="0" smtClean="0">
                        <a:latin typeface="Arial" charset="0"/>
                      </a:rPr>
                      <a:t>API</a:t>
                    </a:r>
                  </a:p>
                </p:txBody>
              </p:sp>
              <p:sp>
                <p:nvSpPr>
                  <p:cNvPr id="32" name="Rounded Rectangle 31"/>
                  <p:cNvSpPr/>
                  <p:nvPr/>
                </p:nvSpPr>
                <p:spPr bwMode="auto">
                  <a:xfrm>
                    <a:off x="2250241" y="4925498"/>
                    <a:ext cx="665736" cy="696154"/>
                  </a:xfrm>
                  <a:prstGeom prst="roundRect">
                    <a:avLst/>
                  </a:prstGeom>
                  <a:solidFill>
                    <a:srgbClr val="92D05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b="1" dirty="0" smtClean="0">
                        <a:latin typeface="Arial" charset="0"/>
                      </a:rPr>
                      <a:t>API</a:t>
                    </a:r>
                  </a:p>
                </p:txBody>
              </p:sp>
              <p:sp>
                <p:nvSpPr>
                  <p:cNvPr id="33" name="Rounded Rectangle 32"/>
                  <p:cNvSpPr/>
                  <p:nvPr/>
                </p:nvSpPr>
                <p:spPr bwMode="auto">
                  <a:xfrm>
                    <a:off x="1675069" y="4373101"/>
                    <a:ext cx="1811365" cy="710538"/>
                  </a:xfrm>
                  <a:prstGeom prst="roundRect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b="1" dirty="0" smtClean="0">
                        <a:latin typeface="Arial" charset="0"/>
                      </a:rPr>
                      <a:t>Optimization Toolkit</a:t>
                    </a:r>
                    <a:endParaRPr lang="en-US" b="1" dirty="0">
                      <a:latin typeface="Arial" charset="0"/>
                    </a:endParaRPr>
                  </a:p>
                </p:txBody>
              </p:sp>
              <p:sp>
                <p:nvSpPr>
                  <p:cNvPr id="34" name="Rounded Rectangle 33"/>
                  <p:cNvSpPr/>
                  <p:nvPr/>
                </p:nvSpPr>
                <p:spPr bwMode="auto">
                  <a:xfrm>
                    <a:off x="1675069" y="5443685"/>
                    <a:ext cx="1811365" cy="971550"/>
                  </a:xfrm>
                  <a:prstGeom prst="roundRect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b="1" dirty="0" smtClean="0">
                        <a:latin typeface="Arial" charset="0"/>
                      </a:rPr>
                      <a:t>Topology Optimization Manager</a:t>
                    </a:r>
                    <a:endParaRPr kumimoji="0" lang="en-US" sz="18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5" name="Rounded Rectangle 34"/>
                  <p:cNvSpPr/>
                  <p:nvPr/>
                </p:nvSpPr>
                <p:spPr bwMode="auto">
                  <a:xfrm>
                    <a:off x="1677426" y="3065783"/>
                    <a:ext cx="1811365" cy="971550"/>
                  </a:xfrm>
                  <a:prstGeom prst="roundRect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b="1" dirty="0" smtClean="0">
                        <a:latin typeface="Arial" charset="0"/>
                      </a:rPr>
                      <a:t>Topology Optimization Manager</a:t>
                    </a:r>
                    <a:endParaRPr kumimoji="0" lang="en-US" sz="18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25" name="Rounded Rectangle 24"/>
                <p:cNvSpPr/>
                <p:nvPr/>
              </p:nvSpPr>
              <p:spPr bwMode="auto">
                <a:xfrm>
                  <a:off x="6630473" y="3768790"/>
                  <a:ext cx="1371600" cy="876300"/>
                </a:xfrm>
                <a:prstGeom prst="round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8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Physics</a:t>
                  </a:r>
                  <a:r>
                    <a:rPr lang="en-US" b="1" dirty="0">
                      <a:latin typeface="Arial" charset="0"/>
                    </a:rPr>
                    <a:t> </a:t>
                  </a:r>
                  <a:r>
                    <a:rPr lang="en-US" b="1" dirty="0" smtClean="0">
                      <a:latin typeface="Arial" charset="0"/>
                    </a:rPr>
                    <a:t>3</a:t>
                  </a:r>
                </a:p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500" i="1" dirty="0">
                      <a:latin typeface="Adobe Gothic Std B" pitchFamily="34" charset="-128"/>
                    </a:rPr>
                    <a:t>e.g. </a:t>
                  </a:r>
                  <a:r>
                    <a:rPr lang="en-US" sz="1500" i="1" dirty="0" smtClean="0">
                      <a:latin typeface="Adobe Gothic Std B" pitchFamily="34" charset="-128"/>
                    </a:rPr>
                    <a:t>Modal</a:t>
                  </a:r>
                  <a:endParaRPr lang="en-US" sz="1500" i="1" dirty="0">
                    <a:latin typeface="Adobe Gothic Std B" pitchFamily="34" charset="-128"/>
                  </a:endParaRP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i="1" dirty="0">
                    <a:latin typeface="Adobe Gothic Std B" pitchFamily="34" charset="-128"/>
                  </a:endParaRPr>
                </a:p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6" name="Arc 25"/>
                <p:cNvSpPr/>
                <p:nvPr/>
              </p:nvSpPr>
              <p:spPr bwMode="auto">
                <a:xfrm rot="10800000">
                  <a:off x="2410386" y="3142565"/>
                  <a:ext cx="3380814" cy="3118458"/>
                </a:xfrm>
                <a:prstGeom prst="arc">
                  <a:avLst>
                    <a:gd name="adj1" fmla="val 11274239"/>
                    <a:gd name="adj2" fmla="val 19943757"/>
                  </a:avLst>
                </a:prstGeom>
                <a:noFill/>
                <a:ln w="6350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arrow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ounded Rectangle 26"/>
                <p:cNvSpPr/>
                <p:nvPr/>
              </p:nvSpPr>
              <p:spPr bwMode="auto">
                <a:xfrm>
                  <a:off x="5412426" y="3235460"/>
                  <a:ext cx="1371600" cy="876300"/>
                </a:xfrm>
                <a:prstGeom prst="round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b="1" dirty="0">
                      <a:latin typeface="Arial" charset="0"/>
                    </a:rPr>
                    <a:t>Physics </a:t>
                  </a:r>
                  <a:r>
                    <a:rPr lang="en-US" b="1" dirty="0" smtClean="0">
                      <a:latin typeface="Arial" charset="0"/>
                    </a:rPr>
                    <a:t>2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b="1" dirty="0">
                    <a:latin typeface="Arial" charset="0"/>
                  </a:endParaRP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500" i="1" dirty="0" smtClean="0">
                      <a:latin typeface="Adobe Gothic Std B" pitchFamily="34" charset="-128"/>
                    </a:rPr>
                    <a:t>e.g</a:t>
                  </a:r>
                  <a:r>
                    <a:rPr lang="en-US" sz="1500" i="1" dirty="0">
                      <a:latin typeface="Adobe Gothic Std B" pitchFamily="34" charset="-128"/>
                    </a:rPr>
                    <a:t>. </a:t>
                  </a:r>
                  <a:r>
                    <a:rPr lang="en-US" sz="1500" i="1" dirty="0" smtClean="0">
                      <a:latin typeface="Adobe Gothic Std B" pitchFamily="34" charset="-128"/>
                    </a:rPr>
                    <a:t>Thermal</a:t>
                  </a:r>
                  <a:endParaRPr lang="en-US" sz="1500" i="1" dirty="0">
                    <a:latin typeface="Adobe Gothic Std B" pitchFamily="34" charset="-128"/>
                  </a:endParaRPr>
                </a:p>
              </p:txBody>
            </p:sp>
            <p:sp>
              <p:nvSpPr>
                <p:cNvPr id="28" name="Rounded Rectangle 27"/>
                <p:cNvSpPr/>
                <p:nvPr/>
              </p:nvSpPr>
              <p:spPr bwMode="auto">
                <a:xfrm>
                  <a:off x="4191000" y="2710175"/>
                  <a:ext cx="1371600" cy="876300"/>
                </a:xfrm>
                <a:prstGeom prst="round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8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Physics</a:t>
                  </a:r>
                  <a:r>
                    <a:rPr lang="en-US" b="1" dirty="0">
                      <a:latin typeface="Arial" charset="0"/>
                    </a:rPr>
                    <a:t> </a:t>
                  </a:r>
                  <a:r>
                    <a:rPr lang="en-US" b="1" dirty="0" smtClean="0">
                      <a:latin typeface="Arial" charset="0"/>
                    </a:rPr>
                    <a:t>1</a:t>
                  </a:r>
                </a:p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1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500" i="1" dirty="0" smtClean="0">
                      <a:latin typeface="Adobe Gothic Std B" pitchFamily="34" charset="-128"/>
                    </a:rPr>
                    <a:t>e.g. Static</a:t>
                  </a:r>
                  <a:endParaRPr kumimoji="0" lang="en-US" sz="1500" i="1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dobe Gothic Std B" pitchFamily="34" charset="-128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 bwMode="auto">
                <a:xfrm>
                  <a:off x="4091315" y="2596805"/>
                  <a:ext cx="3985885" cy="234397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 bwMode="auto">
                <a:xfrm>
                  <a:off x="1752601" y="1862970"/>
                  <a:ext cx="1992942" cy="362343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533400" y="2616804"/>
                <a:ext cx="2558468" cy="2336196"/>
                <a:chOff x="533400" y="2616804"/>
                <a:chExt cx="2558468" cy="2336196"/>
              </a:xfrm>
            </p:grpSpPr>
            <p:sp>
              <p:nvSpPr>
                <p:cNvPr id="17" name="Arc 16"/>
                <p:cNvSpPr/>
                <p:nvPr/>
              </p:nvSpPr>
              <p:spPr bwMode="auto">
                <a:xfrm rot="16200000">
                  <a:off x="1291650" y="2468153"/>
                  <a:ext cx="1531495" cy="1828797"/>
                </a:xfrm>
                <a:prstGeom prst="arc">
                  <a:avLst>
                    <a:gd name="adj1" fmla="val 15107056"/>
                    <a:gd name="adj2" fmla="val 94036"/>
                  </a:avLst>
                </a:prstGeom>
                <a:noFill/>
                <a:ln w="6350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arrow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Arc 17"/>
                <p:cNvSpPr/>
                <p:nvPr/>
              </p:nvSpPr>
              <p:spPr bwMode="auto">
                <a:xfrm rot="10800000">
                  <a:off x="1066795" y="2793958"/>
                  <a:ext cx="2025073" cy="2159042"/>
                </a:xfrm>
                <a:prstGeom prst="arc">
                  <a:avLst>
                    <a:gd name="adj1" fmla="val 16160223"/>
                    <a:gd name="adj2" fmla="val 20374268"/>
                  </a:avLst>
                </a:prstGeom>
                <a:noFill/>
                <a:ln w="6350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arrow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ounded Rectangle 18"/>
                <p:cNvSpPr/>
                <p:nvPr/>
              </p:nvSpPr>
              <p:spPr bwMode="auto">
                <a:xfrm>
                  <a:off x="533400" y="3223853"/>
                  <a:ext cx="1277965" cy="971550"/>
                </a:xfrm>
                <a:prstGeom prst="round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b="1" dirty="0" smtClean="0">
                      <a:latin typeface="Arial" charset="0"/>
                    </a:rPr>
                    <a:t>UQ</a:t>
                  </a:r>
                </a:p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b="1" dirty="0" smtClean="0">
                      <a:latin typeface="Arial" charset="0"/>
                    </a:rPr>
                    <a:t>Manager</a:t>
                  </a:r>
                  <a:endPara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6" name="Rectangle 15"/>
              <p:cNvSpPr/>
              <p:nvPr/>
            </p:nvSpPr>
            <p:spPr bwMode="auto">
              <a:xfrm>
                <a:off x="457200" y="990600"/>
                <a:ext cx="8458199" cy="5434627"/>
              </a:xfrm>
              <a:prstGeom prst="rect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721586" y="2032029"/>
              <a:ext cx="9824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ym typeface="Symbol"/>
                </a:rPr>
                <a:t>E, F</a:t>
              </a:r>
              <a:endParaRPr lang="en-US" sz="3200" baseline="-25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1586" y="4904507"/>
              <a:ext cx="9824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ym typeface="Symbol"/>
                </a:rPr>
                <a:t></a:t>
              </a:r>
              <a:r>
                <a:rPr lang="en-US" sz="3200" baseline="-25000" dirty="0" smtClean="0">
                  <a:sym typeface="Symbol"/>
                </a:rPr>
                <a:t>opt</a:t>
              </a:r>
              <a:endParaRPr lang="en-US" sz="3200" baseline="-25000" dirty="0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Topology </a:t>
            </a:r>
            <a:r>
              <a:rPr lang="en-US" sz="3600" dirty="0"/>
              <a:t>Optimization</a:t>
            </a:r>
            <a:br>
              <a:rPr lang="en-US" sz="36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4288697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xed Chai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6411" t="16043" r="26128" b="5785"/>
          <a:stretch/>
        </p:blipFill>
        <p:spPr>
          <a:xfrm>
            <a:off x="914400" y="2667000"/>
            <a:ext cx="3581400" cy="4021971"/>
          </a:xfrm>
          <a:prstGeom prst="rect">
            <a:avLst/>
          </a:prstGeom>
        </p:spPr>
      </p:pic>
      <p:graphicFrame>
        <p:nvGraphicFramePr>
          <p:cNvPr id="2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1111262"/>
              </p:ext>
            </p:extLst>
          </p:nvPr>
        </p:nvGraphicFramePr>
        <p:xfrm>
          <a:off x="76200" y="76200"/>
          <a:ext cx="16764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itle 2"/>
          <p:cNvSpPr txBox="1">
            <a:spLocks/>
          </p:cNvSpPr>
          <p:nvPr/>
        </p:nvSpPr>
        <p:spPr>
          <a:xfrm>
            <a:off x="1604963" y="228600"/>
            <a:ext cx="7315200" cy="11398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dirty="0" smtClean="0"/>
              <a:t>Topology Optimization</a:t>
            </a:r>
            <a:br>
              <a:rPr lang="en-US" sz="3600" dirty="0" smtClean="0"/>
            </a:br>
            <a:endParaRPr lang="en-US" sz="3200" dirty="0"/>
          </a:p>
        </p:txBody>
      </p:sp>
      <p:pic>
        <p:nvPicPr>
          <p:cNvPr id="2" name="Fixed Table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19574" t="19937" r="24004" b="14936"/>
          <a:stretch/>
        </p:blipFill>
        <p:spPr>
          <a:xfrm>
            <a:off x="4273485" y="1524000"/>
            <a:ext cx="4657272" cy="36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8956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1095289"/>
              </p:ext>
            </p:extLst>
          </p:nvPr>
        </p:nvGraphicFramePr>
        <p:xfrm>
          <a:off x="76200" y="76200"/>
          <a:ext cx="16764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152400" y="2209799"/>
            <a:ext cx="8686800" cy="3505200"/>
            <a:chOff x="1143000" y="3124200"/>
            <a:chExt cx="6857999" cy="2438401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3695700" y="3124201"/>
              <a:ext cx="1752600" cy="99060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52400" dist="38100" dir="2700000" algn="tl" rotWithShape="0">
                <a:schemeClr val="tx1">
                  <a:alpha val="43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Optimization Design Environment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ight Arrow 5"/>
            <p:cNvSpPr/>
            <p:nvPr/>
          </p:nvSpPr>
          <p:spPr bwMode="auto">
            <a:xfrm rot="5400000">
              <a:off x="4381500" y="4381501"/>
              <a:ext cx="457200" cy="228600"/>
            </a:xfrm>
            <a:prstGeom prst="rightArrow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6248399" y="3124201"/>
              <a:ext cx="1752600" cy="99060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52400" dist="38100" dir="2700000" algn="tl" rotWithShape="0">
                <a:schemeClr val="tx1">
                  <a:alpha val="43000"/>
                </a:scheme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Topological Optimization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3695700" y="4800601"/>
              <a:ext cx="1752600" cy="76200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52400" dist="38100" dir="2700000" algn="tl" rotWithShape="0">
                <a:schemeClr val="tx1">
                  <a:alpha val="43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Design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Export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1143000" y="3124200"/>
              <a:ext cx="1752600" cy="99060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52400" dist="38100" dir="2700000" algn="tl" rotWithShape="0">
                <a:schemeClr val="tx1">
                  <a:alpha val="43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 smtClean="0">
                  <a:latin typeface="Arial" charset="0"/>
                </a:rPr>
                <a:t>Design Validation Analysis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638800" y="3352800"/>
              <a:ext cx="457200" cy="533400"/>
              <a:chOff x="4724400" y="3200400"/>
              <a:chExt cx="457200" cy="533400"/>
            </a:xfrm>
          </p:grpSpPr>
          <p:sp>
            <p:nvSpPr>
              <p:cNvPr id="12" name="Right Arrow 11"/>
              <p:cNvSpPr/>
              <p:nvPr/>
            </p:nvSpPr>
            <p:spPr bwMode="auto">
              <a:xfrm>
                <a:off x="4724400" y="3200400"/>
                <a:ext cx="457200" cy="228600"/>
              </a:xfrm>
              <a:prstGeom prst="rightArrow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" name="Right Arrow 12"/>
              <p:cNvSpPr/>
              <p:nvPr/>
            </p:nvSpPr>
            <p:spPr bwMode="auto">
              <a:xfrm flipH="1">
                <a:off x="4724400" y="3505200"/>
                <a:ext cx="457200" cy="228600"/>
              </a:xfrm>
              <a:prstGeom prst="rightArrow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1" name="Right Arrow 10"/>
            <p:cNvSpPr/>
            <p:nvPr/>
          </p:nvSpPr>
          <p:spPr bwMode="auto">
            <a:xfrm flipH="1">
              <a:off x="3048000" y="3505200"/>
              <a:ext cx="457200" cy="228600"/>
            </a:xfrm>
            <a:prstGeom prst="rightArrow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981200" y="152400"/>
            <a:ext cx="7315200" cy="1139825"/>
          </a:xfrm>
        </p:spPr>
        <p:txBody>
          <a:bodyPr/>
          <a:lstStyle/>
          <a:p>
            <a:r>
              <a:rPr lang="en-US" sz="3600" dirty="0" smtClean="0"/>
              <a:t>Exploring ODE (Opt. Design)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5684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252" y="1387660"/>
            <a:ext cx="7881571" cy="4898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250" y="1387660"/>
            <a:ext cx="7881571" cy="49369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33600" y="270301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Topology Optimization</a:t>
            </a:r>
          </a:p>
          <a:p>
            <a:pPr algn="ctr"/>
            <a:r>
              <a:rPr lang="en-US" sz="2400" dirty="0"/>
              <a:t>A</a:t>
            </a:r>
            <a:r>
              <a:rPr lang="en-US" sz="2400" dirty="0" smtClean="0"/>
              <a:t>doption Issues</a:t>
            </a:r>
          </a:p>
        </p:txBody>
      </p:sp>
      <p:graphicFrame>
        <p:nvGraphicFramePr>
          <p:cNvPr id="2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8460698"/>
              </p:ext>
            </p:extLst>
          </p:nvPr>
        </p:nvGraphicFramePr>
        <p:xfrm>
          <a:off x="76200" y="76200"/>
          <a:ext cx="16764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765461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543665"/>
            <a:ext cx="1739904" cy="1081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2133600" y="270301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Topology Optimization</a:t>
            </a:r>
          </a:p>
          <a:p>
            <a:pPr algn="ctr"/>
            <a:r>
              <a:rPr lang="en-US" sz="2400" dirty="0"/>
              <a:t>A</a:t>
            </a:r>
            <a:r>
              <a:rPr lang="en-US" sz="2400" dirty="0" smtClean="0"/>
              <a:t>doption Issues</a:t>
            </a:r>
          </a:p>
        </p:txBody>
      </p:sp>
      <p:graphicFrame>
        <p:nvGraphicFramePr>
          <p:cNvPr id="2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3793436"/>
              </p:ext>
            </p:extLst>
          </p:nvPr>
        </p:nvGraphicFramePr>
        <p:xfrm>
          <a:off x="76200" y="76200"/>
          <a:ext cx="16764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33600" y="2745347"/>
            <a:ext cx="238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Facet Manipulations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47128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543665"/>
            <a:ext cx="1739904" cy="1081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2133600" y="270301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Topology Optimization</a:t>
            </a:r>
          </a:p>
          <a:p>
            <a:pPr algn="ctr"/>
            <a:r>
              <a:rPr lang="en-US" sz="2400" dirty="0"/>
              <a:t>A</a:t>
            </a:r>
            <a:r>
              <a:rPr lang="en-US" sz="2400" dirty="0" smtClean="0"/>
              <a:t>doption Issues</a:t>
            </a:r>
          </a:p>
        </p:txBody>
      </p:sp>
      <p:graphicFrame>
        <p:nvGraphicFramePr>
          <p:cNvPr id="2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660470"/>
              </p:ext>
            </p:extLst>
          </p:nvPr>
        </p:nvGraphicFramePr>
        <p:xfrm>
          <a:off x="76200" y="76200"/>
          <a:ext cx="16764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74085" y="2745347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Facet Cleanup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133253"/>
            <a:ext cx="9144000" cy="519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1324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543665"/>
            <a:ext cx="1739904" cy="1081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2133600" y="270301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Topology Optimization</a:t>
            </a:r>
          </a:p>
          <a:p>
            <a:pPr algn="ctr"/>
            <a:r>
              <a:rPr lang="en-US" sz="2400" dirty="0"/>
              <a:t>A</a:t>
            </a:r>
            <a:r>
              <a:rPr lang="en-US" sz="2400" dirty="0" smtClean="0"/>
              <a:t>doption Issues</a:t>
            </a:r>
          </a:p>
        </p:txBody>
      </p:sp>
      <p:graphicFrame>
        <p:nvGraphicFramePr>
          <p:cNvPr id="2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3077093"/>
              </p:ext>
            </p:extLst>
          </p:nvPr>
        </p:nvGraphicFramePr>
        <p:xfrm>
          <a:off x="76200" y="76200"/>
          <a:ext cx="16764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74085" y="2745347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Facet Cleanup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600200"/>
            <a:ext cx="1977184" cy="1122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826728" y="2745347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Sophisticated Design Control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431570" y="3506742"/>
            <a:ext cx="251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Expertise Intensity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4571234"/>
            <a:ext cx="3557740" cy="2000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5692596" y="4159039"/>
            <a:ext cx="251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Usability Issues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831" y="2476483"/>
            <a:ext cx="1905000" cy="1184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TextBox 48"/>
          <p:cNvSpPr txBox="1"/>
          <p:nvPr/>
        </p:nvSpPr>
        <p:spPr>
          <a:xfrm>
            <a:off x="6803912" y="3691408"/>
            <a:ext cx="2717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Manual Intervention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3886201" y="3505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Model Size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581400" y="40386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Computational Power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5791200" y="1066800"/>
            <a:ext cx="2808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Conversion to CAD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6341519" y="1905000"/>
            <a:ext cx="2808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Validation Meshing</a:t>
            </a:r>
            <a:endParaRPr lang="en-US" dirty="0"/>
          </a:p>
        </p:txBody>
      </p:sp>
      <p:grpSp>
        <p:nvGrpSpPr>
          <p:cNvPr id="54" name="Group 53"/>
          <p:cNvGrpSpPr/>
          <p:nvPr/>
        </p:nvGrpSpPr>
        <p:grpSpPr>
          <a:xfrm>
            <a:off x="533400" y="3962400"/>
            <a:ext cx="2819399" cy="1811542"/>
            <a:chOff x="457200" y="990600"/>
            <a:chExt cx="8458199" cy="5434627"/>
          </a:xfrm>
        </p:grpSpPr>
        <p:grpSp>
          <p:nvGrpSpPr>
            <p:cNvPr id="55" name="Group 54"/>
            <p:cNvGrpSpPr/>
            <p:nvPr/>
          </p:nvGrpSpPr>
          <p:grpSpPr>
            <a:xfrm>
              <a:off x="457200" y="990600"/>
              <a:ext cx="8458199" cy="5434627"/>
              <a:chOff x="457200" y="990600"/>
              <a:chExt cx="8458199" cy="5434627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2129290" y="1080728"/>
                <a:ext cx="6705600" cy="5257800"/>
                <a:chOff x="1447800" y="1143000"/>
                <a:chExt cx="6705600" cy="5257800"/>
              </a:xfrm>
            </p:grpSpPr>
            <p:sp>
              <p:nvSpPr>
                <p:cNvPr id="64" name="Arc 63"/>
                <p:cNvSpPr/>
                <p:nvPr/>
              </p:nvSpPr>
              <p:spPr bwMode="auto">
                <a:xfrm>
                  <a:off x="2514600" y="1295400"/>
                  <a:ext cx="3276600" cy="2414228"/>
                </a:xfrm>
                <a:prstGeom prst="arc">
                  <a:avLst>
                    <a:gd name="adj1" fmla="val 12297076"/>
                    <a:gd name="adj2" fmla="val 94036"/>
                  </a:avLst>
                </a:prstGeom>
                <a:noFill/>
                <a:ln w="15875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arrow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/>
                  <a:endParaRPr lang="en-US" sz="500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5994314" y="1845897"/>
                  <a:ext cx="686874" cy="969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 smtClean="0">
                      <a:sym typeface="Symbol"/>
                    </a:rPr>
                    <a:t></a:t>
                  </a:r>
                  <a:r>
                    <a:rPr lang="en-US" sz="900" baseline="-25000" dirty="0" smtClean="0">
                      <a:sym typeface="Symbol"/>
                    </a:rPr>
                    <a:t>i</a:t>
                  </a:r>
                  <a:endParaRPr lang="en-US" sz="900" baseline="-25000" dirty="0"/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1452111" y="5624871"/>
                  <a:ext cx="1628323" cy="6924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 smtClean="0">
                      <a:sym typeface="Symbol"/>
                    </a:rPr>
                    <a:t>u</a:t>
                  </a:r>
                  <a:r>
                    <a:rPr lang="en-US" sz="900" baseline="-25000" dirty="0" smtClean="0">
                      <a:sym typeface="Symbol"/>
                    </a:rPr>
                    <a:t>i</a:t>
                  </a:r>
                  <a:r>
                    <a:rPr lang="en-US" sz="900" dirty="0" smtClean="0">
                      <a:sym typeface="Symbol"/>
                    </a:rPr>
                    <a:t>,</a:t>
                  </a:r>
                  <a:r>
                    <a:rPr lang="en-US" sz="900" baseline="-25000" dirty="0" smtClean="0">
                      <a:sym typeface="Symbol"/>
                    </a:rPr>
                    <a:t> </a:t>
                  </a:r>
                  <a:r>
                    <a:rPr lang="en-US" sz="900" dirty="0" smtClean="0">
                      <a:sym typeface="Symbol"/>
                    </a:rPr>
                    <a:t>w</a:t>
                  </a:r>
                  <a:r>
                    <a:rPr lang="en-US" sz="900" baseline="-25000" dirty="0" smtClean="0">
                      <a:sym typeface="Symbol"/>
                    </a:rPr>
                    <a:t>i</a:t>
                  </a:r>
                  <a:r>
                    <a:rPr lang="en-US" sz="900" dirty="0" smtClean="0">
                      <a:sym typeface="Symbol"/>
                    </a:rPr>
                    <a:t>,</a:t>
                  </a:r>
                  <a:r>
                    <a:rPr lang="en-US" sz="900" baseline="-25000" dirty="0" smtClean="0">
                      <a:sym typeface="Symbol"/>
                    </a:rPr>
                    <a:t> </a:t>
                  </a:r>
                  <a:r>
                    <a:rPr lang="en-US" sz="900" dirty="0" err="1" smtClean="0">
                      <a:sym typeface="Symbol"/>
                    </a:rPr>
                    <a:t>z</a:t>
                  </a:r>
                  <a:r>
                    <a:rPr lang="en-US" sz="900" baseline="-25000" dirty="0" err="1" smtClean="0">
                      <a:sym typeface="Symbol"/>
                    </a:rPr>
                    <a:t>i</a:t>
                  </a:r>
                  <a:endParaRPr lang="en-US" sz="900" baseline="-25000" dirty="0"/>
                </a:p>
              </p:txBody>
            </p:sp>
            <p:sp>
              <p:nvSpPr>
                <p:cNvPr id="67" name="Rectangle 66"/>
                <p:cNvSpPr/>
                <p:nvPr/>
              </p:nvSpPr>
              <p:spPr bwMode="auto">
                <a:xfrm>
                  <a:off x="1447800" y="1143000"/>
                  <a:ext cx="6705600" cy="5257800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5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68" name="Group 67"/>
                <p:cNvGrpSpPr/>
                <p:nvPr/>
              </p:nvGrpSpPr>
              <p:grpSpPr>
                <a:xfrm>
                  <a:off x="1835214" y="1998884"/>
                  <a:ext cx="1813722" cy="3349452"/>
                  <a:chOff x="1675069" y="3065783"/>
                  <a:chExt cx="1813722" cy="3349452"/>
                </a:xfrm>
              </p:grpSpPr>
              <p:sp>
                <p:nvSpPr>
                  <p:cNvPr id="75" name="Rounded Rectangle 74"/>
                  <p:cNvSpPr/>
                  <p:nvPr/>
                </p:nvSpPr>
                <p:spPr bwMode="auto">
                  <a:xfrm>
                    <a:off x="2030155" y="3923129"/>
                    <a:ext cx="1014411" cy="572670"/>
                  </a:xfrm>
                  <a:prstGeom prst="roundRect">
                    <a:avLst/>
                  </a:prstGeom>
                  <a:solidFill>
                    <a:srgbClr val="92D05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sz="500" b="1" dirty="0" smtClean="0">
                        <a:latin typeface="Arial" charset="0"/>
                      </a:rPr>
                      <a:t>API</a:t>
                    </a:r>
                  </a:p>
                </p:txBody>
              </p:sp>
              <p:sp>
                <p:nvSpPr>
                  <p:cNvPr id="76" name="Rounded Rectangle 75"/>
                  <p:cNvSpPr/>
                  <p:nvPr/>
                </p:nvSpPr>
                <p:spPr bwMode="auto">
                  <a:xfrm>
                    <a:off x="2024650" y="4925498"/>
                    <a:ext cx="1143000" cy="696153"/>
                  </a:xfrm>
                  <a:prstGeom prst="roundRect">
                    <a:avLst/>
                  </a:prstGeom>
                  <a:solidFill>
                    <a:srgbClr val="92D05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sz="500" b="1" dirty="0" smtClean="0">
                        <a:latin typeface="Arial" charset="0"/>
                      </a:rPr>
                      <a:t>API</a:t>
                    </a:r>
                  </a:p>
                </p:txBody>
              </p:sp>
              <p:sp>
                <p:nvSpPr>
                  <p:cNvPr id="77" name="Rounded Rectangle 76"/>
                  <p:cNvSpPr/>
                  <p:nvPr/>
                </p:nvSpPr>
                <p:spPr bwMode="auto">
                  <a:xfrm>
                    <a:off x="1675069" y="4373101"/>
                    <a:ext cx="1811365" cy="710538"/>
                  </a:xfrm>
                  <a:prstGeom prst="roundRect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500" b="1" dirty="0" smtClean="0">
                        <a:latin typeface="Arial" charset="0"/>
                      </a:rPr>
                      <a:t>Optimization Toolkit</a:t>
                    </a:r>
                    <a:endParaRPr lang="en-US" sz="500" b="1" dirty="0">
                      <a:latin typeface="Arial" charset="0"/>
                    </a:endParaRPr>
                  </a:p>
                </p:txBody>
              </p:sp>
              <p:sp>
                <p:nvSpPr>
                  <p:cNvPr id="78" name="Rounded Rectangle 77"/>
                  <p:cNvSpPr/>
                  <p:nvPr/>
                </p:nvSpPr>
                <p:spPr bwMode="auto">
                  <a:xfrm>
                    <a:off x="1675069" y="5443685"/>
                    <a:ext cx="1811365" cy="971550"/>
                  </a:xfrm>
                  <a:prstGeom prst="roundRect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sz="500" b="1" dirty="0" smtClean="0">
                        <a:latin typeface="Arial" charset="0"/>
                      </a:rPr>
                      <a:t>Topology Optimization Manager</a:t>
                    </a:r>
                    <a:endParaRPr kumimoji="0" lang="en-US" sz="5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79" name="Rounded Rectangle 78"/>
                  <p:cNvSpPr/>
                  <p:nvPr/>
                </p:nvSpPr>
                <p:spPr bwMode="auto">
                  <a:xfrm>
                    <a:off x="1677426" y="3065783"/>
                    <a:ext cx="1811365" cy="971550"/>
                  </a:xfrm>
                  <a:prstGeom prst="roundRect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sz="500" b="1" dirty="0" smtClean="0">
                        <a:latin typeface="Arial" charset="0"/>
                      </a:rPr>
                      <a:t>Topology Optimization Manager</a:t>
                    </a:r>
                    <a:endParaRPr kumimoji="0" lang="en-US" sz="5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69" name="Rounded Rectangle 68"/>
                <p:cNvSpPr/>
                <p:nvPr/>
              </p:nvSpPr>
              <p:spPr bwMode="auto">
                <a:xfrm>
                  <a:off x="6630473" y="3768790"/>
                  <a:ext cx="1371600" cy="876300"/>
                </a:xfrm>
                <a:prstGeom prst="round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5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Physics</a:t>
                  </a:r>
                  <a:r>
                    <a:rPr lang="en-US" sz="500" b="1" dirty="0">
                      <a:latin typeface="Arial" charset="0"/>
                    </a:rPr>
                    <a:t> </a:t>
                  </a:r>
                  <a:r>
                    <a:rPr lang="en-US" sz="500" b="1" dirty="0" smtClean="0">
                      <a:latin typeface="Arial" charset="0"/>
                    </a:rPr>
                    <a:t>3</a:t>
                  </a:r>
                  <a:endParaRPr kumimoji="0" lang="en-US" sz="5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70" name="Arc 69"/>
                <p:cNvSpPr/>
                <p:nvPr/>
              </p:nvSpPr>
              <p:spPr bwMode="auto">
                <a:xfrm rot="10800000">
                  <a:off x="2410386" y="3142565"/>
                  <a:ext cx="3380814" cy="3118458"/>
                </a:xfrm>
                <a:prstGeom prst="arc">
                  <a:avLst>
                    <a:gd name="adj1" fmla="val 11274239"/>
                    <a:gd name="adj2" fmla="val 19943757"/>
                  </a:avLst>
                </a:prstGeom>
                <a:noFill/>
                <a:ln w="15875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arrow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/>
                  <a:endParaRPr lang="en-US" sz="500"/>
                </a:p>
              </p:txBody>
            </p:sp>
            <p:sp>
              <p:nvSpPr>
                <p:cNvPr id="71" name="Rounded Rectangle 70"/>
                <p:cNvSpPr/>
                <p:nvPr/>
              </p:nvSpPr>
              <p:spPr bwMode="auto">
                <a:xfrm>
                  <a:off x="5412426" y="3235460"/>
                  <a:ext cx="1371600" cy="876300"/>
                </a:xfrm>
                <a:prstGeom prst="round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dirty="0">
                      <a:latin typeface="Arial" charset="0"/>
                    </a:rPr>
                    <a:t>Physics </a:t>
                  </a:r>
                  <a:r>
                    <a:rPr lang="en-US" sz="500" b="1" dirty="0" smtClean="0">
                      <a:latin typeface="Arial" charset="0"/>
                    </a:rPr>
                    <a:t>2</a:t>
                  </a:r>
                  <a:endParaRPr lang="en-US" sz="400" i="1" dirty="0">
                    <a:latin typeface="Adobe Gothic Std B" pitchFamily="34" charset="-128"/>
                  </a:endParaRPr>
                </a:p>
              </p:txBody>
            </p:sp>
            <p:sp>
              <p:nvSpPr>
                <p:cNvPr id="72" name="Rounded Rectangle 71"/>
                <p:cNvSpPr/>
                <p:nvPr/>
              </p:nvSpPr>
              <p:spPr bwMode="auto">
                <a:xfrm>
                  <a:off x="4191000" y="2710175"/>
                  <a:ext cx="1371600" cy="876300"/>
                </a:xfrm>
                <a:prstGeom prst="round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5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Physics</a:t>
                  </a:r>
                  <a:r>
                    <a:rPr lang="en-US" sz="500" b="1" dirty="0">
                      <a:latin typeface="Arial" charset="0"/>
                    </a:rPr>
                    <a:t> </a:t>
                  </a:r>
                </a:p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500" b="1" dirty="0" smtClean="0">
                      <a:latin typeface="Arial" charset="0"/>
                    </a:rPr>
                    <a:t>1</a:t>
                  </a:r>
                </a:p>
              </p:txBody>
            </p:sp>
            <p:sp>
              <p:nvSpPr>
                <p:cNvPr id="73" name="Rectangle 72"/>
                <p:cNvSpPr/>
                <p:nvPr/>
              </p:nvSpPr>
              <p:spPr bwMode="auto">
                <a:xfrm>
                  <a:off x="4091315" y="2596805"/>
                  <a:ext cx="3985885" cy="234397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5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74" name="Rectangle 73"/>
                <p:cNvSpPr/>
                <p:nvPr/>
              </p:nvSpPr>
              <p:spPr bwMode="auto">
                <a:xfrm>
                  <a:off x="1752601" y="1862970"/>
                  <a:ext cx="1992942" cy="362343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5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533400" y="2616804"/>
                <a:ext cx="2558468" cy="2336196"/>
                <a:chOff x="533400" y="2616804"/>
                <a:chExt cx="2558468" cy="2336196"/>
              </a:xfrm>
            </p:grpSpPr>
            <p:sp>
              <p:nvSpPr>
                <p:cNvPr id="61" name="Arc 60"/>
                <p:cNvSpPr/>
                <p:nvPr/>
              </p:nvSpPr>
              <p:spPr bwMode="auto">
                <a:xfrm rot="16200000">
                  <a:off x="1291650" y="2468153"/>
                  <a:ext cx="1531495" cy="1828797"/>
                </a:xfrm>
                <a:prstGeom prst="arc">
                  <a:avLst>
                    <a:gd name="adj1" fmla="val 15107056"/>
                    <a:gd name="adj2" fmla="val 94036"/>
                  </a:avLst>
                </a:prstGeom>
                <a:noFill/>
                <a:ln w="15875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arrow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/>
                  <a:endParaRPr lang="en-US" sz="500"/>
                </a:p>
              </p:txBody>
            </p:sp>
            <p:sp>
              <p:nvSpPr>
                <p:cNvPr id="62" name="Arc 61"/>
                <p:cNvSpPr/>
                <p:nvPr/>
              </p:nvSpPr>
              <p:spPr bwMode="auto">
                <a:xfrm rot="10800000">
                  <a:off x="1066795" y="2793958"/>
                  <a:ext cx="2025073" cy="2159042"/>
                </a:xfrm>
                <a:prstGeom prst="arc">
                  <a:avLst>
                    <a:gd name="adj1" fmla="val 16160223"/>
                    <a:gd name="adj2" fmla="val 20374268"/>
                  </a:avLst>
                </a:prstGeom>
                <a:noFill/>
                <a:ln w="15875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arrow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/>
                  <a:endParaRPr lang="en-US" sz="500"/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 bwMode="auto">
                <a:xfrm>
                  <a:off x="533400" y="3223854"/>
                  <a:ext cx="1524001" cy="971550"/>
                </a:xfrm>
                <a:prstGeom prst="round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500" b="1" dirty="0" smtClean="0">
                      <a:latin typeface="Arial" charset="0"/>
                    </a:rPr>
                    <a:t>UQ</a:t>
                  </a:r>
                </a:p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500" b="1" dirty="0" smtClean="0">
                      <a:latin typeface="Arial" charset="0"/>
                    </a:rPr>
                    <a:t>Manager</a:t>
                  </a:r>
                  <a:endParaRPr kumimoji="0" lang="en-US" sz="5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0" name="Rectangle 59"/>
              <p:cNvSpPr/>
              <p:nvPr/>
            </p:nvSpPr>
            <p:spPr bwMode="auto">
              <a:xfrm>
                <a:off x="457200" y="990600"/>
                <a:ext cx="8458199" cy="5434627"/>
              </a:xfrm>
              <a:prstGeom prst="rect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721587" y="2032029"/>
              <a:ext cx="982419" cy="110799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ym typeface="Symbol"/>
                </a:rPr>
                <a:t>E, F</a:t>
              </a:r>
              <a:endParaRPr lang="en-US" sz="900" baseline="-250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21587" y="4904506"/>
              <a:ext cx="982419" cy="969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ym typeface="Symbol"/>
                </a:rPr>
                <a:t></a:t>
              </a:r>
              <a:r>
                <a:rPr lang="en-US" sz="900" baseline="-25000" dirty="0" smtClean="0">
                  <a:sym typeface="Symbol"/>
                </a:rPr>
                <a:t>opt</a:t>
              </a:r>
              <a:endParaRPr lang="en-US" sz="9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7361762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.jpeg"/>
          <p:cNvPicPr>
            <a:picLocks noChangeAspect="1"/>
          </p:cNvPicPr>
          <p:nvPr/>
        </p:nvPicPr>
        <p:blipFill rotWithShape="1">
          <a:blip r:embed="rId2" cstate="print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691"/>
          <a:stretch/>
        </p:blipFill>
        <p:spPr>
          <a:xfrm>
            <a:off x="1905000" y="1371601"/>
            <a:ext cx="7086600" cy="515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2319175"/>
              </p:ext>
            </p:extLst>
          </p:nvPr>
        </p:nvGraphicFramePr>
        <p:xfrm>
          <a:off x="-620713" y="173037"/>
          <a:ext cx="3429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utoShape 2" descr="data:image/jpeg;base64,/9j/4AAQSkZJRgABAQAAAQABAAD/2wCEAAkGBwgHBgkIBwgKCgkLDRYPDQwMDRsUFRAWIB0iIiAdHx8kKDQsJCYxJx8fLT0tMTU3Ojo6Iys/RD84QzQ5OjcBCgoKDQwNGg8PGjclHyU3Nzc3Nzc3Nzc3Nzc3Nzc3Nzc3Nzc3Nzc3Nzc3Nzc3Nzc3Nzc3Nzc3Nzc3Nzc3Nzc3N//AABEIAKAA8QMBIgACEQEDEQH/xAAcAAABBQEBAQAAAAAAAAAAAAAGAgMEBQcBAAj/xABHEAACAQMCAwQGBwQHBgcAAAABAgMABBEFIQYSMRMiQVEyYXGBkaEUI0JSsdHhBxUzwVNicpKy8PEkJTRDVYIXVHN0k5Si/8QAGAEBAQEBAQAAAAAAAAAAAAAAAQACAwT/xAAhEQEBAAIDAAIDAQEAAAAAAAAAARExAiFBEjIEQlFhA//aAAwDAQACEQMRAD8As8UsCkg0sGpFLEzbKDTzafNH/EikXO/eUirHh6Syjvee+flVRlO6SCaOIbm1uVPZyxOD1GRUmYtbkHGDSezYdOlaVcaVZTjvQqufFNqrbnhiFh9RIQf6wqQHy6b1z6SR129tEF5w1eRgssQk9aHNUF7YzRZEkbqfJhipFLfldg2PXUu0124tf4M7KPu5yPhQ7MrpvvjzqtuNQELEc3M3kPCpNQtOM0AAvItvF0OPlSr3jKCRSmmAM2PSk8PdWRtqMsmOZ9vIGlxXQzuT8acAZ3d1PdymWeRpHPiTnHs8qhyQK/dZOZT4NvUDSl1W8OLOF5oge8z91R/3GrTUo5LCwmmmKGSNSTy5I+dBU91o6MCYiEI8+lVv7ruC5DEKo8c9anxa3C0qwXHcfslkLfZ3zt8Aam9okicyEFT4g5p7m1nKoXTkj3OXbzNOAMgwBgVPIB6VCuzOi5jt8j72c491GU4spU9049Rp36fEnpkA+IG9UsjSvnmJx5DakKG6AE0pdHWCP4CE+tj/ACpl7+5m9KQ48lOKhRQTP0Qr7dqsLbTw+DNJn1AfnVovWN7LauSp5lJ7yk9aKtOkOocn0UGRj0UDJ+FVlrY2yY+r5j4Ft6ubSU2zpKrchXo3TFAXdpw5dyYaULGD15uvwq3t+HbaMgys0h8ugpeia5b6ivZmWP6QvVVPX11bZqSvn0m1e3aKOFUJGzAbg0G31u1rM8cqgEda0PNUHFNoj2/0oFQybMPMVIHsaQd680oJwozSSx8sVF3FcrnMa9SSexzTyabPIheON2UHGQKkLGRg4xV7p2uNaQLC1urKvipwaGQybaWM7oQfXSlkljIO+3ro0XWtPnGJ4SD61BrxTQrj+iQn/toAYh127t8csz48mNToeMXQ4mRHx7qsZuHNOuR9RdEE+sNQ3rvDR0+PtDdRMD0XOGPupQlt+MLBwO2SSM+Y7wpWocTaKId5UuGI2jx+fSsnvRqCOeyicIPtDcmqtpbhSeZJCfEEGpC/VI49RkdkQQoxyFhOAKoZ+H33aGYH1MMVFjlu0w2WjX5/Cp30mS5t3Qux5dyWOKSpZNMkE/ZySRxkdWDc34UQ6NZ6Xa4eVTcy+c3TP9n/AFqgkcdoyq2eQ4YeRrqXbq3WlNGOsIUCKcKOijYCh7i/UObSjEDvNIo93X+Qqmi1Bh41F1K7M91aISOVWLt7AMn8KpOxVLrVq13cShZPRdVjIz3SAR+fxqLBc6xZNGkE8k8SbBc7KBv7huat9Ov7yxeWaymSKYp3u0jV0bJGzBtsZNOz6nZsHGt8Om1YHla50mXsiCMdYnyp6jxHWrnc2njJjBFjxlEZWW/t2twBsUHMM+Az+dHvCtpacRxJNb6jbIrnZC+ZPgPzrPjZaPeIBp2r28jMSOwu4/o8nsGcgnr0NRraxu9D1W1u1je3WOZW5s5QgHxbpWU3k8B6S8Z5+dpPBxt8qpNT4MlskZ7aNZEHig3+FCVhxhqq3Ul7FdzIZpC5Vh3CCdu6em1GGn/tNhVAuq2hBOFEsB2J9anp8TUgfevDbMVdiWHhiq99UZD9VEB62NGXEes6brsWEsIkkIyJw+Wx8KGDZW6g4QtjxO9WUjfvW6fGJCv9kU9G08pBYO/tqNNLFEeVFb+7ikLfTA4RdvXvUhBYfSoJFkjkWJlOQQTmjOPiy6WFUZIy+MGTHU+ys0iuLyTZRj2DFTYbe8kYdpPj2nNRwNp+Ib2XIM5HqXaq6a5kmOXdmbzY1DtlKoEnnRj0BGxq+t+Hr6ZQwjCqfFjihKU5BwQK8T66J4+EpWXvzovuJql1LTnsZmic5I8cdaSgZrtc5W8q9UR1YobaIpLZBwepI/SnmTT3/iWnJ7Bj8Kt8GuFQeoBowwoJLPSHPpvGfX/pUK40K1cM1vqKexv0onkt4XGGiQ+6qTVJNJsJEhu5445ZN0j8SPYKNEF6hDqEBYWR5yPtc+B7qorqbV4W7S5aRc9WZ6v9e4p03Srp45LaSSNFU9ojDOTnbB8dqGNb4gtNcign0+GdIu8MSry4x1NakrK+0bmmQS3t2rKPRSNRn3tQ5xDrc1rNcNa4wkyxplM7Ddv5VCtNReBhzPt5ZqoubyQiNlbMkjNJggHcnbY7Hp4104QU9Bx0WRxdaYC5I5OyfbHjnPu6VbNqNtqdgr2oaNJMZyuDkdevXB26VWX8Zso4Lm9s9N+iyScqiRZIWOFBH8NgDnJ8KbW4jxiCIQRY2iDlwv8A3Hc++sNJQjSFSFJOTkknJJpiR8Uhp9utR5Jc+OKUd7Yr40gSl3ldvsxFRj1kL+BNRXc7HGxPnXo3xbSMftOPgB+ta47HLQj4OsbTUtWNvevEsLR5PbAlSQwwDRRrfAslrey391Kk6XLg47fs44xkAcqnHewoG5xQx+z64aHXMq0Q+qIxKMqdx860riKQXGhzg26OrkIyvMY0YeWxGDWLoZxWfa7o0cEkkkljbxwJGsVtA0WGuR3cc7A4yCrHI685oVsdM1K0uxbXizxWzPgxhyUYbkj3Vq2uXTQ6bBAJAi9gF5JV29H0ebbA9dUd80bHmAXYYwCNhjwNHmTL2Hu5BNPBHtHHM6Kp8AGIA+FeljS5AiLCPnIUMzYUe31VDuJiL+7/APcSf4jTkavdFbaMjnm+rUt0BY43+NLWCZ9A4g0RPpNq8hts5DxsJYce0bfhUrR+JLmRpYb62j7WMKRysRzZOPHpUj9xz6KqMt7cWF7LL2ZGns6JGuDln3K4JA28c+o1Sob+fUg2qqDLBIpEnYKhkBbG+Nj5+dCadw7p+ka5yia7EFy2wikjHMfYeh+NWmscCSpFzaYyS/1HGG/HFAc8Ebw/VTtbkH+JzEBfXnqK62u8SWKf7VqLX9gAQH5u0A8hzLt8d6MIu8sb20maOaVYpFO6k4xTAdcjtb1j6gc1b20lrfXKQ6lcQWxfYSzHAz5Z8D7aILngN2g7W1vrQ7bco2PsOcVZIWtms1I2lko20Dip7aNbaaCV4QMIxO6+r2UJHRr6KRlzO3KcELGAPjT8Gk3JP1iXbZ85QKsrA8k4qJB7K2UetmzVLq2pT6k6tJGi8ox3B19u9L0CCOylC3VqjxePPIXK0TLf6dGv1dso9QQCoAXkfyNeo6/edn/5YfAV6rJyuaanmjgjLyuEUdWbpVJJr9uCVFte8o2DrESMeeaBNX4iubxbt0lkRRMyW7H7IJwT8ATVx5Tloc5eOx5qHEtnBBFJbSLKJCe8chVA6k1kPFOvy6rrLXzSxNGDyQtH9wE4/H8artW1GeHR7lTMxdgQufsmQgDb4fOh25vAkPL5D4VvGGJcpep6hLd3WUde0ml7pbBG3dHXrvmpTXCx88aDCKxAAGPHyoWW4f6fbjP8Mrt78n5k1YyzsNg2D5itcqeMO3tzhWeoktwPpyIP+WVT4frUaZ+aWMO5bLZbm8huflmoCzFplY+L5+dMuILtp+k3EDXIiuo0ktjFKZoXDMjAKT3l8sgHbahQS5GeULnfA6Cn5NVu/ofYF+eBuZfTY8ndwR5DIbwz4e+vZseNH/Ta4aP9vykE4PqNR2uJATyxxqDuuct1z5+35U2z02zVht1mZmDSHJHo1KZuWCEfeBbFQc7+2n7k4kVD9lFX5Z/nWp1xrN7sgh4NmePUpHjIOI8MDtkEj8q0Gd4LzQJ0nhlde1wytJyqx2wOux8Kzbg+YxaixGN4iCSPR3G4o5eMXfDlxCyNOHuPQdysbbDckeP6UX6s37PcQXHZraoGMa/RlHZzqQAN9ieuPXVSkgPMcgt0wPLfoakcSydnPZJzGPltlAE6EKOu3TJXbrVdbP8AVtjPpEg7Y8flRfrGp9gzeTEahd5/p5P8RqRplwPp9sSAQJV6+0VVX8gGoXnT/iJP8RrthMDeW4BOe1XHj41SN3TUb64jiN1coF7UwxrzJ6WCTgb5B8dsUK38oZS7el2kexGMbirnVZi2n3BfmXKQHJfPUnwztn5+PShzUZOXTi2QVDJjHT0h5704Z4r3SVF7fRW5KqGOct0GBnfceVMa5of0CTEhhPNEZiIk5QEZTgFfE7ZJ6Z6b5qr4ZvyNZtQCNiSfHwNXWu3bSSX3N0ROUf8Axj3fCjC9Srtopkhha1NyZXWNEHNkE7DoDj37VH0eS5itHa2mktBbg9grjDKuScPjruD7vCo+gauxW6ZQeZYcKR4ZBH86c7QfTI7VscsqIrA9MEkdaGhhofG1obAtqFjHctbr9fNavzqd9iBny3NXJgOssZNLuIIgRtEz94bVmNgskRuI4JnUyIWMhYk5wTnOc9amqzxXMCWsQllt5SAvZ5LAjf3HbO3wxRYpsVzWOsxyMoZpApx3DkfKn4LfUMYljkHr3oM474L1WLh9dctJGEThp7q2WZlMYI6gdG9Y8gMZqRw/xXqFpfw2V7dB7FVCksuDGvKuMYHnn40SWxq4l6GX0W68nr1D3/iTbf8AT7j+8Pyrla+PL+M/KCW+lFnp09wM4ihLKMHGcbDf3VnElzsLYZwoyTnx6fnRhxdOINBihJBMhVCRnJCjc/Ks9LmBJ7hmDH0zj37fOuf4sxxtb/KueSs1m7MlxJBnu5B/ukflVPcPnAPRm3r0nbpIZJ1YFxkFvEVEnk3Yn7Kk+87Cu+64SYjtie0vHc/ZyanO9QNNGEkfzOKkSPWbdtzRqZ95D5R4Hv2/DNQlPfXfG/ninp2+pY+Lvt7hUUHcVqsihmAsrfDTgEtlHkygIxuB4bVHZqbACM58WwfkPyrhai3NPGdFE02xrjNSC1ZJ2MdpIiZ9JgM+WTXZZQ8zSDcMxPuzSbU4l5/uKW+AOPnimc1u/Uer/hd1GpA53KYBHnkUYT3mlvpN1p0l7bSTtcZaCWQIDtuTgnHjWeWlu13BcRIVBKD0+h7w/SpsNtq8VzHeGzVpElWRU9ELy8w5R7eYfCs5mMM47yLdTu4NRurQaXdQ3CxWyK/Ke07M5OxA3xuKiWpIibp6ROxxjrUTU5ZbPX7zUNLsoo4bizFt2ZVT1QcxI5h45+FUum3l5HNbwzS5RmOBgb4U+VXmGpO8qzUWP7wu/XcSH/8ARrmmlm1G1VSQ3bLj40nUCTf3Wf6Z/wDEabgZ0njeMkOrAggdN6Ya0nUJ457QwR3KSO6whI0bqQTnGN8+fyof1/CaXNjciRPHP2qZW/nFgljG1uqrddorLBIWBx6OSMAZXPnsaqZbiWWxvEdiUR4ggHQbt+VSnSXwvN/v21ycbtvnGO6aJNXco2qc2xyw2/sAe2gvSZ5oL9JLZmWQBtwAdsb9amvf3N12jNK8sQgYc7HOT0G/sFQ3VhwrNzxagOpWJD8WxVjPerFxBaKxPeWPqf6xoW0YSkXbxy8gSNS2Gxz79B5nJ6U7etOurWfabzpChO2cnc+FRgpstQihuuWRWdWXcA425TRtw7qHDqzX80SXJmdCGWUg8m4Dcu25O3n7qyJkla5SMsW7mSeh8aXfGWPSZpFkdHRgMqcHPMM7++s1rxt3E+syXmhahMyRCCG2dVQnpkYz66yiFwbyXc9QufPp+VCEd1dSYVrq4PaEBszMebfoRmiu3kBu3yN+c5/vPTxnY8N96u093fMV6vV8a4fITcUajqN8sKahZQ2jxqcRxRGP0vEgk0K6sTDpZXGGcqvXwzk/gPjWi8dabqeqajPd22l3S2vKXlupSFEaBR9k7nGCfzoK4l0qdWgg5WJ5A5wMgZG29ef5S3qN4voJctvkk+WTnFRLhsIx8S2PgP1FWU0eM+QODVZKpYovjj5n9MVme1pJtRyQKPPeuyHbNLK4AA8qZmz2ZA6nYUTuteI9w20Q9XMfeaYxuKenwZXA6AlR7BtTarl1HrrV2zFuHLYJ8hXCaQDhQDXDWWiiaQTXDXM1JIgGI5W8wF+J/Smz1p0DFrjxZ/wFI5a3y8Zibp9rLeR3FtByiSROUFtvtCrKfRjHrMNpdyclrHb80nZOzMxxjHTHPkeym+G4jJeOoWRi0fSMjm6jpmi9YZF4amVBMM3BwIivbHHUb7f56UWdZZz2Al024aUrMr2/OqBGuN+npHPgNqm2Ok/R5Y5DI55W2XGxGCPxzRHxKgGpWjGSPlS3Re0lj9Hduq7/AOtRIlKqB17xYH40X6ytTYJvv+NuP/Vf8TXLWPtLmJG6Fxtz8vz8KXdDN1OfORvxNP6VEZNQt1BxlwPRB+Rphoiu9LFtY/xp5V7RDiQgqS6EeG5wM488mq/VoEj0w8iqOaRc4GOmaLtctX+gLvzgyQkHcYHIQRzeP+cdKG9ajIsUQjczAfjVRFVw7CH1VFYAgo2xGfCre/iEdvfgIo+tkHdGB1prhmFl1RWT0hG3hnO1WOtQCFLtQM5kO+3i2cbe2g+qnhm1Lw3oCAjlUnzGDXbxA3EsbYyEQeHXCE1O0n6PbW1yJZFQsO7zNgmm7mMNeTXSd5cYGN85TGfnmouR24N7JJgDEajr7PzpGtWh/ccmAe8rSc2PunJHyqbpNnqurLKNItVledeRs4IQeefDBA3/ABopk4TltLVLnU7S8upxA0YtbLlI3H2mb2+GKMlk+g6fc6pqNrZ2kZkmeQYRepA3NbBwzwNdw3aX2oxKOVy30doy2d2Pe3A+0R18KAf2dx3+jcbafPPp10wilZGTsySNiM7CvpC11QXC5EEi4OO+hX8arRFN9Atf+hWf/wBf9a9RD9MH9Ga9RmrE/iY8aPGyOoZWGCpGcjyoM4p4VtotJvZ9Lt5O2S3fsbdCMc2NsAjz8M0ag0l1BB2pZfI19GVWRcENnlIPUHOMH11Bii7W72GynOPZX05xJwFoXEF0l3eW7C5B7zxMVMvlzY6+2s5/aFwvovDdnbR6dZrFc3EjZcsS3Ko36nzK056wZtmEiVHcYkTPgeb4b1ZSpn/SoE4wznyXHxq4zs1X8p8dzS4EzIufbTgWnrePcmqiFHc70mnWWkEVlog1wDOAKUa6npewZpmx/qU4xHGo8FJ+P+lIC5NPTDEhH3ML8BivKu9a5bE0uOF4mmv5IxzbRE8w6gcy0Y3Fo66FPDC0rlps89uw7VxjoCfChfhCNm1ULHklkKtuRgZHXHh7dqNdbsidFlhVJJHkbIS2YCRx5A1X6uf7KrX1xd20xkKssKgNImHHXYA9etQJLdoX5GGPHHkd/wBPjRHq8apBA7t2ZVQqGTHP06KOuf1qs1pCuoAc2c8owOn+cYov1jfHbN5E5pXJ6liT8as+Goe01uyXH/M/kaiBOfveZNTtEkjtNWtbiduWJJRzHGcDpnHlvVGqPrmOP/bey9JGXnwDtsPPb4DahPXV5jCgOfrz+DUrU+IpI76WOeaNkWckxxZYS4OFZN9xsCMee9VkV7NeyKblOSQTk9mFwQOQ9R16mqiJ1hzWhkmRIXZYz3ZpAikeO5291Rm1JtQPKxVu1PNzrnHp+iPYNqutO4cv+Ih2OnRRYjcM8kwPKm/sPe8hR7of7NtItRz6jPPqF4rZd2kIUeQ5R02oyrtnFtw3qusyrBpluWXPfnY4WPfzxn3CjrQ/2eR2tt/vdo75VAxboOVGwABknw2rRLW0itYRBbRRxQr0jjUACnuzHkKzkhaCbUdPXs4dCjjhB2S3KqPgKWdedB/tWl3cQ9abfMUSmP1Unkz02FCRNNmW5iFxFC0YPQyKATU3mkA659VdVMb14ikkc0n3RXq7ivVFPR8jI3HnSuceYqJGzghSNm3BHzp7v9CRTlzOM+229D/EugWPEFr2F/ESVz2cinDIT5H4fCr8ZOxNe5AfCpPnLi7g7UeHJC0imeyJ+ruUGw9TDwPyoQMbTswiQsWfACjPSvrea2imjaOaNHjYYZWXORVaujWlptaQRxJjYRIFx8KZywq+b7Hg/iG9GYNFvGGOsiiIfFyM+6k6pod3oVybTUOx+kFQ5ET84APTJx1r6Mktihznb8aw/jmX6TxLfNnIR+zHuGPxzV4ZsIulNlamyJTDLQ0ikU5ZqGuEU9CRn2ZrpXelQYSRm8VQn34x/Otcdi6Op3iW8WJY+0nNPItMRmpMWK1diL/g7nXXIFVQTIrLhmIBHkT7vwo24qUDS5YAnO0mAIopREX67c5xgVnNjczWchnthl0B7pYrzDyJ9dd/fU0V/cz6nAXQqyWkJkDGMkk7Ft9mx0FHjP7DCTiGyvgllpbNIyfxWHgMb8ud2wRuR086qdR1nT7zVIhZT9u3aBSy55Rvnbz69RQ1KLhrpryFBp0bc3flPIRkknlAyx6nfb14pjT0EdzG9h2s7q/M0ky8iHyxjOPifdRdNQ9bR80UeB9kdKf7PCnlhklYqeVIhl2ODgADfOaIOG+CtZ1mCFra0MEBUZluSUUD4ZJ9grUeGOBdO0KVbmV3u71ej4AVP7I/OrKyynhv9n+uasFmS3XTbJm5ZDKGS4x445l3+ODWj6P+zTQdOdHdJ7l0/pZCQfbj8KOQnmceob0rl/q1i1B/VLHVuwFvpH0aC3AwEQ8hHs2xQlcaNrFtIWktbjm6l07w+Kk1pwxSuUHp1qWWXw6rqdqwxdXAI25X3/Graz4j1V5UjVUndjgDlwTRrLDDIpE0KP5BlDZpm1022t5O1hgjjc/dGMVIq2E8kKNdKiv4xqTgU/Sgp8q8FNKNMAPA02TnbOKksAaZePqc4xUTe/365TfNN/QN8a9UcxMZS64U8pByvqP5U5GwlQMcg9D6j5U0HXwNIV+R8rnklOM9MN+vSphM9EbkYruaYQkrkkUtceO9SLJFIbJ2Cn2mlHbpn40lzt1NSRp4/HbPkNga+euJtOvNP1S4F/CyNLK7qx3VgSTkGvoWWqvWtJsdXtHtdQgWSFvA9V9YPgaonzjIMdaYZaNOLeCLzRWkubPnu7AbmQDvR/2h/Og477jpS2jld6ZU7zH2CpTbAmoI3i5h4uT7gP1rXDbPI5HJ7amRNmokMLk7D21aWFhPcTJDBG8kjdERck+6lHYnjjjkMzMqFCO42G38jg4PupFgbqfUEtbLTpbRpWCduIWlds+bnf39BWncF/s5aSQ3XElnEYgA0MEm5DfeI9mdvXWjq9jZukJ7KJ+iKMA/pWbWfcsp0f8AZBe/vRLnWtWgubYnM0BiLM48sk7e2tS0vQ9L0q1S3srOGOJeiogGN81PAZhk4A8AKcCBTsKzlokKzfaPKOg/WlKAo3XA8QOlLFKAHXG9AICr4YPspRUV0qD1Fe5eUbHb10knkHhSGxsBnm8AK60jZ5FUF/HG4FKjVRnJyT1J6mrCIEX2+fJ86XykeXupzAzXcVA2DilbHpvSsVzlB6gVJw+VRbjvcqY9Lc+wVK5W6Bj796ipzO7uQCueVceQ8fjn4CkkdkPvP/er1Pb/AHTXqj0jx7DwrpHaIUY907eymUxT6lTjPSoYdt2DqwY5lU4and160w8qxsJohnAw+B1Xz91OsXf0eUZ9dSK7Tzxj20mSRTjGTnyrmCMHHMR4NvTuGPpBB6vKoI5Bbw9w3NJMY8e97akkCkkb0FEeHmXl5RjoR51nPGX7OUumkvdBCxTHvPbdEf1r90+rpWpcgPrr3ZDOcAUp8rXdtLayywXMTxTRnleNxgqfWKf0fQr7VpY4NOtZZ2VcsUXuqSfE9B4V9Fa5wjomtvHLqNhFLLF6L4wSPunHUeqvTS22kwLEkQjVQFSOJcL7AelMuIr2z/h/9lZ7sut3XINiYbc7+wt4e4UbRLw/wlbclvHDbeYTeR/ax3oY1fi+8laW3s0NuoynMAebrjr/AJ+FCt3NNKzSTsz53z1OM7/Lz/CjNOBXrPHdzOzRaYvYKf8AmYyx/KhaS/nkk55ZHYndsudzt1+J+dRN1K+QznbocH/P+RSBuByH1b46YH5e335oWBPpPFmqaWAok7aBQPq5N/P3+H+c0baTxnpl6wjmb6NJ4BjlTtnr76yVW7zEHJJJ3HXfbbx9/qroYZ73NuOUjJO2cZz59N6k3+N1dQyMrKehB60qsV0rXtT0s80E7BcklWPd9e3QDb55rQNC4uW+jP0qExumA/KOlSwK/eBTZdpDiPZehcfyppX+kYG6p15Dsze0eAqSABsNhUy8iKi4UYFd5RjpXq9SnOU+B+NeyRsRn2V7PnSutSJDg7ZwfXSt64QDsd/bSQvL6LYqRM8jJESPSOwPrrioERVUZCgCm2LPc4PeSIb4+8f0/EU7zhjjOD907GpOY9VdruK9Un//2Q=="/>
          <p:cNvSpPr>
            <a:spLocks noChangeAspect="1" noChangeArrowheads="1"/>
          </p:cNvSpPr>
          <p:nvPr/>
        </p:nvSpPr>
        <p:spPr bwMode="auto">
          <a:xfrm>
            <a:off x="155575" y="-503238"/>
            <a:ext cx="1571625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wgHBgkIBwgKCgkLDRYPDQwMDRsUFRAWIB0iIiAdHx8kKDQsJCYxJx8fLT0tMTU3Ojo6Iys/RD84QzQ5OjcBCgoKDQwNGg8PGjclHyU3Nzc3Nzc3Nzc3Nzc3Nzc3Nzc3Nzc3Nzc3Nzc3Nzc3Nzc3Nzc3Nzc3Nzc3Nzc3Nzc3N//AABEIAKAA8QMBIgACEQEDEQH/xAAcAAABBQEBAQAAAAAAAAAAAAAGAgMEBQcBAAj/xABHEAACAQMCAwQGBwQHBgcAAAABAgMABBEFIQYSMRMiQVEyYXGBkaEUI0JSsdHhBxUzwVNicpKy8PEkJTRDVYIXVHN0k5Si/8QAGAEBAQEBAQAAAAAAAAAAAAAAAQACAwT/xAAhEQEBAAIDAAIDAQEAAAAAAAAAARExAiFBEjIEQlFhA//aAAwDAQACEQMRAD8As8UsCkg0sGpFLEzbKDTzafNH/EikXO/eUirHh6Syjvee+flVRlO6SCaOIbm1uVPZyxOD1GRUmYtbkHGDSezYdOlaVcaVZTjvQqufFNqrbnhiFh9RIQf6wqQHy6b1z6SR129tEF5w1eRgssQk9aHNUF7YzRZEkbqfJhipFLfldg2PXUu0124tf4M7KPu5yPhQ7MrpvvjzqtuNQELEc3M3kPCpNQtOM0AAvItvF0OPlSr3jKCRSmmAM2PSk8PdWRtqMsmOZ9vIGlxXQzuT8acAZ3d1PdymWeRpHPiTnHs8qhyQK/dZOZT4NvUDSl1W8OLOF5oge8z91R/3GrTUo5LCwmmmKGSNSTy5I+dBU91o6MCYiEI8+lVv7ruC5DEKo8c9anxa3C0qwXHcfslkLfZ3zt8Aam9okicyEFT4g5p7m1nKoXTkj3OXbzNOAMgwBgVPIB6VCuzOi5jt8j72c491GU4spU9049Rp36fEnpkA+IG9UsjSvnmJx5DakKG6AE0pdHWCP4CE+tj/ACpl7+5m9KQ48lOKhRQTP0Qr7dqsLbTw+DNJn1AfnVovWN7LauSp5lJ7yk9aKtOkOocn0UGRj0UDJ+FVlrY2yY+r5j4Ft6ubSU2zpKrchXo3TFAXdpw5dyYaULGD15uvwq3t+HbaMgys0h8ugpeia5b6ivZmWP6QvVVPX11bZqSvn0m1e3aKOFUJGzAbg0G31u1rM8cqgEda0PNUHFNoj2/0oFQybMPMVIHsaQd680oJwozSSx8sVF3FcrnMa9SSexzTyabPIheON2UHGQKkLGRg4xV7p2uNaQLC1urKvipwaGQybaWM7oQfXSlkljIO+3ro0XWtPnGJ4SD61BrxTQrj+iQn/toAYh127t8csz48mNToeMXQ4mRHx7qsZuHNOuR9RdEE+sNQ3rvDR0+PtDdRMD0XOGPupQlt+MLBwO2SSM+Y7wpWocTaKId5UuGI2jx+fSsnvRqCOeyicIPtDcmqtpbhSeZJCfEEGpC/VI49RkdkQQoxyFhOAKoZ+H33aGYH1MMVFjlu0w2WjX5/Cp30mS5t3Qux5dyWOKSpZNMkE/ZySRxkdWDc34UQ6NZ6Xa4eVTcy+c3TP9n/AFqgkcdoyq2eQ4YeRrqXbq3WlNGOsIUCKcKOijYCh7i/UObSjEDvNIo93X+Qqmi1Bh41F1K7M91aISOVWLt7AMn8KpOxVLrVq13cShZPRdVjIz3SAR+fxqLBc6xZNGkE8k8SbBc7KBv7huat9Ov7yxeWaymSKYp3u0jV0bJGzBtsZNOz6nZsHGt8Om1YHla50mXsiCMdYnyp6jxHWrnc2njJjBFjxlEZWW/t2twBsUHMM+Az+dHvCtpacRxJNb6jbIrnZC+ZPgPzrPjZaPeIBp2r28jMSOwu4/o8nsGcgnr0NRraxu9D1W1u1je3WOZW5s5QgHxbpWU3k8B6S8Z5+dpPBxt8qpNT4MlskZ7aNZEHig3+FCVhxhqq3Ul7FdzIZpC5Vh3CCdu6em1GGn/tNhVAuq2hBOFEsB2J9anp8TUgfevDbMVdiWHhiq99UZD9VEB62NGXEes6brsWEsIkkIyJw+Wx8KGDZW6g4QtjxO9WUjfvW6fGJCv9kU9G08pBYO/tqNNLFEeVFb+7ikLfTA4RdvXvUhBYfSoJFkjkWJlOQQTmjOPiy6WFUZIy+MGTHU+ys0iuLyTZRj2DFTYbe8kYdpPj2nNRwNp+Ib2XIM5HqXaq6a5kmOXdmbzY1DtlKoEnnRj0BGxq+t+Hr6ZQwjCqfFjihKU5BwQK8T66J4+EpWXvzovuJql1LTnsZmic5I8cdaSgZrtc5W8q9UR1YobaIpLZBwepI/SnmTT3/iWnJ7Bj8Kt8GuFQeoBowwoJLPSHPpvGfX/pUK40K1cM1vqKexv0onkt4XGGiQ+6qTVJNJsJEhu5445ZN0j8SPYKNEF6hDqEBYWR5yPtc+B7qorqbV4W7S5aRc9WZ6v9e4p03Srp45LaSSNFU9ojDOTnbB8dqGNb4gtNcign0+GdIu8MSry4x1NakrK+0bmmQS3t2rKPRSNRn3tQ5xDrc1rNcNa4wkyxplM7Ddv5VCtNReBhzPt5ZqoubyQiNlbMkjNJggHcnbY7Hp4104QU9Bx0WRxdaYC5I5OyfbHjnPu6VbNqNtqdgr2oaNJMZyuDkdevXB26VWX8Zso4Lm9s9N+iyScqiRZIWOFBH8NgDnJ8KbW4jxiCIQRY2iDlwv8A3Hc++sNJQjSFSFJOTkknJJpiR8Uhp9utR5Jc+OKUd7Yr40gSl3ldvsxFRj1kL+BNRXc7HGxPnXo3xbSMftOPgB+ta47HLQj4OsbTUtWNvevEsLR5PbAlSQwwDRRrfAslrey391Kk6XLg47fs44xkAcqnHewoG5xQx+z64aHXMq0Q+qIxKMqdx860riKQXGhzg26OrkIyvMY0YeWxGDWLoZxWfa7o0cEkkkljbxwJGsVtA0WGuR3cc7A4yCrHI685oVsdM1K0uxbXizxWzPgxhyUYbkj3Vq2uXTQ6bBAJAi9gF5JV29H0ebbA9dUd80bHmAXYYwCNhjwNHmTL2Hu5BNPBHtHHM6Kp8AGIA+FeljS5AiLCPnIUMzYUe31VDuJiL+7/APcSf4jTkavdFbaMjnm+rUt0BY43+NLWCZ9A4g0RPpNq8hts5DxsJYce0bfhUrR+JLmRpYb62j7WMKRysRzZOPHpUj9xz6KqMt7cWF7LL2ZGns6JGuDln3K4JA28c+o1Sob+fUg2qqDLBIpEnYKhkBbG+Nj5+dCadw7p+ka5yia7EFy2wikjHMfYeh+NWmscCSpFzaYyS/1HGG/HFAc8Ebw/VTtbkH+JzEBfXnqK62u8SWKf7VqLX9gAQH5u0A8hzLt8d6MIu8sb20maOaVYpFO6k4xTAdcjtb1j6gc1b20lrfXKQ6lcQWxfYSzHAz5Z8D7aILngN2g7W1vrQ7bco2PsOcVZIWtms1I2lko20Dip7aNbaaCV4QMIxO6+r2UJHRr6KRlzO3KcELGAPjT8Gk3JP1iXbZ85QKsrA8k4qJB7K2UetmzVLq2pT6k6tJGi8ox3B19u9L0CCOylC3VqjxePPIXK0TLf6dGv1dso9QQCoAXkfyNeo6/edn/5YfAV6rJyuaanmjgjLyuEUdWbpVJJr9uCVFte8o2DrESMeeaBNX4iubxbt0lkRRMyW7H7IJwT8ATVx5Tloc5eOx5qHEtnBBFJbSLKJCe8chVA6k1kPFOvy6rrLXzSxNGDyQtH9wE4/H8artW1GeHR7lTMxdgQufsmQgDb4fOh25vAkPL5D4VvGGJcpep6hLd3WUde0ml7pbBG3dHXrvmpTXCx88aDCKxAAGPHyoWW4f6fbjP8Mrt78n5k1YyzsNg2D5itcqeMO3tzhWeoktwPpyIP+WVT4frUaZ+aWMO5bLZbm8huflmoCzFplY+L5+dMuILtp+k3EDXIiuo0ktjFKZoXDMjAKT3l8sgHbahQS5GeULnfA6Cn5NVu/ofYF+eBuZfTY8ndwR5DIbwz4e+vZseNH/Ta4aP9vykE4PqNR2uJATyxxqDuuct1z5+35U2z02zVht1mZmDSHJHo1KZuWCEfeBbFQc7+2n7k4kVD9lFX5Z/nWp1xrN7sgh4NmePUpHjIOI8MDtkEj8q0Gd4LzQJ0nhlde1wytJyqx2wOux8Kzbg+YxaixGN4iCSPR3G4o5eMXfDlxCyNOHuPQdysbbDckeP6UX6s37PcQXHZraoGMa/RlHZzqQAN9ieuPXVSkgPMcgt0wPLfoakcSydnPZJzGPltlAE6EKOu3TJXbrVdbP8AVtjPpEg7Y8flRfrGp9gzeTEahd5/p5P8RqRplwPp9sSAQJV6+0VVX8gGoXnT/iJP8RrthMDeW4BOe1XHj41SN3TUb64jiN1coF7UwxrzJ6WCTgb5B8dsUK38oZS7el2kexGMbirnVZi2n3BfmXKQHJfPUnwztn5+PShzUZOXTi2QVDJjHT0h5704Z4r3SVF7fRW5KqGOct0GBnfceVMa5of0CTEhhPNEZiIk5QEZTgFfE7ZJ6Z6b5qr4ZvyNZtQCNiSfHwNXWu3bSSX3N0ROUf8Axj3fCjC9Srtopkhha1NyZXWNEHNkE7DoDj37VH0eS5itHa2mktBbg9grjDKuScPjruD7vCo+gauxW6ZQeZYcKR4ZBH86c7QfTI7VscsqIrA9MEkdaGhhofG1obAtqFjHctbr9fNavzqd9iBny3NXJgOssZNLuIIgRtEz94bVmNgskRuI4JnUyIWMhYk5wTnOc9amqzxXMCWsQllt5SAvZ5LAjf3HbO3wxRYpsVzWOsxyMoZpApx3DkfKn4LfUMYljkHr3oM474L1WLh9dctJGEThp7q2WZlMYI6gdG9Y8gMZqRw/xXqFpfw2V7dB7FVCksuDGvKuMYHnn40SWxq4l6GX0W68nr1D3/iTbf8AT7j+8Pyrla+PL+M/KCW+lFnp09wM4ihLKMHGcbDf3VnElzsLYZwoyTnx6fnRhxdOINBihJBMhVCRnJCjc/Ks9LmBJ7hmDH0zj37fOuf4sxxtb/KueSs1m7MlxJBnu5B/ukflVPcPnAPRm3r0nbpIZJ1YFxkFvEVEnk3Yn7Kk+87Cu+64SYjtie0vHc/ZyanO9QNNGEkfzOKkSPWbdtzRqZ95D5R4Hv2/DNQlPfXfG/ninp2+pY+Lvt7hUUHcVqsihmAsrfDTgEtlHkygIxuB4bVHZqbACM58WwfkPyrhai3NPGdFE02xrjNSC1ZJ2MdpIiZ9JgM+WTXZZQ8zSDcMxPuzSbU4l5/uKW+AOPnimc1u/Uer/hd1GpA53KYBHnkUYT3mlvpN1p0l7bSTtcZaCWQIDtuTgnHjWeWlu13BcRIVBKD0+h7w/SpsNtq8VzHeGzVpElWRU9ELy8w5R7eYfCs5mMM47yLdTu4NRurQaXdQ3CxWyK/Ke07M5OxA3xuKiWpIibp6ROxxjrUTU5ZbPX7zUNLsoo4bizFt2ZVT1QcxI5h45+FUum3l5HNbwzS5RmOBgb4U+VXmGpO8qzUWP7wu/XcSH/8ARrmmlm1G1VSQ3bLj40nUCTf3Wf6Z/wDEabgZ0njeMkOrAggdN6Ya0nUJ457QwR3KSO6whI0bqQTnGN8+fyof1/CaXNjciRPHP2qZW/nFgljG1uqrddorLBIWBx6OSMAZXPnsaqZbiWWxvEdiUR4ggHQbt+VSnSXwvN/v21ycbtvnGO6aJNXco2qc2xyw2/sAe2gvSZ5oL9JLZmWQBtwAdsb9amvf3N12jNK8sQgYc7HOT0G/sFQ3VhwrNzxagOpWJD8WxVjPerFxBaKxPeWPqf6xoW0YSkXbxy8gSNS2Gxz79B5nJ6U7etOurWfabzpChO2cnc+FRgpstQihuuWRWdWXcA425TRtw7qHDqzX80SXJmdCGWUg8m4Dcu25O3n7qyJkla5SMsW7mSeh8aXfGWPSZpFkdHRgMqcHPMM7++s1rxt3E+syXmhahMyRCCG2dVQnpkYz66yiFwbyXc9QufPp+VCEd1dSYVrq4PaEBszMebfoRmiu3kBu3yN+c5/vPTxnY8N96u093fMV6vV8a4fITcUajqN8sKahZQ2jxqcRxRGP0vEgk0K6sTDpZXGGcqvXwzk/gPjWi8dabqeqajPd22l3S2vKXlupSFEaBR9k7nGCfzoK4l0qdWgg5WJ5A5wMgZG29ef5S3qN4voJctvkk+WTnFRLhsIx8S2PgP1FWU0eM+QODVZKpYovjj5n9MVme1pJtRyQKPPeuyHbNLK4AA8qZmz2ZA6nYUTuteI9w20Q9XMfeaYxuKenwZXA6AlR7BtTarl1HrrV2zFuHLYJ8hXCaQDhQDXDWWiiaQTXDXM1JIgGI5W8wF+J/Smz1p0DFrjxZ/wFI5a3y8Zibp9rLeR3FtByiSROUFtvtCrKfRjHrMNpdyclrHb80nZOzMxxjHTHPkeym+G4jJeOoWRi0fSMjm6jpmi9YZF4amVBMM3BwIivbHHUb7f56UWdZZz2Al024aUrMr2/OqBGuN+npHPgNqm2Ok/R5Y5DI55W2XGxGCPxzRHxKgGpWjGSPlS3Re0lj9Hduq7/AOtRIlKqB17xYH40X6ytTYJvv+NuP/Vf8TXLWPtLmJG6Fxtz8vz8KXdDN1OfORvxNP6VEZNQt1BxlwPRB+Rphoiu9LFtY/xp5V7RDiQgqS6EeG5wM488mq/VoEj0w8iqOaRc4GOmaLtctX+gLvzgyQkHcYHIQRzeP+cdKG9ajIsUQjczAfjVRFVw7CH1VFYAgo2xGfCre/iEdvfgIo+tkHdGB1prhmFl1RWT0hG3hnO1WOtQCFLtQM5kO+3i2cbe2g+qnhm1Lw3oCAjlUnzGDXbxA3EsbYyEQeHXCE1O0n6PbW1yJZFQsO7zNgmm7mMNeTXSd5cYGN85TGfnmouR24N7JJgDEajr7PzpGtWh/ccmAe8rSc2PunJHyqbpNnqurLKNItVledeRs4IQeefDBA3/ABopk4TltLVLnU7S8upxA0YtbLlI3H2mb2+GKMlk+g6fc6pqNrZ2kZkmeQYRepA3NbBwzwNdw3aX2oxKOVy30doy2d2Pe3A+0R18KAf2dx3+jcbafPPp10wilZGTsySNiM7CvpC11QXC5EEi4OO+hX8arRFN9Atf+hWf/wBf9a9RD9MH9Ga9RmrE/iY8aPGyOoZWGCpGcjyoM4p4VtotJvZ9Lt5O2S3fsbdCMc2NsAjz8M0ag0l1BB2pZfI19GVWRcENnlIPUHOMH11Bii7W72GynOPZX05xJwFoXEF0l3eW7C5B7zxMVMvlzY6+2s5/aFwvovDdnbR6dZrFc3EjZcsS3Ko36nzK056wZtmEiVHcYkTPgeb4b1ZSpn/SoE4wznyXHxq4zs1X8p8dzS4EzIufbTgWnrePcmqiFHc70mnWWkEVlog1wDOAKUa6npewZpmx/qU4xHGo8FJ+P+lIC5NPTDEhH3ML8BivKu9a5bE0uOF4mmv5IxzbRE8w6gcy0Y3Fo66FPDC0rlps89uw7VxjoCfChfhCNm1ULHklkKtuRgZHXHh7dqNdbsidFlhVJJHkbIS2YCRx5A1X6uf7KrX1xd20xkKssKgNImHHXYA9etQJLdoX5GGPHHkd/wBPjRHq8apBA7t2ZVQqGTHP06KOuf1qs1pCuoAc2c8owOn+cYov1jfHbN5E5pXJ6liT8as+Goe01uyXH/M/kaiBOfveZNTtEkjtNWtbiduWJJRzHGcDpnHlvVGqPrmOP/bey9JGXnwDtsPPb4DahPXV5jCgOfrz+DUrU+IpI76WOeaNkWckxxZYS4OFZN9xsCMee9VkV7NeyKblOSQTk9mFwQOQ9R16mqiJ1hzWhkmRIXZYz3ZpAikeO5291Rm1JtQPKxVu1PNzrnHp+iPYNqutO4cv+Ih2OnRRYjcM8kwPKm/sPe8hR7of7NtItRz6jPPqF4rZd2kIUeQ5R02oyrtnFtw3qusyrBpluWXPfnY4WPfzxn3CjrQ/2eR2tt/vdo75VAxboOVGwABknw2rRLW0itYRBbRRxQr0jjUACnuzHkKzkhaCbUdPXs4dCjjhB2S3KqPgKWdedB/tWl3cQ9abfMUSmP1Unkz02FCRNNmW5iFxFC0YPQyKATU3mkA659VdVMb14ikkc0n3RXq7ivVFPR8jI3HnSuceYqJGzghSNm3BHzp7v9CRTlzOM+229D/EugWPEFr2F/ESVz2cinDIT5H4fCr8ZOxNe5AfCpPnLi7g7UeHJC0imeyJ+ruUGw9TDwPyoQMbTswiQsWfACjPSvrea2imjaOaNHjYYZWXORVaujWlptaQRxJjYRIFx8KZywq+b7Hg/iG9GYNFvGGOsiiIfFyM+6k6pod3oVybTUOx+kFQ5ET84APTJx1r6Mktihznb8aw/jmX6TxLfNnIR+zHuGPxzV4ZsIulNlamyJTDLQ0ikU5ZqGuEU9CRn2ZrpXelQYSRm8VQn34x/Otcdi6Op3iW8WJY+0nNPItMRmpMWK1diL/g7nXXIFVQTIrLhmIBHkT7vwo24qUDS5YAnO0mAIopREX67c5xgVnNjczWchnthl0B7pYrzDyJ9dd/fU0V/cz6nAXQqyWkJkDGMkk7Ft9mx0FHjP7DCTiGyvgllpbNIyfxWHgMb8ud2wRuR086qdR1nT7zVIhZT9u3aBSy55Rvnbz69RQ1KLhrpryFBp0bc3flPIRkknlAyx6nfb14pjT0EdzG9h2s7q/M0ky8iHyxjOPifdRdNQ9bR80UeB9kdKf7PCnlhklYqeVIhl2ODgADfOaIOG+CtZ1mCFra0MEBUZluSUUD4ZJ9grUeGOBdO0KVbmV3u71ej4AVP7I/OrKyynhv9n+uasFmS3XTbJm5ZDKGS4x445l3+ODWj6P+zTQdOdHdJ7l0/pZCQfbj8KOQnmceob0rl/q1i1B/VLHVuwFvpH0aC3AwEQ8hHs2xQlcaNrFtIWktbjm6l07w+Kk1pwxSuUHp1qWWXw6rqdqwxdXAI25X3/Graz4j1V5UjVUndjgDlwTRrLDDIpE0KP5BlDZpm1022t5O1hgjjc/dGMVIq2E8kKNdKiv4xqTgU/Sgp8q8FNKNMAPA02TnbOKksAaZePqc4xUTe/365TfNN/QN8a9UcxMZS64U8pByvqP5U5GwlQMcg9D6j5U0HXwNIV+R8rnklOM9MN+vSphM9EbkYruaYQkrkkUtceO9SLJFIbJ2Cn2mlHbpn40lzt1NSRp4/HbPkNga+euJtOvNP1S4F/CyNLK7qx3VgSTkGvoWWqvWtJsdXtHtdQgWSFvA9V9YPgaonzjIMdaYZaNOLeCLzRWkubPnu7AbmQDvR/2h/Og477jpS2jld6ZU7zH2CpTbAmoI3i5h4uT7gP1rXDbPI5HJ7amRNmokMLk7D21aWFhPcTJDBG8kjdERck+6lHYnjjjkMzMqFCO42G38jg4PupFgbqfUEtbLTpbRpWCduIWlds+bnf39BWncF/s5aSQ3XElnEYgA0MEm5DfeI9mdvXWjq9jZukJ7KJ+iKMA/pWbWfcsp0f8AZBe/vRLnWtWgubYnM0BiLM48sk7e2tS0vQ9L0q1S3srOGOJeiogGN81PAZhk4A8AKcCBTsKzlokKzfaPKOg/WlKAo3XA8QOlLFKAHXG9AICr4YPspRUV0qD1Fe5eUbHb10knkHhSGxsBnm8AK60jZ5FUF/HG4FKjVRnJyT1J6mrCIEX2+fJ86XykeXupzAzXcVA2DilbHpvSsVzlB6gVJw+VRbjvcqY9Lc+wVK5W6Bj796ipzO7uQCueVceQ8fjn4CkkdkPvP/er1Pb/AHTXqj0jx7DwrpHaIUY907eymUxT6lTjPSoYdt2DqwY5lU4and160w8qxsJohnAw+B1Xz91OsXf0eUZ9dSK7Tzxj20mSRTjGTnyrmCMHHMR4NvTuGPpBB6vKoI5Bbw9w3NJMY8e97akkCkkb0FEeHmXl5RjoR51nPGX7OUumkvdBCxTHvPbdEf1r90+rpWpcgPrr3ZDOcAUp8rXdtLayywXMTxTRnleNxgqfWKf0fQr7VpY4NOtZZ2VcsUXuqSfE9B4V9Fa5wjomtvHLqNhFLLF6L4wSPunHUeqvTS22kwLEkQjVQFSOJcL7AelMuIr2z/h/9lZ7sut3XINiYbc7+wt4e4UbRLw/wlbclvHDbeYTeR/ax3oY1fi+8laW3s0NuoynMAebrjr/AJ+FCt3NNKzSTsz53z1OM7/Lz/CjNOBXrPHdzOzRaYvYKf8AmYyx/KhaS/nkk55ZHYndsudzt1+J+dRN1K+QznbocH/P+RSBuByH1b46YH5e335oWBPpPFmqaWAok7aBQPq5N/P3+H+c0baTxnpl6wjmb6NJ4BjlTtnr76yVW7zEHJJJ3HXfbbx9/qroYZ73NuOUjJO2cZz59N6k3+N1dQyMrKehB60qsV0rXtT0s80E7BcklWPd9e3QDb55rQNC4uW+jP0qExumA/KOlSwK/eBTZdpDiPZehcfyppX+kYG6p15Dsze0eAqSABsNhUy8iKi4UYFd5RjpXq9SnOU+B+NeyRsRn2V7PnSutSJDg7ZwfXSt64QDsd/bSQvL6LYqRM8jJESPSOwPrrioERVUZCgCm2LPc4PeSIb4+8f0/EU7zhjjOD907GpOY9VdruK9Un//2Q=="/>
          <p:cNvSpPr>
            <a:spLocks noChangeAspect="1" noChangeArrowheads="1"/>
          </p:cNvSpPr>
          <p:nvPr/>
        </p:nvSpPr>
        <p:spPr bwMode="auto">
          <a:xfrm>
            <a:off x="307975" y="-350838"/>
            <a:ext cx="1571625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0" y="4572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Process Modeling V Diagram</a:t>
            </a:r>
            <a:endParaRPr lang="en-US" sz="2800" b="1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124200" y="1905000"/>
            <a:ext cx="2057400" cy="3733800"/>
          </a:xfrm>
          <a:prstGeom prst="line">
            <a:avLst/>
          </a:prstGeom>
          <a:solidFill>
            <a:schemeClr val="accent1"/>
          </a:solidFill>
          <a:ln w="76200" cap="flat" cmpd="tri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5181600" y="1905000"/>
            <a:ext cx="2209800" cy="3733800"/>
          </a:xfrm>
          <a:prstGeom prst="line">
            <a:avLst/>
          </a:prstGeom>
          <a:solidFill>
            <a:schemeClr val="accent1"/>
          </a:solidFill>
          <a:ln w="76200" cap="flat" cmpd="tri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16" name="Rounded Rectangle 15"/>
          <p:cNvSpPr/>
          <p:nvPr/>
        </p:nvSpPr>
        <p:spPr bwMode="auto">
          <a:xfrm>
            <a:off x="1981200" y="1600200"/>
            <a:ext cx="1295400" cy="68580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Particle Packing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2362200" y="2590800"/>
            <a:ext cx="1295400" cy="68580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Particle Heating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2667000" y="3581400"/>
            <a:ext cx="2133600" cy="68580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Wetting, Partial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Melt &amp; Flow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6934200" y="1600200"/>
            <a:ext cx="1981200" cy="68580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Topology Issues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&amp; Surface Finish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223000" y="2921000"/>
            <a:ext cx="1981200" cy="68580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Partial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Melt Interfaces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5334000" y="4241800"/>
            <a:ext cx="2286000" cy="68580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Solidification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charset="0"/>
              </a:rPr>
              <a:t>(Nucleation Growth)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4191000" y="5562600"/>
            <a:ext cx="2286000" cy="68580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charset="0"/>
              </a:rPr>
              <a:t>Solid Nucleation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(MD,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Monte Carlo)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3352800" y="4572000"/>
            <a:ext cx="1752600" cy="68580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Molten Pool Dynamics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40117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7" y="4774723"/>
            <a:ext cx="3086101" cy="204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4" descr="http://www.mechanicalengineeringblog.com/wp-content/uploads/2011/04/01laserengineeringnetshapingLEN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67600" y="152400"/>
            <a:ext cx="1396292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4056091"/>
              </p:ext>
            </p:extLst>
          </p:nvPr>
        </p:nvGraphicFramePr>
        <p:xfrm>
          <a:off x="-620713" y="173037"/>
          <a:ext cx="3429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 descr="circle graphic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685" y="1905000"/>
            <a:ext cx="4267207" cy="42991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685800"/>
            <a:ext cx="3962400" cy="3962400"/>
          </a:xfrm>
          <a:prstGeom prst="rect">
            <a:avLst/>
          </a:prstGeom>
        </p:spPr>
      </p:pic>
      <p:sp>
        <p:nvSpPr>
          <p:cNvPr id="3" name="AutoShape 2" descr="data:image/jpeg;base64,/9j/4AAQSkZJRgABAQAAAQABAAD/2wCEAAkGBwgHBgkIBwgKCgkLDRYPDQwMDRsUFRAWIB0iIiAdHx8kKDQsJCYxJx8fLT0tMTU3Ojo6Iys/RD84QzQ5OjcBCgoKDQwNGg8PGjclHyU3Nzc3Nzc3Nzc3Nzc3Nzc3Nzc3Nzc3Nzc3Nzc3Nzc3Nzc3Nzc3Nzc3Nzc3Nzc3Nzc3N//AABEIAKAA8QMBIgACEQEDEQH/xAAcAAABBQEBAQAAAAAAAAAAAAAGAgMEBQcBAAj/xABHEAACAQMCAwQGBwQHBgcAAAABAgMABBEFIQYSMRMiQVEyYXGBkaEUI0JSsdHhBxUzwVNicpKy8PEkJTRDVYIXVHN0k5Si/8QAGAEBAQEBAQAAAAAAAAAAAAAAAQACAwT/xAAhEQEBAAIDAAIDAQEAAAAAAAAAARExAiFBEjIEQlFhA//aAAwDAQACEQMRAD8As8UsCkg0sGpFLEzbKDTzafNH/EikXO/eUirHh6Syjvee+flVRlO6SCaOIbm1uVPZyxOD1GRUmYtbkHGDSezYdOlaVcaVZTjvQqufFNqrbnhiFh9RIQf6wqQHy6b1z6SR129tEF5w1eRgssQk9aHNUF7YzRZEkbqfJhipFLfldg2PXUu0124tf4M7KPu5yPhQ7MrpvvjzqtuNQELEc3M3kPCpNQtOM0AAvItvF0OPlSr3jKCRSmmAM2PSk8PdWRtqMsmOZ9vIGlxXQzuT8acAZ3d1PdymWeRpHPiTnHs8qhyQK/dZOZT4NvUDSl1W8OLOF5oge8z91R/3GrTUo5LCwmmmKGSNSTy5I+dBU91o6MCYiEI8+lVv7ruC5DEKo8c9anxa3C0qwXHcfslkLfZ3zt8Aam9okicyEFT4g5p7m1nKoXTkj3OXbzNOAMgwBgVPIB6VCuzOi5jt8j72c491GU4spU9049Rp36fEnpkA+IG9UsjSvnmJx5DakKG6AE0pdHWCP4CE+tj/ACpl7+5m9KQ48lOKhRQTP0Qr7dqsLbTw+DNJn1AfnVovWN7LauSp5lJ7yk9aKtOkOocn0UGRj0UDJ+FVlrY2yY+r5j4Ft6ubSU2zpKrchXo3TFAXdpw5dyYaULGD15uvwq3t+HbaMgys0h8ugpeia5b6ivZmWP6QvVVPX11bZqSvn0m1e3aKOFUJGzAbg0G31u1rM8cqgEda0PNUHFNoj2/0oFQybMPMVIHsaQd680oJwozSSx8sVF3FcrnMa9SSexzTyabPIheON2UHGQKkLGRg4xV7p2uNaQLC1urKvipwaGQybaWM7oQfXSlkljIO+3ro0XWtPnGJ4SD61BrxTQrj+iQn/toAYh127t8csz48mNToeMXQ4mRHx7qsZuHNOuR9RdEE+sNQ3rvDR0+PtDdRMD0XOGPupQlt+MLBwO2SSM+Y7wpWocTaKId5UuGI2jx+fSsnvRqCOeyicIPtDcmqtpbhSeZJCfEEGpC/VI49RkdkQQoxyFhOAKoZ+H33aGYH1MMVFjlu0w2WjX5/Cp30mS5t3Qux5dyWOKSpZNMkE/ZySRxkdWDc34UQ6NZ6Xa4eVTcy+c3TP9n/AFqgkcdoyq2eQ4YeRrqXbq3WlNGOsIUCKcKOijYCh7i/UObSjEDvNIo93X+Qqmi1Bh41F1K7M91aISOVWLt7AMn8KpOxVLrVq13cShZPRdVjIz3SAR+fxqLBc6xZNGkE8k8SbBc7KBv7huat9Ov7yxeWaymSKYp3u0jV0bJGzBtsZNOz6nZsHGt8Om1YHla50mXsiCMdYnyp6jxHWrnc2njJjBFjxlEZWW/t2twBsUHMM+Az+dHvCtpacRxJNb6jbIrnZC+ZPgPzrPjZaPeIBp2r28jMSOwu4/o8nsGcgnr0NRraxu9D1W1u1je3WOZW5s5QgHxbpWU3k8B6S8Z5+dpPBxt8qpNT4MlskZ7aNZEHig3+FCVhxhqq3Ul7FdzIZpC5Vh3CCdu6em1GGn/tNhVAuq2hBOFEsB2J9anp8TUgfevDbMVdiWHhiq99UZD9VEB62NGXEes6brsWEsIkkIyJw+Wx8KGDZW6g4QtjxO9WUjfvW6fGJCv9kU9G08pBYO/tqNNLFEeVFb+7ikLfTA4RdvXvUhBYfSoJFkjkWJlOQQTmjOPiy6WFUZIy+MGTHU+ys0iuLyTZRj2DFTYbe8kYdpPj2nNRwNp+Ib2XIM5HqXaq6a5kmOXdmbzY1DtlKoEnnRj0BGxq+t+Hr6ZQwjCqfFjihKU5BwQK8T66J4+EpWXvzovuJql1LTnsZmic5I8cdaSgZrtc5W8q9UR1YobaIpLZBwepI/SnmTT3/iWnJ7Bj8Kt8GuFQeoBowwoJLPSHPpvGfX/pUK40K1cM1vqKexv0onkt4XGGiQ+6qTVJNJsJEhu5445ZN0j8SPYKNEF6hDqEBYWR5yPtc+B7qorqbV4W7S5aRc9WZ6v9e4p03Srp45LaSSNFU9ojDOTnbB8dqGNb4gtNcign0+GdIu8MSry4x1NakrK+0bmmQS3t2rKPRSNRn3tQ5xDrc1rNcNa4wkyxplM7Ddv5VCtNReBhzPt5ZqoubyQiNlbMkjNJggHcnbY7Hp4104QU9Bx0WRxdaYC5I5OyfbHjnPu6VbNqNtqdgr2oaNJMZyuDkdevXB26VWX8Zso4Lm9s9N+iyScqiRZIWOFBH8NgDnJ8KbW4jxiCIQRY2iDlwv8A3Hc++sNJQjSFSFJOTkknJJpiR8Uhp9utR5Jc+OKUd7Yr40gSl3ldvsxFRj1kL+BNRXc7HGxPnXo3xbSMftOPgB+ta47HLQj4OsbTUtWNvevEsLR5PbAlSQwwDRRrfAslrey391Kk6XLg47fs44xkAcqnHewoG5xQx+z64aHXMq0Q+qIxKMqdx860riKQXGhzg26OrkIyvMY0YeWxGDWLoZxWfa7o0cEkkkljbxwJGsVtA0WGuR3cc7A4yCrHI685oVsdM1K0uxbXizxWzPgxhyUYbkj3Vq2uXTQ6bBAJAi9gF5JV29H0ebbA9dUd80bHmAXYYwCNhjwNHmTL2Hu5BNPBHtHHM6Kp8AGIA+FeljS5AiLCPnIUMzYUe31VDuJiL+7/APcSf4jTkavdFbaMjnm+rUt0BY43+NLWCZ9A4g0RPpNq8hts5DxsJYce0bfhUrR+JLmRpYb62j7WMKRysRzZOPHpUj9xz6KqMt7cWF7LL2ZGns6JGuDln3K4JA28c+o1Sob+fUg2qqDLBIpEnYKhkBbG+Nj5+dCadw7p+ka5yia7EFy2wikjHMfYeh+NWmscCSpFzaYyS/1HGG/HFAc8Ebw/VTtbkH+JzEBfXnqK62u8SWKf7VqLX9gAQH5u0A8hzLt8d6MIu8sb20maOaVYpFO6k4xTAdcjtb1j6gc1b20lrfXKQ6lcQWxfYSzHAz5Z8D7aILngN2g7W1vrQ7bco2PsOcVZIWtms1I2lko20Dip7aNbaaCV4QMIxO6+r2UJHRr6KRlzO3KcELGAPjT8Gk3JP1iXbZ85QKsrA8k4qJB7K2UetmzVLq2pT6k6tJGi8ox3B19u9L0CCOylC3VqjxePPIXK0TLf6dGv1dso9QQCoAXkfyNeo6/edn/5YfAV6rJyuaanmjgjLyuEUdWbpVJJr9uCVFte8o2DrESMeeaBNX4iubxbt0lkRRMyW7H7IJwT8ATVx5Tloc5eOx5qHEtnBBFJbSLKJCe8chVA6k1kPFOvy6rrLXzSxNGDyQtH9wE4/H8artW1GeHR7lTMxdgQufsmQgDb4fOh25vAkPL5D4VvGGJcpep6hLd3WUde0ml7pbBG3dHXrvmpTXCx88aDCKxAAGPHyoWW4f6fbjP8Mrt78n5k1YyzsNg2D5itcqeMO3tzhWeoktwPpyIP+WVT4frUaZ+aWMO5bLZbm8huflmoCzFplY+L5+dMuILtp+k3EDXIiuo0ktjFKZoXDMjAKT3l8sgHbahQS5GeULnfA6Cn5NVu/ofYF+eBuZfTY8ndwR5DIbwz4e+vZseNH/Ta4aP9vykE4PqNR2uJATyxxqDuuct1z5+35U2z02zVht1mZmDSHJHo1KZuWCEfeBbFQc7+2n7k4kVD9lFX5Z/nWp1xrN7sgh4NmePUpHjIOI8MDtkEj8q0Gd4LzQJ0nhlde1wytJyqx2wOux8Kzbg+YxaixGN4iCSPR3G4o5eMXfDlxCyNOHuPQdysbbDckeP6UX6s37PcQXHZraoGMa/RlHZzqQAN9ieuPXVSkgPMcgt0wPLfoakcSydnPZJzGPltlAE6EKOu3TJXbrVdbP8AVtjPpEg7Y8flRfrGp9gzeTEahd5/p5P8RqRplwPp9sSAQJV6+0VVX8gGoXnT/iJP8RrthMDeW4BOe1XHj41SN3TUb64jiN1coF7UwxrzJ6WCTgb5B8dsUK38oZS7el2kexGMbirnVZi2n3BfmXKQHJfPUnwztn5+PShzUZOXTi2QVDJjHT0h5704Z4r3SVF7fRW5KqGOct0GBnfceVMa5of0CTEhhPNEZiIk5QEZTgFfE7ZJ6Z6b5qr4ZvyNZtQCNiSfHwNXWu3bSSX3N0ROUf8Axj3fCjC9Srtopkhha1NyZXWNEHNkE7DoDj37VH0eS5itHa2mktBbg9grjDKuScPjruD7vCo+gauxW6ZQeZYcKR4ZBH86c7QfTI7VscsqIrA9MEkdaGhhofG1obAtqFjHctbr9fNavzqd9iBny3NXJgOssZNLuIIgRtEz94bVmNgskRuI4JnUyIWMhYk5wTnOc9amqzxXMCWsQllt5SAvZ5LAjf3HbO3wxRYpsVzWOsxyMoZpApx3DkfKn4LfUMYljkHr3oM474L1WLh9dctJGEThp7q2WZlMYI6gdG9Y8gMZqRw/xXqFpfw2V7dB7FVCksuDGvKuMYHnn40SWxq4l6GX0W68nr1D3/iTbf8AT7j+8Pyrla+PL+M/KCW+lFnp09wM4ihLKMHGcbDf3VnElzsLYZwoyTnx6fnRhxdOINBihJBMhVCRnJCjc/Ks9LmBJ7hmDH0zj37fOuf4sxxtb/KueSs1m7MlxJBnu5B/ukflVPcPnAPRm3r0nbpIZJ1YFxkFvEVEnk3Yn7Kk+87Cu+64SYjtie0vHc/ZyanO9QNNGEkfzOKkSPWbdtzRqZ95D5R4Hv2/DNQlPfXfG/ninp2+pY+Lvt7hUUHcVqsihmAsrfDTgEtlHkygIxuB4bVHZqbACM58WwfkPyrhai3NPGdFE02xrjNSC1ZJ2MdpIiZ9JgM+WTXZZQ8zSDcMxPuzSbU4l5/uKW+AOPnimc1u/Uer/hd1GpA53KYBHnkUYT3mlvpN1p0l7bSTtcZaCWQIDtuTgnHjWeWlu13BcRIVBKD0+h7w/SpsNtq8VzHeGzVpElWRU9ELy8w5R7eYfCs5mMM47yLdTu4NRurQaXdQ3CxWyK/Ke07M5OxA3xuKiWpIibp6ROxxjrUTU5ZbPX7zUNLsoo4bizFt2ZVT1QcxI5h45+FUum3l5HNbwzS5RmOBgb4U+VXmGpO8qzUWP7wu/XcSH/8ARrmmlm1G1VSQ3bLj40nUCTf3Wf6Z/wDEabgZ0njeMkOrAggdN6Ya0nUJ457QwR3KSO6whI0bqQTnGN8+fyof1/CaXNjciRPHP2qZW/nFgljG1uqrddorLBIWBx6OSMAZXPnsaqZbiWWxvEdiUR4ggHQbt+VSnSXwvN/v21ycbtvnGO6aJNXco2qc2xyw2/sAe2gvSZ5oL9JLZmWQBtwAdsb9amvf3N12jNK8sQgYc7HOT0G/sFQ3VhwrNzxagOpWJD8WxVjPerFxBaKxPeWPqf6xoW0YSkXbxy8gSNS2Gxz79B5nJ6U7etOurWfabzpChO2cnc+FRgpstQihuuWRWdWXcA425TRtw7qHDqzX80SXJmdCGWUg8m4Dcu25O3n7qyJkla5SMsW7mSeh8aXfGWPSZpFkdHRgMqcHPMM7++s1rxt3E+syXmhahMyRCCG2dVQnpkYz66yiFwbyXc9QufPp+VCEd1dSYVrq4PaEBszMebfoRmiu3kBu3yN+c5/vPTxnY8N96u093fMV6vV8a4fITcUajqN8sKahZQ2jxqcRxRGP0vEgk0K6sTDpZXGGcqvXwzk/gPjWi8dabqeqajPd22l3S2vKXlupSFEaBR9k7nGCfzoK4l0qdWgg5WJ5A5wMgZG29ef5S3qN4voJctvkk+WTnFRLhsIx8S2PgP1FWU0eM+QODVZKpYovjj5n9MVme1pJtRyQKPPeuyHbNLK4AA8qZmz2ZA6nYUTuteI9w20Q9XMfeaYxuKenwZXA6AlR7BtTarl1HrrV2zFuHLYJ8hXCaQDhQDXDWWiiaQTXDXM1JIgGI5W8wF+J/Smz1p0DFrjxZ/wFI5a3y8Zibp9rLeR3FtByiSROUFtvtCrKfRjHrMNpdyclrHb80nZOzMxxjHTHPkeym+G4jJeOoWRi0fSMjm6jpmi9YZF4amVBMM3BwIivbHHUb7f56UWdZZz2Al024aUrMr2/OqBGuN+npHPgNqm2Ok/R5Y5DI55W2XGxGCPxzRHxKgGpWjGSPlS3Re0lj9Hduq7/AOtRIlKqB17xYH40X6ytTYJvv+NuP/Vf8TXLWPtLmJG6Fxtz8vz8KXdDN1OfORvxNP6VEZNQt1BxlwPRB+Rphoiu9LFtY/xp5V7RDiQgqS6EeG5wM488mq/VoEj0w8iqOaRc4GOmaLtctX+gLvzgyQkHcYHIQRzeP+cdKG9ajIsUQjczAfjVRFVw7CH1VFYAgo2xGfCre/iEdvfgIo+tkHdGB1prhmFl1RWT0hG3hnO1WOtQCFLtQM5kO+3i2cbe2g+qnhm1Lw3oCAjlUnzGDXbxA3EsbYyEQeHXCE1O0n6PbW1yJZFQsO7zNgmm7mMNeTXSd5cYGN85TGfnmouR24N7JJgDEajr7PzpGtWh/ccmAe8rSc2PunJHyqbpNnqurLKNItVledeRs4IQeefDBA3/ABopk4TltLVLnU7S8upxA0YtbLlI3H2mb2+GKMlk+g6fc6pqNrZ2kZkmeQYRepA3NbBwzwNdw3aX2oxKOVy30doy2d2Pe3A+0R18KAf2dx3+jcbafPPp10wilZGTsySNiM7CvpC11QXC5EEi4OO+hX8arRFN9Atf+hWf/wBf9a9RD9MH9Ga9RmrE/iY8aPGyOoZWGCpGcjyoM4p4VtotJvZ9Lt5O2S3fsbdCMc2NsAjz8M0ag0l1BB2pZfI19GVWRcENnlIPUHOMH11Bii7W72GynOPZX05xJwFoXEF0l3eW7C5B7zxMVMvlzY6+2s5/aFwvovDdnbR6dZrFc3EjZcsS3Ko36nzK056wZtmEiVHcYkTPgeb4b1ZSpn/SoE4wznyXHxq4zs1X8p8dzS4EzIufbTgWnrePcmqiFHc70mnWWkEVlog1wDOAKUa6npewZpmx/qU4xHGo8FJ+P+lIC5NPTDEhH3ML8BivKu9a5bE0uOF4mmv5IxzbRE8w6gcy0Y3Fo66FPDC0rlps89uw7VxjoCfChfhCNm1ULHklkKtuRgZHXHh7dqNdbsidFlhVJJHkbIS2YCRx5A1X6uf7KrX1xd20xkKssKgNImHHXYA9etQJLdoX5GGPHHkd/wBPjRHq8apBA7t2ZVQqGTHP06KOuf1qs1pCuoAc2c8owOn+cYov1jfHbN5E5pXJ6liT8as+Goe01uyXH/M/kaiBOfveZNTtEkjtNWtbiduWJJRzHGcDpnHlvVGqPrmOP/bey9JGXnwDtsPPb4DahPXV5jCgOfrz+DUrU+IpI76WOeaNkWckxxZYS4OFZN9xsCMee9VkV7NeyKblOSQTk9mFwQOQ9R16mqiJ1hzWhkmRIXZYz3ZpAikeO5291Rm1JtQPKxVu1PNzrnHp+iPYNqutO4cv+Ih2OnRRYjcM8kwPKm/sPe8hR7of7NtItRz6jPPqF4rZd2kIUeQ5R02oyrtnFtw3qusyrBpluWXPfnY4WPfzxn3CjrQ/2eR2tt/vdo75VAxboOVGwABknw2rRLW0itYRBbRRxQr0jjUACnuzHkKzkhaCbUdPXs4dCjjhB2S3KqPgKWdedB/tWl3cQ9abfMUSmP1Unkz02FCRNNmW5iFxFC0YPQyKATU3mkA659VdVMb14ikkc0n3RXq7ivVFPR8jI3HnSuceYqJGzghSNm3BHzp7v9CRTlzOM+229D/EugWPEFr2F/ESVz2cinDIT5H4fCr8ZOxNe5AfCpPnLi7g7UeHJC0imeyJ+ruUGw9TDwPyoQMbTswiQsWfACjPSvrea2imjaOaNHjYYZWXORVaujWlptaQRxJjYRIFx8KZywq+b7Hg/iG9GYNFvGGOsiiIfFyM+6k6pod3oVybTUOx+kFQ5ET84APTJx1r6Mktihznb8aw/jmX6TxLfNnIR+zHuGPxzV4ZsIulNlamyJTDLQ0ikU5ZqGuEU9CRn2ZrpXelQYSRm8VQn34x/Otcdi6Op3iW8WJY+0nNPItMRmpMWK1diL/g7nXXIFVQTIrLhmIBHkT7vwo24qUDS5YAnO0mAIopREX67c5xgVnNjczWchnthl0B7pYrzDyJ9dd/fU0V/cz6nAXQqyWkJkDGMkk7Ft9mx0FHjP7DCTiGyvgllpbNIyfxWHgMb8ud2wRuR086qdR1nT7zVIhZT9u3aBSy55Rvnbz69RQ1KLhrpryFBp0bc3flPIRkknlAyx6nfb14pjT0EdzG9h2s7q/M0ky8iHyxjOPifdRdNQ9bR80UeB9kdKf7PCnlhklYqeVIhl2ODgADfOaIOG+CtZ1mCFra0MEBUZluSUUD4ZJ9grUeGOBdO0KVbmV3u71ej4AVP7I/OrKyynhv9n+uasFmS3XTbJm5ZDKGS4x445l3+ODWj6P+zTQdOdHdJ7l0/pZCQfbj8KOQnmceob0rl/q1i1B/VLHVuwFvpH0aC3AwEQ8hHs2xQlcaNrFtIWktbjm6l07w+Kk1pwxSuUHp1qWWXw6rqdqwxdXAI25X3/Graz4j1V5UjVUndjgDlwTRrLDDIpE0KP5BlDZpm1022t5O1hgjjc/dGMVIq2E8kKNdKiv4xqTgU/Sgp8q8FNKNMAPA02TnbOKksAaZePqc4xUTe/365TfNN/QN8a9UcxMZS64U8pByvqP5U5GwlQMcg9D6j5U0HXwNIV+R8rnklOM9MN+vSphM9EbkYruaYQkrkkUtceO9SLJFIbJ2Cn2mlHbpn40lzt1NSRp4/HbPkNga+euJtOvNP1S4F/CyNLK7qx3VgSTkGvoWWqvWtJsdXtHtdQgWSFvA9V9YPgaonzjIMdaYZaNOLeCLzRWkubPnu7AbmQDvR/2h/Og477jpS2jld6ZU7zH2CpTbAmoI3i5h4uT7gP1rXDbPI5HJ7amRNmokMLk7D21aWFhPcTJDBG8kjdERck+6lHYnjjjkMzMqFCO42G38jg4PupFgbqfUEtbLTpbRpWCduIWlds+bnf39BWncF/s5aSQ3XElnEYgA0MEm5DfeI9mdvXWjq9jZukJ7KJ+iKMA/pWbWfcsp0f8AZBe/vRLnWtWgubYnM0BiLM48sk7e2tS0vQ9L0q1S3srOGOJeiogGN81PAZhk4A8AKcCBTsKzlokKzfaPKOg/WlKAo3XA8QOlLFKAHXG9AICr4YPspRUV0qD1Fe5eUbHb10knkHhSGxsBnm8AK60jZ5FUF/HG4FKjVRnJyT1J6mrCIEX2+fJ86XykeXupzAzXcVA2DilbHpvSsVzlB6gVJw+VRbjvcqY9Lc+wVK5W6Bj796ipzO7uQCueVceQ8fjn4CkkdkPvP/er1Pb/AHTXqj0jx7DwrpHaIUY907eymUxT6lTjPSoYdt2DqwY5lU4and160w8qxsJohnAw+B1Xz91OsXf0eUZ9dSK7Tzxj20mSRTjGTnyrmCMHHMR4NvTuGPpBB6vKoI5Bbw9w3NJMY8e97akkCkkb0FEeHmXl5RjoR51nPGX7OUumkvdBCxTHvPbdEf1r90+rpWpcgPrr3ZDOcAUp8rXdtLayywXMTxTRnleNxgqfWKf0fQr7VpY4NOtZZ2VcsUXuqSfE9B4V9Fa5wjomtvHLqNhFLLF6L4wSPunHUeqvTS22kwLEkQjVQFSOJcL7AelMuIr2z/h/9lZ7sut3XINiYbc7+wt4e4UbRLw/wlbclvHDbeYTeR/ax3oY1fi+8laW3s0NuoynMAebrjr/AJ+FCt3NNKzSTsz53z1OM7/Lz/CjNOBXrPHdzOzRaYvYKf8AmYyx/KhaS/nkk55ZHYndsudzt1+J+dRN1K+QznbocH/P+RSBuByH1b46YH5e335oWBPpPFmqaWAok7aBQPq5N/P3+H+c0baTxnpl6wjmb6NJ4BjlTtnr76yVW7zEHJJJ3HXfbbx9/qroYZ73NuOUjJO2cZz59N6k3+N1dQyMrKehB60qsV0rXtT0s80E7BcklWPd9e3QDb55rQNC4uW+jP0qExumA/KOlSwK/eBTZdpDiPZehcfyppX+kYG6p15Dsze0eAqSABsNhUy8iKi4UYFd5RjpXq9SnOU+B+NeyRsRn2V7PnSutSJDg7ZwfXSt64QDsd/bSQvL6LYqRM8jJESPSOwPrrioERVUZCgCm2LPc4PeSIb4+8f0/EU7zhjjOD907GpOY9VdruK9Un//2Q=="/>
          <p:cNvSpPr>
            <a:spLocks noChangeAspect="1" noChangeArrowheads="1"/>
          </p:cNvSpPr>
          <p:nvPr/>
        </p:nvSpPr>
        <p:spPr bwMode="auto">
          <a:xfrm>
            <a:off x="155575" y="-503238"/>
            <a:ext cx="1571625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wgHBgkIBwgKCgkLDRYPDQwMDRsUFRAWIB0iIiAdHx8kKDQsJCYxJx8fLT0tMTU3Ojo6Iys/RD84QzQ5OjcBCgoKDQwNGg8PGjclHyU3Nzc3Nzc3Nzc3Nzc3Nzc3Nzc3Nzc3Nzc3Nzc3Nzc3Nzc3Nzc3Nzc3Nzc3Nzc3Nzc3N//AABEIAKAA8QMBIgACEQEDEQH/xAAcAAABBQEBAQAAAAAAAAAAAAAGAgMEBQcBAAj/xABHEAACAQMCAwQGBwQHBgcAAAABAgMABBEFIQYSMRMiQVEyYXGBkaEUI0JSsdHhBxUzwVNicpKy8PEkJTRDVYIXVHN0k5Si/8QAGAEBAQEBAQAAAAAAAAAAAAAAAQACAwT/xAAhEQEBAAIDAAIDAQEAAAAAAAAAARExAiFBEjIEQlFhA//aAAwDAQACEQMRAD8As8UsCkg0sGpFLEzbKDTzafNH/EikXO/eUirHh6Syjvee+flVRlO6SCaOIbm1uVPZyxOD1GRUmYtbkHGDSezYdOlaVcaVZTjvQqufFNqrbnhiFh9RIQf6wqQHy6b1z6SR129tEF5w1eRgssQk9aHNUF7YzRZEkbqfJhipFLfldg2PXUu0124tf4M7KPu5yPhQ7MrpvvjzqtuNQELEc3M3kPCpNQtOM0AAvItvF0OPlSr3jKCRSmmAM2PSk8PdWRtqMsmOZ9vIGlxXQzuT8acAZ3d1PdymWeRpHPiTnHs8qhyQK/dZOZT4NvUDSl1W8OLOF5oge8z91R/3GrTUo5LCwmmmKGSNSTy5I+dBU91o6MCYiEI8+lVv7ruC5DEKo8c9anxa3C0qwXHcfslkLfZ3zt8Aam9okicyEFT4g5p7m1nKoXTkj3OXbzNOAMgwBgVPIB6VCuzOi5jt8j72c491GU4spU9049Rp36fEnpkA+IG9UsjSvnmJx5DakKG6AE0pdHWCP4CE+tj/ACpl7+5m9KQ48lOKhRQTP0Qr7dqsLbTw+DNJn1AfnVovWN7LauSp5lJ7yk9aKtOkOocn0UGRj0UDJ+FVlrY2yY+r5j4Ft6ubSU2zpKrchXo3TFAXdpw5dyYaULGD15uvwq3t+HbaMgys0h8ugpeia5b6ivZmWP6QvVVPX11bZqSvn0m1e3aKOFUJGzAbg0G31u1rM8cqgEda0PNUHFNoj2/0oFQybMPMVIHsaQd680oJwozSSx8sVF3FcrnMa9SSexzTyabPIheON2UHGQKkLGRg4xV7p2uNaQLC1urKvipwaGQybaWM7oQfXSlkljIO+3ro0XWtPnGJ4SD61BrxTQrj+iQn/toAYh127t8csz48mNToeMXQ4mRHx7qsZuHNOuR9RdEE+sNQ3rvDR0+PtDdRMD0XOGPupQlt+MLBwO2SSM+Y7wpWocTaKId5UuGI2jx+fSsnvRqCOeyicIPtDcmqtpbhSeZJCfEEGpC/VI49RkdkQQoxyFhOAKoZ+H33aGYH1MMVFjlu0w2WjX5/Cp30mS5t3Qux5dyWOKSpZNMkE/ZySRxkdWDc34UQ6NZ6Xa4eVTcy+c3TP9n/AFqgkcdoyq2eQ4YeRrqXbq3WlNGOsIUCKcKOijYCh7i/UObSjEDvNIo93X+Qqmi1Bh41F1K7M91aISOVWLt7AMn8KpOxVLrVq13cShZPRdVjIz3SAR+fxqLBc6xZNGkE8k8SbBc7KBv7huat9Ov7yxeWaymSKYp3u0jV0bJGzBtsZNOz6nZsHGt8Om1YHla50mXsiCMdYnyp6jxHWrnc2njJjBFjxlEZWW/t2twBsUHMM+Az+dHvCtpacRxJNb6jbIrnZC+ZPgPzrPjZaPeIBp2r28jMSOwu4/o8nsGcgnr0NRraxu9D1W1u1je3WOZW5s5QgHxbpWU3k8B6S8Z5+dpPBxt8qpNT4MlskZ7aNZEHig3+FCVhxhqq3Ul7FdzIZpC5Vh3CCdu6em1GGn/tNhVAuq2hBOFEsB2J9anp8TUgfevDbMVdiWHhiq99UZD9VEB62NGXEes6brsWEsIkkIyJw+Wx8KGDZW6g4QtjxO9WUjfvW6fGJCv9kU9G08pBYO/tqNNLFEeVFb+7ikLfTA4RdvXvUhBYfSoJFkjkWJlOQQTmjOPiy6WFUZIy+MGTHU+ys0iuLyTZRj2DFTYbe8kYdpPj2nNRwNp+Ib2XIM5HqXaq6a5kmOXdmbzY1DtlKoEnnRj0BGxq+t+Hr6ZQwjCqfFjihKU5BwQK8T66J4+EpWXvzovuJql1LTnsZmic5I8cdaSgZrtc5W8q9UR1YobaIpLZBwepI/SnmTT3/iWnJ7Bj8Kt8GuFQeoBowwoJLPSHPpvGfX/pUK40K1cM1vqKexv0onkt4XGGiQ+6qTVJNJsJEhu5445ZN0j8SPYKNEF6hDqEBYWR5yPtc+B7qorqbV4W7S5aRc9WZ6v9e4p03Srp45LaSSNFU9ojDOTnbB8dqGNb4gtNcign0+GdIu8MSry4x1NakrK+0bmmQS3t2rKPRSNRn3tQ5xDrc1rNcNa4wkyxplM7Ddv5VCtNReBhzPt5ZqoubyQiNlbMkjNJggHcnbY7Hp4104QU9Bx0WRxdaYC5I5OyfbHjnPu6VbNqNtqdgr2oaNJMZyuDkdevXB26VWX8Zso4Lm9s9N+iyScqiRZIWOFBH8NgDnJ8KbW4jxiCIQRY2iDlwv8A3Hc++sNJQjSFSFJOTkknJJpiR8Uhp9utR5Jc+OKUd7Yr40gSl3ldvsxFRj1kL+BNRXc7HGxPnXo3xbSMftOPgB+ta47HLQj4OsbTUtWNvevEsLR5PbAlSQwwDRRrfAslrey391Kk6XLg47fs44xkAcqnHewoG5xQx+z64aHXMq0Q+qIxKMqdx860riKQXGhzg26OrkIyvMY0YeWxGDWLoZxWfa7o0cEkkkljbxwJGsVtA0WGuR3cc7A4yCrHI685oVsdM1K0uxbXizxWzPgxhyUYbkj3Vq2uXTQ6bBAJAi9gF5JV29H0ebbA9dUd80bHmAXYYwCNhjwNHmTL2Hu5BNPBHtHHM6Kp8AGIA+FeljS5AiLCPnIUMzYUe31VDuJiL+7/APcSf4jTkavdFbaMjnm+rUt0BY43+NLWCZ9A4g0RPpNq8hts5DxsJYce0bfhUrR+JLmRpYb62j7WMKRysRzZOPHpUj9xz6KqMt7cWF7LL2ZGns6JGuDln3K4JA28c+o1Sob+fUg2qqDLBIpEnYKhkBbG+Nj5+dCadw7p+ka5yia7EFy2wikjHMfYeh+NWmscCSpFzaYyS/1HGG/HFAc8Ebw/VTtbkH+JzEBfXnqK62u8SWKf7VqLX9gAQH5u0A8hzLt8d6MIu8sb20maOaVYpFO6k4xTAdcjtb1j6gc1b20lrfXKQ6lcQWxfYSzHAz5Z8D7aILngN2g7W1vrQ7bco2PsOcVZIWtms1I2lko20Dip7aNbaaCV4QMIxO6+r2UJHRr6KRlzO3KcELGAPjT8Gk3JP1iXbZ85QKsrA8k4qJB7K2UetmzVLq2pT6k6tJGi8ox3B19u9L0CCOylC3VqjxePPIXK0TLf6dGv1dso9QQCoAXkfyNeo6/edn/5YfAV6rJyuaanmjgjLyuEUdWbpVJJr9uCVFte8o2DrESMeeaBNX4iubxbt0lkRRMyW7H7IJwT8ATVx5Tloc5eOx5qHEtnBBFJbSLKJCe8chVA6k1kPFOvy6rrLXzSxNGDyQtH9wE4/H8artW1GeHR7lTMxdgQufsmQgDb4fOh25vAkPL5D4VvGGJcpep6hLd3WUde0ml7pbBG3dHXrvmpTXCx88aDCKxAAGPHyoWW4f6fbjP8Mrt78n5k1YyzsNg2D5itcqeMO3tzhWeoktwPpyIP+WVT4frUaZ+aWMO5bLZbm8huflmoCzFplY+L5+dMuILtp+k3EDXIiuo0ktjFKZoXDMjAKT3l8sgHbahQS5GeULnfA6Cn5NVu/ofYF+eBuZfTY8ndwR5DIbwz4e+vZseNH/Ta4aP9vykE4PqNR2uJATyxxqDuuct1z5+35U2z02zVht1mZmDSHJHo1KZuWCEfeBbFQc7+2n7k4kVD9lFX5Z/nWp1xrN7sgh4NmePUpHjIOI8MDtkEj8q0Gd4LzQJ0nhlde1wytJyqx2wOux8Kzbg+YxaixGN4iCSPR3G4o5eMXfDlxCyNOHuPQdysbbDckeP6UX6s37PcQXHZraoGMa/RlHZzqQAN9ieuPXVSkgPMcgt0wPLfoakcSydnPZJzGPltlAE6EKOu3TJXbrVdbP8AVtjPpEg7Y8flRfrGp9gzeTEahd5/p5P8RqRplwPp9sSAQJV6+0VVX8gGoXnT/iJP8RrthMDeW4BOe1XHj41SN3TUb64jiN1coF7UwxrzJ6WCTgb5B8dsUK38oZS7el2kexGMbirnVZi2n3BfmXKQHJfPUnwztn5+PShzUZOXTi2QVDJjHT0h5704Z4r3SVF7fRW5KqGOct0GBnfceVMa5of0CTEhhPNEZiIk5QEZTgFfE7ZJ6Z6b5qr4ZvyNZtQCNiSfHwNXWu3bSSX3N0ROUf8Axj3fCjC9Srtopkhha1NyZXWNEHNkE7DoDj37VH0eS5itHa2mktBbg9grjDKuScPjruD7vCo+gauxW6ZQeZYcKR4ZBH86c7QfTI7VscsqIrA9MEkdaGhhofG1obAtqFjHctbr9fNavzqd9iBny3NXJgOssZNLuIIgRtEz94bVmNgskRuI4JnUyIWMhYk5wTnOc9amqzxXMCWsQllt5SAvZ5LAjf3HbO3wxRYpsVzWOsxyMoZpApx3DkfKn4LfUMYljkHr3oM474L1WLh9dctJGEThp7q2WZlMYI6gdG9Y8gMZqRw/xXqFpfw2V7dB7FVCksuDGvKuMYHnn40SWxq4l6GX0W68nr1D3/iTbf8AT7j+8Pyrla+PL+M/KCW+lFnp09wM4ihLKMHGcbDf3VnElzsLYZwoyTnx6fnRhxdOINBihJBMhVCRnJCjc/Ks9LmBJ7hmDH0zj37fOuf4sxxtb/KueSs1m7MlxJBnu5B/ukflVPcPnAPRm3r0nbpIZJ1YFxkFvEVEnk3Yn7Kk+87Cu+64SYjtie0vHc/ZyanO9QNNGEkfzOKkSPWbdtzRqZ95D5R4Hv2/DNQlPfXfG/ninp2+pY+Lvt7hUUHcVqsihmAsrfDTgEtlHkygIxuB4bVHZqbACM58WwfkPyrhai3NPGdFE02xrjNSC1ZJ2MdpIiZ9JgM+WTXZZQ8zSDcMxPuzSbU4l5/uKW+AOPnimc1u/Uer/hd1GpA53KYBHnkUYT3mlvpN1p0l7bSTtcZaCWQIDtuTgnHjWeWlu13BcRIVBKD0+h7w/SpsNtq8VzHeGzVpElWRU9ELy8w5R7eYfCs5mMM47yLdTu4NRurQaXdQ3CxWyK/Ke07M5OxA3xuKiWpIibp6ROxxjrUTU5ZbPX7zUNLsoo4bizFt2ZVT1QcxI5h45+FUum3l5HNbwzS5RmOBgb4U+VXmGpO8qzUWP7wu/XcSH/8ARrmmlm1G1VSQ3bLj40nUCTf3Wf6Z/wDEabgZ0njeMkOrAggdN6Ya0nUJ457QwR3KSO6whI0bqQTnGN8+fyof1/CaXNjciRPHP2qZW/nFgljG1uqrddorLBIWBx6OSMAZXPnsaqZbiWWxvEdiUR4ggHQbt+VSnSXwvN/v21ycbtvnGO6aJNXco2qc2xyw2/sAe2gvSZ5oL9JLZmWQBtwAdsb9amvf3N12jNK8sQgYc7HOT0G/sFQ3VhwrNzxagOpWJD8WxVjPerFxBaKxPeWPqf6xoW0YSkXbxy8gSNS2Gxz79B5nJ6U7etOurWfabzpChO2cnc+FRgpstQihuuWRWdWXcA425TRtw7qHDqzX80SXJmdCGWUg8m4Dcu25O3n7qyJkla5SMsW7mSeh8aXfGWPSZpFkdHRgMqcHPMM7++s1rxt3E+syXmhahMyRCCG2dVQnpkYz66yiFwbyXc9QufPp+VCEd1dSYVrq4PaEBszMebfoRmiu3kBu3yN+c5/vPTxnY8N96u093fMV6vV8a4fITcUajqN8sKahZQ2jxqcRxRGP0vEgk0K6sTDpZXGGcqvXwzk/gPjWi8dabqeqajPd22l3S2vKXlupSFEaBR9k7nGCfzoK4l0qdWgg5WJ5A5wMgZG29ef5S3qN4voJctvkk+WTnFRLhsIx8S2PgP1FWU0eM+QODVZKpYovjj5n9MVme1pJtRyQKPPeuyHbNLK4AA8qZmz2ZA6nYUTuteI9w20Q9XMfeaYxuKenwZXA6AlR7BtTarl1HrrV2zFuHLYJ8hXCaQDhQDXDWWiiaQTXDXM1JIgGI5W8wF+J/Smz1p0DFrjxZ/wFI5a3y8Zibp9rLeR3FtByiSROUFtvtCrKfRjHrMNpdyclrHb80nZOzMxxjHTHPkeym+G4jJeOoWRi0fSMjm6jpmi9YZF4amVBMM3BwIivbHHUb7f56UWdZZz2Al024aUrMr2/OqBGuN+npHPgNqm2Ok/R5Y5DI55W2XGxGCPxzRHxKgGpWjGSPlS3Re0lj9Hduq7/AOtRIlKqB17xYH40X6ytTYJvv+NuP/Vf8TXLWPtLmJG6Fxtz8vz8KXdDN1OfORvxNP6VEZNQt1BxlwPRB+Rphoiu9LFtY/xp5V7RDiQgqS6EeG5wM488mq/VoEj0w8iqOaRc4GOmaLtctX+gLvzgyQkHcYHIQRzeP+cdKG9ajIsUQjczAfjVRFVw7CH1VFYAgo2xGfCre/iEdvfgIo+tkHdGB1prhmFl1RWT0hG3hnO1WOtQCFLtQM5kO+3i2cbe2g+qnhm1Lw3oCAjlUnzGDXbxA3EsbYyEQeHXCE1O0n6PbW1yJZFQsO7zNgmm7mMNeTXSd5cYGN85TGfnmouR24N7JJgDEajr7PzpGtWh/ccmAe8rSc2PunJHyqbpNnqurLKNItVledeRs4IQeefDBA3/ABopk4TltLVLnU7S8upxA0YtbLlI3H2mb2+GKMlk+g6fc6pqNrZ2kZkmeQYRepA3NbBwzwNdw3aX2oxKOVy30doy2d2Pe3A+0R18KAf2dx3+jcbafPPp10wilZGTsySNiM7CvpC11QXC5EEi4OO+hX8arRFN9Atf+hWf/wBf9a9RD9MH9Ga9RmrE/iY8aPGyOoZWGCpGcjyoM4p4VtotJvZ9Lt5O2S3fsbdCMc2NsAjz8M0ag0l1BB2pZfI19GVWRcENnlIPUHOMH11Bii7W72GynOPZX05xJwFoXEF0l3eW7C5B7zxMVMvlzY6+2s5/aFwvovDdnbR6dZrFc3EjZcsS3Ko36nzK056wZtmEiVHcYkTPgeb4b1ZSpn/SoE4wznyXHxq4zs1X8p8dzS4EzIufbTgWnrePcmqiFHc70mnWWkEVlog1wDOAKUa6npewZpmx/qU4xHGo8FJ+P+lIC5NPTDEhH3ML8BivKu9a5bE0uOF4mmv5IxzbRE8w6gcy0Y3Fo66FPDC0rlps89uw7VxjoCfChfhCNm1ULHklkKtuRgZHXHh7dqNdbsidFlhVJJHkbIS2YCRx5A1X6uf7KrX1xd20xkKssKgNImHHXYA9etQJLdoX5GGPHHkd/wBPjRHq8apBA7t2ZVQqGTHP06KOuf1qs1pCuoAc2c8owOn+cYov1jfHbN5E5pXJ6liT8as+Goe01uyXH/M/kaiBOfveZNTtEkjtNWtbiduWJJRzHGcDpnHlvVGqPrmOP/bey9JGXnwDtsPPb4DahPXV5jCgOfrz+DUrU+IpI76WOeaNkWckxxZYS4OFZN9xsCMee9VkV7NeyKblOSQTk9mFwQOQ9R16mqiJ1hzWhkmRIXZYz3ZpAikeO5291Rm1JtQPKxVu1PNzrnHp+iPYNqutO4cv+Ih2OnRRYjcM8kwPKm/sPe8hR7of7NtItRz6jPPqF4rZd2kIUeQ5R02oyrtnFtw3qusyrBpluWXPfnY4WPfzxn3CjrQ/2eR2tt/vdo75VAxboOVGwABknw2rRLW0itYRBbRRxQr0jjUACnuzHkKzkhaCbUdPXs4dCjjhB2S3KqPgKWdedB/tWl3cQ9abfMUSmP1Unkz02FCRNNmW5iFxFC0YPQyKATU3mkA659VdVMb14ikkc0n3RXq7ivVFPR8jI3HnSuceYqJGzghSNm3BHzp7v9CRTlzOM+229D/EugWPEFr2F/ESVz2cinDIT5H4fCr8ZOxNe5AfCpPnLi7g7UeHJC0imeyJ+ruUGw9TDwPyoQMbTswiQsWfACjPSvrea2imjaOaNHjYYZWXORVaujWlptaQRxJjYRIFx8KZywq+b7Hg/iG9GYNFvGGOsiiIfFyM+6k6pod3oVybTUOx+kFQ5ET84APTJx1r6Mktihznb8aw/jmX6TxLfNnIR+zHuGPxzV4ZsIulNlamyJTDLQ0ikU5ZqGuEU9CRn2ZrpXelQYSRm8VQn34x/Otcdi6Op3iW8WJY+0nNPItMRmpMWK1diL/g7nXXIFVQTIrLhmIBHkT7vwo24qUDS5YAnO0mAIopREX67c5xgVnNjczWchnthl0B7pYrzDyJ9dd/fU0V/cz6nAXQqyWkJkDGMkk7Ft9mx0FHjP7DCTiGyvgllpbNIyfxWHgMb8ud2wRuR086qdR1nT7zVIhZT9u3aBSy55Rvnbz69RQ1KLhrpryFBp0bc3flPIRkknlAyx6nfb14pjT0EdzG9h2s7q/M0ky8iHyxjOPifdRdNQ9bR80UeB9kdKf7PCnlhklYqeVIhl2ODgADfOaIOG+CtZ1mCFra0MEBUZluSUUD4ZJ9grUeGOBdO0KVbmV3u71ej4AVP7I/OrKyynhv9n+uasFmS3XTbJm5ZDKGS4x445l3+ODWj6P+zTQdOdHdJ7l0/pZCQfbj8KOQnmceob0rl/q1i1B/VLHVuwFvpH0aC3AwEQ8hHs2xQlcaNrFtIWktbjm6l07w+Kk1pwxSuUHp1qWWXw6rqdqwxdXAI25X3/Graz4j1V5UjVUndjgDlwTRrLDDIpE0KP5BlDZpm1022t5O1hgjjc/dGMVIq2E8kKNdKiv4xqTgU/Sgp8q8FNKNMAPA02TnbOKksAaZePqc4xUTe/365TfNN/QN8a9UcxMZS64U8pByvqP5U5GwlQMcg9D6j5U0HXwNIV+R8rnklOM9MN+vSphM9EbkYruaYQkrkkUtceO9SLJFIbJ2Cn2mlHbpn40lzt1NSRp4/HbPkNga+euJtOvNP1S4F/CyNLK7qx3VgSTkGvoWWqvWtJsdXtHtdQgWSFvA9V9YPgaonzjIMdaYZaNOLeCLzRWkubPnu7AbmQDvR/2h/Og477jpS2jld6ZU7zH2CpTbAmoI3i5h4uT7gP1rXDbPI5HJ7amRNmokMLk7D21aWFhPcTJDBG8kjdERck+6lHYnjjjkMzMqFCO42G38jg4PupFgbqfUEtbLTpbRpWCduIWlds+bnf39BWncF/s5aSQ3XElnEYgA0MEm5DfeI9mdvXWjq9jZukJ7KJ+iKMA/pWbWfcsp0f8AZBe/vRLnWtWgubYnM0BiLM48sk7e2tS0vQ9L0q1S3srOGOJeiogGN81PAZhk4A8AKcCBTsKzlokKzfaPKOg/WlKAo3XA8QOlLFKAHXG9AICr4YPspRUV0qD1Fe5eUbHb10knkHhSGxsBnm8AK60jZ5FUF/HG4FKjVRnJyT1J6mrCIEX2+fJ86XykeXupzAzXcVA2DilbHpvSsVzlB6gVJw+VRbjvcqY9Lc+wVK5W6Bj796ipzO7uQCueVceQ8fjn4CkkdkPvP/er1Pb/AHTXqj0jx7DwrpHaIUY907eymUxT6lTjPSoYdt2DqwY5lU4and160w8qxsJohnAw+B1Xz91OsXf0eUZ9dSK7Tzxj20mSRTjGTnyrmCMHHMR4NvTuGPpBB6vKoI5Bbw9w3NJMY8e97akkCkkb0FEeHmXl5RjoR51nPGX7OUumkvdBCxTHvPbdEf1r90+rpWpcgPrr3ZDOcAUp8rXdtLayywXMTxTRnleNxgqfWKf0fQr7VpY4NOtZZ2VcsUXuqSfE9B4V9Fa5wjomtvHLqNhFLLF6L4wSPunHUeqvTS22kwLEkQjVQFSOJcL7AelMuIr2z/h/9lZ7sut3XINiYbc7+wt4e4UbRLw/wlbclvHDbeYTeR/ax3oY1fi+8laW3s0NuoynMAebrjr/AJ+FCt3NNKzSTsz53z1OM7/Lz/CjNOBXrPHdzOzRaYvYKf8AmYyx/KhaS/nkk55ZHYndsudzt1+J+dRN1K+QznbocH/P+RSBuByH1b46YH5e335oWBPpPFmqaWAok7aBQPq5N/P3+H+c0baTxnpl6wjmb6NJ4BjlTtnr76yVW7zEHJJJ3HXfbbx9/qroYZ73NuOUjJO2cZz59N6k3+N1dQyMrKehB60qsV0rXtT0s80E7BcklWPd9e3QDb55rQNC4uW+jP0qExumA/KOlSwK/eBTZdpDiPZehcfyppX+kYG6p15Dsze0eAqSABsNhUy8iKi4UYFd5RjpXq9SnOU+B+NeyRsRn2V7PnSutSJDg7ZwfXSt64QDsd/bSQvL6LYqRM8jJESPSOwPrrioERVUZCgCm2LPc4PeSIb4+8f0/EU7zhjjOD907GpOY9VdruK9Un//2Q=="/>
          <p:cNvSpPr>
            <a:spLocks noChangeAspect="1" noChangeArrowheads="1"/>
          </p:cNvSpPr>
          <p:nvPr/>
        </p:nvSpPr>
        <p:spPr bwMode="auto">
          <a:xfrm>
            <a:off x="307975" y="-350838"/>
            <a:ext cx="1571625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0" y="457200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SNL Computational Tools</a:t>
            </a:r>
            <a:endParaRPr lang="en-US" sz="2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975" y="4254460"/>
            <a:ext cx="3594538" cy="10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42055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8491725"/>
              </p:ext>
            </p:extLst>
          </p:nvPr>
        </p:nvGraphicFramePr>
        <p:xfrm>
          <a:off x="228600" y="990600"/>
          <a:ext cx="9126747" cy="5440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Fixed Chair 2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57813" y1="33146" x2="57813" y2="33146"/>
                        <a14:backgroundMark x1="57773" y1="38670" x2="57773" y2="38670"/>
                        <a14:backgroundMark x1="57773" y1="53277" x2="57773" y2="53277"/>
                        <a14:backgroundMark x1="57188" y1="42322" x2="57188" y2="42322"/>
                        <a14:backgroundMark x1="44531" y1="57772" x2="44531" y2="57772"/>
                        <a14:backgroundMark x1="47891" y1="60112" x2="47891" y2="601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85" t="5343" r="37337" b="9892"/>
          <a:stretch/>
        </p:blipFill>
        <p:spPr>
          <a:xfrm>
            <a:off x="685800" y="685800"/>
            <a:ext cx="2743200" cy="37350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Realizing the Value of Additive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86600" y="1548825"/>
            <a:ext cx="1089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3"/>
                </a:solidFill>
              </a:rPr>
              <a:t>$$$</a:t>
            </a:r>
            <a:endParaRPr lang="en-US" sz="3200" b="1" dirty="0">
              <a:solidFill>
                <a:schemeClr val="accent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44196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3"/>
                </a:solidFill>
              </a:rPr>
              <a:t>¢</a:t>
            </a:r>
            <a:endParaRPr lang="en-US" sz="3200" b="1" dirty="0">
              <a:solidFill>
                <a:schemeClr val="accent3"/>
              </a:solidFill>
            </a:endParaRPr>
          </a:p>
        </p:txBody>
      </p:sp>
      <p:sp>
        <p:nvSpPr>
          <p:cNvPr id="11" name="AutoShape 2" descr="http://static2.grsites.com/archive/textures/misc/misc280.jpg"/>
          <p:cNvSpPr>
            <a:spLocks noChangeAspect="1" noChangeArrowheads="1"/>
          </p:cNvSpPr>
          <p:nvPr/>
        </p:nvSpPr>
        <p:spPr bwMode="auto">
          <a:xfrm>
            <a:off x="155575" y="-13716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1578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5650576"/>
              </p:ext>
            </p:extLst>
          </p:nvPr>
        </p:nvGraphicFramePr>
        <p:xfrm>
          <a:off x="-620713" y="173037"/>
          <a:ext cx="3429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AutoShape 2" descr="data:image/jpeg;base64,/9j/4AAQSkZJRgABAQAAAQABAAD/2wCEAAkGBwgHBgkIBwgKCgkLDRYPDQwMDRsUFRAWIB0iIiAdHx8kKDQsJCYxJx8fLT0tMTU3Ojo6Iys/RD84QzQ5OjcBCgoKDQwNGg8PGjclHyU3Nzc3Nzc3Nzc3Nzc3Nzc3Nzc3Nzc3Nzc3Nzc3Nzc3Nzc3Nzc3Nzc3Nzc3Nzc3Nzc3N//AABEIAKAA8QMBIgACEQEDEQH/xAAcAAABBQEBAQAAAAAAAAAAAAAGAgMEBQcBAAj/xABHEAACAQMCAwQGBwQHBgcAAAABAgMABBEFIQYSMRMiQVEyYXGBkaEUI0JSsdHhBxUzwVNicpKy8PEkJTRDVYIXVHN0k5Si/8QAGAEBAQEBAQAAAAAAAAAAAAAAAQACAwT/xAAhEQEBAAIDAAIDAQEAAAAAAAAAARExAiFBEjIEQlFhA//aAAwDAQACEQMRAD8As8UsCkg0sGpFLEzbKDTzafNH/EikXO/eUirHh6Syjvee+flVRlO6SCaOIbm1uVPZyxOD1GRUmYtbkHGDSezYdOlaVcaVZTjvQqufFNqrbnhiFh9RIQf6wqQHy6b1z6SR129tEF5w1eRgssQk9aHNUF7YzRZEkbqfJhipFLfldg2PXUu0124tf4M7KPu5yPhQ7MrpvvjzqtuNQELEc3M3kPCpNQtOM0AAvItvF0OPlSr3jKCRSmmAM2PSk8PdWRtqMsmOZ9vIGlxXQzuT8acAZ3d1PdymWeRpHPiTnHs8qhyQK/dZOZT4NvUDSl1W8OLOF5oge8z91R/3GrTUo5LCwmmmKGSNSTy5I+dBU91o6MCYiEI8+lVv7ruC5DEKo8c9anxa3C0qwXHcfslkLfZ3zt8Aam9okicyEFT4g5p7m1nKoXTkj3OXbzNOAMgwBgVPIB6VCuzOi5jt8j72c491GU4spU9049Rp36fEnpkA+IG9UsjSvnmJx5DakKG6AE0pdHWCP4CE+tj/ACpl7+5m9KQ48lOKhRQTP0Qr7dqsLbTw+DNJn1AfnVovWN7LauSp5lJ7yk9aKtOkOocn0UGRj0UDJ+FVlrY2yY+r5j4Ft6ubSU2zpKrchXo3TFAXdpw5dyYaULGD15uvwq3t+HbaMgys0h8ugpeia5b6ivZmWP6QvVVPX11bZqSvn0m1e3aKOFUJGzAbg0G31u1rM8cqgEda0PNUHFNoj2/0oFQybMPMVIHsaQd680oJwozSSx8sVF3FcrnMa9SSexzTyabPIheON2UHGQKkLGRg4xV7p2uNaQLC1urKvipwaGQybaWM7oQfXSlkljIO+3ro0XWtPnGJ4SD61BrxTQrj+iQn/toAYh127t8csz48mNToeMXQ4mRHx7qsZuHNOuR9RdEE+sNQ3rvDR0+PtDdRMD0XOGPupQlt+MLBwO2SSM+Y7wpWocTaKId5UuGI2jx+fSsnvRqCOeyicIPtDcmqtpbhSeZJCfEEGpC/VI49RkdkQQoxyFhOAKoZ+H33aGYH1MMVFjlu0w2WjX5/Cp30mS5t3Qux5dyWOKSpZNMkE/ZySRxkdWDc34UQ6NZ6Xa4eVTcy+c3TP9n/AFqgkcdoyq2eQ4YeRrqXbq3WlNGOsIUCKcKOijYCh7i/UObSjEDvNIo93X+Qqmi1Bh41F1K7M91aISOVWLt7AMn8KpOxVLrVq13cShZPRdVjIz3SAR+fxqLBc6xZNGkE8k8SbBc7KBv7huat9Ov7yxeWaymSKYp3u0jV0bJGzBtsZNOz6nZsHGt8Om1YHla50mXsiCMdYnyp6jxHWrnc2njJjBFjxlEZWW/t2twBsUHMM+Az+dHvCtpacRxJNb6jbIrnZC+ZPgPzrPjZaPeIBp2r28jMSOwu4/o8nsGcgnr0NRraxu9D1W1u1je3WOZW5s5QgHxbpWU3k8B6S8Z5+dpPBxt8qpNT4MlskZ7aNZEHig3+FCVhxhqq3Ul7FdzIZpC5Vh3CCdu6em1GGn/tNhVAuq2hBOFEsB2J9anp8TUgfevDbMVdiWHhiq99UZD9VEB62NGXEes6brsWEsIkkIyJw+Wx8KGDZW6g4QtjxO9WUjfvW6fGJCv9kU9G08pBYO/tqNNLFEeVFb+7ikLfTA4RdvXvUhBYfSoJFkjkWJlOQQTmjOPiy6WFUZIy+MGTHU+ys0iuLyTZRj2DFTYbe8kYdpPj2nNRwNp+Ib2XIM5HqXaq6a5kmOXdmbzY1DtlKoEnnRj0BGxq+t+Hr6ZQwjCqfFjihKU5BwQK8T66J4+EpWXvzovuJql1LTnsZmic5I8cdaSgZrtc5W8q9UR1YobaIpLZBwepI/SnmTT3/iWnJ7Bj8Kt8GuFQeoBowwoJLPSHPpvGfX/pUK40K1cM1vqKexv0onkt4XGGiQ+6qTVJNJsJEhu5445ZN0j8SPYKNEF6hDqEBYWR5yPtc+B7qorqbV4W7S5aRc9WZ6v9e4p03Srp45LaSSNFU9ojDOTnbB8dqGNb4gtNcign0+GdIu8MSry4x1NakrK+0bmmQS3t2rKPRSNRn3tQ5xDrc1rNcNa4wkyxplM7Ddv5VCtNReBhzPt5ZqoubyQiNlbMkjNJggHcnbY7Hp4104QU9Bx0WRxdaYC5I5OyfbHjnPu6VbNqNtqdgr2oaNJMZyuDkdevXB26VWX8Zso4Lm9s9N+iyScqiRZIWOFBH8NgDnJ8KbW4jxiCIQRY2iDlwv8A3Hc++sNJQjSFSFJOTkknJJpiR8Uhp9utR5Jc+OKUd7Yr40gSl3ldvsxFRj1kL+BNRXc7HGxPnXo3xbSMftOPgB+ta47HLQj4OsbTUtWNvevEsLR5PbAlSQwwDRRrfAslrey391Kk6XLg47fs44xkAcqnHewoG5xQx+z64aHXMq0Q+qIxKMqdx860riKQXGhzg26OrkIyvMY0YeWxGDWLoZxWfa7o0cEkkkljbxwJGsVtA0WGuR3cc7A4yCrHI685oVsdM1K0uxbXizxWzPgxhyUYbkj3Vq2uXTQ6bBAJAi9gF5JV29H0ebbA9dUd80bHmAXYYwCNhjwNHmTL2Hu5BNPBHtHHM6Kp8AGIA+FeljS5AiLCPnIUMzYUe31VDuJiL+7/APcSf4jTkavdFbaMjnm+rUt0BY43+NLWCZ9A4g0RPpNq8hts5DxsJYce0bfhUrR+JLmRpYb62j7WMKRysRzZOPHpUj9xz6KqMt7cWF7LL2ZGns6JGuDln3K4JA28c+o1Sob+fUg2qqDLBIpEnYKhkBbG+Nj5+dCadw7p+ka5yia7EFy2wikjHMfYeh+NWmscCSpFzaYyS/1HGG/HFAc8Ebw/VTtbkH+JzEBfXnqK62u8SWKf7VqLX9gAQH5u0A8hzLt8d6MIu8sb20maOaVYpFO6k4xTAdcjtb1j6gc1b20lrfXKQ6lcQWxfYSzHAz5Z8D7aILngN2g7W1vrQ7bco2PsOcVZIWtms1I2lko20Dip7aNbaaCV4QMIxO6+r2UJHRr6KRlzO3KcELGAPjT8Gk3JP1iXbZ85QKsrA8k4qJB7K2UetmzVLq2pT6k6tJGi8ox3B19u9L0CCOylC3VqjxePPIXK0TLf6dGv1dso9QQCoAXkfyNeo6/edn/5YfAV6rJyuaanmjgjLyuEUdWbpVJJr9uCVFte8o2DrESMeeaBNX4iubxbt0lkRRMyW7H7IJwT8ATVx5Tloc5eOx5qHEtnBBFJbSLKJCe8chVA6k1kPFOvy6rrLXzSxNGDyQtH9wE4/H8artW1GeHR7lTMxdgQufsmQgDb4fOh25vAkPL5D4VvGGJcpep6hLd3WUde0ml7pbBG3dHXrvmpTXCx88aDCKxAAGPHyoWW4f6fbjP8Mrt78n5k1YyzsNg2D5itcqeMO3tzhWeoktwPpyIP+WVT4frUaZ+aWMO5bLZbm8huflmoCzFplY+L5+dMuILtp+k3EDXIiuo0ktjFKZoXDMjAKT3l8sgHbahQS5GeULnfA6Cn5NVu/ofYF+eBuZfTY8ndwR5DIbwz4e+vZseNH/Ta4aP9vykE4PqNR2uJATyxxqDuuct1z5+35U2z02zVht1mZmDSHJHo1KZuWCEfeBbFQc7+2n7k4kVD9lFX5Z/nWp1xrN7sgh4NmePUpHjIOI8MDtkEj8q0Gd4LzQJ0nhlde1wytJyqx2wOux8Kzbg+YxaixGN4iCSPR3G4o5eMXfDlxCyNOHuPQdysbbDckeP6UX6s37PcQXHZraoGMa/RlHZzqQAN9ieuPXVSkgPMcgt0wPLfoakcSydnPZJzGPltlAE6EKOu3TJXbrVdbP8AVtjPpEg7Y8flRfrGp9gzeTEahd5/p5P8RqRplwPp9sSAQJV6+0VVX8gGoXnT/iJP8RrthMDeW4BOe1XHj41SN3TUb64jiN1coF7UwxrzJ6WCTgb5B8dsUK38oZS7el2kexGMbirnVZi2n3BfmXKQHJfPUnwztn5+PShzUZOXTi2QVDJjHT0h5704Z4r3SVF7fRW5KqGOct0GBnfceVMa5of0CTEhhPNEZiIk5QEZTgFfE7ZJ6Z6b5qr4ZvyNZtQCNiSfHwNXWu3bSSX3N0ROUf8Axj3fCjC9Srtopkhha1NyZXWNEHNkE7DoDj37VH0eS5itHa2mktBbg9grjDKuScPjruD7vCo+gauxW6ZQeZYcKR4ZBH86c7QfTI7VscsqIrA9MEkdaGhhofG1obAtqFjHctbr9fNavzqd9iBny3NXJgOssZNLuIIgRtEz94bVmNgskRuI4JnUyIWMhYk5wTnOc9amqzxXMCWsQllt5SAvZ5LAjf3HbO3wxRYpsVzWOsxyMoZpApx3DkfKn4LfUMYljkHr3oM474L1WLh9dctJGEThp7q2WZlMYI6gdG9Y8gMZqRw/xXqFpfw2V7dB7FVCksuDGvKuMYHnn40SWxq4l6GX0W68nr1D3/iTbf8AT7j+8Pyrla+PL+M/KCW+lFnp09wM4ihLKMHGcbDf3VnElzsLYZwoyTnx6fnRhxdOINBihJBMhVCRnJCjc/Ks9LmBJ7hmDH0zj37fOuf4sxxtb/KueSs1m7MlxJBnu5B/ukflVPcPnAPRm3r0nbpIZJ1YFxkFvEVEnk3Yn7Kk+87Cu+64SYjtie0vHc/ZyanO9QNNGEkfzOKkSPWbdtzRqZ95D5R4Hv2/DNQlPfXfG/ninp2+pY+Lvt7hUUHcVqsihmAsrfDTgEtlHkygIxuB4bVHZqbACM58WwfkPyrhai3NPGdFE02xrjNSC1ZJ2MdpIiZ9JgM+WTXZZQ8zSDcMxPuzSbU4l5/uKW+AOPnimc1u/Uer/hd1GpA53KYBHnkUYT3mlvpN1p0l7bSTtcZaCWQIDtuTgnHjWeWlu13BcRIVBKD0+h7w/SpsNtq8VzHeGzVpElWRU9ELy8w5R7eYfCs5mMM47yLdTu4NRurQaXdQ3CxWyK/Ke07M5OxA3xuKiWpIibp6ROxxjrUTU5ZbPX7zUNLsoo4bizFt2ZVT1QcxI5h45+FUum3l5HNbwzS5RmOBgb4U+VXmGpO8qzUWP7wu/XcSH/8ARrmmlm1G1VSQ3bLj40nUCTf3Wf6Z/wDEabgZ0njeMkOrAggdN6Ya0nUJ457QwR3KSO6whI0bqQTnGN8+fyof1/CaXNjciRPHP2qZW/nFgljG1uqrddorLBIWBx6OSMAZXPnsaqZbiWWxvEdiUR4ggHQbt+VSnSXwvN/v21ycbtvnGO6aJNXco2qc2xyw2/sAe2gvSZ5oL9JLZmWQBtwAdsb9amvf3N12jNK8sQgYc7HOT0G/sFQ3VhwrNzxagOpWJD8WxVjPerFxBaKxPeWPqf6xoW0YSkXbxy8gSNS2Gxz79B5nJ6U7etOurWfabzpChO2cnc+FRgpstQihuuWRWdWXcA425TRtw7qHDqzX80SXJmdCGWUg8m4Dcu25O3n7qyJkla5SMsW7mSeh8aXfGWPSZpFkdHRgMqcHPMM7++s1rxt3E+syXmhahMyRCCG2dVQnpkYz66yiFwbyXc9QufPp+VCEd1dSYVrq4PaEBszMebfoRmiu3kBu3yN+c5/vPTxnY8N96u093fMV6vV8a4fITcUajqN8sKahZQ2jxqcRxRGP0vEgk0K6sTDpZXGGcqvXwzk/gPjWi8dabqeqajPd22l3S2vKXlupSFEaBR9k7nGCfzoK4l0qdWgg5WJ5A5wMgZG29ef5S3qN4voJctvkk+WTnFRLhsIx8S2PgP1FWU0eM+QODVZKpYovjj5n9MVme1pJtRyQKPPeuyHbNLK4AA8qZmz2ZA6nYUTuteI9w20Q9XMfeaYxuKenwZXA6AlR7BtTarl1HrrV2zFuHLYJ8hXCaQDhQDXDWWiiaQTXDXM1JIgGI5W8wF+J/Smz1p0DFrjxZ/wFI5a3y8Zibp9rLeR3FtByiSROUFtvtCrKfRjHrMNpdyclrHb80nZOzMxxjHTHPkeym+G4jJeOoWRi0fSMjm6jpmi9YZF4amVBMM3BwIivbHHUb7f56UWdZZz2Al024aUrMr2/OqBGuN+npHPgNqm2Ok/R5Y5DI55W2XGxGCPxzRHxKgGpWjGSPlS3Re0lj9Hduq7/AOtRIlKqB17xYH40X6ytTYJvv+NuP/Vf8TXLWPtLmJG6Fxtz8vz8KXdDN1OfORvxNP6VEZNQt1BxlwPRB+Rphoiu9LFtY/xp5V7RDiQgqS6EeG5wM488mq/VoEj0w8iqOaRc4GOmaLtctX+gLvzgyQkHcYHIQRzeP+cdKG9ajIsUQjczAfjVRFVw7CH1VFYAgo2xGfCre/iEdvfgIo+tkHdGB1prhmFl1RWT0hG3hnO1WOtQCFLtQM5kO+3i2cbe2g+qnhm1Lw3oCAjlUnzGDXbxA3EsbYyEQeHXCE1O0n6PbW1yJZFQsO7zNgmm7mMNeTXSd5cYGN85TGfnmouR24N7JJgDEajr7PzpGtWh/ccmAe8rSc2PunJHyqbpNnqurLKNItVledeRs4IQeefDBA3/ABopk4TltLVLnU7S8upxA0YtbLlI3H2mb2+GKMlk+g6fc6pqNrZ2kZkmeQYRepA3NbBwzwNdw3aX2oxKOVy30doy2d2Pe3A+0R18KAf2dx3+jcbafPPp10wilZGTsySNiM7CvpC11QXC5EEi4OO+hX8arRFN9Atf+hWf/wBf9a9RD9MH9Ga9RmrE/iY8aPGyOoZWGCpGcjyoM4p4VtotJvZ9Lt5O2S3fsbdCMc2NsAjz8M0ag0l1BB2pZfI19GVWRcENnlIPUHOMH11Bii7W72GynOPZX05xJwFoXEF0l3eW7C5B7zxMVMvlzY6+2s5/aFwvovDdnbR6dZrFc3EjZcsS3Ko36nzK056wZtmEiVHcYkTPgeb4b1ZSpn/SoE4wznyXHxq4zs1X8p8dzS4EzIufbTgWnrePcmqiFHc70mnWWkEVlog1wDOAKUa6npewZpmx/qU4xHGo8FJ+P+lIC5NPTDEhH3ML8BivKu9a5bE0uOF4mmv5IxzbRE8w6gcy0Y3Fo66FPDC0rlps89uw7VxjoCfChfhCNm1ULHklkKtuRgZHXHh7dqNdbsidFlhVJJHkbIS2YCRx5A1X6uf7KrX1xd20xkKssKgNImHHXYA9etQJLdoX5GGPHHkd/wBPjRHq8apBA7t2ZVQqGTHP06KOuf1qs1pCuoAc2c8owOn+cYov1jfHbN5E5pXJ6liT8as+Goe01uyXH/M/kaiBOfveZNTtEkjtNWtbiduWJJRzHGcDpnHlvVGqPrmOP/bey9JGXnwDtsPPb4DahPXV5jCgOfrz+DUrU+IpI76WOeaNkWckxxZYS4OFZN9xsCMee9VkV7NeyKblOSQTk9mFwQOQ9R16mqiJ1hzWhkmRIXZYz3ZpAikeO5291Rm1JtQPKxVu1PNzrnHp+iPYNqutO4cv+Ih2OnRRYjcM8kwPKm/sPe8hR7of7NtItRz6jPPqF4rZd2kIUeQ5R02oyrtnFtw3qusyrBpluWXPfnY4WPfzxn3CjrQ/2eR2tt/vdo75VAxboOVGwABknw2rRLW0itYRBbRRxQr0jjUACnuzHkKzkhaCbUdPXs4dCjjhB2S3KqPgKWdedB/tWl3cQ9abfMUSmP1Unkz02FCRNNmW5iFxFC0YPQyKATU3mkA659VdVMb14ikkc0n3RXq7ivVFPR8jI3HnSuceYqJGzghSNm3BHzp7v9CRTlzOM+229D/EugWPEFr2F/ESVz2cinDIT5H4fCr8ZOxNe5AfCpPnLi7g7UeHJC0imeyJ+ruUGw9TDwPyoQMbTswiQsWfACjPSvrea2imjaOaNHjYYZWXORVaujWlptaQRxJjYRIFx8KZywq+b7Hg/iG9GYNFvGGOsiiIfFyM+6k6pod3oVybTUOx+kFQ5ET84APTJx1r6Mktihznb8aw/jmX6TxLfNnIR+zHuGPxzV4ZsIulNlamyJTDLQ0ikU5ZqGuEU9CRn2ZrpXelQYSRm8VQn34x/Otcdi6Op3iW8WJY+0nNPItMRmpMWK1diL/g7nXXIFVQTIrLhmIBHkT7vwo24qUDS5YAnO0mAIopREX67c5xgVnNjczWchnthl0B7pYrzDyJ9dd/fU0V/cz6nAXQqyWkJkDGMkk7Ft9mx0FHjP7DCTiGyvgllpbNIyfxWHgMb8ud2wRuR086qdR1nT7zVIhZT9u3aBSy55Rvnbz69RQ1KLhrpryFBp0bc3flPIRkknlAyx6nfb14pjT0EdzG9h2s7q/M0ky8iHyxjOPifdRdNQ9bR80UeB9kdKf7PCnlhklYqeVIhl2ODgADfOaIOG+CtZ1mCFra0MEBUZluSUUD4ZJ9grUeGOBdO0KVbmV3u71ej4AVP7I/OrKyynhv9n+uasFmS3XTbJm5ZDKGS4x445l3+ODWj6P+zTQdOdHdJ7l0/pZCQfbj8KOQnmceob0rl/q1i1B/VLHVuwFvpH0aC3AwEQ8hHs2xQlcaNrFtIWktbjm6l07w+Kk1pwxSuUHp1qWWXw6rqdqwxdXAI25X3/Graz4j1V5UjVUndjgDlwTRrLDDIpE0KP5BlDZpm1022t5O1hgjjc/dGMVIq2E8kKNdKiv4xqTgU/Sgp8q8FNKNMAPA02TnbOKksAaZePqc4xUTe/365TfNN/QN8a9UcxMZS64U8pByvqP5U5GwlQMcg9D6j5U0HXwNIV+R8rnklOM9MN+vSphM9EbkYruaYQkrkkUtceO9SLJFIbJ2Cn2mlHbpn40lzt1NSRp4/HbPkNga+euJtOvNP1S4F/CyNLK7qx3VgSTkGvoWWqvWtJsdXtHtdQgWSFvA9V9YPgaonzjIMdaYZaNOLeCLzRWkubPnu7AbmQDvR/2h/Og477jpS2jld6ZU7zH2CpTbAmoI3i5h4uT7gP1rXDbPI5HJ7amRNmokMLk7D21aWFhPcTJDBG8kjdERck+6lHYnjjjkMzMqFCO42G38jg4PupFgbqfUEtbLTpbRpWCduIWlds+bnf39BWncF/s5aSQ3XElnEYgA0MEm5DfeI9mdvXWjq9jZukJ7KJ+iKMA/pWbWfcsp0f8AZBe/vRLnWtWgubYnM0BiLM48sk7e2tS0vQ9L0q1S3srOGOJeiogGN81PAZhk4A8AKcCBTsKzlokKzfaPKOg/WlKAo3XA8QOlLFKAHXG9AICr4YPspRUV0qD1Fe5eUbHb10knkHhSGxsBnm8AK60jZ5FUF/HG4FKjVRnJyT1J6mrCIEX2+fJ86XykeXupzAzXcVA2DilbHpvSsVzlB6gVJw+VRbjvcqY9Lc+wVK5W6Bj796ipzO7uQCueVceQ8fjn4CkkdkPvP/er1Pb/AHTXqj0jx7DwrpHaIUY907eymUxT6lTjPSoYdt2DqwY5lU4and160w8qxsJohnAw+B1Xz91OsXf0eUZ9dSK7Tzxj20mSRTjGTnyrmCMHHMR4NvTuGPpBB6vKoI5Bbw9w3NJMY8e97akkCkkb0FEeHmXl5RjoR51nPGX7OUumkvdBCxTHvPbdEf1r90+rpWpcgPrr3ZDOcAUp8rXdtLayywXMTxTRnleNxgqfWKf0fQr7VpY4NOtZZ2VcsUXuqSfE9B4V9Fa5wjomtvHLqNhFLLF6L4wSPunHUeqvTS22kwLEkQjVQFSOJcL7AelMuIr2z/h/9lZ7sut3XINiYbc7+wt4e4UbRLw/wlbclvHDbeYTeR/ax3oY1fi+8laW3s0NuoynMAebrjr/AJ+FCt3NNKzSTsz53z1OM7/Lz/CjNOBXrPHdzOzRaYvYKf8AmYyx/KhaS/nkk55ZHYndsudzt1+J+dRN1K+QznbocH/P+RSBuByH1b46YH5e335oWBPpPFmqaWAok7aBQPq5N/P3+H+c0baTxnpl6wjmb6NJ4BjlTtnr76yVW7zEHJJJ3HXfbbx9/qroYZ73NuOUjJO2cZz59N6k3+N1dQyMrKehB60qsV0rXtT0s80E7BcklWPd9e3QDb55rQNC4uW+jP0qExumA/KOlSwK/eBTZdpDiPZehcfyppX+kYG6p15Dsze0eAqSABsNhUy8iKi4UYFd5RjpXq9SnOU+B+NeyRsRn2V7PnSutSJDg7ZwfXSt64QDsd/bSQvL6LYqRM8jJESPSOwPrrioERVUZCgCm2LPc4PeSIb4+8f0/EU7zhjjOD907GpOY9VdruK9Un//2Q=="/>
          <p:cNvSpPr>
            <a:spLocks noChangeAspect="1" noChangeArrowheads="1"/>
          </p:cNvSpPr>
          <p:nvPr/>
        </p:nvSpPr>
        <p:spPr bwMode="auto">
          <a:xfrm>
            <a:off x="155575" y="-503238"/>
            <a:ext cx="1571625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wgHBgkIBwgKCgkLDRYPDQwMDRsUFRAWIB0iIiAdHx8kKDQsJCYxJx8fLT0tMTU3Ojo6Iys/RD84QzQ5OjcBCgoKDQwNGg8PGjclHyU3Nzc3Nzc3Nzc3Nzc3Nzc3Nzc3Nzc3Nzc3Nzc3Nzc3Nzc3Nzc3Nzc3Nzc3Nzc3Nzc3N//AABEIAKAA8QMBIgACEQEDEQH/xAAcAAABBQEBAQAAAAAAAAAAAAAGAgMEBQcBAAj/xABHEAACAQMCAwQGBwQHBgcAAAABAgMABBEFIQYSMRMiQVEyYXGBkaEUI0JSsdHhBxUzwVNicpKy8PEkJTRDVYIXVHN0k5Si/8QAGAEBAQEBAQAAAAAAAAAAAAAAAQACAwT/xAAhEQEBAAIDAAIDAQEAAAAAAAAAARExAiFBEjIEQlFhA//aAAwDAQACEQMRAD8As8UsCkg0sGpFLEzbKDTzafNH/EikXO/eUirHh6Syjvee+flVRlO6SCaOIbm1uVPZyxOD1GRUmYtbkHGDSezYdOlaVcaVZTjvQqufFNqrbnhiFh9RIQf6wqQHy6b1z6SR129tEF5w1eRgssQk9aHNUF7YzRZEkbqfJhipFLfldg2PXUu0124tf4M7KPu5yPhQ7MrpvvjzqtuNQELEc3M3kPCpNQtOM0AAvItvF0OPlSr3jKCRSmmAM2PSk8PdWRtqMsmOZ9vIGlxXQzuT8acAZ3d1PdymWeRpHPiTnHs8qhyQK/dZOZT4NvUDSl1W8OLOF5oge8z91R/3GrTUo5LCwmmmKGSNSTy5I+dBU91o6MCYiEI8+lVv7ruC5DEKo8c9anxa3C0qwXHcfslkLfZ3zt8Aam9okicyEFT4g5p7m1nKoXTkj3OXbzNOAMgwBgVPIB6VCuzOi5jt8j72c491GU4spU9049Rp36fEnpkA+IG9UsjSvnmJx5DakKG6AE0pdHWCP4CE+tj/ACpl7+5m9KQ48lOKhRQTP0Qr7dqsLbTw+DNJn1AfnVovWN7LauSp5lJ7yk9aKtOkOocn0UGRj0UDJ+FVlrY2yY+r5j4Ft6ubSU2zpKrchXo3TFAXdpw5dyYaULGD15uvwq3t+HbaMgys0h8ugpeia5b6ivZmWP6QvVVPX11bZqSvn0m1e3aKOFUJGzAbg0G31u1rM8cqgEda0PNUHFNoj2/0oFQybMPMVIHsaQd680oJwozSSx8sVF3FcrnMa9SSexzTyabPIheON2UHGQKkLGRg4xV7p2uNaQLC1urKvipwaGQybaWM7oQfXSlkljIO+3ro0XWtPnGJ4SD61BrxTQrj+iQn/toAYh127t8csz48mNToeMXQ4mRHx7qsZuHNOuR9RdEE+sNQ3rvDR0+PtDdRMD0XOGPupQlt+MLBwO2SSM+Y7wpWocTaKId5UuGI2jx+fSsnvRqCOeyicIPtDcmqtpbhSeZJCfEEGpC/VI49RkdkQQoxyFhOAKoZ+H33aGYH1MMVFjlu0w2WjX5/Cp30mS5t3Qux5dyWOKSpZNMkE/ZySRxkdWDc34UQ6NZ6Xa4eVTcy+c3TP9n/AFqgkcdoyq2eQ4YeRrqXbq3WlNGOsIUCKcKOijYCh7i/UObSjEDvNIo93X+Qqmi1Bh41F1K7M91aISOVWLt7AMn8KpOxVLrVq13cShZPRdVjIz3SAR+fxqLBc6xZNGkE8k8SbBc7KBv7huat9Ov7yxeWaymSKYp3u0jV0bJGzBtsZNOz6nZsHGt8Om1YHla50mXsiCMdYnyp6jxHWrnc2njJjBFjxlEZWW/t2twBsUHMM+Az+dHvCtpacRxJNb6jbIrnZC+ZPgPzrPjZaPeIBp2r28jMSOwu4/o8nsGcgnr0NRraxu9D1W1u1je3WOZW5s5QgHxbpWU3k8B6S8Z5+dpPBxt8qpNT4MlskZ7aNZEHig3+FCVhxhqq3Ul7FdzIZpC5Vh3CCdu6em1GGn/tNhVAuq2hBOFEsB2J9anp8TUgfevDbMVdiWHhiq99UZD9VEB62NGXEes6brsWEsIkkIyJw+Wx8KGDZW6g4QtjxO9WUjfvW6fGJCv9kU9G08pBYO/tqNNLFEeVFb+7ikLfTA4RdvXvUhBYfSoJFkjkWJlOQQTmjOPiy6WFUZIy+MGTHU+ys0iuLyTZRj2DFTYbe8kYdpPj2nNRwNp+Ib2XIM5HqXaq6a5kmOXdmbzY1DtlKoEnnRj0BGxq+t+Hr6ZQwjCqfFjihKU5BwQK8T66J4+EpWXvzovuJql1LTnsZmic5I8cdaSgZrtc5W8q9UR1YobaIpLZBwepI/SnmTT3/iWnJ7Bj8Kt8GuFQeoBowwoJLPSHPpvGfX/pUK40K1cM1vqKexv0onkt4XGGiQ+6qTVJNJsJEhu5445ZN0j8SPYKNEF6hDqEBYWR5yPtc+B7qorqbV4W7S5aRc9WZ6v9e4p03Srp45LaSSNFU9ojDOTnbB8dqGNb4gtNcign0+GdIu8MSry4x1NakrK+0bmmQS3t2rKPRSNRn3tQ5xDrc1rNcNa4wkyxplM7Ddv5VCtNReBhzPt5ZqoubyQiNlbMkjNJggHcnbY7Hp4104QU9Bx0WRxdaYC5I5OyfbHjnPu6VbNqNtqdgr2oaNJMZyuDkdevXB26VWX8Zso4Lm9s9N+iyScqiRZIWOFBH8NgDnJ8KbW4jxiCIQRY2iDlwv8A3Hc++sNJQjSFSFJOTkknJJpiR8Uhp9utR5Jc+OKUd7Yr40gSl3ldvsxFRj1kL+BNRXc7HGxPnXo3xbSMftOPgB+ta47HLQj4OsbTUtWNvevEsLR5PbAlSQwwDRRrfAslrey391Kk6XLg47fs44xkAcqnHewoG5xQx+z64aHXMq0Q+qIxKMqdx860riKQXGhzg26OrkIyvMY0YeWxGDWLoZxWfa7o0cEkkkljbxwJGsVtA0WGuR3cc7A4yCrHI685oVsdM1K0uxbXizxWzPgxhyUYbkj3Vq2uXTQ6bBAJAi9gF5JV29H0ebbA9dUd80bHmAXYYwCNhjwNHmTL2Hu5BNPBHtHHM6Kp8AGIA+FeljS5AiLCPnIUMzYUe31VDuJiL+7/APcSf4jTkavdFbaMjnm+rUt0BY43+NLWCZ9A4g0RPpNq8hts5DxsJYce0bfhUrR+JLmRpYb62j7WMKRysRzZOPHpUj9xz6KqMt7cWF7LL2ZGns6JGuDln3K4JA28c+o1Sob+fUg2qqDLBIpEnYKhkBbG+Nj5+dCadw7p+ka5yia7EFy2wikjHMfYeh+NWmscCSpFzaYyS/1HGG/HFAc8Ebw/VTtbkH+JzEBfXnqK62u8SWKf7VqLX9gAQH5u0A8hzLt8d6MIu8sb20maOaVYpFO6k4xTAdcjtb1j6gc1b20lrfXKQ6lcQWxfYSzHAz5Z8D7aILngN2g7W1vrQ7bco2PsOcVZIWtms1I2lko20Dip7aNbaaCV4QMIxO6+r2UJHRr6KRlzO3KcELGAPjT8Gk3JP1iXbZ85QKsrA8k4qJB7K2UetmzVLq2pT6k6tJGi8ox3B19u9L0CCOylC3VqjxePPIXK0TLf6dGv1dso9QQCoAXkfyNeo6/edn/5YfAV6rJyuaanmjgjLyuEUdWbpVJJr9uCVFte8o2DrESMeeaBNX4iubxbt0lkRRMyW7H7IJwT8ATVx5Tloc5eOx5qHEtnBBFJbSLKJCe8chVA6k1kPFOvy6rrLXzSxNGDyQtH9wE4/H8artW1GeHR7lTMxdgQufsmQgDb4fOh25vAkPL5D4VvGGJcpep6hLd3WUde0ml7pbBG3dHXrvmpTXCx88aDCKxAAGPHyoWW4f6fbjP8Mrt78n5k1YyzsNg2D5itcqeMO3tzhWeoktwPpyIP+WVT4frUaZ+aWMO5bLZbm8huflmoCzFplY+L5+dMuILtp+k3EDXIiuo0ktjFKZoXDMjAKT3l8sgHbahQS5GeULnfA6Cn5NVu/ofYF+eBuZfTY8ndwR5DIbwz4e+vZseNH/Ta4aP9vykE4PqNR2uJATyxxqDuuct1z5+35U2z02zVht1mZmDSHJHo1KZuWCEfeBbFQc7+2n7k4kVD9lFX5Z/nWp1xrN7sgh4NmePUpHjIOI8MDtkEj8q0Gd4LzQJ0nhlde1wytJyqx2wOux8Kzbg+YxaixGN4iCSPR3G4o5eMXfDlxCyNOHuPQdysbbDckeP6UX6s37PcQXHZraoGMa/RlHZzqQAN9ieuPXVSkgPMcgt0wPLfoakcSydnPZJzGPltlAE6EKOu3TJXbrVdbP8AVtjPpEg7Y8flRfrGp9gzeTEahd5/p5P8RqRplwPp9sSAQJV6+0VVX8gGoXnT/iJP8RrthMDeW4BOe1XHj41SN3TUb64jiN1coF7UwxrzJ6WCTgb5B8dsUK38oZS7el2kexGMbirnVZi2n3BfmXKQHJfPUnwztn5+PShzUZOXTi2QVDJjHT0h5704Z4r3SVF7fRW5KqGOct0GBnfceVMa5of0CTEhhPNEZiIk5QEZTgFfE7ZJ6Z6b5qr4ZvyNZtQCNiSfHwNXWu3bSSX3N0ROUf8Axj3fCjC9Srtopkhha1NyZXWNEHNkE7DoDj37VH0eS5itHa2mktBbg9grjDKuScPjruD7vCo+gauxW6ZQeZYcKR4ZBH86c7QfTI7VscsqIrA9MEkdaGhhofG1obAtqFjHctbr9fNavzqd9iBny3NXJgOssZNLuIIgRtEz94bVmNgskRuI4JnUyIWMhYk5wTnOc9amqzxXMCWsQllt5SAvZ5LAjf3HbO3wxRYpsVzWOsxyMoZpApx3DkfKn4LfUMYljkHr3oM474L1WLh9dctJGEThp7q2WZlMYI6gdG9Y8gMZqRw/xXqFpfw2V7dB7FVCksuDGvKuMYHnn40SWxq4l6GX0W68nr1D3/iTbf8AT7j+8Pyrla+PL+M/KCW+lFnp09wM4ihLKMHGcbDf3VnElzsLYZwoyTnx6fnRhxdOINBihJBMhVCRnJCjc/Ks9LmBJ7hmDH0zj37fOuf4sxxtb/KueSs1m7MlxJBnu5B/ukflVPcPnAPRm3r0nbpIZJ1YFxkFvEVEnk3Yn7Kk+87Cu+64SYjtie0vHc/ZyanO9QNNGEkfzOKkSPWbdtzRqZ95D5R4Hv2/DNQlPfXfG/ninp2+pY+Lvt7hUUHcVqsihmAsrfDTgEtlHkygIxuB4bVHZqbACM58WwfkPyrhai3NPGdFE02xrjNSC1ZJ2MdpIiZ9JgM+WTXZZQ8zSDcMxPuzSbU4l5/uKW+AOPnimc1u/Uer/hd1GpA53KYBHnkUYT3mlvpN1p0l7bSTtcZaCWQIDtuTgnHjWeWlu13BcRIVBKD0+h7w/SpsNtq8VzHeGzVpElWRU9ELy8w5R7eYfCs5mMM47yLdTu4NRurQaXdQ3CxWyK/Ke07M5OxA3xuKiWpIibp6ROxxjrUTU5ZbPX7zUNLsoo4bizFt2ZVT1QcxI5h45+FUum3l5HNbwzS5RmOBgb4U+VXmGpO8qzUWP7wu/XcSH/8ARrmmlm1G1VSQ3bLj40nUCTf3Wf6Z/wDEabgZ0njeMkOrAggdN6Ya0nUJ457QwR3KSO6whI0bqQTnGN8+fyof1/CaXNjciRPHP2qZW/nFgljG1uqrddorLBIWBx6OSMAZXPnsaqZbiWWxvEdiUR4ggHQbt+VSnSXwvN/v21ycbtvnGO6aJNXco2qc2xyw2/sAe2gvSZ5oL9JLZmWQBtwAdsb9amvf3N12jNK8sQgYc7HOT0G/sFQ3VhwrNzxagOpWJD8WxVjPerFxBaKxPeWPqf6xoW0YSkXbxy8gSNS2Gxz79B5nJ6U7etOurWfabzpChO2cnc+FRgpstQihuuWRWdWXcA425TRtw7qHDqzX80SXJmdCGWUg8m4Dcu25O3n7qyJkla5SMsW7mSeh8aXfGWPSZpFkdHRgMqcHPMM7++s1rxt3E+syXmhahMyRCCG2dVQnpkYz66yiFwbyXc9QufPp+VCEd1dSYVrq4PaEBszMebfoRmiu3kBu3yN+c5/vPTxnY8N96u093fMV6vV8a4fITcUajqN8sKahZQ2jxqcRxRGP0vEgk0K6sTDpZXGGcqvXwzk/gPjWi8dabqeqajPd22l3S2vKXlupSFEaBR9k7nGCfzoK4l0qdWgg5WJ5A5wMgZG29ef5S3qN4voJctvkk+WTnFRLhsIx8S2PgP1FWU0eM+QODVZKpYovjj5n9MVme1pJtRyQKPPeuyHbNLK4AA8qZmz2ZA6nYUTuteI9w20Q9XMfeaYxuKenwZXA6AlR7BtTarl1HrrV2zFuHLYJ8hXCaQDhQDXDWWiiaQTXDXM1JIgGI5W8wF+J/Smz1p0DFrjxZ/wFI5a3y8Zibp9rLeR3FtByiSROUFtvtCrKfRjHrMNpdyclrHb80nZOzMxxjHTHPkeym+G4jJeOoWRi0fSMjm6jpmi9YZF4amVBMM3BwIivbHHUb7f56UWdZZz2Al024aUrMr2/OqBGuN+npHPgNqm2Ok/R5Y5DI55W2XGxGCPxzRHxKgGpWjGSPlS3Re0lj9Hduq7/AOtRIlKqB17xYH40X6ytTYJvv+NuP/Vf8TXLWPtLmJG6Fxtz8vz8KXdDN1OfORvxNP6VEZNQt1BxlwPRB+Rphoiu9LFtY/xp5V7RDiQgqS6EeG5wM488mq/VoEj0w8iqOaRc4GOmaLtctX+gLvzgyQkHcYHIQRzeP+cdKG9ajIsUQjczAfjVRFVw7CH1VFYAgo2xGfCre/iEdvfgIo+tkHdGB1prhmFl1RWT0hG3hnO1WOtQCFLtQM5kO+3i2cbe2g+qnhm1Lw3oCAjlUnzGDXbxA3EsbYyEQeHXCE1O0n6PbW1yJZFQsO7zNgmm7mMNeTXSd5cYGN85TGfnmouR24N7JJgDEajr7PzpGtWh/ccmAe8rSc2PunJHyqbpNnqurLKNItVledeRs4IQeefDBA3/ABopk4TltLVLnU7S8upxA0YtbLlI3H2mb2+GKMlk+g6fc6pqNrZ2kZkmeQYRepA3NbBwzwNdw3aX2oxKOVy30doy2d2Pe3A+0R18KAf2dx3+jcbafPPp10wilZGTsySNiM7CvpC11QXC5EEi4OO+hX8arRFN9Atf+hWf/wBf9a9RD9MH9Ga9RmrE/iY8aPGyOoZWGCpGcjyoM4p4VtotJvZ9Lt5O2S3fsbdCMc2NsAjz8M0ag0l1BB2pZfI19GVWRcENnlIPUHOMH11Bii7W72GynOPZX05xJwFoXEF0l3eW7C5B7zxMVMvlzY6+2s5/aFwvovDdnbR6dZrFc3EjZcsS3Ko36nzK056wZtmEiVHcYkTPgeb4b1ZSpn/SoE4wznyXHxq4zs1X8p8dzS4EzIufbTgWnrePcmqiFHc70mnWWkEVlog1wDOAKUa6npewZpmx/qU4xHGo8FJ+P+lIC5NPTDEhH3ML8BivKu9a5bE0uOF4mmv5IxzbRE8w6gcy0Y3Fo66FPDC0rlps89uw7VxjoCfChfhCNm1ULHklkKtuRgZHXHh7dqNdbsidFlhVJJHkbIS2YCRx5A1X6uf7KrX1xd20xkKssKgNImHHXYA9etQJLdoX5GGPHHkd/wBPjRHq8apBA7t2ZVQqGTHP06KOuf1qs1pCuoAc2c8owOn+cYov1jfHbN5E5pXJ6liT8as+Goe01uyXH/M/kaiBOfveZNTtEkjtNWtbiduWJJRzHGcDpnHlvVGqPrmOP/bey9JGXnwDtsPPb4DahPXV5jCgOfrz+DUrU+IpI76WOeaNkWckxxZYS4OFZN9xsCMee9VkV7NeyKblOSQTk9mFwQOQ9R16mqiJ1hzWhkmRIXZYz3ZpAikeO5291Rm1JtQPKxVu1PNzrnHp+iPYNqutO4cv+Ih2OnRRYjcM8kwPKm/sPe8hR7of7NtItRz6jPPqF4rZd2kIUeQ5R02oyrtnFtw3qusyrBpluWXPfnY4WPfzxn3CjrQ/2eR2tt/vdo75VAxboOVGwABknw2rRLW0itYRBbRRxQr0jjUACnuzHkKzkhaCbUdPXs4dCjjhB2S3KqPgKWdedB/tWl3cQ9abfMUSmP1Unkz02FCRNNmW5iFxFC0YPQyKATU3mkA659VdVMb14ikkc0n3RXq7ivVFPR8jI3HnSuceYqJGzghSNm3BHzp7v9CRTlzOM+229D/EugWPEFr2F/ESVz2cinDIT5H4fCr8ZOxNe5AfCpPnLi7g7UeHJC0imeyJ+ruUGw9TDwPyoQMbTswiQsWfACjPSvrea2imjaOaNHjYYZWXORVaujWlptaQRxJjYRIFx8KZywq+b7Hg/iG9GYNFvGGOsiiIfFyM+6k6pod3oVybTUOx+kFQ5ET84APTJx1r6Mktihznb8aw/jmX6TxLfNnIR+zHuGPxzV4ZsIulNlamyJTDLQ0ikU5ZqGuEU9CRn2ZrpXelQYSRm8VQn34x/Otcdi6Op3iW8WJY+0nNPItMRmpMWK1diL/g7nXXIFVQTIrLhmIBHkT7vwo24qUDS5YAnO0mAIopREX67c5xgVnNjczWchnthl0B7pYrzDyJ9dd/fU0V/cz6nAXQqyWkJkDGMkk7Ft9mx0FHjP7DCTiGyvgllpbNIyfxWHgMb8ud2wRuR086qdR1nT7zVIhZT9u3aBSy55Rvnbz69RQ1KLhrpryFBp0bc3flPIRkknlAyx6nfb14pjT0EdzG9h2s7q/M0ky8iHyxjOPifdRdNQ9bR80UeB9kdKf7PCnlhklYqeVIhl2ODgADfOaIOG+CtZ1mCFra0MEBUZluSUUD4ZJ9grUeGOBdO0KVbmV3u71ej4AVP7I/OrKyynhv9n+uasFmS3XTbJm5ZDKGS4x445l3+ODWj6P+zTQdOdHdJ7l0/pZCQfbj8KOQnmceob0rl/q1i1B/VLHVuwFvpH0aC3AwEQ8hHs2xQlcaNrFtIWktbjm6l07w+Kk1pwxSuUHp1qWWXw6rqdqwxdXAI25X3/Graz4j1V5UjVUndjgDlwTRrLDDIpE0KP5BlDZpm1022t5O1hgjjc/dGMVIq2E8kKNdKiv4xqTgU/Sgp8q8FNKNMAPA02TnbOKksAaZePqc4xUTe/365TfNN/QN8a9UcxMZS64U8pByvqP5U5GwlQMcg9D6j5U0HXwNIV+R8rnklOM9MN+vSphM9EbkYruaYQkrkkUtceO9SLJFIbJ2Cn2mlHbpn40lzt1NSRp4/HbPkNga+euJtOvNP1S4F/CyNLK7qx3VgSTkGvoWWqvWtJsdXtHtdQgWSFvA9V9YPgaonzjIMdaYZaNOLeCLzRWkubPnu7AbmQDvR/2h/Og477jpS2jld6ZU7zH2CpTbAmoI3i5h4uT7gP1rXDbPI5HJ7amRNmokMLk7D21aWFhPcTJDBG8kjdERck+6lHYnjjjkMzMqFCO42G38jg4PupFgbqfUEtbLTpbRpWCduIWlds+bnf39BWncF/s5aSQ3XElnEYgA0MEm5DfeI9mdvXWjq9jZukJ7KJ+iKMA/pWbWfcsp0f8AZBe/vRLnWtWgubYnM0BiLM48sk7e2tS0vQ9L0q1S3srOGOJeiogGN81PAZhk4A8AKcCBTsKzlokKzfaPKOg/WlKAo3XA8QOlLFKAHXG9AICr4YPspRUV0qD1Fe5eUbHb10knkHhSGxsBnm8AK60jZ5FUF/HG4FKjVRnJyT1J6mrCIEX2+fJ86XykeXupzAzXcVA2DilbHpvSsVzlB6gVJw+VRbjvcqY9Lc+wVK5W6Bj796ipzO7uQCueVceQ8fjn4CkkdkPvP/er1Pb/AHTXqj0jx7DwrpHaIUY907eymUxT6lTjPSoYdt2DqwY5lU4and160w8qxsJohnAw+B1Xz91OsXf0eUZ9dSK7Tzxj20mSRTjGTnyrmCMHHMR4NvTuGPpBB6vKoI5Bbw9w3NJMY8e97akkCkkb0FEeHmXl5RjoR51nPGX7OUumkvdBCxTHvPbdEf1r90+rpWpcgPrr3ZDOcAUp8rXdtLayywXMTxTRnleNxgqfWKf0fQr7VpY4NOtZZ2VcsUXuqSfE9B4V9Fa5wjomtvHLqNhFLLF6L4wSPunHUeqvTS22kwLEkQjVQFSOJcL7AelMuIr2z/h/9lZ7sut3XINiYbc7+wt4e4UbRLw/wlbclvHDbeYTeR/ax3oY1fi+8laW3s0NuoynMAebrjr/AJ+FCt3NNKzSTsz53z1OM7/Lz/CjNOBXrPHdzOzRaYvYKf8AmYyx/KhaS/nkk55ZHYndsudzt1+J+dRN1K+QznbocH/P+RSBuByH1b46YH5e335oWBPpPFmqaWAok7aBQPq5N/P3+H+c0baTxnpl6wjmb6NJ4BjlTtnr76yVW7zEHJJJ3HXfbbx9/qroYZ73NuOUjJO2cZz59N6k3+N1dQyMrKehB60qsV0rXtT0s80E7BcklWPd9e3QDb55rQNC4uW+jP0qExumA/KOlSwK/eBTZdpDiPZehcfyppX+kYG6p15Dsze0eAqSABsNhUy8iKi4UYFd5RjpXq9SnOU+B+NeyRsRn2V7PnSutSJDg7ZwfXSt64QDsd/bSQvL6LYqRM8jJESPSOwPrrioERVUZCgCm2LPc4PeSIb4+8f0/EU7zhjjOD907GpOY9VdruK9Un//2Q=="/>
          <p:cNvSpPr>
            <a:spLocks noChangeAspect="1" noChangeArrowheads="1"/>
          </p:cNvSpPr>
          <p:nvPr/>
        </p:nvSpPr>
        <p:spPr bwMode="auto">
          <a:xfrm>
            <a:off x="307975" y="-350838"/>
            <a:ext cx="1571625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29400" y="3048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SNL Computational Tools</a:t>
            </a:r>
            <a:endParaRPr lang="en-US" sz="2000" b="1" dirty="0"/>
          </a:p>
        </p:txBody>
      </p:sp>
      <p:pic>
        <p:nvPicPr>
          <p:cNvPr id="11" name="drying_nmc11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3289" t="28219" r="1317" b="8642"/>
          <a:stretch/>
        </p:blipFill>
        <p:spPr>
          <a:xfrm>
            <a:off x="3125021" y="673546"/>
            <a:ext cx="2152123" cy="1707885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23198" y="2222909"/>
            <a:ext cx="2274734" cy="218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29400" y="3280401"/>
            <a:ext cx="2189288" cy="175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 bwMode="auto">
          <a:xfrm>
            <a:off x="4122221" y="2092134"/>
            <a:ext cx="373579" cy="57486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18FFD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2275449" y="1274076"/>
            <a:ext cx="146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Computational </a:t>
            </a:r>
            <a:r>
              <a:rPr lang="en-US" sz="1200" dirty="0" err="1" smtClean="0"/>
              <a:t>μstructure</a:t>
            </a:r>
            <a:r>
              <a:rPr lang="en-US" sz="1200" dirty="0"/>
              <a:t> </a:t>
            </a:r>
            <a:r>
              <a:rPr lang="en-US" sz="1200" dirty="0" smtClean="0"/>
              <a:t>generation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990855" y="3124200"/>
            <a:ext cx="1071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Meshing complex </a:t>
            </a:r>
            <a:r>
              <a:rPr lang="en-US" sz="1200" dirty="0" err="1" smtClean="0"/>
              <a:t>μstructure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5966232" y="4498984"/>
            <a:ext cx="616345" cy="5539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18FFD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5662262" y="3886200"/>
            <a:ext cx="891868" cy="29247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18FFD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8100944" y="4498984"/>
            <a:ext cx="1071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Continuum modeling</a:t>
            </a:r>
            <a:endParaRPr lang="en-US" sz="1200" dirty="0"/>
          </a:p>
        </p:txBody>
      </p:sp>
      <p:pic>
        <p:nvPicPr>
          <p:cNvPr id="26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1" y="4694059"/>
            <a:ext cx="1450936" cy="1049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001322" y="5743703"/>
            <a:ext cx="1275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/>
              <a:t>Experimental </a:t>
            </a:r>
            <a:r>
              <a:rPr lang="en-US" dirty="0" err="1"/>
              <a:t>microstructrue</a:t>
            </a:r>
            <a:r>
              <a:rPr lang="en-US" dirty="0"/>
              <a:t>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3670951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353" y="635729"/>
            <a:ext cx="6042893" cy="5613375"/>
          </a:xfrm>
          <a:prstGeom prst="rect">
            <a:avLst/>
          </a:prstGeom>
        </p:spPr>
      </p:pic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3412379"/>
              </p:ext>
            </p:extLst>
          </p:nvPr>
        </p:nvGraphicFramePr>
        <p:xfrm>
          <a:off x="76200" y="191363"/>
          <a:ext cx="2286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67091" y="416421"/>
            <a:ext cx="24907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LENS 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Process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Powder feed rate, laser scan rate, powder size, laser energy,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33448" y="1143000"/>
            <a:ext cx="171055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Complete thermal history reconstructed layer-by-layer from in situ thermal sensors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13825" y="2433760"/>
            <a:ext cx="249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Microstructural Analysis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0" y="5029200"/>
            <a:ext cx="1710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Property Prediction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004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 smtClean="0"/>
              <a:t>http://</a:t>
            </a:r>
            <a:r>
              <a:rPr lang="en-US" sz="900" dirty="0" err="1" smtClean="0"/>
              <a:t>weldracing.com</a:t>
            </a:r>
            <a:r>
              <a:rPr lang="en-US" sz="900" dirty="0" smtClean="0"/>
              <a:t>/press/</a:t>
            </a:r>
            <a:r>
              <a:rPr lang="en-US" sz="900" dirty="0" err="1" smtClean="0"/>
              <a:t>wp</a:t>
            </a:r>
            <a:r>
              <a:rPr lang="en-US" sz="900" dirty="0" smtClean="0"/>
              <a:t>-content/uploads/2010/03/weld_tech_thermal_image_fig2.jpg</a:t>
            </a:r>
          </a:p>
          <a:p>
            <a:r>
              <a:rPr lang="en-US" sz="900" dirty="0" smtClean="0"/>
              <a:t>http://</a:t>
            </a:r>
            <a:r>
              <a:rPr lang="en-US" sz="900" dirty="0" err="1" smtClean="0"/>
              <a:t>faculty.washington.edu</a:t>
            </a:r>
            <a:r>
              <a:rPr lang="en-US" sz="900" dirty="0" smtClean="0"/>
              <a:t>/</a:t>
            </a:r>
            <a:r>
              <a:rPr lang="en-US" sz="900" dirty="0" err="1" smtClean="0"/>
              <a:t>vkumar</a:t>
            </a:r>
            <a:r>
              <a:rPr lang="en-US" sz="900" dirty="0" smtClean="0"/>
              <a:t>/</a:t>
            </a:r>
            <a:r>
              <a:rPr lang="en-US" sz="900" dirty="0" err="1" smtClean="0"/>
              <a:t>microcel</a:t>
            </a:r>
            <a:r>
              <a:rPr lang="en-US" sz="900" dirty="0" smtClean="0"/>
              <a:t>/images/processes/</a:t>
            </a:r>
            <a:r>
              <a:rPr lang="en-US" sz="900" dirty="0" err="1" smtClean="0"/>
              <a:t>gradient.jpg</a:t>
            </a:r>
            <a:endParaRPr lang="en-US" sz="900" dirty="0" smtClean="0"/>
          </a:p>
          <a:p>
            <a:r>
              <a:rPr lang="en-US" sz="900" dirty="0" smtClean="0"/>
              <a:t>http://</a:t>
            </a:r>
            <a:r>
              <a:rPr lang="en-US" sz="900" dirty="0" err="1" smtClean="0"/>
              <a:t>powder.metallurgy.utah.edu</a:t>
            </a:r>
            <a:r>
              <a:rPr lang="en-US" sz="900" dirty="0" smtClean="0"/>
              <a:t>/research/</a:t>
            </a:r>
            <a:r>
              <a:rPr lang="en-US" sz="900" dirty="0" err="1" smtClean="0"/>
              <a:t>research.php?page</a:t>
            </a:r>
            <a:r>
              <a:rPr lang="en-US" sz="900" dirty="0" smtClean="0"/>
              <a:t>=FG%20WC-Co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07914505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68528" y="1052015"/>
            <a:ext cx="5345262" cy="5737453"/>
            <a:chOff x="2313646" y="1287022"/>
            <a:chExt cx="3973662" cy="48532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1721" y="1987725"/>
              <a:ext cx="3578558" cy="3578558"/>
            </a:xfrm>
            <a:prstGeom prst="rect">
              <a:avLst/>
            </a:prstGeom>
          </p:spPr>
        </p:pic>
        <p:pic>
          <p:nvPicPr>
            <p:cNvPr id="10" name="Picture 9" descr="corridor.png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11" t="11792" r="14864" b="22827"/>
            <a:stretch/>
          </p:blipFill>
          <p:spPr>
            <a:xfrm>
              <a:off x="2313646" y="3973072"/>
              <a:ext cx="3973662" cy="2167184"/>
            </a:xfrm>
            <a:prstGeom prst="rect">
              <a:avLst/>
            </a:prstGeom>
          </p:spPr>
        </p:pic>
        <p:pic>
          <p:nvPicPr>
            <p:cNvPr id="11" name="Picture 10" descr="Screen Shot 2014-02-05 at 1.40.48 PM.png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0845" y="1287022"/>
              <a:ext cx="2840309" cy="1636662"/>
            </a:xfrm>
            <a:prstGeom prst="rect">
              <a:avLst/>
            </a:prstGeom>
          </p:spPr>
        </p:pic>
      </p:grpSp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9192151"/>
              </p:ext>
            </p:extLst>
          </p:nvPr>
        </p:nvGraphicFramePr>
        <p:xfrm>
          <a:off x="113456" y="65235"/>
          <a:ext cx="1727796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25"/>
          <p:cNvSpPr txBox="1">
            <a:spLocks/>
          </p:cNvSpPr>
          <p:nvPr/>
        </p:nvSpPr>
        <p:spPr>
          <a:xfrm>
            <a:off x="2819400" y="152400"/>
            <a:ext cx="5410200" cy="85298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 kern="0" dirty="0" smtClean="0"/>
              <a:t>Skeleton-Informed Full-DOF</a:t>
            </a:r>
          </a:p>
          <a:p>
            <a:pPr algn="ctr"/>
            <a:r>
              <a:rPr lang="en-US" sz="2400" b="1" kern="0" dirty="0" smtClean="0"/>
              <a:t>Direct Deposition Process Planning</a:t>
            </a:r>
            <a:endParaRPr lang="en-US" sz="2400" b="1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6943299" y="2351544"/>
            <a:ext cx="2048301" cy="267765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 smtClean="0"/>
              <a:t>Generate part skeleton and 3D tracks to surface</a:t>
            </a:r>
          </a:p>
        </p:txBody>
      </p:sp>
    </p:spTree>
    <p:extLst>
      <p:ext uri="{BB962C8B-B14F-4D97-AF65-F5344CB8AC3E}">
        <p14:creationId xmlns:p14="http://schemas.microsoft.com/office/powerpoint/2010/main" val="198430434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392" b="6595"/>
          <a:stretch/>
        </p:blipFill>
        <p:spPr>
          <a:xfrm>
            <a:off x="1219200" y="1981200"/>
            <a:ext cx="6743709" cy="4721507"/>
          </a:xfrm>
          <a:prstGeom prst="rect">
            <a:avLst/>
          </a:prstGeom>
        </p:spPr>
      </p:pic>
      <p:sp>
        <p:nvSpPr>
          <p:cNvPr id="7" name="Title 25"/>
          <p:cNvSpPr txBox="1">
            <a:spLocks/>
          </p:cNvSpPr>
          <p:nvPr/>
        </p:nvSpPr>
        <p:spPr>
          <a:xfrm>
            <a:off x="2895600" y="228600"/>
            <a:ext cx="5410200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 kern="0" dirty="0" smtClean="0"/>
              <a:t>Skeleton-Informed Full-DOF</a:t>
            </a:r>
          </a:p>
          <a:p>
            <a:pPr algn="ctr"/>
            <a:r>
              <a:rPr lang="en-US" sz="2400" b="1" kern="0" dirty="0" smtClean="0"/>
              <a:t>Direct Deposition Process Planning</a:t>
            </a:r>
            <a:endParaRPr lang="en-US" sz="2400" b="1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3886200" y="1295400"/>
            <a:ext cx="5221289" cy="392415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/>
              <a:t>Planning algorithm informed by skeleton and track</a:t>
            </a:r>
          </a:p>
          <a:p>
            <a:pPr marL="914400" lvl="3">
              <a:spcAft>
                <a:spcPts val="600"/>
              </a:spcAft>
            </a:pPr>
            <a:r>
              <a:rPr lang="en-US" sz="2400" dirty="0" smtClean="0"/>
              <a:t>Uses inverse problem for collision-freedom &amp; completeness</a:t>
            </a:r>
          </a:p>
          <a:p>
            <a:pPr marL="914400" lvl="3">
              <a:spcAft>
                <a:spcPts val="600"/>
              </a:spcAft>
            </a:pPr>
            <a:r>
              <a:rPr lang="en-US" sz="2400" dirty="0" smtClean="0"/>
              <a:t>Plan segments:  </a:t>
            </a:r>
          </a:p>
          <a:p>
            <a:pPr lvl="5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/>
              <a:t>Extending</a:t>
            </a:r>
          </a:p>
          <a:p>
            <a:pPr lvl="5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/>
              <a:t>Thickening</a:t>
            </a:r>
          </a:p>
          <a:p>
            <a:pPr lvl="5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/>
              <a:t>Topology-Changing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7102448"/>
              </p:ext>
            </p:extLst>
          </p:nvPr>
        </p:nvGraphicFramePr>
        <p:xfrm>
          <a:off x="113456" y="65235"/>
          <a:ext cx="1727796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166880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2465693"/>
              </p:ext>
            </p:extLst>
          </p:nvPr>
        </p:nvGraphicFramePr>
        <p:xfrm>
          <a:off x="533400" y="1143000"/>
          <a:ext cx="82296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52400"/>
            <a:ext cx="9448800" cy="1143000"/>
          </a:xfrm>
        </p:spPr>
        <p:txBody>
          <a:bodyPr/>
          <a:lstStyle/>
          <a:p>
            <a:pPr algn="ctr"/>
            <a:r>
              <a:rPr lang="en-US" dirty="0" smtClean="0"/>
              <a:t>Questions and Discussions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55122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SNL Additive Manufacturing Strategic Plan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45442" y="1295400"/>
            <a:ext cx="37338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Vision</a:t>
            </a:r>
            <a:r>
              <a:rPr lang="en-US" sz="2000" dirty="0" smtClean="0"/>
              <a:t>:</a:t>
            </a:r>
          </a:p>
          <a:p>
            <a:pPr algn="ctr"/>
            <a:r>
              <a:rPr lang="en-US" sz="2000" dirty="0" smtClean="0"/>
              <a:t>We </a:t>
            </a:r>
            <a:r>
              <a:rPr lang="en-US" sz="2000" dirty="0"/>
              <a:t>will deliver innovative national security products – impossible to create with traditional technologies – by exploiting the revolutionary potential of Additive Manufacturing.</a:t>
            </a:r>
          </a:p>
          <a:p>
            <a:pPr algn="ctr"/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219200" y="2209800"/>
            <a:ext cx="5486400" cy="4343400"/>
            <a:chOff x="1219200" y="2209800"/>
            <a:chExt cx="5486400" cy="4343400"/>
          </a:xfrm>
        </p:grpSpPr>
        <p:sp>
          <p:nvSpPr>
            <p:cNvPr id="14" name="Can 13"/>
            <p:cNvSpPr/>
            <p:nvPr/>
          </p:nvSpPr>
          <p:spPr bwMode="auto">
            <a:xfrm>
              <a:off x="3911600" y="2209800"/>
              <a:ext cx="1600200" cy="25908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  <a:p>
              <a:pPr algn="ctr"/>
              <a:r>
                <a:rPr lang="en-US" sz="2000" dirty="0">
                  <a:solidFill>
                    <a:schemeClr val="lt1"/>
                  </a:solidFill>
                </a:rPr>
                <a:t>Provide Design / Analysis Tools</a:t>
              </a:r>
            </a:p>
          </p:txBody>
        </p:sp>
        <p:sp>
          <p:nvSpPr>
            <p:cNvPr id="11" name="Can 10"/>
            <p:cNvSpPr/>
            <p:nvPr/>
          </p:nvSpPr>
          <p:spPr bwMode="auto">
            <a:xfrm>
              <a:off x="1219200" y="2209800"/>
              <a:ext cx="1600200" cy="25908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  <a:p>
              <a:pPr algn="ctr"/>
              <a:r>
                <a:rPr lang="en-US" sz="2000" dirty="0">
                  <a:solidFill>
                    <a:schemeClr val="lt1"/>
                  </a:solidFill>
                </a:rPr>
                <a:t>Identify Compelling Applications</a:t>
              </a:r>
            </a:p>
          </p:txBody>
        </p:sp>
        <p:sp>
          <p:nvSpPr>
            <p:cNvPr id="13" name="Can 12"/>
            <p:cNvSpPr/>
            <p:nvPr/>
          </p:nvSpPr>
          <p:spPr bwMode="auto">
            <a:xfrm>
              <a:off x="2413000" y="3962400"/>
              <a:ext cx="1600200" cy="25908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  <a:p>
              <a:pPr algn="ctr"/>
              <a:r>
                <a:rPr lang="en-US" sz="2000" dirty="0">
                  <a:solidFill>
                    <a:schemeClr val="lt1"/>
                  </a:solidFill>
                </a:rPr>
                <a:t>Provide Material Assurance</a:t>
              </a:r>
            </a:p>
          </p:txBody>
        </p:sp>
        <p:sp>
          <p:nvSpPr>
            <p:cNvPr id="15" name="Can 14"/>
            <p:cNvSpPr/>
            <p:nvPr/>
          </p:nvSpPr>
          <p:spPr bwMode="auto">
            <a:xfrm>
              <a:off x="5105400" y="3962400"/>
              <a:ext cx="1600200" cy="25908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2000" dirty="0" smtClean="0"/>
            </a:p>
            <a:p>
              <a:pPr algn="ctr"/>
              <a:r>
                <a:rPr lang="en-US" sz="2000" dirty="0" smtClean="0"/>
                <a:t>Enable Product Realization</a:t>
              </a:r>
              <a:endParaRPr lang="en-US" sz="2000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609600" y="1524000"/>
            <a:ext cx="502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Four Pillars or Thrust Areas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5938420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SNL Additive Manufacturing Strategic Plan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45442" y="1295400"/>
            <a:ext cx="37338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Vision</a:t>
            </a:r>
            <a:r>
              <a:rPr lang="en-US" sz="2000" dirty="0" smtClean="0"/>
              <a:t>:</a:t>
            </a:r>
          </a:p>
          <a:p>
            <a:pPr algn="ctr"/>
            <a:r>
              <a:rPr lang="en-US" sz="2000" dirty="0" smtClean="0"/>
              <a:t>We </a:t>
            </a:r>
            <a:r>
              <a:rPr lang="en-US" sz="2000" dirty="0"/>
              <a:t>will deliver innovative national security products – impossible to create with traditional technologies – by exploiting the revolutionary potential of Additive Manufacturing.</a:t>
            </a:r>
          </a:p>
          <a:p>
            <a:pPr algn="ctr"/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219200" y="2209800"/>
            <a:ext cx="5486400" cy="4343400"/>
            <a:chOff x="1219200" y="2209800"/>
            <a:chExt cx="5486400" cy="4343400"/>
          </a:xfrm>
        </p:grpSpPr>
        <p:sp>
          <p:nvSpPr>
            <p:cNvPr id="14" name="Can 13"/>
            <p:cNvSpPr/>
            <p:nvPr/>
          </p:nvSpPr>
          <p:spPr bwMode="auto">
            <a:xfrm>
              <a:off x="3911600" y="2209800"/>
              <a:ext cx="1600200" cy="25908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  <a:p>
              <a:pPr algn="ctr"/>
              <a:r>
                <a:rPr lang="en-US" sz="2000" dirty="0">
                  <a:solidFill>
                    <a:schemeClr val="lt1"/>
                  </a:solidFill>
                </a:rPr>
                <a:t>Provide Design / Analysis Tools</a:t>
              </a:r>
            </a:p>
          </p:txBody>
        </p:sp>
        <p:sp>
          <p:nvSpPr>
            <p:cNvPr id="11" name="Can 10"/>
            <p:cNvSpPr/>
            <p:nvPr/>
          </p:nvSpPr>
          <p:spPr bwMode="auto">
            <a:xfrm>
              <a:off x="1219200" y="2209800"/>
              <a:ext cx="1600200" cy="25908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  <a:p>
              <a:pPr algn="ctr"/>
              <a:r>
                <a:rPr lang="en-US" sz="2000" dirty="0">
                  <a:solidFill>
                    <a:schemeClr val="lt1"/>
                  </a:solidFill>
                </a:rPr>
                <a:t>Identify Compelling Applications</a:t>
              </a:r>
            </a:p>
          </p:txBody>
        </p:sp>
        <p:sp>
          <p:nvSpPr>
            <p:cNvPr id="13" name="Can 12"/>
            <p:cNvSpPr/>
            <p:nvPr/>
          </p:nvSpPr>
          <p:spPr bwMode="auto">
            <a:xfrm>
              <a:off x="2413000" y="3962400"/>
              <a:ext cx="1600200" cy="25908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  <a:p>
              <a:pPr algn="ctr"/>
              <a:r>
                <a:rPr lang="en-US" sz="2000" dirty="0">
                  <a:solidFill>
                    <a:schemeClr val="lt1"/>
                  </a:solidFill>
                </a:rPr>
                <a:t>Provide Material Assurance</a:t>
              </a:r>
            </a:p>
          </p:txBody>
        </p:sp>
        <p:sp>
          <p:nvSpPr>
            <p:cNvPr id="15" name="Can 14"/>
            <p:cNvSpPr/>
            <p:nvPr/>
          </p:nvSpPr>
          <p:spPr bwMode="auto">
            <a:xfrm>
              <a:off x="5105400" y="3962400"/>
              <a:ext cx="1600200" cy="25908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2000" dirty="0" smtClean="0"/>
            </a:p>
            <a:p>
              <a:pPr algn="ctr"/>
              <a:r>
                <a:rPr lang="en-US" sz="2000" dirty="0" smtClean="0"/>
                <a:t>Enable Product Realization</a:t>
              </a:r>
              <a:endParaRPr lang="en-US" sz="2000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609600" y="1524000"/>
            <a:ext cx="502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Four Pillars or Thrust Areas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838200" y="1066800"/>
            <a:ext cx="502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Mark Smith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1219200" y="2133600"/>
            <a:ext cx="167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Andre </a:t>
            </a:r>
            <a:r>
              <a:rPr lang="en-US" sz="2400" dirty="0" err="1" smtClean="0"/>
              <a:t>Claudet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5029200" y="3932616"/>
            <a:ext cx="167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Larry Carrillo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2362200" y="3932616"/>
            <a:ext cx="167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Bradley Jared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3846990" y="2133600"/>
            <a:ext cx="167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Ted Blacker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505" r="7190"/>
          <a:stretch/>
        </p:blipFill>
        <p:spPr>
          <a:xfrm>
            <a:off x="5410200" y="1981200"/>
            <a:ext cx="1295400" cy="1366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445" r="5531"/>
          <a:stretch/>
        </p:blipFill>
        <p:spPr>
          <a:xfrm>
            <a:off x="1219200" y="4343400"/>
            <a:ext cx="1341664" cy="1373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622"/>
          <a:stretch/>
        </p:blipFill>
        <p:spPr>
          <a:xfrm>
            <a:off x="0" y="1905000"/>
            <a:ext cx="1355852" cy="1366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6082" r="3148"/>
          <a:stretch/>
        </p:blipFill>
        <p:spPr>
          <a:xfrm>
            <a:off x="6477000" y="3962400"/>
            <a:ext cx="1333953" cy="1366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228600"/>
            <a:ext cx="1351053" cy="1351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229426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5405704"/>
              </p:ext>
            </p:extLst>
          </p:nvPr>
        </p:nvGraphicFramePr>
        <p:xfrm>
          <a:off x="533400" y="1143000"/>
          <a:ext cx="82296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52400"/>
            <a:ext cx="9448800" cy="1143000"/>
          </a:xfrm>
        </p:spPr>
        <p:txBody>
          <a:bodyPr/>
          <a:lstStyle/>
          <a:p>
            <a:pPr algn="ctr"/>
            <a:r>
              <a:rPr lang="en-US" sz="3200" dirty="0" smtClean="0"/>
              <a:t>Modeling &amp; Simulation Areas of Investment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8147137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D29281-360E-4A52-9DA7-3A40F72ED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59D29281-360E-4A52-9DA7-3A40F72EDB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471D3C-0C45-499B-A910-C25E0F8645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D1471D3C-0C45-499B-A910-C25E0F8645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03B52C-753D-409C-B2AC-5F93350D15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8203B52C-753D-409C-B2AC-5F93350D15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532034-6AAC-4E0D-B1C6-0A9DF78A4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D13BAD-E7C1-4911-A2B7-278CEB190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434646-18B4-4910-86D9-D4FE21E97C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593AF7-FA62-4A99-8998-14336484D7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15E2A9-6DB0-4730-B044-A496C4566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F8BFA0-BBC9-45E9-A820-177DDB959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E6D422-D870-4C86-92B8-490E3E4149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C21509-21F2-4B43-ADA0-B8E91BBF3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EDB50E-F2DA-45C0-B9C7-1A2A8E403F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F4EDB50E-F2DA-45C0-B9C7-1A2A8E403F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79FF5E-DCA6-42A6-A5F7-3AC2F335A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graphicEl>
                                              <a:dgm id="{B179FF5E-DCA6-42A6-A5F7-3AC2F335A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028871-BE47-4045-BA42-DB68D5917D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426D89-CA7C-4853-95B6-AF330D3960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F811F4-050F-4E3A-8E1E-2D8EE4DF11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E3E027-9EBF-4760-AAB4-B149C4220D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AtOnc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6664520"/>
              </p:ext>
            </p:extLst>
          </p:nvPr>
        </p:nvGraphicFramePr>
        <p:xfrm>
          <a:off x="76200" y="76200"/>
          <a:ext cx="16764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152400" y="2209799"/>
            <a:ext cx="8686800" cy="3505200"/>
            <a:chOff x="1143000" y="3124200"/>
            <a:chExt cx="6857999" cy="2438401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3695700" y="3124201"/>
              <a:ext cx="1752600" cy="99060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52400" dist="38100" dir="2700000" algn="tl" rotWithShape="0">
                <a:schemeClr val="tx1">
                  <a:alpha val="43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Optimization Design Environment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ight Arrow 5"/>
            <p:cNvSpPr/>
            <p:nvPr/>
          </p:nvSpPr>
          <p:spPr bwMode="auto">
            <a:xfrm rot="5400000">
              <a:off x="4381500" y="4381501"/>
              <a:ext cx="457200" cy="228600"/>
            </a:xfrm>
            <a:prstGeom prst="rightArrow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6248399" y="3124201"/>
              <a:ext cx="1752600" cy="99060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52400" dist="38100" dir="2700000" algn="tl" rotWithShape="0">
                <a:schemeClr val="tx1">
                  <a:alpha val="43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Adaptive Topological Optimization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3695700" y="4800601"/>
              <a:ext cx="1752600" cy="76200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52400" dist="38100" dir="2700000" algn="tl" rotWithShape="0">
                <a:schemeClr val="tx1">
                  <a:alpha val="43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Design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Export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1143000" y="3124200"/>
              <a:ext cx="1752600" cy="99060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52400" dist="38100" dir="2700000" algn="tl" rotWithShape="0">
                <a:schemeClr val="tx1">
                  <a:alpha val="43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 smtClean="0">
                  <a:latin typeface="Arial" charset="0"/>
                </a:rPr>
                <a:t>Design Validation Analysis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638800" y="3352800"/>
              <a:ext cx="457200" cy="533400"/>
              <a:chOff x="4724400" y="3200400"/>
              <a:chExt cx="457200" cy="533400"/>
            </a:xfrm>
          </p:grpSpPr>
          <p:sp>
            <p:nvSpPr>
              <p:cNvPr id="12" name="Right Arrow 11"/>
              <p:cNvSpPr/>
              <p:nvPr/>
            </p:nvSpPr>
            <p:spPr bwMode="auto">
              <a:xfrm>
                <a:off x="4724400" y="3200400"/>
                <a:ext cx="457200" cy="228600"/>
              </a:xfrm>
              <a:prstGeom prst="rightArrow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" name="Right Arrow 12"/>
              <p:cNvSpPr/>
              <p:nvPr/>
            </p:nvSpPr>
            <p:spPr bwMode="auto">
              <a:xfrm flipH="1">
                <a:off x="4724400" y="3505200"/>
                <a:ext cx="457200" cy="228600"/>
              </a:xfrm>
              <a:prstGeom prst="rightArrow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1" name="Right Arrow 10"/>
            <p:cNvSpPr/>
            <p:nvPr/>
          </p:nvSpPr>
          <p:spPr bwMode="auto">
            <a:xfrm flipH="1">
              <a:off x="3048000" y="3505200"/>
              <a:ext cx="457200" cy="228600"/>
            </a:xfrm>
            <a:prstGeom prst="rightArrow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981200" y="152400"/>
            <a:ext cx="7315200" cy="1139825"/>
          </a:xfrm>
        </p:spPr>
        <p:txBody>
          <a:bodyPr/>
          <a:lstStyle/>
          <a:p>
            <a:r>
              <a:rPr lang="en-US" sz="3600" dirty="0" smtClean="0"/>
              <a:t>Enabling Functional Design</a:t>
            </a:r>
            <a:endParaRPr lang="en-US" sz="36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2362200" y="2057400"/>
            <a:ext cx="5715000" cy="3467100"/>
            <a:chOff x="2362200" y="2057400"/>
            <a:chExt cx="5715000" cy="34671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62200" y="2057400"/>
              <a:ext cx="5563031" cy="3467100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32" name="TextBox 31"/>
            <p:cNvSpPr txBox="1"/>
            <p:nvPr/>
          </p:nvSpPr>
          <p:spPr>
            <a:xfrm>
              <a:off x="2438400" y="2133600"/>
              <a:ext cx="563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FFFF"/>
                  </a:solidFill>
                </a:rPr>
                <a:t>Note: The </a:t>
              </a:r>
              <a:r>
                <a:rPr lang="en-US" sz="2000" b="1" i="1" dirty="0" smtClean="0">
                  <a:solidFill>
                    <a:srgbClr val="FFFFFF"/>
                  </a:solidFill>
                </a:rPr>
                <a:t>Second</a:t>
              </a:r>
              <a:r>
                <a:rPr lang="en-US" sz="2000" b="1" dirty="0" smtClean="0">
                  <a:solidFill>
                    <a:srgbClr val="FFFFFF"/>
                  </a:solidFill>
                </a:rPr>
                <a:t> </a:t>
              </a:r>
              <a:r>
                <a:rPr lang="en-US" sz="2000" dirty="0" smtClean="0">
                  <a:solidFill>
                    <a:srgbClr val="FFFFFF"/>
                  </a:solidFill>
                </a:rPr>
                <a:t>Mouse Gets the Cheese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13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rc 19"/>
          <p:cNvSpPr/>
          <p:nvPr/>
        </p:nvSpPr>
        <p:spPr bwMode="auto">
          <a:xfrm>
            <a:off x="3429000" y="2133600"/>
            <a:ext cx="2743200" cy="2414228"/>
          </a:xfrm>
          <a:prstGeom prst="arc">
            <a:avLst>
              <a:gd name="adj1" fmla="val 11379340"/>
              <a:gd name="adj2" fmla="val 20872592"/>
            </a:avLst>
          </a:prstGeom>
          <a:noFill/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943600" y="2362200"/>
            <a:ext cx="68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ym typeface="Symbol"/>
              </a:rPr>
              <a:t></a:t>
            </a:r>
            <a:r>
              <a:rPr lang="en-US" sz="3200" baseline="-25000" dirty="0" smtClean="0">
                <a:sym typeface="Symbol"/>
              </a:rPr>
              <a:t>i</a:t>
            </a:r>
            <a:endParaRPr lang="en-US" sz="32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2590800" y="4419600"/>
            <a:ext cx="1628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ym typeface="Symbol"/>
              </a:rPr>
              <a:t>u</a:t>
            </a:r>
            <a:r>
              <a:rPr lang="en-US" sz="3200" baseline="-25000" dirty="0" smtClean="0">
                <a:sym typeface="Symbol"/>
              </a:rPr>
              <a:t>i</a:t>
            </a:r>
            <a:r>
              <a:rPr lang="en-US" sz="3200" dirty="0" smtClean="0">
                <a:sym typeface="Symbol"/>
              </a:rPr>
              <a:t>,</a:t>
            </a:r>
            <a:r>
              <a:rPr lang="en-US" sz="3200" baseline="-25000" dirty="0" smtClean="0">
                <a:sym typeface="Symbol"/>
              </a:rPr>
              <a:t> </a:t>
            </a:r>
            <a:endParaRPr lang="en-US" sz="3200" baseline="-25000" dirty="0"/>
          </a:p>
        </p:txBody>
      </p:sp>
      <p:sp>
        <p:nvSpPr>
          <p:cNvPr id="34" name="Rounded Rectangle 33"/>
          <p:cNvSpPr/>
          <p:nvPr/>
        </p:nvSpPr>
        <p:spPr bwMode="auto">
          <a:xfrm>
            <a:off x="2514600" y="3200400"/>
            <a:ext cx="1811365" cy="97155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charset="0"/>
              </a:rPr>
              <a:t>Topology Optimization Manager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Arc 25"/>
          <p:cNvSpPr/>
          <p:nvPr/>
        </p:nvSpPr>
        <p:spPr bwMode="auto">
          <a:xfrm rot="10800000">
            <a:off x="3352800" y="2133600"/>
            <a:ext cx="2971800" cy="3276600"/>
          </a:xfrm>
          <a:prstGeom prst="arc">
            <a:avLst>
              <a:gd name="adj1" fmla="val 12343258"/>
              <a:gd name="adj2" fmla="val 20047757"/>
            </a:avLst>
          </a:prstGeom>
          <a:noFill/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ounded Rectangle 27"/>
          <p:cNvSpPr/>
          <p:nvPr/>
        </p:nvSpPr>
        <p:spPr bwMode="auto">
          <a:xfrm>
            <a:off x="5638800" y="3276600"/>
            <a:ext cx="1371600" cy="8763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Physics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smtClean="0">
                <a:latin typeface="Arial" charset="0"/>
              </a:rPr>
              <a:t>1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i="1" dirty="0" smtClean="0">
                <a:latin typeface="Adobe Gothic Std B" pitchFamily="34" charset="-128"/>
              </a:rPr>
              <a:t>e.g. Static</a:t>
            </a:r>
            <a:endParaRPr kumimoji="0" lang="en-US" sz="1500" i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dobe Gothic Std B" pitchFamily="3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Topology </a:t>
            </a:r>
            <a:r>
              <a:rPr lang="en-US" sz="3600" dirty="0"/>
              <a:t>Optimization</a:t>
            </a:r>
            <a:br>
              <a:rPr lang="en-US" sz="3600" dirty="0"/>
            </a:br>
            <a:endParaRPr lang="en-US" sz="3200" dirty="0"/>
          </a:p>
        </p:txBody>
      </p:sp>
      <p:sp>
        <p:nvSpPr>
          <p:cNvPr id="36" name="Rounded Rectangle 35"/>
          <p:cNvSpPr/>
          <p:nvPr/>
        </p:nvSpPr>
        <p:spPr bwMode="auto">
          <a:xfrm>
            <a:off x="4038600" y="3810000"/>
            <a:ext cx="1295400" cy="609600"/>
          </a:xfrm>
          <a:prstGeom prst="roundRect">
            <a:avLst>
              <a:gd name="adj" fmla="val 21705"/>
            </a:avLst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Arial" charset="0"/>
              </a:rPr>
              <a:t>Physics Derivatives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828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Physics</a:t>
            </a:r>
          </a:p>
          <a:p>
            <a:r>
              <a:rPr lang="en-US" dirty="0" smtClean="0"/>
              <a:t>Inter-Twined 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29900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2400042" y="1278560"/>
            <a:ext cx="68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ym typeface="Symbol"/>
              </a:rPr>
              <a:t></a:t>
            </a:r>
            <a:r>
              <a:rPr lang="en-US" sz="3200" baseline="-25000" dirty="0" smtClean="0">
                <a:sym typeface="Symbol"/>
              </a:rPr>
              <a:t>i</a:t>
            </a:r>
            <a:endParaRPr lang="en-US" sz="3200" baseline="-25000" dirty="0"/>
          </a:p>
        </p:txBody>
      </p:sp>
      <p:sp>
        <p:nvSpPr>
          <p:cNvPr id="20" name="Arc 19"/>
          <p:cNvSpPr/>
          <p:nvPr/>
        </p:nvSpPr>
        <p:spPr bwMode="auto">
          <a:xfrm>
            <a:off x="3196090" y="1233128"/>
            <a:ext cx="3276600" cy="2414228"/>
          </a:xfrm>
          <a:prstGeom prst="arc">
            <a:avLst>
              <a:gd name="adj1" fmla="val 12297076"/>
              <a:gd name="adj2" fmla="val 94036"/>
            </a:avLst>
          </a:prstGeom>
          <a:noFill/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675805" y="1783626"/>
            <a:ext cx="68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ym typeface="Symbol"/>
              </a:rPr>
              <a:t></a:t>
            </a:r>
            <a:r>
              <a:rPr lang="en-US" sz="3200" baseline="-25000" dirty="0" smtClean="0">
                <a:sym typeface="Symbol"/>
              </a:rPr>
              <a:t>i</a:t>
            </a:r>
            <a:endParaRPr lang="en-US" sz="32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2133600" y="5562600"/>
            <a:ext cx="1628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ym typeface="Symbol"/>
              </a:rPr>
              <a:t>u</a:t>
            </a:r>
            <a:r>
              <a:rPr lang="en-US" sz="3200" baseline="-25000" dirty="0" smtClean="0">
                <a:sym typeface="Symbol"/>
              </a:rPr>
              <a:t>i</a:t>
            </a:r>
            <a:r>
              <a:rPr lang="en-US" sz="3200" dirty="0" smtClean="0">
                <a:sym typeface="Symbol"/>
              </a:rPr>
              <a:t>,</a:t>
            </a:r>
            <a:r>
              <a:rPr lang="en-US" sz="3200" baseline="-25000" dirty="0" smtClean="0">
                <a:sym typeface="Symbol"/>
              </a:rPr>
              <a:t> </a:t>
            </a:r>
            <a:r>
              <a:rPr lang="en-US" sz="3200" dirty="0" smtClean="0">
                <a:sym typeface="Symbol"/>
              </a:rPr>
              <a:t>w</a:t>
            </a:r>
            <a:r>
              <a:rPr lang="en-US" sz="3200" baseline="-25000" dirty="0" smtClean="0">
                <a:sym typeface="Symbol"/>
              </a:rPr>
              <a:t>i</a:t>
            </a:r>
            <a:r>
              <a:rPr lang="en-US" sz="3200" dirty="0" smtClean="0">
                <a:sym typeface="Symbol"/>
              </a:rPr>
              <a:t>,</a:t>
            </a:r>
            <a:r>
              <a:rPr lang="en-US" sz="3200" baseline="-25000" dirty="0" smtClean="0">
                <a:sym typeface="Symbol"/>
              </a:rPr>
              <a:t> </a:t>
            </a:r>
            <a:r>
              <a:rPr lang="en-US" sz="3200" dirty="0" err="1" smtClean="0">
                <a:sym typeface="Symbol"/>
              </a:rPr>
              <a:t>z</a:t>
            </a:r>
            <a:r>
              <a:rPr lang="en-US" sz="3200" baseline="-25000" dirty="0" err="1" smtClean="0">
                <a:sym typeface="Symbol"/>
              </a:rPr>
              <a:t>i</a:t>
            </a:r>
            <a:endParaRPr lang="en-US" sz="3200" baseline="-250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516704" y="1936612"/>
            <a:ext cx="1813722" cy="3349452"/>
            <a:chOff x="1675069" y="3065783"/>
            <a:chExt cx="1813722" cy="3349452"/>
          </a:xfrm>
        </p:grpSpPr>
        <p:sp>
          <p:nvSpPr>
            <p:cNvPr id="31" name="Rounded Rectangle 30"/>
            <p:cNvSpPr/>
            <p:nvPr/>
          </p:nvSpPr>
          <p:spPr bwMode="auto">
            <a:xfrm>
              <a:off x="2250241" y="3923129"/>
              <a:ext cx="665736" cy="572671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 smtClean="0">
                  <a:latin typeface="Arial" charset="0"/>
                </a:rPr>
                <a:t>API</a:t>
              </a: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2250241" y="4925498"/>
              <a:ext cx="665736" cy="696154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 smtClean="0">
                  <a:latin typeface="Arial" charset="0"/>
                </a:rPr>
                <a:t>API</a:t>
              </a: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1675069" y="4373101"/>
              <a:ext cx="1811365" cy="710538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latin typeface="Arial" charset="0"/>
                </a:rPr>
                <a:t>Optimization Toolkit</a:t>
              </a:r>
              <a:endParaRPr lang="en-US" b="1" dirty="0">
                <a:latin typeface="Arial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1675069" y="5443685"/>
              <a:ext cx="1811365" cy="97155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 smtClean="0">
                  <a:latin typeface="Arial" charset="0"/>
                </a:rPr>
                <a:t>Topology Optimization Manager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 bwMode="auto">
            <a:xfrm>
              <a:off x="1677426" y="3065783"/>
              <a:ext cx="1811365" cy="97155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 smtClean="0">
                  <a:latin typeface="Arial" charset="0"/>
                </a:rPr>
                <a:t>Topology Optimization Manager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5" name="Rounded Rectangle 24"/>
          <p:cNvSpPr/>
          <p:nvPr/>
        </p:nvSpPr>
        <p:spPr bwMode="auto">
          <a:xfrm>
            <a:off x="7311963" y="3706518"/>
            <a:ext cx="1371600" cy="8763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Physics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smtClean="0">
                <a:latin typeface="Arial" charset="0"/>
              </a:rPr>
              <a:t>3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i="1" dirty="0">
                <a:latin typeface="Adobe Gothic Std B" pitchFamily="34" charset="-128"/>
              </a:rPr>
              <a:t>e.g. </a:t>
            </a:r>
            <a:r>
              <a:rPr lang="en-US" sz="1500" i="1" dirty="0" smtClean="0">
                <a:latin typeface="Adobe Gothic Std B" pitchFamily="34" charset="-128"/>
              </a:rPr>
              <a:t>Modal</a:t>
            </a:r>
            <a:endParaRPr lang="en-US" sz="1500" i="1" dirty="0">
              <a:latin typeface="Adobe Gothic Std B" pitchFamily="3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500" i="1" dirty="0">
              <a:latin typeface="Adobe Gothic Std B" pitchFamily="34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Arc 25"/>
          <p:cNvSpPr/>
          <p:nvPr/>
        </p:nvSpPr>
        <p:spPr bwMode="auto">
          <a:xfrm rot="10800000">
            <a:off x="3091876" y="3080293"/>
            <a:ext cx="3380814" cy="3118458"/>
          </a:xfrm>
          <a:prstGeom prst="arc">
            <a:avLst>
              <a:gd name="adj1" fmla="val 11274239"/>
              <a:gd name="adj2" fmla="val 19943757"/>
            </a:avLst>
          </a:prstGeom>
          <a:noFill/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 bwMode="auto">
          <a:xfrm>
            <a:off x="6093916" y="3173188"/>
            <a:ext cx="1371600" cy="8763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charset="0"/>
              </a:rPr>
              <a:t>Physics </a:t>
            </a:r>
            <a:r>
              <a:rPr lang="en-US" b="1" dirty="0" smtClean="0">
                <a:latin typeface="Arial" charset="0"/>
              </a:rPr>
              <a:t>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i="1" dirty="0" smtClean="0">
                <a:latin typeface="Adobe Gothic Std B" pitchFamily="34" charset="-128"/>
              </a:rPr>
              <a:t>e.g</a:t>
            </a:r>
            <a:r>
              <a:rPr lang="en-US" sz="1500" i="1" dirty="0">
                <a:latin typeface="Adobe Gothic Std B" pitchFamily="34" charset="-128"/>
              </a:rPr>
              <a:t>. </a:t>
            </a:r>
            <a:r>
              <a:rPr lang="en-US" sz="1500" i="1" dirty="0" smtClean="0">
                <a:latin typeface="Adobe Gothic Std B" pitchFamily="34" charset="-128"/>
              </a:rPr>
              <a:t>Thermal</a:t>
            </a:r>
            <a:endParaRPr lang="en-US" sz="1500" i="1" dirty="0">
              <a:latin typeface="Adobe Gothic Std B" pitchFamily="34" charset="-128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4872490" y="2647903"/>
            <a:ext cx="1371600" cy="8763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Physics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smtClean="0">
                <a:latin typeface="Arial" charset="0"/>
              </a:rPr>
              <a:t>1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i="1" dirty="0" smtClean="0">
                <a:latin typeface="Adobe Gothic Std B" pitchFamily="34" charset="-128"/>
              </a:rPr>
              <a:t>e.g. Static</a:t>
            </a:r>
            <a:endParaRPr kumimoji="0" lang="en-US" sz="1500" i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dobe Gothic Std B" pitchFamily="34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772805" y="2534533"/>
            <a:ext cx="3985885" cy="234397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434091" y="1800698"/>
            <a:ext cx="1992942" cy="362343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Topology </a:t>
            </a:r>
            <a:r>
              <a:rPr lang="en-US" sz="3600" dirty="0"/>
              <a:t>Optimization</a:t>
            </a:r>
            <a:br>
              <a:rPr lang="en-US" sz="3600" dirty="0"/>
            </a:br>
            <a:endParaRPr lang="en-US" sz="3200" dirty="0"/>
          </a:p>
        </p:txBody>
      </p:sp>
      <p:sp>
        <p:nvSpPr>
          <p:cNvPr id="36" name="Rounded Rectangle 35"/>
          <p:cNvSpPr/>
          <p:nvPr/>
        </p:nvSpPr>
        <p:spPr bwMode="auto">
          <a:xfrm>
            <a:off x="3962400" y="3657600"/>
            <a:ext cx="1295400" cy="609600"/>
          </a:xfrm>
          <a:prstGeom prst="roundRect">
            <a:avLst>
              <a:gd name="adj" fmla="val 21705"/>
            </a:avLst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Arial" charset="0"/>
              </a:rPr>
              <a:t>Physics Derivatives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2400" y="14478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Multiple Physics</a:t>
            </a:r>
          </a:p>
          <a:p>
            <a:r>
              <a:rPr lang="en-US" dirty="0" smtClean="0"/>
              <a:t>Encapsulated 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5182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2400042" y="1278560"/>
            <a:ext cx="68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ym typeface="Symbol"/>
              </a:rPr>
              <a:t></a:t>
            </a:r>
            <a:r>
              <a:rPr lang="en-US" sz="3200" baseline="-25000" dirty="0" smtClean="0">
                <a:sym typeface="Symbol"/>
              </a:rPr>
              <a:t>i</a:t>
            </a:r>
            <a:endParaRPr lang="en-US" sz="3200" baseline="-25000" dirty="0"/>
          </a:p>
        </p:txBody>
      </p:sp>
      <p:sp>
        <p:nvSpPr>
          <p:cNvPr id="20" name="Arc 19"/>
          <p:cNvSpPr/>
          <p:nvPr/>
        </p:nvSpPr>
        <p:spPr bwMode="auto">
          <a:xfrm>
            <a:off x="3196090" y="1233128"/>
            <a:ext cx="3276600" cy="2414228"/>
          </a:xfrm>
          <a:prstGeom prst="arc">
            <a:avLst>
              <a:gd name="adj1" fmla="val 12297076"/>
              <a:gd name="adj2" fmla="val 94036"/>
            </a:avLst>
          </a:prstGeom>
          <a:noFill/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675805" y="1783626"/>
            <a:ext cx="68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ym typeface="Symbol"/>
              </a:rPr>
              <a:t></a:t>
            </a:r>
            <a:r>
              <a:rPr lang="en-US" sz="3200" baseline="-25000" dirty="0" smtClean="0">
                <a:sym typeface="Symbol"/>
              </a:rPr>
              <a:t>i</a:t>
            </a:r>
            <a:endParaRPr lang="en-US" sz="32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2133600" y="5562600"/>
            <a:ext cx="1628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ym typeface="Symbol"/>
              </a:rPr>
              <a:t>u</a:t>
            </a:r>
            <a:r>
              <a:rPr lang="en-US" sz="3200" baseline="-25000" dirty="0" smtClean="0">
                <a:sym typeface="Symbol"/>
              </a:rPr>
              <a:t>i</a:t>
            </a:r>
            <a:r>
              <a:rPr lang="en-US" sz="3200" dirty="0" smtClean="0">
                <a:sym typeface="Symbol"/>
              </a:rPr>
              <a:t>,</a:t>
            </a:r>
            <a:r>
              <a:rPr lang="en-US" sz="3200" baseline="-25000" dirty="0" smtClean="0">
                <a:sym typeface="Symbol"/>
              </a:rPr>
              <a:t> </a:t>
            </a:r>
            <a:r>
              <a:rPr lang="en-US" sz="3200" dirty="0" smtClean="0">
                <a:sym typeface="Symbol"/>
              </a:rPr>
              <a:t>w</a:t>
            </a:r>
            <a:r>
              <a:rPr lang="en-US" sz="3200" baseline="-25000" dirty="0" smtClean="0">
                <a:sym typeface="Symbol"/>
              </a:rPr>
              <a:t>i</a:t>
            </a:r>
            <a:r>
              <a:rPr lang="en-US" sz="3200" dirty="0" smtClean="0">
                <a:sym typeface="Symbol"/>
              </a:rPr>
              <a:t>,</a:t>
            </a:r>
            <a:r>
              <a:rPr lang="en-US" sz="3200" baseline="-25000" dirty="0" smtClean="0">
                <a:sym typeface="Symbol"/>
              </a:rPr>
              <a:t> </a:t>
            </a:r>
            <a:r>
              <a:rPr lang="en-US" sz="3200" dirty="0" err="1" smtClean="0">
                <a:sym typeface="Symbol"/>
              </a:rPr>
              <a:t>z</a:t>
            </a:r>
            <a:r>
              <a:rPr lang="en-US" sz="3200" baseline="-25000" dirty="0" err="1" smtClean="0">
                <a:sym typeface="Symbol"/>
              </a:rPr>
              <a:t>i</a:t>
            </a:r>
            <a:endParaRPr lang="en-US" sz="3200" baseline="-250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516704" y="1936612"/>
            <a:ext cx="1813722" cy="3349452"/>
            <a:chOff x="1675069" y="3065783"/>
            <a:chExt cx="1813722" cy="3349452"/>
          </a:xfrm>
        </p:grpSpPr>
        <p:sp>
          <p:nvSpPr>
            <p:cNvPr id="31" name="Rounded Rectangle 30"/>
            <p:cNvSpPr/>
            <p:nvPr/>
          </p:nvSpPr>
          <p:spPr bwMode="auto">
            <a:xfrm>
              <a:off x="2250241" y="3923129"/>
              <a:ext cx="665736" cy="572671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 smtClean="0">
                  <a:latin typeface="Arial" charset="0"/>
                </a:rPr>
                <a:t>API</a:t>
              </a: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2250241" y="4925498"/>
              <a:ext cx="665736" cy="696154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 smtClean="0">
                  <a:latin typeface="Arial" charset="0"/>
                </a:rPr>
                <a:t>API</a:t>
              </a: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1675069" y="4373101"/>
              <a:ext cx="1811365" cy="710538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latin typeface="Arial" charset="0"/>
                </a:rPr>
                <a:t>Optimization Toolkit</a:t>
              </a:r>
              <a:endParaRPr lang="en-US" b="1" dirty="0">
                <a:latin typeface="Arial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1675069" y="5443685"/>
              <a:ext cx="1811365" cy="97155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 smtClean="0">
                  <a:latin typeface="Arial" charset="0"/>
                </a:rPr>
                <a:t>Topology Optimization Manager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 bwMode="auto">
            <a:xfrm>
              <a:off x="1677426" y="3065783"/>
              <a:ext cx="1811365" cy="97155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 smtClean="0">
                  <a:latin typeface="Arial" charset="0"/>
                </a:rPr>
                <a:t>Topology Optimization Manager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5" name="Rounded Rectangle 24"/>
          <p:cNvSpPr/>
          <p:nvPr/>
        </p:nvSpPr>
        <p:spPr bwMode="auto">
          <a:xfrm>
            <a:off x="7311963" y="3706518"/>
            <a:ext cx="1371600" cy="8763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Sierra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 SD</a:t>
            </a:r>
            <a:endParaRPr lang="en-US" b="1" dirty="0" smtClean="0">
              <a:solidFill>
                <a:srgbClr val="FFFFFF"/>
              </a:solidFill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i="1" dirty="0">
                <a:solidFill>
                  <a:srgbClr val="FFFFFF"/>
                </a:solidFill>
                <a:latin typeface="Adobe Gothic Std B" pitchFamily="34" charset="-128"/>
              </a:rPr>
              <a:t>e.g. </a:t>
            </a:r>
            <a:r>
              <a:rPr lang="en-US" sz="1500" i="1" dirty="0" smtClean="0">
                <a:solidFill>
                  <a:srgbClr val="FFFFFF"/>
                </a:solidFill>
                <a:latin typeface="Adobe Gothic Std B" pitchFamily="34" charset="-128"/>
              </a:rPr>
              <a:t>Modal</a:t>
            </a:r>
            <a:endParaRPr lang="en-US" sz="1500" i="1" dirty="0">
              <a:solidFill>
                <a:srgbClr val="FFFFFF"/>
              </a:solidFill>
              <a:latin typeface="Adobe Gothic Std B" pitchFamily="3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500" i="1" dirty="0">
              <a:solidFill>
                <a:srgbClr val="FFFFFF"/>
              </a:solidFill>
              <a:latin typeface="Adobe Gothic Std B" pitchFamily="34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6" name="Arc 25"/>
          <p:cNvSpPr/>
          <p:nvPr/>
        </p:nvSpPr>
        <p:spPr bwMode="auto">
          <a:xfrm rot="10800000">
            <a:off x="3091876" y="3080293"/>
            <a:ext cx="3380814" cy="3118458"/>
          </a:xfrm>
          <a:prstGeom prst="arc">
            <a:avLst>
              <a:gd name="adj1" fmla="val 11274239"/>
              <a:gd name="adj2" fmla="val 19943757"/>
            </a:avLst>
          </a:prstGeom>
          <a:noFill/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 bwMode="auto">
          <a:xfrm>
            <a:off x="6093916" y="3173188"/>
            <a:ext cx="1371600" cy="8763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</a:rPr>
              <a:t>Sierra TH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FFFFFF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i="1" dirty="0" smtClean="0">
                <a:solidFill>
                  <a:srgbClr val="FFFFFF"/>
                </a:solidFill>
                <a:latin typeface="Adobe Gothic Std B" pitchFamily="34" charset="-128"/>
              </a:rPr>
              <a:t>e.g</a:t>
            </a:r>
            <a:r>
              <a:rPr lang="en-US" sz="1500" i="1" dirty="0">
                <a:solidFill>
                  <a:srgbClr val="FFFFFF"/>
                </a:solidFill>
                <a:latin typeface="Adobe Gothic Std B" pitchFamily="34" charset="-128"/>
              </a:rPr>
              <a:t>. </a:t>
            </a:r>
            <a:r>
              <a:rPr lang="en-US" sz="1500" i="1" dirty="0" smtClean="0">
                <a:solidFill>
                  <a:srgbClr val="FFFFFF"/>
                </a:solidFill>
                <a:latin typeface="Adobe Gothic Std B" pitchFamily="34" charset="-128"/>
              </a:rPr>
              <a:t>Thermal</a:t>
            </a:r>
            <a:endParaRPr lang="en-US" sz="1500" i="1" dirty="0">
              <a:solidFill>
                <a:srgbClr val="FFFFFF"/>
              </a:solidFill>
              <a:latin typeface="Adobe Gothic Std B" pitchFamily="34" charset="-128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4872490" y="2647903"/>
            <a:ext cx="1371600" cy="8763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Sierra S</a:t>
            </a:r>
            <a:r>
              <a:rPr lang="en-US" b="1" dirty="0">
                <a:solidFill>
                  <a:srgbClr val="FFFFFF"/>
                </a:solidFill>
                <a:latin typeface="Arial" charset="0"/>
              </a:rPr>
              <a:t>M</a:t>
            </a:r>
            <a:endParaRPr lang="en-US" b="1" dirty="0" smtClean="0">
              <a:solidFill>
                <a:srgbClr val="FFFFFF"/>
              </a:solidFill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i="1" dirty="0" smtClean="0">
                <a:solidFill>
                  <a:srgbClr val="FFFFFF"/>
                </a:solidFill>
                <a:latin typeface="Adobe Gothic Std B" pitchFamily="34" charset="-128"/>
              </a:rPr>
              <a:t>e.g. Static</a:t>
            </a:r>
            <a:endParaRPr kumimoji="0" lang="en-US" sz="1500" i="1" u="none" strike="noStrike" cap="none" normalizeH="0" dirty="0" smtClean="0">
              <a:ln>
                <a:noFill/>
              </a:ln>
              <a:solidFill>
                <a:srgbClr val="FFFFFF"/>
              </a:solidFill>
              <a:effectLst/>
              <a:latin typeface="Adobe Gothic Std B" pitchFamily="34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772805" y="2534533"/>
            <a:ext cx="3985885" cy="234397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434091" y="1800698"/>
            <a:ext cx="1992942" cy="362343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Topology </a:t>
            </a:r>
            <a:r>
              <a:rPr lang="en-US" sz="3600" dirty="0"/>
              <a:t>Optimization</a:t>
            </a:r>
            <a:br>
              <a:rPr lang="en-US" sz="3600" dirty="0"/>
            </a:br>
            <a:endParaRPr lang="en-US" sz="3200" dirty="0"/>
          </a:p>
        </p:txBody>
      </p:sp>
      <p:sp>
        <p:nvSpPr>
          <p:cNvPr id="36" name="Rounded Rectangle 35"/>
          <p:cNvSpPr/>
          <p:nvPr/>
        </p:nvSpPr>
        <p:spPr bwMode="auto">
          <a:xfrm>
            <a:off x="3962400" y="3657600"/>
            <a:ext cx="1295400" cy="609600"/>
          </a:xfrm>
          <a:prstGeom prst="roundRect">
            <a:avLst>
              <a:gd name="adj" fmla="val 21705"/>
            </a:avLst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Sierra Derivatives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2400" y="1447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Sierra Example</a:t>
            </a:r>
          </a:p>
        </p:txBody>
      </p:sp>
    </p:spTree>
    <p:extLst>
      <p:ext uri="{BB962C8B-B14F-4D97-AF65-F5344CB8AC3E}">
        <p14:creationId xmlns:p14="http://schemas.microsoft.com/office/powerpoint/2010/main" val="127695341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evel">
  <a:themeElements>
    <a:clrScheme name="Level 10">
      <a:dk1>
        <a:srgbClr val="000000"/>
      </a:dk1>
      <a:lt1>
        <a:srgbClr val="FFFFFF"/>
      </a:lt1>
      <a:dk2>
        <a:srgbClr val="0033CC"/>
      </a:dk2>
      <a:lt2>
        <a:srgbClr val="0033CC"/>
      </a:lt2>
      <a:accent1>
        <a:srgbClr val="FF9900"/>
      </a:accent1>
      <a:accent2>
        <a:srgbClr val="CC00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B90000"/>
      </a:accent6>
      <a:hlink>
        <a:srgbClr val="CC0000"/>
      </a:hlink>
      <a:folHlink>
        <a:srgbClr val="999966"/>
      </a:folHlink>
    </a:clrScheme>
    <a:fontScheme name="Lev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9">
        <a:dk1>
          <a:srgbClr val="000000"/>
        </a:dk1>
        <a:lt1>
          <a:srgbClr val="FFFFFF"/>
        </a:lt1>
        <a:dk2>
          <a:srgbClr val="666699"/>
        </a:dk2>
        <a:lt2>
          <a:srgbClr val="00FFFF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0">
        <a:dk1>
          <a:srgbClr val="000000"/>
        </a:dk1>
        <a:lt1>
          <a:srgbClr val="FFFFFF"/>
        </a:lt1>
        <a:dk2>
          <a:srgbClr val="0033CC"/>
        </a:dk2>
        <a:lt2>
          <a:srgbClr val="0033CC"/>
        </a:lt2>
        <a:accent1>
          <a:srgbClr val="FF99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B90000"/>
        </a:accent6>
        <a:hlink>
          <a:srgbClr val="CC0000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15369</TotalTime>
  <Words>908</Words>
  <Application>Microsoft Macintosh PowerPoint</Application>
  <PresentationFormat>On-screen Show (4:3)</PresentationFormat>
  <Paragraphs>290</Paragraphs>
  <Slides>24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Level</vt:lpstr>
      <vt:lpstr>The Simulation Side of Additive Manufacturing </vt:lpstr>
      <vt:lpstr>Realizing the Value of Additive</vt:lpstr>
      <vt:lpstr>SNL Additive Manufacturing Strategic Plan</vt:lpstr>
      <vt:lpstr>SNL Additive Manufacturing Strategic Plan</vt:lpstr>
      <vt:lpstr>Modeling &amp; Simulation Areas of Investment</vt:lpstr>
      <vt:lpstr>Enabling Functional Design</vt:lpstr>
      <vt:lpstr>Topology Optimization </vt:lpstr>
      <vt:lpstr>Topology Optimization </vt:lpstr>
      <vt:lpstr>Topology Optimization </vt:lpstr>
      <vt:lpstr>Topology Optimization </vt:lpstr>
      <vt:lpstr>Topology Optimization </vt:lpstr>
      <vt:lpstr>PowerPoint Presentation</vt:lpstr>
      <vt:lpstr>Exploring ODE (Opt. Design)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and Discussions</vt:lpstr>
    </vt:vector>
  </TitlesOfParts>
  <Company>Sandia National Laboratories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Yorgason, Robert Ivan</dc:creator>
  <cp:lastModifiedBy>Ted Blacker</cp:lastModifiedBy>
  <cp:revision>181</cp:revision>
  <dcterms:created xsi:type="dcterms:W3CDTF">2013-09-30T13:28:17Z</dcterms:created>
  <dcterms:modified xsi:type="dcterms:W3CDTF">2014-10-20T14:56:00Z</dcterms:modified>
</cp:coreProperties>
</file>