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2" r:id="rId2"/>
  </p:sldMasterIdLst>
  <p:notesMasterIdLst>
    <p:notesMasterId r:id="rId4"/>
  </p:notesMasterIdLst>
  <p:handoutMasterIdLst>
    <p:handoutMasterId r:id="rId5"/>
  </p:handoutMasterIdLst>
  <p:sldIdLst>
    <p:sldId id="628" r:id="rId3"/>
  </p:sldIdLst>
  <p:sldSz cx="9144000" cy="5143500" type="screen16x9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%USERNAME" initials="%" lastIdx="4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FF00"/>
    <a:srgbClr val="00B050"/>
    <a:srgbClr val="FF0000"/>
    <a:srgbClr val="8E9A44"/>
    <a:srgbClr val="BBE0E3"/>
    <a:srgbClr val="343434"/>
    <a:srgbClr val="2E5C8A"/>
    <a:srgbClr val="7A853B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9" autoAdjust="0"/>
    <p:restoredTop sz="90935" autoAdjust="0"/>
  </p:normalViewPr>
  <p:slideViewPr>
    <p:cSldViewPr>
      <p:cViewPr>
        <p:scale>
          <a:sx n="100" d="100"/>
          <a:sy n="100" d="100"/>
        </p:scale>
        <p:origin x="-1428" y="-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8474" cy="465138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6" y="0"/>
            <a:ext cx="3038474" cy="465138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4A077DE4-FB20-4881-BA53-EA3DE93441C2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6"/>
            <a:ext cx="3038474" cy="465138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6" y="8829676"/>
            <a:ext cx="3038474" cy="465138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130EE05F-2617-4373-A58C-23491240D1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38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4"/>
            <a:ext cx="3038474" cy="4656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7" y="14"/>
            <a:ext cx="3038474" cy="4656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pPr>
              <a:defRPr/>
            </a:pPr>
            <a:fld id="{46AD6E18-AF24-4D21-A2EB-96F15BB6276A}" type="datetimeFigureOut">
              <a:rPr lang="en-US"/>
              <a:pPr>
                <a:defRPr/>
              </a:pPr>
              <a:t>11/16/2014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5325"/>
            <a:ext cx="6203950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200"/>
            <a:ext cx="5607050" cy="4182580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196"/>
            <a:ext cx="3038474" cy="465621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7" y="8829196"/>
            <a:ext cx="3038474" cy="465621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pPr>
              <a:defRPr/>
            </a:pPr>
            <a:fld id="{FADA2ED1-D80F-4B5C-AB60-47E9AD0D7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2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25ACB-5D9F-4BE6-AF02-95792F6EC2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66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48C96-442D-4379-8829-C017163AD6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3524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1750"/>
            <a:ext cx="2286000" cy="4456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1750"/>
            <a:ext cx="6705600" cy="4456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FA000-B3C8-4296-87EB-A1314FF33B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4736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Text Box 1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3C8FA-9D91-457A-A426-0196177770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8832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E1E8B-9610-4969-845D-9DBF4F636D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8656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0FD3A-E623-4FD3-9AA6-EF206BACE8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7249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3975" y="881063"/>
            <a:ext cx="3155950" cy="360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2325" y="881063"/>
            <a:ext cx="3155950" cy="360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6D98-9DE2-4975-B0CF-DA438B06FE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4675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86609-3D8D-4B11-9E01-8165C64E1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7730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BACE9-DEDB-4A52-9D77-4A483FE96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8805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3B42D-F8EB-44CC-9EDD-E9A33030FE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7434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4EC95-EB12-4212-933B-25ABC3E75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73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0DE87-7169-40DE-8745-B913A7A5E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2949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5781E-8C4A-4F41-8A66-FC7776EC54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5094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EC6B4-7FCA-4587-B580-5526FA7012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9748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05700" y="53975"/>
            <a:ext cx="1638300" cy="4433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3975"/>
            <a:ext cx="4762500" cy="4433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FA5F1-E094-4A95-9272-73499B7251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6569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91CCF-266F-46B6-9027-D075BB2AF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04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944563"/>
            <a:ext cx="412115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225" y="944563"/>
            <a:ext cx="412115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F60F3-CEE2-4054-84E6-4D6A90DAC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5179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6219-4DE8-4F60-88D0-D3F3509EF5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0559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740B2-9426-4F17-AD2E-7F3CBED9AE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271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FCF0E-C34E-498B-B42E-034F095557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7476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0A125-6AD8-4DDA-8D8A-7F8369B91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547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2DD65-54CD-463D-82DD-A11D267388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3654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31750"/>
            <a:ext cx="9144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944563"/>
            <a:ext cx="8394700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Arial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Arial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Arial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Arial" pitchFamily="34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65100" y="4864100"/>
            <a:ext cx="17462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00">
                <a:solidFill>
                  <a:srgbClr val="FFFFFF"/>
                </a:solidFill>
                <a:latin typeface="Avenir Black" charset="0"/>
                <a:ea typeface="Avenir Black" charset="0"/>
                <a:cs typeface="Avenir Black" charset="0"/>
                <a:sym typeface="Avenir Black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defRPr/>
            </a:pPr>
            <a:fld id="{A10ED096-95F3-4D48-AEF7-E2C78E7BF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+mj-lt"/>
          <a:ea typeface="+mj-ea"/>
          <a:cs typeface="+mj-cs"/>
          <a:sym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defRPr sz="1200" b="1">
          <a:solidFill>
            <a:srgbClr val="333333"/>
          </a:solidFill>
          <a:latin typeface="+mn-lt"/>
          <a:ea typeface="+mn-ea"/>
          <a:cs typeface="+mn-cs"/>
          <a:sym typeface="Arial" pitchFamily="34" charset="0"/>
        </a:defRPr>
      </a:lvl1pPr>
      <a:lvl2pPr marL="103188" indent="-103188" algn="l" rtl="0" eaLnBrk="0" fontAlgn="base" hangingPunct="0">
        <a:spcBef>
          <a:spcPts val="300"/>
        </a:spcBef>
        <a:spcAft>
          <a:spcPct val="0"/>
        </a:spcAft>
        <a:buClr>
          <a:srgbClr val="788F20"/>
        </a:buClr>
        <a:buSzPct val="100000"/>
        <a:buFont typeface="Arial" pitchFamily="34" charset="0"/>
        <a:buChar char="•"/>
        <a:defRPr sz="1200" b="1">
          <a:solidFill>
            <a:srgbClr val="333333"/>
          </a:solidFill>
          <a:latin typeface="+mn-lt"/>
          <a:ea typeface="ヒラギノ角ゴ ProN W3" charset="0"/>
          <a:cs typeface="ヒラギノ角ゴ ProN W3" charset="0"/>
          <a:sym typeface="Arial" pitchFamily="34" charset="0"/>
        </a:defRPr>
      </a:lvl2pPr>
      <a:lvl3pPr marL="192088" indent="-103188" algn="l" rtl="0" eaLnBrk="0" fontAlgn="base" hangingPunct="0">
        <a:spcBef>
          <a:spcPts val="300"/>
        </a:spcBef>
        <a:spcAft>
          <a:spcPct val="0"/>
        </a:spcAft>
        <a:buClr>
          <a:srgbClr val="7D9124"/>
        </a:buClr>
        <a:buSzPct val="100000"/>
        <a:buFont typeface="Arial" pitchFamily="34" charset="0"/>
        <a:buChar char="»"/>
        <a:defRPr sz="1200" b="1">
          <a:solidFill>
            <a:srgbClr val="333333"/>
          </a:solidFill>
          <a:latin typeface="+mn-lt"/>
          <a:ea typeface="ヒラギノ角ゴ ProN W3" charset="0"/>
          <a:cs typeface="ヒラギノ角ゴ ProN W3" charset="0"/>
          <a:sym typeface="Arial" pitchFamily="34" charset="0"/>
        </a:defRPr>
      </a:lvl3pPr>
      <a:lvl4pPr marL="192088" indent="-103188" algn="l" rtl="0" eaLnBrk="0" fontAlgn="base" hangingPunct="0">
        <a:spcBef>
          <a:spcPts val="300"/>
        </a:spcBef>
        <a:spcAft>
          <a:spcPct val="0"/>
        </a:spcAft>
        <a:buClr>
          <a:srgbClr val="778E1D"/>
        </a:buClr>
        <a:buSzPct val="100000"/>
        <a:buFont typeface="Arial" pitchFamily="34" charset="0"/>
        <a:buChar char="•"/>
        <a:defRPr sz="1200" b="1">
          <a:solidFill>
            <a:srgbClr val="333333"/>
          </a:solidFill>
          <a:latin typeface="+mn-lt"/>
          <a:ea typeface="ヒラギノ角ゴ ProN W3" charset="0"/>
          <a:cs typeface="ヒラギノ角ゴ ProN W3" charset="0"/>
          <a:sym typeface="Arial" pitchFamily="34" charset="0"/>
        </a:defRPr>
      </a:lvl4pPr>
      <a:lvl5pPr marL="292100" indent="-127000" algn="l" rtl="0" eaLnBrk="0" fontAlgn="base" hangingPunct="0">
        <a:spcBef>
          <a:spcPts val="300"/>
        </a:spcBef>
        <a:spcAft>
          <a:spcPct val="0"/>
        </a:spcAft>
        <a:buClr>
          <a:srgbClr val="7D9123"/>
        </a:buClr>
        <a:buSzPct val="100000"/>
        <a:buFont typeface="Arial" pitchFamily="34" charset="0"/>
        <a:buChar char="»"/>
        <a:defRPr sz="1000" b="1">
          <a:solidFill>
            <a:srgbClr val="333333"/>
          </a:solidFill>
          <a:latin typeface="+mn-lt"/>
          <a:ea typeface="ヒラギノ角ゴ ProN W3" charset="0"/>
          <a:cs typeface="ヒラギノ角ゴ ProN W3" charset="0"/>
          <a:sym typeface="Arial" pitchFamily="34" charset="0"/>
        </a:defRPr>
      </a:lvl5pPr>
      <a:lvl6pPr marL="749300" indent="-127000" algn="l" rtl="0" fontAlgn="base">
        <a:spcBef>
          <a:spcPts val="300"/>
        </a:spcBef>
        <a:spcAft>
          <a:spcPct val="0"/>
        </a:spcAft>
        <a:buClr>
          <a:srgbClr val="7D9123"/>
        </a:buClr>
        <a:buSzPct val="100000"/>
        <a:buFont typeface="Arial" charset="0"/>
        <a:buChar char="»"/>
        <a:defRPr sz="1000" b="1">
          <a:solidFill>
            <a:srgbClr val="333333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6pPr>
      <a:lvl7pPr marL="1206500" indent="-127000" algn="l" rtl="0" fontAlgn="base">
        <a:spcBef>
          <a:spcPts val="300"/>
        </a:spcBef>
        <a:spcAft>
          <a:spcPct val="0"/>
        </a:spcAft>
        <a:buClr>
          <a:srgbClr val="7D9123"/>
        </a:buClr>
        <a:buSzPct val="100000"/>
        <a:buFont typeface="Arial" charset="0"/>
        <a:buChar char="»"/>
        <a:defRPr sz="1000" b="1">
          <a:solidFill>
            <a:srgbClr val="333333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7pPr>
      <a:lvl8pPr marL="1663700" indent="-127000" algn="l" rtl="0" fontAlgn="base">
        <a:spcBef>
          <a:spcPts val="300"/>
        </a:spcBef>
        <a:spcAft>
          <a:spcPct val="0"/>
        </a:spcAft>
        <a:buClr>
          <a:srgbClr val="7D9123"/>
        </a:buClr>
        <a:buSzPct val="100000"/>
        <a:buFont typeface="Arial" charset="0"/>
        <a:buChar char="»"/>
        <a:defRPr sz="1000" b="1">
          <a:solidFill>
            <a:srgbClr val="333333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8pPr>
      <a:lvl9pPr marL="2120900" indent="-127000" algn="l" rtl="0" fontAlgn="base">
        <a:spcBef>
          <a:spcPts val="300"/>
        </a:spcBef>
        <a:spcAft>
          <a:spcPct val="0"/>
        </a:spcAft>
        <a:buClr>
          <a:srgbClr val="7D9123"/>
        </a:buClr>
        <a:buSzPct val="100000"/>
        <a:buFont typeface="Arial" charset="0"/>
        <a:buChar char="»"/>
        <a:defRPr sz="1000" b="1">
          <a:solidFill>
            <a:srgbClr val="333333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0413"/>
            <a:ext cx="91440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93975" y="881063"/>
            <a:ext cx="6464300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Arial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Arial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Arial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Arial" pitchFamily="34" charset="0"/>
              </a:rPr>
              <a:t>Fifth level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53975"/>
            <a:ext cx="6553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pitchFamily="34" charset="0"/>
              </a:rPr>
              <a:t>Click to edit Master title style</a:t>
            </a:r>
          </a:p>
        </p:txBody>
      </p:sp>
      <p:sp>
        <p:nvSpPr>
          <p:cNvPr id="2" name="AutoShape 4"/>
          <p:cNvSpPr>
            <a:spLocks/>
          </p:cNvSpPr>
          <p:nvPr/>
        </p:nvSpPr>
        <p:spPr bwMode="auto">
          <a:xfrm>
            <a:off x="-203200" y="63500"/>
            <a:ext cx="2578100" cy="4711700"/>
          </a:xfrm>
          <a:prstGeom prst="roundRect">
            <a:avLst>
              <a:gd name="adj" fmla="val 2903"/>
            </a:avLst>
          </a:prstGeom>
          <a:solidFill>
            <a:schemeClr val="accent1"/>
          </a:solidFill>
          <a:ln>
            <a:noFill/>
          </a:ln>
          <a:effectLst>
            <a:outerShdw blurRad="25400" dist="25399" dir="5400000" algn="ctr" rotWithShape="0">
              <a:schemeClr val="bg2">
                <a:alpha val="2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 dirty="0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 rot="10800000" flipH="1">
            <a:off x="168275" y="341313"/>
            <a:ext cx="2066925" cy="1587"/>
          </a:xfrm>
          <a:prstGeom prst="line">
            <a:avLst/>
          </a:prstGeom>
          <a:noFill/>
          <a:ln w="3175">
            <a:solidFill>
              <a:srgbClr val="83982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rot="10800000" flipH="1">
            <a:off x="168275" y="735013"/>
            <a:ext cx="2066925" cy="1587"/>
          </a:xfrm>
          <a:prstGeom prst="line">
            <a:avLst/>
          </a:prstGeom>
          <a:noFill/>
          <a:ln w="3175">
            <a:solidFill>
              <a:srgbClr val="83982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rot="10800000" flipH="1">
            <a:off x="168275" y="1217613"/>
            <a:ext cx="2066925" cy="1587"/>
          </a:xfrm>
          <a:prstGeom prst="line">
            <a:avLst/>
          </a:prstGeom>
          <a:noFill/>
          <a:ln w="3175">
            <a:solidFill>
              <a:srgbClr val="83982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 rot="10800000" flipH="1">
            <a:off x="168275" y="1598613"/>
            <a:ext cx="2066925" cy="1587"/>
          </a:xfrm>
          <a:prstGeom prst="line">
            <a:avLst/>
          </a:prstGeom>
          <a:noFill/>
          <a:ln w="3175">
            <a:solidFill>
              <a:srgbClr val="83982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rot="10800000" flipH="1">
            <a:off x="168275" y="2500313"/>
            <a:ext cx="2066925" cy="1587"/>
          </a:xfrm>
          <a:prstGeom prst="line">
            <a:avLst/>
          </a:prstGeom>
          <a:noFill/>
          <a:ln w="3175">
            <a:solidFill>
              <a:srgbClr val="83982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 rot="10800000" flipH="1">
            <a:off x="168275" y="3186113"/>
            <a:ext cx="2066925" cy="1587"/>
          </a:xfrm>
          <a:prstGeom prst="line">
            <a:avLst/>
          </a:prstGeom>
          <a:noFill/>
          <a:ln w="3175">
            <a:solidFill>
              <a:srgbClr val="83982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060" name="Line 11"/>
          <p:cNvSpPr>
            <a:spLocks noChangeShapeType="1"/>
          </p:cNvSpPr>
          <p:nvPr/>
        </p:nvSpPr>
        <p:spPr bwMode="auto">
          <a:xfrm rot="10800000" flipH="1">
            <a:off x="168275" y="3683000"/>
            <a:ext cx="2066925" cy="0"/>
          </a:xfrm>
          <a:prstGeom prst="line">
            <a:avLst/>
          </a:prstGeom>
          <a:noFill/>
          <a:ln w="3175">
            <a:solidFill>
              <a:srgbClr val="83982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4109" name="Oval 12"/>
          <p:cNvSpPr>
            <a:spLocks/>
          </p:cNvSpPr>
          <p:nvPr/>
        </p:nvSpPr>
        <p:spPr bwMode="auto">
          <a:xfrm>
            <a:off x="165100" y="4865688"/>
            <a:ext cx="177800" cy="177800"/>
          </a:xfrm>
          <a:prstGeom prst="ellipse">
            <a:avLst/>
          </a:prstGeom>
          <a:solidFill>
            <a:srgbClr val="7A853B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062" name="Line 13"/>
          <p:cNvSpPr>
            <a:spLocks noChangeShapeType="1"/>
          </p:cNvSpPr>
          <p:nvPr/>
        </p:nvSpPr>
        <p:spPr bwMode="auto">
          <a:xfrm>
            <a:off x="2592388" y="736600"/>
            <a:ext cx="6464300" cy="3175"/>
          </a:xfrm>
          <a:prstGeom prst="line">
            <a:avLst/>
          </a:prstGeom>
          <a:noFill/>
          <a:ln w="3175">
            <a:solidFill>
              <a:srgbClr val="83982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3" name="Text Box 1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65100" y="4862513"/>
            <a:ext cx="17462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00">
                <a:solidFill>
                  <a:srgbClr val="FFFFFF"/>
                </a:solidFill>
                <a:latin typeface="Avenir Black" charset="0"/>
                <a:ea typeface="Avenir Black" charset="0"/>
                <a:cs typeface="Avenir Black" charset="0"/>
                <a:sym typeface="Avenir Black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defRPr/>
            </a:pPr>
            <a:fld id="{21354E7E-7C2F-4E21-A4D6-7F85DC022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+mj-lt"/>
          <a:ea typeface="+mj-ea"/>
          <a:cs typeface="+mj-cs"/>
          <a:sym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43434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defRPr sz="1200" b="1">
          <a:solidFill>
            <a:srgbClr val="343434"/>
          </a:solidFill>
          <a:latin typeface="+mn-lt"/>
          <a:ea typeface="+mn-ea"/>
          <a:cs typeface="+mn-cs"/>
          <a:sym typeface="Arial" pitchFamily="34" charset="0"/>
        </a:defRPr>
      </a:lvl1pPr>
      <a:lvl2pPr marL="88900" indent="-88900" algn="l" rtl="0" eaLnBrk="0" fontAlgn="base" hangingPunct="0">
        <a:spcBef>
          <a:spcPts val="300"/>
        </a:spcBef>
        <a:spcAft>
          <a:spcPct val="0"/>
        </a:spcAft>
        <a:buClr>
          <a:srgbClr val="82982C"/>
        </a:buClr>
        <a:buSzPct val="100000"/>
        <a:buFont typeface="Arial" pitchFamily="34" charset="0"/>
        <a:buChar char="•"/>
        <a:defRPr sz="1100" b="1">
          <a:solidFill>
            <a:srgbClr val="343434"/>
          </a:solidFill>
          <a:latin typeface="+mn-lt"/>
          <a:ea typeface="ヒラギノ角ゴ ProN W3" charset="0"/>
          <a:cs typeface="ヒラギノ角ゴ ProN W3" charset="0"/>
          <a:sym typeface="Arial" pitchFamily="34" charset="0"/>
        </a:defRPr>
      </a:lvl2pPr>
      <a:lvl3pPr marL="203200" indent="-101600" algn="l" rtl="0" eaLnBrk="0" fontAlgn="base" hangingPunct="0">
        <a:spcBef>
          <a:spcPts val="300"/>
        </a:spcBef>
        <a:spcAft>
          <a:spcPct val="0"/>
        </a:spcAft>
        <a:buClr>
          <a:srgbClr val="899D34"/>
        </a:buClr>
        <a:buSzPct val="100000"/>
        <a:buFont typeface="Arial" pitchFamily="34" charset="0"/>
        <a:buChar char="»"/>
        <a:defRPr sz="1100" b="1">
          <a:solidFill>
            <a:srgbClr val="343434"/>
          </a:solidFill>
          <a:latin typeface="+mn-lt"/>
          <a:ea typeface="ヒラギノ角ゴ ProN W3" charset="0"/>
          <a:cs typeface="ヒラギノ角ゴ ProN W3" charset="0"/>
          <a:sym typeface="Arial" pitchFamily="34" charset="0"/>
        </a:defRPr>
      </a:lvl3pPr>
      <a:lvl4pPr marL="204788" indent="-103188" algn="l" rtl="0" eaLnBrk="0" fontAlgn="base" hangingPunct="0">
        <a:spcBef>
          <a:spcPts val="300"/>
        </a:spcBef>
        <a:spcAft>
          <a:spcPct val="0"/>
        </a:spcAft>
        <a:buClr>
          <a:srgbClr val="8D9F39"/>
        </a:buClr>
        <a:buSzPct val="100000"/>
        <a:buFont typeface="Arial" pitchFamily="34" charset="0"/>
        <a:buChar char="•"/>
        <a:defRPr sz="1100" b="1">
          <a:solidFill>
            <a:srgbClr val="343434"/>
          </a:solidFill>
          <a:latin typeface="+mn-lt"/>
          <a:ea typeface="ヒラギノ角ゴ ProN W3" charset="0"/>
          <a:cs typeface="ヒラギノ角ゴ ProN W3" charset="0"/>
          <a:sym typeface="Arial" pitchFamily="34" charset="0"/>
        </a:defRPr>
      </a:lvl4pPr>
      <a:lvl5pPr marL="330200" indent="-127000" algn="l" rtl="0" eaLnBrk="0" fontAlgn="base" hangingPunct="0">
        <a:spcBef>
          <a:spcPts val="300"/>
        </a:spcBef>
        <a:spcAft>
          <a:spcPct val="0"/>
        </a:spcAft>
        <a:buClr>
          <a:srgbClr val="7E9326"/>
        </a:buClr>
        <a:buSzPct val="133000"/>
        <a:buFont typeface="Arial" pitchFamily="34" charset="0"/>
        <a:buChar char="»"/>
        <a:defRPr sz="900" b="1">
          <a:solidFill>
            <a:srgbClr val="343434"/>
          </a:solidFill>
          <a:latin typeface="+mn-lt"/>
          <a:ea typeface="ヒラギノ角ゴ ProN W3" charset="0"/>
          <a:cs typeface="ヒラギノ角ゴ ProN W3" charset="0"/>
          <a:sym typeface="Arial" pitchFamily="34" charset="0"/>
        </a:defRPr>
      </a:lvl5pPr>
      <a:lvl6pPr marL="787400" indent="-127000" algn="l" rtl="0" fontAlgn="base">
        <a:spcBef>
          <a:spcPts val="300"/>
        </a:spcBef>
        <a:spcAft>
          <a:spcPct val="0"/>
        </a:spcAft>
        <a:buClr>
          <a:srgbClr val="7E9326"/>
        </a:buClr>
        <a:buSzPct val="133000"/>
        <a:buFont typeface="Arial" charset="0"/>
        <a:buChar char="»"/>
        <a:defRPr sz="900" b="1">
          <a:solidFill>
            <a:srgbClr val="343434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6pPr>
      <a:lvl7pPr marL="1244600" indent="-127000" algn="l" rtl="0" fontAlgn="base">
        <a:spcBef>
          <a:spcPts val="300"/>
        </a:spcBef>
        <a:spcAft>
          <a:spcPct val="0"/>
        </a:spcAft>
        <a:buClr>
          <a:srgbClr val="7E9326"/>
        </a:buClr>
        <a:buSzPct val="133000"/>
        <a:buFont typeface="Arial" charset="0"/>
        <a:buChar char="»"/>
        <a:defRPr sz="900" b="1">
          <a:solidFill>
            <a:srgbClr val="343434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7pPr>
      <a:lvl8pPr marL="1701800" indent="-127000" algn="l" rtl="0" fontAlgn="base">
        <a:spcBef>
          <a:spcPts val="300"/>
        </a:spcBef>
        <a:spcAft>
          <a:spcPct val="0"/>
        </a:spcAft>
        <a:buClr>
          <a:srgbClr val="7E9326"/>
        </a:buClr>
        <a:buSzPct val="133000"/>
        <a:buFont typeface="Arial" charset="0"/>
        <a:buChar char="»"/>
        <a:defRPr sz="900" b="1">
          <a:solidFill>
            <a:srgbClr val="343434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8pPr>
      <a:lvl9pPr marL="2159000" indent="-127000" algn="l" rtl="0" fontAlgn="base">
        <a:spcBef>
          <a:spcPts val="300"/>
        </a:spcBef>
        <a:spcAft>
          <a:spcPct val="0"/>
        </a:spcAft>
        <a:buClr>
          <a:srgbClr val="7E9326"/>
        </a:buClr>
        <a:buSzPct val="133000"/>
        <a:buFont typeface="Arial" charset="0"/>
        <a:buChar char="»"/>
        <a:defRPr sz="900" b="1">
          <a:solidFill>
            <a:srgbClr val="343434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BFCF0E-C34E-498B-B42E-034F0955575E}" type="slidenum">
              <a:rPr lang="en-US" smtClean="0">
                <a:latin typeface="Gill Sans"/>
              </a:rPr>
              <a:pPr>
                <a:defRPr/>
              </a:pPr>
              <a:t>1</a:t>
            </a:fld>
            <a:endParaRPr lang="en-US" dirty="0">
              <a:latin typeface="Gill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5832" y="4655594"/>
            <a:ext cx="235032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Gill Sans"/>
              </a:rPr>
              <a:t>Likelihood of Success</a:t>
            </a:r>
            <a:endParaRPr lang="en-US" sz="1600" b="1" dirty="0">
              <a:solidFill>
                <a:schemeClr val="bg2">
                  <a:lumMod val="75000"/>
                  <a:lumOff val="25000"/>
                </a:schemeClr>
              </a:solidFill>
              <a:latin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133419" y="2579213"/>
            <a:ext cx="175708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Gill Sans"/>
              </a:rPr>
              <a:t>Economic Value</a:t>
            </a:r>
            <a:endParaRPr lang="en-US" sz="1600" b="1" baseline="-25000" dirty="0">
              <a:solidFill>
                <a:schemeClr val="bg2">
                  <a:lumMod val="75000"/>
                  <a:lumOff val="25000"/>
                </a:schemeClr>
              </a:solidFill>
              <a:latin typeface="Gill San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14341" y="666750"/>
            <a:ext cx="3108960" cy="1920240"/>
            <a:chOff x="2036778" y="1162355"/>
            <a:chExt cx="1936144" cy="1161686"/>
          </a:xfrm>
          <a:solidFill>
            <a:srgbClr val="00B050">
              <a:alpha val="38039"/>
            </a:srgbClr>
          </a:solidFill>
        </p:grpSpPr>
        <p:sp>
          <p:nvSpPr>
            <p:cNvPr id="6" name="Rectangle 5"/>
            <p:cNvSpPr/>
            <p:nvPr/>
          </p:nvSpPr>
          <p:spPr>
            <a:xfrm>
              <a:off x="2036778" y="1162355"/>
              <a:ext cx="1936144" cy="116168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036778" y="1162355"/>
              <a:ext cx="1936144" cy="116168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>
                  <a:solidFill>
                    <a:schemeClr val="bg2">
                      <a:lumMod val="75000"/>
                      <a:lumOff val="25000"/>
                    </a:schemeClr>
                  </a:solidFill>
                  <a:latin typeface="Gill Sans"/>
                </a:rPr>
                <a:t>Do It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63623" y="669797"/>
            <a:ext cx="3108960" cy="1920240"/>
            <a:chOff x="2036778" y="1162355"/>
            <a:chExt cx="1936144" cy="1165321"/>
          </a:xfrm>
          <a:solidFill>
            <a:srgbClr val="FFFF00">
              <a:alpha val="38824"/>
            </a:srgbClr>
          </a:solidFill>
        </p:grpSpPr>
        <p:sp>
          <p:nvSpPr>
            <p:cNvPr id="9" name="Rectangle 8"/>
            <p:cNvSpPr/>
            <p:nvPr/>
          </p:nvSpPr>
          <p:spPr>
            <a:xfrm>
              <a:off x="2036778" y="1162355"/>
              <a:ext cx="1936144" cy="116168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2036778" y="1162355"/>
              <a:ext cx="1936144" cy="116532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>
                  <a:solidFill>
                    <a:schemeClr val="bg2">
                      <a:lumMod val="75000"/>
                      <a:lumOff val="25000"/>
                    </a:schemeClr>
                  </a:solidFill>
                  <a:latin typeface="Gill Sans"/>
                </a:rPr>
                <a:t>Study It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15840" y="2708148"/>
            <a:ext cx="3108960" cy="1920240"/>
            <a:chOff x="2036778" y="1162355"/>
            <a:chExt cx="1936144" cy="1161686"/>
          </a:xfrm>
          <a:solidFill>
            <a:srgbClr val="0070C0">
              <a:alpha val="38824"/>
            </a:srgbClr>
          </a:solidFill>
        </p:grpSpPr>
        <p:sp>
          <p:nvSpPr>
            <p:cNvPr id="12" name="Rectangle 11"/>
            <p:cNvSpPr/>
            <p:nvPr/>
          </p:nvSpPr>
          <p:spPr>
            <a:xfrm>
              <a:off x="2036778" y="1162355"/>
              <a:ext cx="1936144" cy="116168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2036778" y="1162355"/>
              <a:ext cx="1936144" cy="116168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>
                  <a:solidFill>
                    <a:schemeClr val="bg2">
                      <a:lumMod val="75000"/>
                      <a:lumOff val="25000"/>
                    </a:schemeClr>
                  </a:solidFill>
                  <a:latin typeface="Gill Sans"/>
                </a:rPr>
                <a:t>Get Partner To Do It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563623" y="2708148"/>
            <a:ext cx="3108960" cy="1920240"/>
            <a:chOff x="2036778" y="1162355"/>
            <a:chExt cx="1936144" cy="1161686"/>
          </a:xfrm>
          <a:solidFill>
            <a:srgbClr val="FF0000">
              <a:alpha val="38039"/>
            </a:srgbClr>
          </a:solidFill>
        </p:grpSpPr>
        <p:sp>
          <p:nvSpPr>
            <p:cNvPr id="15" name="Rectangle 14"/>
            <p:cNvSpPr/>
            <p:nvPr/>
          </p:nvSpPr>
          <p:spPr>
            <a:xfrm>
              <a:off x="2036778" y="1162355"/>
              <a:ext cx="1936144" cy="116168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2036778" y="1162355"/>
              <a:ext cx="1936144" cy="116168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>
                  <a:solidFill>
                    <a:schemeClr val="bg2">
                      <a:lumMod val="75000"/>
                      <a:lumOff val="25000"/>
                    </a:schemeClr>
                  </a:solidFill>
                  <a:latin typeface="Gill Sans"/>
                </a:rPr>
                <a:t>Forget It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V="1">
            <a:off x="990600" y="745997"/>
            <a:ext cx="0" cy="3931920"/>
          </a:xfrm>
          <a:prstGeom prst="straightConnector1">
            <a:avLst/>
          </a:prstGeom>
          <a:ln w="38100">
            <a:solidFill>
              <a:schemeClr val="bg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90599" y="4689348"/>
            <a:ext cx="7620001" cy="0"/>
          </a:xfrm>
          <a:prstGeom prst="straightConnector1">
            <a:avLst/>
          </a:prstGeom>
          <a:ln w="38100">
            <a:solidFill>
              <a:schemeClr val="bg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81000" y="-17145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Soho Gothic Std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Gill Sans"/>
              </a:rPr>
              <a:t>A focus on prioritized execution</a:t>
            </a:r>
            <a:endParaRPr lang="en-US" sz="2800" dirty="0">
              <a:solidFill>
                <a:schemeClr val="bg2">
                  <a:lumMod val="75000"/>
                  <a:lumOff val="25000"/>
                </a:schemeClr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6441860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- Title and Content">
  <a:themeElements>
    <a:clrScheme name="">
      <a:dk1>
        <a:srgbClr val="3F3F3F"/>
      </a:dk1>
      <a:lt1>
        <a:srgbClr val="FFFFFF"/>
      </a:lt1>
      <a:dk2>
        <a:srgbClr val="000000"/>
      </a:dk2>
      <a:lt2>
        <a:srgbClr val="000000"/>
      </a:lt2>
      <a:accent1>
        <a:srgbClr val="7A853B"/>
      </a:accent1>
      <a:accent2>
        <a:srgbClr val="333399"/>
      </a:accent2>
      <a:accent3>
        <a:srgbClr val="FFFFFF"/>
      </a:accent3>
      <a:accent4>
        <a:srgbClr val="343434"/>
      </a:accent4>
      <a:accent5>
        <a:srgbClr val="BEC2A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llout Left">
  <a:themeElements>
    <a:clrScheme name="">
      <a:dk1>
        <a:srgbClr val="3F3F3F"/>
      </a:dk1>
      <a:lt1>
        <a:srgbClr val="FFFFFF"/>
      </a:lt1>
      <a:dk2>
        <a:srgbClr val="000000"/>
      </a:dk2>
      <a:lt2>
        <a:srgbClr val="000000"/>
      </a:lt2>
      <a:accent1>
        <a:srgbClr val="E1E4B9"/>
      </a:accent1>
      <a:accent2>
        <a:srgbClr val="333399"/>
      </a:accent2>
      <a:accent3>
        <a:srgbClr val="FFFFFF"/>
      </a:accent3>
      <a:accent4>
        <a:srgbClr val="343434"/>
      </a:accent4>
      <a:accent5>
        <a:srgbClr val="EEEFD9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lout Left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Callout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55029</TotalTime>
  <Pages>0</Pages>
  <Words>22</Words>
  <Characters>0</Characters>
  <Application>Microsoft Office PowerPoint</Application>
  <PresentationFormat>On-screen Show (16:9)</PresentationFormat>
  <Lines>0</Lines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- Title and Content</vt:lpstr>
      <vt:lpstr>Callout Left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</dc:creator>
  <cp:lastModifiedBy>%USERNAME</cp:lastModifiedBy>
  <cp:revision>2065</cp:revision>
  <cp:lastPrinted>2014-08-18T20:41:08Z</cp:lastPrinted>
  <dcterms:modified xsi:type="dcterms:W3CDTF">2014-11-16T17:11:22Z</dcterms:modified>
</cp:coreProperties>
</file>