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5F72B-21B0-4641-8970-659D72857A52}" type="datetimeFigureOut">
              <a:rPr lang="en-US" smtClean="0"/>
              <a:pPr/>
              <a:t>10/30/2008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345D6-624C-4F30-B5D8-8F66047C60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Escape Resort &amp; Spa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110 </a:t>
            </a:r>
            <a:r>
              <a:rPr lang="en-US" smtClean="0"/>
              <a:t>Relaxation Lane</a:t>
            </a:r>
          </a:p>
          <a:p>
            <a:r>
              <a:rPr lang="en-US" smtClean="0"/>
              <a:t>Palms </a:t>
            </a:r>
            <a:r>
              <a:rPr lang="en-US" dirty="0" smtClean="0"/>
              <a:t>Springs, California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“Escape” You are Looking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Olympic-size Swimming Pools</a:t>
            </a:r>
          </a:p>
          <a:p>
            <a:r>
              <a:rPr lang="en-US" dirty="0" smtClean="0"/>
              <a:t>Four Award-winning Restaurants</a:t>
            </a:r>
          </a:p>
          <a:p>
            <a:r>
              <a:rPr lang="en-US" dirty="0" smtClean="0"/>
              <a:t>3:1 Guest to Staff Ratio – To meet your every need</a:t>
            </a:r>
          </a:p>
          <a:p>
            <a:r>
              <a:rPr lang="en-US" dirty="0" smtClean="0"/>
              <a:t>Five 18-hole Golf Courses</a:t>
            </a:r>
          </a:p>
          <a:p>
            <a:r>
              <a:rPr lang="en-US" dirty="0" smtClean="0"/>
              <a:t>Eight Tennis Courts</a:t>
            </a:r>
          </a:p>
          <a:p>
            <a:r>
              <a:rPr lang="en-US" dirty="0" smtClean="0"/>
              <a:t>Three Luxury Spas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Cadillac</a:t>
            </a:r>
            <a:r>
              <a:rPr lang="en-US" dirty="0" smtClean="0"/>
              <a:t> – Gourmet Dining at its Best</a:t>
            </a:r>
          </a:p>
          <a:p>
            <a:r>
              <a:rPr lang="en-US" b="1" dirty="0" smtClean="0"/>
              <a:t>The Lazy Ranch </a:t>
            </a:r>
            <a:r>
              <a:rPr lang="en-US" dirty="0" smtClean="0"/>
              <a:t>– Featuring Steak and Seafood Specialties</a:t>
            </a:r>
          </a:p>
          <a:p>
            <a:r>
              <a:rPr lang="en-US" b="1" dirty="0" smtClean="0"/>
              <a:t>Healthy Choices </a:t>
            </a:r>
            <a:r>
              <a:rPr lang="en-US" dirty="0" smtClean="0"/>
              <a:t>– Low-fat, Low-calorie meals that taste terrific</a:t>
            </a:r>
          </a:p>
          <a:p>
            <a:r>
              <a:rPr lang="en-US" b="1" dirty="0" smtClean="0"/>
              <a:t>Time Out bar &amp; Grill </a:t>
            </a:r>
            <a:r>
              <a:rPr lang="en-US" dirty="0" smtClean="0"/>
              <a:t>– Casual Pub Fare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 Amenities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Aromatherapy Massage</a:t>
            </a:r>
          </a:p>
          <a:p>
            <a:r>
              <a:rPr lang="en-US" dirty="0" smtClean="0"/>
              <a:t>Head &amp; Neck Massage</a:t>
            </a:r>
          </a:p>
          <a:p>
            <a:r>
              <a:rPr lang="en-US" dirty="0" smtClean="0"/>
              <a:t>Full Body Massage</a:t>
            </a:r>
          </a:p>
          <a:p>
            <a:r>
              <a:rPr lang="en-US" dirty="0" smtClean="0"/>
              <a:t>Feet &amp; Hand Massage</a:t>
            </a:r>
          </a:p>
          <a:p>
            <a:r>
              <a:rPr lang="en-US" dirty="0" smtClean="0"/>
              <a:t>Body Wraps</a:t>
            </a:r>
          </a:p>
          <a:p>
            <a:r>
              <a:rPr lang="en-US" dirty="0" smtClean="0"/>
              <a:t>Mud Baths</a:t>
            </a:r>
          </a:p>
          <a:p>
            <a:r>
              <a:rPr lang="en-US" dirty="0" smtClean="0"/>
              <a:t>Tanning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Manicures</a:t>
            </a:r>
          </a:p>
          <a:p>
            <a:r>
              <a:rPr lang="en-US" dirty="0" smtClean="0"/>
              <a:t>Pedicures</a:t>
            </a:r>
          </a:p>
          <a:p>
            <a:r>
              <a:rPr lang="en-US" dirty="0" smtClean="0"/>
              <a:t>Facials</a:t>
            </a:r>
          </a:p>
          <a:p>
            <a:r>
              <a:rPr lang="en-US" dirty="0" smtClean="0"/>
              <a:t>Haircuts, Styles</a:t>
            </a:r>
          </a:p>
          <a:p>
            <a:r>
              <a:rPr lang="en-US" dirty="0" smtClean="0"/>
              <a:t>Hair Wraps</a:t>
            </a:r>
          </a:p>
          <a:p>
            <a:r>
              <a:rPr lang="en-US" dirty="0" smtClean="0"/>
              <a:t>Makeup Application</a:t>
            </a:r>
          </a:p>
          <a:p>
            <a:r>
              <a:rPr lang="en-US" dirty="0" smtClean="0"/>
              <a:t>Exfoliation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116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Natural Escape Resort &amp; Spa</vt:lpstr>
      <vt:lpstr>The “Escape” You are Looking For</vt:lpstr>
      <vt:lpstr>Our Restaurants</vt:lpstr>
      <vt:lpstr>Spa Amenities</vt:lpstr>
    </vt:vector>
  </TitlesOfParts>
  <Company>KWT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Escape Resort &amp; Spa</dc:title>
  <dc:creator>Instructor</dc:creator>
  <cp:lastModifiedBy>Instructor</cp:lastModifiedBy>
  <cp:revision>4</cp:revision>
  <dcterms:created xsi:type="dcterms:W3CDTF">2008-10-30T14:55:35Z</dcterms:created>
  <dcterms:modified xsi:type="dcterms:W3CDTF">2008-10-30T15:43:09Z</dcterms:modified>
</cp:coreProperties>
</file>