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tags/tag6.xml" ContentType="application/vnd.openxmlformats-officedocument.presentationml.tag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ags/tag4.xml" ContentType="application/vnd.openxmlformats-officedocument.presentationml.tags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diagrams/colors2.xml" ContentType="application/vnd.openxmlformats-officedocument.drawingml.diagramColors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ags/tag5.xml" ContentType="application/vnd.openxmlformats-officedocument.presentationml.tag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4" r:id="rId1"/>
  </p:sldMasterIdLst>
  <p:notesMasterIdLst>
    <p:notesMasterId r:id="rId15"/>
  </p:notesMasterIdLst>
  <p:sldIdLst>
    <p:sldId id="257" r:id="rId2"/>
    <p:sldId id="258" r:id="rId3"/>
    <p:sldId id="261" r:id="rId4"/>
    <p:sldId id="262" r:id="rId5"/>
    <p:sldId id="259" r:id="rId6"/>
    <p:sldId id="265" r:id="rId7"/>
    <p:sldId id="263" r:id="rId8"/>
    <p:sldId id="264" r:id="rId9"/>
    <p:sldId id="268" r:id="rId10"/>
    <p:sldId id="269" r:id="rId11"/>
    <p:sldId id="270" r:id="rId12"/>
    <p:sldId id="271" r:id="rId13"/>
    <p:sldId id="272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660B408-B3CF-4A94-85FC-2B1E0A45F4A2}" styleName="Dark Style 2 - Accent 1/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70" d="100"/>
          <a:sy n="70" d="100"/>
        </p:scale>
        <p:origin x="-1080" y="-1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style val="45"/>
  <c:chart>
    <c:plotArea>
      <c:layout/>
      <c:lineChart>
        <c:grouping val="standard"/>
        <c:ser>
          <c:idx val="0"/>
          <c:order val="0"/>
          <c:tx>
            <c:strRef>
              <c:f>Sheet1!$B$1</c:f>
              <c:strCache>
                <c:ptCount val="1"/>
                <c:pt idx="0">
                  <c:v>Golf Magazine</c:v>
                </c:pt>
              </c:strCache>
            </c:strRef>
          </c:tx>
          <c:cat>
            <c:strRef>
              <c:f>Sheet1!$A$2:$A$4</c:f>
              <c:strCache>
                <c:ptCount val="3"/>
                <c:pt idx="0">
                  <c:v>Course Quality</c:v>
                </c:pt>
                <c:pt idx="1">
                  <c:v>Staff</c:v>
                </c:pt>
                <c:pt idx="2">
                  <c:v>Equipment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99.5</c:v>
                </c:pt>
                <c:pt idx="1">
                  <c:v>90</c:v>
                </c:pt>
                <c:pt idx="2">
                  <c:v>95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PGA</c:v>
                </c:pt>
              </c:strCache>
            </c:strRef>
          </c:tx>
          <c:cat>
            <c:strRef>
              <c:f>Sheet1!$A$2:$A$4</c:f>
              <c:strCache>
                <c:ptCount val="3"/>
                <c:pt idx="0">
                  <c:v>Course Quality</c:v>
                </c:pt>
                <c:pt idx="1">
                  <c:v>Staff</c:v>
                </c:pt>
                <c:pt idx="2">
                  <c:v>Equipment</c:v>
                </c:pt>
              </c:strCache>
            </c:strRef>
          </c:cat>
          <c:val>
            <c:numRef>
              <c:f>Sheet1!$C$2:$C$4</c:f>
              <c:numCache>
                <c:formatCode>General</c:formatCode>
                <c:ptCount val="3"/>
                <c:pt idx="0">
                  <c:v>90</c:v>
                </c:pt>
                <c:pt idx="1">
                  <c:v>92</c:v>
                </c:pt>
                <c:pt idx="2">
                  <c:v>92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LPGA</c:v>
                </c:pt>
              </c:strCache>
            </c:strRef>
          </c:tx>
          <c:cat>
            <c:strRef>
              <c:f>Sheet1!$A$2:$A$4</c:f>
              <c:strCache>
                <c:ptCount val="3"/>
                <c:pt idx="0">
                  <c:v>Course Quality</c:v>
                </c:pt>
                <c:pt idx="1">
                  <c:v>Staff</c:v>
                </c:pt>
                <c:pt idx="2">
                  <c:v>Equipment</c:v>
                </c:pt>
              </c:strCache>
            </c:strRef>
          </c:cat>
          <c:val>
            <c:numRef>
              <c:f>Sheet1!$D$2:$D$4</c:f>
              <c:numCache>
                <c:formatCode>General</c:formatCode>
                <c:ptCount val="3"/>
                <c:pt idx="0">
                  <c:v>90</c:v>
                </c:pt>
                <c:pt idx="1">
                  <c:v>99</c:v>
                </c:pt>
                <c:pt idx="2">
                  <c:v>99</c:v>
                </c:pt>
              </c:numCache>
            </c:numRef>
          </c:val>
        </c:ser>
        <c:marker val="1"/>
        <c:axId val="81640832"/>
        <c:axId val="81642624"/>
      </c:lineChart>
      <c:catAx>
        <c:axId val="81640832"/>
        <c:scaling>
          <c:orientation val="minMax"/>
        </c:scaling>
        <c:axPos val="b"/>
        <c:tickLblPos val="nextTo"/>
        <c:crossAx val="81642624"/>
        <c:crosses val="autoZero"/>
        <c:auto val="1"/>
        <c:lblAlgn val="ctr"/>
        <c:lblOffset val="100"/>
      </c:catAx>
      <c:valAx>
        <c:axId val="81642624"/>
        <c:scaling>
          <c:orientation val="minMax"/>
        </c:scaling>
        <c:axPos val="l"/>
        <c:majorGridlines/>
        <c:numFmt formatCode="General" sourceLinked="1"/>
        <c:tickLblPos val="nextTo"/>
        <c:crossAx val="81640832"/>
        <c:crosses val="autoZero"/>
        <c:crossBetween val="between"/>
      </c:valAx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en-US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style val="45"/>
  <c:chart>
    <c:title>
      <c:layout/>
    </c:title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Spa Employees</c:v>
                </c:pt>
              </c:strCache>
            </c:strRef>
          </c:tx>
          <c:cat>
            <c:strRef>
              <c:f>Sheet1!$A$2:$A$4</c:f>
              <c:strCache>
                <c:ptCount val="3"/>
                <c:pt idx="0">
                  <c:v>Full Time</c:v>
                </c:pt>
                <c:pt idx="1">
                  <c:v>Part Time</c:v>
                </c:pt>
                <c:pt idx="2">
                  <c:v>Seasonal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45</c:v>
                </c:pt>
                <c:pt idx="1">
                  <c:v>30</c:v>
                </c:pt>
                <c:pt idx="2">
                  <c:v>25</c:v>
                </c:pt>
              </c:numCache>
            </c:numRef>
          </c:val>
        </c:ser>
      </c:pie3DChart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en-US"/>
    </a:p>
  </c:txPr>
  <c:externalData r:id="rId1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5E2E066-4DD2-49BB-84D5-E66251E1065D}" type="doc">
      <dgm:prSet loTypeId="urn:microsoft.com/office/officeart/2005/8/layout/orgChart1" loCatId="hierarchy" qsTypeId="urn:microsoft.com/office/officeart/2005/8/quickstyle/simple5" qsCatId="simple" csTypeId="urn:microsoft.com/office/officeart/2005/8/colors/colorful1" csCatId="colorful"/>
      <dgm:spPr/>
    </dgm:pt>
    <dgm:pt modelId="{1795324C-3116-4A06-B6C3-8CFE754DEE16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b="1" i="0" u="none" strike="noStrike" cap="none" normalizeH="0" baseline="0" smtClean="0">
              <a:ln/>
              <a:effectLst/>
              <a:latin typeface="Comic Sans MS" pitchFamily="66" charset="0"/>
            </a:rPr>
            <a:t>Healthy Jim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b="1" i="0" u="none" strike="noStrike" cap="none" normalizeH="0" baseline="0" smtClean="0">
              <a:ln/>
              <a:effectLst/>
              <a:latin typeface="Comic Sans MS" pitchFamily="66" charset="0"/>
            </a:rPr>
            <a:t>President</a:t>
          </a:r>
          <a:endParaRPr kumimoji="0" lang="en-US" b="1" i="0" u="none" strike="noStrike" cap="none" normalizeH="0" baseline="0" dirty="0" smtClean="0">
            <a:ln/>
            <a:effectLst/>
            <a:latin typeface="Comic Sans MS" pitchFamily="66" charset="0"/>
          </a:endParaRPr>
        </a:p>
      </dgm:t>
    </dgm:pt>
    <dgm:pt modelId="{C8404FED-6E47-4B59-A520-1F7E6C3FC1F6}" type="parTrans" cxnId="{0482DE9C-C43B-43EF-9B81-8D43BA436443}">
      <dgm:prSet/>
      <dgm:spPr/>
      <dgm:t>
        <a:bodyPr/>
        <a:lstStyle/>
        <a:p>
          <a:endParaRPr lang="en-US"/>
        </a:p>
      </dgm:t>
    </dgm:pt>
    <dgm:pt modelId="{1E47841F-AE04-48F7-8532-ED7E5C58A55B}" type="sibTrans" cxnId="{0482DE9C-C43B-43EF-9B81-8D43BA436443}">
      <dgm:prSet/>
      <dgm:spPr/>
      <dgm:t>
        <a:bodyPr/>
        <a:lstStyle/>
        <a:p>
          <a:endParaRPr lang="en-US"/>
        </a:p>
      </dgm:t>
    </dgm:pt>
    <dgm:pt modelId="{2D03B14F-2D78-4F27-8992-3801A3C0C351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b="1" i="0" u="none" strike="noStrike" cap="none" normalizeH="0" baseline="0" dirty="0" smtClean="0">
              <a:ln/>
              <a:effectLst/>
              <a:latin typeface="Comic Sans MS" pitchFamily="66" charset="0"/>
            </a:rPr>
            <a:t>Fit Frankie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b="1" i="0" u="none" strike="noStrike" cap="none" normalizeH="0" baseline="0" dirty="0" smtClean="0">
              <a:ln/>
              <a:effectLst/>
              <a:latin typeface="Comic Sans MS" pitchFamily="66" charset="0"/>
            </a:rPr>
            <a:t>VP of Sales</a:t>
          </a:r>
        </a:p>
      </dgm:t>
    </dgm:pt>
    <dgm:pt modelId="{1AD11DE9-E21F-40FA-9C00-6CCA5AB0458E}" type="parTrans" cxnId="{A7CA9DA6-0F70-4A93-9830-0A63EEDC8455}">
      <dgm:prSet/>
      <dgm:spPr/>
      <dgm:t>
        <a:bodyPr/>
        <a:lstStyle/>
        <a:p>
          <a:endParaRPr lang="en-US"/>
        </a:p>
      </dgm:t>
    </dgm:pt>
    <dgm:pt modelId="{AC8EAA95-176E-40FA-8514-D9C1DFEB6769}" type="sibTrans" cxnId="{A7CA9DA6-0F70-4A93-9830-0A63EEDC8455}">
      <dgm:prSet/>
      <dgm:spPr/>
      <dgm:t>
        <a:bodyPr/>
        <a:lstStyle/>
        <a:p>
          <a:endParaRPr lang="en-US"/>
        </a:p>
      </dgm:t>
    </dgm:pt>
    <dgm:pt modelId="{8F118B40-5935-4370-AF60-A3E2F19D31AE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b="1" i="0" u="none" strike="noStrike" cap="none" normalizeH="0" baseline="0" smtClean="0">
              <a:ln/>
              <a:effectLst/>
              <a:latin typeface="Comic Sans MS" pitchFamily="66" charset="0"/>
            </a:rPr>
            <a:t>Susie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b="1" i="0" u="none" strike="noStrike" cap="none" normalizeH="0" baseline="0" smtClean="0">
              <a:ln/>
              <a:effectLst/>
              <a:latin typeface="Comic Sans MS" pitchFamily="66" charset="0"/>
            </a:rPr>
            <a:t>Sales Assistant</a:t>
          </a:r>
          <a:endParaRPr kumimoji="0" lang="en-US" b="1" i="0" u="none" strike="noStrike" cap="none" normalizeH="0" baseline="0" dirty="0" smtClean="0">
            <a:ln/>
            <a:effectLst/>
            <a:latin typeface="Comic Sans MS" pitchFamily="66" charset="0"/>
          </a:endParaRPr>
        </a:p>
      </dgm:t>
    </dgm:pt>
    <dgm:pt modelId="{E21E689B-BF2E-45A0-8747-BAE9551C2A56}" type="parTrans" cxnId="{BD43B38F-E564-4992-9868-B1EF503980FF}">
      <dgm:prSet/>
      <dgm:spPr/>
      <dgm:t>
        <a:bodyPr/>
        <a:lstStyle/>
        <a:p>
          <a:endParaRPr lang="en-US"/>
        </a:p>
      </dgm:t>
    </dgm:pt>
    <dgm:pt modelId="{F8BD6A42-C26E-4535-BC4D-FA502549A312}" type="sibTrans" cxnId="{BD43B38F-E564-4992-9868-B1EF503980FF}">
      <dgm:prSet/>
      <dgm:spPr/>
      <dgm:t>
        <a:bodyPr/>
        <a:lstStyle/>
        <a:p>
          <a:endParaRPr lang="en-US"/>
        </a:p>
      </dgm:t>
    </dgm:pt>
    <dgm:pt modelId="{BF5A3F91-3765-4473-9681-058F139BA9EF}" type="asst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b="1" i="0" u="none" strike="noStrike" cap="none" normalizeH="0" baseline="0" smtClean="0">
              <a:ln/>
              <a:effectLst/>
              <a:latin typeface="Comic Sans MS" pitchFamily="66" charset="0"/>
            </a:rPr>
            <a:t>Pencil Penny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b="1" i="0" u="none" strike="noStrike" cap="none" normalizeH="0" baseline="0" smtClean="0">
              <a:ln/>
              <a:effectLst/>
              <a:latin typeface="Comic Sans MS" pitchFamily="66" charset="0"/>
            </a:rPr>
            <a:t>Receptionist</a:t>
          </a:r>
          <a:endParaRPr kumimoji="0" lang="en-US" b="1" i="0" u="none" strike="noStrike" cap="none" normalizeH="0" baseline="0" dirty="0" smtClean="0">
            <a:ln/>
            <a:effectLst/>
            <a:latin typeface="Comic Sans MS" pitchFamily="66" charset="0"/>
          </a:endParaRPr>
        </a:p>
      </dgm:t>
    </dgm:pt>
    <dgm:pt modelId="{BF56C280-C775-4CCE-BF47-1D292D3AB302}" type="parTrans" cxnId="{A1AF5BD6-D085-4397-BF25-E595EBB83EAA}">
      <dgm:prSet/>
      <dgm:spPr/>
      <dgm:t>
        <a:bodyPr/>
        <a:lstStyle/>
        <a:p>
          <a:endParaRPr lang="en-US"/>
        </a:p>
      </dgm:t>
    </dgm:pt>
    <dgm:pt modelId="{251C1E58-8AA4-4F01-8CFE-E4C28AA8D4B4}" type="sibTrans" cxnId="{A1AF5BD6-D085-4397-BF25-E595EBB83EAA}">
      <dgm:prSet/>
      <dgm:spPr/>
      <dgm:t>
        <a:bodyPr/>
        <a:lstStyle/>
        <a:p>
          <a:endParaRPr lang="en-US"/>
        </a:p>
      </dgm:t>
    </dgm:pt>
    <dgm:pt modelId="{21055086-499F-4E92-9F6B-1105531F2661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b="1" i="0" u="none" strike="noStrike" cap="none" normalizeH="0" baseline="0" smtClean="0">
              <a:ln/>
              <a:effectLst/>
              <a:latin typeface="Comic Sans MS" pitchFamily="66" charset="0"/>
            </a:rPr>
            <a:t>Muscular Mary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b="1" i="0" u="none" strike="noStrike" cap="none" normalizeH="0" baseline="0" smtClean="0">
              <a:ln/>
              <a:effectLst/>
              <a:latin typeface="Comic Sans MS" pitchFamily="66" charset="0"/>
            </a:rPr>
            <a:t>VP of Food &amp; Catering</a:t>
          </a:r>
          <a:endParaRPr kumimoji="0" lang="en-US" b="1" i="0" u="none" strike="noStrike" cap="none" normalizeH="0" baseline="0" dirty="0" smtClean="0">
            <a:ln/>
            <a:effectLst/>
            <a:latin typeface="Comic Sans MS" pitchFamily="66" charset="0"/>
          </a:endParaRPr>
        </a:p>
      </dgm:t>
    </dgm:pt>
    <dgm:pt modelId="{E16FFE9A-0783-4A6A-AFD7-8F60374D9BC7}" type="parTrans" cxnId="{2EADB834-DB4B-4398-80B2-BB48DBA83A6F}">
      <dgm:prSet/>
      <dgm:spPr/>
      <dgm:t>
        <a:bodyPr/>
        <a:lstStyle/>
        <a:p>
          <a:endParaRPr lang="en-US"/>
        </a:p>
      </dgm:t>
    </dgm:pt>
    <dgm:pt modelId="{60C6A03E-39A4-4302-A88C-5336660D7B8F}" type="sibTrans" cxnId="{2EADB834-DB4B-4398-80B2-BB48DBA83A6F}">
      <dgm:prSet/>
      <dgm:spPr/>
      <dgm:t>
        <a:bodyPr/>
        <a:lstStyle/>
        <a:p>
          <a:endParaRPr lang="en-US"/>
        </a:p>
      </dgm:t>
    </dgm:pt>
    <dgm:pt modelId="{7D9E5C91-404D-4BBE-A4E1-6625DD5B5DD2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b="1" i="0" u="none" strike="noStrike" cap="none" normalizeH="0" baseline="0" smtClean="0">
              <a:ln/>
              <a:effectLst/>
              <a:latin typeface="Comic Sans MS" pitchFamily="66" charset="0"/>
            </a:rPr>
            <a:t>Randy “the Runner” Jones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b="1" i="0" u="none" strike="noStrike" cap="none" normalizeH="0" baseline="0" smtClean="0">
              <a:ln/>
              <a:effectLst/>
              <a:latin typeface="Comic Sans MS" pitchFamily="66" charset="0"/>
            </a:rPr>
            <a:t>VP of Recreation</a:t>
          </a:r>
          <a:endParaRPr kumimoji="0" lang="en-US" b="1" i="0" u="none" strike="noStrike" cap="none" normalizeH="0" baseline="0" dirty="0" smtClean="0">
            <a:ln/>
            <a:effectLst/>
            <a:latin typeface="Comic Sans MS" pitchFamily="66" charset="0"/>
          </a:endParaRPr>
        </a:p>
      </dgm:t>
    </dgm:pt>
    <dgm:pt modelId="{9F16EAE0-4606-4643-8AED-7649232A9DE4}" type="parTrans" cxnId="{92BF7549-2AC3-429E-814F-16E20B664CAA}">
      <dgm:prSet/>
      <dgm:spPr/>
      <dgm:t>
        <a:bodyPr/>
        <a:lstStyle/>
        <a:p>
          <a:endParaRPr lang="en-US"/>
        </a:p>
      </dgm:t>
    </dgm:pt>
    <dgm:pt modelId="{A6D71E07-CCA0-4DAC-830D-35A99E85E493}" type="sibTrans" cxnId="{92BF7549-2AC3-429E-814F-16E20B664CAA}">
      <dgm:prSet/>
      <dgm:spPr/>
      <dgm:t>
        <a:bodyPr/>
        <a:lstStyle/>
        <a:p>
          <a:endParaRPr lang="en-US"/>
        </a:p>
      </dgm:t>
    </dgm:pt>
    <dgm:pt modelId="{C2D35946-C307-442B-8E92-43A349FD262A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b="1" i="0" u="none" strike="noStrike" cap="none" normalizeH="0" baseline="0" smtClean="0">
              <a:ln/>
              <a:effectLst/>
              <a:latin typeface="Comic Sans MS" pitchFamily="66" charset="0"/>
            </a:rPr>
            <a:t>Richie P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b="1" i="0" u="none" strike="noStrike" cap="none" normalizeH="0" baseline="0" smtClean="0">
              <a:ln/>
              <a:effectLst/>
              <a:latin typeface="Comic Sans MS" pitchFamily="66" charset="0"/>
            </a:rPr>
            <a:t>Head Golf Pro</a:t>
          </a:r>
          <a:endParaRPr kumimoji="0" lang="en-US" b="1" i="0" u="none" strike="noStrike" cap="none" normalizeH="0" baseline="0" dirty="0" smtClean="0">
            <a:ln/>
            <a:effectLst/>
            <a:latin typeface="Comic Sans MS" pitchFamily="66" charset="0"/>
          </a:endParaRPr>
        </a:p>
      </dgm:t>
    </dgm:pt>
    <dgm:pt modelId="{EE6EDCE0-481F-4DC7-BDDE-D1A7D341EA1A}" type="parTrans" cxnId="{F07804C6-1525-495C-AE37-4423E2E8719D}">
      <dgm:prSet/>
      <dgm:spPr/>
      <dgm:t>
        <a:bodyPr/>
        <a:lstStyle/>
        <a:p>
          <a:endParaRPr lang="en-US"/>
        </a:p>
      </dgm:t>
    </dgm:pt>
    <dgm:pt modelId="{7DFA464B-F816-4589-87FE-2681F9A225AB}" type="sibTrans" cxnId="{F07804C6-1525-495C-AE37-4423E2E8719D}">
      <dgm:prSet/>
      <dgm:spPr/>
      <dgm:t>
        <a:bodyPr/>
        <a:lstStyle/>
        <a:p>
          <a:endParaRPr lang="en-US"/>
        </a:p>
      </dgm:t>
    </dgm:pt>
    <dgm:pt modelId="{F269A336-1ED5-43BD-A7C8-2E4B8B436E98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b="1" i="0" u="none" strike="noStrike" cap="none" normalizeH="0" baseline="0" smtClean="0">
              <a:ln/>
              <a:effectLst/>
              <a:latin typeface="Comic Sans MS" pitchFamily="66" charset="0"/>
            </a:rPr>
            <a:t>Soothing Sam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b="1" i="0" u="none" strike="noStrike" cap="none" normalizeH="0" baseline="0" smtClean="0">
              <a:ln/>
              <a:effectLst/>
              <a:latin typeface="Comic Sans MS" pitchFamily="66" charset="0"/>
            </a:rPr>
            <a:t>Massage Therapist</a:t>
          </a:r>
          <a:endParaRPr kumimoji="0" lang="en-US" b="1" i="0" u="none" strike="noStrike" cap="none" normalizeH="0" baseline="0" dirty="0" smtClean="0">
            <a:ln/>
            <a:effectLst/>
            <a:latin typeface="Comic Sans MS" pitchFamily="66" charset="0"/>
          </a:endParaRPr>
        </a:p>
      </dgm:t>
    </dgm:pt>
    <dgm:pt modelId="{B7B57DB3-DEAA-4009-844D-DA262680D80F}" type="parTrans" cxnId="{C7331887-1086-455B-ACAE-96EB32E32382}">
      <dgm:prSet/>
      <dgm:spPr/>
      <dgm:t>
        <a:bodyPr/>
        <a:lstStyle/>
        <a:p>
          <a:endParaRPr lang="en-US"/>
        </a:p>
      </dgm:t>
    </dgm:pt>
    <dgm:pt modelId="{81D779DF-26C6-4A11-8F7A-98D04D8B181E}" type="sibTrans" cxnId="{C7331887-1086-455B-ACAE-96EB32E32382}">
      <dgm:prSet/>
      <dgm:spPr/>
      <dgm:t>
        <a:bodyPr/>
        <a:lstStyle/>
        <a:p>
          <a:endParaRPr lang="en-US"/>
        </a:p>
      </dgm:t>
    </dgm:pt>
    <dgm:pt modelId="{83E61AAA-2645-4E1F-BCB7-28971D2A856D}" type="asst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b="1" i="0" u="none" strike="noStrike" cap="none" normalizeH="0" baseline="0" smtClean="0">
              <a:ln/>
              <a:effectLst/>
              <a:latin typeface="Comic Sans MS" pitchFamily="66" charset="0"/>
            </a:rPr>
            <a:t>Vidal Sassoon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b="1" i="0" u="none" strike="noStrike" cap="none" normalizeH="0" baseline="0" smtClean="0">
              <a:ln/>
              <a:effectLst/>
              <a:latin typeface="Comic Sans MS" pitchFamily="66" charset="0"/>
            </a:rPr>
            <a:t>Salon Manager</a:t>
          </a:r>
          <a:endParaRPr kumimoji="0" lang="en-US" b="1" i="0" u="none" strike="noStrike" cap="none" normalizeH="0" baseline="0" dirty="0" smtClean="0">
            <a:ln/>
            <a:effectLst/>
            <a:latin typeface="Comic Sans MS" pitchFamily="66" charset="0"/>
          </a:endParaRPr>
        </a:p>
      </dgm:t>
    </dgm:pt>
    <dgm:pt modelId="{AAFD12F5-3602-4136-97AC-9383A9E0765D}" type="parTrans" cxnId="{A96C5F63-AE11-44C8-A97F-4C346F440351}">
      <dgm:prSet/>
      <dgm:spPr/>
      <dgm:t>
        <a:bodyPr/>
        <a:lstStyle/>
        <a:p>
          <a:endParaRPr lang="en-US"/>
        </a:p>
      </dgm:t>
    </dgm:pt>
    <dgm:pt modelId="{A94D4826-3BBB-4F05-86A0-DB8890CCF6B7}" type="sibTrans" cxnId="{A96C5F63-AE11-44C8-A97F-4C346F440351}">
      <dgm:prSet/>
      <dgm:spPr/>
      <dgm:t>
        <a:bodyPr/>
        <a:lstStyle/>
        <a:p>
          <a:endParaRPr lang="en-US"/>
        </a:p>
      </dgm:t>
    </dgm:pt>
    <dgm:pt modelId="{3D9D64DF-C6F9-474C-90F2-D84858F4B1E3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b="1" i="0" u="none" strike="noStrike" cap="none" normalizeH="0" baseline="0" smtClean="0">
              <a:ln/>
              <a:effectLst/>
              <a:latin typeface="Comic Sans MS" pitchFamily="66" charset="0"/>
            </a:rPr>
            <a:t>Johnny M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b="1" i="0" u="none" strike="noStrike" cap="none" normalizeH="0" baseline="0" smtClean="0">
              <a:ln/>
              <a:effectLst/>
              <a:latin typeface="Comic Sans MS" pitchFamily="66" charset="0"/>
            </a:rPr>
            <a:t>Head Tennis Pro</a:t>
          </a:r>
          <a:endParaRPr kumimoji="0" lang="en-US" b="1" i="0" u="none" strike="noStrike" cap="none" normalizeH="0" baseline="0" dirty="0" smtClean="0">
            <a:ln/>
            <a:effectLst/>
            <a:latin typeface="Comic Sans MS" pitchFamily="66" charset="0"/>
          </a:endParaRPr>
        </a:p>
      </dgm:t>
    </dgm:pt>
    <dgm:pt modelId="{7D5D132F-915C-4514-B344-2979307C60F0}" type="parTrans" cxnId="{326D06FD-F832-4AA9-BFFE-5CB24825FB85}">
      <dgm:prSet/>
      <dgm:spPr/>
      <dgm:t>
        <a:bodyPr/>
        <a:lstStyle/>
        <a:p>
          <a:endParaRPr lang="en-US"/>
        </a:p>
      </dgm:t>
    </dgm:pt>
    <dgm:pt modelId="{4536A5CC-BC84-4AB8-A631-931AEAC8F593}" type="sibTrans" cxnId="{326D06FD-F832-4AA9-BFFE-5CB24825FB85}">
      <dgm:prSet/>
      <dgm:spPr/>
      <dgm:t>
        <a:bodyPr/>
        <a:lstStyle/>
        <a:p>
          <a:endParaRPr lang="en-US"/>
        </a:p>
      </dgm:t>
    </dgm:pt>
    <dgm:pt modelId="{DC423423-BDD7-46C1-A3BC-2082CAFEEDCD}" type="pres">
      <dgm:prSet presAssocID="{45E2E066-4DD2-49BB-84D5-E66251E1065D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BBED0D66-E1BD-46C2-AAF9-646F1D69C350}" type="pres">
      <dgm:prSet presAssocID="{1795324C-3116-4A06-B6C3-8CFE754DEE16}" presName="hierRoot1" presStyleCnt="0">
        <dgm:presLayoutVars>
          <dgm:hierBranch/>
        </dgm:presLayoutVars>
      </dgm:prSet>
      <dgm:spPr/>
    </dgm:pt>
    <dgm:pt modelId="{D469D759-0D7C-4088-9649-F11242C05743}" type="pres">
      <dgm:prSet presAssocID="{1795324C-3116-4A06-B6C3-8CFE754DEE16}" presName="rootComposite1" presStyleCnt="0"/>
      <dgm:spPr/>
    </dgm:pt>
    <dgm:pt modelId="{818BD311-1F9A-46DC-A7F3-8098DE803B3A}" type="pres">
      <dgm:prSet presAssocID="{1795324C-3116-4A06-B6C3-8CFE754DEE16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53B5CDAF-ACC7-4822-8B1D-8E86D76D0B35}" type="pres">
      <dgm:prSet presAssocID="{1795324C-3116-4A06-B6C3-8CFE754DEE16}" presName="rootConnector1" presStyleLbl="node1" presStyleIdx="0" presStyleCnt="0"/>
      <dgm:spPr/>
      <dgm:t>
        <a:bodyPr/>
        <a:lstStyle/>
        <a:p>
          <a:endParaRPr lang="en-US"/>
        </a:p>
      </dgm:t>
    </dgm:pt>
    <dgm:pt modelId="{772F94B7-E560-4928-A636-A5F5E0E161DB}" type="pres">
      <dgm:prSet presAssocID="{1795324C-3116-4A06-B6C3-8CFE754DEE16}" presName="hierChild2" presStyleCnt="0"/>
      <dgm:spPr/>
    </dgm:pt>
    <dgm:pt modelId="{6C1BCCBE-93D6-40D8-8FEA-54529971FE8E}" type="pres">
      <dgm:prSet presAssocID="{1AD11DE9-E21F-40FA-9C00-6CCA5AB0458E}" presName="Name35" presStyleLbl="parChTrans1D2" presStyleIdx="0" presStyleCnt="3"/>
      <dgm:spPr/>
      <dgm:t>
        <a:bodyPr/>
        <a:lstStyle/>
        <a:p>
          <a:endParaRPr lang="en-US"/>
        </a:p>
      </dgm:t>
    </dgm:pt>
    <dgm:pt modelId="{76364CDE-F3AA-4A34-BC30-EF59209355C1}" type="pres">
      <dgm:prSet presAssocID="{2D03B14F-2D78-4F27-8992-3801A3C0C351}" presName="hierRoot2" presStyleCnt="0">
        <dgm:presLayoutVars>
          <dgm:hierBranch/>
        </dgm:presLayoutVars>
      </dgm:prSet>
      <dgm:spPr/>
    </dgm:pt>
    <dgm:pt modelId="{775D2FE4-80BC-4978-9EC0-B917743216EF}" type="pres">
      <dgm:prSet presAssocID="{2D03B14F-2D78-4F27-8992-3801A3C0C351}" presName="rootComposite" presStyleCnt="0"/>
      <dgm:spPr/>
    </dgm:pt>
    <dgm:pt modelId="{C3B72997-5F22-4542-A2B1-BAA48DD7BBF5}" type="pres">
      <dgm:prSet presAssocID="{2D03B14F-2D78-4F27-8992-3801A3C0C351}" presName="rootText" presStyleLbl="node2" presStyleIdx="0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7B5BDE78-8916-4F59-8D4C-A1F6FEFF95BE}" type="pres">
      <dgm:prSet presAssocID="{2D03B14F-2D78-4F27-8992-3801A3C0C351}" presName="rootConnector" presStyleLbl="node2" presStyleIdx="0" presStyleCnt="3"/>
      <dgm:spPr/>
      <dgm:t>
        <a:bodyPr/>
        <a:lstStyle/>
        <a:p>
          <a:endParaRPr lang="en-US"/>
        </a:p>
      </dgm:t>
    </dgm:pt>
    <dgm:pt modelId="{613F102C-92F2-4C47-BC14-B62C99331179}" type="pres">
      <dgm:prSet presAssocID="{2D03B14F-2D78-4F27-8992-3801A3C0C351}" presName="hierChild4" presStyleCnt="0"/>
      <dgm:spPr/>
    </dgm:pt>
    <dgm:pt modelId="{0C699CB0-0B14-4F52-85B2-61B2D9DFA1EC}" type="pres">
      <dgm:prSet presAssocID="{E21E689B-BF2E-45A0-8747-BAE9551C2A56}" presName="Name35" presStyleLbl="parChTrans1D3" presStyleIdx="0" presStyleCnt="4"/>
      <dgm:spPr/>
      <dgm:t>
        <a:bodyPr/>
        <a:lstStyle/>
        <a:p>
          <a:endParaRPr lang="en-US"/>
        </a:p>
      </dgm:t>
    </dgm:pt>
    <dgm:pt modelId="{EC625E31-8EAB-4459-B5B9-2946235F601B}" type="pres">
      <dgm:prSet presAssocID="{8F118B40-5935-4370-AF60-A3E2F19D31AE}" presName="hierRoot2" presStyleCnt="0">
        <dgm:presLayoutVars>
          <dgm:hierBranch val="r"/>
        </dgm:presLayoutVars>
      </dgm:prSet>
      <dgm:spPr/>
    </dgm:pt>
    <dgm:pt modelId="{D94B3079-E3CF-4221-ABFB-906B4D7DA62A}" type="pres">
      <dgm:prSet presAssocID="{8F118B40-5935-4370-AF60-A3E2F19D31AE}" presName="rootComposite" presStyleCnt="0"/>
      <dgm:spPr/>
    </dgm:pt>
    <dgm:pt modelId="{CB29D35A-E4F8-46C8-8962-1F0424F54CE3}" type="pres">
      <dgm:prSet presAssocID="{8F118B40-5935-4370-AF60-A3E2F19D31AE}" presName="rootText" presStyleLbl="node3" presStyleIdx="0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D1A4F2AD-08BA-419D-AE77-B4F3F09712D0}" type="pres">
      <dgm:prSet presAssocID="{8F118B40-5935-4370-AF60-A3E2F19D31AE}" presName="rootConnector" presStyleLbl="node3" presStyleIdx="0" presStyleCnt="4"/>
      <dgm:spPr/>
      <dgm:t>
        <a:bodyPr/>
        <a:lstStyle/>
        <a:p>
          <a:endParaRPr lang="en-US"/>
        </a:p>
      </dgm:t>
    </dgm:pt>
    <dgm:pt modelId="{7A08CEEB-F3CF-4C6B-B260-75ECC49F9CD9}" type="pres">
      <dgm:prSet presAssocID="{8F118B40-5935-4370-AF60-A3E2F19D31AE}" presName="hierChild4" presStyleCnt="0"/>
      <dgm:spPr/>
    </dgm:pt>
    <dgm:pt modelId="{DD366751-4386-40CA-B045-6EA2A1577227}" type="pres">
      <dgm:prSet presAssocID="{8F118B40-5935-4370-AF60-A3E2F19D31AE}" presName="hierChild5" presStyleCnt="0"/>
      <dgm:spPr/>
    </dgm:pt>
    <dgm:pt modelId="{EC27D2B4-7605-4089-970A-3AC432C27B39}" type="pres">
      <dgm:prSet presAssocID="{BF56C280-C775-4CCE-BF47-1D292D3AB302}" presName="Name111" presStyleLbl="parChTrans1D4" presStyleIdx="0" presStyleCnt="2"/>
      <dgm:spPr/>
      <dgm:t>
        <a:bodyPr/>
        <a:lstStyle/>
        <a:p>
          <a:endParaRPr lang="en-US"/>
        </a:p>
      </dgm:t>
    </dgm:pt>
    <dgm:pt modelId="{671CAEF3-1B8D-4DB4-93E8-475CB6CC3A4F}" type="pres">
      <dgm:prSet presAssocID="{BF5A3F91-3765-4473-9681-058F139BA9EF}" presName="hierRoot3" presStyleCnt="0">
        <dgm:presLayoutVars>
          <dgm:hierBranch/>
        </dgm:presLayoutVars>
      </dgm:prSet>
      <dgm:spPr/>
    </dgm:pt>
    <dgm:pt modelId="{39C9BB1A-5BF3-4C5D-A49A-0CEE64050C99}" type="pres">
      <dgm:prSet presAssocID="{BF5A3F91-3765-4473-9681-058F139BA9EF}" presName="rootComposite3" presStyleCnt="0"/>
      <dgm:spPr/>
    </dgm:pt>
    <dgm:pt modelId="{D0A352F4-1B99-486F-BBC7-BC3F65D56EBE}" type="pres">
      <dgm:prSet presAssocID="{BF5A3F91-3765-4473-9681-058F139BA9EF}" presName="rootText3" presStyleLbl="asst3" presStyleIdx="0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FCABCB6E-3056-4C03-B865-AFA52CD4B1BD}" type="pres">
      <dgm:prSet presAssocID="{BF5A3F91-3765-4473-9681-058F139BA9EF}" presName="rootConnector3" presStyleLbl="asst3" presStyleIdx="0" presStyleCnt="2"/>
      <dgm:spPr/>
      <dgm:t>
        <a:bodyPr/>
        <a:lstStyle/>
        <a:p>
          <a:endParaRPr lang="en-US"/>
        </a:p>
      </dgm:t>
    </dgm:pt>
    <dgm:pt modelId="{26B31D03-35FA-4D0D-80CB-248CECA926DF}" type="pres">
      <dgm:prSet presAssocID="{BF5A3F91-3765-4473-9681-058F139BA9EF}" presName="hierChild6" presStyleCnt="0"/>
      <dgm:spPr/>
    </dgm:pt>
    <dgm:pt modelId="{68B0F880-5615-487E-B895-017F37C8D928}" type="pres">
      <dgm:prSet presAssocID="{BF5A3F91-3765-4473-9681-058F139BA9EF}" presName="hierChild7" presStyleCnt="0"/>
      <dgm:spPr/>
    </dgm:pt>
    <dgm:pt modelId="{CDE45EA3-8057-47E0-829B-D5DDCFAD6FE7}" type="pres">
      <dgm:prSet presAssocID="{2D03B14F-2D78-4F27-8992-3801A3C0C351}" presName="hierChild5" presStyleCnt="0"/>
      <dgm:spPr/>
    </dgm:pt>
    <dgm:pt modelId="{EFAA8585-5328-43D4-BDB8-C025AD393250}" type="pres">
      <dgm:prSet presAssocID="{E16FFE9A-0783-4A6A-AFD7-8F60374D9BC7}" presName="Name35" presStyleLbl="parChTrans1D2" presStyleIdx="1" presStyleCnt="3"/>
      <dgm:spPr/>
      <dgm:t>
        <a:bodyPr/>
        <a:lstStyle/>
        <a:p>
          <a:endParaRPr lang="en-US"/>
        </a:p>
      </dgm:t>
    </dgm:pt>
    <dgm:pt modelId="{CA129990-5B60-457F-9C70-06840919FA4B}" type="pres">
      <dgm:prSet presAssocID="{21055086-499F-4E92-9F6B-1105531F2661}" presName="hierRoot2" presStyleCnt="0">
        <dgm:presLayoutVars>
          <dgm:hierBranch/>
        </dgm:presLayoutVars>
      </dgm:prSet>
      <dgm:spPr/>
    </dgm:pt>
    <dgm:pt modelId="{232D2660-F11E-4FE8-A990-677826F88459}" type="pres">
      <dgm:prSet presAssocID="{21055086-499F-4E92-9F6B-1105531F2661}" presName="rootComposite" presStyleCnt="0"/>
      <dgm:spPr/>
    </dgm:pt>
    <dgm:pt modelId="{D5783528-5EA1-47CA-B1E4-6EA771E191D3}" type="pres">
      <dgm:prSet presAssocID="{21055086-499F-4E92-9F6B-1105531F2661}" presName="rootText" presStyleLbl="node2" presStyleIdx="1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2FC7A26C-EEDE-48B6-99A8-2F152856711F}" type="pres">
      <dgm:prSet presAssocID="{21055086-499F-4E92-9F6B-1105531F2661}" presName="rootConnector" presStyleLbl="node2" presStyleIdx="1" presStyleCnt="3"/>
      <dgm:spPr/>
      <dgm:t>
        <a:bodyPr/>
        <a:lstStyle/>
        <a:p>
          <a:endParaRPr lang="en-US"/>
        </a:p>
      </dgm:t>
    </dgm:pt>
    <dgm:pt modelId="{D8C76727-A314-4DA5-8419-7E8828CB8F8D}" type="pres">
      <dgm:prSet presAssocID="{21055086-499F-4E92-9F6B-1105531F2661}" presName="hierChild4" presStyleCnt="0"/>
      <dgm:spPr/>
    </dgm:pt>
    <dgm:pt modelId="{85F20DD3-FBCE-43A3-B24C-82F3CEC59AC3}" type="pres">
      <dgm:prSet presAssocID="{21055086-499F-4E92-9F6B-1105531F2661}" presName="hierChild5" presStyleCnt="0"/>
      <dgm:spPr/>
    </dgm:pt>
    <dgm:pt modelId="{F00376B4-683A-4DE3-B8DF-C9D581F186D2}" type="pres">
      <dgm:prSet presAssocID="{9F16EAE0-4606-4643-8AED-7649232A9DE4}" presName="Name35" presStyleLbl="parChTrans1D2" presStyleIdx="2" presStyleCnt="3"/>
      <dgm:spPr/>
      <dgm:t>
        <a:bodyPr/>
        <a:lstStyle/>
        <a:p>
          <a:endParaRPr lang="en-US"/>
        </a:p>
      </dgm:t>
    </dgm:pt>
    <dgm:pt modelId="{FDC7A34F-0989-4643-B975-CF1E6FAF517C}" type="pres">
      <dgm:prSet presAssocID="{7D9E5C91-404D-4BBE-A4E1-6625DD5B5DD2}" presName="hierRoot2" presStyleCnt="0">
        <dgm:presLayoutVars>
          <dgm:hierBranch/>
        </dgm:presLayoutVars>
      </dgm:prSet>
      <dgm:spPr/>
    </dgm:pt>
    <dgm:pt modelId="{14BE0D9D-EE74-4A87-9F7E-ACD924D4A418}" type="pres">
      <dgm:prSet presAssocID="{7D9E5C91-404D-4BBE-A4E1-6625DD5B5DD2}" presName="rootComposite" presStyleCnt="0"/>
      <dgm:spPr/>
    </dgm:pt>
    <dgm:pt modelId="{4C2E6286-07C9-4861-A560-39727FAAFEE0}" type="pres">
      <dgm:prSet presAssocID="{7D9E5C91-404D-4BBE-A4E1-6625DD5B5DD2}" presName="rootText" presStyleLbl="node2" presStyleIdx="2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FA4867C2-97B3-48C1-9E76-2FCDD4C59BC4}" type="pres">
      <dgm:prSet presAssocID="{7D9E5C91-404D-4BBE-A4E1-6625DD5B5DD2}" presName="rootConnector" presStyleLbl="node2" presStyleIdx="2" presStyleCnt="3"/>
      <dgm:spPr/>
      <dgm:t>
        <a:bodyPr/>
        <a:lstStyle/>
        <a:p>
          <a:endParaRPr lang="en-US"/>
        </a:p>
      </dgm:t>
    </dgm:pt>
    <dgm:pt modelId="{3128D26F-365B-4731-B2C7-13EEDEA27F1C}" type="pres">
      <dgm:prSet presAssocID="{7D9E5C91-404D-4BBE-A4E1-6625DD5B5DD2}" presName="hierChild4" presStyleCnt="0"/>
      <dgm:spPr/>
    </dgm:pt>
    <dgm:pt modelId="{E0F8C310-B83D-4AF7-8C62-DC1D565CB11E}" type="pres">
      <dgm:prSet presAssocID="{EE6EDCE0-481F-4DC7-BDDE-D1A7D341EA1A}" presName="Name35" presStyleLbl="parChTrans1D3" presStyleIdx="1" presStyleCnt="4"/>
      <dgm:spPr/>
      <dgm:t>
        <a:bodyPr/>
        <a:lstStyle/>
        <a:p>
          <a:endParaRPr lang="en-US"/>
        </a:p>
      </dgm:t>
    </dgm:pt>
    <dgm:pt modelId="{9DEA828E-C5F3-44DE-85B4-7BD8D4ADF600}" type="pres">
      <dgm:prSet presAssocID="{C2D35946-C307-442B-8E92-43A349FD262A}" presName="hierRoot2" presStyleCnt="0">
        <dgm:presLayoutVars>
          <dgm:hierBranch val="r"/>
        </dgm:presLayoutVars>
      </dgm:prSet>
      <dgm:spPr/>
    </dgm:pt>
    <dgm:pt modelId="{BC277750-0F37-4B61-A3CC-A03033129937}" type="pres">
      <dgm:prSet presAssocID="{C2D35946-C307-442B-8E92-43A349FD262A}" presName="rootComposite" presStyleCnt="0"/>
      <dgm:spPr/>
    </dgm:pt>
    <dgm:pt modelId="{484B0E09-0B0E-4214-8FC8-3425F07FC9C6}" type="pres">
      <dgm:prSet presAssocID="{C2D35946-C307-442B-8E92-43A349FD262A}" presName="rootText" presStyleLbl="node3" presStyleIdx="1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66DCB983-22DE-4795-A41B-6C74437F110A}" type="pres">
      <dgm:prSet presAssocID="{C2D35946-C307-442B-8E92-43A349FD262A}" presName="rootConnector" presStyleLbl="node3" presStyleIdx="1" presStyleCnt="4"/>
      <dgm:spPr/>
      <dgm:t>
        <a:bodyPr/>
        <a:lstStyle/>
        <a:p>
          <a:endParaRPr lang="en-US"/>
        </a:p>
      </dgm:t>
    </dgm:pt>
    <dgm:pt modelId="{BA598FA4-8402-42D3-A8DA-ABAFC76A24C8}" type="pres">
      <dgm:prSet presAssocID="{C2D35946-C307-442B-8E92-43A349FD262A}" presName="hierChild4" presStyleCnt="0"/>
      <dgm:spPr/>
    </dgm:pt>
    <dgm:pt modelId="{5B64A355-A58B-41B9-B822-D7AF18F4EAFF}" type="pres">
      <dgm:prSet presAssocID="{C2D35946-C307-442B-8E92-43A349FD262A}" presName="hierChild5" presStyleCnt="0"/>
      <dgm:spPr/>
    </dgm:pt>
    <dgm:pt modelId="{9D1FC97F-6A7E-4EAB-BB8C-3D066C666FE9}" type="pres">
      <dgm:prSet presAssocID="{B7B57DB3-DEAA-4009-844D-DA262680D80F}" presName="Name35" presStyleLbl="parChTrans1D3" presStyleIdx="2" presStyleCnt="4"/>
      <dgm:spPr/>
      <dgm:t>
        <a:bodyPr/>
        <a:lstStyle/>
        <a:p>
          <a:endParaRPr lang="en-US"/>
        </a:p>
      </dgm:t>
    </dgm:pt>
    <dgm:pt modelId="{13CD99C5-3489-4D56-9EAB-C9A30B43828A}" type="pres">
      <dgm:prSet presAssocID="{F269A336-1ED5-43BD-A7C8-2E4B8B436E98}" presName="hierRoot2" presStyleCnt="0">
        <dgm:presLayoutVars>
          <dgm:hierBranch val="r"/>
        </dgm:presLayoutVars>
      </dgm:prSet>
      <dgm:spPr/>
    </dgm:pt>
    <dgm:pt modelId="{9DBDA480-4CFC-44A5-A657-B24955933437}" type="pres">
      <dgm:prSet presAssocID="{F269A336-1ED5-43BD-A7C8-2E4B8B436E98}" presName="rootComposite" presStyleCnt="0"/>
      <dgm:spPr/>
    </dgm:pt>
    <dgm:pt modelId="{39C67E6F-A958-462D-BCF1-7BD1E00FAF06}" type="pres">
      <dgm:prSet presAssocID="{F269A336-1ED5-43BD-A7C8-2E4B8B436E98}" presName="rootText" presStyleLbl="node3" presStyleIdx="2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EEFEC75E-CAEB-4469-8F99-B9A02EBBC6AC}" type="pres">
      <dgm:prSet presAssocID="{F269A336-1ED5-43BD-A7C8-2E4B8B436E98}" presName="rootConnector" presStyleLbl="node3" presStyleIdx="2" presStyleCnt="4"/>
      <dgm:spPr/>
      <dgm:t>
        <a:bodyPr/>
        <a:lstStyle/>
        <a:p>
          <a:endParaRPr lang="en-US"/>
        </a:p>
      </dgm:t>
    </dgm:pt>
    <dgm:pt modelId="{FCFA611C-227D-4324-BD69-6BB8D9C74E8B}" type="pres">
      <dgm:prSet presAssocID="{F269A336-1ED5-43BD-A7C8-2E4B8B436E98}" presName="hierChild4" presStyleCnt="0"/>
      <dgm:spPr/>
    </dgm:pt>
    <dgm:pt modelId="{1F32DEAC-2871-40A3-BCEB-928F4FF8B83F}" type="pres">
      <dgm:prSet presAssocID="{F269A336-1ED5-43BD-A7C8-2E4B8B436E98}" presName="hierChild5" presStyleCnt="0"/>
      <dgm:spPr/>
    </dgm:pt>
    <dgm:pt modelId="{F8E3AFC3-2DE3-4F95-A15A-0514A5D962E3}" type="pres">
      <dgm:prSet presAssocID="{AAFD12F5-3602-4136-97AC-9383A9E0765D}" presName="Name111" presStyleLbl="parChTrans1D4" presStyleIdx="1" presStyleCnt="2"/>
      <dgm:spPr/>
      <dgm:t>
        <a:bodyPr/>
        <a:lstStyle/>
        <a:p>
          <a:endParaRPr lang="en-US"/>
        </a:p>
      </dgm:t>
    </dgm:pt>
    <dgm:pt modelId="{B851EB52-C786-4086-82B8-AC70AA5B52F4}" type="pres">
      <dgm:prSet presAssocID="{83E61AAA-2645-4E1F-BCB7-28971D2A856D}" presName="hierRoot3" presStyleCnt="0">
        <dgm:presLayoutVars>
          <dgm:hierBranch/>
        </dgm:presLayoutVars>
      </dgm:prSet>
      <dgm:spPr/>
    </dgm:pt>
    <dgm:pt modelId="{7128AD24-2747-4477-92B7-BD84E5F7D816}" type="pres">
      <dgm:prSet presAssocID="{83E61AAA-2645-4E1F-BCB7-28971D2A856D}" presName="rootComposite3" presStyleCnt="0"/>
      <dgm:spPr/>
    </dgm:pt>
    <dgm:pt modelId="{500B70CC-7F9C-40FF-A3D6-E8A04CE97E2B}" type="pres">
      <dgm:prSet presAssocID="{83E61AAA-2645-4E1F-BCB7-28971D2A856D}" presName="rootText3" presStyleLbl="asst3" presStyleIdx="1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45272D45-E386-412C-A9AD-1BA93B91B7FC}" type="pres">
      <dgm:prSet presAssocID="{83E61AAA-2645-4E1F-BCB7-28971D2A856D}" presName="rootConnector3" presStyleLbl="asst3" presStyleIdx="1" presStyleCnt="2"/>
      <dgm:spPr/>
      <dgm:t>
        <a:bodyPr/>
        <a:lstStyle/>
        <a:p>
          <a:endParaRPr lang="en-US"/>
        </a:p>
      </dgm:t>
    </dgm:pt>
    <dgm:pt modelId="{2BECC8F8-9B92-492C-855B-AA312EAF3B6A}" type="pres">
      <dgm:prSet presAssocID="{83E61AAA-2645-4E1F-BCB7-28971D2A856D}" presName="hierChild6" presStyleCnt="0"/>
      <dgm:spPr/>
    </dgm:pt>
    <dgm:pt modelId="{ADCE7BA5-9054-4E7B-97EE-0AAC3145362C}" type="pres">
      <dgm:prSet presAssocID="{83E61AAA-2645-4E1F-BCB7-28971D2A856D}" presName="hierChild7" presStyleCnt="0"/>
      <dgm:spPr/>
    </dgm:pt>
    <dgm:pt modelId="{24942290-C29C-4061-A60D-162420D19C5E}" type="pres">
      <dgm:prSet presAssocID="{7D5D132F-915C-4514-B344-2979307C60F0}" presName="Name35" presStyleLbl="parChTrans1D3" presStyleIdx="3" presStyleCnt="4"/>
      <dgm:spPr/>
      <dgm:t>
        <a:bodyPr/>
        <a:lstStyle/>
        <a:p>
          <a:endParaRPr lang="en-US"/>
        </a:p>
      </dgm:t>
    </dgm:pt>
    <dgm:pt modelId="{09EE3832-BCF7-4363-AD70-71F8A2A5435F}" type="pres">
      <dgm:prSet presAssocID="{3D9D64DF-C6F9-474C-90F2-D84858F4B1E3}" presName="hierRoot2" presStyleCnt="0">
        <dgm:presLayoutVars>
          <dgm:hierBranch val="r"/>
        </dgm:presLayoutVars>
      </dgm:prSet>
      <dgm:spPr/>
    </dgm:pt>
    <dgm:pt modelId="{3C7AB652-D26B-4FC2-9640-07B56CD08A05}" type="pres">
      <dgm:prSet presAssocID="{3D9D64DF-C6F9-474C-90F2-D84858F4B1E3}" presName="rootComposite" presStyleCnt="0"/>
      <dgm:spPr/>
    </dgm:pt>
    <dgm:pt modelId="{961F441D-A3E5-43EB-89BE-8AAC20CABB25}" type="pres">
      <dgm:prSet presAssocID="{3D9D64DF-C6F9-474C-90F2-D84858F4B1E3}" presName="rootText" presStyleLbl="node3" presStyleIdx="3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90A47346-DD02-42A9-B7AA-48BEE388C01D}" type="pres">
      <dgm:prSet presAssocID="{3D9D64DF-C6F9-474C-90F2-D84858F4B1E3}" presName="rootConnector" presStyleLbl="node3" presStyleIdx="3" presStyleCnt="4"/>
      <dgm:spPr/>
      <dgm:t>
        <a:bodyPr/>
        <a:lstStyle/>
        <a:p>
          <a:endParaRPr lang="en-US"/>
        </a:p>
      </dgm:t>
    </dgm:pt>
    <dgm:pt modelId="{AD4EB726-39FA-49DD-BCDA-988382D6E9C8}" type="pres">
      <dgm:prSet presAssocID="{3D9D64DF-C6F9-474C-90F2-D84858F4B1E3}" presName="hierChild4" presStyleCnt="0"/>
      <dgm:spPr/>
    </dgm:pt>
    <dgm:pt modelId="{6F2D42D5-DBC7-452A-9E91-390544565450}" type="pres">
      <dgm:prSet presAssocID="{3D9D64DF-C6F9-474C-90F2-D84858F4B1E3}" presName="hierChild5" presStyleCnt="0"/>
      <dgm:spPr/>
    </dgm:pt>
    <dgm:pt modelId="{E160D56D-715E-469A-BC0B-6200ED2EEA8B}" type="pres">
      <dgm:prSet presAssocID="{7D9E5C91-404D-4BBE-A4E1-6625DD5B5DD2}" presName="hierChild5" presStyleCnt="0"/>
      <dgm:spPr/>
    </dgm:pt>
    <dgm:pt modelId="{03E666FA-8647-4F58-9688-D160E9FB6583}" type="pres">
      <dgm:prSet presAssocID="{1795324C-3116-4A06-B6C3-8CFE754DEE16}" presName="hierChild3" presStyleCnt="0"/>
      <dgm:spPr/>
    </dgm:pt>
  </dgm:ptLst>
  <dgm:cxnLst>
    <dgm:cxn modelId="{4DDE8606-A218-4473-A9E3-4A0D2A75E3E4}" type="presOf" srcId="{F269A336-1ED5-43BD-A7C8-2E4B8B436E98}" destId="{39C67E6F-A958-462D-BCF1-7BD1E00FAF06}" srcOrd="0" destOrd="0" presId="urn:microsoft.com/office/officeart/2005/8/layout/orgChart1"/>
    <dgm:cxn modelId="{E20ABA45-922D-4209-ACEA-0538C6AE66C2}" type="presOf" srcId="{2D03B14F-2D78-4F27-8992-3801A3C0C351}" destId="{7B5BDE78-8916-4F59-8D4C-A1F6FEFF95BE}" srcOrd="1" destOrd="0" presId="urn:microsoft.com/office/officeart/2005/8/layout/orgChart1"/>
    <dgm:cxn modelId="{084ADA66-94F8-4276-8CF9-F6B4EE18E8B2}" type="presOf" srcId="{83E61AAA-2645-4E1F-BCB7-28971D2A856D}" destId="{500B70CC-7F9C-40FF-A3D6-E8A04CE97E2B}" srcOrd="0" destOrd="0" presId="urn:microsoft.com/office/officeart/2005/8/layout/orgChart1"/>
    <dgm:cxn modelId="{0482DE9C-C43B-43EF-9B81-8D43BA436443}" srcId="{45E2E066-4DD2-49BB-84D5-E66251E1065D}" destId="{1795324C-3116-4A06-B6C3-8CFE754DEE16}" srcOrd="0" destOrd="0" parTransId="{C8404FED-6E47-4B59-A520-1F7E6C3FC1F6}" sibTransId="{1E47841F-AE04-48F7-8532-ED7E5C58A55B}"/>
    <dgm:cxn modelId="{1F884D54-D5C5-40BF-B8F7-2C10853EE2CA}" type="presOf" srcId="{BF5A3F91-3765-4473-9681-058F139BA9EF}" destId="{D0A352F4-1B99-486F-BBC7-BC3F65D56EBE}" srcOrd="0" destOrd="0" presId="urn:microsoft.com/office/officeart/2005/8/layout/orgChart1"/>
    <dgm:cxn modelId="{7D4B4567-703A-4EA5-AB4B-595CC76E44CE}" type="presOf" srcId="{2D03B14F-2D78-4F27-8992-3801A3C0C351}" destId="{C3B72997-5F22-4542-A2B1-BAA48DD7BBF5}" srcOrd="0" destOrd="0" presId="urn:microsoft.com/office/officeart/2005/8/layout/orgChart1"/>
    <dgm:cxn modelId="{E6BEAA01-0B0C-448B-B1E6-A31F2F0D044B}" type="presOf" srcId="{3D9D64DF-C6F9-474C-90F2-D84858F4B1E3}" destId="{961F441D-A3E5-43EB-89BE-8AAC20CABB25}" srcOrd="0" destOrd="0" presId="urn:microsoft.com/office/officeart/2005/8/layout/orgChart1"/>
    <dgm:cxn modelId="{860005D9-F095-4C30-96F0-FC748257BB4C}" type="presOf" srcId="{C2D35946-C307-442B-8E92-43A349FD262A}" destId="{484B0E09-0B0E-4214-8FC8-3425F07FC9C6}" srcOrd="0" destOrd="0" presId="urn:microsoft.com/office/officeart/2005/8/layout/orgChart1"/>
    <dgm:cxn modelId="{571688F3-4DA3-41B7-B400-525F04405D42}" type="presOf" srcId="{3D9D64DF-C6F9-474C-90F2-D84858F4B1E3}" destId="{90A47346-DD02-42A9-B7AA-48BEE388C01D}" srcOrd="1" destOrd="0" presId="urn:microsoft.com/office/officeart/2005/8/layout/orgChart1"/>
    <dgm:cxn modelId="{8171FB4D-6BB0-46EF-B889-DDFA79A62194}" type="presOf" srcId="{7D9E5C91-404D-4BBE-A4E1-6625DD5B5DD2}" destId="{FA4867C2-97B3-48C1-9E76-2FCDD4C59BC4}" srcOrd="1" destOrd="0" presId="urn:microsoft.com/office/officeart/2005/8/layout/orgChart1"/>
    <dgm:cxn modelId="{B92B37B3-0392-4D8E-8879-C5314C42AE0A}" type="presOf" srcId="{BF5A3F91-3765-4473-9681-058F139BA9EF}" destId="{FCABCB6E-3056-4C03-B865-AFA52CD4B1BD}" srcOrd="1" destOrd="0" presId="urn:microsoft.com/office/officeart/2005/8/layout/orgChart1"/>
    <dgm:cxn modelId="{EAE29BFD-759E-4BC8-A2D7-132AB0B0B183}" type="presOf" srcId="{1795324C-3116-4A06-B6C3-8CFE754DEE16}" destId="{818BD311-1F9A-46DC-A7F3-8098DE803B3A}" srcOrd="0" destOrd="0" presId="urn:microsoft.com/office/officeart/2005/8/layout/orgChart1"/>
    <dgm:cxn modelId="{6A6489A7-AC35-44F3-91F6-5A2D787035D7}" type="presOf" srcId="{7D9E5C91-404D-4BBE-A4E1-6625DD5B5DD2}" destId="{4C2E6286-07C9-4861-A560-39727FAAFEE0}" srcOrd="0" destOrd="0" presId="urn:microsoft.com/office/officeart/2005/8/layout/orgChart1"/>
    <dgm:cxn modelId="{DBA84A07-9E58-4B7F-99C6-AB220206180C}" type="presOf" srcId="{83E61AAA-2645-4E1F-BCB7-28971D2A856D}" destId="{45272D45-E386-412C-A9AD-1BA93B91B7FC}" srcOrd="1" destOrd="0" presId="urn:microsoft.com/office/officeart/2005/8/layout/orgChart1"/>
    <dgm:cxn modelId="{A96C5F63-AE11-44C8-A97F-4C346F440351}" srcId="{F269A336-1ED5-43BD-A7C8-2E4B8B436E98}" destId="{83E61AAA-2645-4E1F-BCB7-28971D2A856D}" srcOrd="0" destOrd="0" parTransId="{AAFD12F5-3602-4136-97AC-9383A9E0765D}" sibTransId="{A94D4826-3BBB-4F05-86A0-DB8890CCF6B7}"/>
    <dgm:cxn modelId="{C58EED5B-9E37-4C15-A2CB-0716F1B1C6F4}" type="presOf" srcId="{21055086-499F-4E92-9F6B-1105531F2661}" destId="{2FC7A26C-EEDE-48B6-99A8-2F152856711F}" srcOrd="1" destOrd="0" presId="urn:microsoft.com/office/officeart/2005/8/layout/orgChart1"/>
    <dgm:cxn modelId="{982EDAEF-FB7E-41EE-85DC-C040BC32D2C8}" type="presOf" srcId="{8F118B40-5935-4370-AF60-A3E2F19D31AE}" destId="{CB29D35A-E4F8-46C8-8962-1F0424F54CE3}" srcOrd="0" destOrd="0" presId="urn:microsoft.com/office/officeart/2005/8/layout/orgChart1"/>
    <dgm:cxn modelId="{35D12F57-45B1-471B-88D6-3B1564732326}" type="presOf" srcId="{45E2E066-4DD2-49BB-84D5-E66251E1065D}" destId="{DC423423-BDD7-46C1-A3BC-2082CAFEEDCD}" srcOrd="0" destOrd="0" presId="urn:microsoft.com/office/officeart/2005/8/layout/orgChart1"/>
    <dgm:cxn modelId="{89116EBC-B86A-49BF-BB80-9D515857A1F7}" type="presOf" srcId="{9F16EAE0-4606-4643-8AED-7649232A9DE4}" destId="{F00376B4-683A-4DE3-B8DF-C9D581F186D2}" srcOrd="0" destOrd="0" presId="urn:microsoft.com/office/officeart/2005/8/layout/orgChart1"/>
    <dgm:cxn modelId="{3984E393-90A7-418B-8A4E-71331AAFC707}" type="presOf" srcId="{21055086-499F-4E92-9F6B-1105531F2661}" destId="{D5783528-5EA1-47CA-B1E4-6EA771E191D3}" srcOrd="0" destOrd="0" presId="urn:microsoft.com/office/officeart/2005/8/layout/orgChart1"/>
    <dgm:cxn modelId="{6F42CD18-2B03-4C00-895E-144BDD6499A1}" type="presOf" srcId="{AAFD12F5-3602-4136-97AC-9383A9E0765D}" destId="{F8E3AFC3-2DE3-4F95-A15A-0514A5D962E3}" srcOrd="0" destOrd="0" presId="urn:microsoft.com/office/officeart/2005/8/layout/orgChart1"/>
    <dgm:cxn modelId="{F07804C6-1525-495C-AE37-4423E2E8719D}" srcId="{7D9E5C91-404D-4BBE-A4E1-6625DD5B5DD2}" destId="{C2D35946-C307-442B-8E92-43A349FD262A}" srcOrd="0" destOrd="0" parTransId="{EE6EDCE0-481F-4DC7-BDDE-D1A7D341EA1A}" sibTransId="{7DFA464B-F816-4589-87FE-2681F9A225AB}"/>
    <dgm:cxn modelId="{4FD2252D-5AC0-4EA4-8FC1-C7AD3D0AD927}" type="presOf" srcId="{B7B57DB3-DEAA-4009-844D-DA262680D80F}" destId="{9D1FC97F-6A7E-4EAB-BB8C-3D066C666FE9}" srcOrd="0" destOrd="0" presId="urn:microsoft.com/office/officeart/2005/8/layout/orgChart1"/>
    <dgm:cxn modelId="{C7331887-1086-455B-ACAE-96EB32E32382}" srcId="{7D9E5C91-404D-4BBE-A4E1-6625DD5B5DD2}" destId="{F269A336-1ED5-43BD-A7C8-2E4B8B436E98}" srcOrd="1" destOrd="0" parTransId="{B7B57DB3-DEAA-4009-844D-DA262680D80F}" sibTransId="{81D779DF-26C6-4A11-8F7A-98D04D8B181E}"/>
    <dgm:cxn modelId="{AAB2C21F-3253-4498-9D59-7C33F0859D04}" type="presOf" srcId="{E16FFE9A-0783-4A6A-AFD7-8F60374D9BC7}" destId="{EFAA8585-5328-43D4-BDB8-C025AD393250}" srcOrd="0" destOrd="0" presId="urn:microsoft.com/office/officeart/2005/8/layout/orgChart1"/>
    <dgm:cxn modelId="{54EB836F-B34B-413F-8BB3-458AB0514F3E}" type="presOf" srcId="{BF56C280-C775-4CCE-BF47-1D292D3AB302}" destId="{EC27D2B4-7605-4089-970A-3AC432C27B39}" srcOrd="0" destOrd="0" presId="urn:microsoft.com/office/officeart/2005/8/layout/orgChart1"/>
    <dgm:cxn modelId="{92BF7549-2AC3-429E-814F-16E20B664CAA}" srcId="{1795324C-3116-4A06-B6C3-8CFE754DEE16}" destId="{7D9E5C91-404D-4BBE-A4E1-6625DD5B5DD2}" srcOrd="2" destOrd="0" parTransId="{9F16EAE0-4606-4643-8AED-7649232A9DE4}" sibTransId="{A6D71E07-CCA0-4DAC-830D-35A99E85E493}"/>
    <dgm:cxn modelId="{637143E3-1EF5-4D45-9383-C12236B0D91C}" type="presOf" srcId="{F269A336-1ED5-43BD-A7C8-2E4B8B436E98}" destId="{EEFEC75E-CAEB-4469-8F99-B9A02EBBC6AC}" srcOrd="1" destOrd="0" presId="urn:microsoft.com/office/officeart/2005/8/layout/orgChart1"/>
    <dgm:cxn modelId="{2EADB834-DB4B-4398-80B2-BB48DBA83A6F}" srcId="{1795324C-3116-4A06-B6C3-8CFE754DEE16}" destId="{21055086-499F-4E92-9F6B-1105531F2661}" srcOrd="1" destOrd="0" parTransId="{E16FFE9A-0783-4A6A-AFD7-8F60374D9BC7}" sibTransId="{60C6A03E-39A4-4302-A88C-5336660D7B8F}"/>
    <dgm:cxn modelId="{A7CA9DA6-0F70-4A93-9830-0A63EEDC8455}" srcId="{1795324C-3116-4A06-B6C3-8CFE754DEE16}" destId="{2D03B14F-2D78-4F27-8992-3801A3C0C351}" srcOrd="0" destOrd="0" parTransId="{1AD11DE9-E21F-40FA-9C00-6CCA5AB0458E}" sibTransId="{AC8EAA95-176E-40FA-8514-D9C1DFEB6769}"/>
    <dgm:cxn modelId="{326D06FD-F832-4AA9-BFFE-5CB24825FB85}" srcId="{7D9E5C91-404D-4BBE-A4E1-6625DD5B5DD2}" destId="{3D9D64DF-C6F9-474C-90F2-D84858F4B1E3}" srcOrd="2" destOrd="0" parTransId="{7D5D132F-915C-4514-B344-2979307C60F0}" sibTransId="{4536A5CC-BC84-4AB8-A631-931AEAC8F593}"/>
    <dgm:cxn modelId="{39616E26-06D4-4419-9AB4-3E1FE69EA8A0}" type="presOf" srcId="{EE6EDCE0-481F-4DC7-BDDE-D1A7D341EA1A}" destId="{E0F8C310-B83D-4AF7-8C62-DC1D565CB11E}" srcOrd="0" destOrd="0" presId="urn:microsoft.com/office/officeart/2005/8/layout/orgChart1"/>
    <dgm:cxn modelId="{74E4E3CE-E853-4CAB-A0D0-8952E2A9D5A9}" type="presOf" srcId="{7D5D132F-915C-4514-B344-2979307C60F0}" destId="{24942290-C29C-4061-A60D-162420D19C5E}" srcOrd="0" destOrd="0" presId="urn:microsoft.com/office/officeart/2005/8/layout/orgChart1"/>
    <dgm:cxn modelId="{90DD9A1F-C755-43F9-B67B-CE240DE8E85E}" type="presOf" srcId="{E21E689B-BF2E-45A0-8747-BAE9551C2A56}" destId="{0C699CB0-0B14-4F52-85B2-61B2D9DFA1EC}" srcOrd="0" destOrd="0" presId="urn:microsoft.com/office/officeart/2005/8/layout/orgChart1"/>
    <dgm:cxn modelId="{A3F5C6CB-1BB0-4C07-B160-DDFC474C7817}" type="presOf" srcId="{1795324C-3116-4A06-B6C3-8CFE754DEE16}" destId="{53B5CDAF-ACC7-4822-8B1D-8E86D76D0B35}" srcOrd="1" destOrd="0" presId="urn:microsoft.com/office/officeart/2005/8/layout/orgChart1"/>
    <dgm:cxn modelId="{725B18AA-A88A-4CFA-8C95-D0E97ED6B1CC}" type="presOf" srcId="{8F118B40-5935-4370-AF60-A3E2F19D31AE}" destId="{D1A4F2AD-08BA-419D-AE77-B4F3F09712D0}" srcOrd="1" destOrd="0" presId="urn:microsoft.com/office/officeart/2005/8/layout/orgChart1"/>
    <dgm:cxn modelId="{A1AF5BD6-D085-4397-BF25-E595EBB83EAA}" srcId="{8F118B40-5935-4370-AF60-A3E2F19D31AE}" destId="{BF5A3F91-3765-4473-9681-058F139BA9EF}" srcOrd="0" destOrd="0" parTransId="{BF56C280-C775-4CCE-BF47-1D292D3AB302}" sibTransId="{251C1E58-8AA4-4F01-8CFE-E4C28AA8D4B4}"/>
    <dgm:cxn modelId="{2C932EE5-B387-4410-A732-EA851536FF3A}" type="presOf" srcId="{C2D35946-C307-442B-8E92-43A349FD262A}" destId="{66DCB983-22DE-4795-A41B-6C74437F110A}" srcOrd="1" destOrd="0" presId="urn:microsoft.com/office/officeart/2005/8/layout/orgChart1"/>
    <dgm:cxn modelId="{BD43B38F-E564-4992-9868-B1EF503980FF}" srcId="{2D03B14F-2D78-4F27-8992-3801A3C0C351}" destId="{8F118B40-5935-4370-AF60-A3E2F19D31AE}" srcOrd="0" destOrd="0" parTransId="{E21E689B-BF2E-45A0-8747-BAE9551C2A56}" sibTransId="{F8BD6A42-C26E-4535-BC4D-FA502549A312}"/>
    <dgm:cxn modelId="{6C7139D9-BFAD-4BC9-B346-F6DF78A554C8}" type="presOf" srcId="{1AD11DE9-E21F-40FA-9C00-6CCA5AB0458E}" destId="{6C1BCCBE-93D6-40D8-8FEA-54529971FE8E}" srcOrd="0" destOrd="0" presId="urn:microsoft.com/office/officeart/2005/8/layout/orgChart1"/>
    <dgm:cxn modelId="{163C86F6-AB32-4AA4-9712-019C486DDADF}" type="presParOf" srcId="{DC423423-BDD7-46C1-A3BC-2082CAFEEDCD}" destId="{BBED0D66-E1BD-46C2-AAF9-646F1D69C350}" srcOrd="0" destOrd="0" presId="urn:microsoft.com/office/officeart/2005/8/layout/orgChart1"/>
    <dgm:cxn modelId="{AC823032-05BD-403B-931E-9CACD5D2C154}" type="presParOf" srcId="{BBED0D66-E1BD-46C2-AAF9-646F1D69C350}" destId="{D469D759-0D7C-4088-9649-F11242C05743}" srcOrd="0" destOrd="0" presId="urn:microsoft.com/office/officeart/2005/8/layout/orgChart1"/>
    <dgm:cxn modelId="{53DE4803-1904-4E99-B7A8-5AFE0D0395BC}" type="presParOf" srcId="{D469D759-0D7C-4088-9649-F11242C05743}" destId="{818BD311-1F9A-46DC-A7F3-8098DE803B3A}" srcOrd="0" destOrd="0" presId="urn:microsoft.com/office/officeart/2005/8/layout/orgChart1"/>
    <dgm:cxn modelId="{D4029894-EDEE-4051-93DC-D7EF2FF00704}" type="presParOf" srcId="{D469D759-0D7C-4088-9649-F11242C05743}" destId="{53B5CDAF-ACC7-4822-8B1D-8E86D76D0B35}" srcOrd="1" destOrd="0" presId="urn:microsoft.com/office/officeart/2005/8/layout/orgChart1"/>
    <dgm:cxn modelId="{1887E221-64C9-4F0F-A993-449F72748AEA}" type="presParOf" srcId="{BBED0D66-E1BD-46C2-AAF9-646F1D69C350}" destId="{772F94B7-E560-4928-A636-A5F5E0E161DB}" srcOrd="1" destOrd="0" presId="urn:microsoft.com/office/officeart/2005/8/layout/orgChart1"/>
    <dgm:cxn modelId="{9DBFD006-51CC-4527-B068-7E83BC5CEA07}" type="presParOf" srcId="{772F94B7-E560-4928-A636-A5F5E0E161DB}" destId="{6C1BCCBE-93D6-40D8-8FEA-54529971FE8E}" srcOrd="0" destOrd="0" presId="urn:microsoft.com/office/officeart/2005/8/layout/orgChart1"/>
    <dgm:cxn modelId="{12DDFAF3-B8EE-490C-8687-C0947BCCE2E9}" type="presParOf" srcId="{772F94B7-E560-4928-A636-A5F5E0E161DB}" destId="{76364CDE-F3AA-4A34-BC30-EF59209355C1}" srcOrd="1" destOrd="0" presId="urn:microsoft.com/office/officeart/2005/8/layout/orgChart1"/>
    <dgm:cxn modelId="{2FD39355-F81E-4C1B-BBA9-9FEA4716FDC1}" type="presParOf" srcId="{76364CDE-F3AA-4A34-BC30-EF59209355C1}" destId="{775D2FE4-80BC-4978-9EC0-B917743216EF}" srcOrd="0" destOrd="0" presId="urn:microsoft.com/office/officeart/2005/8/layout/orgChart1"/>
    <dgm:cxn modelId="{7201ADB7-6554-4F6B-924F-71EF9BC90B87}" type="presParOf" srcId="{775D2FE4-80BC-4978-9EC0-B917743216EF}" destId="{C3B72997-5F22-4542-A2B1-BAA48DD7BBF5}" srcOrd="0" destOrd="0" presId="urn:microsoft.com/office/officeart/2005/8/layout/orgChart1"/>
    <dgm:cxn modelId="{DF15A803-E78F-4493-BA4B-6FB04C1C74BC}" type="presParOf" srcId="{775D2FE4-80BC-4978-9EC0-B917743216EF}" destId="{7B5BDE78-8916-4F59-8D4C-A1F6FEFF95BE}" srcOrd="1" destOrd="0" presId="urn:microsoft.com/office/officeart/2005/8/layout/orgChart1"/>
    <dgm:cxn modelId="{06F49F24-7A8C-4972-8519-BDA6DAE7843B}" type="presParOf" srcId="{76364CDE-F3AA-4A34-BC30-EF59209355C1}" destId="{613F102C-92F2-4C47-BC14-B62C99331179}" srcOrd="1" destOrd="0" presId="urn:microsoft.com/office/officeart/2005/8/layout/orgChart1"/>
    <dgm:cxn modelId="{31C37087-AEBF-455E-B537-D16FD17E4021}" type="presParOf" srcId="{613F102C-92F2-4C47-BC14-B62C99331179}" destId="{0C699CB0-0B14-4F52-85B2-61B2D9DFA1EC}" srcOrd="0" destOrd="0" presId="urn:microsoft.com/office/officeart/2005/8/layout/orgChart1"/>
    <dgm:cxn modelId="{CA6727AD-3199-4685-9702-7C3FDA0397B6}" type="presParOf" srcId="{613F102C-92F2-4C47-BC14-B62C99331179}" destId="{EC625E31-8EAB-4459-B5B9-2946235F601B}" srcOrd="1" destOrd="0" presId="urn:microsoft.com/office/officeart/2005/8/layout/orgChart1"/>
    <dgm:cxn modelId="{9F1F1765-C1E4-40A4-8CC9-920EDB2B21B5}" type="presParOf" srcId="{EC625E31-8EAB-4459-B5B9-2946235F601B}" destId="{D94B3079-E3CF-4221-ABFB-906B4D7DA62A}" srcOrd="0" destOrd="0" presId="urn:microsoft.com/office/officeart/2005/8/layout/orgChart1"/>
    <dgm:cxn modelId="{04E7D770-C9F7-4B60-8FE8-3A05BFC1AB5B}" type="presParOf" srcId="{D94B3079-E3CF-4221-ABFB-906B4D7DA62A}" destId="{CB29D35A-E4F8-46C8-8962-1F0424F54CE3}" srcOrd="0" destOrd="0" presId="urn:microsoft.com/office/officeart/2005/8/layout/orgChart1"/>
    <dgm:cxn modelId="{8E0D9F7E-1EDA-49F9-BCA5-8B64BC4C4127}" type="presParOf" srcId="{D94B3079-E3CF-4221-ABFB-906B4D7DA62A}" destId="{D1A4F2AD-08BA-419D-AE77-B4F3F09712D0}" srcOrd="1" destOrd="0" presId="urn:microsoft.com/office/officeart/2005/8/layout/orgChart1"/>
    <dgm:cxn modelId="{C1F0666E-4AA0-4ADB-ADB6-1700E5F8636A}" type="presParOf" srcId="{EC625E31-8EAB-4459-B5B9-2946235F601B}" destId="{7A08CEEB-F3CF-4C6B-B260-75ECC49F9CD9}" srcOrd="1" destOrd="0" presId="urn:microsoft.com/office/officeart/2005/8/layout/orgChart1"/>
    <dgm:cxn modelId="{A92F7543-CAC0-4865-B917-AC7BDF5CF207}" type="presParOf" srcId="{EC625E31-8EAB-4459-B5B9-2946235F601B}" destId="{DD366751-4386-40CA-B045-6EA2A1577227}" srcOrd="2" destOrd="0" presId="urn:microsoft.com/office/officeart/2005/8/layout/orgChart1"/>
    <dgm:cxn modelId="{B9694A25-4565-49D3-80E7-DF6DC1257EBC}" type="presParOf" srcId="{DD366751-4386-40CA-B045-6EA2A1577227}" destId="{EC27D2B4-7605-4089-970A-3AC432C27B39}" srcOrd="0" destOrd="0" presId="urn:microsoft.com/office/officeart/2005/8/layout/orgChart1"/>
    <dgm:cxn modelId="{6BD209F7-939C-49E8-A37E-EDCFCEF6D6C1}" type="presParOf" srcId="{DD366751-4386-40CA-B045-6EA2A1577227}" destId="{671CAEF3-1B8D-4DB4-93E8-475CB6CC3A4F}" srcOrd="1" destOrd="0" presId="urn:microsoft.com/office/officeart/2005/8/layout/orgChart1"/>
    <dgm:cxn modelId="{2CD0E155-E4FF-477F-BFF9-14E03BD8089B}" type="presParOf" srcId="{671CAEF3-1B8D-4DB4-93E8-475CB6CC3A4F}" destId="{39C9BB1A-5BF3-4C5D-A49A-0CEE64050C99}" srcOrd="0" destOrd="0" presId="urn:microsoft.com/office/officeart/2005/8/layout/orgChart1"/>
    <dgm:cxn modelId="{BDD939C5-2D9F-4C91-BDEC-49685DD7A5C7}" type="presParOf" srcId="{39C9BB1A-5BF3-4C5D-A49A-0CEE64050C99}" destId="{D0A352F4-1B99-486F-BBC7-BC3F65D56EBE}" srcOrd="0" destOrd="0" presId="urn:microsoft.com/office/officeart/2005/8/layout/orgChart1"/>
    <dgm:cxn modelId="{E090EA80-B136-4F8F-AD5A-C1D82D5DF75B}" type="presParOf" srcId="{39C9BB1A-5BF3-4C5D-A49A-0CEE64050C99}" destId="{FCABCB6E-3056-4C03-B865-AFA52CD4B1BD}" srcOrd="1" destOrd="0" presId="urn:microsoft.com/office/officeart/2005/8/layout/orgChart1"/>
    <dgm:cxn modelId="{DB091038-46EE-4C7E-B584-5228439310C9}" type="presParOf" srcId="{671CAEF3-1B8D-4DB4-93E8-475CB6CC3A4F}" destId="{26B31D03-35FA-4D0D-80CB-248CECA926DF}" srcOrd="1" destOrd="0" presId="urn:microsoft.com/office/officeart/2005/8/layout/orgChart1"/>
    <dgm:cxn modelId="{919CC1DD-610E-4D00-909E-526289D869D6}" type="presParOf" srcId="{671CAEF3-1B8D-4DB4-93E8-475CB6CC3A4F}" destId="{68B0F880-5615-487E-B895-017F37C8D928}" srcOrd="2" destOrd="0" presId="urn:microsoft.com/office/officeart/2005/8/layout/orgChart1"/>
    <dgm:cxn modelId="{890A47C5-44A0-47BA-A104-80B870C2BD81}" type="presParOf" srcId="{76364CDE-F3AA-4A34-BC30-EF59209355C1}" destId="{CDE45EA3-8057-47E0-829B-D5DDCFAD6FE7}" srcOrd="2" destOrd="0" presId="urn:microsoft.com/office/officeart/2005/8/layout/orgChart1"/>
    <dgm:cxn modelId="{CD25C96E-19F8-49D6-9CBE-F75842737A30}" type="presParOf" srcId="{772F94B7-E560-4928-A636-A5F5E0E161DB}" destId="{EFAA8585-5328-43D4-BDB8-C025AD393250}" srcOrd="2" destOrd="0" presId="urn:microsoft.com/office/officeart/2005/8/layout/orgChart1"/>
    <dgm:cxn modelId="{8A20B93F-34FB-4A3E-B181-83C04D800595}" type="presParOf" srcId="{772F94B7-E560-4928-A636-A5F5E0E161DB}" destId="{CA129990-5B60-457F-9C70-06840919FA4B}" srcOrd="3" destOrd="0" presId="urn:microsoft.com/office/officeart/2005/8/layout/orgChart1"/>
    <dgm:cxn modelId="{0357C6A4-482C-4B52-A1F6-4951E49AC024}" type="presParOf" srcId="{CA129990-5B60-457F-9C70-06840919FA4B}" destId="{232D2660-F11E-4FE8-A990-677826F88459}" srcOrd="0" destOrd="0" presId="urn:microsoft.com/office/officeart/2005/8/layout/orgChart1"/>
    <dgm:cxn modelId="{AC4652BF-9B4B-4D70-BECD-9057D95B9F03}" type="presParOf" srcId="{232D2660-F11E-4FE8-A990-677826F88459}" destId="{D5783528-5EA1-47CA-B1E4-6EA771E191D3}" srcOrd="0" destOrd="0" presId="urn:microsoft.com/office/officeart/2005/8/layout/orgChart1"/>
    <dgm:cxn modelId="{46F69F74-CD9A-46DE-BAC4-F0B478642018}" type="presParOf" srcId="{232D2660-F11E-4FE8-A990-677826F88459}" destId="{2FC7A26C-EEDE-48B6-99A8-2F152856711F}" srcOrd="1" destOrd="0" presId="urn:microsoft.com/office/officeart/2005/8/layout/orgChart1"/>
    <dgm:cxn modelId="{B787D7CE-C7E8-4033-9A28-664C8770FFD2}" type="presParOf" srcId="{CA129990-5B60-457F-9C70-06840919FA4B}" destId="{D8C76727-A314-4DA5-8419-7E8828CB8F8D}" srcOrd="1" destOrd="0" presId="urn:microsoft.com/office/officeart/2005/8/layout/orgChart1"/>
    <dgm:cxn modelId="{387F7DA9-ADE9-4130-A52C-CD80A01C6351}" type="presParOf" srcId="{CA129990-5B60-457F-9C70-06840919FA4B}" destId="{85F20DD3-FBCE-43A3-B24C-82F3CEC59AC3}" srcOrd="2" destOrd="0" presId="urn:microsoft.com/office/officeart/2005/8/layout/orgChart1"/>
    <dgm:cxn modelId="{7D0084C8-9A3E-4F3A-B6B0-59ABD8851B8B}" type="presParOf" srcId="{772F94B7-E560-4928-A636-A5F5E0E161DB}" destId="{F00376B4-683A-4DE3-B8DF-C9D581F186D2}" srcOrd="4" destOrd="0" presId="urn:microsoft.com/office/officeart/2005/8/layout/orgChart1"/>
    <dgm:cxn modelId="{FC89644C-C448-4A0F-A578-B0CA9628A462}" type="presParOf" srcId="{772F94B7-E560-4928-A636-A5F5E0E161DB}" destId="{FDC7A34F-0989-4643-B975-CF1E6FAF517C}" srcOrd="5" destOrd="0" presId="urn:microsoft.com/office/officeart/2005/8/layout/orgChart1"/>
    <dgm:cxn modelId="{DD24E538-9D1B-4B09-94A7-5CED08E3CB4A}" type="presParOf" srcId="{FDC7A34F-0989-4643-B975-CF1E6FAF517C}" destId="{14BE0D9D-EE74-4A87-9F7E-ACD924D4A418}" srcOrd="0" destOrd="0" presId="urn:microsoft.com/office/officeart/2005/8/layout/orgChart1"/>
    <dgm:cxn modelId="{AB9A171C-CEFA-46B0-9A5E-E514FA98F64C}" type="presParOf" srcId="{14BE0D9D-EE74-4A87-9F7E-ACD924D4A418}" destId="{4C2E6286-07C9-4861-A560-39727FAAFEE0}" srcOrd="0" destOrd="0" presId="urn:microsoft.com/office/officeart/2005/8/layout/orgChart1"/>
    <dgm:cxn modelId="{5FFAD1A7-40A4-4C47-967B-63C1FA0C19B3}" type="presParOf" srcId="{14BE0D9D-EE74-4A87-9F7E-ACD924D4A418}" destId="{FA4867C2-97B3-48C1-9E76-2FCDD4C59BC4}" srcOrd="1" destOrd="0" presId="urn:microsoft.com/office/officeart/2005/8/layout/orgChart1"/>
    <dgm:cxn modelId="{66395477-522D-4B02-A45C-477B9B937A76}" type="presParOf" srcId="{FDC7A34F-0989-4643-B975-CF1E6FAF517C}" destId="{3128D26F-365B-4731-B2C7-13EEDEA27F1C}" srcOrd="1" destOrd="0" presId="urn:microsoft.com/office/officeart/2005/8/layout/orgChart1"/>
    <dgm:cxn modelId="{F35617FB-0C23-443B-BF28-876C434E024B}" type="presParOf" srcId="{3128D26F-365B-4731-B2C7-13EEDEA27F1C}" destId="{E0F8C310-B83D-4AF7-8C62-DC1D565CB11E}" srcOrd="0" destOrd="0" presId="urn:microsoft.com/office/officeart/2005/8/layout/orgChart1"/>
    <dgm:cxn modelId="{375891BD-20C7-4F15-BD73-4F30F6FBA576}" type="presParOf" srcId="{3128D26F-365B-4731-B2C7-13EEDEA27F1C}" destId="{9DEA828E-C5F3-44DE-85B4-7BD8D4ADF600}" srcOrd="1" destOrd="0" presId="urn:microsoft.com/office/officeart/2005/8/layout/orgChart1"/>
    <dgm:cxn modelId="{9ECCCBE2-FCCE-4A1E-B439-A45648FC5EE3}" type="presParOf" srcId="{9DEA828E-C5F3-44DE-85B4-7BD8D4ADF600}" destId="{BC277750-0F37-4B61-A3CC-A03033129937}" srcOrd="0" destOrd="0" presId="urn:microsoft.com/office/officeart/2005/8/layout/orgChart1"/>
    <dgm:cxn modelId="{3107A160-6E69-4E76-9238-628BEF6AE68B}" type="presParOf" srcId="{BC277750-0F37-4B61-A3CC-A03033129937}" destId="{484B0E09-0B0E-4214-8FC8-3425F07FC9C6}" srcOrd="0" destOrd="0" presId="urn:microsoft.com/office/officeart/2005/8/layout/orgChart1"/>
    <dgm:cxn modelId="{4D977F14-6C03-4D42-95F5-9C18795F2398}" type="presParOf" srcId="{BC277750-0F37-4B61-A3CC-A03033129937}" destId="{66DCB983-22DE-4795-A41B-6C74437F110A}" srcOrd="1" destOrd="0" presId="urn:microsoft.com/office/officeart/2005/8/layout/orgChart1"/>
    <dgm:cxn modelId="{CAA23CE0-3684-4BEF-A58B-053C58F3DB09}" type="presParOf" srcId="{9DEA828E-C5F3-44DE-85B4-7BD8D4ADF600}" destId="{BA598FA4-8402-42D3-A8DA-ABAFC76A24C8}" srcOrd="1" destOrd="0" presId="urn:microsoft.com/office/officeart/2005/8/layout/orgChart1"/>
    <dgm:cxn modelId="{1F6290A3-0AD1-4ACC-BC5B-311D75921EC2}" type="presParOf" srcId="{9DEA828E-C5F3-44DE-85B4-7BD8D4ADF600}" destId="{5B64A355-A58B-41B9-B822-D7AF18F4EAFF}" srcOrd="2" destOrd="0" presId="urn:microsoft.com/office/officeart/2005/8/layout/orgChart1"/>
    <dgm:cxn modelId="{1FA5779D-AF5B-4E13-AD66-330AC965A3A3}" type="presParOf" srcId="{3128D26F-365B-4731-B2C7-13EEDEA27F1C}" destId="{9D1FC97F-6A7E-4EAB-BB8C-3D066C666FE9}" srcOrd="2" destOrd="0" presId="urn:microsoft.com/office/officeart/2005/8/layout/orgChart1"/>
    <dgm:cxn modelId="{0A8E5DC6-CA80-4ADD-A22C-23A9F2C5829C}" type="presParOf" srcId="{3128D26F-365B-4731-B2C7-13EEDEA27F1C}" destId="{13CD99C5-3489-4D56-9EAB-C9A30B43828A}" srcOrd="3" destOrd="0" presId="urn:microsoft.com/office/officeart/2005/8/layout/orgChart1"/>
    <dgm:cxn modelId="{9D826A29-C0B1-4CEA-917A-9B69A584C906}" type="presParOf" srcId="{13CD99C5-3489-4D56-9EAB-C9A30B43828A}" destId="{9DBDA480-4CFC-44A5-A657-B24955933437}" srcOrd="0" destOrd="0" presId="urn:microsoft.com/office/officeart/2005/8/layout/orgChart1"/>
    <dgm:cxn modelId="{658C3A20-B6ED-4D8C-BBD3-13BE74419CDE}" type="presParOf" srcId="{9DBDA480-4CFC-44A5-A657-B24955933437}" destId="{39C67E6F-A958-462D-BCF1-7BD1E00FAF06}" srcOrd="0" destOrd="0" presId="urn:microsoft.com/office/officeart/2005/8/layout/orgChart1"/>
    <dgm:cxn modelId="{C39B6898-40B2-489A-82A6-15BF333CD862}" type="presParOf" srcId="{9DBDA480-4CFC-44A5-A657-B24955933437}" destId="{EEFEC75E-CAEB-4469-8F99-B9A02EBBC6AC}" srcOrd="1" destOrd="0" presId="urn:microsoft.com/office/officeart/2005/8/layout/orgChart1"/>
    <dgm:cxn modelId="{4C4E0E15-DB6E-4D54-918F-6FD2A27CEEC5}" type="presParOf" srcId="{13CD99C5-3489-4D56-9EAB-C9A30B43828A}" destId="{FCFA611C-227D-4324-BD69-6BB8D9C74E8B}" srcOrd="1" destOrd="0" presId="urn:microsoft.com/office/officeart/2005/8/layout/orgChart1"/>
    <dgm:cxn modelId="{FA1AA122-E06E-4BA6-BB26-73149B59A4F8}" type="presParOf" srcId="{13CD99C5-3489-4D56-9EAB-C9A30B43828A}" destId="{1F32DEAC-2871-40A3-BCEB-928F4FF8B83F}" srcOrd="2" destOrd="0" presId="urn:microsoft.com/office/officeart/2005/8/layout/orgChart1"/>
    <dgm:cxn modelId="{132D8E80-54D7-46E7-8FF6-C80CE7D75B12}" type="presParOf" srcId="{1F32DEAC-2871-40A3-BCEB-928F4FF8B83F}" destId="{F8E3AFC3-2DE3-4F95-A15A-0514A5D962E3}" srcOrd="0" destOrd="0" presId="urn:microsoft.com/office/officeart/2005/8/layout/orgChart1"/>
    <dgm:cxn modelId="{05BAEB96-9539-4C69-A9A4-14898C1B16F3}" type="presParOf" srcId="{1F32DEAC-2871-40A3-BCEB-928F4FF8B83F}" destId="{B851EB52-C786-4086-82B8-AC70AA5B52F4}" srcOrd="1" destOrd="0" presId="urn:microsoft.com/office/officeart/2005/8/layout/orgChart1"/>
    <dgm:cxn modelId="{98B5C6DE-E5E7-4CAE-BBE1-2C503D97CFAA}" type="presParOf" srcId="{B851EB52-C786-4086-82B8-AC70AA5B52F4}" destId="{7128AD24-2747-4477-92B7-BD84E5F7D816}" srcOrd="0" destOrd="0" presId="urn:microsoft.com/office/officeart/2005/8/layout/orgChart1"/>
    <dgm:cxn modelId="{C6445F7E-04DD-4369-866E-A5F1318EA31E}" type="presParOf" srcId="{7128AD24-2747-4477-92B7-BD84E5F7D816}" destId="{500B70CC-7F9C-40FF-A3D6-E8A04CE97E2B}" srcOrd="0" destOrd="0" presId="urn:microsoft.com/office/officeart/2005/8/layout/orgChart1"/>
    <dgm:cxn modelId="{3AB32C20-70EA-451B-94A3-0211868CBA55}" type="presParOf" srcId="{7128AD24-2747-4477-92B7-BD84E5F7D816}" destId="{45272D45-E386-412C-A9AD-1BA93B91B7FC}" srcOrd="1" destOrd="0" presId="urn:microsoft.com/office/officeart/2005/8/layout/orgChart1"/>
    <dgm:cxn modelId="{BADDC5FB-8A09-4168-A0D8-A037718B40A4}" type="presParOf" srcId="{B851EB52-C786-4086-82B8-AC70AA5B52F4}" destId="{2BECC8F8-9B92-492C-855B-AA312EAF3B6A}" srcOrd="1" destOrd="0" presId="urn:microsoft.com/office/officeart/2005/8/layout/orgChart1"/>
    <dgm:cxn modelId="{DCF7585B-2CC3-4354-A258-69DE2916E65D}" type="presParOf" srcId="{B851EB52-C786-4086-82B8-AC70AA5B52F4}" destId="{ADCE7BA5-9054-4E7B-97EE-0AAC3145362C}" srcOrd="2" destOrd="0" presId="urn:microsoft.com/office/officeart/2005/8/layout/orgChart1"/>
    <dgm:cxn modelId="{FF1BD905-F2E4-47DF-B7EC-343556226BBE}" type="presParOf" srcId="{3128D26F-365B-4731-B2C7-13EEDEA27F1C}" destId="{24942290-C29C-4061-A60D-162420D19C5E}" srcOrd="4" destOrd="0" presId="urn:microsoft.com/office/officeart/2005/8/layout/orgChart1"/>
    <dgm:cxn modelId="{27B0A304-AA54-4772-848C-76C174FEA4B3}" type="presParOf" srcId="{3128D26F-365B-4731-B2C7-13EEDEA27F1C}" destId="{09EE3832-BCF7-4363-AD70-71F8A2A5435F}" srcOrd="5" destOrd="0" presId="urn:microsoft.com/office/officeart/2005/8/layout/orgChart1"/>
    <dgm:cxn modelId="{C6F4E444-2584-4C71-9E54-B03538448BC3}" type="presParOf" srcId="{09EE3832-BCF7-4363-AD70-71F8A2A5435F}" destId="{3C7AB652-D26B-4FC2-9640-07B56CD08A05}" srcOrd="0" destOrd="0" presId="urn:microsoft.com/office/officeart/2005/8/layout/orgChart1"/>
    <dgm:cxn modelId="{3CC3B5CC-D6DD-4726-B9F8-07A15D096DE1}" type="presParOf" srcId="{3C7AB652-D26B-4FC2-9640-07B56CD08A05}" destId="{961F441D-A3E5-43EB-89BE-8AAC20CABB25}" srcOrd="0" destOrd="0" presId="urn:microsoft.com/office/officeart/2005/8/layout/orgChart1"/>
    <dgm:cxn modelId="{DB76653B-6BE7-4B7A-BCA5-006835CD574F}" type="presParOf" srcId="{3C7AB652-D26B-4FC2-9640-07B56CD08A05}" destId="{90A47346-DD02-42A9-B7AA-48BEE388C01D}" srcOrd="1" destOrd="0" presId="urn:microsoft.com/office/officeart/2005/8/layout/orgChart1"/>
    <dgm:cxn modelId="{5BB807F8-ACD6-4306-81CF-792E96F46880}" type="presParOf" srcId="{09EE3832-BCF7-4363-AD70-71F8A2A5435F}" destId="{AD4EB726-39FA-49DD-BCDA-988382D6E9C8}" srcOrd="1" destOrd="0" presId="urn:microsoft.com/office/officeart/2005/8/layout/orgChart1"/>
    <dgm:cxn modelId="{080F569B-357D-41AF-965C-CA0D54C4E177}" type="presParOf" srcId="{09EE3832-BCF7-4363-AD70-71F8A2A5435F}" destId="{6F2D42D5-DBC7-452A-9E91-390544565450}" srcOrd="2" destOrd="0" presId="urn:microsoft.com/office/officeart/2005/8/layout/orgChart1"/>
    <dgm:cxn modelId="{EEE096B6-15CD-4E1E-805D-0F343F914208}" type="presParOf" srcId="{FDC7A34F-0989-4643-B975-CF1E6FAF517C}" destId="{E160D56D-715E-469A-BC0B-6200ED2EEA8B}" srcOrd="2" destOrd="0" presId="urn:microsoft.com/office/officeart/2005/8/layout/orgChart1"/>
    <dgm:cxn modelId="{2C98E77B-13AC-4F73-A02F-6C5A6B6F1E62}" type="presParOf" srcId="{BBED0D66-E1BD-46C2-AAF9-646F1D69C350}" destId="{03E666FA-8647-4F58-9688-D160E9FB6583}" srcOrd="2" destOrd="0" presId="urn:microsoft.com/office/officeart/2005/8/layout/orgChart1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72E2A61-91D1-4B35-9CB5-B261B8FF9DD7}" type="doc">
      <dgm:prSet loTypeId="urn:microsoft.com/office/officeart/2005/8/layout/orgChart1" loCatId="hierarchy" qsTypeId="urn:microsoft.com/office/officeart/2005/8/quickstyle/3d2" qsCatId="3D" csTypeId="urn:microsoft.com/office/officeart/2005/8/colors/colorful2" csCatId="colorful"/>
      <dgm:spPr/>
    </dgm:pt>
    <dgm:pt modelId="{860D7FD9-C57D-493F-A50F-D38C1AD930FE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b="1" i="0" u="none" strike="noStrike" cap="none" normalizeH="0" baseline="0" smtClean="0">
              <a:ln/>
              <a:effectLst/>
              <a:latin typeface="Arial" charset="0"/>
            </a:rPr>
            <a:t>Jane Doe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b="1" i="0" u="none" strike="noStrike" cap="none" normalizeH="0" baseline="0" smtClean="0">
              <a:ln/>
              <a:effectLst/>
              <a:latin typeface="Arial" charset="0"/>
            </a:rPr>
            <a:t>Manager</a:t>
          </a:r>
          <a:endParaRPr kumimoji="0" lang="en-US" b="1" i="0" u="none" strike="noStrike" cap="none" normalizeH="0" baseline="0" dirty="0" smtClean="0">
            <a:ln/>
            <a:effectLst/>
            <a:latin typeface="Arial" charset="0"/>
          </a:endParaRPr>
        </a:p>
      </dgm:t>
    </dgm:pt>
    <dgm:pt modelId="{A0DC659C-F947-40E1-84C7-C1796558EE31}" type="parTrans" cxnId="{3EDCFC44-F3C1-4778-90C7-1F62FD09CB73}">
      <dgm:prSet/>
      <dgm:spPr/>
      <dgm:t>
        <a:bodyPr/>
        <a:lstStyle/>
        <a:p>
          <a:endParaRPr lang="en-US"/>
        </a:p>
      </dgm:t>
    </dgm:pt>
    <dgm:pt modelId="{6858F6C3-CAB6-4F38-9253-371B13F8E0AD}" type="sibTrans" cxnId="{3EDCFC44-F3C1-4778-90C7-1F62FD09CB73}">
      <dgm:prSet/>
      <dgm:spPr/>
      <dgm:t>
        <a:bodyPr/>
        <a:lstStyle/>
        <a:p>
          <a:endParaRPr lang="en-US"/>
        </a:p>
      </dgm:t>
    </dgm:pt>
    <dgm:pt modelId="{1CAD7A1D-8A5A-490D-8774-C086C1A53B4D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b="1" i="0" u="none" strike="noStrike" cap="none" normalizeH="0" baseline="0" smtClean="0">
              <a:ln/>
              <a:effectLst/>
              <a:latin typeface="Arial" charset="0"/>
            </a:rPr>
            <a:t>Jacob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b="1" i="0" u="none" strike="noStrike" cap="none" normalizeH="0" baseline="0" smtClean="0">
              <a:ln/>
              <a:effectLst/>
              <a:latin typeface="Arial" charset="0"/>
            </a:rPr>
            <a:t>Head Waiter</a:t>
          </a:r>
          <a:endParaRPr kumimoji="0" lang="en-US" b="1" i="0" u="none" strike="noStrike" cap="none" normalizeH="0" baseline="0" dirty="0" smtClean="0">
            <a:ln/>
            <a:effectLst/>
            <a:latin typeface="Arial" charset="0"/>
          </a:endParaRPr>
        </a:p>
      </dgm:t>
    </dgm:pt>
    <dgm:pt modelId="{4D34938C-AE67-475A-A516-7A9022473E1A}" type="parTrans" cxnId="{1F2D1232-703D-4C3D-9919-C1D969BBC273}">
      <dgm:prSet/>
      <dgm:spPr/>
      <dgm:t>
        <a:bodyPr/>
        <a:lstStyle/>
        <a:p>
          <a:endParaRPr lang="en-US"/>
        </a:p>
      </dgm:t>
    </dgm:pt>
    <dgm:pt modelId="{9438D0BE-A629-4550-B599-4EFA5147FF83}" type="sibTrans" cxnId="{1F2D1232-703D-4C3D-9919-C1D969BBC273}">
      <dgm:prSet/>
      <dgm:spPr/>
      <dgm:t>
        <a:bodyPr/>
        <a:lstStyle/>
        <a:p>
          <a:endParaRPr lang="en-US"/>
        </a:p>
      </dgm:t>
    </dgm:pt>
    <dgm:pt modelId="{828F7208-9102-4778-A1C0-72049066807C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b="1" i="0" u="none" strike="noStrike" cap="none" normalizeH="0" baseline="0" smtClean="0">
              <a:ln/>
              <a:effectLst/>
              <a:latin typeface="Arial" charset="0"/>
            </a:rPr>
            <a:t>Sara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b="1" i="0" u="none" strike="noStrike" cap="none" normalizeH="0" baseline="0" smtClean="0">
              <a:ln/>
              <a:effectLst/>
              <a:latin typeface="Arial" charset="0"/>
            </a:rPr>
            <a:t>Waitress</a:t>
          </a:r>
          <a:endParaRPr kumimoji="0" lang="en-US" b="1" i="0" u="none" strike="noStrike" cap="none" normalizeH="0" baseline="0" dirty="0" smtClean="0">
            <a:ln/>
            <a:effectLst/>
            <a:latin typeface="Arial" charset="0"/>
          </a:endParaRPr>
        </a:p>
      </dgm:t>
    </dgm:pt>
    <dgm:pt modelId="{FC99A95C-72B5-4A43-A00D-C32BFD97B2DE}" type="parTrans" cxnId="{FD492A5D-C198-4447-857B-3512454C19E5}">
      <dgm:prSet/>
      <dgm:spPr/>
      <dgm:t>
        <a:bodyPr/>
        <a:lstStyle/>
        <a:p>
          <a:endParaRPr lang="en-US"/>
        </a:p>
      </dgm:t>
    </dgm:pt>
    <dgm:pt modelId="{9DB7A41B-B944-4103-A3D6-CD89455F4BB0}" type="sibTrans" cxnId="{FD492A5D-C198-4447-857B-3512454C19E5}">
      <dgm:prSet/>
      <dgm:spPr/>
      <dgm:t>
        <a:bodyPr/>
        <a:lstStyle/>
        <a:p>
          <a:endParaRPr lang="en-US"/>
        </a:p>
      </dgm:t>
    </dgm:pt>
    <dgm:pt modelId="{D300798F-5610-40F7-A300-E1AC98D68EBB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b="1" i="0" u="none" strike="noStrike" cap="none" normalizeH="0" baseline="0" smtClean="0">
              <a:ln/>
              <a:effectLst/>
              <a:latin typeface="Arial" charset="0"/>
            </a:rPr>
            <a:t>Julia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b="1" i="0" u="none" strike="noStrike" cap="none" normalizeH="0" baseline="0" smtClean="0">
              <a:ln/>
              <a:effectLst/>
              <a:latin typeface="Arial" charset="0"/>
            </a:rPr>
            <a:t>Waitress</a:t>
          </a:r>
          <a:endParaRPr kumimoji="0" lang="en-US" b="1" i="0" u="none" strike="noStrike" cap="none" normalizeH="0" baseline="0" dirty="0" smtClean="0">
            <a:ln/>
            <a:effectLst/>
            <a:latin typeface="Arial" charset="0"/>
          </a:endParaRPr>
        </a:p>
      </dgm:t>
    </dgm:pt>
    <dgm:pt modelId="{A291FABC-54BD-4262-8215-8860A03008BD}" type="parTrans" cxnId="{64B9AC98-F675-4A62-BF86-0F65BFF05A83}">
      <dgm:prSet/>
      <dgm:spPr/>
      <dgm:t>
        <a:bodyPr/>
        <a:lstStyle/>
        <a:p>
          <a:endParaRPr lang="en-US"/>
        </a:p>
      </dgm:t>
    </dgm:pt>
    <dgm:pt modelId="{F4C3DE51-5852-4895-B336-8548020E9B19}" type="sibTrans" cxnId="{64B9AC98-F675-4A62-BF86-0F65BFF05A83}">
      <dgm:prSet/>
      <dgm:spPr/>
      <dgm:t>
        <a:bodyPr/>
        <a:lstStyle/>
        <a:p>
          <a:endParaRPr lang="en-US"/>
        </a:p>
      </dgm:t>
    </dgm:pt>
    <dgm:pt modelId="{99CA713B-5149-4359-8371-C7BBFABF48A7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b="1" i="0" u="none" strike="noStrike" cap="none" normalizeH="0" baseline="0" smtClean="0">
              <a:ln/>
              <a:effectLst/>
              <a:latin typeface="Arial" charset="0"/>
            </a:rPr>
            <a:t>Ethan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b="1" i="0" u="none" strike="noStrike" cap="none" normalizeH="0" baseline="0" smtClean="0">
              <a:ln/>
              <a:effectLst/>
              <a:latin typeface="Arial" charset="0"/>
            </a:rPr>
            <a:t>Waiter</a:t>
          </a:r>
          <a:endParaRPr kumimoji="0" lang="en-US" b="1" i="0" u="none" strike="noStrike" cap="none" normalizeH="0" baseline="0" dirty="0" smtClean="0">
            <a:ln/>
            <a:effectLst/>
            <a:latin typeface="Arial" charset="0"/>
          </a:endParaRPr>
        </a:p>
      </dgm:t>
    </dgm:pt>
    <dgm:pt modelId="{3788281B-2BF2-4B6D-A129-28B33A0C8139}" type="parTrans" cxnId="{E41DCC11-7A66-4C16-A706-7C935F05DAB7}">
      <dgm:prSet/>
      <dgm:spPr/>
      <dgm:t>
        <a:bodyPr/>
        <a:lstStyle/>
        <a:p>
          <a:endParaRPr lang="en-US"/>
        </a:p>
      </dgm:t>
    </dgm:pt>
    <dgm:pt modelId="{4D7E1BBE-7A38-4077-8D77-066D596FF1FA}" type="sibTrans" cxnId="{E41DCC11-7A66-4C16-A706-7C935F05DAB7}">
      <dgm:prSet/>
      <dgm:spPr/>
      <dgm:t>
        <a:bodyPr/>
        <a:lstStyle/>
        <a:p>
          <a:endParaRPr lang="en-US"/>
        </a:p>
      </dgm:t>
    </dgm:pt>
    <dgm:pt modelId="{42B74B9B-6D29-4826-9A01-D6F803591F57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b="1" i="0" u="none" strike="noStrike" cap="none" normalizeH="0" baseline="0" smtClean="0">
              <a:ln/>
              <a:effectLst/>
              <a:latin typeface="Arial" charset="0"/>
            </a:rPr>
            <a:t>Connor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b="1" i="0" u="none" strike="noStrike" cap="none" normalizeH="0" baseline="0" smtClean="0">
              <a:ln/>
              <a:effectLst/>
              <a:latin typeface="Arial" charset="0"/>
            </a:rPr>
            <a:t>Waiter</a:t>
          </a:r>
          <a:endParaRPr kumimoji="0" lang="en-US" b="1" i="0" u="none" strike="noStrike" cap="none" normalizeH="0" baseline="0" dirty="0" smtClean="0">
            <a:ln/>
            <a:effectLst/>
            <a:latin typeface="Arial" charset="0"/>
          </a:endParaRPr>
        </a:p>
      </dgm:t>
    </dgm:pt>
    <dgm:pt modelId="{65014A06-5F93-41E3-AD80-E9BF7FEFF260}" type="parTrans" cxnId="{B9F30D1B-0AD7-407E-89B7-D16B0A03E7D7}">
      <dgm:prSet/>
      <dgm:spPr/>
      <dgm:t>
        <a:bodyPr/>
        <a:lstStyle/>
        <a:p>
          <a:endParaRPr lang="en-US"/>
        </a:p>
      </dgm:t>
    </dgm:pt>
    <dgm:pt modelId="{A152B10D-01ED-4341-ABC5-87136FB0836F}" type="sibTrans" cxnId="{B9F30D1B-0AD7-407E-89B7-D16B0A03E7D7}">
      <dgm:prSet/>
      <dgm:spPr/>
      <dgm:t>
        <a:bodyPr/>
        <a:lstStyle/>
        <a:p>
          <a:endParaRPr lang="en-US"/>
        </a:p>
      </dgm:t>
    </dgm:pt>
    <dgm:pt modelId="{17CB8242-17DE-4BFF-A25A-B098311662C0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b="1" i="0" u="none" strike="noStrike" cap="none" normalizeH="0" baseline="0" smtClean="0">
              <a:ln/>
              <a:effectLst/>
              <a:latin typeface="Arial" charset="0"/>
            </a:rPr>
            <a:t>Kevin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b="1" i="0" u="none" strike="noStrike" cap="none" normalizeH="0" baseline="0" smtClean="0">
              <a:ln/>
              <a:effectLst/>
              <a:latin typeface="Arial" charset="0"/>
            </a:rPr>
            <a:t>Kitchen Manager</a:t>
          </a:r>
          <a:endParaRPr kumimoji="0" lang="en-US" b="1" i="0" u="none" strike="noStrike" cap="none" normalizeH="0" baseline="0" dirty="0" smtClean="0">
            <a:ln/>
            <a:effectLst/>
            <a:latin typeface="Arial" charset="0"/>
          </a:endParaRPr>
        </a:p>
      </dgm:t>
    </dgm:pt>
    <dgm:pt modelId="{4270559A-79BA-49F1-BCBC-31A7A9732F2C}" type="parTrans" cxnId="{60E12F62-924F-4CAD-A5C4-8710D461B855}">
      <dgm:prSet/>
      <dgm:spPr/>
      <dgm:t>
        <a:bodyPr/>
        <a:lstStyle/>
        <a:p>
          <a:endParaRPr lang="en-US"/>
        </a:p>
      </dgm:t>
    </dgm:pt>
    <dgm:pt modelId="{11CD2C0D-835F-4D87-BA1B-413F5FA1559B}" type="sibTrans" cxnId="{60E12F62-924F-4CAD-A5C4-8710D461B855}">
      <dgm:prSet/>
      <dgm:spPr/>
      <dgm:t>
        <a:bodyPr/>
        <a:lstStyle/>
        <a:p>
          <a:endParaRPr lang="en-US"/>
        </a:p>
      </dgm:t>
    </dgm:pt>
    <dgm:pt modelId="{FF9BFA09-039D-43C7-B5D5-495820A3D57D}" type="pres">
      <dgm:prSet presAssocID="{172E2A61-91D1-4B35-9CB5-B261B8FF9DD7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ADEB81BB-2D3B-4A71-A28E-484405DE0149}" type="pres">
      <dgm:prSet presAssocID="{860D7FD9-C57D-493F-A50F-D38C1AD930FE}" presName="hierRoot1" presStyleCnt="0">
        <dgm:presLayoutVars>
          <dgm:hierBranch val="r"/>
        </dgm:presLayoutVars>
      </dgm:prSet>
      <dgm:spPr/>
    </dgm:pt>
    <dgm:pt modelId="{F1C9FE03-E5CF-455B-821A-8B5B149380B9}" type="pres">
      <dgm:prSet presAssocID="{860D7FD9-C57D-493F-A50F-D38C1AD930FE}" presName="rootComposite1" presStyleCnt="0"/>
      <dgm:spPr/>
    </dgm:pt>
    <dgm:pt modelId="{DC429E53-182A-414E-A675-802785D811E2}" type="pres">
      <dgm:prSet presAssocID="{860D7FD9-C57D-493F-A50F-D38C1AD930FE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82B90FA9-FDCC-4486-B96D-4F53F6438F65}" type="pres">
      <dgm:prSet presAssocID="{860D7FD9-C57D-493F-A50F-D38C1AD930FE}" presName="rootConnector1" presStyleLbl="node1" presStyleIdx="0" presStyleCnt="0"/>
      <dgm:spPr/>
      <dgm:t>
        <a:bodyPr/>
        <a:lstStyle/>
        <a:p>
          <a:endParaRPr lang="en-US"/>
        </a:p>
      </dgm:t>
    </dgm:pt>
    <dgm:pt modelId="{02F250AA-43F9-4B50-86CE-4E78D7A965ED}" type="pres">
      <dgm:prSet presAssocID="{860D7FD9-C57D-493F-A50F-D38C1AD930FE}" presName="hierChild2" presStyleCnt="0"/>
      <dgm:spPr/>
    </dgm:pt>
    <dgm:pt modelId="{D4EFAB7E-92E3-421E-AC33-0E78A144DA0D}" type="pres">
      <dgm:prSet presAssocID="{4D34938C-AE67-475A-A516-7A9022473E1A}" presName="Name50" presStyleLbl="parChTrans1D2" presStyleIdx="0" presStyleCnt="2"/>
      <dgm:spPr/>
      <dgm:t>
        <a:bodyPr/>
        <a:lstStyle/>
        <a:p>
          <a:endParaRPr lang="en-US"/>
        </a:p>
      </dgm:t>
    </dgm:pt>
    <dgm:pt modelId="{3F8D41E0-74D5-4F1C-810C-6D6C5C085B2C}" type="pres">
      <dgm:prSet presAssocID="{1CAD7A1D-8A5A-490D-8774-C086C1A53B4D}" presName="hierRoot2" presStyleCnt="0">
        <dgm:presLayoutVars>
          <dgm:hierBranch/>
        </dgm:presLayoutVars>
      </dgm:prSet>
      <dgm:spPr/>
    </dgm:pt>
    <dgm:pt modelId="{8F30D6BB-8EBB-4494-B6F7-84A0F7DDD7C8}" type="pres">
      <dgm:prSet presAssocID="{1CAD7A1D-8A5A-490D-8774-C086C1A53B4D}" presName="rootComposite" presStyleCnt="0"/>
      <dgm:spPr/>
    </dgm:pt>
    <dgm:pt modelId="{52D6F64B-FFAB-41A8-8D1A-7D89D272032F}" type="pres">
      <dgm:prSet presAssocID="{1CAD7A1D-8A5A-490D-8774-C086C1A53B4D}" presName="rootText" presStyleLbl="node2" presStyleIdx="0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E16ABF1D-843C-4116-B643-666F69969CC9}" type="pres">
      <dgm:prSet presAssocID="{1CAD7A1D-8A5A-490D-8774-C086C1A53B4D}" presName="rootConnector" presStyleLbl="node2" presStyleIdx="0" presStyleCnt="2"/>
      <dgm:spPr/>
      <dgm:t>
        <a:bodyPr/>
        <a:lstStyle/>
        <a:p>
          <a:endParaRPr lang="en-US"/>
        </a:p>
      </dgm:t>
    </dgm:pt>
    <dgm:pt modelId="{7B9049D1-A59D-4421-A0BA-FFF97F9E5EBA}" type="pres">
      <dgm:prSet presAssocID="{1CAD7A1D-8A5A-490D-8774-C086C1A53B4D}" presName="hierChild4" presStyleCnt="0"/>
      <dgm:spPr/>
    </dgm:pt>
    <dgm:pt modelId="{D0829791-B92A-404A-A5EA-B2C752F1B3B3}" type="pres">
      <dgm:prSet presAssocID="{FC99A95C-72B5-4A43-A00D-C32BFD97B2DE}" presName="Name35" presStyleLbl="parChTrans1D3" presStyleIdx="0" presStyleCnt="4"/>
      <dgm:spPr/>
      <dgm:t>
        <a:bodyPr/>
        <a:lstStyle/>
        <a:p>
          <a:endParaRPr lang="en-US"/>
        </a:p>
      </dgm:t>
    </dgm:pt>
    <dgm:pt modelId="{8CBD5523-9981-465E-99D1-EA88A7B0A0AE}" type="pres">
      <dgm:prSet presAssocID="{828F7208-9102-4778-A1C0-72049066807C}" presName="hierRoot2" presStyleCnt="0">
        <dgm:presLayoutVars>
          <dgm:hierBranch val="r"/>
        </dgm:presLayoutVars>
      </dgm:prSet>
      <dgm:spPr/>
    </dgm:pt>
    <dgm:pt modelId="{37BEFC8D-11E9-4713-A591-6C71B2EAC199}" type="pres">
      <dgm:prSet presAssocID="{828F7208-9102-4778-A1C0-72049066807C}" presName="rootComposite" presStyleCnt="0"/>
      <dgm:spPr/>
    </dgm:pt>
    <dgm:pt modelId="{6A7B6BB2-43D5-4992-9B9F-FCC95056480E}" type="pres">
      <dgm:prSet presAssocID="{828F7208-9102-4778-A1C0-72049066807C}" presName="rootText" presStyleLbl="node3" presStyleIdx="0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A2631B50-DF4F-4938-B31A-D0A69C4E03FB}" type="pres">
      <dgm:prSet presAssocID="{828F7208-9102-4778-A1C0-72049066807C}" presName="rootConnector" presStyleLbl="node3" presStyleIdx="0" presStyleCnt="4"/>
      <dgm:spPr/>
      <dgm:t>
        <a:bodyPr/>
        <a:lstStyle/>
        <a:p>
          <a:endParaRPr lang="en-US"/>
        </a:p>
      </dgm:t>
    </dgm:pt>
    <dgm:pt modelId="{AE417857-668B-4671-AD3E-75E8814C11B8}" type="pres">
      <dgm:prSet presAssocID="{828F7208-9102-4778-A1C0-72049066807C}" presName="hierChild4" presStyleCnt="0"/>
      <dgm:spPr/>
    </dgm:pt>
    <dgm:pt modelId="{EDC791B8-8983-4BAD-92DD-C36166B1A561}" type="pres">
      <dgm:prSet presAssocID="{828F7208-9102-4778-A1C0-72049066807C}" presName="hierChild5" presStyleCnt="0"/>
      <dgm:spPr/>
    </dgm:pt>
    <dgm:pt modelId="{C60A20ED-5DDC-4DAC-B43D-52E518431A7D}" type="pres">
      <dgm:prSet presAssocID="{A291FABC-54BD-4262-8215-8860A03008BD}" presName="Name35" presStyleLbl="parChTrans1D3" presStyleIdx="1" presStyleCnt="4"/>
      <dgm:spPr/>
      <dgm:t>
        <a:bodyPr/>
        <a:lstStyle/>
        <a:p>
          <a:endParaRPr lang="en-US"/>
        </a:p>
      </dgm:t>
    </dgm:pt>
    <dgm:pt modelId="{B6D04A55-547E-498E-B76B-C53CCAAA014A}" type="pres">
      <dgm:prSet presAssocID="{D300798F-5610-40F7-A300-E1AC98D68EBB}" presName="hierRoot2" presStyleCnt="0">
        <dgm:presLayoutVars>
          <dgm:hierBranch val="r"/>
        </dgm:presLayoutVars>
      </dgm:prSet>
      <dgm:spPr/>
    </dgm:pt>
    <dgm:pt modelId="{B45071A4-DAC9-4917-BDCA-534BF6A9A844}" type="pres">
      <dgm:prSet presAssocID="{D300798F-5610-40F7-A300-E1AC98D68EBB}" presName="rootComposite" presStyleCnt="0"/>
      <dgm:spPr/>
    </dgm:pt>
    <dgm:pt modelId="{4CCEE3CB-2EDA-4719-A079-ED741DC61C9E}" type="pres">
      <dgm:prSet presAssocID="{D300798F-5610-40F7-A300-E1AC98D68EBB}" presName="rootText" presStyleLbl="node3" presStyleIdx="1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3BDD525C-7389-4E0F-88D7-EC3E4A700671}" type="pres">
      <dgm:prSet presAssocID="{D300798F-5610-40F7-A300-E1AC98D68EBB}" presName="rootConnector" presStyleLbl="node3" presStyleIdx="1" presStyleCnt="4"/>
      <dgm:spPr/>
      <dgm:t>
        <a:bodyPr/>
        <a:lstStyle/>
        <a:p>
          <a:endParaRPr lang="en-US"/>
        </a:p>
      </dgm:t>
    </dgm:pt>
    <dgm:pt modelId="{99CBFE3E-13C2-4128-B434-939804E0A5E4}" type="pres">
      <dgm:prSet presAssocID="{D300798F-5610-40F7-A300-E1AC98D68EBB}" presName="hierChild4" presStyleCnt="0"/>
      <dgm:spPr/>
    </dgm:pt>
    <dgm:pt modelId="{B8261BC9-9D05-4246-A346-D05C9ABBD4A9}" type="pres">
      <dgm:prSet presAssocID="{D300798F-5610-40F7-A300-E1AC98D68EBB}" presName="hierChild5" presStyleCnt="0"/>
      <dgm:spPr/>
    </dgm:pt>
    <dgm:pt modelId="{EC24CE56-6462-47B7-A36F-D586A1678DA8}" type="pres">
      <dgm:prSet presAssocID="{3788281B-2BF2-4B6D-A129-28B33A0C8139}" presName="Name35" presStyleLbl="parChTrans1D3" presStyleIdx="2" presStyleCnt="4"/>
      <dgm:spPr/>
      <dgm:t>
        <a:bodyPr/>
        <a:lstStyle/>
        <a:p>
          <a:endParaRPr lang="en-US"/>
        </a:p>
      </dgm:t>
    </dgm:pt>
    <dgm:pt modelId="{5D94FB68-EA1D-4229-A223-59803C67F085}" type="pres">
      <dgm:prSet presAssocID="{99CA713B-5149-4359-8371-C7BBFABF48A7}" presName="hierRoot2" presStyleCnt="0">
        <dgm:presLayoutVars>
          <dgm:hierBranch val="r"/>
        </dgm:presLayoutVars>
      </dgm:prSet>
      <dgm:spPr/>
    </dgm:pt>
    <dgm:pt modelId="{2B6A7D09-3A63-4CCE-8D17-65D8A2C47D19}" type="pres">
      <dgm:prSet presAssocID="{99CA713B-5149-4359-8371-C7BBFABF48A7}" presName="rootComposite" presStyleCnt="0"/>
      <dgm:spPr/>
    </dgm:pt>
    <dgm:pt modelId="{A221498E-C23B-40A2-9B29-7064D90CF747}" type="pres">
      <dgm:prSet presAssocID="{99CA713B-5149-4359-8371-C7BBFABF48A7}" presName="rootText" presStyleLbl="node3" presStyleIdx="2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0B9245CE-3CBC-4A2F-B0E8-BAEC6290CCE1}" type="pres">
      <dgm:prSet presAssocID="{99CA713B-5149-4359-8371-C7BBFABF48A7}" presName="rootConnector" presStyleLbl="node3" presStyleIdx="2" presStyleCnt="4"/>
      <dgm:spPr/>
      <dgm:t>
        <a:bodyPr/>
        <a:lstStyle/>
        <a:p>
          <a:endParaRPr lang="en-US"/>
        </a:p>
      </dgm:t>
    </dgm:pt>
    <dgm:pt modelId="{C849CCAD-0F66-4AAC-955C-41365F98F61B}" type="pres">
      <dgm:prSet presAssocID="{99CA713B-5149-4359-8371-C7BBFABF48A7}" presName="hierChild4" presStyleCnt="0"/>
      <dgm:spPr/>
    </dgm:pt>
    <dgm:pt modelId="{BFD681AD-C3CF-4972-9BDD-7348E7C26D6F}" type="pres">
      <dgm:prSet presAssocID="{99CA713B-5149-4359-8371-C7BBFABF48A7}" presName="hierChild5" presStyleCnt="0"/>
      <dgm:spPr/>
    </dgm:pt>
    <dgm:pt modelId="{BFE3F9AD-E0FD-44EE-82DB-7143DF5FE1B8}" type="pres">
      <dgm:prSet presAssocID="{65014A06-5F93-41E3-AD80-E9BF7FEFF260}" presName="Name35" presStyleLbl="parChTrans1D3" presStyleIdx="3" presStyleCnt="4"/>
      <dgm:spPr/>
      <dgm:t>
        <a:bodyPr/>
        <a:lstStyle/>
        <a:p>
          <a:endParaRPr lang="en-US"/>
        </a:p>
      </dgm:t>
    </dgm:pt>
    <dgm:pt modelId="{D99BC4D9-1185-41D9-9618-70CAA523E25A}" type="pres">
      <dgm:prSet presAssocID="{42B74B9B-6D29-4826-9A01-D6F803591F57}" presName="hierRoot2" presStyleCnt="0">
        <dgm:presLayoutVars>
          <dgm:hierBranch val="r"/>
        </dgm:presLayoutVars>
      </dgm:prSet>
      <dgm:spPr/>
    </dgm:pt>
    <dgm:pt modelId="{DB70F123-3262-4462-A08A-B39F64D6853D}" type="pres">
      <dgm:prSet presAssocID="{42B74B9B-6D29-4826-9A01-D6F803591F57}" presName="rootComposite" presStyleCnt="0"/>
      <dgm:spPr/>
    </dgm:pt>
    <dgm:pt modelId="{45E3D60B-2E82-45B3-89C4-8453B4B15E19}" type="pres">
      <dgm:prSet presAssocID="{42B74B9B-6D29-4826-9A01-D6F803591F57}" presName="rootText" presStyleLbl="node3" presStyleIdx="3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F17ABF0B-5832-454D-A153-A6538914735B}" type="pres">
      <dgm:prSet presAssocID="{42B74B9B-6D29-4826-9A01-D6F803591F57}" presName="rootConnector" presStyleLbl="node3" presStyleIdx="3" presStyleCnt="4"/>
      <dgm:spPr/>
      <dgm:t>
        <a:bodyPr/>
        <a:lstStyle/>
        <a:p>
          <a:endParaRPr lang="en-US"/>
        </a:p>
      </dgm:t>
    </dgm:pt>
    <dgm:pt modelId="{D1A6A40F-3441-4A9B-BD6F-A2C1CE512234}" type="pres">
      <dgm:prSet presAssocID="{42B74B9B-6D29-4826-9A01-D6F803591F57}" presName="hierChild4" presStyleCnt="0"/>
      <dgm:spPr/>
    </dgm:pt>
    <dgm:pt modelId="{5EA5B12A-A058-4565-AF28-D59BD62047DB}" type="pres">
      <dgm:prSet presAssocID="{42B74B9B-6D29-4826-9A01-D6F803591F57}" presName="hierChild5" presStyleCnt="0"/>
      <dgm:spPr/>
    </dgm:pt>
    <dgm:pt modelId="{F295C51A-F403-44C5-BE9C-A490F546C78C}" type="pres">
      <dgm:prSet presAssocID="{1CAD7A1D-8A5A-490D-8774-C086C1A53B4D}" presName="hierChild5" presStyleCnt="0"/>
      <dgm:spPr/>
    </dgm:pt>
    <dgm:pt modelId="{EEC4E8C7-19F8-430C-A135-BC1F4414BB2A}" type="pres">
      <dgm:prSet presAssocID="{4270559A-79BA-49F1-BCBC-31A7A9732F2C}" presName="Name50" presStyleLbl="parChTrans1D2" presStyleIdx="1" presStyleCnt="2"/>
      <dgm:spPr/>
      <dgm:t>
        <a:bodyPr/>
        <a:lstStyle/>
        <a:p>
          <a:endParaRPr lang="en-US"/>
        </a:p>
      </dgm:t>
    </dgm:pt>
    <dgm:pt modelId="{B50993FB-4505-4E43-B7D8-A74765DA76FA}" type="pres">
      <dgm:prSet presAssocID="{17CB8242-17DE-4BFF-A25A-B098311662C0}" presName="hierRoot2" presStyleCnt="0">
        <dgm:presLayoutVars>
          <dgm:hierBranch/>
        </dgm:presLayoutVars>
      </dgm:prSet>
      <dgm:spPr/>
    </dgm:pt>
    <dgm:pt modelId="{EF575160-8880-4E65-8472-A189717421CC}" type="pres">
      <dgm:prSet presAssocID="{17CB8242-17DE-4BFF-A25A-B098311662C0}" presName="rootComposite" presStyleCnt="0"/>
      <dgm:spPr/>
    </dgm:pt>
    <dgm:pt modelId="{C21318CF-B36E-42F4-877F-1FEEB875A29A}" type="pres">
      <dgm:prSet presAssocID="{17CB8242-17DE-4BFF-A25A-B098311662C0}" presName="rootText" presStyleLbl="node2" presStyleIdx="1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064B08A9-2094-40E3-8FF5-9FD0643976D5}" type="pres">
      <dgm:prSet presAssocID="{17CB8242-17DE-4BFF-A25A-B098311662C0}" presName="rootConnector" presStyleLbl="node2" presStyleIdx="1" presStyleCnt="2"/>
      <dgm:spPr/>
      <dgm:t>
        <a:bodyPr/>
        <a:lstStyle/>
        <a:p>
          <a:endParaRPr lang="en-US"/>
        </a:p>
      </dgm:t>
    </dgm:pt>
    <dgm:pt modelId="{CAFDBE22-0BAB-40D7-BF77-6C0D38B9F082}" type="pres">
      <dgm:prSet presAssocID="{17CB8242-17DE-4BFF-A25A-B098311662C0}" presName="hierChild4" presStyleCnt="0"/>
      <dgm:spPr/>
    </dgm:pt>
    <dgm:pt modelId="{728EBE08-99C2-44CB-81C2-9C96AAE7E5C3}" type="pres">
      <dgm:prSet presAssocID="{17CB8242-17DE-4BFF-A25A-B098311662C0}" presName="hierChild5" presStyleCnt="0"/>
      <dgm:spPr/>
    </dgm:pt>
    <dgm:pt modelId="{DA1239FC-B59D-438E-B234-5D67504A3606}" type="pres">
      <dgm:prSet presAssocID="{860D7FD9-C57D-493F-A50F-D38C1AD930FE}" presName="hierChild3" presStyleCnt="0"/>
      <dgm:spPr/>
    </dgm:pt>
  </dgm:ptLst>
  <dgm:cxnLst>
    <dgm:cxn modelId="{FD492A5D-C198-4447-857B-3512454C19E5}" srcId="{1CAD7A1D-8A5A-490D-8774-C086C1A53B4D}" destId="{828F7208-9102-4778-A1C0-72049066807C}" srcOrd="0" destOrd="0" parTransId="{FC99A95C-72B5-4A43-A00D-C32BFD97B2DE}" sibTransId="{9DB7A41B-B944-4103-A3D6-CD89455F4BB0}"/>
    <dgm:cxn modelId="{4E25BC7B-C794-4A56-97DF-C8FD28D54BB0}" type="presOf" srcId="{860D7FD9-C57D-493F-A50F-D38C1AD930FE}" destId="{82B90FA9-FDCC-4486-B96D-4F53F6438F65}" srcOrd="1" destOrd="0" presId="urn:microsoft.com/office/officeart/2005/8/layout/orgChart1"/>
    <dgm:cxn modelId="{197BA1D6-5FC7-4F90-88AA-2D68DF1EBF50}" type="presOf" srcId="{99CA713B-5149-4359-8371-C7BBFABF48A7}" destId="{A221498E-C23B-40A2-9B29-7064D90CF747}" srcOrd="0" destOrd="0" presId="urn:microsoft.com/office/officeart/2005/8/layout/orgChart1"/>
    <dgm:cxn modelId="{B9F30D1B-0AD7-407E-89B7-D16B0A03E7D7}" srcId="{1CAD7A1D-8A5A-490D-8774-C086C1A53B4D}" destId="{42B74B9B-6D29-4826-9A01-D6F803591F57}" srcOrd="3" destOrd="0" parTransId="{65014A06-5F93-41E3-AD80-E9BF7FEFF260}" sibTransId="{A152B10D-01ED-4341-ABC5-87136FB0836F}"/>
    <dgm:cxn modelId="{0654D37C-6D07-4BF5-9721-7D1C838DD337}" type="presOf" srcId="{99CA713B-5149-4359-8371-C7BBFABF48A7}" destId="{0B9245CE-3CBC-4A2F-B0E8-BAEC6290CCE1}" srcOrd="1" destOrd="0" presId="urn:microsoft.com/office/officeart/2005/8/layout/orgChart1"/>
    <dgm:cxn modelId="{1F2D1232-703D-4C3D-9919-C1D969BBC273}" srcId="{860D7FD9-C57D-493F-A50F-D38C1AD930FE}" destId="{1CAD7A1D-8A5A-490D-8774-C086C1A53B4D}" srcOrd="0" destOrd="0" parTransId="{4D34938C-AE67-475A-A516-7A9022473E1A}" sibTransId="{9438D0BE-A629-4550-B599-4EFA5147FF83}"/>
    <dgm:cxn modelId="{F93DA3B9-F5AE-4F3B-97F2-1084DCD87B9D}" type="presOf" srcId="{A291FABC-54BD-4262-8215-8860A03008BD}" destId="{C60A20ED-5DDC-4DAC-B43D-52E518431A7D}" srcOrd="0" destOrd="0" presId="urn:microsoft.com/office/officeart/2005/8/layout/orgChart1"/>
    <dgm:cxn modelId="{579EDF00-BF2E-4D0B-BB5A-3854BC672658}" type="presOf" srcId="{3788281B-2BF2-4B6D-A129-28B33A0C8139}" destId="{EC24CE56-6462-47B7-A36F-D586A1678DA8}" srcOrd="0" destOrd="0" presId="urn:microsoft.com/office/officeart/2005/8/layout/orgChart1"/>
    <dgm:cxn modelId="{7AECF581-686E-4E17-9670-42B802E0D4CC}" type="presOf" srcId="{D300798F-5610-40F7-A300-E1AC98D68EBB}" destId="{3BDD525C-7389-4E0F-88D7-EC3E4A700671}" srcOrd="1" destOrd="0" presId="urn:microsoft.com/office/officeart/2005/8/layout/orgChart1"/>
    <dgm:cxn modelId="{0A34C9FC-BB5F-4C44-A023-D6EEF57F0955}" type="presOf" srcId="{828F7208-9102-4778-A1C0-72049066807C}" destId="{A2631B50-DF4F-4938-B31A-D0A69C4E03FB}" srcOrd="1" destOrd="0" presId="urn:microsoft.com/office/officeart/2005/8/layout/orgChart1"/>
    <dgm:cxn modelId="{E41DCC11-7A66-4C16-A706-7C935F05DAB7}" srcId="{1CAD7A1D-8A5A-490D-8774-C086C1A53B4D}" destId="{99CA713B-5149-4359-8371-C7BBFABF48A7}" srcOrd="2" destOrd="0" parTransId="{3788281B-2BF2-4B6D-A129-28B33A0C8139}" sibTransId="{4D7E1BBE-7A38-4077-8D77-066D596FF1FA}"/>
    <dgm:cxn modelId="{FF251083-B3F7-43A9-9D47-559424E17845}" type="presOf" srcId="{1CAD7A1D-8A5A-490D-8774-C086C1A53B4D}" destId="{52D6F64B-FFAB-41A8-8D1A-7D89D272032F}" srcOrd="0" destOrd="0" presId="urn:microsoft.com/office/officeart/2005/8/layout/orgChart1"/>
    <dgm:cxn modelId="{211DA5F1-EFE1-41CE-BB0F-649D3F930489}" type="presOf" srcId="{65014A06-5F93-41E3-AD80-E9BF7FEFF260}" destId="{BFE3F9AD-E0FD-44EE-82DB-7143DF5FE1B8}" srcOrd="0" destOrd="0" presId="urn:microsoft.com/office/officeart/2005/8/layout/orgChart1"/>
    <dgm:cxn modelId="{954DD455-4C0F-45AC-96CB-78C3AA2CF06A}" type="presOf" srcId="{17CB8242-17DE-4BFF-A25A-B098311662C0}" destId="{064B08A9-2094-40E3-8FF5-9FD0643976D5}" srcOrd="1" destOrd="0" presId="urn:microsoft.com/office/officeart/2005/8/layout/orgChart1"/>
    <dgm:cxn modelId="{B8E03317-47DC-4E73-9900-13C52ACBC2B4}" type="presOf" srcId="{4270559A-79BA-49F1-BCBC-31A7A9732F2C}" destId="{EEC4E8C7-19F8-430C-A135-BC1F4414BB2A}" srcOrd="0" destOrd="0" presId="urn:microsoft.com/office/officeart/2005/8/layout/orgChart1"/>
    <dgm:cxn modelId="{581009E8-3036-47A3-9BC5-DE5CED0C5FA3}" type="presOf" srcId="{828F7208-9102-4778-A1C0-72049066807C}" destId="{6A7B6BB2-43D5-4992-9B9F-FCC95056480E}" srcOrd="0" destOrd="0" presId="urn:microsoft.com/office/officeart/2005/8/layout/orgChart1"/>
    <dgm:cxn modelId="{3C7A827C-54B8-4CE4-B86B-BE1FFAD4E2F4}" type="presOf" srcId="{17CB8242-17DE-4BFF-A25A-B098311662C0}" destId="{C21318CF-B36E-42F4-877F-1FEEB875A29A}" srcOrd="0" destOrd="0" presId="urn:microsoft.com/office/officeart/2005/8/layout/orgChart1"/>
    <dgm:cxn modelId="{60E12F62-924F-4CAD-A5C4-8710D461B855}" srcId="{860D7FD9-C57D-493F-A50F-D38C1AD930FE}" destId="{17CB8242-17DE-4BFF-A25A-B098311662C0}" srcOrd="1" destOrd="0" parTransId="{4270559A-79BA-49F1-BCBC-31A7A9732F2C}" sibTransId="{11CD2C0D-835F-4D87-BA1B-413F5FA1559B}"/>
    <dgm:cxn modelId="{D19F7DA7-D40D-4B42-94BB-813CF552C43F}" type="presOf" srcId="{4D34938C-AE67-475A-A516-7A9022473E1A}" destId="{D4EFAB7E-92E3-421E-AC33-0E78A144DA0D}" srcOrd="0" destOrd="0" presId="urn:microsoft.com/office/officeart/2005/8/layout/orgChart1"/>
    <dgm:cxn modelId="{AFBDC93E-8862-482A-BF60-E42724FAC707}" type="presOf" srcId="{860D7FD9-C57D-493F-A50F-D38C1AD930FE}" destId="{DC429E53-182A-414E-A675-802785D811E2}" srcOrd="0" destOrd="0" presId="urn:microsoft.com/office/officeart/2005/8/layout/orgChart1"/>
    <dgm:cxn modelId="{77DEA2C2-043F-4C66-8812-E418545FA838}" type="presOf" srcId="{D300798F-5610-40F7-A300-E1AC98D68EBB}" destId="{4CCEE3CB-2EDA-4719-A079-ED741DC61C9E}" srcOrd="0" destOrd="0" presId="urn:microsoft.com/office/officeart/2005/8/layout/orgChart1"/>
    <dgm:cxn modelId="{3EDCFC44-F3C1-4778-90C7-1F62FD09CB73}" srcId="{172E2A61-91D1-4B35-9CB5-B261B8FF9DD7}" destId="{860D7FD9-C57D-493F-A50F-D38C1AD930FE}" srcOrd="0" destOrd="0" parTransId="{A0DC659C-F947-40E1-84C7-C1796558EE31}" sibTransId="{6858F6C3-CAB6-4F38-9253-371B13F8E0AD}"/>
    <dgm:cxn modelId="{CCBBD200-173D-4681-9697-C34383419CFD}" type="presOf" srcId="{172E2A61-91D1-4B35-9CB5-B261B8FF9DD7}" destId="{FF9BFA09-039D-43C7-B5D5-495820A3D57D}" srcOrd="0" destOrd="0" presId="urn:microsoft.com/office/officeart/2005/8/layout/orgChart1"/>
    <dgm:cxn modelId="{447CA846-9A7F-4629-A140-71C3DDFEF220}" type="presOf" srcId="{FC99A95C-72B5-4A43-A00D-C32BFD97B2DE}" destId="{D0829791-B92A-404A-A5EA-B2C752F1B3B3}" srcOrd="0" destOrd="0" presId="urn:microsoft.com/office/officeart/2005/8/layout/orgChart1"/>
    <dgm:cxn modelId="{46DF1070-3506-4174-84F4-9CB6F21B4884}" type="presOf" srcId="{42B74B9B-6D29-4826-9A01-D6F803591F57}" destId="{45E3D60B-2E82-45B3-89C4-8453B4B15E19}" srcOrd="0" destOrd="0" presId="urn:microsoft.com/office/officeart/2005/8/layout/orgChart1"/>
    <dgm:cxn modelId="{A0895767-DFD0-4D6C-BEA8-0DC7214E3037}" type="presOf" srcId="{42B74B9B-6D29-4826-9A01-D6F803591F57}" destId="{F17ABF0B-5832-454D-A153-A6538914735B}" srcOrd="1" destOrd="0" presId="urn:microsoft.com/office/officeart/2005/8/layout/orgChart1"/>
    <dgm:cxn modelId="{13002395-ADCA-4BE6-AC2C-EA97CAED2FE8}" type="presOf" srcId="{1CAD7A1D-8A5A-490D-8774-C086C1A53B4D}" destId="{E16ABF1D-843C-4116-B643-666F69969CC9}" srcOrd="1" destOrd="0" presId="urn:microsoft.com/office/officeart/2005/8/layout/orgChart1"/>
    <dgm:cxn modelId="{64B9AC98-F675-4A62-BF86-0F65BFF05A83}" srcId="{1CAD7A1D-8A5A-490D-8774-C086C1A53B4D}" destId="{D300798F-5610-40F7-A300-E1AC98D68EBB}" srcOrd="1" destOrd="0" parTransId="{A291FABC-54BD-4262-8215-8860A03008BD}" sibTransId="{F4C3DE51-5852-4895-B336-8548020E9B19}"/>
    <dgm:cxn modelId="{4A81051B-79B0-43E0-BF76-6ECB89DA9B67}" type="presParOf" srcId="{FF9BFA09-039D-43C7-B5D5-495820A3D57D}" destId="{ADEB81BB-2D3B-4A71-A28E-484405DE0149}" srcOrd="0" destOrd="0" presId="urn:microsoft.com/office/officeart/2005/8/layout/orgChart1"/>
    <dgm:cxn modelId="{864BD810-79E0-43BA-8CBC-D512B6B3215A}" type="presParOf" srcId="{ADEB81BB-2D3B-4A71-A28E-484405DE0149}" destId="{F1C9FE03-E5CF-455B-821A-8B5B149380B9}" srcOrd="0" destOrd="0" presId="urn:microsoft.com/office/officeart/2005/8/layout/orgChart1"/>
    <dgm:cxn modelId="{C65FC902-F388-44EF-982F-4DFFC815457E}" type="presParOf" srcId="{F1C9FE03-E5CF-455B-821A-8B5B149380B9}" destId="{DC429E53-182A-414E-A675-802785D811E2}" srcOrd="0" destOrd="0" presId="urn:microsoft.com/office/officeart/2005/8/layout/orgChart1"/>
    <dgm:cxn modelId="{ED9002B2-E6E1-49DB-A2A5-36117750AB89}" type="presParOf" srcId="{F1C9FE03-E5CF-455B-821A-8B5B149380B9}" destId="{82B90FA9-FDCC-4486-B96D-4F53F6438F65}" srcOrd="1" destOrd="0" presId="urn:microsoft.com/office/officeart/2005/8/layout/orgChart1"/>
    <dgm:cxn modelId="{BC0A6447-5146-4781-9739-DA450AC2B4EB}" type="presParOf" srcId="{ADEB81BB-2D3B-4A71-A28E-484405DE0149}" destId="{02F250AA-43F9-4B50-86CE-4E78D7A965ED}" srcOrd="1" destOrd="0" presId="urn:microsoft.com/office/officeart/2005/8/layout/orgChart1"/>
    <dgm:cxn modelId="{E6A55EDB-6350-4DF9-9C67-8C93010A71A9}" type="presParOf" srcId="{02F250AA-43F9-4B50-86CE-4E78D7A965ED}" destId="{D4EFAB7E-92E3-421E-AC33-0E78A144DA0D}" srcOrd="0" destOrd="0" presId="urn:microsoft.com/office/officeart/2005/8/layout/orgChart1"/>
    <dgm:cxn modelId="{5BB7BD7B-319B-4C1C-9AFD-77013B157435}" type="presParOf" srcId="{02F250AA-43F9-4B50-86CE-4E78D7A965ED}" destId="{3F8D41E0-74D5-4F1C-810C-6D6C5C085B2C}" srcOrd="1" destOrd="0" presId="urn:microsoft.com/office/officeart/2005/8/layout/orgChart1"/>
    <dgm:cxn modelId="{D83C404A-5FFC-4518-9E47-8E9DBAB587ED}" type="presParOf" srcId="{3F8D41E0-74D5-4F1C-810C-6D6C5C085B2C}" destId="{8F30D6BB-8EBB-4494-B6F7-84A0F7DDD7C8}" srcOrd="0" destOrd="0" presId="urn:microsoft.com/office/officeart/2005/8/layout/orgChart1"/>
    <dgm:cxn modelId="{D3594DB9-2524-491B-A33E-CD1EFDAE61B6}" type="presParOf" srcId="{8F30D6BB-8EBB-4494-B6F7-84A0F7DDD7C8}" destId="{52D6F64B-FFAB-41A8-8D1A-7D89D272032F}" srcOrd="0" destOrd="0" presId="urn:microsoft.com/office/officeart/2005/8/layout/orgChart1"/>
    <dgm:cxn modelId="{51E6528C-B96D-45B2-9245-1E9457E1FAD6}" type="presParOf" srcId="{8F30D6BB-8EBB-4494-B6F7-84A0F7DDD7C8}" destId="{E16ABF1D-843C-4116-B643-666F69969CC9}" srcOrd="1" destOrd="0" presId="urn:microsoft.com/office/officeart/2005/8/layout/orgChart1"/>
    <dgm:cxn modelId="{875CD1D3-5452-4534-A8F2-DD84537FDD28}" type="presParOf" srcId="{3F8D41E0-74D5-4F1C-810C-6D6C5C085B2C}" destId="{7B9049D1-A59D-4421-A0BA-FFF97F9E5EBA}" srcOrd="1" destOrd="0" presId="urn:microsoft.com/office/officeart/2005/8/layout/orgChart1"/>
    <dgm:cxn modelId="{16A1EE44-7CDC-4258-8A31-20E7728B2D05}" type="presParOf" srcId="{7B9049D1-A59D-4421-A0BA-FFF97F9E5EBA}" destId="{D0829791-B92A-404A-A5EA-B2C752F1B3B3}" srcOrd="0" destOrd="0" presId="urn:microsoft.com/office/officeart/2005/8/layout/orgChart1"/>
    <dgm:cxn modelId="{89D9463F-1B6F-4603-AE0C-49BB040C40A0}" type="presParOf" srcId="{7B9049D1-A59D-4421-A0BA-FFF97F9E5EBA}" destId="{8CBD5523-9981-465E-99D1-EA88A7B0A0AE}" srcOrd="1" destOrd="0" presId="urn:microsoft.com/office/officeart/2005/8/layout/orgChart1"/>
    <dgm:cxn modelId="{3E6FD31B-ED0F-47C9-BC52-3881ECDE7F38}" type="presParOf" srcId="{8CBD5523-9981-465E-99D1-EA88A7B0A0AE}" destId="{37BEFC8D-11E9-4713-A591-6C71B2EAC199}" srcOrd="0" destOrd="0" presId="urn:microsoft.com/office/officeart/2005/8/layout/orgChart1"/>
    <dgm:cxn modelId="{07E3234D-F303-4D6F-86CC-6410ACB71DD8}" type="presParOf" srcId="{37BEFC8D-11E9-4713-A591-6C71B2EAC199}" destId="{6A7B6BB2-43D5-4992-9B9F-FCC95056480E}" srcOrd="0" destOrd="0" presId="urn:microsoft.com/office/officeart/2005/8/layout/orgChart1"/>
    <dgm:cxn modelId="{7165F0D9-75A2-4501-878D-62AAC37115A3}" type="presParOf" srcId="{37BEFC8D-11E9-4713-A591-6C71B2EAC199}" destId="{A2631B50-DF4F-4938-B31A-D0A69C4E03FB}" srcOrd="1" destOrd="0" presId="urn:microsoft.com/office/officeart/2005/8/layout/orgChart1"/>
    <dgm:cxn modelId="{C3ACDD25-2940-4AFE-9CCB-12477B907197}" type="presParOf" srcId="{8CBD5523-9981-465E-99D1-EA88A7B0A0AE}" destId="{AE417857-668B-4671-AD3E-75E8814C11B8}" srcOrd="1" destOrd="0" presId="urn:microsoft.com/office/officeart/2005/8/layout/orgChart1"/>
    <dgm:cxn modelId="{58B08C19-D9F3-4593-A00C-252E92C82FA5}" type="presParOf" srcId="{8CBD5523-9981-465E-99D1-EA88A7B0A0AE}" destId="{EDC791B8-8983-4BAD-92DD-C36166B1A561}" srcOrd="2" destOrd="0" presId="urn:microsoft.com/office/officeart/2005/8/layout/orgChart1"/>
    <dgm:cxn modelId="{6172C65A-A937-44B7-8238-15BCD8A6C778}" type="presParOf" srcId="{7B9049D1-A59D-4421-A0BA-FFF97F9E5EBA}" destId="{C60A20ED-5DDC-4DAC-B43D-52E518431A7D}" srcOrd="2" destOrd="0" presId="urn:microsoft.com/office/officeart/2005/8/layout/orgChart1"/>
    <dgm:cxn modelId="{F7C54C3F-782B-4D28-8E81-D9644B714D91}" type="presParOf" srcId="{7B9049D1-A59D-4421-A0BA-FFF97F9E5EBA}" destId="{B6D04A55-547E-498E-B76B-C53CCAAA014A}" srcOrd="3" destOrd="0" presId="urn:microsoft.com/office/officeart/2005/8/layout/orgChart1"/>
    <dgm:cxn modelId="{43AA57BA-21A8-442F-917C-9FB21E0F68AE}" type="presParOf" srcId="{B6D04A55-547E-498E-B76B-C53CCAAA014A}" destId="{B45071A4-DAC9-4917-BDCA-534BF6A9A844}" srcOrd="0" destOrd="0" presId="urn:microsoft.com/office/officeart/2005/8/layout/orgChart1"/>
    <dgm:cxn modelId="{5BEC7AB8-2604-4967-8632-2FD05BB9DA81}" type="presParOf" srcId="{B45071A4-DAC9-4917-BDCA-534BF6A9A844}" destId="{4CCEE3CB-2EDA-4719-A079-ED741DC61C9E}" srcOrd="0" destOrd="0" presId="urn:microsoft.com/office/officeart/2005/8/layout/orgChart1"/>
    <dgm:cxn modelId="{0747E654-DF6B-4B5F-BFEB-5A07BDF321B0}" type="presParOf" srcId="{B45071A4-DAC9-4917-BDCA-534BF6A9A844}" destId="{3BDD525C-7389-4E0F-88D7-EC3E4A700671}" srcOrd="1" destOrd="0" presId="urn:microsoft.com/office/officeart/2005/8/layout/orgChart1"/>
    <dgm:cxn modelId="{13C8D089-055B-4B73-9169-E106EDE659B1}" type="presParOf" srcId="{B6D04A55-547E-498E-B76B-C53CCAAA014A}" destId="{99CBFE3E-13C2-4128-B434-939804E0A5E4}" srcOrd="1" destOrd="0" presId="urn:microsoft.com/office/officeart/2005/8/layout/orgChart1"/>
    <dgm:cxn modelId="{F6BFF8CB-0E24-4C8A-A6C8-C26C39AA8E1D}" type="presParOf" srcId="{B6D04A55-547E-498E-B76B-C53CCAAA014A}" destId="{B8261BC9-9D05-4246-A346-D05C9ABBD4A9}" srcOrd="2" destOrd="0" presId="urn:microsoft.com/office/officeart/2005/8/layout/orgChart1"/>
    <dgm:cxn modelId="{E653EA9E-393D-4EBD-91C5-7F0B4E251355}" type="presParOf" srcId="{7B9049D1-A59D-4421-A0BA-FFF97F9E5EBA}" destId="{EC24CE56-6462-47B7-A36F-D586A1678DA8}" srcOrd="4" destOrd="0" presId="urn:microsoft.com/office/officeart/2005/8/layout/orgChart1"/>
    <dgm:cxn modelId="{ED25ABA9-47FF-4485-B696-2EB993CC25E7}" type="presParOf" srcId="{7B9049D1-A59D-4421-A0BA-FFF97F9E5EBA}" destId="{5D94FB68-EA1D-4229-A223-59803C67F085}" srcOrd="5" destOrd="0" presId="urn:microsoft.com/office/officeart/2005/8/layout/orgChart1"/>
    <dgm:cxn modelId="{C91E5BAF-667B-44A3-89A3-75C699624B3F}" type="presParOf" srcId="{5D94FB68-EA1D-4229-A223-59803C67F085}" destId="{2B6A7D09-3A63-4CCE-8D17-65D8A2C47D19}" srcOrd="0" destOrd="0" presId="urn:microsoft.com/office/officeart/2005/8/layout/orgChart1"/>
    <dgm:cxn modelId="{3263929C-EA8E-4504-A9AF-B71B45991E40}" type="presParOf" srcId="{2B6A7D09-3A63-4CCE-8D17-65D8A2C47D19}" destId="{A221498E-C23B-40A2-9B29-7064D90CF747}" srcOrd="0" destOrd="0" presId="urn:microsoft.com/office/officeart/2005/8/layout/orgChart1"/>
    <dgm:cxn modelId="{E5F51791-27D6-4924-99FE-0AB9EB92EA34}" type="presParOf" srcId="{2B6A7D09-3A63-4CCE-8D17-65D8A2C47D19}" destId="{0B9245CE-3CBC-4A2F-B0E8-BAEC6290CCE1}" srcOrd="1" destOrd="0" presId="urn:microsoft.com/office/officeart/2005/8/layout/orgChart1"/>
    <dgm:cxn modelId="{BE28B73F-0B55-4D9E-B92A-90C9FD502793}" type="presParOf" srcId="{5D94FB68-EA1D-4229-A223-59803C67F085}" destId="{C849CCAD-0F66-4AAC-955C-41365F98F61B}" srcOrd="1" destOrd="0" presId="urn:microsoft.com/office/officeart/2005/8/layout/orgChart1"/>
    <dgm:cxn modelId="{9107758A-17F2-4A67-BC65-54A047FABA34}" type="presParOf" srcId="{5D94FB68-EA1D-4229-A223-59803C67F085}" destId="{BFD681AD-C3CF-4972-9BDD-7348E7C26D6F}" srcOrd="2" destOrd="0" presId="urn:microsoft.com/office/officeart/2005/8/layout/orgChart1"/>
    <dgm:cxn modelId="{7BE86649-879D-43E1-B823-D7036A92FA70}" type="presParOf" srcId="{7B9049D1-A59D-4421-A0BA-FFF97F9E5EBA}" destId="{BFE3F9AD-E0FD-44EE-82DB-7143DF5FE1B8}" srcOrd="6" destOrd="0" presId="urn:microsoft.com/office/officeart/2005/8/layout/orgChart1"/>
    <dgm:cxn modelId="{00C444F7-92EE-4C44-A9F5-DD44CFF84E4F}" type="presParOf" srcId="{7B9049D1-A59D-4421-A0BA-FFF97F9E5EBA}" destId="{D99BC4D9-1185-41D9-9618-70CAA523E25A}" srcOrd="7" destOrd="0" presId="urn:microsoft.com/office/officeart/2005/8/layout/orgChart1"/>
    <dgm:cxn modelId="{6FF7883E-FD5C-4563-AFFE-DD2D67FC1ED5}" type="presParOf" srcId="{D99BC4D9-1185-41D9-9618-70CAA523E25A}" destId="{DB70F123-3262-4462-A08A-B39F64D6853D}" srcOrd="0" destOrd="0" presId="urn:microsoft.com/office/officeart/2005/8/layout/orgChart1"/>
    <dgm:cxn modelId="{6E51890D-2FF4-405A-A162-DA44AD051D49}" type="presParOf" srcId="{DB70F123-3262-4462-A08A-B39F64D6853D}" destId="{45E3D60B-2E82-45B3-89C4-8453B4B15E19}" srcOrd="0" destOrd="0" presId="urn:microsoft.com/office/officeart/2005/8/layout/orgChart1"/>
    <dgm:cxn modelId="{BD48907C-8FFD-4546-84C8-9DFDE083704B}" type="presParOf" srcId="{DB70F123-3262-4462-A08A-B39F64D6853D}" destId="{F17ABF0B-5832-454D-A153-A6538914735B}" srcOrd="1" destOrd="0" presId="urn:microsoft.com/office/officeart/2005/8/layout/orgChart1"/>
    <dgm:cxn modelId="{7319703F-A24C-429A-B950-4B4F6A625E1C}" type="presParOf" srcId="{D99BC4D9-1185-41D9-9618-70CAA523E25A}" destId="{D1A6A40F-3441-4A9B-BD6F-A2C1CE512234}" srcOrd="1" destOrd="0" presId="urn:microsoft.com/office/officeart/2005/8/layout/orgChart1"/>
    <dgm:cxn modelId="{4CF082CA-E311-49D1-9DD4-2027BFD85E55}" type="presParOf" srcId="{D99BC4D9-1185-41D9-9618-70CAA523E25A}" destId="{5EA5B12A-A058-4565-AF28-D59BD62047DB}" srcOrd="2" destOrd="0" presId="urn:microsoft.com/office/officeart/2005/8/layout/orgChart1"/>
    <dgm:cxn modelId="{A9B103DC-1F8F-49A6-B5DF-B7308F665C7C}" type="presParOf" srcId="{3F8D41E0-74D5-4F1C-810C-6D6C5C085B2C}" destId="{F295C51A-F403-44C5-BE9C-A490F546C78C}" srcOrd="2" destOrd="0" presId="urn:microsoft.com/office/officeart/2005/8/layout/orgChart1"/>
    <dgm:cxn modelId="{FF89B9E0-3C76-42A4-BD1A-5F0D70E432D3}" type="presParOf" srcId="{02F250AA-43F9-4B50-86CE-4E78D7A965ED}" destId="{EEC4E8C7-19F8-430C-A135-BC1F4414BB2A}" srcOrd="2" destOrd="0" presId="urn:microsoft.com/office/officeart/2005/8/layout/orgChart1"/>
    <dgm:cxn modelId="{A61A0A4D-7D62-479D-AC10-CD2379D892A7}" type="presParOf" srcId="{02F250AA-43F9-4B50-86CE-4E78D7A965ED}" destId="{B50993FB-4505-4E43-B7D8-A74765DA76FA}" srcOrd="3" destOrd="0" presId="urn:microsoft.com/office/officeart/2005/8/layout/orgChart1"/>
    <dgm:cxn modelId="{A3F73B4A-0078-420D-8FEE-DF6333CFB938}" type="presParOf" srcId="{B50993FB-4505-4E43-B7D8-A74765DA76FA}" destId="{EF575160-8880-4E65-8472-A189717421CC}" srcOrd="0" destOrd="0" presId="urn:microsoft.com/office/officeart/2005/8/layout/orgChart1"/>
    <dgm:cxn modelId="{A1460695-B8D1-4C26-9848-020F1845EA1B}" type="presParOf" srcId="{EF575160-8880-4E65-8472-A189717421CC}" destId="{C21318CF-B36E-42F4-877F-1FEEB875A29A}" srcOrd="0" destOrd="0" presId="urn:microsoft.com/office/officeart/2005/8/layout/orgChart1"/>
    <dgm:cxn modelId="{65659400-D8EB-40A0-989F-D430B03D6B5D}" type="presParOf" srcId="{EF575160-8880-4E65-8472-A189717421CC}" destId="{064B08A9-2094-40E3-8FF5-9FD0643976D5}" srcOrd="1" destOrd="0" presId="urn:microsoft.com/office/officeart/2005/8/layout/orgChart1"/>
    <dgm:cxn modelId="{95FEFDC0-A1BC-4CBF-84FB-495EA1928C61}" type="presParOf" srcId="{B50993FB-4505-4E43-B7D8-A74765DA76FA}" destId="{CAFDBE22-0BAB-40D7-BF77-6C0D38B9F082}" srcOrd="1" destOrd="0" presId="urn:microsoft.com/office/officeart/2005/8/layout/orgChart1"/>
    <dgm:cxn modelId="{DE295FA7-3324-45F5-B4FF-298946C6D5D0}" type="presParOf" srcId="{B50993FB-4505-4E43-B7D8-A74765DA76FA}" destId="{728EBE08-99C2-44CB-81C2-9C96AAE7E5C3}" srcOrd="2" destOrd="0" presId="urn:microsoft.com/office/officeart/2005/8/layout/orgChart1"/>
    <dgm:cxn modelId="{BEF8C18D-3CDB-4AB7-B4F8-6FE5078CE2ED}" type="presParOf" srcId="{ADEB81BB-2D3B-4A71-A28E-484405DE0149}" destId="{DA1239FC-B59D-438E-B234-5D67504A3606}" srcOrd="2" destOrd="0" presId="urn:microsoft.com/office/officeart/2005/8/layout/orgChart1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446E0B2-04FC-4834-AA71-6130987A359E}" type="datetimeFigureOut">
              <a:rPr lang="en-US" smtClean="0"/>
              <a:pPr/>
              <a:t>5/8/2007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4E2A682-F346-4E32-AD6A-FFFDF0B6AB8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66FCB14-853E-45A0-AD50-62D32225BD78}" type="slidenum">
              <a:rPr lang="en-US"/>
              <a:pPr/>
              <a:t>1</a:t>
            </a:fld>
            <a:endParaRPr lang="en-US"/>
          </a:p>
        </p:txBody>
      </p:sp>
      <p:sp>
        <p:nvSpPr>
          <p:cNvPr id="358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FEB942E-3A1D-483D-A9DB-F1BC7EF41DE5}" type="datetimeFigureOut">
              <a:rPr lang="en-US" smtClean="0"/>
              <a:pPr/>
              <a:t>5/8/2007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ctangle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Straight Connector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Straight Connector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a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a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a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7F24D4E1-E0DE-43D1-BD9A-7A8AD98F3AC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 advTm="9531">
    <p:fade thruBlk="1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EB942E-3A1D-483D-A9DB-F1BC7EF41DE5}" type="datetimeFigureOut">
              <a:rPr lang="en-US" smtClean="0"/>
              <a:pPr/>
              <a:t>5/8/2007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24D4E1-E0DE-43D1-BD9A-7A8AD98F3AC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 advTm="9531">
    <p:fade thruBlk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EB942E-3A1D-483D-A9DB-F1BC7EF41DE5}" type="datetimeFigureOut">
              <a:rPr lang="en-US" smtClean="0"/>
              <a:pPr/>
              <a:t>5/8/2007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24D4E1-E0DE-43D1-BD9A-7A8AD98F3AC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 advTm="9531">
    <p:fade thruBlk="1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61CE8E3F-9FA5-489E-BA17-213259840B5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 advTm="9531">
    <p:fade thruBlk="1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dgm">
  <p:cSld name="Title and Diagram or Organization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martArt Placeholder 2"/>
          <p:cNvSpPr>
            <a:spLocks noGrp="1"/>
          </p:cNvSpPr>
          <p:nvPr>
            <p:ph type="dgm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F88BD8A0-0225-4B05-8318-AFACDF656D1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 advTm="9531">
    <p:fade thruBlk="1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>
  <p:cSld name="Title and Tex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8229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3938588"/>
            <a:ext cx="8229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444375ED-DDF1-435E-8D3A-3A3126C831E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 advTm="9531">
    <p:fade thruBlk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Trebuchet MS" pitchFamily="34" charset="0"/>
              </a:defRPr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>
            <a:lvl1pPr>
              <a:buFont typeface="Wingdings" pitchFamily="2" charset="2"/>
              <a:buChar char="v"/>
              <a:defRPr/>
            </a:lvl1pPr>
          </a:lstStyle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FEB942E-3A1D-483D-A9DB-F1BC7EF41DE5}" type="datetimeFigureOut">
              <a:rPr lang="en-US" smtClean="0"/>
              <a:pPr/>
              <a:t>5/8/2007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F24D4E1-E0DE-43D1-BD9A-7A8AD98F3AC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  <p:transition spd="slow" advTm="9531">
    <p:fade thruBlk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FEB942E-3A1D-483D-A9DB-F1BC7EF41DE5}" type="datetimeFigureOut">
              <a:rPr lang="en-US" smtClean="0"/>
              <a:pPr/>
              <a:t>5/8/2007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Straight Connector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a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a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Straight Connector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7F24D4E1-E0DE-43D1-BD9A-7A8AD98F3AC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 advTm="9531">
    <p:fade thruBlk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EB942E-3A1D-483D-A9DB-F1BC7EF41DE5}" type="datetimeFigureOut">
              <a:rPr lang="en-US" smtClean="0"/>
              <a:pPr/>
              <a:t>5/8/2007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24D4E1-E0DE-43D1-BD9A-7A8AD98F3AC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ransition spd="slow" advTm="9531">
    <p:fade thruBlk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EB942E-3A1D-483D-A9DB-F1BC7EF41DE5}" type="datetimeFigureOut">
              <a:rPr lang="en-US" smtClean="0"/>
              <a:pPr/>
              <a:t>5/8/2007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24D4E1-E0DE-43D1-BD9A-7A8AD98F3AC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  <p:transition spd="slow" advTm="9531">
    <p:fade thruBlk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FEB942E-3A1D-483D-A9DB-F1BC7EF41DE5}" type="datetimeFigureOut">
              <a:rPr lang="en-US" smtClean="0"/>
              <a:pPr/>
              <a:t>5/8/2007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F24D4E1-E0DE-43D1-BD9A-7A8AD98F3AC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  <p:transition spd="slow" advTm="9531">
    <p:fade thruBlk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EB942E-3A1D-483D-A9DB-F1BC7EF41DE5}" type="datetimeFigureOut">
              <a:rPr lang="en-US" smtClean="0"/>
              <a:pPr/>
              <a:t>5/8/2007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24D4E1-E0DE-43D1-BD9A-7A8AD98F3AC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 advTm="9531">
    <p:fade thruBlk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FEB942E-3A1D-483D-A9DB-F1BC7EF41DE5}" type="datetimeFigureOut">
              <a:rPr lang="en-US" smtClean="0"/>
              <a:pPr/>
              <a:t>5/8/2007</a:t>
            </a:fld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F24D4E1-E0DE-43D1-BD9A-7A8AD98F3AC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 advTm="9531">
    <p:fade thruBlk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Straight Connector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FEB942E-3A1D-483D-A9DB-F1BC7EF41DE5}" type="datetimeFigureOut">
              <a:rPr lang="en-US" smtClean="0"/>
              <a:pPr/>
              <a:t>5/8/2007</a:t>
            </a:fld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F24D4E1-E0DE-43D1-BD9A-7A8AD98F3AC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  <p:transition spd="slow" advTm="9531">
    <p:fade thruBlk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FEB942E-3A1D-483D-A9DB-F1BC7EF41DE5}" type="datetimeFigureOut">
              <a:rPr lang="en-US" smtClean="0"/>
              <a:pPr/>
              <a:t>5/8/2007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F24D4E1-E0DE-43D1-BD9A-7A8AD98F3AC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667" r:id="rId3"/>
    <p:sldLayoutId id="2147483668" r:id="rId4"/>
    <p:sldLayoutId id="2147483669" r:id="rId5"/>
    <p:sldLayoutId id="2147483670" r:id="rId6"/>
    <p:sldLayoutId id="2147483671" r:id="rId7"/>
    <p:sldLayoutId id="2147483672" r:id="rId8"/>
    <p:sldLayoutId id="2147483673" r:id="rId9"/>
    <p:sldLayoutId id="2147483674" r:id="rId10"/>
    <p:sldLayoutId id="2147483675" r:id="rId11"/>
    <p:sldLayoutId id="2147483676" r:id="rId12"/>
    <p:sldLayoutId id="2147483677" r:id="rId13"/>
    <p:sldLayoutId id="2147483678" r:id="rId14"/>
  </p:sldLayoutIdLst>
  <p:transition spd="slow" advTm="9531">
    <p:fade thruBlk="1"/>
  </p:transition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tags" Target="../tags/tag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3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3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tags" Target="../tags/tag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828800" y="2057400"/>
            <a:ext cx="7315200" cy="1127125"/>
          </a:xfrm>
        </p:spPr>
        <p:txBody>
          <a:bodyPr>
            <a:normAutofit fontScale="90000"/>
          </a:bodyPr>
          <a:lstStyle/>
          <a:p>
            <a:r>
              <a:rPr lang="en-US" sz="5000" dirty="0"/>
              <a:t>Natural Escape Resort &amp; Spa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110 Relaxation Lane</a:t>
            </a:r>
          </a:p>
          <a:p>
            <a:r>
              <a:rPr lang="en-US"/>
              <a:t>Palm Springs, California</a:t>
            </a:r>
          </a:p>
        </p:txBody>
      </p:sp>
    </p:spTree>
    <p:custDataLst>
      <p:tags r:id="rId1"/>
    </p:custDataLst>
  </p:cSld>
  <p:clrMapOvr>
    <a:masterClrMapping/>
  </p:clrMapOvr>
  <p:transition spd="slow" advTm="9531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20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0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0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/>
      <p:bldP spid="2051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Ten-Pro Tennis School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524000"/>
            <a:ext cx="5562600" cy="2209800"/>
          </a:xfrm>
        </p:spPr>
        <p:txBody>
          <a:bodyPr>
            <a:normAutofit/>
          </a:bodyPr>
          <a:lstStyle/>
          <a:p>
            <a:r>
              <a:rPr lang="en-US" dirty="0" err="1" smtClean="0"/>
              <a:t>USTA</a:t>
            </a:r>
            <a:r>
              <a:rPr lang="en-US" dirty="0" smtClean="0"/>
              <a:t> Certified Instructors</a:t>
            </a:r>
          </a:p>
          <a:p>
            <a:r>
              <a:rPr lang="en-US" dirty="0" smtClean="0"/>
              <a:t>4:1 Guest to Instructor Ratio</a:t>
            </a:r>
          </a:p>
          <a:p>
            <a:r>
              <a:rPr lang="en-US" dirty="0" smtClean="0"/>
              <a:t>Free Video Analysis to all Guests</a:t>
            </a:r>
          </a:p>
          <a:p>
            <a:r>
              <a:rPr lang="en-US" dirty="0" smtClean="0"/>
              <a:t>Organized Round Robin</a:t>
            </a: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sz="half" idx="2"/>
          </p:nvPr>
        </p:nvGraphicFramePr>
        <p:xfrm>
          <a:off x="152400" y="3901440"/>
          <a:ext cx="7924800" cy="2712720"/>
        </p:xfrm>
        <a:graphic>
          <a:graphicData uri="http://schemas.openxmlformats.org/drawingml/2006/table">
            <a:tbl>
              <a:tblPr firstRow="1" bandRow="1">
                <a:tableStyleId>{0660B408-B3CF-4A94-85FC-2B1E0A45F4A2}</a:tableStyleId>
              </a:tblPr>
              <a:tblGrid>
                <a:gridCol w="2127956"/>
                <a:gridCol w="5796844"/>
              </a:tblGrid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Tennis</a:t>
                      </a:r>
                      <a:r>
                        <a:rPr lang="en-US" sz="2800" baseline="0" dirty="0" smtClean="0"/>
                        <a:t> School Schedule</a:t>
                      </a:r>
                      <a:endParaRPr lang="en-US" sz="28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9:00 – 11:00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Beginner’s Ten-Pro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11:00 – 1:00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Advanced Ten-Pro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1:00 – 2:00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Junior Tennis Camp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2:00 – 10:00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Private &amp; Semi-Private Lessons Available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</a:tr>
            </a:tbl>
          </a:graphicData>
        </a:graphic>
      </p:graphicFrame>
      <p:pic>
        <p:nvPicPr>
          <p:cNvPr id="7170" name="Picture 2" descr="C:\Documents and Settings\Owner.YOUR-EC1A416E3F\Local Settings\Temporary Internet Files\Content.IE5\WWZTS08G\MPj04093510000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67400" y="1447800"/>
            <a:ext cx="2133600" cy="2133600"/>
          </a:xfrm>
          <a:prstGeom prst="rect">
            <a:avLst/>
          </a:prstGeom>
          <a:noFill/>
        </p:spPr>
      </p:pic>
    </p:spTree>
  </p:cSld>
  <p:clrMapOvr>
    <a:masterClrMapping/>
  </p:clrMapOvr>
  <p:transition spd="slow" advTm="9531">
    <p:fade thruBlk="1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Golf Program Ratings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</p:nvPr>
        </p:nvGraphicFramePr>
        <p:xfrm>
          <a:off x="457200" y="1600200"/>
          <a:ext cx="7467600" cy="48736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 spd="slow" advTm="9531">
    <p:fade thruBlk="1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Employee Status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</p:nvPr>
        </p:nvGraphicFramePr>
        <p:xfrm>
          <a:off x="457200" y="1600200"/>
          <a:ext cx="7467600" cy="48736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 spd="slow" advTm="9531">
    <p:fade thruBlk="1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Documents and Settings\Owner.YOUR-EC1A416E3F\Local Settings\Temporary Internet Files\Content.IE5\215RGHT9\MPj04006600000[1]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sp>
        <p:nvSpPr>
          <p:cNvPr id="2" name="Rectangle 1"/>
          <p:cNvSpPr/>
          <p:nvPr/>
        </p:nvSpPr>
        <p:spPr>
          <a:xfrm>
            <a:off x="609600" y="838200"/>
            <a:ext cx="7848600" cy="342900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FadeUp">
              <a:avLst>
                <a:gd name="adj" fmla="val 20119"/>
              </a:avLst>
            </a:prstTxWarp>
            <a:spAutoFit/>
          </a:bodyPr>
          <a:lstStyle/>
          <a:p>
            <a:pPr algn="ctr"/>
            <a:r>
              <a:rPr lang="en-US" sz="5400" b="1" cap="none" spc="0" dirty="0" smtClean="0">
                <a:ln w="571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00"/>
                </a:solidFill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  <a:latin typeface="Trebuchet MS" pitchFamily="34" charset="0"/>
              </a:rPr>
              <a:t>Casino Night</a:t>
            </a:r>
            <a:endParaRPr lang="en-US" sz="5400" b="1" cap="none" spc="0" dirty="0">
              <a:ln w="571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00"/>
              </a:solidFill>
              <a:effectLst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</a:effectLst>
              <a:latin typeface="Trebuchet MS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981200" y="4648200"/>
            <a:ext cx="4968027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800" b="1" cap="all" spc="0" dirty="0" smtClean="0">
                <a:ln w="38100" cmpd="sng">
                  <a:solidFill>
                    <a:srgbClr val="FFFF00"/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reflection blurRad="12700" stA="28000" endPos="45000" dist="1000" dir="5400000" sy="-100000" algn="bl" rotWithShape="0"/>
                </a:effectLst>
                <a:latin typeface="Trebuchet MS" pitchFamily="34" charset="0"/>
              </a:rPr>
              <a:t>Every Friday!!!</a:t>
            </a:r>
          </a:p>
          <a:p>
            <a:pPr algn="ctr"/>
            <a:r>
              <a:rPr lang="en-US" sz="4800" b="1" cap="all" dirty="0" smtClean="0">
                <a:ln w="38100" cmpd="sng">
                  <a:solidFill>
                    <a:srgbClr val="FFFF00"/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reflection blurRad="12700" stA="28000" endPos="45000" dist="1000" dir="5400000" sy="-100000" algn="bl" rotWithShape="0"/>
                </a:effectLst>
                <a:latin typeface="Trebuchet MS" pitchFamily="34" charset="0"/>
              </a:rPr>
              <a:t>6 pm - Midnight</a:t>
            </a:r>
            <a:endParaRPr lang="en-US" sz="4800" b="1" cap="all" spc="0" dirty="0">
              <a:ln w="38100" cmpd="sng">
                <a:solidFill>
                  <a:srgbClr val="FFFF00"/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glow rad="228600">
                  <a:schemeClr val="accent6">
                    <a:satMod val="175000"/>
                    <a:alpha val="40000"/>
                  </a:schemeClr>
                </a:glow>
                <a:reflection blurRad="12700" stA="28000" endPos="45000" dist="1000" dir="5400000" sy="-100000" algn="bl" rotWithShape="0"/>
              </a:effectLst>
              <a:latin typeface="Trebuchet MS" pitchFamily="34" charset="0"/>
            </a:endParaRPr>
          </a:p>
        </p:txBody>
      </p:sp>
    </p:spTree>
    <p:custDataLst>
      <p:tags r:id="rId1"/>
    </p:custDataLst>
  </p:cSld>
  <p:clrMapOvr>
    <a:masterClrMapping/>
  </p:clrMapOvr>
  <p:transition spd="slow" advTm="9531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0" dur="2000" fill="hold"/>
                                        <p:tgtEl>
                                          <p:spTgt spid="819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77813"/>
            <a:ext cx="8305800" cy="1093787"/>
          </a:xfrm>
        </p:spPr>
        <p:txBody>
          <a:bodyPr>
            <a:normAutofit fontScale="90000"/>
          </a:bodyPr>
          <a:lstStyle/>
          <a:p>
            <a:r>
              <a:rPr lang="en-US" sz="4000" dirty="0"/>
              <a:t>The “Escape” You Are Looking For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7924800" cy="4525963"/>
          </a:xfrm>
        </p:spPr>
        <p:txBody>
          <a:bodyPr/>
          <a:lstStyle/>
          <a:p>
            <a:r>
              <a:rPr lang="en-US" sz="2800" dirty="0"/>
              <a:t>Six Olympic-size Swimming Pools</a:t>
            </a:r>
          </a:p>
          <a:p>
            <a:r>
              <a:rPr lang="en-US" sz="2800" dirty="0"/>
              <a:t>Four Award-winning Restaurants</a:t>
            </a:r>
          </a:p>
          <a:p>
            <a:r>
              <a:rPr lang="en-US" sz="2800" dirty="0"/>
              <a:t>3:1 Guest to Staff Ratio – to meet your every need</a:t>
            </a:r>
          </a:p>
          <a:p>
            <a:r>
              <a:rPr lang="en-US" sz="2800" dirty="0"/>
              <a:t>Five 18-hole Golf Courses</a:t>
            </a:r>
          </a:p>
          <a:p>
            <a:r>
              <a:rPr lang="en-US" sz="2800" dirty="0"/>
              <a:t>Eight Tennis Courts</a:t>
            </a:r>
          </a:p>
          <a:p>
            <a:r>
              <a:rPr lang="en-US" sz="2800" dirty="0"/>
              <a:t>Three Luxury Spas</a:t>
            </a:r>
          </a:p>
        </p:txBody>
      </p:sp>
      <p:pic>
        <p:nvPicPr>
          <p:cNvPr id="5122" name="Picture 2" descr="C:\Documents and Settings\Owner.YOUR-EC1A416E3F\Local Settings\Temporary Internet Files\Content.IE5\WWZTS08G\MPj04070050000[1].jpg"/>
          <p:cNvPicPr>
            <a:picLocks noChangeAspect="1" noChangeArrowheads="1"/>
          </p:cNvPicPr>
          <p:nvPr/>
        </p:nvPicPr>
        <p:blipFill>
          <a:blip r:embed="rId3"/>
          <a:srcRect t="5330" b="33529"/>
          <a:stretch>
            <a:fillRect/>
          </a:stretch>
        </p:blipFill>
        <p:spPr bwMode="auto">
          <a:xfrm>
            <a:off x="5029200" y="3352800"/>
            <a:ext cx="2743200" cy="2514600"/>
          </a:xfrm>
          <a:prstGeom prst="rect">
            <a:avLst/>
          </a:prstGeom>
          <a:noFill/>
        </p:spPr>
      </p:pic>
    </p:spTree>
    <p:custDataLst>
      <p:tags r:id="rId1"/>
    </p:custDataLst>
  </p:cSld>
  <p:clrMapOvr>
    <a:masterClrMapping/>
  </p:clrMapOvr>
  <p:transition spd="slow" advTm="9531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0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0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5" grpId="0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Spa Amenities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/>
              <a:t>Luxury Massage</a:t>
            </a:r>
          </a:p>
          <a:p>
            <a:pPr lvl="1"/>
            <a:r>
              <a:rPr lang="en-US"/>
              <a:t>Head &amp; Neck Massage</a:t>
            </a:r>
          </a:p>
          <a:p>
            <a:pPr lvl="1"/>
            <a:r>
              <a:rPr lang="en-US"/>
              <a:t>Full Body Massage</a:t>
            </a:r>
          </a:p>
          <a:p>
            <a:pPr lvl="1"/>
            <a:r>
              <a:rPr lang="en-US"/>
              <a:t>Feet &amp; Hand Massage</a:t>
            </a:r>
          </a:p>
          <a:p>
            <a:r>
              <a:rPr lang="en-US"/>
              <a:t>Body Wraps</a:t>
            </a:r>
          </a:p>
          <a:p>
            <a:r>
              <a:rPr lang="en-US"/>
              <a:t>Mud Baths</a:t>
            </a:r>
          </a:p>
        </p:txBody>
      </p:sp>
      <p:sp>
        <p:nvSpPr>
          <p:cNvPr id="5124" name="Rectangle 4"/>
          <p:cNvSpPr>
            <a:spLocks noGrp="1" noChangeArrowheads="1"/>
          </p:cNvSpPr>
          <p:nvPr>
            <p:ph sz="quarter" idx="2"/>
          </p:nvPr>
        </p:nvSpPr>
        <p:spPr/>
        <p:txBody>
          <a:bodyPr/>
          <a:lstStyle/>
          <a:p>
            <a:r>
              <a:rPr lang="en-US"/>
              <a:t>Manicures</a:t>
            </a:r>
          </a:p>
          <a:p>
            <a:r>
              <a:rPr lang="en-US"/>
              <a:t>Pedicures</a:t>
            </a:r>
          </a:p>
          <a:p>
            <a:r>
              <a:rPr lang="en-US"/>
              <a:t>Facials</a:t>
            </a:r>
          </a:p>
          <a:p>
            <a:r>
              <a:rPr lang="en-US"/>
              <a:t>Haircuts, Styles</a:t>
            </a:r>
          </a:p>
          <a:p>
            <a:pPr lvl="1"/>
            <a:r>
              <a:rPr lang="en-US"/>
              <a:t>Hair Wraps</a:t>
            </a:r>
          </a:p>
          <a:p>
            <a:r>
              <a:rPr lang="en-US"/>
              <a:t>Makeup Application</a:t>
            </a:r>
          </a:p>
          <a:p>
            <a:r>
              <a:rPr lang="en-US"/>
              <a:t>Exfoliation</a:t>
            </a:r>
          </a:p>
          <a:p>
            <a:r>
              <a:rPr lang="en-US"/>
              <a:t>Tanning</a:t>
            </a:r>
          </a:p>
          <a:p>
            <a:endParaRPr lang="en-US"/>
          </a:p>
        </p:txBody>
      </p:sp>
    </p:spTree>
    <p:custDataLst>
      <p:tags r:id="rId1"/>
    </p:custDataLst>
  </p:cSld>
  <p:clrMapOvr>
    <a:masterClrMapping/>
  </p:clrMapOvr>
  <p:transition spd="slow" advTm="9531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68" decel="100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68" decel="100000"/>
                                        <p:tgtEl>
                                          <p:spTgt spid="512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68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68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5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5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5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51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51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51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51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51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51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51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51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51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51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51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51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51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51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51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512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512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512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512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512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512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512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512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512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512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512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512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2" grpId="0"/>
      <p:bldP spid="5123" grpId="0" build="p"/>
      <p:bldP spid="5124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Our Restaurants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7772400" cy="4525963"/>
          </a:xfrm>
        </p:spPr>
        <p:txBody>
          <a:bodyPr/>
          <a:lstStyle/>
          <a:p>
            <a:pPr>
              <a:lnSpc>
                <a:spcPct val="90000"/>
              </a:lnSpc>
              <a:spcAft>
                <a:spcPct val="60000"/>
              </a:spcAft>
            </a:pPr>
            <a:r>
              <a:rPr lang="en-US" sz="2800"/>
              <a:t>“</a:t>
            </a:r>
            <a:r>
              <a:rPr lang="en-US" sz="2800" b="1"/>
              <a:t>Cadillac</a:t>
            </a:r>
            <a:r>
              <a:rPr lang="en-US" sz="2800"/>
              <a:t>” – Gourmet Dining at its Best</a:t>
            </a:r>
          </a:p>
          <a:p>
            <a:pPr>
              <a:lnSpc>
                <a:spcPct val="90000"/>
              </a:lnSpc>
              <a:spcAft>
                <a:spcPct val="60000"/>
              </a:spcAft>
            </a:pPr>
            <a:r>
              <a:rPr lang="en-US" sz="2800"/>
              <a:t>“</a:t>
            </a:r>
            <a:r>
              <a:rPr lang="en-US" sz="2800" b="1"/>
              <a:t>The Lazy Ranch</a:t>
            </a:r>
            <a:r>
              <a:rPr lang="en-US" sz="2800"/>
              <a:t>” – Featuring Steak and Seafood Specialties</a:t>
            </a:r>
          </a:p>
          <a:p>
            <a:pPr>
              <a:lnSpc>
                <a:spcPct val="90000"/>
              </a:lnSpc>
              <a:spcAft>
                <a:spcPct val="60000"/>
              </a:spcAft>
            </a:pPr>
            <a:r>
              <a:rPr lang="en-US" sz="2800"/>
              <a:t>“</a:t>
            </a:r>
            <a:r>
              <a:rPr lang="en-US" sz="2800" b="1"/>
              <a:t>Healthy Choices</a:t>
            </a:r>
            <a:r>
              <a:rPr lang="en-US" sz="2800"/>
              <a:t>” – Low-fat, Low-calorie meals that taste terrific</a:t>
            </a:r>
          </a:p>
          <a:p>
            <a:pPr>
              <a:lnSpc>
                <a:spcPct val="90000"/>
              </a:lnSpc>
              <a:spcAft>
                <a:spcPct val="60000"/>
              </a:spcAft>
            </a:pPr>
            <a:r>
              <a:rPr lang="en-US" sz="2800"/>
              <a:t>“</a:t>
            </a:r>
            <a:r>
              <a:rPr lang="en-US" sz="2800" b="1"/>
              <a:t>Time Out Bar &amp; Grill</a:t>
            </a:r>
            <a:r>
              <a:rPr lang="en-US" sz="2800"/>
              <a:t>” – Casual Pub Fare</a:t>
            </a:r>
          </a:p>
          <a:p>
            <a:pPr>
              <a:lnSpc>
                <a:spcPct val="90000"/>
              </a:lnSpc>
            </a:pPr>
            <a:endParaRPr lang="en-US" sz="2800"/>
          </a:p>
        </p:txBody>
      </p:sp>
    </p:spTree>
    <p:custDataLst>
      <p:tags r:id="rId1"/>
    </p:custDataLst>
  </p:cSld>
  <p:clrMapOvr>
    <a:masterClrMapping/>
  </p:clrMapOvr>
  <p:transition spd="slow" advTm="9531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8" grpId="0"/>
      <p:bldP spid="4099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77813"/>
            <a:ext cx="9144000" cy="1139825"/>
          </a:xfrm>
        </p:spPr>
        <p:txBody>
          <a:bodyPr>
            <a:normAutofit fontScale="90000"/>
          </a:bodyPr>
          <a:lstStyle/>
          <a:p>
            <a:r>
              <a:rPr lang="en-US" sz="4000">
                <a:solidFill>
                  <a:schemeClr val="tx1"/>
                </a:solidFill>
              </a:rPr>
              <a:t>Natural Escape Resort &amp; Spa Staff</a:t>
            </a:r>
          </a:p>
        </p:txBody>
      </p:sp>
      <p:graphicFrame>
        <p:nvGraphicFramePr>
          <p:cNvPr id="4" name="Diagram 3"/>
          <p:cNvGraphicFramePr/>
          <p:nvPr/>
        </p:nvGraphicFramePr>
        <p:xfrm>
          <a:off x="304801" y="1524000"/>
          <a:ext cx="8382000" cy="4495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slow" advTm="9531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6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The Cadillac Staff</a:t>
            </a:r>
          </a:p>
        </p:txBody>
      </p:sp>
      <p:graphicFrame>
        <p:nvGraphicFramePr>
          <p:cNvPr id="5" name="Diagram 4"/>
          <p:cNvGraphicFramePr/>
          <p:nvPr/>
        </p:nvGraphicFramePr>
        <p:xfrm>
          <a:off x="457200" y="1616075"/>
          <a:ext cx="8229600" cy="449421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slow" advTm="9531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Time Out </a:t>
            </a:r>
            <a:r>
              <a:rPr lang="en-US" dirty="0"/>
              <a:t>Weekly Specials</a:t>
            </a:r>
          </a:p>
        </p:txBody>
      </p:sp>
      <p:sp>
        <p:nvSpPr>
          <p:cNvPr id="9219" name="AutoShape 3"/>
          <p:cNvSpPr>
            <a:spLocks noChangeArrowheads="1"/>
          </p:cNvSpPr>
          <p:nvPr/>
        </p:nvSpPr>
        <p:spPr bwMode="auto">
          <a:xfrm>
            <a:off x="457200" y="1447800"/>
            <a:ext cx="2743200" cy="2133600"/>
          </a:xfrm>
          <a:prstGeom prst="star24">
            <a:avLst>
              <a:gd name="adj" fmla="val 37500"/>
            </a:avLst>
          </a:prstGeom>
          <a:gradFill rotWithShape="1">
            <a:gsLst>
              <a:gs pos="0">
                <a:srgbClr val="F7A7E8"/>
              </a:gs>
              <a:gs pos="100000">
                <a:srgbClr val="F7A7E8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PerspectiveBottomLeft"/>
            <a:lightRig rig="legacyFlat3" dir="t"/>
          </a:scene3d>
          <a:sp3d extrusionH="887400" prstMaterial="legacyMatte">
            <a:bevelT w="13500" h="13500" prst="angle"/>
            <a:bevelB w="13500" h="13500" prst="angle"/>
            <a:extrusionClr>
              <a:srgbClr val="F7A7E8"/>
            </a:extrusionClr>
          </a:sp3d>
        </p:spPr>
        <p:txBody>
          <a:bodyPr wrap="none" anchor="ctr">
            <a:flatTx/>
          </a:bodyPr>
          <a:lstStyle/>
          <a:p>
            <a:pPr algn="ctr" eaLnBrk="1" hangingPunct="1"/>
            <a:r>
              <a:rPr lang="en-US" b="1">
                <a:solidFill>
                  <a:srgbClr val="000066"/>
                </a:solidFill>
              </a:rPr>
              <a:t>Monday Night </a:t>
            </a:r>
          </a:p>
          <a:p>
            <a:pPr algn="ctr" eaLnBrk="1" hangingPunct="1"/>
            <a:r>
              <a:rPr lang="en-US" b="1">
                <a:solidFill>
                  <a:srgbClr val="000066"/>
                </a:solidFill>
              </a:rPr>
              <a:t>$2.00 Bass Pints</a:t>
            </a:r>
          </a:p>
        </p:txBody>
      </p:sp>
      <p:sp>
        <p:nvSpPr>
          <p:cNvPr id="9220" name="AutoShape 4"/>
          <p:cNvSpPr>
            <a:spLocks noChangeArrowheads="1"/>
          </p:cNvSpPr>
          <p:nvPr/>
        </p:nvSpPr>
        <p:spPr bwMode="auto">
          <a:xfrm>
            <a:off x="5715000" y="3352800"/>
            <a:ext cx="3200400" cy="2895600"/>
          </a:xfrm>
          <a:prstGeom prst="irregularSeal2">
            <a:avLst/>
          </a:prstGeom>
          <a:solidFill>
            <a:schemeClr val="accent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r>
              <a:rPr lang="en-US" b="1"/>
              <a:t>$.10 Wings </a:t>
            </a:r>
          </a:p>
          <a:p>
            <a:pPr algn="ctr" eaLnBrk="1" hangingPunct="1"/>
            <a:r>
              <a:rPr lang="en-US" b="1"/>
              <a:t>every day from </a:t>
            </a:r>
          </a:p>
          <a:p>
            <a:pPr algn="ctr" eaLnBrk="1" hangingPunct="1"/>
            <a:r>
              <a:rPr lang="en-US" b="1"/>
              <a:t>4:00 – 6:00 pm</a:t>
            </a:r>
          </a:p>
        </p:txBody>
      </p:sp>
      <p:sp>
        <p:nvSpPr>
          <p:cNvPr id="9221" name="AutoShape 5"/>
          <p:cNvSpPr>
            <a:spLocks noChangeArrowheads="1"/>
          </p:cNvSpPr>
          <p:nvPr/>
        </p:nvSpPr>
        <p:spPr bwMode="auto">
          <a:xfrm>
            <a:off x="304800" y="4191000"/>
            <a:ext cx="2362200" cy="2286000"/>
          </a:xfrm>
          <a:prstGeom prst="octagon">
            <a:avLst>
              <a:gd name="adj" fmla="val 29287"/>
            </a:avLst>
          </a:prstGeom>
          <a:gradFill rotWithShape="1">
            <a:gsLst>
              <a:gs pos="0">
                <a:srgbClr val="000000"/>
              </a:gs>
              <a:gs pos="39999">
                <a:srgbClr val="0A128C"/>
              </a:gs>
              <a:gs pos="70000">
                <a:srgbClr val="181CC7"/>
              </a:gs>
              <a:gs pos="88000">
                <a:srgbClr val="7005D4"/>
              </a:gs>
              <a:gs pos="100000">
                <a:srgbClr val="8C3D91"/>
              </a:gs>
            </a:gsLst>
            <a:lin ang="5400000" scaled="1"/>
          </a:gradFill>
          <a:ln w="38100">
            <a:noFill/>
            <a:miter lim="800000"/>
            <a:headEnd/>
            <a:tailEnd/>
          </a:ln>
          <a:effectLst>
            <a:outerShdw dist="107763" dir="13500000" algn="ctr" rotWithShape="0">
              <a:srgbClr val="808080">
                <a:alpha val="50000"/>
              </a:srgbClr>
            </a:outerShdw>
          </a:effectLst>
        </p:spPr>
        <p:txBody>
          <a:bodyPr wrap="none" anchor="ctr"/>
          <a:lstStyle/>
          <a:p>
            <a:pPr algn="ctr" eaLnBrk="1" hangingPunct="1"/>
            <a:r>
              <a:rPr lang="en-US" b="1">
                <a:solidFill>
                  <a:srgbClr val="FFFF00"/>
                </a:solidFill>
              </a:rPr>
              <a:t>Friday Night</a:t>
            </a:r>
          </a:p>
          <a:p>
            <a:pPr algn="ctr" eaLnBrk="1" hangingPunct="1"/>
            <a:r>
              <a:rPr lang="en-US" b="1">
                <a:solidFill>
                  <a:srgbClr val="FFFF00"/>
                </a:solidFill>
              </a:rPr>
              <a:t>$6.99 Burger</a:t>
            </a:r>
          </a:p>
          <a:p>
            <a:pPr algn="ctr" eaLnBrk="1" hangingPunct="1"/>
            <a:r>
              <a:rPr lang="en-US" b="1">
                <a:solidFill>
                  <a:srgbClr val="FFFF00"/>
                </a:solidFill>
              </a:rPr>
              <a:t>&amp; Fries</a:t>
            </a:r>
          </a:p>
        </p:txBody>
      </p:sp>
      <p:sp>
        <p:nvSpPr>
          <p:cNvPr id="9222" name="AutoShape 6"/>
          <p:cNvSpPr>
            <a:spLocks noChangeArrowheads="1"/>
          </p:cNvSpPr>
          <p:nvPr/>
        </p:nvSpPr>
        <p:spPr bwMode="auto">
          <a:xfrm rot="10800000" flipV="1">
            <a:off x="5000625" y="1295400"/>
            <a:ext cx="3581400" cy="2209800"/>
          </a:xfrm>
          <a:prstGeom prst="rightArrow">
            <a:avLst>
              <a:gd name="adj1" fmla="val 50000"/>
              <a:gd name="adj2" fmla="val 40517"/>
            </a:avLst>
          </a:prstGeom>
          <a:solidFill>
            <a:schemeClr val="accent2"/>
          </a:solidFill>
          <a:ln w="28575">
            <a:solidFill>
              <a:schemeClr val="bg2"/>
            </a:solidFill>
            <a:miter lim="800000"/>
            <a:headEnd/>
            <a:tailEnd/>
          </a:ln>
          <a:effectLst>
            <a:prstShdw prst="shdw13" dist="53882" dir="13500000">
              <a:schemeClr val="bg2">
                <a:alpha val="50000"/>
              </a:schemeClr>
            </a:prstShdw>
          </a:effectLst>
        </p:spPr>
        <p:txBody>
          <a:bodyPr wrap="none" anchor="ctr"/>
          <a:lstStyle/>
          <a:p>
            <a:pPr algn="ctr" eaLnBrk="1" hangingPunct="1"/>
            <a:r>
              <a:rPr lang="en-US" b="1" i="1">
                <a:solidFill>
                  <a:srgbClr val="FFFF00"/>
                </a:solidFill>
              </a:rPr>
              <a:t>Late Night Special</a:t>
            </a:r>
          </a:p>
          <a:p>
            <a:pPr algn="ctr" eaLnBrk="1" hangingPunct="1"/>
            <a:r>
              <a:rPr lang="en-US" b="1">
                <a:solidFill>
                  <a:srgbClr val="FFFF00"/>
                </a:solidFill>
              </a:rPr>
              <a:t>$1.00 off all drinks </a:t>
            </a:r>
          </a:p>
          <a:p>
            <a:pPr algn="ctr" eaLnBrk="1" hangingPunct="1"/>
            <a:r>
              <a:rPr lang="en-US" b="1">
                <a:solidFill>
                  <a:srgbClr val="FFFF00"/>
                </a:solidFill>
              </a:rPr>
              <a:t>from 11:00 pm – 1:00 am</a:t>
            </a:r>
          </a:p>
        </p:txBody>
      </p:sp>
      <p:sp>
        <p:nvSpPr>
          <p:cNvPr id="9223" name="AutoShape 7"/>
          <p:cNvSpPr>
            <a:spLocks noChangeArrowheads="1"/>
          </p:cNvSpPr>
          <p:nvPr/>
        </p:nvSpPr>
        <p:spPr bwMode="auto">
          <a:xfrm>
            <a:off x="2819400" y="3200400"/>
            <a:ext cx="2743200" cy="2331720"/>
          </a:xfrm>
          <a:prstGeom prst="plus">
            <a:avLst>
              <a:gd name="adj" fmla="val 25000"/>
            </a:avLst>
          </a:prstGeom>
          <a:gradFill rotWithShape="1"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5E9EFF"/>
            </a:extrusionClr>
          </a:sp3d>
        </p:spPr>
        <p:txBody>
          <a:bodyPr wrap="none" anchor="ctr">
            <a:flatTx/>
          </a:bodyPr>
          <a:lstStyle/>
          <a:p>
            <a:pPr algn="ctr" eaLnBrk="1" hangingPunct="1"/>
            <a:r>
              <a:rPr lang="en-US" b="1" i="1" dirty="0">
                <a:solidFill>
                  <a:srgbClr val="000066"/>
                </a:solidFill>
              </a:rPr>
              <a:t>Manager’s </a:t>
            </a:r>
          </a:p>
          <a:p>
            <a:pPr algn="ctr" eaLnBrk="1" hangingPunct="1"/>
            <a:r>
              <a:rPr lang="en-US" b="1" i="1" dirty="0">
                <a:solidFill>
                  <a:srgbClr val="000066"/>
                </a:solidFill>
              </a:rPr>
              <a:t>Thursday Special</a:t>
            </a:r>
          </a:p>
          <a:p>
            <a:pPr algn="ctr" eaLnBrk="1" hangingPunct="1"/>
            <a:r>
              <a:rPr lang="en-US" b="1" dirty="0">
                <a:solidFill>
                  <a:srgbClr val="000066"/>
                </a:solidFill>
              </a:rPr>
              <a:t>2 for 1 Fish Fry </a:t>
            </a:r>
          </a:p>
          <a:p>
            <a:pPr algn="ctr" eaLnBrk="1" hangingPunct="1"/>
            <a:r>
              <a:rPr lang="en-US" b="1" dirty="0">
                <a:solidFill>
                  <a:srgbClr val="000066"/>
                </a:solidFill>
              </a:rPr>
              <a:t>$7.99</a:t>
            </a:r>
          </a:p>
          <a:p>
            <a:pPr algn="ctr" eaLnBrk="1" hangingPunct="1"/>
            <a:endParaRPr lang="en-US" b="1" dirty="0">
              <a:solidFill>
                <a:srgbClr val="000066"/>
              </a:solidFill>
            </a:endParaRPr>
          </a:p>
        </p:txBody>
      </p:sp>
    </p:spTree>
    <p:custDataLst>
      <p:tags r:id="rId1"/>
    </p:custDataLst>
  </p:cSld>
  <p:clrMapOvr>
    <a:masterClrMapping/>
  </p:clrMapOvr>
  <p:transition spd="slow" advTm="9531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6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5" dur="2000"/>
                                        <p:tgtEl>
                                          <p:spTgt spid="9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92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2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9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8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9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3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31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54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55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5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5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8" grpId="0"/>
      <p:bldP spid="9219" grpId="0" animBg="1"/>
      <p:bldP spid="9220" grpId="0" animBg="1"/>
      <p:bldP spid="9221" grpId="0" animBg="1"/>
      <p:bldP spid="9222" grpId="0" animBg="1"/>
      <p:bldP spid="922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000"/>
              <a:t>“The Lazy Ranch” </a:t>
            </a:r>
            <a:br>
              <a:rPr lang="en-US" sz="4000"/>
            </a:br>
            <a:r>
              <a:rPr lang="en-US" sz="4000"/>
              <a:t>Evening Specials</a:t>
            </a:r>
          </a:p>
        </p:txBody>
      </p:sp>
      <p:sp>
        <p:nvSpPr>
          <p:cNvPr id="3" name="Round Diagonal Corner Rectangle 2"/>
          <p:cNvSpPr/>
          <p:nvPr/>
        </p:nvSpPr>
        <p:spPr>
          <a:xfrm>
            <a:off x="914400" y="1600200"/>
            <a:ext cx="6934200" cy="4114800"/>
          </a:xfrm>
          <a:prstGeom prst="round2DiagRect">
            <a:avLst/>
          </a:prstGeom>
          <a:blipFill>
            <a:blip r:embed="rId2"/>
            <a:tile tx="0" ty="0" sx="100000" sy="100000" flip="none" algn="tl"/>
          </a:blipFill>
          <a:ln w="76200">
            <a:solidFill>
              <a:srgbClr val="00B050"/>
            </a:solidFill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3600"/>
              </a:lnSpc>
            </a:pPr>
            <a:r>
              <a:rPr lang="en-US" sz="2800" b="1" dirty="0" smtClean="0">
                <a:solidFill>
                  <a:schemeClr val="accent2">
                    <a:lumMod val="50000"/>
                  </a:schemeClr>
                </a:solidFill>
                <a:latin typeface="Trebuchet MS" pitchFamily="34" charset="0"/>
              </a:rPr>
              <a:t>Monday: Prime Rib</a:t>
            </a:r>
          </a:p>
          <a:p>
            <a:pPr algn="ctr">
              <a:lnSpc>
                <a:spcPts val="3600"/>
              </a:lnSpc>
            </a:pPr>
            <a:r>
              <a:rPr lang="en-US" sz="2800" b="1" dirty="0" smtClean="0">
                <a:solidFill>
                  <a:schemeClr val="accent2">
                    <a:lumMod val="50000"/>
                  </a:schemeClr>
                </a:solidFill>
                <a:latin typeface="Trebuchet MS" pitchFamily="34" charset="0"/>
              </a:rPr>
              <a:t>Tuesday: King Crab Legs</a:t>
            </a:r>
          </a:p>
          <a:p>
            <a:pPr algn="ctr">
              <a:lnSpc>
                <a:spcPts val="3600"/>
              </a:lnSpc>
            </a:pPr>
            <a:r>
              <a:rPr lang="en-US" sz="2800" b="1" dirty="0" smtClean="0">
                <a:solidFill>
                  <a:schemeClr val="accent2">
                    <a:lumMod val="50000"/>
                  </a:schemeClr>
                </a:solidFill>
                <a:latin typeface="Trebuchet MS" pitchFamily="34" charset="0"/>
              </a:rPr>
              <a:t>Wednesday: Filet Mignon</a:t>
            </a:r>
          </a:p>
          <a:p>
            <a:pPr algn="ctr">
              <a:lnSpc>
                <a:spcPts val="3600"/>
              </a:lnSpc>
            </a:pPr>
            <a:r>
              <a:rPr lang="en-US" sz="2800" b="1" dirty="0" smtClean="0">
                <a:solidFill>
                  <a:schemeClr val="accent2">
                    <a:lumMod val="50000"/>
                  </a:schemeClr>
                </a:solidFill>
                <a:latin typeface="Trebuchet MS" pitchFamily="34" charset="0"/>
              </a:rPr>
              <a:t>Thursday: Scallop and Sirloin</a:t>
            </a:r>
          </a:p>
          <a:p>
            <a:pPr algn="ctr">
              <a:lnSpc>
                <a:spcPts val="3600"/>
              </a:lnSpc>
            </a:pPr>
            <a:r>
              <a:rPr lang="en-US" sz="2800" b="1" dirty="0" smtClean="0">
                <a:solidFill>
                  <a:schemeClr val="accent2">
                    <a:lumMod val="50000"/>
                  </a:schemeClr>
                </a:solidFill>
                <a:latin typeface="Trebuchet MS" pitchFamily="34" charset="0"/>
              </a:rPr>
              <a:t>Friday: Lobster Tails</a:t>
            </a:r>
          </a:p>
          <a:p>
            <a:pPr algn="ctr">
              <a:lnSpc>
                <a:spcPts val="3600"/>
              </a:lnSpc>
            </a:pPr>
            <a:r>
              <a:rPr lang="en-US" sz="2800" b="1" dirty="0" smtClean="0">
                <a:solidFill>
                  <a:schemeClr val="accent2">
                    <a:lumMod val="50000"/>
                  </a:schemeClr>
                </a:solidFill>
                <a:latin typeface="Trebuchet MS" pitchFamily="34" charset="0"/>
              </a:rPr>
              <a:t>Saturday: Grilled Salmon</a:t>
            </a:r>
          </a:p>
          <a:p>
            <a:pPr algn="ctr">
              <a:lnSpc>
                <a:spcPts val="3600"/>
              </a:lnSpc>
            </a:pPr>
            <a:r>
              <a:rPr lang="en-US" sz="2800" b="1" dirty="0" smtClean="0">
                <a:solidFill>
                  <a:schemeClr val="accent2">
                    <a:lumMod val="50000"/>
                  </a:schemeClr>
                </a:solidFill>
                <a:latin typeface="Trebuchet MS" pitchFamily="34" charset="0"/>
              </a:rPr>
              <a:t>Sunday: Early Bird Prices 5-6 pm</a:t>
            </a:r>
            <a:endParaRPr lang="en-US" sz="2800" b="1" dirty="0">
              <a:solidFill>
                <a:schemeClr val="accent2">
                  <a:lumMod val="50000"/>
                </a:schemeClr>
              </a:solidFill>
              <a:latin typeface="Trebuchet MS" pitchFamily="34" charset="0"/>
            </a:endParaRPr>
          </a:p>
        </p:txBody>
      </p:sp>
    </p:spTree>
  </p:cSld>
  <p:clrMapOvr>
    <a:masterClrMapping/>
  </p:clrMapOvr>
  <p:transition spd="slow" advTm="9531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98" decel="100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Tennis Pro Shop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/>
              <a:t>Head Racquets</a:t>
            </a:r>
          </a:p>
          <a:p>
            <a:r>
              <a:rPr lang="en-US" dirty="0"/>
              <a:t>Tennis Balls</a:t>
            </a:r>
          </a:p>
          <a:p>
            <a:r>
              <a:rPr lang="en-US" dirty="0"/>
              <a:t>Men's Clothing</a:t>
            </a:r>
          </a:p>
          <a:p>
            <a:r>
              <a:rPr lang="en-US" dirty="0"/>
              <a:t>Women's Clothing</a:t>
            </a:r>
          </a:p>
          <a:p>
            <a:r>
              <a:rPr lang="en-US" dirty="0"/>
              <a:t>Nike Sneakers</a:t>
            </a:r>
          </a:p>
          <a:p>
            <a:r>
              <a:rPr lang="en-US" dirty="0"/>
              <a:t>Sport Drinks</a:t>
            </a:r>
          </a:p>
          <a:p>
            <a:r>
              <a:rPr lang="en-US" dirty="0"/>
              <a:t>Fresh Fruit</a:t>
            </a:r>
          </a:p>
          <a:p>
            <a:r>
              <a:rPr lang="en-US" dirty="0"/>
              <a:t>Energy </a:t>
            </a:r>
            <a:r>
              <a:rPr lang="en-US" dirty="0" smtClean="0"/>
              <a:t>Bars</a:t>
            </a:r>
            <a:endParaRPr lang="en-US" dirty="0"/>
          </a:p>
        </p:txBody>
      </p:sp>
      <p:pic>
        <p:nvPicPr>
          <p:cNvPr id="6149" name="Picture 5" descr="C:\Documents and Settings\Owner.YOUR-EC1A416E3F\Local Settings\Temporary Internet Files\Content.IE5\215RGHT9\MPj04068190000[1]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/>
          <a:stretch>
            <a:fillRect/>
          </a:stretch>
        </p:blipFill>
        <p:spPr bwMode="auto">
          <a:prstGeom prst="rect">
            <a:avLst/>
          </a:prstGeom>
          <a:noFill/>
        </p:spPr>
      </p:pic>
    </p:spTree>
  </p:cSld>
  <p:clrMapOvr>
    <a:masterClrMapping/>
  </p:clrMapOvr>
  <p:transition spd="slow" advTm="9531">
    <p:fade thruBlk="1"/>
  </p:transition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2|4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3|1.3|1.9|1.4|1.3|1.3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8|1.5|1.4|1.2|1.2|1.1|1.2|1.6|1.2|1.3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8|1.7|1.8|1.9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4|2.6|1.6|1.8|2.6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9|2.1|1.5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Oriel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224</TotalTime>
  <Words>370</Words>
  <Application>Microsoft Office PowerPoint</Application>
  <PresentationFormat>On-screen Show (4:3)</PresentationFormat>
  <Paragraphs>120</Paragraphs>
  <Slides>13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Oriel</vt:lpstr>
      <vt:lpstr>Natural Escape Resort &amp; Spa</vt:lpstr>
      <vt:lpstr>The “Escape” You Are Looking For</vt:lpstr>
      <vt:lpstr>Spa Amenities</vt:lpstr>
      <vt:lpstr>Our Restaurants</vt:lpstr>
      <vt:lpstr>Natural Escape Resort &amp; Spa Staff</vt:lpstr>
      <vt:lpstr>The Cadillac Staff</vt:lpstr>
      <vt:lpstr>Time Out Weekly Specials</vt:lpstr>
      <vt:lpstr>“The Lazy Ranch”  Evening Specials</vt:lpstr>
      <vt:lpstr>Tennis Pro Shop</vt:lpstr>
      <vt:lpstr>Ten-Pro Tennis School</vt:lpstr>
      <vt:lpstr>Golf Program Ratings</vt:lpstr>
      <vt:lpstr>Employee Status</vt:lpstr>
      <vt:lpstr>Slide 13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Natural Escape Resort &amp; Spa</dc:title>
  <dc:creator>Owner</dc:creator>
  <cp:lastModifiedBy>Owner</cp:lastModifiedBy>
  <cp:revision>30</cp:revision>
  <dcterms:created xsi:type="dcterms:W3CDTF">2007-05-08T13:24:04Z</dcterms:created>
  <dcterms:modified xsi:type="dcterms:W3CDTF">2007-05-08T20:15:24Z</dcterms:modified>
</cp:coreProperties>
</file>