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40" autoAdjust="0"/>
    <p:restoredTop sz="86962" autoAdjust="0"/>
  </p:normalViewPr>
  <p:slideViewPr>
    <p:cSldViewPr snapToGrid="0">
      <p:cViewPr varScale="1">
        <p:scale>
          <a:sx n="48" d="100"/>
          <a:sy n="48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Golf Magazine</c:v>
                </c:pt>
              </c:strCache>
            </c:strRef>
          </c:tx>
          <c:spPr>
            <a:ln w="19050" cap="rnd" cmpd="sng" algn="ctr">
              <a:solidFill>
                <a:schemeClr val="accent1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Course Quality</c:v>
                </c:pt>
                <c:pt idx="1">
                  <c:v>Staff</c:v>
                </c:pt>
                <c:pt idx="2">
                  <c:v>Equipment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99.5</c:v>
                </c:pt>
                <c:pt idx="1">
                  <c:v>90</c:v>
                </c:pt>
                <c:pt idx="2">
                  <c:v>95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PGA</c:v>
                </c:pt>
              </c:strCache>
            </c:strRef>
          </c:tx>
          <c:spPr>
            <a:ln w="19050" cap="rnd" cmpd="sng" algn="ctr">
              <a:solidFill>
                <a:schemeClr val="accent2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Course Quality</c:v>
                </c:pt>
                <c:pt idx="1">
                  <c:v>Staff</c:v>
                </c:pt>
                <c:pt idx="2">
                  <c:v>Equipment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90</c:v>
                </c:pt>
                <c:pt idx="1">
                  <c:v>92</c:v>
                </c:pt>
                <c:pt idx="2">
                  <c:v>92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LPGA</c:v>
                </c:pt>
              </c:strCache>
            </c:strRef>
          </c:tx>
          <c:spPr>
            <a:ln w="19050" cap="rnd" cmpd="sng" algn="ctr">
              <a:solidFill>
                <a:schemeClr val="accent3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Course Quality</c:v>
                </c:pt>
                <c:pt idx="1">
                  <c:v>Staff</c:v>
                </c:pt>
                <c:pt idx="2">
                  <c:v>Equipment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90</c:v>
                </c:pt>
                <c:pt idx="1">
                  <c:v>99</c:v>
                </c:pt>
                <c:pt idx="2">
                  <c:v>99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99855496"/>
        <c:axId val="399862552"/>
      </c:lineChart>
      <c:catAx>
        <c:axId val="399855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9862552"/>
        <c:crosses val="autoZero"/>
        <c:auto val="1"/>
        <c:lblAlgn val="ctr"/>
        <c:lblOffset val="100"/>
        <c:noMultiLvlLbl val="0"/>
      </c:catAx>
      <c:valAx>
        <c:axId val="3998625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99855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Spa Employees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Full Time</c:v>
                </c:pt>
                <c:pt idx="1">
                  <c:v>Part Time</c:v>
                </c:pt>
                <c:pt idx="2">
                  <c:v>Seasonal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45</c:v>
                </c:pt>
                <c:pt idx="1">
                  <c:v>30</c:v>
                </c:pt>
                <c:pt idx="2">
                  <c:v>25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576124995245155"/>
          <c:y val="6.4680335106121312E-2"/>
          <c:w val="0.34226311384989921"/>
          <c:h val="7.3942773464162059E-2"/>
        </c:manualLayout>
      </c:layout>
      <c:overlay val="1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  <a:scene3d>
      <a:camera prst="orthographicFront"/>
      <a:lightRig rig="threePt" dir="t"/>
    </a:scene3d>
    <a:sp3d>
      <a:bevelT w="152400" h="50800" prst="softRound"/>
    </a:sp3d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cs:styleClr val="auto"/>
    </cs:fontRef>
    <cs:spPr/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 w="9575">
        <a:solidFill>
          <a:schemeClr val="lt1">
            <a:lumMod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 cmpd="sng" algn="ctr">
        <a:solidFill>
          <a:schemeClr val="phClr">
            <a:shade val="95000"/>
            <a:satMod val="105000"/>
          </a:schemeClr>
        </a:solidFill>
        <a:round/>
      </a:ln>
    </cs:spPr>
  </cs:dataPointLine>
  <cs:dataPointMarker>
    <cs:lnRef idx="0"/>
    <cs:fillRef idx="0"/>
    <cs:effectRef idx="0"/>
    <cs:fontRef idx="minor">
      <a:schemeClr val="dk1"/>
    </cs:fontRef>
    <cs:spPr>
      <a:solidFill>
        <a:schemeClr val="lt1"/>
      </a:solidFill>
    </cs:spPr>
  </cs:dataPointMarker>
  <cs:dataPointMarkerLayout symbol="circle" size="17"/>
  <cs:dataPointWireframe>
    <cs:lnRef idx="0">
      <cs:styleClr val="auto"/>
    </cs:lnRef>
    <cs:fillRef idx="1"/>
    <cs:effectRef idx="0"/>
    <cs:fontRef idx="minor">
      <a:schemeClr val="dk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dk1"/>
    </cs:fontRef>
    <cs:defRPr sz="1915" b="0" kern="1200" cap="all" spc="0" baseline="0">
      <a:gradFill>
        <a:gsLst>
          <a:gs pos="0">
            <a:schemeClr val="dk1">
              <a:lumMod val="50000"/>
              <a:lumOff val="50000"/>
            </a:schemeClr>
          </a:gs>
          <a:gs pos="100000">
            <a:schemeClr val="dk1">
              <a:lumMod val="85000"/>
              <a:lumOff val="15000"/>
            </a:schemeClr>
          </a:gs>
        </a:gsLst>
        <a:lin ang="5400000" scaled="0"/>
      </a:gradFill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4C0DEE-C681-4C51-BFF3-D689E0C79523}" type="doc">
      <dgm:prSet loTypeId="urn:microsoft.com/office/officeart/2005/8/layout/hierarchy6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04FFC5D-411E-4148-82B8-D304F0D2637A}">
      <dgm:prSet phldrT="[Text]" custT="1"/>
      <dgm:spPr/>
      <dgm:t>
        <a:bodyPr/>
        <a:lstStyle/>
        <a:p>
          <a:r>
            <a:rPr lang="en-US" sz="1800" dirty="0" smtClean="0">
              <a:latin typeface="Berlin Sans FB" panose="020E0602020502020306" pitchFamily="34" charset="0"/>
            </a:rPr>
            <a:t>Jim</a:t>
          </a:r>
        </a:p>
        <a:p>
          <a:r>
            <a:rPr lang="en-US" sz="1800" dirty="0" smtClean="0">
              <a:latin typeface="Berlin Sans FB" panose="020E0602020502020306" pitchFamily="34" charset="0"/>
            </a:rPr>
            <a:t>President</a:t>
          </a:r>
          <a:endParaRPr lang="en-US" sz="1800" dirty="0">
            <a:latin typeface="Berlin Sans FB" panose="020E0602020502020306" pitchFamily="34" charset="0"/>
          </a:endParaRPr>
        </a:p>
      </dgm:t>
    </dgm:pt>
    <dgm:pt modelId="{76C03C4C-3FE0-49F7-A535-503E24E1907D}" type="parTrans" cxnId="{306D1863-CD27-4813-898D-4D9E4E64D7AF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AC6E0C6A-2450-438E-95F9-20BAA7413222}" type="sibTrans" cxnId="{306D1863-CD27-4813-898D-4D9E4E64D7AF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66BB6B54-098C-44B4-878F-833BF64E1749}">
      <dgm:prSet phldrT="[Text]" custT="1"/>
      <dgm:spPr/>
      <dgm:t>
        <a:bodyPr/>
        <a:lstStyle/>
        <a:p>
          <a:r>
            <a:rPr lang="en-US" sz="1800" smtClean="0">
              <a:latin typeface="Berlin Sans FB" panose="020E0602020502020306" pitchFamily="34" charset="0"/>
            </a:rPr>
            <a:t>Frankie</a:t>
          </a:r>
        </a:p>
        <a:p>
          <a:r>
            <a:rPr lang="en-US" sz="1800" smtClean="0">
              <a:latin typeface="Berlin Sans FB" panose="020E0602020502020306" pitchFamily="34" charset="0"/>
            </a:rPr>
            <a:t>VP of Sales</a:t>
          </a:r>
          <a:endParaRPr lang="en-US" sz="1800" dirty="0">
            <a:latin typeface="Berlin Sans FB" panose="020E0602020502020306" pitchFamily="34" charset="0"/>
          </a:endParaRPr>
        </a:p>
      </dgm:t>
    </dgm:pt>
    <dgm:pt modelId="{2642454C-BD4C-40F2-95A8-2AF855C42E43}" type="parTrans" cxnId="{B8675485-F2DF-4920-813D-247E5613D739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1D7C9E76-A0E8-41C9-89B7-3786DA87D14D}" type="sibTrans" cxnId="{B8675485-F2DF-4920-813D-247E5613D739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90459D4C-191E-41B9-868B-5D1D67BED5C0}">
      <dgm:prSet phldrT="[Text]" custT="1"/>
      <dgm:spPr/>
      <dgm:t>
        <a:bodyPr/>
        <a:lstStyle/>
        <a:p>
          <a:r>
            <a:rPr lang="en-US" sz="1800" smtClean="0">
              <a:latin typeface="Berlin Sans FB" panose="020E0602020502020306" pitchFamily="34" charset="0"/>
            </a:rPr>
            <a:t>Mary</a:t>
          </a:r>
        </a:p>
        <a:p>
          <a:r>
            <a:rPr lang="en-US" sz="1800" smtClean="0">
              <a:latin typeface="Berlin Sans FB" panose="020E0602020502020306" pitchFamily="34" charset="0"/>
            </a:rPr>
            <a:t>VP of Food &amp; Catering</a:t>
          </a:r>
          <a:endParaRPr lang="en-US" sz="1800" dirty="0">
            <a:latin typeface="Berlin Sans FB" panose="020E0602020502020306" pitchFamily="34" charset="0"/>
          </a:endParaRPr>
        </a:p>
      </dgm:t>
    </dgm:pt>
    <dgm:pt modelId="{189CF56A-6A2B-4E87-9CB0-AA4E724F50E3}" type="parTrans" cxnId="{39E90347-5328-4C47-BFEB-C0BEA17DE101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15444674-AE07-4FC4-B262-AF81B382B7D7}" type="sibTrans" cxnId="{39E90347-5328-4C47-BFEB-C0BEA17DE101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C4CE403F-3AE7-4D8D-8F54-32BB333B1976}">
      <dgm:prSet phldrT="[Text]" custT="1"/>
      <dgm:spPr/>
      <dgm:t>
        <a:bodyPr/>
        <a:lstStyle/>
        <a:p>
          <a:r>
            <a:rPr lang="en-US" sz="1800" smtClean="0">
              <a:latin typeface="Berlin Sans FB" panose="020E0602020502020306" pitchFamily="34" charset="0"/>
            </a:rPr>
            <a:t>Randy</a:t>
          </a:r>
        </a:p>
        <a:p>
          <a:r>
            <a:rPr lang="en-US" sz="1800" smtClean="0">
              <a:latin typeface="Berlin Sans FB" panose="020E0602020502020306" pitchFamily="34" charset="0"/>
            </a:rPr>
            <a:t>VP of Recreation</a:t>
          </a:r>
          <a:endParaRPr lang="en-US" sz="1800" dirty="0">
            <a:latin typeface="Berlin Sans FB" panose="020E0602020502020306" pitchFamily="34" charset="0"/>
          </a:endParaRPr>
        </a:p>
      </dgm:t>
    </dgm:pt>
    <dgm:pt modelId="{6E1885A1-F762-4FF1-B7E8-347F2F42EDB6}" type="parTrans" cxnId="{5A844236-C8BC-4F84-9E93-CBDE6F5FDC49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C396EAAE-DF7E-4C43-B0E0-3976CC631049}" type="sibTrans" cxnId="{5A844236-C8BC-4F84-9E93-CBDE6F5FDC49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0CA6D390-5C77-4688-86AF-5144A56F680B}">
      <dgm:prSet custT="1"/>
      <dgm:spPr/>
      <dgm:t>
        <a:bodyPr/>
        <a:lstStyle/>
        <a:p>
          <a:r>
            <a:rPr lang="en-US" sz="1800" dirty="0" smtClean="0">
              <a:latin typeface="Berlin Sans FB" panose="020E0602020502020306" pitchFamily="34" charset="0"/>
            </a:rPr>
            <a:t>Susie</a:t>
          </a:r>
        </a:p>
        <a:p>
          <a:r>
            <a:rPr lang="en-US" sz="1800" dirty="0" smtClean="0">
              <a:latin typeface="Berlin Sans FB" panose="020E0602020502020306" pitchFamily="34" charset="0"/>
            </a:rPr>
            <a:t>Sales Assistant</a:t>
          </a:r>
          <a:endParaRPr lang="en-US" sz="1800" dirty="0">
            <a:latin typeface="Berlin Sans FB" panose="020E0602020502020306" pitchFamily="34" charset="0"/>
          </a:endParaRPr>
        </a:p>
      </dgm:t>
    </dgm:pt>
    <dgm:pt modelId="{571FF15A-FDB9-42CF-9180-04D9205A9121}" type="parTrans" cxnId="{80179350-D598-43F2-A878-60E3B51ECB2A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C6F60C09-316D-4B10-ACF6-8A44D9158AE4}" type="sibTrans" cxnId="{80179350-D598-43F2-A878-60E3B51ECB2A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4D029EC6-281B-4567-ACBB-1BA7F6E16112}">
      <dgm:prSet custT="1"/>
      <dgm:spPr/>
      <dgm:t>
        <a:bodyPr/>
        <a:lstStyle/>
        <a:p>
          <a:r>
            <a:rPr lang="en-US" sz="1800" dirty="0" smtClean="0">
              <a:latin typeface="Berlin Sans FB" panose="020E0602020502020306" pitchFamily="34" charset="0"/>
            </a:rPr>
            <a:t>Richie</a:t>
          </a:r>
        </a:p>
        <a:p>
          <a:r>
            <a:rPr lang="en-US" sz="1800" dirty="0" smtClean="0">
              <a:latin typeface="Berlin Sans FB" panose="020E0602020502020306" pitchFamily="34" charset="0"/>
            </a:rPr>
            <a:t>Head Golf Pro</a:t>
          </a:r>
          <a:endParaRPr lang="en-US" sz="1800" dirty="0">
            <a:latin typeface="Berlin Sans FB" panose="020E0602020502020306" pitchFamily="34" charset="0"/>
          </a:endParaRPr>
        </a:p>
      </dgm:t>
    </dgm:pt>
    <dgm:pt modelId="{4CF3552E-C3D4-4AB6-805D-4433E21DF547}" type="parTrans" cxnId="{84B52760-2F67-4544-BCC5-5B657EBBFE0D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1A5BC0AB-0DA7-425E-B4EA-D89853C4886E}" type="sibTrans" cxnId="{84B52760-2F67-4544-BCC5-5B657EBBFE0D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40860043-2440-44ED-A86D-54D76F9CABF1}">
      <dgm:prSet custT="1"/>
      <dgm:spPr/>
      <dgm:t>
        <a:bodyPr/>
        <a:lstStyle/>
        <a:p>
          <a:r>
            <a:rPr lang="en-US" sz="1800" dirty="0" smtClean="0">
              <a:latin typeface="Berlin Sans FB" panose="020E0602020502020306" pitchFamily="34" charset="0"/>
            </a:rPr>
            <a:t>John</a:t>
          </a:r>
        </a:p>
        <a:p>
          <a:r>
            <a:rPr lang="en-US" sz="1800" dirty="0" smtClean="0">
              <a:latin typeface="Berlin Sans FB" panose="020E0602020502020306" pitchFamily="34" charset="0"/>
            </a:rPr>
            <a:t>Tennis Pro</a:t>
          </a:r>
          <a:endParaRPr lang="en-US" sz="1800" dirty="0">
            <a:latin typeface="Berlin Sans FB" panose="020E0602020502020306" pitchFamily="34" charset="0"/>
          </a:endParaRPr>
        </a:p>
      </dgm:t>
    </dgm:pt>
    <dgm:pt modelId="{FAD2E13A-0D09-48DA-8D41-041BC7904E6A}" type="parTrans" cxnId="{60363522-457B-479B-BD79-E68E9341BA27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E7987C8A-CA25-411F-B71D-1A2D82C8931E}" type="sibTrans" cxnId="{60363522-457B-479B-BD79-E68E9341BA27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C4F322D0-42D6-4101-A848-BA760EBB13E7}">
      <dgm:prSet custT="1"/>
      <dgm:spPr/>
      <dgm:t>
        <a:bodyPr/>
        <a:lstStyle/>
        <a:p>
          <a:r>
            <a:rPr lang="en-US" sz="1800" dirty="0" smtClean="0">
              <a:latin typeface="Berlin Sans FB" panose="020E0602020502020306" pitchFamily="34" charset="0"/>
            </a:rPr>
            <a:t>Sam</a:t>
          </a:r>
        </a:p>
        <a:p>
          <a:r>
            <a:rPr lang="en-US" sz="1800" dirty="0" smtClean="0">
              <a:latin typeface="Berlin Sans FB" panose="020E0602020502020306" pitchFamily="34" charset="0"/>
            </a:rPr>
            <a:t>Massage Therapist</a:t>
          </a:r>
          <a:endParaRPr lang="en-US" sz="1800" dirty="0">
            <a:latin typeface="Berlin Sans FB" panose="020E0602020502020306" pitchFamily="34" charset="0"/>
          </a:endParaRPr>
        </a:p>
      </dgm:t>
    </dgm:pt>
    <dgm:pt modelId="{428D1CDE-0B76-41A9-9D26-38F96873A511}" type="parTrans" cxnId="{B59489C4-AE5B-4D13-87C1-D5591720D5B5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BF559965-1F1C-4364-8878-86F47997A5D0}" type="sibTrans" cxnId="{B59489C4-AE5B-4D13-87C1-D5591720D5B5}">
      <dgm:prSet/>
      <dgm:spPr/>
      <dgm:t>
        <a:bodyPr/>
        <a:lstStyle/>
        <a:p>
          <a:endParaRPr lang="en-US" sz="1800">
            <a:latin typeface="Berlin Sans FB" panose="020E0602020502020306" pitchFamily="34" charset="0"/>
          </a:endParaRPr>
        </a:p>
      </dgm:t>
    </dgm:pt>
    <dgm:pt modelId="{87981D77-62FB-425A-BE21-E6FC19768ADB}" type="pres">
      <dgm:prSet presAssocID="{434C0DEE-C681-4C51-BFF3-D689E0C7952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0EB402F-8A0F-4DC1-8869-39C6A1486488}" type="pres">
      <dgm:prSet presAssocID="{434C0DEE-C681-4C51-BFF3-D689E0C79523}" presName="hierFlow" presStyleCnt="0"/>
      <dgm:spPr/>
      <dgm:t>
        <a:bodyPr/>
        <a:lstStyle/>
        <a:p>
          <a:endParaRPr lang="en-US"/>
        </a:p>
      </dgm:t>
    </dgm:pt>
    <dgm:pt modelId="{1B62EE99-E231-4DE7-90D6-BBB67595240C}" type="pres">
      <dgm:prSet presAssocID="{434C0DEE-C681-4C51-BFF3-D689E0C79523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ADF44EA-2BFB-4513-A205-E63151BC14FF}" type="pres">
      <dgm:prSet presAssocID="{304FFC5D-411E-4148-82B8-D304F0D2637A}" presName="Name14" presStyleCnt="0"/>
      <dgm:spPr/>
      <dgm:t>
        <a:bodyPr/>
        <a:lstStyle/>
        <a:p>
          <a:endParaRPr lang="en-US"/>
        </a:p>
      </dgm:t>
    </dgm:pt>
    <dgm:pt modelId="{F0145EDA-4508-44DB-9996-F1765BAD5367}" type="pres">
      <dgm:prSet presAssocID="{304FFC5D-411E-4148-82B8-D304F0D2637A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2A5BCA-3A6F-4BFC-8894-976BF0491A85}" type="pres">
      <dgm:prSet presAssocID="{304FFC5D-411E-4148-82B8-D304F0D2637A}" presName="hierChild2" presStyleCnt="0"/>
      <dgm:spPr/>
      <dgm:t>
        <a:bodyPr/>
        <a:lstStyle/>
        <a:p>
          <a:endParaRPr lang="en-US"/>
        </a:p>
      </dgm:t>
    </dgm:pt>
    <dgm:pt modelId="{FE88FC66-4234-4ED0-AE7D-67E2A67FEAAE}" type="pres">
      <dgm:prSet presAssocID="{2642454C-BD4C-40F2-95A8-2AF855C42E43}" presName="Name19" presStyleLbl="parChTrans1D2" presStyleIdx="0" presStyleCnt="3"/>
      <dgm:spPr/>
      <dgm:t>
        <a:bodyPr/>
        <a:lstStyle/>
        <a:p>
          <a:endParaRPr lang="en-US"/>
        </a:p>
      </dgm:t>
    </dgm:pt>
    <dgm:pt modelId="{44CE0474-DE0C-4595-8AC1-7C4CA5D6E257}" type="pres">
      <dgm:prSet presAssocID="{66BB6B54-098C-44B4-878F-833BF64E1749}" presName="Name21" presStyleCnt="0"/>
      <dgm:spPr/>
      <dgm:t>
        <a:bodyPr/>
        <a:lstStyle/>
        <a:p>
          <a:endParaRPr lang="en-US"/>
        </a:p>
      </dgm:t>
    </dgm:pt>
    <dgm:pt modelId="{5C0AD7A0-879A-4206-A051-407CD80CD17B}" type="pres">
      <dgm:prSet presAssocID="{66BB6B54-098C-44B4-878F-833BF64E1749}" presName="level2Shape" presStyleLbl="node2" presStyleIdx="0" presStyleCnt="3"/>
      <dgm:spPr/>
      <dgm:t>
        <a:bodyPr/>
        <a:lstStyle/>
        <a:p>
          <a:endParaRPr lang="en-US"/>
        </a:p>
      </dgm:t>
    </dgm:pt>
    <dgm:pt modelId="{ECE8E883-845F-4757-83BE-2E5B43F54130}" type="pres">
      <dgm:prSet presAssocID="{66BB6B54-098C-44B4-878F-833BF64E1749}" presName="hierChild3" presStyleCnt="0"/>
      <dgm:spPr/>
      <dgm:t>
        <a:bodyPr/>
        <a:lstStyle/>
        <a:p>
          <a:endParaRPr lang="en-US"/>
        </a:p>
      </dgm:t>
    </dgm:pt>
    <dgm:pt modelId="{52924987-ACA8-49BB-BF42-6CA0859810F0}" type="pres">
      <dgm:prSet presAssocID="{571FF15A-FDB9-42CF-9180-04D9205A9121}" presName="Name19" presStyleLbl="parChTrans1D3" presStyleIdx="0" presStyleCnt="4"/>
      <dgm:spPr/>
      <dgm:t>
        <a:bodyPr/>
        <a:lstStyle/>
        <a:p>
          <a:endParaRPr lang="en-US"/>
        </a:p>
      </dgm:t>
    </dgm:pt>
    <dgm:pt modelId="{B71A3281-DBD6-4BE6-A7BB-85F623D4DDB4}" type="pres">
      <dgm:prSet presAssocID="{0CA6D390-5C77-4688-86AF-5144A56F680B}" presName="Name21" presStyleCnt="0"/>
      <dgm:spPr/>
      <dgm:t>
        <a:bodyPr/>
        <a:lstStyle/>
        <a:p>
          <a:endParaRPr lang="en-US"/>
        </a:p>
      </dgm:t>
    </dgm:pt>
    <dgm:pt modelId="{A0F9E815-93C5-44F2-9366-646E972D859A}" type="pres">
      <dgm:prSet presAssocID="{0CA6D390-5C77-4688-86AF-5144A56F680B}" presName="level2Shape" presStyleLbl="node3" presStyleIdx="0" presStyleCnt="4"/>
      <dgm:spPr/>
      <dgm:t>
        <a:bodyPr/>
        <a:lstStyle/>
        <a:p>
          <a:endParaRPr lang="en-US"/>
        </a:p>
      </dgm:t>
    </dgm:pt>
    <dgm:pt modelId="{0EA4A11D-8CC5-49F3-891C-62E6DB747F62}" type="pres">
      <dgm:prSet presAssocID="{0CA6D390-5C77-4688-86AF-5144A56F680B}" presName="hierChild3" presStyleCnt="0"/>
      <dgm:spPr/>
      <dgm:t>
        <a:bodyPr/>
        <a:lstStyle/>
        <a:p>
          <a:endParaRPr lang="en-US"/>
        </a:p>
      </dgm:t>
    </dgm:pt>
    <dgm:pt modelId="{D0E8723E-8A2A-4BA6-B033-D2DE24B1139D}" type="pres">
      <dgm:prSet presAssocID="{189CF56A-6A2B-4E87-9CB0-AA4E724F50E3}" presName="Name19" presStyleLbl="parChTrans1D2" presStyleIdx="1" presStyleCnt="3"/>
      <dgm:spPr/>
      <dgm:t>
        <a:bodyPr/>
        <a:lstStyle/>
        <a:p>
          <a:endParaRPr lang="en-US"/>
        </a:p>
      </dgm:t>
    </dgm:pt>
    <dgm:pt modelId="{8F3AEC18-8EA8-4E13-811F-0C41F1710EC5}" type="pres">
      <dgm:prSet presAssocID="{90459D4C-191E-41B9-868B-5D1D67BED5C0}" presName="Name21" presStyleCnt="0"/>
      <dgm:spPr/>
      <dgm:t>
        <a:bodyPr/>
        <a:lstStyle/>
        <a:p>
          <a:endParaRPr lang="en-US"/>
        </a:p>
      </dgm:t>
    </dgm:pt>
    <dgm:pt modelId="{471DC8F1-7069-4C42-BAD9-BF9818398369}" type="pres">
      <dgm:prSet presAssocID="{90459D4C-191E-41B9-868B-5D1D67BED5C0}" presName="level2Shape" presStyleLbl="node2" presStyleIdx="1" presStyleCnt="3"/>
      <dgm:spPr/>
      <dgm:t>
        <a:bodyPr/>
        <a:lstStyle/>
        <a:p>
          <a:endParaRPr lang="en-US"/>
        </a:p>
      </dgm:t>
    </dgm:pt>
    <dgm:pt modelId="{852EAB38-B060-48F0-A81B-979E273DD991}" type="pres">
      <dgm:prSet presAssocID="{90459D4C-191E-41B9-868B-5D1D67BED5C0}" presName="hierChild3" presStyleCnt="0"/>
      <dgm:spPr/>
      <dgm:t>
        <a:bodyPr/>
        <a:lstStyle/>
        <a:p>
          <a:endParaRPr lang="en-US"/>
        </a:p>
      </dgm:t>
    </dgm:pt>
    <dgm:pt modelId="{CB872BE6-14C5-471B-AEB5-8D81A3A6218E}" type="pres">
      <dgm:prSet presAssocID="{6E1885A1-F762-4FF1-B7E8-347F2F42EDB6}" presName="Name19" presStyleLbl="parChTrans1D2" presStyleIdx="2" presStyleCnt="3"/>
      <dgm:spPr/>
      <dgm:t>
        <a:bodyPr/>
        <a:lstStyle/>
        <a:p>
          <a:endParaRPr lang="en-US"/>
        </a:p>
      </dgm:t>
    </dgm:pt>
    <dgm:pt modelId="{0B28CE33-BEA2-44E3-A936-D2837CDAE74A}" type="pres">
      <dgm:prSet presAssocID="{C4CE403F-3AE7-4D8D-8F54-32BB333B1976}" presName="Name21" presStyleCnt="0"/>
      <dgm:spPr/>
      <dgm:t>
        <a:bodyPr/>
        <a:lstStyle/>
        <a:p>
          <a:endParaRPr lang="en-US"/>
        </a:p>
      </dgm:t>
    </dgm:pt>
    <dgm:pt modelId="{FE8FF615-033E-467C-85AC-F3356ECA0B1F}" type="pres">
      <dgm:prSet presAssocID="{C4CE403F-3AE7-4D8D-8F54-32BB333B1976}" presName="level2Shape" presStyleLbl="node2" presStyleIdx="2" presStyleCnt="3"/>
      <dgm:spPr/>
      <dgm:t>
        <a:bodyPr/>
        <a:lstStyle/>
        <a:p>
          <a:endParaRPr lang="en-US"/>
        </a:p>
      </dgm:t>
    </dgm:pt>
    <dgm:pt modelId="{7B2D7E71-99CB-4CC0-A56B-CF8120927394}" type="pres">
      <dgm:prSet presAssocID="{C4CE403F-3AE7-4D8D-8F54-32BB333B1976}" presName="hierChild3" presStyleCnt="0"/>
      <dgm:spPr/>
      <dgm:t>
        <a:bodyPr/>
        <a:lstStyle/>
        <a:p>
          <a:endParaRPr lang="en-US"/>
        </a:p>
      </dgm:t>
    </dgm:pt>
    <dgm:pt modelId="{216A9E7D-6E24-49AB-BD23-826D6925ADA8}" type="pres">
      <dgm:prSet presAssocID="{4CF3552E-C3D4-4AB6-805D-4433E21DF547}" presName="Name19" presStyleLbl="parChTrans1D3" presStyleIdx="1" presStyleCnt="4"/>
      <dgm:spPr/>
      <dgm:t>
        <a:bodyPr/>
        <a:lstStyle/>
        <a:p>
          <a:endParaRPr lang="en-US"/>
        </a:p>
      </dgm:t>
    </dgm:pt>
    <dgm:pt modelId="{4610B0D3-8926-406C-B345-73635193B60A}" type="pres">
      <dgm:prSet presAssocID="{4D029EC6-281B-4567-ACBB-1BA7F6E16112}" presName="Name21" presStyleCnt="0"/>
      <dgm:spPr/>
      <dgm:t>
        <a:bodyPr/>
        <a:lstStyle/>
        <a:p>
          <a:endParaRPr lang="en-US"/>
        </a:p>
      </dgm:t>
    </dgm:pt>
    <dgm:pt modelId="{D12B9CEF-9CF8-4650-8756-31EEDACA9A82}" type="pres">
      <dgm:prSet presAssocID="{4D029EC6-281B-4567-ACBB-1BA7F6E16112}" presName="level2Shape" presStyleLbl="node3" presStyleIdx="1" presStyleCnt="4"/>
      <dgm:spPr/>
      <dgm:t>
        <a:bodyPr/>
        <a:lstStyle/>
        <a:p>
          <a:endParaRPr lang="en-US"/>
        </a:p>
      </dgm:t>
    </dgm:pt>
    <dgm:pt modelId="{0F3C6E52-024C-4CC3-8A16-A660F87A4A16}" type="pres">
      <dgm:prSet presAssocID="{4D029EC6-281B-4567-ACBB-1BA7F6E16112}" presName="hierChild3" presStyleCnt="0"/>
      <dgm:spPr/>
      <dgm:t>
        <a:bodyPr/>
        <a:lstStyle/>
        <a:p>
          <a:endParaRPr lang="en-US"/>
        </a:p>
      </dgm:t>
    </dgm:pt>
    <dgm:pt modelId="{9A500040-1AE7-490E-A858-B7648C8E710F}" type="pres">
      <dgm:prSet presAssocID="{FAD2E13A-0D09-48DA-8D41-041BC7904E6A}" presName="Name19" presStyleLbl="parChTrans1D3" presStyleIdx="2" presStyleCnt="4"/>
      <dgm:spPr/>
      <dgm:t>
        <a:bodyPr/>
        <a:lstStyle/>
        <a:p>
          <a:endParaRPr lang="en-US"/>
        </a:p>
      </dgm:t>
    </dgm:pt>
    <dgm:pt modelId="{F2217CB5-F5ED-4F6C-AD0B-FD1C474785A2}" type="pres">
      <dgm:prSet presAssocID="{40860043-2440-44ED-A86D-54D76F9CABF1}" presName="Name21" presStyleCnt="0"/>
      <dgm:spPr/>
      <dgm:t>
        <a:bodyPr/>
        <a:lstStyle/>
        <a:p>
          <a:endParaRPr lang="en-US"/>
        </a:p>
      </dgm:t>
    </dgm:pt>
    <dgm:pt modelId="{2532BD77-CC47-49EB-8755-898F00C27667}" type="pres">
      <dgm:prSet presAssocID="{40860043-2440-44ED-A86D-54D76F9CABF1}" presName="level2Shape" presStyleLbl="node3" presStyleIdx="2" presStyleCnt="4"/>
      <dgm:spPr/>
      <dgm:t>
        <a:bodyPr/>
        <a:lstStyle/>
        <a:p>
          <a:endParaRPr lang="en-US"/>
        </a:p>
      </dgm:t>
    </dgm:pt>
    <dgm:pt modelId="{59CB0DB4-8D92-48AC-A745-E5AC30DC4CFB}" type="pres">
      <dgm:prSet presAssocID="{40860043-2440-44ED-A86D-54D76F9CABF1}" presName="hierChild3" presStyleCnt="0"/>
      <dgm:spPr/>
      <dgm:t>
        <a:bodyPr/>
        <a:lstStyle/>
        <a:p>
          <a:endParaRPr lang="en-US"/>
        </a:p>
      </dgm:t>
    </dgm:pt>
    <dgm:pt modelId="{574C0241-71B7-42A1-B94D-61B31103F0D8}" type="pres">
      <dgm:prSet presAssocID="{428D1CDE-0B76-41A9-9D26-38F96873A511}" presName="Name19" presStyleLbl="parChTrans1D3" presStyleIdx="3" presStyleCnt="4"/>
      <dgm:spPr/>
      <dgm:t>
        <a:bodyPr/>
        <a:lstStyle/>
        <a:p>
          <a:endParaRPr lang="en-US"/>
        </a:p>
      </dgm:t>
    </dgm:pt>
    <dgm:pt modelId="{B11C974B-0D24-4871-993E-EF7690F1712B}" type="pres">
      <dgm:prSet presAssocID="{C4F322D0-42D6-4101-A848-BA760EBB13E7}" presName="Name21" presStyleCnt="0"/>
      <dgm:spPr/>
      <dgm:t>
        <a:bodyPr/>
        <a:lstStyle/>
        <a:p>
          <a:endParaRPr lang="en-US"/>
        </a:p>
      </dgm:t>
    </dgm:pt>
    <dgm:pt modelId="{573C0C40-75C6-4C88-B556-95DD2732DD20}" type="pres">
      <dgm:prSet presAssocID="{C4F322D0-42D6-4101-A848-BA760EBB13E7}" presName="level2Shape" presStyleLbl="node3" presStyleIdx="3" presStyleCnt="4"/>
      <dgm:spPr/>
      <dgm:t>
        <a:bodyPr/>
        <a:lstStyle/>
        <a:p>
          <a:endParaRPr lang="en-US"/>
        </a:p>
      </dgm:t>
    </dgm:pt>
    <dgm:pt modelId="{E6B9D5BF-9731-49FE-8AAA-4E9566D8629B}" type="pres">
      <dgm:prSet presAssocID="{C4F322D0-42D6-4101-A848-BA760EBB13E7}" presName="hierChild3" presStyleCnt="0"/>
      <dgm:spPr/>
      <dgm:t>
        <a:bodyPr/>
        <a:lstStyle/>
        <a:p>
          <a:endParaRPr lang="en-US"/>
        </a:p>
      </dgm:t>
    </dgm:pt>
    <dgm:pt modelId="{0EF23F53-8499-4AA5-A5B9-CC946952F7F6}" type="pres">
      <dgm:prSet presAssocID="{434C0DEE-C681-4C51-BFF3-D689E0C79523}" presName="bgShapesFlow" presStyleCnt="0"/>
      <dgm:spPr/>
      <dgm:t>
        <a:bodyPr/>
        <a:lstStyle/>
        <a:p>
          <a:endParaRPr lang="en-US"/>
        </a:p>
      </dgm:t>
    </dgm:pt>
  </dgm:ptLst>
  <dgm:cxnLst>
    <dgm:cxn modelId="{CC8DF098-4222-4227-B84F-56F93D7DA9B6}" type="presOf" srcId="{4CF3552E-C3D4-4AB6-805D-4433E21DF547}" destId="{216A9E7D-6E24-49AB-BD23-826D6925ADA8}" srcOrd="0" destOrd="0" presId="urn:microsoft.com/office/officeart/2005/8/layout/hierarchy6"/>
    <dgm:cxn modelId="{1826ADE2-26BA-4FE9-80C4-85D79480E502}" type="presOf" srcId="{90459D4C-191E-41B9-868B-5D1D67BED5C0}" destId="{471DC8F1-7069-4C42-BAD9-BF9818398369}" srcOrd="0" destOrd="0" presId="urn:microsoft.com/office/officeart/2005/8/layout/hierarchy6"/>
    <dgm:cxn modelId="{78841D90-1AB4-4D87-ADA8-7DA64E844DB1}" type="presOf" srcId="{434C0DEE-C681-4C51-BFF3-D689E0C79523}" destId="{87981D77-62FB-425A-BE21-E6FC19768ADB}" srcOrd="0" destOrd="0" presId="urn:microsoft.com/office/officeart/2005/8/layout/hierarchy6"/>
    <dgm:cxn modelId="{08F0B1EE-C716-496A-B892-1C0905880B10}" type="presOf" srcId="{428D1CDE-0B76-41A9-9D26-38F96873A511}" destId="{574C0241-71B7-42A1-B94D-61B31103F0D8}" srcOrd="0" destOrd="0" presId="urn:microsoft.com/office/officeart/2005/8/layout/hierarchy6"/>
    <dgm:cxn modelId="{39E90347-5328-4C47-BFEB-C0BEA17DE101}" srcId="{304FFC5D-411E-4148-82B8-D304F0D2637A}" destId="{90459D4C-191E-41B9-868B-5D1D67BED5C0}" srcOrd="1" destOrd="0" parTransId="{189CF56A-6A2B-4E87-9CB0-AA4E724F50E3}" sibTransId="{15444674-AE07-4FC4-B262-AF81B382B7D7}"/>
    <dgm:cxn modelId="{60363522-457B-479B-BD79-E68E9341BA27}" srcId="{C4CE403F-3AE7-4D8D-8F54-32BB333B1976}" destId="{40860043-2440-44ED-A86D-54D76F9CABF1}" srcOrd="1" destOrd="0" parTransId="{FAD2E13A-0D09-48DA-8D41-041BC7904E6A}" sibTransId="{E7987C8A-CA25-411F-B71D-1A2D82C8931E}"/>
    <dgm:cxn modelId="{9A773ED0-5BE9-430C-AC15-7029E255937D}" type="presOf" srcId="{40860043-2440-44ED-A86D-54D76F9CABF1}" destId="{2532BD77-CC47-49EB-8755-898F00C27667}" srcOrd="0" destOrd="0" presId="urn:microsoft.com/office/officeart/2005/8/layout/hierarchy6"/>
    <dgm:cxn modelId="{2E811C61-D673-4C80-A6A1-F686A045745F}" type="presOf" srcId="{66BB6B54-098C-44B4-878F-833BF64E1749}" destId="{5C0AD7A0-879A-4206-A051-407CD80CD17B}" srcOrd="0" destOrd="0" presId="urn:microsoft.com/office/officeart/2005/8/layout/hierarchy6"/>
    <dgm:cxn modelId="{6F89A39B-D395-4A0B-A3E2-1AEE481B1981}" type="presOf" srcId="{C4F322D0-42D6-4101-A848-BA760EBB13E7}" destId="{573C0C40-75C6-4C88-B556-95DD2732DD20}" srcOrd="0" destOrd="0" presId="urn:microsoft.com/office/officeart/2005/8/layout/hierarchy6"/>
    <dgm:cxn modelId="{B8675485-F2DF-4920-813D-247E5613D739}" srcId="{304FFC5D-411E-4148-82B8-D304F0D2637A}" destId="{66BB6B54-098C-44B4-878F-833BF64E1749}" srcOrd="0" destOrd="0" parTransId="{2642454C-BD4C-40F2-95A8-2AF855C42E43}" sibTransId="{1D7C9E76-A0E8-41C9-89B7-3786DA87D14D}"/>
    <dgm:cxn modelId="{84B52760-2F67-4544-BCC5-5B657EBBFE0D}" srcId="{C4CE403F-3AE7-4D8D-8F54-32BB333B1976}" destId="{4D029EC6-281B-4567-ACBB-1BA7F6E16112}" srcOrd="0" destOrd="0" parTransId="{4CF3552E-C3D4-4AB6-805D-4433E21DF547}" sibTransId="{1A5BC0AB-0DA7-425E-B4EA-D89853C4886E}"/>
    <dgm:cxn modelId="{06BDDAFF-3C91-400D-8197-5E3E44CE858D}" type="presOf" srcId="{6E1885A1-F762-4FF1-B7E8-347F2F42EDB6}" destId="{CB872BE6-14C5-471B-AEB5-8D81A3A6218E}" srcOrd="0" destOrd="0" presId="urn:microsoft.com/office/officeart/2005/8/layout/hierarchy6"/>
    <dgm:cxn modelId="{E10D595A-A49E-4A83-B9FA-2A7BF5F158F3}" type="presOf" srcId="{304FFC5D-411E-4148-82B8-D304F0D2637A}" destId="{F0145EDA-4508-44DB-9996-F1765BAD5367}" srcOrd="0" destOrd="0" presId="urn:microsoft.com/office/officeart/2005/8/layout/hierarchy6"/>
    <dgm:cxn modelId="{5BE70E45-35E7-4793-A3DA-63955F9BB415}" type="presOf" srcId="{189CF56A-6A2B-4E87-9CB0-AA4E724F50E3}" destId="{D0E8723E-8A2A-4BA6-B033-D2DE24B1139D}" srcOrd="0" destOrd="0" presId="urn:microsoft.com/office/officeart/2005/8/layout/hierarchy6"/>
    <dgm:cxn modelId="{00687DF7-37BE-4DA5-8245-EEEC27FBC80F}" type="presOf" srcId="{C4CE403F-3AE7-4D8D-8F54-32BB333B1976}" destId="{FE8FF615-033E-467C-85AC-F3356ECA0B1F}" srcOrd="0" destOrd="0" presId="urn:microsoft.com/office/officeart/2005/8/layout/hierarchy6"/>
    <dgm:cxn modelId="{A4AA23A3-1859-4ADD-A13A-E748FF214A4A}" type="presOf" srcId="{0CA6D390-5C77-4688-86AF-5144A56F680B}" destId="{A0F9E815-93C5-44F2-9366-646E972D859A}" srcOrd="0" destOrd="0" presId="urn:microsoft.com/office/officeart/2005/8/layout/hierarchy6"/>
    <dgm:cxn modelId="{80179350-D598-43F2-A878-60E3B51ECB2A}" srcId="{66BB6B54-098C-44B4-878F-833BF64E1749}" destId="{0CA6D390-5C77-4688-86AF-5144A56F680B}" srcOrd="0" destOrd="0" parTransId="{571FF15A-FDB9-42CF-9180-04D9205A9121}" sibTransId="{C6F60C09-316D-4B10-ACF6-8A44D9158AE4}"/>
    <dgm:cxn modelId="{306D1863-CD27-4813-898D-4D9E4E64D7AF}" srcId="{434C0DEE-C681-4C51-BFF3-D689E0C79523}" destId="{304FFC5D-411E-4148-82B8-D304F0D2637A}" srcOrd="0" destOrd="0" parTransId="{76C03C4C-3FE0-49F7-A535-503E24E1907D}" sibTransId="{AC6E0C6A-2450-438E-95F9-20BAA7413222}"/>
    <dgm:cxn modelId="{2EE6508F-BD2B-4585-B446-7E65E09AD076}" type="presOf" srcId="{4D029EC6-281B-4567-ACBB-1BA7F6E16112}" destId="{D12B9CEF-9CF8-4650-8756-31EEDACA9A82}" srcOrd="0" destOrd="0" presId="urn:microsoft.com/office/officeart/2005/8/layout/hierarchy6"/>
    <dgm:cxn modelId="{58909952-8419-4288-83C2-5D5C8A33F902}" type="presOf" srcId="{FAD2E13A-0D09-48DA-8D41-041BC7904E6A}" destId="{9A500040-1AE7-490E-A858-B7648C8E710F}" srcOrd="0" destOrd="0" presId="urn:microsoft.com/office/officeart/2005/8/layout/hierarchy6"/>
    <dgm:cxn modelId="{5A844236-C8BC-4F84-9E93-CBDE6F5FDC49}" srcId="{304FFC5D-411E-4148-82B8-D304F0D2637A}" destId="{C4CE403F-3AE7-4D8D-8F54-32BB333B1976}" srcOrd="2" destOrd="0" parTransId="{6E1885A1-F762-4FF1-B7E8-347F2F42EDB6}" sibTransId="{C396EAAE-DF7E-4C43-B0E0-3976CC631049}"/>
    <dgm:cxn modelId="{B59489C4-AE5B-4D13-87C1-D5591720D5B5}" srcId="{C4CE403F-3AE7-4D8D-8F54-32BB333B1976}" destId="{C4F322D0-42D6-4101-A848-BA760EBB13E7}" srcOrd="2" destOrd="0" parTransId="{428D1CDE-0B76-41A9-9D26-38F96873A511}" sibTransId="{BF559965-1F1C-4364-8878-86F47997A5D0}"/>
    <dgm:cxn modelId="{153E5DC9-BB42-4341-970D-9129FBD24F67}" type="presOf" srcId="{2642454C-BD4C-40F2-95A8-2AF855C42E43}" destId="{FE88FC66-4234-4ED0-AE7D-67E2A67FEAAE}" srcOrd="0" destOrd="0" presId="urn:microsoft.com/office/officeart/2005/8/layout/hierarchy6"/>
    <dgm:cxn modelId="{E0419162-B6AE-4F51-B9DA-E01FE0648F84}" type="presOf" srcId="{571FF15A-FDB9-42CF-9180-04D9205A9121}" destId="{52924987-ACA8-49BB-BF42-6CA0859810F0}" srcOrd="0" destOrd="0" presId="urn:microsoft.com/office/officeart/2005/8/layout/hierarchy6"/>
    <dgm:cxn modelId="{85E739BF-1D5D-4DC3-8C4F-B6B697E57568}" type="presParOf" srcId="{87981D77-62FB-425A-BE21-E6FC19768ADB}" destId="{50EB402F-8A0F-4DC1-8869-39C6A1486488}" srcOrd="0" destOrd="0" presId="urn:microsoft.com/office/officeart/2005/8/layout/hierarchy6"/>
    <dgm:cxn modelId="{9DB4099A-0C8A-48CF-B130-05CA11BBDE45}" type="presParOf" srcId="{50EB402F-8A0F-4DC1-8869-39C6A1486488}" destId="{1B62EE99-E231-4DE7-90D6-BBB67595240C}" srcOrd="0" destOrd="0" presId="urn:microsoft.com/office/officeart/2005/8/layout/hierarchy6"/>
    <dgm:cxn modelId="{84EEBFC2-4852-406B-841D-1A5FC23F3CB9}" type="presParOf" srcId="{1B62EE99-E231-4DE7-90D6-BBB67595240C}" destId="{EADF44EA-2BFB-4513-A205-E63151BC14FF}" srcOrd="0" destOrd="0" presId="urn:microsoft.com/office/officeart/2005/8/layout/hierarchy6"/>
    <dgm:cxn modelId="{3D2C8F3C-F3AE-45EF-9705-EE5F3404E800}" type="presParOf" srcId="{EADF44EA-2BFB-4513-A205-E63151BC14FF}" destId="{F0145EDA-4508-44DB-9996-F1765BAD5367}" srcOrd="0" destOrd="0" presId="urn:microsoft.com/office/officeart/2005/8/layout/hierarchy6"/>
    <dgm:cxn modelId="{ADF1D19A-2EB9-4CB4-A118-B5D17B13609A}" type="presParOf" srcId="{EADF44EA-2BFB-4513-A205-E63151BC14FF}" destId="{0B2A5BCA-3A6F-4BFC-8894-976BF0491A85}" srcOrd="1" destOrd="0" presId="urn:microsoft.com/office/officeart/2005/8/layout/hierarchy6"/>
    <dgm:cxn modelId="{D1AA7EBF-AD64-4CF9-AB49-B7B05A5080F2}" type="presParOf" srcId="{0B2A5BCA-3A6F-4BFC-8894-976BF0491A85}" destId="{FE88FC66-4234-4ED0-AE7D-67E2A67FEAAE}" srcOrd="0" destOrd="0" presId="urn:microsoft.com/office/officeart/2005/8/layout/hierarchy6"/>
    <dgm:cxn modelId="{6A6DEB73-7F56-428F-BFBA-9517C72A497C}" type="presParOf" srcId="{0B2A5BCA-3A6F-4BFC-8894-976BF0491A85}" destId="{44CE0474-DE0C-4595-8AC1-7C4CA5D6E257}" srcOrd="1" destOrd="0" presId="urn:microsoft.com/office/officeart/2005/8/layout/hierarchy6"/>
    <dgm:cxn modelId="{BCA3875D-85E8-472E-B02A-2551FE9D0FA0}" type="presParOf" srcId="{44CE0474-DE0C-4595-8AC1-7C4CA5D6E257}" destId="{5C0AD7A0-879A-4206-A051-407CD80CD17B}" srcOrd="0" destOrd="0" presId="urn:microsoft.com/office/officeart/2005/8/layout/hierarchy6"/>
    <dgm:cxn modelId="{1B4AA539-8892-4BC1-98EA-E111456DEA53}" type="presParOf" srcId="{44CE0474-DE0C-4595-8AC1-7C4CA5D6E257}" destId="{ECE8E883-845F-4757-83BE-2E5B43F54130}" srcOrd="1" destOrd="0" presId="urn:microsoft.com/office/officeart/2005/8/layout/hierarchy6"/>
    <dgm:cxn modelId="{B58874F1-DC75-4B42-BF1A-68D6E5137D52}" type="presParOf" srcId="{ECE8E883-845F-4757-83BE-2E5B43F54130}" destId="{52924987-ACA8-49BB-BF42-6CA0859810F0}" srcOrd="0" destOrd="0" presId="urn:microsoft.com/office/officeart/2005/8/layout/hierarchy6"/>
    <dgm:cxn modelId="{49430760-09C1-417E-AC42-DEFFE081C131}" type="presParOf" srcId="{ECE8E883-845F-4757-83BE-2E5B43F54130}" destId="{B71A3281-DBD6-4BE6-A7BB-85F623D4DDB4}" srcOrd="1" destOrd="0" presId="urn:microsoft.com/office/officeart/2005/8/layout/hierarchy6"/>
    <dgm:cxn modelId="{60F3C8B2-42DC-45A7-AB45-CC68A95C55C2}" type="presParOf" srcId="{B71A3281-DBD6-4BE6-A7BB-85F623D4DDB4}" destId="{A0F9E815-93C5-44F2-9366-646E972D859A}" srcOrd="0" destOrd="0" presId="urn:microsoft.com/office/officeart/2005/8/layout/hierarchy6"/>
    <dgm:cxn modelId="{CA4A38CA-E9B0-4113-8DA6-EFE0D7C368EC}" type="presParOf" srcId="{B71A3281-DBD6-4BE6-A7BB-85F623D4DDB4}" destId="{0EA4A11D-8CC5-49F3-891C-62E6DB747F62}" srcOrd="1" destOrd="0" presId="urn:microsoft.com/office/officeart/2005/8/layout/hierarchy6"/>
    <dgm:cxn modelId="{1F0DE8E1-76CE-4A44-B98C-77C6EDED5DED}" type="presParOf" srcId="{0B2A5BCA-3A6F-4BFC-8894-976BF0491A85}" destId="{D0E8723E-8A2A-4BA6-B033-D2DE24B1139D}" srcOrd="2" destOrd="0" presId="urn:microsoft.com/office/officeart/2005/8/layout/hierarchy6"/>
    <dgm:cxn modelId="{6B8A7E5F-273A-4961-9D4C-4C02894EF2E6}" type="presParOf" srcId="{0B2A5BCA-3A6F-4BFC-8894-976BF0491A85}" destId="{8F3AEC18-8EA8-4E13-811F-0C41F1710EC5}" srcOrd="3" destOrd="0" presId="urn:microsoft.com/office/officeart/2005/8/layout/hierarchy6"/>
    <dgm:cxn modelId="{CC738A22-8E46-46BB-920D-BBB89E2C5E1B}" type="presParOf" srcId="{8F3AEC18-8EA8-4E13-811F-0C41F1710EC5}" destId="{471DC8F1-7069-4C42-BAD9-BF9818398369}" srcOrd="0" destOrd="0" presId="urn:microsoft.com/office/officeart/2005/8/layout/hierarchy6"/>
    <dgm:cxn modelId="{13C5EC8E-9B55-4951-94AA-9C3C83EC316D}" type="presParOf" srcId="{8F3AEC18-8EA8-4E13-811F-0C41F1710EC5}" destId="{852EAB38-B060-48F0-A81B-979E273DD991}" srcOrd="1" destOrd="0" presId="urn:microsoft.com/office/officeart/2005/8/layout/hierarchy6"/>
    <dgm:cxn modelId="{011CF6E0-F2DD-4066-B6AD-1352A242FCDB}" type="presParOf" srcId="{0B2A5BCA-3A6F-4BFC-8894-976BF0491A85}" destId="{CB872BE6-14C5-471B-AEB5-8D81A3A6218E}" srcOrd="4" destOrd="0" presId="urn:microsoft.com/office/officeart/2005/8/layout/hierarchy6"/>
    <dgm:cxn modelId="{D8A5061C-6917-477C-8E9C-F59C37F4E2EA}" type="presParOf" srcId="{0B2A5BCA-3A6F-4BFC-8894-976BF0491A85}" destId="{0B28CE33-BEA2-44E3-A936-D2837CDAE74A}" srcOrd="5" destOrd="0" presId="urn:microsoft.com/office/officeart/2005/8/layout/hierarchy6"/>
    <dgm:cxn modelId="{E08BA7BB-8E49-4169-9746-DEC63D085ABE}" type="presParOf" srcId="{0B28CE33-BEA2-44E3-A936-D2837CDAE74A}" destId="{FE8FF615-033E-467C-85AC-F3356ECA0B1F}" srcOrd="0" destOrd="0" presId="urn:microsoft.com/office/officeart/2005/8/layout/hierarchy6"/>
    <dgm:cxn modelId="{48628C5A-5F19-4852-AB7D-06392ED83C64}" type="presParOf" srcId="{0B28CE33-BEA2-44E3-A936-D2837CDAE74A}" destId="{7B2D7E71-99CB-4CC0-A56B-CF8120927394}" srcOrd="1" destOrd="0" presId="urn:microsoft.com/office/officeart/2005/8/layout/hierarchy6"/>
    <dgm:cxn modelId="{05311569-6FFB-4149-9EA0-FB2F2804610A}" type="presParOf" srcId="{7B2D7E71-99CB-4CC0-A56B-CF8120927394}" destId="{216A9E7D-6E24-49AB-BD23-826D6925ADA8}" srcOrd="0" destOrd="0" presId="urn:microsoft.com/office/officeart/2005/8/layout/hierarchy6"/>
    <dgm:cxn modelId="{379B3AC3-0F78-4FCA-954E-E99B04628E47}" type="presParOf" srcId="{7B2D7E71-99CB-4CC0-A56B-CF8120927394}" destId="{4610B0D3-8926-406C-B345-73635193B60A}" srcOrd="1" destOrd="0" presId="urn:microsoft.com/office/officeart/2005/8/layout/hierarchy6"/>
    <dgm:cxn modelId="{C0679B5F-0E52-449C-BD98-919AF1C922B7}" type="presParOf" srcId="{4610B0D3-8926-406C-B345-73635193B60A}" destId="{D12B9CEF-9CF8-4650-8756-31EEDACA9A82}" srcOrd="0" destOrd="0" presId="urn:microsoft.com/office/officeart/2005/8/layout/hierarchy6"/>
    <dgm:cxn modelId="{7D58F05D-A31D-4F8C-A04C-B49CC0D0C96D}" type="presParOf" srcId="{4610B0D3-8926-406C-B345-73635193B60A}" destId="{0F3C6E52-024C-4CC3-8A16-A660F87A4A16}" srcOrd="1" destOrd="0" presId="urn:microsoft.com/office/officeart/2005/8/layout/hierarchy6"/>
    <dgm:cxn modelId="{860EA085-790C-4097-AB7F-C949B2A0ACC7}" type="presParOf" srcId="{7B2D7E71-99CB-4CC0-A56B-CF8120927394}" destId="{9A500040-1AE7-490E-A858-B7648C8E710F}" srcOrd="2" destOrd="0" presId="urn:microsoft.com/office/officeart/2005/8/layout/hierarchy6"/>
    <dgm:cxn modelId="{745AC838-C387-458F-A0F4-032D327AEA97}" type="presParOf" srcId="{7B2D7E71-99CB-4CC0-A56B-CF8120927394}" destId="{F2217CB5-F5ED-4F6C-AD0B-FD1C474785A2}" srcOrd="3" destOrd="0" presId="urn:microsoft.com/office/officeart/2005/8/layout/hierarchy6"/>
    <dgm:cxn modelId="{579F3289-8AE3-4A8F-95EB-06A17C470A2B}" type="presParOf" srcId="{F2217CB5-F5ED-4F6C-AD0B-FD1C474785A2}" destId="{2532BD77-CC47-49EB-8755-898F00C27667}" srcOrd="0" destOrd="0" presId="urn:microsoft.com/office/officeart/2005/8/layout/hierarchy6"/>
    <dgm:cxn modelId="{12389539-7FA9-4CCB-A2B7-99A965EC282C}" type="presParOf" srcId="{F2217CB5-F5ED-4F6C-AD0B-FD1C474785A2}" destId="{59CB0DB4-8D92-48AC-A745-E5AC30DC4CFB}" srcOrd="1" destOrd="0" presId="urn:microsoft.com/office/officeart/2005/8/layout/hierarchy6"/>
    <dgm:cxn modelId="{A2F7AE0B-1536-43C3-9ACF-F5A176D4209D}" type="presParOf" srcId="{7B2D7E71-99CB-4CC0-A56B-CF8120927394}" destId="{574C0241-71B7-42A1-B94D-61B31103F0D8}" srcOrd="4" destOrd="0" presId="urn:microsoft.com/office/officeart/2005/8/layout/hierarchy6"/>
    <dgm:cxn modelId="{EFC2ED88-5FFB-4791-B807-EAFEE67E8791}" type="presParOf" srcId="{7B2D7E71-99CB-4CC0-A56B-CF8120927394}" destId="{B11C974B-0D24-4871-993E-EF7690F1712B}" srcOrd="5" destOrd="0" presId="urn:microsoft.com/office/officeart/2005/8/layout/hierarchy6"/>
    <dgm:cxn modelId="{989660EA-4AC4-45D2-9655-8E82170BDC24}" type="presParOf" srcId="{B11C974B-0D24-4871-993E-EF7690F1712B}" destId="{573C0C40-75C6-4C88-B556-95DD2732DD20}" srcOrd="0" destOrd="0" presId="urn:microsoft.com/office/officeart/2005/8/layout/hierarchy6"/>
    <dgm:cxn modelId="{95EE226B-ACAD-4727-9813-96EBD99101BF}" type="presParOf" srcId="{B11C974B-0D24-4871-993E-EF7690F1712B}" destId="{E6B9D5BF-9731-49FE-8AAA-4E9566D8629B}" srcOrd="1" destOrd="0" presId="urn:microsoft.com/office/officeart/2005/8/layout/hierarchy6"/>
    <dgm:cxn modelId="{AF37B00C-B71A-4F73-BC98-835A1A0B6F06}" type="presParOf" srcId="{87981D77-62FB-425A-BE21-E6FC19768ADB}" destId="{0EF23F53-8499-4AA5-A5B9-CC946952F7F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CB2CF1-621F-4A9D-9D77-470BA02C1F7A}" type="doc">
      <dgm:prSet loTypeId="urn:microsoft.com/office/officeart/2005/8/layout/hierarchy5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CE60941-BC51-4C6E-B70F-3E9D66FB9ADA}">
      <dgm:prSet phldrT="[Text]"/>
      <dgm:spPr/>
      <dgm:t>
        <a:bodyPr/>
        <a:lstStyle/>
        <a:p>
          <a:r>
            <a:rPr lang="en-US" dirty="0" smtClean="0"/>
            <a:t>Jane</a:t>
          </a:r>
        </a:p>
        <a:p>
          <a:r>
            <a:rPr lang="en-US" dirty="0" smtClean="0"/>
            <a:t>Manager</a:t>
          </a:r>
          <a:endParaRPr lang="en-US" dirty="0"/>
        </a:p>
      </dgm:t>
    </dgm:pt>
    <dgm:pt modelId="{EF10274F-B7F6-41D2-B578-64556FC45102}" type="parTrans" cxnId="{01AF96A2-E3B4-4BE4-BA6C-E15EC32660E8}">
      <dgm:prSet/>
      <dgm:spPr/>
      <dgm:t>
        <a:bodyPr/>
        <a:lstStyle/>
        <a:p>
          <a:endParaRPr lang="en-US"/>
        </a:p>
      </dgm:t>
    </dgm:pt>
    <dgm:pt modelId="{DE7A90B7-9D81-4013-A9FF-EDF5A085226A}" type="sibTrans" cxnId="{01AF96A2-E3B4-4BE4-BA6C-E15EC32660E8}">
      <dgm:prSet/>
      <dgm:spPr/>
      <dgm:t>
        <a:bodyPr/>
        <a:lstStyle/>
        <a:p>
          <a:endParaRPr lang="en-US"/>
        </a:p>
      </dgm:t>
    </dgm:pt>
    <dgm:pt modelId="{B827B87E-921C-44A0-A11C-2323A40CC6FB}">
      <dgm:prSet phldrT="[Text]"/>
      <dgm:spPr/>
      <dgm:t>
        <a:bodyPr/>
        <a:lstStyle/>
        <a:p>
          <a:r>
            <a:rPr lang="en-US" dirty="0" smtClean="0"/>
            <a:t>Jacob</a:t>
          </a:r>
        </a:p>
        <a:p>
          <a:r>
            <a:rPr lang="en-US" dirty="0" smtClean="0"/>
            <a:t>Head Waiter</a:t>
          </a:r>
          <a:endParaRPr lang="en-US" dirty="0"/>
        </a:p>
      </dgm:t>
    </dgm:pt>
    <dgm:pt modelId="{4AEFD97F-84DC-4E6A-92BF-89A78C46CFC2}" type="parTrans" cxnId="{75A36A14-C756-4BD8-B3BA-8DCFF92E1962}">
      <dgm:prSet/>
      <dgm:spPr/>
      <dgm:t>
        <a:bodyPr/>
        <a:lstStyle/>
        <a:p>
          <a:endParaRPr lang="en-US"/>
        </a:p>
      </dgm:t>
    </dgm:pt>
    <dgm:pt modelId="{57117697-3B8A-4B36-BE9A-75545E7DF1A2}" type="sibTrans" cxnId="{75A36A14-C756-4BD8-B3BA-8DCFF92E1962}">
      <dgm:prSet/>
      <dgm:spPr/>
      <dgm:t>
        <a:bodyPr/>
        <a:lstStyle/>
        <a:p>
          <a:endParaRPr lang="en-US"/>
        </a:p>
      </dgm:t>
    </dgm:pt>
    <dgm:pt modelId="{520D6B63-70F6-48AA-8878-3285B6EE4E60}">
      <dgm:prSet phldrT="[Text]"/>
      <dgm:spPr/>
      <dgm:t>
        <a:bodyPr/>
        <a:lstStyle/>
        <a:p>
          <a:r>
            <a:rPr lang="en-US" dirty="0" smtClean="0"/>
            <a:t>Sara</a:t>
          </a:r>
        </a:p>
        <a:p>
          <a:r>
            <a:rPr lang="en-US" dirty="0" smtClean="0"/>
            <a:t>Waitress</a:t>
          </a:r>
          <a:endParaRPr lang="en-US" dirty="0"/>
        </a:p>
      </dgm:t>
    </dgm:pt>
    <dgm:pt modelId="{17520ADD-175F-440B-B83E-C4B9128C4517}" type="parTrans" cxnId="{A26DA0EA-099D-4B1E-AFCE-E8FC0CF5B913}">
      <dgm:prSet/>
      <dgm:spPr/>
      <dgm:t>
        <a:bodyPr/>
        <a:lstStyle/>
        <a:p>
          <a:endParaRPr lang="en-US"/>
        </a:p>
      </dgm:t>
    </dgm:pt>
    <dgm:pt modelId="{9AF65F69-4D6C-474A-A296-138671958E6D}" type="sibTrans" cxnId="{A26DA0EA-099D-4B1E-AFCE-E8FC0CF5B913}">
      <dgm:prSet/>
      <dgm:spPr/>
      <dgm:t>
        <a:bodyPr/>
        <a:lstStyle/>
        <a:p>
          <a:endParaRPr lang="en-US"/>
        </a:p>
      </dgm:t>
    </dgm:pt>
    <dgm:pt modelId="{6780327A-03C1-4ADB-9FFB-4C6B4597740A}">
      <dgm:prSet phldrT="[Text]"/>
      <dgm:spPr/>
      <dgm:t>
        <a:bodyPr/>
        <a:lstStyle/>
        <a:p>
          <a:r>
            <a:rPr lang="en-US" dirty="0" smtClean="0"/>
            <a:t>Julia</a:t>
          </a:r>
        </a:p>
        <a:p>
          <a:r>
            <a:rPr lang="en-US" dirty="0" smtClean="0"/>
            <a:t>Waitress</a:t>
          </a:r>
          <a:endParaRPr lang="en-US" dirty="0"/>
        </a:p>
      </dgm:t>
    </dgm:pt>
    <dgm:pt modelId="{46E118D4-7A20-49C2-87C4-4395F0129C9D}" type="parTrans" cxnId="{1E374049-3358-4A90-A6AD-DF8B4B07F64E}">
      <dgm:prSet/>
      <dgm:spPr/>
      <dgm:t>
        <a:bodyPr/>
        <a:lstStyle/>
        <a:p>
          <a:endParaRPr lang="en-US"/>
        </a:p>
      </dgm:t>
    </dgm:pt>
    <dgm:pt modelId="{0E2F2DD3-01CE-4F0F-BFC2-145B4C7E705B}" type="sibTrans" cxnId="{1E374049-3358-4A90-A6AD-DF8B4B07F64E}">
      <dgm:prSet/>
      <dgm:spPr/>
      <dgm:t>
        <a:bodyPr/>
        <a:lstStyle/>
        <a:p>
          <a:endParaRPr lang="en-US"/>
        </a:p>
      </dgm:t>
    </dgm:pt>
    <dgm:pt modelId="{55FB767F-93A3-42C8-8465-6B6E91F3F060}">
      <dgm:prSet/>
      <dgm:spPr/>
      <dgm:t>
        <a:bodyPr/>
        <a:lstStyle/>
        <a:p>
          <a:r>
            <a:rPr lang="en-US" dirty="0" smtClean="0"/>
            <a:t>Ethan</a:t>
          </a:r>
        </a:p>
        <a:p>
          <a:r>
            <a:rPr lang="en-US" dirty="0" smtClean="0"/>
            <a:t>Waiter</a:t>
          </a:r>
          <a:endParaRPr lang="en-US" dirty="0"/>
        </a:p>
      </dgm:t>
    </dgm:pt>
    <dgm:pt modelId="{21DAA97E-4CB0-4A93-9829-0F2F806700C9}" type="parTrans" cxnId="{04D7A33B-A91C-4E94-8308-8C392229564B}">
      <dgm:prSet/>
      <dgm:spPr/>
      <dgm:t>
        <a:bodyPr/>
        <a:lstStyle/>
        <a:p>
          <a:endParaRPr lang="en-US"/>
        </a:p>
      </dgm:t>
    </dgm:pt>
    <dgm:pt modelId="{87C7BD28-74F9-49EC-AB28-19D58DBF0A59}" type="sibTrans" cxnId="{04D7A33B-A91C-4E94-8308-8C392229564B}">
      <dgm:prSet/>
      <dgm:spPr/>
      <dgm:t>
        <a:bodyPr/>
        <a:lstStyle/>
        <a:p>
          <a:endParaRPr lang="en-US"/>
        </a:p>
      </dgm:t>
    </dgm:pt>
    <dgm:pt modelId="{DCECBED9-16E8-4A6E-8690-69FD660622E6}">
      <dgm:prSet/>
      <dgm:spPr/>
      <dgm:t>
        <a:bodyPr/>
        <a:lstStyle/>
        <a:p>
          <a:r>
            <a:rPr lang="en-US" dirty="0" smtClean="0"/>
            <a:t>Nathan</a:t>
          </a:r>
        </a:p>
        <a:p>
          <a:r>
            <a:rPr lang="en-US" dirty="0" smtClean="0"/>
            <a:t>Waiter</a:t>
          </a:r>
          <a:endParaRPr lang="en-US" dirty="0"/>
        </a:p>
      </dgm:t>
    </dgm:pt>
    <dgm:pt modelId="{D184141E-23E3-4B2F-AEAD-190F3C53AE0F}" type="parTrans" cxnId="{8876FAEC-23E6-4A8D-8198-D4C51B0C42A2}">
      <dgm:prSet/>
      <dgm:spPr/>
      <dgm:t>
        <a:bodyPr/>
        <a:lstStyle/>
        <a:p>
          <a:endParaRPr lang="en-US"/>
        </a:p>
      </dgm:t>
    </dgm:pt>
    <dgm:pt modelId="{9467B388-AB9A-4D32-96FE-17D458D84ABB}" type="sibTrans" cxnId="{8876FAEC-23E6-4A8D-8198-D4C51B0C42A2}">
      <dgm:prSet/>
      <dgm:spPr/>
      <dgm:t>
        <a:bodyPr/>
        <a:lstStyle/>
        <a:p>
          <a:endParaRPr lang="en-US"/>
        </a:p>
      </dgm:t>
    </dgm:pt>
    <dgm:pt modelId="{B524CD43-DE1C-4F50-8C29-1CDF92F10E35}">
      <dgm:prSet/>
      <dgm:spPr/>
      <dgm:t>
        <a:bodyPr/>
        <a:lstStyle/>
        <a:p>
          <a:r>
            <a:rPr lang="en-US" dirty="0" smtClean="0"/>
            <a:t>Kevin</a:t>
          </a:r>
        </a:p>
        <a:p>
          <a:r>
            <a:rPr lang="en-US" dirty="0" smtClean="0"/>
            <a:t>Kitchen Manager</a:t>
          </a:r>
          <a:endParaRPr lang="en-US" dirty="0"/>
        </a:p>
      </dgm:t>
    </dgm:pt>
    <dgm:pt modelId="{A4CA2F83-27CF-4706-A1BF-061673985AE1}" type="parTrans" cxnId="{DD8AB099-091A-4FA5-97CA-43C5B5B843CD}">
      <dgm:prSet/>
      <dgm:spPr/>
      <dgm:t>
        <a:bodyPr/>
        <a:lstStyle/>
        <a:p>
          <a:endParaRPr lang="en-US"/>
        </a:p>
      </dgm:t>
    </dgm:pt>
    <dgm:pt modelId="{6E27C6C4-9A8B-4C60-96F5-8B780183132E}" type="sibTrans" cxnId="{DD8AB099-091A-4FA5-97CA-43C5B5B843CD}">
      <dgm:prSet/>
      <dgm:spPr/>
      <dgm:t>
        <a:bodyPr/>
        <a:lstStyle/>
        <a:p>
          <a:endParaRPr lang="en-US"/>
        </a:p>
      </dgm:t>
    </dgm:pt>
    <dgm:pt modelId="{DD9CB1C5-78C0-4725-9F50-B654EA61A709}" type="pres">
      <dgm:prSet presAssocID="{FDCB2CF1-621F-4A9D-9D77-470BA02C1F7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927C5C-4ADE-4210-AB22-210A161C52FC}" type="pres">
      <dgm:prSet presAssocID="{FDCB2CF1-621F-4A9D-9D77-470BA02C1F7A}" presName="hierFlow" presStyleCnt="0"/>
      <dgm:spPr/>
      <dgm:t>
        <a:bodyPr/>
        <a:lstStyle/>
        <a:p>
          <a:endParaRPr lang="en-US"/>
        </a:p>
      </dgm:t>
    </dgm:pt>
    <dgm:pt modelId="{C52AB715-3334-4B6C-BEB7-CA59814FFAFF}" type="pres">
      <dgm:prSet presAssocID="{FDCB2CF1-621F-4A9D-9D77-470BA02C1F7A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D65B757-3D8F-43F7-9C9B-BD591D5CE7F5}" type="pres">
      <dgm:prSet presAssocID="{CCE60941-BC51-4C6E-B70F-3E9D66FB9ADA}" presName="Name17" presStyleCnt="0"/>
      <dgm:spPr/>
      <dgm:t>
        <a:bodyPr/>
        <a:lstStyle/>
        <a:p>
          <a:endParaRPr lang="en-US"/>
        </a:p>
      </dgm:t>
    </dgm:pt>
    <dgm:pt modelId="{0E7987B5-A35B-4A57-A2EA-3DDC2C89D611}" type="pres">
      <dgm:prSet presAssocID="{CCE60941-BC51-4C6E-B70F-3E9D66FB9ADA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65C932-1E5A-4DC4-A1A4-D7AC2EDC2278}" type="pres">
      <dgm:prSet presAssocID="{CCE60941-BC51-4C6E-B70F-3E9D66FB9ADA}" presName="hierChild2" presStyleCnt="0"/>
      <dgm:spPr/>
      <dgm:t>
        <a:bodyPr/>
        <a:lstStyle/>
        <a:p>
          <a:endParaRPr lang="en-US"/>
        </a:p>
      </dgm:t>
    </dgm:pt>
    <dgm:pt modelId="{7B06F706-5D41-44E0-B177-362665584A89}" type="pres">
      <dgm:prSet presAssocID="{4AEFD97F-84DC-4E6A-92BF-89A78C46CFC2}" presName="Name25" presStyleLbl="parChTrans1D2" presStyleIdx="0" presStyleCnt="2"/>
      <dgm:spPr/>
      <dgm:t>
        <a:bodyPr/>
        <a:lstStyle/>
        <a:p>
          <a:endParaRPr lang="en-US"/>
        </a:p>
      </dgm:t>
    </dgm:pt>
    <dgm:pt modelId="{C3E99E90-BAB6-4F67-AE5D-304BE665F8D2}" type="pres">
      <dgm:prSet presAssocID="{4AEFD97F-84DC-4E6A-92BF-89A78C46CFC2}" presName="connTx" presStyleLbl="parChTrans1D2" presStyleIdx="0" presStyleCnt="2"/>
      <dgm:spPr/>
      <dgm:t>
        <a:bodyPr/>
        <a:lstStyle/>
        <a:p>
          <a:endParaRPr lang="en-US"/>
        </a:p>
      </dgm:t>
    </dgm:pt>
    <dgm:pt modelId="{1C229785-DFC5-4B79-A6F1-2B79944F0925}" type="pres">
      <dgm:prSet presAssocID="{B827B87E-921C-44A0-A11C-2323A40CC6FB}" presName="Name30" presStyleCnt="0"/>
      <dgm:spPr/>
      <dgm:t>
        <a:bodyPr/>
        <a:lstStyle/>
        <a:p>
          <a:endParaRPr lang="en-US"/>
        </a:p>
      </dgm:t>
    </dgm:pt>
    <dgm:pt modelId="{F8896247-239A-46D6-8E80-F3622FE1429F}" type="pres">
      <dgm:prSet presAssocID="{B827B87E-921C-44A0-A11C-2323A40CC6FB}" presName="level2Shape" presStyleLbl="node2" presStyleIdx="0" presStyleCnt="2"/>
      <dgm:spPr/>
      <dgm:t>
        <a:bodyPr/>
        <a:lstStyle/>
        <a:p>
          <a:endParaRPr lang="en-US"/>
        </a:p>
      </dgm:t>
    </dgm:pt>
    <dgm:pt modelId="{6835569F-3658-418B-868D-B61E85E5CEE2}" type="pres">
      <dgm:prSet presAssocID="{B827B87E-921C-44A0-A11C-2323A40CC6FB}" presName="hierChild3" presStyleCnt="0"/>
      <dgm:spPr/>
      <dgm:t>
        <a:bodyPr/>
        <a:lstStyle/>
        <a:p>
          <a:endParaRPr lang="en-US"/>
        </a:p>
      </dgm:t>
    </dgm:pt>
    <dgm:pt modelId="{B5ED99F9-1A0F-49A8-BD2B-FA9715408668}" type="pres">
      <dgm:prSet presAssocID="{17520ADD-175F-440B-B83E-C4B9128C4517}" presName="Name25" presStyleLbl="parChTrans1D3" presStyleIdx="0" presStyleCnt="4"/>
      <dgm:spPr/>
      <dgm:t>
        <a:bodyPr/>
        <a:lstStyle/>
        <a:p>
          <a:endParaRPr lang="en-US"/>
        </a:p>
      </dgm:t>
    </dgm:pt>
    <dgm:pt modelId="{725E7063-56EE-4B7F-BD42-84244BC21FF7}" type="pres">
      <dgm:prSet presAssocID="{17520ADD-175F-440B-B83E-C4B9128C4517}" presName="connTx" presStyleLbl="parChTrans1D3" presStyleIdx="0" presStyleCnt="4"/>
      <dgm:spPr/>
      <dgm:t>
        <a:bodyPr/>
        <a:lstStyle/>
        <a:p>
          <a:endParaRPr lang="en-US"/>
        </a:p>
      </dgm:t>
    </dgm:pt>
    <dgm:pt modelId="{9F4DB0D5-5CBC-48EF-A6FA-854C6E2EB4A8}" type="pres">
      <dgm:prSet presAssocID="{520D6B63-70F6-48AA-8878-3285B6EE4E60}" presName="Name30" presStyleCnt="0"/>
      <dgm:spPr/>
      <dgm:t>
        <a:bodyPr/>
        <a:lstStyle/>
        <a:p>
          <a:endParaRPr lang="en-US"/>
        </a:p>
      </dgm:t>
    </dgm:pt>
    <dgm:pt modelId="{1243C95C-4A9A-43ED-B672-AC2FC9BD2178}" type="pres">
      <dgm:prSet presAssocID="{520D6B63-70F6-48AA-8878-3285B6EE4E60}" presName="level2Shape" presStyleLbl="node3" presStyleIdx="0" presStyleCnt="4"/>
      <dgm:spPr/>
      <dgm:t>
        <a:bodyPr/>
        <a:lstStyle/>
        <a:p>
          <a:endParaRPr lang="en-US"/>
        </a:p>
      </dgm:t>
    </dgm:pt>
    <dgm:pt modelId="{50CB68DA-4B15-4DDF-AC45-80C45E8FA048}" type="pres">
      <dgm:prSet presAssocID="{520D6B63-70F6-48AA-8878-3285B6EE4E60}" presName="hierChild3" presStyleCnt="0"/>
      <dgm:spPr/>
      <dgm:t>
        <a:bodyPr/>
        <a:lstStyle/>
        <a:p>
          <a:endParaRPr lang="en-US"/>
        </a:p>
      </dgm:t>
    </dgm:pt>
    <dgm:pt modelId="{DB93F902-E332-4D0E-872E-AE524F053669}" type="pres">
      <dgm:prSet presAssocID="{46E118D4-7A20-49C2-87C4-4395F0129C9D}" presName="Name25" presStyleLbl="parChTrans1D3" presStyleIdx="1" presStyleCnt="4"/>
      <dgm:spPr/>
      <dgm:t>
        <a:bodyPr/>
        <a:lstStyle/>
        <a:p>
          <a:endParaRPr lang="en-US"/>
        </a:p>
      </dgm:t>
    </dgm:pt>
    <dgm:pt modelId="{5A7362E0-774F-469A-B002-4A00E691AAD5}" type="pres">
      <dgm:prSet presAssocID="{46E118D4-7A20-49C2-87C4-4395F0129C9D}" presName="connTx" presStyleLbl="parChTrans1D3" presStyleIdx="1" presStyleCnt="4"/>
      <dgm:spPr/>
      <dgm:t>
        <a:bodyPr/>
        <a:lstStyle/>
        <a:p>
          <a:endParaRPr lang="en-US"/>
        </a:p>
      </dgm:t>
    </dgm:pt>
    <dgm:pt modelId="{FC98A554-4658-419A-939C-CB8E4C7359E8}" type="pres">
      <dgm:prSet presAssocID="{6780327A-03C1-4ADB-9FFB-4C6B4597740A}" presName="Name30" presStyleCnt="0"/>
      <dgm:spPr/>
      <dgm:t>
        <a:bodyPr/>
        <a:lstStyle/>
        <a:p>
          <a:endParaRPr lang="en-US"/>
        </a:p>
      </dgm:t>
    </dgm:pt>
    <dgm:pt modelId="{CE141186-AC0C-4412-BE99-0EC51D574F1B}" type="pres">
      <dgm:prSet presAssocID="{6780327A-03C1-4ADB-9FFB-4C6B4597740A}" presName="level2Shape" presStyleLbl="node3" presStyleIdx="1" presStyleCnt="4"/>
      <dgm:spPr/>
      <dgm:t>
        <a:bodyPr/>
        <a:lstStyle/>
        <a:p>
          <a:endParaRPr lang="en-US"/>
        </a:p>
      </dgm:t>
    </dgm:pt>
    <dgm:pt modelId="{5B6BBA22-516A-4916-B864-7703E174135E}" type="pres">
      <dgm:prSet presAssocID="{6780327A-03C1-4ADB-9FFB-4C6B4597740A}" presName="hierChild3" presStyleCnt="0"/>
      <dgm:spPr/>
      <dgm:t>
        <a:bodyPr/>
        <a:lstStyle/>
        <a:p>
          <a:endParaRPr lang="en-US"/>
        </a:p>
      </dgm:t>
    </dgm:pt>
    <dgm:pt modelId="{9E2901E4-E98D-4751-9C31-84977D6BE09C}" type="pres">
      <dgm:prSet presAssocID="{21DAA97E-4CB0-4A93-9829-0F2F806700C9}" presName="Name25" presStyleLbl="parChTrans1D3" presStyleIdx="2" presStyleCnt="4"/>
      <dgm:spPr/>
      <dgm:t>
        <a:bodyPr/>
        <a:lstStyle/>
        <a:p>
          <a:endParaRPr lang="en-US"/>
        </a:p>
      </dgm:t>
    </dgm:pt>
    <dgm:pt modelId="{F7BDD807-8A9A-42DB-B5D6-3780FC3FCFF4}" type="pres">
      <dgm:prSet presAssocID="{21DAA97E-4CB0-4A93-9829-0F2F806700C9}" presName="connTx" presStyleLbl="parChTrans1D3" presStyleIdx="2" presStyleCnt="4"/>
      <dgm:spPr/>
      <dgm:t>
        <a:bodyPr/>
        <a:lstStyle/>
        <a:p>
          <a:endParaRPr lang="en-US"/>
        </a:p>
      </dgm:t>
    </dgm:pt>
    <dgm:pt modelId="{035CAC53-EBCB-49AF-B400-5BC42630A8AE}" type="pres">
      <dgm:prSet presAssocID="{55FB767F-93A3-42C8-8465-6B6E91F3F060}" presName="Name30" presStyleCnt="0"/>
      <dgm:spPr/>
      <dgm:t>
        <a:bodyPr/>
        <a:lstStyle/>
        <a:p>
          <a:endParaRPr lang="en-US"/>
        </a:p>
      </dgm:t>
    </dgm:pt>
    <dgm:pt modelId="{A992AC6F-B128-41DB-A477-6AA1344ACCCF}" type="pres">
      <dgm:prSet presAssocID="{55FB767F-93A3-42C8-8465-6B6E91F3F060}" presName="level2Shape" presStyleLbl="node3" presStyleIdx="2" presStyleCnt="4"/>
      <dgm:spPr/>
      <dgm:t>
        <a:bodyPr/>
        <a:lstStyle/>
        <a:p>
          <a:endParaRPr lang="en-US"/>
        </a:p>
      </dgm:t>
    </dgm:pt>
    <dgm:pt modelId="{BE97F662-29F7-4695-A31A-AEA83C9B830E}" type="pres">
      <dgm:prSet presAssocID="{55FB767F-93A3-42C8-8465-6B6E91F3F060}" presName="hierChild3" presStyleCnt="0"/>
      <dgm:spPr/>
      <dgm:t>
        <a:bodyPr/>
        <a:lstStyle/>
        <a:p>
          <a:endParaRPr lang="en-US"/>
        </a:p>
      </dgm:t>
    </dgm:pt>
    <dgm:pt modelId="{9A7EE0B5-E288-4D05-BA12-96A6C387274E}" type="pres">
      <dgm:prSet presAssocID="{D184141E-23E3-4B2F-AEAD-190F3C53AE0F}" presName="Name25" presStyleLbl="parChTrans1D3" presStyleIdx="3" presStyleCnt="4"/>
      <dgm:spPr/>
      <dgm:t>
        <a:bodyPr/>
        <a:lstStyle/>
        <a:p>
          <a:endParaRPr lang="en-US"/>
        </a:p>
      </dgm:t>
    </dgm:pt>
    <dgm:pt modelId="{E7EB8FB6-57AC-4B9B-8BA8-7A4625AF0960}" type="pres">
      <dgm:prSet presAssocID="{D184141E-23E3-4B2F-AEAD-190F3C53AE0F}" presName="connTx" presStyleLbl="parChTrans1D3" presStyleIdx="3" presStyleCnt="4"/>
      <dgm:spPr/>
      <dgm:t>
        <a:bodyPr/>
        <a:lstStyle/>
        <a:p>
          <a:endParaRPr lang="en-US"/>
        </a:p>
      </dgm:t>
    </dgm:pt>
    <dgm:pt modelId="{C0B57236-86C0-41FE-9A54-943B5E934602}" type="pres">
      <dgm:prSet presAssocID="{DCECBED9-16E8-4A6E-8690-69FD660622E6}" presName="Name30" presStyleCnt="0"/>
      <dgm:spPr/>
      <dgm:t>
        <a:bodyPr/>
        <a:lstStyle/>
        <a:p>
          <a:endParaRPr lang="en-US"/>
        </a:p>
      </dgm:t>
    </dgm:pt>
    <dgm:pt modelId="{8AD41BFD-33AD-4CD0-8591-F4B1ACC6D590}" type="pres">
      <dgm:prSet presAssocID="{DCECBED9-16E8-4A6E-8690-69FD660622E6}" presName="level2Shape" presStyleLbl="node3" presStyleIdx="3" presStyleCnt="4"/>
      <dgm:spPr/>
      <dgm:t>
        <a:bodyPr/>
        <a:lstStyle/>
        <a:p>
          <a:endParaRPr lang="en-US"/>
        </a:p>
      </dgm:t>
    </dgm:pt>
    <dgm:pt modelId="{3B6DFFF7-960F-4471-A2FA-C2D3250D350F}" type="pres">
      <dgm:prSet presAssocID="{DCECBED9-16E8-4A6E-8690-69FD660622E6}" presName="hierChild3" presStyleCnt="0"/>
      <dgm:spPr/>
      <dgm:t>
        <a:bodyPr/>
        <a:lstStyle/>
        <a:p>
          <a:endParaRPr lang="en-US"/>
        </a:p>
      </dgm:t>
    </dgm:pt>
    <dgm:pt modelId="{B5495D54-F18F-4C5D-A9EF-347C3C3D3034}" type="pres">
      <dgm:prSet presAssocID="{A4CA2F83-27CF-4706-A1BF-061673985AE1}" presName="Name25" presStyleLbl="parChTrans1D2" presStyleIdx="1" presStyleCnt="2"/>
      <dgm:spPr/>
      <dgm:t>
        <a:bodyPr/>
        <a:lstStyle/>
        <a:p>
          <a:endParaRPr lang="en-US"/>
        </a:p>
      </dgm:t>
    </dgm:pt>
    <dgm:pt modelId="{16040AD5-5FED-4DAF-AEAB-844BFC05B491}" type="pres">
      <dgm:prSet presAssocID="{A4CA2F83-27CF-4706-A1BF-061673985AE1}" presName="connTx" presStyleLbl="parChTrans1D2" presStyleIdx="1" presStyleCnt="2"/>
      <dgm:spPr/>
      <dgm:t>
        <a:bodyPr/>
        <a:lstStyle/>
        <a:p>
          <a:endParaRPr lang="en-US"/>
        </a:p>
      </dgm:t>
    </dgm:pt>
    <dgm:pt modelId="{831D57C3-BF9E-4593-8172-2C4C0C2DBD45}" type="pres">
      <dgm:prSet presAssocID="{B524CD43-DE1C-4F50-8C29-1CDF92F10E35}" presName="Name30" presStyleCnt="0"/>
      <dgm:spPr/>
      <dgm:t>
        <a:bodyPr/>
        <a:lstStyle/>
        <a:p>
          <a:endParaRPr lang="en-US"/>
        </a:p>
      </dgm:t>
    </dgm:pt>
    <dgm:pt modelId="{C691F298-5346-4308-9B7C-00AD76EDB4C1}" type="pres">
      <dgm:prSet presAssocID="{B524CD43-DE1C-4F50-8C29-1CDF92F10E35}" presName="level2Shape" presStyleLbl="node2" presStyleIdx="1" presStyleCnt="2"/>
      <dgm:spPr/>
      <dgm:t>
        <a:bodyPr/>
        <a:lstStyle/>
        <a:p>
          <a:endParaRPr lang="en-US"/>
        </a:p>
      </dgm:t>
    </dgm:pt>
    <dgm:pt modelId="{7AF1D506-89F4-4347-BA0E-43D344657DD1}" type="pres">
      <dgm:prSet presAssocID="{B524CD43-DE1C-4F50-8C29-1CDF92F10E35}" presName="hierChild3" presStyleCnt="0"/>
      <dgm:spPr/>
      <dgm:t>
        <a:bodyPr/>
        <a:lstStyle/>
        <a:p>
          <a:endParaRPr lang="en-US"/>
        </a:p>
      </dgm:t>
    </dgm:pt>
    <dgm:pt modelId="{B20051DC-00CD-46C8-85B6-32E0483834CF}" type="pres">
      <dgm:prSet presAssocID="{FDCB2CF1-621F-4A9D-9D77-470BA02C1F7A}" presName="bgShapesFlow" presStyleCnt="0"/>
      <dgm:spPr/>
      <dgm:t>
        <a:bodyPr/>
        <a:lstStyle/>
        <a:p>
          <a:endParaRPr lang="en-US"/>
        </a:p>
      </dgm:t>
    </dgm:pt>
  </dgm:ptLst>
  <dgm:cxnLst>
    <dgm:cxn modelId="{8B82B46F-CC8A-47B3-80CF-0566A714B8E3}" type="presOf" srcId="{D184141E-23E3-4B2F-AEAD-190F3C53AE0F}" destId="{E7EB8FB6-57AC-4B9B-8BA8-7A4625AF0960}" srcOrd="1" destOrd="0" presId="urn:microsoft.com/office/officeart/2005/8/layout/hierarchy5"/>
    <dgm:cxn modelId="{C9624CD4-53A5-4C88-9C06-A7DE612D3EFB}" type="presOf" srcId="{46E118D4-7A20-49C2-87C4-4395F0129C9D}" destId="{5A7362E0-774F-469A-B002-4A00E691AAD5}" srcOrd="1" destOrd="0" presId="urn:microsoft.com/office/officeart/2005/8/layout/hierarchy5"/>
    <dgm:cxn modelId="{75A36A14-C756-4BD8-B3BA-8DCFF92E1962}" srcId="{CCE60941-BC51-4C6E-B70F-3E9D66FB9ADA}" destId="{B827B87E-921C-44A0-A11C-2323A40CC6FB}" srcOrd="0" destOrd="0" parTransId="{4AEFD97F-84DC-4E6A-92BF-89A78C46CFC2}" sibTransId="{57117697-3B8A-4B36-BE9A-75545E7DF1A2}"/>
    <dgm:cxn modelId="{6BA5BE28-8F7A-4D48-B89E-C50C6185A532}" type="presOf" srcId="{A4CA2F83-27CF-4706-A1BF-061673985AE1}" destId="{16040AD5-5FED-4DAF-AEAB-844BFC05B491}" srcOrd="1" destOrd="0" presId="urn:microsoft.com/office/officeart/2005/8/layout/hierarchy5"/>
    <dgm:cxn modelId="{DA59E74C-4730-4FC3-9CF6-F28DA2DAA601}" type="presOf" srcId="{CCE60941-BC51-4C6E-B70F-3E9D66FB9ADA}" destId="{0E7987B5-A35B-4A57-A2EA-3DDC2C89D611}" srcOrd="0" destOrd="0" presId="urn:microsoft.com/office/officeart/2005/8/layout/hierarchy5"/>
    <dgm:cxn modelId="{D4E67D88-7B96-48E7-80C1-F13A4A89E7AF}" type="presOf" srcId="{17520ADD-175F-440B-B83E-C4B9128C4517}" destId="{B5ED99F9-1A0F-49A8-BD2B-FA9715408668}" srcOrd="0" destOrd="0" presId="urn:microsoft.com/office/officeart/2005/8/layout/hierarchy5"/>
    <dgm:cxn modelId="{B4BEC694-5AAF-4C0E-8A30-2C05C720D781}" type="presOf" srcId="{A4CA2F83-27CF-4706-A1BF-061673985AE1}" destId="{B5495D54-F18F-4C5D-A9EF-347C3C3D3034}" srcOrd="0" destOrd="0" presId="urn:microsoft.com/office/officeart/2005/8/layout/hierarchy5"/>
    <dgm:cxn modelId="{DD8AB099-091A-4FA5-97CA-43C5B5B843CD}" srcId="{CCE60941-BC51-4C6E-B70F-3E9D66FB9ADA}" destId="{B524CD43-DE1C-4F50-8C29-1CDF92F10E35}" srcOrd="1" destOrd="0" parTransId="{A4CA2F83-27CF-4706-A1BF-061673985AE1}" sibTransId="{6E27C6C4-9A8B-4C60-96F5-8B780183132E}"/>
    <dgm:cxn modelId="{9506A6E5-04FC-41D6-BCFF-EDCFA85A9745}" type="presOf" srcId="{46E118D4-7A20-49C2-87C4-4395F0129C9D}" destId="{DB93F902-E332-4D0E-872E-AE524F053669}" srcOrd="0" destOrd="0" presId="urn:microsoft.com/office/officeart/2005/8/layout/hierarchy5"/>
    <dgm:cxn modelId="{E31974A1-5D71-4437-A61F-109120BB0EF4}" type="presOf" srcId="{55FB767F-93A3-42C8-8465-6B6E91F3F060}" destId="{A992AC6F-B128-41DB-A477-6AA1344ACCCF}" srcOrd="0" destOrd="0" presId="urn:microsoft.com/office/officeart/2005/8/layout/hierarchy5"/>
    <dgm:cxn modelId="{259C31F5-CBC1-4986-A958-F96D1015575B}" type="presOf" srcId="{B827B87E-921C-44A0-A11C-2323A40CC6FB}" destId="{F8896247-239A-46D6-8E80-F3622FE1429F}" srcOrd="0" destOrd="0" presId="urn:microsoft.com/office/officeart/2005/8/layout/hierarchy5"/>
    <dgm:cxn modelId="{A26DA0EA-099D-4B1E-AFCE-E8FC0CF5B913}" srcId="{B827B87E-921C-44A0-A11C-2323A40CC6FB}" destId="{520D6B63-70F6-48AA-8878-3285B6EE4E60}" srcOrd="0" destOrd="0" parTransId="{17520ADD-175F-440B-B83E-C4B9128C4517}" sibTransId="{9AF65F69-4D6C-474A-A296-138671958E6D}"/>
    <dgm:cxn modelId="{8876FAEC-23E6-4A8D-8198-D4C51B0C42A2}" srcId="{B827B87E-921C-44A0-A11C-2323A40CC6FB}" destId="{DCECBED9-16E8-4A6E-8690-69FD660622E6}" srcOrd="3" destOrd="0" parTransId="{D184141E-23E3-4B2F-AEAD-190F3C53AE0F}" sibTransId="{9467B388-AB9A-4D32-96FE-17D458D84ABB}"/>
    <dgm:cxn modelId="{D6247B5F-E91D-490C-B6FE-82EF5CF6476D}" type="presOf" srcId="{6780327A-03C1-4ADB-9FFB-4C6B4597740A}" destId="{CE141186-AC0C-4412-BE99-0EC51D574F1B}" srcOrd="0" destOrd="0" presId="urn:microsoft.com/office/officeart/2005/8/layout/hierarchy5"/>
    <dgm:cxn modelId="{04D7A33B-A91C-4E94-8308-8C392229564B}" srcId="{B827B87E-921C-44A0-A11C-2323A40CC6FB}" destId="{55FB767F-93A3-42C8-8465-6B6E91F3F060}" srcOrd="2" destOrd="0" parTransId="{21DAA97E-4CB0-4A93-9829-0F2F806700C9}" sibTransId="{87C7BD28-74F9-49EC-AB28-19D58DBF0A59}"/>
    <dgm:cxn modelId="{0E57740E-3F11-41A1-8072-585291DE3DAB}" type="presOf" srcId="{4AEFD97F-84DC-4E6A-92BF-89A78C46CFC2}" destId="{C3E99E90-BAB6-4F67-AE5D-304BE665F8D2}" srcOrd="1" destOrd="0" presId="urn:microsoft.com/office/officeart/2005/8/layout/hierarchy5"/>
    <dgm:cxn modelId="{8E08619A-9151-4D73-9594-14B510D727A1}" type="presOf" srcId="{D184141E-23E3-4B2F-AEAD-190F3C53AE0F}" destId="{9A7EE0B5-E288-4D05-BA12-96A6C387274E}" srcOrd="0" destOrd="0" presId="urn:microsoft.com/office/officeart/2005/8/layout/hierarchy5"/>
    <dgm:cxn modelId="{DC58D34F-41E2-47CB-80EA-DAFD1088B4E5}" type="presOf" srcId="{520D6B63-70F6-48AA-8878-3285B6EE4E60}" destId="{1243C95C-4A9A-43ED-B672-AC2FC9BD2178}" srcOrd="0" destOrd="0" presId="urn:microsoft.com/office/officeart/2005/8/layout/hierarchy5"/>
    <dgm:cxn modelId="{6E9097F9-687A-444E-BD19-86EA56BBA0AD}" type="presOf" srcId="{FDCB2CF1-621F-4A9D-9D77-470BA02C1F7A}" destId="{DD9CB1C5-78C0-4725-9F50-B654EA61A709}" srcOrd="0" destOrd="0" presId="urn:microsoft.com/office/officeart/2005/8/layout/hierarchy5"/>
    <dgm:cxn modelId="{CFC841D6-971E-486F-A394-1C431991397C}" type="presOf" srcId="{4AEFD97F-84DC-4E6A-92BF-89A78C46CFC2}" destId="{7B06F706-5D41-44E0-B177-362665584A89}" srcOrd="0" destOrd="0" presId="urn:microsoft.com/office/officeart/2005/8/layout/hierarchy5"/>
    <dgm:cxn modelId="{01AF96A2-E3B4-4BE4-BA6C-E15EC32660E8}" srcId="{FDCB2CF1-621F-4A9D-9D77-470BA02C1F7A}" destId="{CCE60941-BC51-4C6E-B70F-3E9D66FB9ADA}" srcOrd="0" destOrd="0" parTransId="{EF10274F-B7F6-41D2-B578-64556FC45102}" sibTransId="{DE7A90B7-9D81-4013-A9FF-EDF5A085226A}"/>
    <dgm:cxn modelId="{1E374049-3358-4A90-A6AD-DF8B4B07F64E}" srcId="{B827B87E-921C-44A0-A11C-2323A40CC6FB}" destId="{6780327A-03C1-4ADB-9FFB-4C6B4597740A}" srcOrd="1" destOrd="0" parTransId="{46E118D4-7A20-49C2-87C4-4395F0129C9D}" sibTransId="{0E2F2DD3-01CE-4F0F-BFC2-145B4C7E705B}"/>
    <dgm:cxn modelId="{F12CAA46-92E0-49BE-9CC1-BA013B9851CC}" type="presOf" srcId="{21DAA97E-4CB0-4A93-9829-0F2F806700C9}" destId="{9E2901E4-E98D-4751-9C31-84977D6BE09C}" srcOrd="0" destOrd="0" presId="urn:microsoft.com/office/officeart/2005/8/layout/hierarchy5"/>
    <dgm:cxn modelId="{DD67503D-1E6B-4468-8769-9D0204CD834B}" type="presOf" srcId="{DCECBED9-16E8-4A6E-8690-69FD660622E6}" destId="{8AD41BFD-33AD-4CD0-8591-F4B1ACC6D590}" srcOrd="0" destOrd="0" presId="urn:microsoft.com/office/officeart/2005/8/layout/hierarchy5"/>
    <dgm:cxn modelId="{5E5EEB8F-302C-41B0-B1A6-EE951A95719A}" type="presOf" srcId="{21DAA97E-4CB0-4A93-9829-0F2F806700C9}" destId="{F7BDD807-8A9A-42DB-B5D6-3780FC3FCFF4}" srcOrd="1" destOrd="0" presId="urn:microsoft.com/office/officeart/2005/8/layout/hierarchy5"/>
    <dgm:cxn modelId="{77E65E93-9928-48E5-B4EA-132996FFFD17}" type="presOf" srcId="{17520ADD-175F-440B-B83E-C4B9128C4517}" destId="{725E7063-56EE-4B7F-BD42-84244BC21FF7}" srcOrd="1" destOrd="0" presId="urn:microsoft.com/office/officeart/2005/8/layout/hierarchy5"/>
    <dgm:cxn modelId="{1BADADCC-706D-42C1-B070-3C6A70E1274E}" type="presOf" srcId="{B524CD43-DE1C-4F50-8C29-1CDF92F10E35}" destId="{C691F298-5346-4308-9B7C-00AD76EDB4C1}" srcOrd="0" destOrd="0" presId="urn:microsoft.com/office/officeart/2005/8/layout/hierarchy5"/>
    <dgm:cxn modelId="{E3D4BB68-75A7-47C3-9A13-5C21BBE7BDF3}" type="presParOf" srcId="{DD9CB1C5-78C0-4725-9F50-B654EA61A709}" destId="{84927C5C-4ADE-4210-AB22-210A161C52FC}" srcOrd="0" destOrd="0" presId="urn:microsoft.com/office/officeart/2005/8/layout/hierarchy5"/>
    <dgm:cxn modelId="{697AF2B5-E415-43C7-B8AA-CDC5049BCF31}" type="presParOf" srcId="{84927C5C-4ADE-4210-AB22-210A161C52FC}" destId="{C52AB715-3334-4B6C-BEB7-CA59814FFAFF}" srcOrd="0" destOrd="0" presId="urn:microsoft.com/office/officeart/2005/8/layout/hierarchy5"/>
    <dgm:cxn modelId="{2F80B480-4CB6-48F0-BBBB-D1CEE3B82F27}" type="presParOf" srcId="{C52AB715-3334-4B6C-BEB7-CA59814FFAFF}" destId="{4D65B757-3D8F-43F7-9C9B-BD591D5CE7F5}" srcOrd="0" destOrd="0" presId="urn:microsoft.com/office/officeart/2005/8/layout/hierarchy5"/>
    <dgm:cxn modelId="{F794605B-EB26-4271-9B98-935B0EBE0DB2}" type="presParOf" srcId="{4D65B757-3D8F-43F7-9C9B-BD591D5CE7F5}" destId="{0E7987B5-A35B-4A57-A2EA-3DDC2C89D611}" srcOrd="0" destOrd="0" presId="urn:microsoft.com/office/officeart/2005/8/layout/hierarchy5"/>
    <dgm:cxn modelId="{3257E626-91C7-446C-94E1-10BA69E8E2DB}" type="presParOf" srcId="{4D65B757-3D8F-43F7-9C9B-BD591D5CE7F5}" destId="{3565C932-1E5A-4DC4-A1A4-D7AC2EDC2278}" srcOrd="1" destOrd="0" presId="urn:microsoft.com/office/officeart/2005/8/layout/hierarchy5"/>
    <dgm:cxn modelId="{DD1F517F-5FE7-459A-9D50-C9B2842BEE6B}" type="presParOf" srcId="{3565C932-1E5A-4DC4-A1A4-D7AC2EDC2278}" destId="{7B06F706-5D41-44E0-B177-362665584A89}" srcOrd="0" destOrd="0" presId="urn:microsoft.com/office/officeart/2005/8/layout/hierarchy5"/>
    <dgm:cxn modelId="{54CB07AB-4A05-4AA1-BD4F-FA995501A4C8}" type="presParOf" srcId="{7B06F706-5D41-44E0-B177-362665584A89}" destId="{C3E99E90-BAB6-4F67-AE5D-304BE665F8D2}" srcOrd="0" destOrd="0" presId="urn:microsoft.com/office/officeart/2005/8/layout/hierarchy5"/>
    <dgm:cxn modelId="{E9026165-5768-4772-A1A5-DBF3687584C8}" type="presParOf" srcId="{3565C932-1E5A-4DC4-A1A4-D7AC2EDC2278}" destId="{1C229785-DFC5-4B79-A6F1-2B79944F0925}" srcOrd="1" destOrd="0" presId="urn:microsoft.com/office/officeart/2005/8/layout/hierarchy5"/>
    <dgm:cxn modelId="{650A0690-F001-4A65-A7DC-57F859D3F64F}" type="presParOf" srcId="{1C229785-DFC5-4B79-A6F1-2B79944F0925}" destId="{F8896247-239A-46D6-8E80-F3622FE1429F}" srcOrd="0" destOrd="0" presId="urn:microsoft.com/office/officeart/2005/8/layout/hierarchy5"/>
    <dgm:cxn modelId="{377BDDE0-F171-4E8C-95D4-6CA3B8ACECE3}" type="presParOf" srcId="{1C229785-DFC5-4B79-A6F1-2B79944F0925}" destId="{6835569F-3658-418B-868D-B61E85E5CEE2}" srcOrd="1" destOrd="0" presId="urn:microsoft.com/office/officeart/2005/8/layout/hierarchy5"/>
    <dgm:cxn modelId="{8A1A6042-884D-407A-B3E6-25B6F077BC8C}" type="presParOf" srcId="{6835569F-3658-418B-868D-B61E85E5CEE2}" destId="{B5ED99F9-1A0F-49A8-BD2B-FA9715408668}" srcOrd="0" destOrd="0" presId="urn:microsoft.com/office/officeart/2005/8/layout/hierarchy5"/>
    <dgm:cxn modelId="{5DD6F563-0D44-44C6-8ED7-A0E8C6CDFAC6}" type="presParOf" srcId="{B5ED99F9-1A0F-49A8-BD2B-FA9715408668}" destId="{725E7063-56EE-4B7F-BD42-84244BC21FF7}" srcOrd="0" destOrd="0" presId="urn:microsoft.com/office/officeart/2005/8/layout/hierarchy5"/>
    <dgm:cxn modelId="{A525F2E8-D6D8-4689-A215-CA854559EA7C}" type="presParOf" srcId="{6835569F-3658-418B-868D-B61E85E5CEE2}" destId="{9F4DB0D5-5CBC-48EF-A6FA-854C6E2EB4A8}" srcOrd="1" destOrd="0" presId="urn:microsoft.com/office/officeart/2005/8/layout/hierarchy5"/>
    <dgm:cxn modelId="{8DF8B48F-3764-4218-8392-2FD1EECCF1DF}" type="presParOf" srcId="{9F4DB0D5-5CBC-48EF-A6FA-854C6E2EB4A8}" destId="{1243C95C-4A9A-43ED-B672-AC2FC9BD2178}" srcOrd="0" destOrd="0" presId="urn:microsoft.com/office/officeart/2005/8/layout/hierarchy5"/>
    <dgm:cxn modelId="{06B7D56C-5FE5-401E-A622-F791BAE34466}" type="presParOf" srcId="{9F4DB0D5-5CBC-48EF-A6FA-854C6E2EB4A8}" destId="{50CB68DA-4B15-4DDF-AC45-80C45E8FA048}" srcOrd="1" destOrd="0" presId="urn:microsoft.com/office/officeart/2005/8/layout/hierarchy5"/>
    <dgm:cxn modelId="{ADECFB6D-D9A4-4F63-BBF6-990E2BE578BD}" type="presParOf" srcId="{6835569F-3658-418B-868D-B61E85E5CEE2}" destId="{DB93F902-E332-4D0E-872E-AE524F053669}" srcOrd="2" destOrd="0" presId="urn:microsoft.com/office/officeart/2005/8/layout/hierarchy5"/>
    <dgm:cxn modelId="{665EF617-9EBC-463D-BCB4-9EB93DA6C8EC}" type="presParOf" srcId="{DB93F902-E332-4D0E-872E-AE524F053669}" destId="{5A7362E0-774F-469A-B002-4A00E691AAD5}" srcOrd="0" destOrd="0" presId="urn:microsoft.com/office/officeart/2005/8/layout/hierarchy5"/>
    <dgm:cxn modelId="{401D567A-E1B2-497E-8617-A5C27A5D8FFE}" type="presParOf" srcId="{6835569F-3658-418B-868D-B61E85E5CEE2}" destId="{FC98A554-4658-419A-939C-CB8E4C7359E8}" srcOrd="3" destOrd="0" presId="urn:microsoft.com/office/officeart/2005/8/layout/hierarchy5"/>
    <dgm:cxn modelId="{1379F4D6-EA55-4859-A98B-BF027A63FDF9}" type="presParOf" srcId="{FC98A554-4658-419A-939C-CB8E4C7359E8}" destId="{CE141186-AC0C-4412-BE99-0EC51D574F1B}" srcOrd="0" destOrd="0" presId="urn:microsoft.com/office/officeart/2005/8/layout/hierarchy5"/>
    <dgm:cxn modelId="{40694E0C-3695-41E4-A507-DEFCED240EE3}" type="presParOf" srcId="{FC98A554-4658-419A-939C-CB8E4C7359E8}" destId="{5B6BBA22-516A-4916-B864-7703E174135E}" srcOrd="1" destOrd="0" presId="urn:microsoft.com/office/officeart/2005/8/layout/hierarchy5"/>
    <dgm:cxn modelId="{A84BCD5E-FE5D-4CD4-A2A8-246C55913FA4}" type="presParOf" srcId="{6835569F-3658-418B-868D-B61E85E5CEE2}" destId="{9E2901E4-E98D-4751-9C31-84977D6BE09C}" srcOrd="4" destOrd="0" presId="urn:microsoft.com/office/officeart/2005/8/layout/hierarchy5"/>
    <dgm:cxn modelId="{855AB524-3E44-41F7-9487-39A488084D0D}" type="presParOf" srcId="{9E2901E4-E98D-4751-9C31-84977D6BE09C}" destId="{F7BDD807-8A9A-42DB-B5D6-3780FC3FCFF4}" srcOrd="0" destOrd="0" presId="urn:microsoft.com/office/officeart/2005/8/layout/hierarchy5"/>
    <dgm:cxn modelId="{B717DBE2-F4F0-4390-8BE7-684FD4EC553D}" type="presParOf" srcId="{6835569F-3658-418B-868D-B61E85E5CEE2}" destId="{035CAC53-EBCB-49AF-B400-5BC42630A8AE}" srcOrd="5" destOrd="0" presId="urn:microsoft.com/office/officeart/2005/8/layout/hierarchy5"/>
    <dgm:cxn modelId="{D52BB187-D3AE-4296-A0D8-C26EE24D5CCF}" type="presParOf" srcId="{035CAC53-EBCB-49AF-B400-5BC42630A8AE}" destId="{A992AC6F-B128-41DB-A477-6AA1344ACCCF}" srcOrd="0" destOrd="0" presId="urn:microsoft.com/office/officeart/2005/8/layout/hierarchy5"/>
    <dgm:cxn modelId="{B3971B2D-39D0-45F9-B0AD-5E3481724C70}" type="presParOf" srcId="{035CAC53-EBCB-49AF-B400-5BC42630A8AE}" destId="{BE97F662-29F7-4695-A31A-AEA83C9B830E}" srcOrd="1" destOrd="0" presId="urn:microsoft.com/office/officeart/2005/8/layout/hierarchy5"/>
    <dgm:cxn modelId="{6C61C6EF-BC01-46BA-936B-1DDC620E637F}" type="presParOf" srcId="{6835569F-3658-418B-868D-B61E85E5CEE2}" destId="{9A7EE0B5-E288-4D05-BA12-96A6C387274E}" srcOrd="6" destOrd="0" presId="urn:microsoft.com/office/officeart/2005/8/layout/hierarchy5"/>
    <dgm:cxn modelId="{4F902B5A-BCDB-4807-95C5-82EE8D2483C0}" type="presParOf" srcId="{9A7EE0B5-E288-4D05-BA12-96A6C387274E}" destId="{E7EB8FB6-57AC-4B9B-8BA8-7A4625AF0960}" srcOrd="0" destOrd="0" presId="urn:microsoft.com/office/officeart/2005/8/layout/hierarchy5"/>
    <dgm:cxn modelId="{031495E0-3653-498E-BE0D-DD5FA5C8ACFA}" type="presParOf" srcId="{6835569F-3658-418B-868D-B61E85E5CEE2}" destId="{C0B57236-86C0-41FE-9A54-943B5E934602}" srcOrd="7" destOrd="0" presId="urn:microsoft.com/office/officeart/2005/8/layout/hierarchy5"/>
    <dgm:cxn modelId="{789632D2-37F0-4906-AC8E-232CB603D372}" type="presParOf" srcId="{C0B57236-86C0-41FE-9A54-943B5E934602}" destId="{8AD41BFD-33AD-4CD0-8591-F4B1ACC6D590}" srcOrd="0" destOrd="0" presId="urn:microsoft.com/office/officeart/2005/8/layout/hierarchy5"/>
    <dgm:cxn modelId="{AA876E45-EAEA-4101-80DA-2ED2974C2018}" type="presParOf" srcId="{C0B57236-86C0-41FE-9A54-943B5E934602}" destId="{3B6DFFF7-960F-4471-A2FA-C2D3250D350F}" srcOrd="1" destOrd="0" presId="urn:microsoft.com/office/officeart/2005/8/layout/hierarchy5"/>
    <dgm:cxn modelId="{7B7870DC-824E-41A2-81B2-9F941BB92829}" type="presParOf" srcId="{3565C932-1E5A-4DC4-A1A4-D7AC2EDC2278}" destId="{B5495D54-F18F-4C5D-A9EF-347C3C3D3034}" srcOrd="2" destOrd="0" presId="urn:microsoft.com/office/officeart/2005/8/layout/hierarchy5"/>
    <dgm:cxn modelId="{E53875A5-DF34-4B97-9B74-2501F1A33DC6}" type="presParOf" srcId="{B5495D54-F18F-4C5D-A9EF-347C3C3D3034}" destId="{16040AD5-5FED-4DAF-AEAB-844BFC05B491}" srcOrd="0" destOrd="0" presId="urn:microsoft.com/office/officeart/2005/8/layout/hierarchy5"/>
    <dgm:cxn modelId="{19C38760-E180-417F-BB49-325657050ED4}" type="presParOf" srcId="{3565C932-1E5A-4DC4-A1A4-D7AC2EDC2278}" destId="{831D57C3-BF9E-4593-8172-2C4C0C2DBD45}" srcOrd="3" destOrd="0" presId="urn:microsoft.com/office/officeart/2005/8/layout/hierarchy5"/>
    <dgm:cxn modelId="{260499CE-137D-4BDB-89E9-C3A46326F86B}" type="presParOf" srcId="{831D57C3-BF9E-4593-8172-2C4C0C2DBD45}" destId="{C691F298-5346-4308-9B7C-00AD76EDB4C1}" srcOrd="0" destOrd="0" presId="urn:microsoft.com/office/officeart/2005/8/layout/hierarchy5"/>
    <dgm:cxn modelId="{94054477-4D39-47FF-B1AD-0C9485EE4EA9}" type="presParOf" srcId="{831D57C3-BF9E-4593-8172-2C4C0C2DBD45}" destId="{7AF1D506-89F4-4347-BA0E-43D344657DD1}" srcOrd="1" destOrd="0" presId="urn:microsoft.com/office/officeart/2005/8/layout/hierarchy5"/>
    <dgm:cxn modelId="{CF438EFC-6FF5-484A-BE16-B29433A3AAA3}" type="presParOf" srcId="{DD9CB1C5-78C0-4725-9F50-B654EA61A709}" destId="{B20051DC-00CD-46C8-85B6-32E0483834CF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45EDA-4508-44DB-9996-F1765BAD5367}">
      <dsp:nvSpPr>
        <dsp:cNvPr id="0" name=""/>
        <dsp:cNvSpPr/>
      </dsp:nvSpPr>
      <dsp:spPr>
        <a:xfrm>
          <a:off x="2863895" y="0"/>
          <a:ext cx="1346574" cy="897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erlin Sans FB" panose="020E0602020502020306" pitchFamily="34" charset="0"/>
            </a:rPr>
            <a:t>Jim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erlin Sans FB" panose="020E0602020502020306" pitchFamily="34" charset="0"/>
            </a:rPr>
            <a:t>President</a:t>
          </a:r>
          <a:endParaRPr lang="en-US" sz="1800" kern="1200" dirty="0">
            <a:latin typeface="Berlin Sans FB" panose="020E0602020502020306" pitchFamily="34" charset="0"/>
          </a:endParaRPr>
        </a:p>
      </dsp:txBody>
      <dsp:txXfrm>
        <a:off x="2890188" y="26293"/>
        <a:ext cx="1293988" cy="845130"/>
      </dsp:txXfrm>
    </dsp:sp>
    <dsp:sp modelId="{FE88FC66-4234-4ED0-AE7D-67E2A67FEAAE}">
      <dsp:nvSpPr>
        <dsp:cNvPr id="0" name=""/>
        <dsp:cNvSpPr/>
      </dsp:nvSpPr>
      <dsp:spPr>
        <a:xfrm>
          <a:off x="1786635" y="897716"/>
          <a:ext cx="1750547" cy="359086"/>
        </a:xfrm>
        <a:custGeom>
          <a:avLst/>
          <a:gdLst/>
          <a:ahLst/>
          <a:cxnLst/>
          <a:rect l="0" t="0" r="0" b="0"/>
          <a:pathLst>
            <a:path>
              <a:moveTo>
                <a:pt x="1750547" y="0"/>
              </a:moveTo>
              <a:lnTo>
                <a:pt x="1750547" y="179543"/>
              </a:lnTo>
              <a:lnTo>
                <a:pt x="0" y="179543"/>
              </a:lnTo>
              <a:lnTo>
                <a:pt x="0" y="359086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0AD7A0-879A-4206-A051-407CD80CD17B}">
      <dsp:nvSpPr>
        <dsp:cNvPr id="0" name=""/>
        <dsp:cNvSpPr/>
      </dsp:nvSpPr>
      <dsp:spPr>
        <a:xfrm>
          <a:off x="1113348" y="1256803"/>
          <a:ext cx="1346574" cy="8977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latin typeface="Berlin Sans FB" panose="020E0602020502020306" pitchFamily="34" charset="0"/>
            </a:rPr>
            <a:t>Frankie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latin typeface="Berlin Sans FB" panose="020E0602020502020306" pitchFamily="34" charset="0"/>
            </a:rPr>
            <a:t>VP of Sales</a:t>
          </a:r>
          <a:endParaRPr lang="en-US" sz="1800" kern="1200" dirty="0">
            <a:latin typeface="Berlin Sans FB" panose="020E0602020502020306" pitchFamily="34" charset="0"/>
          </a:endParaRPr>
        </a:p>
      </dsp:txBody>
      <dsp:txXfrm>
        <a:off x="1139641" y="1283096"/>
        <a:ext cx="1293988" cy="845130"/>
      </dsp:txXfrm>
    </dsp:sp>
    <dsp:sp modelId="{52924987-ACA8-49BB-BF42-6CA0859810F0}">
      <dsp:nvSpPr>
        <dsp:cNvPr id="0" name=""/>
        <dsp:cNvSpPr/>
      </dsp:nvSpPr>
      <dsp:spPr>
        <a:xfrm>
          <a:off x="1740915" y="2154519"/>
          <a:ext cx="91440" cy="3590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9086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F9E815-93C5-44F2-9366-646E972D859A}">
      <dsp:nvSpPr>
        <dsp:cNvPr id="0" name=""/>
        <dsp:cNvSpPr/>
      </dsp:nvSpPr>
      <dsp:spPr>
        <a:xfrm>
          <a:off x="1113348" y="2513606"/>
          <a:ext cx="1346574" cy="8977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erlin Sans FB" panose="020E0602020502020306" pitchFamily="34" charset="0"/>
            </a:rPr>
            <a:t>Susie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erlin Sans FB" panose="020E0602020502020306" pitchFamily="34" charset="0"/>
            </a:rPr>
            <a:t>Sales Assistant</a:t>
          </a:r>
          <a:endParaRPr lang="en-US" sz="1800" kern="1200" dirty="0">
            <a:latin typeface="Berlin Sans FB" panose="020E0602020502020306" pitchFamily="34" charset="0"/>
          </a:endParaRPr>
        </a:p>
      </dsp:txBody>
      <dsp:txXfrm>
        <a:off x="1139641" y="2539899"/>
        <a:ext cx="1293988" cy="845130"/>
      </dsp:txXfrm>
    </dsp:sp>
    <dsp:sp modelId="{D0E8723E-8A2A-4BA6-B033-D2DE24B1139D}">
      <dsp:nvSpPr>
        <dsp:cNvPr id="0" name=""/>
        <dsp:cNvSpPr/>
      </dsp:nvSpPr>
      <dsp:spPr>
        <a:xfrm>
          <a:off x="3491462" y="897716"/>
          <a:ext cx="91440" cy="3590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9086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DC8F1-7069-4C42-BAD9-BF9818398369}">
      <dsp:nvSpPr>
        <dsp:cNvPr id="0" name=""/>
        <dsp:cNvSpPr/>
      </dsp:nvSpPr>
      <dsp:spPr>
        <a:xfrm>
          <a:off x="2863895" y="1256803"/>
          <a:ext cx="1346574" cy="8977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latin typeface="Berlin Sans FB" panose="020E0602020502020306" pitchFamily="34" charset="0"/>
            </a:rPr>
            <a:t>Mary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latin typeface="Berlin Sans FB" panose="020E0602020502020306" pitchFamily="34" charset="0"/>
            </a:rPr>
            <a:t>VP of Food &amp; Catering</a:t>
          </a:r>
          <a:endParaRPr lang="en-US" sz="1800" kern="1200" dirty="0">
            <a:latin typeface="Berlin Sans FB" panose="020E0602020502020306" pitchFamily="34" charset="0"/>
          </a:endParaRPr>
        </a:p>
      </dsp:txBody>
      <dsp:txXfrm>
        <a:off x="2890188" y="1283096"/>
        <a:ext cx="1293988" cy="845130"/>
      </dsp:txXfrm>
    </dsp:sp>
    <dsp:sp modelId="{CB872BE6-14C5-471B-AEB5-8D81A3A6218E}">
      <dsp:nvSpPr>
        <dsp:cNvPr id="0" name=""/>
        <dsp:cNvSpPr/>
      </dsp:nvSpPr>
      <dsp:spPr>
        <a:xfrm>
          <a:off x="3537182" y="897716"/>
          <a:ext cx="1750547" cy="359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543"/>
              </a:lnTo>
              <a:lnTo>
                <a:pt x="1750547" y="179543"/>
              </a:lnTo>
              <a:lnTo>
                <a:pt x="1750547" y="359086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8FF615-033E-467C-85AC-F3356ECA0B1F}">
      <dsp:nvSpPr>
        <dsp:cNvPr id="0" name=""/>
        <dsp:cNvSpPr/>
      </dsp:nvSpPr>
      <dsp:spPr>
        <a:xfrm>
          <a:off x="4614442" y="1256803"/>
          <a:ext cx="1346574" cy="8977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latin typeface="Berlin Sans FB" panose="020E0602020502020306" pitchFamily="34" charset="0"/>
            </a:rPr>
            <a:t>Randy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latin typeface="Berlin Sans FB" panose="020E0602020502020306" pitchFamily="34" charset="0"/>
            </a:rPr>
            <a:t>VP of Recreation</a:t>
          </a:r>
          <a:endParaRPr lang="en-US" sz="1800" kern="1200" dirty="0">
            <a:latin typeface="Berlin Sans FB" panose="020E0602020502020306" pitchFamily="34" charset="0"/>
          </a:endParaRPr>
        </a:p>
      </dsp:txBody>
      <dsp:txXfrm>
        <a:off x="4640735" y="1283096"/>
        <a:ext cx="1293988" cy="845130"/>
      </dsp:txXfrm>
    </dsp:sp>
    <dsp:sp modelId="{216A9E7D-6E24-49AB-BD23-826D6925ADA8}">
      <dsp:nvSpPr>
        <dsp:cNvPr id="0" name=""/>
        <dsp:cNvSpPr/>
      </dsp:nvSpPr>
      <dsp:spPr>
        <a:xfrm>
          <a:off x="3537182" y="2154519"/>
          <a:ext cx="1750547" cy="359086"/>
        </a:xfrm>
        <a:custGeom>
          <a:avLst/>
          <a:gdLst/>
          <a:ahLst/>
          <a:cxnLst/>
          <a:rect l="0" t="0" r="0" b="0"/>
          <a:pathLst>
            <a:path>
              <a:moveTo>
                <a:pt x="1750547" y="0"/>
              </a:moveTo>
              <a:lnTo>
                <a:pt x="1750547" y="179543"/>
              </a:lnTo>
              <a:lnTo>
                <a:pt x="0" y="179543"/>
              </a:lnTo>
              <a:lnTo>
                <a:pt x="0" y="359086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B9CEF-9CF8-4650-8756-31EEDACA9A82}">
      <dsp:nvSpPr>
        <dsp:cNvPr id="0" name=""/>
        <dsp:cNvSpPr/>
      </dsp:nvSpPr>
      <dsp:spPr>
        <a:xfrm>
          <a:off x="2863895" y="2513606"/>
          <a:ext cx="1346574" cy="8977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erlin Sans FB" panose="020E0602020502020306" pitchFamily="34" charset="0"/>
            </a:rPr>
            <a:t>Richie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erlin Sans FB" panose="020E0602020502020306" pitchFamily="34" charset="0"/>
            </a:rPr>
            <a:t>Head Golf Pro</a:t>
          </a:r>
          <a:endParaRPr lang="en-US" sz="1800" kern="1200" dirty="0">
            <a:latin typeface="Berlin Sans FB" panose="020E0602020502020306" pitchFamily="34" charset="0"/>
          </a:endParaRPr>
        </a:p>
      </dsp:txBody>
      <dsp:txXfrm>
        <a:off x="2890188" y="2539899"/>
        <a:ext cx="1293988" cy="845130"/>
      </dsp:txXfrm>
    </dsp:sp>
    <dsp:sp modelId="{9A500040-1AE7-490E-A858-B7648C8E710F}">
      <dsp:nvSpPr>
        <dsp:cNvPr id="0" name=""/>
        <dsp:cNvSpPr/>
      </dsp:nvSpPr>
      <dsp:spPr>
        <a:xfrm>
          <a:off x="5242010" y="2154519"/>
          <a:ext cx="91440" cy="3590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9086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32BD77-CC47-49EB-8755-898F00C27667}">
      <dsp:nvSpPr>
        <dsp:cNvPr id="0" name=""/>
        <dsp:cNvSpPr/>
      </dsp:nvSpPr>
      <dsp:spPr>
        <a:xfrm>
          <a:off x="4614442" y="2513606"/>
          <a:ext cx="1346574" cy="8977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erlin Sans FB" panose="020E0602020502020306" pitchFamily="34" charset="0"/>
            </a:rPr>
            <a:t>John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erlin Sans FB" panose="020E0602020502020306" pitchFamily="34" charset="0"/>
            </a:rPr>
            <a:t>Tennis Pro</a:t>
          </a:r>
          <a:endParaRPr lang="en-US" sz="1800" kern="1200" dirty="0">
            <a:latin typeface="Berlin Sans FB" panose="020E0602020502020306" pitchFamily="34" charset="0"/>
          </a:endParaRPr>
        </a:p>
      </dsp:txBody>
      <dsp:txXfrm>
        <a:off x="4640735" y="2539899"/>
        <a:ext cx="1293988" cy="845130"/>
      </dsp:txXfrm>
    </dsp:sp>
    <dsp:sp modelId="{574C0241-71B7-42A1-B94D-61B31103F0D8}">
      <dsp:nvSpPr>
        <dsp:cNvPr id="0" name=""/>
        <dsp:cNvSpPr/>
      </dsp:nvSpPr>
      <dsp:spPr>
        <a:xfrm>
          <a:off x="5287730" y="2154519"/>
          <a:ext cx="1750547" cy="359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543"/>
              </a:lnTo>
              <a:lnTo>
                <a:pt x="1750547" y="179543"/>
              </a:lnTo>
              <a:lnTo>
                <a:pt x="1750547" y="359086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3C0C40-75C6-4C88-B556-95DD2732DD20}">
      <dsp:nvSpPr>
        <dsp:cNvPr id="0" name=""/>
        <dsp:cNvSpPr/>
      </dsp:nvSpPr>
      <dsp:spPr>
        <a:xfrm>
          <a:off x="6364990" y="2513606"/>
          <a:ext cx="1346574" cy="8977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erlin Sans FB" panose="020E0602020502020306" pitchFamily="34" charset="0"/>
            </a:rPr>
            <a:t>Sam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erlin Sans FB" panose="020E0602020502020306" pitchFamily="34" charset="0"/>
            </a:rPr>
            <a:t>Massage Therapist</a:t>
          </a:r>
          <a:endParaRPr lang="en-US" sz="1800" kern="1200" dirty="0">
            <a:latin typeface="Berlin Sans FB" panose="020E0602020502020306" pitchFamily="34" charset="0"/>
          </a:endParaRPr>
        </a:p>
      </dsp:txBody>
      <dsp:txXfrm>
        <a:off x="6391283" y="2539899"/>
        <a:ext cx="1293988" cy="8451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987B5-A35B-4A57-A2EA-3DDC2C89D611}">
      <dsp:nvSpPr>
        <dsp:cNvPr id="0" name=""/>
        <dsp:cNvSpPr/>
      </dsp:nvSpPr>
      <dsp:spPr>
        <a:xfrm>
          <a:off x="166262" y="308317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Jane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Manager</a:t>
          </a:r>
          <a:endParaRPr lang="en-US" sz="2500" kern="1200" dirty="0"/>
        </a:p>
      </dsp:txBody>
      <dsp:txXfrm>
        <a:off x="205506" y="3122420"/>
        <a:ext cx="2601268" cy="1261390"/>
      </dsp:txXfrm>
    </dsp:sp>
    <dsp:sp modelId="{7B06F706-5D41-44E0-B177-362665584A89}">
      <dsp:nvSpPr>
        <dsp:cNvPr id="0" name=""/>
        <dsp:cNvSpPr/>
      </dsp:nvSpPr>
      <dsp:spPr>
        <a:xfrm rot="19457599">
          <a:off x="2721944" y="3347685"/>
          <a:ext cx="13200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20052" y="20214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48969" y="3334899"/>
        <a:ext cx="66002" cy="66002"/>
      </dsp:txXfrm>
    </dsp:sp>
    <dsp:sp modelId="{F8896247-239A-46D6-8E80-F3622FE1429F}">
      <dsp:nvSpPr>
        <dsp:cNvPr id="0" name=""/>
        <dsp:cNvSpPr/>
      </dsp:nvSpPr>
      <dsp:spPr>
        <a:xfrm>
          <a:off x="3917921" y="231274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Jacob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Head Waiter</a:t>
          </a:r>
          <a:endParaRPr lang="en-US" sz="2500" kern="1200" dirty="0"/>
        </a:p>
      </dsp:txBody>
      <dsp:txXfrm>
        <a:off x="3957165" y="2351990"/>
        <a:ext cx="2601268" cy="1261390"/>
      </dsp:txXfrm>
    </dsp:sp>
    <dsp:sp modelId="{B5ED99F9-1A0F-49A8-BD2B-FA9715408668}">
      <dsp:nvSpPr>
        <dsp:cNvPr id="0" name=""/>
        <dsp:cNvSpPr/>
      </dsp:nvSpPr>
      <dsp:spPr>
        <a:xfrm rot="17692822">
          <a:off x="5859753" y="1806825"/>
          <a:ext cx="2547751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547751" y="20214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7069935" y="1763346"/>
        <a:ext cx="127387" cy="127387"/>
      </dsp:txXfrm>
    </dsp:sp>
    <dsp:sp modelId="{1243C95C-4A9A-43ED-B672-AC2FC9BD2178}">
      <dsp:nvSpPr>
        <dsp:cNvPr id="0" name=""/>
        <dsp:cNvSpPr/>
      </dsp:nvSpPr>
      <dsp:spPr>
        <a:xfrm>
          <a:off x="7669580" y="145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Sara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Waitress</a:t>
          </a:r>
          <a:endParaRPr lang="en-US" sz="2500" kern="1200" dirty="0"/>
        </a:p>
      </dsp:txBody>
      <dsp:txXfrm>
        <a:off x="7708824" y="40700"/>
        <a:ext cx="2601268" cy="1261390"/>
      </dsp:txXfrm>
    </dsp:sp>
    <dsp:sp modelId="{DB93F902-E332-4D0E-872E-AE524F053669}">
      <dsp:nvSpPr>
        <dsp:cNvPr id="0" name=""/>
        <dsp:cNvSpPr/>
      </dsp:nvSpPr>
      <dsp:spPr>
        <a:xfrm rot="19457599">
          <a:off x="6473603" y="2577255"/>
          <a:ext cx="13200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20052" y="20214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100628" y="2564469"/>
        <a:ext cx="66002" cy="66002"/>
      </dsp:txXfrm>
    </dsp:sp>
    <dsp:sp modelId="{CE141186-AC0C-4412-BE99-0EC51D574F1B}">
      <dsp:nvSpPr>
        <dsp:cNvPr id="0" name=""/>
        <dsp:cNvSpPr/>
      </dsp:nvSpPr>
      <dsp:spPr>
        <a:xfrm>
          <a:off x="7669580" y="154231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Julia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Waitress</a:t>
          </a:r>
          <a:endParaRPr lang="en-US" sz="2500" kern="1200" dirty="0"/>
        </a:p>
      </dsp:txBody>
      <dsp:txXfrm>
        <a:off x="7708824" y="1581560"/>
        <a:ext cx="2601268" cy="1261390"/>
      </dsp:txXfrm>
    </dsp:sp>
    <dsp:sp modelId="{9E2901E4-E98D-4751-9C31-84977D6BE09C}">
      <dsp:nvSpPr>
        <dsp:cNvPr id="0" name=""/>
        <dsp:cNvSpPr/>
      </dsp:nvSpPr>
      <dsp:spPr>
        <a:xfrm rot="2142401">
          <a:off x="6473603" y="3347685"/>
          <a:ext cx="13200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20052" y="20214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100628" y="3334899"/>
        <a:ext cx="66002" cy="66002"/>
      </dsp:txXfrm>
    </dsp:sp>
    <dsp:sp modelId="{A992AC6F-B128-41DB-A477-6AA1344ACCCF}">
      <dsp:nvSpPr>
        <dsp:cNvPr id="0" name=""/>
        <dsp:cNvSpPr/>
      </dsp:nvSpPr>
      <dsp:spPr>
        <a:xfrm>
          <a:off x="7669580" y="308317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Ethan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Waiter</a:t>
          </a:r>
          <a:endParaRPr lang="en-US" sz="2500" kern="1200" dirty="0"/>
        </a:p>
      </dsp:txBody>
      <dsp:txXfrm>
        <a:off x="7708824" y="3122420"/>
        <a:ext cx="2601268" cy="1261390"/>
      </dsp:txXfrm>
    </dsp:sp>
    <dsp:sp modelId="{9A7EE0B5-E288-4D05-BA12-96A6C387274E}">
      <dsp:nvSpPr>
        <dsp:cNvPr id="0" name=""/>
        <dsp:cNvSpPr/>
      </dsp:nvSpPr>
      <dsp:spPr>
        <a:xfrm rot="3907178">
          <a:off x="5859753" y="4118115"/>
          <a:ext cx="2547751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547751" y="20214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7069935" y="4074636"/>
        <a:ext cx="127387" cy="127387"/>
      </dsp:txXfrm>
    </dsp:sp>
    <dsp:sp modelId="{8AD41BFD-33AD-4CD0-8591-F4B1ACC6D590}">
      <dsp:nvSpPr>
        <dsp:cNvPr id="0" name=""/>
        <dsp:cNvSpPr/>
      </dsp:nvSpPr>
      <dsp:spPr>
        <a:xfrm>
          <a:off x="7669580" y="462403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Nathan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Waiter</a:t>
          </a:r>
          <a:endParaRPr lang="en-US" sz="2500" kern="1200" dirty="0"/>
        </a:p>
      </dsp:txBody>
      <dsp:txXfrm>
        <a:off x="7708824" y="4663280"/>
        <a:ext cx="2601268" cy="1261390"/>
      </dsp:txXfrm>
    </dsp:sp>
    <dsp:sp modelId="{B5495D54-F18F-4C5D-A9EF-347C3C3D3034}">
      <dsp:nvSpPr>
        <dsp:cNvPr id="0" name=""/>
        <dsp:cNvSpPr/>
      </dsp:nvSpPr>
      <dsp:spPr>
        <a:xfrm rot="2142401">
          <a:off x="2721944" y="4118115"/>
          <a:ext cx="13200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20052" y="20214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48969" y="4105329"/>
        <a:ext cx="66002" cy="66002"/>
      </dsp:txXfrm>
    </dsp:sp>
    <dsp:sp modelId="{C691F298-5346-4308-9B7C-00AD76EDB4C1}">
      <dsp:nvSpPr>
        <dsp:cNvPr id="0" name=""/>
        <dsp:cNvSpPr/>
      </dsp:nvSpPr>
      <dsp:spPr>
        <a:xfrm>
          <a:off x="3917921" y="3853606"/>
          <a:ext cx="2679756" cy="133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Kevin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Kitchen Manager</a:t>
          </a:r>
          <a:endParaRPr lang="en-US" sz="2500" kern="1200" dirty="0"/>
        </a:p>
      </dsp:txBody>
      <dsp:txXfrm>
        <a:off x="3957165" y="3892850"/>
        <a:ext cx="2601268" cy="1261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9B163-B23A-4782-A6BB-33B3578DB1F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D9EF2-C273-4CBD-942F-B4921BDF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560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notes to your presentation</a:t>
            </a:r>
            <a:r>
              <a:rPr lang="en-US" baseline="0" dirty="0" smtClean="0"/>
              <a:t> by typing in or copy and paste.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D9EF2-C273-4CBD-942F-B4921BDF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9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5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775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85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61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59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33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788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78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411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487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45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822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92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4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75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7732A70-D371-4DEE-AA39-79A98BDBFF1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AC8EB9D-EB2B-48A9-A9D9-A826649BC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05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Natural Escape Resort &amp; Spa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Palms Spring, California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261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5459">
        <p14:prism/>
      </p:transition>
    </mc:Choice>
    <mc:Fallback>
      <p:transition spd="slow" advTm="545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Golf Program Ratings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051508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9268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5666">
        <p14:prism/>
      </p:transition>
    </mc:Choice>
    <mc:Fallback>
      <p:transition spd="slow" advTm="566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 Employee Status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3292665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6980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6164">
        <p14:prism/>
      </p:transition>
    </mc:Choice>
    <mc:Fallback>
      <p:transition spd="slow" advTm="61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605" y="2724451"/>
            <a:ext cx="4392068" cy="43888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4022" y="319314"/>
            <a:ext cx="5674207" cy="9152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C00000"/>
                </a:solidFill>
              </a:rPr>
              <a:t>Casino Nights</a:t>
            </a:r>
            <a:endParaRPr lang="en-US" sz="5400" b="1" dirty="0">
              <a:ln/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09374" y="6154056"/>
            <a:ext cx="7286170" cy="52251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>
                <a:gd name="adj" fmla="val 92271"/>
              </a:avLst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C00000"/>
                </a:solidFill>
              </a:rPr>
              <a:t>Every Friday  6 PM – Midnight!</a:t>
            </a:r>
            <a:endParaRPr lang="en-US" sz="5400" b="1" dirty="0">
              <a:ln/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133" y="203201"/>
            <a:ext cx="4191367" cy="2781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57" y="1234551"/>
            <a:ext cx="6125416" cy="462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2" t="6712" r="4789" b="19213"/>
          <a:stretch/>
        </p:blipFill>
        <p:spPr>
          <a:xfrm>
            <a:off x="281215" y="5479143"/>
            <a:ext cx="1936204" cy="126274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97082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7719">
        <p14:prism/>
      </p:transition>
    </mc:Choice>
    <mc:Fallback>
      <p:transition spd="slow" advTm="77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Natural Escape Resort &amp; Spa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Palms Spring, California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725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5019">
        <p14:prism/>
      </p:transition>
    </mc:Choice>
    <mc:Fallback>
      <p:transition spd="slow" advTm="501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Escape You Are Looking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3" y="2420620"/>
            <a:ext cx="4828032" cy="4171249"/>
          </a:xfrm>
        </p:spPr>
        <p:txBody>
          <a:bodyPr>
            <a:noAutofit/>
          </a:bodyPr>
          <a:lstStyle/>
          <a:p>
            <a:r>
              <a:rPr lang="en-US" sz="2400" dirty="0" smtClean="0"/>
              <a:t>Six Olympic Size Swimming Pools</a:t>
            </a:r>
          </a:p>
          <a:p>
            <a:r>
              <a:rPr lang="en-US" sz="2400" dirty="0" smtClean="0"/>
              <a:t>Four Award Winning Restaurants</a:t>
            </a:r>
          </a:p>
          <a:p>
            <a:r>
              <a:rPr lang="en-US" sz="2400" dirty="0" smtClean="0"/>
              <a:t>3:1 Guest to Staff Ratio – To Meet Your Every Need</a:t>
            </a:r>
          </a:p>
          <a:p>
            <a:r>
              <a:rPr lang="en-US" sz="2400" dirty="0" smtClean="0"/>
              <a:t>Five 18 Hole Golf Courses</a:t>
            </a:r>
          </a:p>
          <a:p>
            <a:r>
              <a:rPr lang="en-US" sz="2400" dirty="0" smtClean="0"/>
              <a:t>Eight Tennis Courts</a:t>
            </a:r>
          </a:p>
          <a:p>
            <a:r>
              <a:rPr lang="en-US" sz="2400" dirty="0" smtClean="0"/>
              <a:t>Three Luxury Spas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21" y="2299905"/>
            <a:ext cx="5486400" cy="43891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91033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7081">
        <p14:prism/>
      </p:transition>
    </mc:Choice>
    <mc:Fallback>
      <p:transition spd="slow" advTm="170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Restaurants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Cadillac</a:t>
            </a:r>
          </a:p>
          <a:p>
            <a:r>
              <a:rPr lang="en-US" sz="2800" dirty="0" smtClean="0"/>
              <a:t>The Lazy Ranch</a:t>
            </a:r>
          </a:p>
          <a:p>
            <a:r>
              <a:rPr lang="en-US" sz="2800" dirty="0" smtClean="0"/>
              <a:t>Healthy Choices</a:t>
            </a:r>
          </a:p>
          <a:p>
            <a:r>
              <a:rPr lang="en-US" sz="2800" dirty="0" smtClean="0"/>
              <a:t>Time Out Bar &amp; Grill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4" r="10359"/>
          <a:stretch/>
        </p:blipFill>
        <p:spPr>
          <a:xfrm>
            <a:off x="5669384" y="1321308"/>
            <a:ext cx="5769760" cy="5141886"/>
          </a:xfrm>
          <a:prstGeom prst="rect">
            <a:avLst/>
          </a:prstGeom>
          <a:ln w="190500" cap="sq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divot"/>
            <a:extrusionClr>
              <a:srgbClr val="000000"/>
            </a:extrusion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28895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9819">
        <p14:prism/>
      </p:transition>
    </mc:Choice>
    <mc:Fallback>
      <p:transition spd="slow" advTm="98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 Amenities Massages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Aromatherapy</a:t>
            </a:r>
          </a:p>
          <a:p>
            <a:r>
              <a:rPr lang="en-US" sz="2800" dirty="0" smtClean="0"/>
              <a:t>Head and Neck</a:t>
            </a:r>
          </a:p>
          <a:p>
            <a:r>
              <a:rPr lang="en-US" sz="2800" dirty="0" smtClean="0"/>
              <a:t>Full Body</a:t>
            </a:r>
          </a:p>
          <a:p>
            <a:r>
              <a:rPr lang="en-US" sz="2800" dirty="0" smtClean="0"/>
              <a:t>Feet and Hands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360" y="1910131"/>
            <a:ext cx="6828968" cy="48030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 prst="angle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20788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8539">
        <p14:prism/>
      </p:transition>
    </mc:Choice>
    <mc:Fallback>
      <p:transition spd="slow" advTm="85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Out Weekly Specials</a:t>
            </a:r>
            <a:endParaRPr lang="en-US" dirty="0"/>
          </a:p>
        </p:txBody>
      </p:sp>
      <p:sp>
        <p:nvSpPr>
          <p:cNvPr id="3" name="Right Arrow 2"/>
          <p:cNvSpPr>
            <a:spLocks/>
          </p:cNvSpPr>
          <p:nvPr/>
        </p:nvSpPr>
        <p:spPr>
          <a:xfrm flipH="1">
            <a:off x="104502" y="1336408"/>
            <a:ext cx="4850674" cy="230077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Late Night Specials</a:t>
            </a:r>
          </a:p>
          <a:p>
            <a:pPr algn="ctr"/>
            <a:r>
              <a:rPr 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$1.00 off all Drinks</a:t>
            </a:r>
          </a:p>
          <a:p>
            <a:pPr algn="ctr"/>
            <a:r>
              <a:rPr 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11:00 pm – 1:00 am</a:t>
            </a:r>
            <a:endParaRPr lang="en-US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24-Point Star 3"/>
          <p:cNvSpPr/>
          <p:nvPr/>
        </p:nvSpPr>
        <p:spPr>
          <a:xfrm>
            <a:off x="8058912" y="811638"/>
            <a:ext cx="3870090" cy="3870090"/>
          </a:xfrm>
          <a:prstGeom prst="star24">
            <a:avLst/>
          </a:prstGeom>
          <a:ln w="76200"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Friday Night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$6.99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Burger &amp; Fries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262998" y="3604568"/>
            <a:ext cx="4138168" cy="2772572"/>
          </a:xfrm>
          <a:prstGeom prst="wedgeEllipseCallout">
            <a:avLst/>
          </a:prstGeom>
          <a:solidFill>
            <a:schemeClr val="tx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Monday Night</a:t>
            </a:r>
          </a:p>
          <a:p>
            <a:pPr algn="ctr"/>
            <a:r>
              <a:rPr lang="en-US" dirty="0" smtClean="0"/>
              <a:t>$2.00 Bass Pints</a:t>
            </a:r>
            <a:endParaRPr lang="en-US" dirty="0"/>
          </a:p>
        </p:txBody>
      </p:sp>
      <p:sp>
        <p:nvSpPr>
          <p:cNvPr id="6" name="Wave 5"/>
          <p:cNvSpPr/>
          <p:nvPr/>
        </p:nvSpPr>
        <p:spPr>
          <a:xfrm>
            <a:off x="4584773" y="3087827"/>
            <a:ext cx="3604768" cy="3604768"/>
          </a:xfrm>
          <a:prstGeom prst="wave">
            <a:avLst/>
          </a:prstGeom>
          <a:solidFill>
            <a:schemeClr val="accent3">
              <a:lumMod val="50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Manager’s Special</a:t>
            </a:r>
          </a:p>
          <a:p>
            <a:pPr algn="ctr"/>
            <a:r>
              <a:rPr lang="en-US" dirty="0" smtClean="0"/>
              <a:t>Thursday Night</a:t>
            </a:r>
          </a:p>
          <a:p>
            <a:pPr algn="ctr"/>
            <a:r>
              <a:rPr lang="en-US" dirty="0" smtClean="0"/>
              <a:t>2 for 1 Fish Fry</a:t>
            </a:r>
          </a:p>
          <a:p>
            <a:pPr algn="ctr"/>
            <a:r>
              <a:rPr lang="en-US" dirty="0" smtClean="0"/>
              <a:t>$11.95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3724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9251">
        <p14:prism/>
      </p:transition>
    </mc:Choice>
    <mc:Fallback>
      <p:transition spd="slow" advTm="92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Lazy Ranch Specials</a:t>
            </a:r>
            <a:endParaRPr lang="en-US" dirty="0"/>
          </a:p>
        </p:txBody>
      </p:sp>
      <p:sp>
        <p:nvSpPr>
          <p:cNvPr id="3" name="Horizontal Scroll 2"/>
          <p:cNvSpPr/>
          <p:nvPr/>
        </p:nvSpPr>
        <p:spPr>
          <a:xfrm>
            <a:off x="4279392" y="1837779"/>
            <a:ext cx="5791200" cy="483039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 w="38100">
            <a:solidFill>
              <a:srgbClr val="FFC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Monday: Prime Rib</a:t>
            </a:r>
          </a:p>
          <a:p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Tuesday: King Crab Legs</a:t>
            </a:r>
          </a:p>
          <a:p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Wednesday: Filet Mignon</a:t>
            </a:r>
          </a:p>
          <a:p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Thursday: Scallop and Sirloin</a:t>
            </a:r>
          </a:p>
          <a:p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Friday: Lobster Tails</a:t>
            </a:r>
          </a:p>
          <a:p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Saturday: Grilled Salmon</a:t>
            </a:r>
          </a:p>
          <a:p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Sunday: Early Bird Prices 5-6 pm</a:t>
            </a:r>
            <a:endParaRPr lang="en-US" sz="2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751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5198">
        <p14:prism/>
      </p:transition>
    </mc:Choice>
    <mc:Fallback>
      <p:transition spd="slow" advTm="519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Escape Resort &amp; Spa Staff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5061519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7951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6188">
        <p14:prism/>
      </p:transition>
    </mc:Choice>
    <mc:Fallback>
      <p:transition spd="slow" advTm="61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Cadillac Staff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822175"/>
              </p:ext>
            </p:extLst>
          </p:nvPr>
        </p:nvGraphicFramePr>
        <p:xfrm>
          <a:off x="838200" y="537029"/>
          <a:ext cx="10515600" cy="5965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478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6269">
        <p14:prism/>
      </p:transition>
    </mc:Choice>
    <mc:Fallback>
      <p:transition spd="slow" advTm="62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Tennis Pro Shop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54953" y="2347468"/>
            <a:ext cx="4828032" cy="3416301"/>
          </a:xfrm>
        </p:spPr>
        <p:txBody>
          <a:bodyPr>
            <a:noAutofit/>
          </a:bodyPr>
          <a:lstStyle/>
          <a:p>
            <a:r>
              <a:rPr lang="en-US" sz="2400" dirty="0" smtClean="0"/>
              <a:t>Head Racquets</a:t>
            </a:r>
          </a:p>
          <a:p>
            <a:r>
              <a:rPr lang="en-US" sz="2400" dirty="0" smtClean="0"/>
              <a:t>Tennis Balls</a:t>
            </a:r>
          </a:p>
          <a:p>
            <a:r>
              <a:rPr lang="en-US" sz="2400" dirty="0" smtClean="0"/>
              <a:t>Men’s Clothing</a:t>
            </a:r>
          </a:p>
          <a:p>
            <a:r>
              <a:rPr lang="en-US" sz="2400" dirty="0" smtClean="0"/>
              <a:t>Women’s Clothing</a:t>
            </a:r>
          </a:p>
          <a:p>
            <a:r>
              <a:rPr lang="en-US" sz="2400" dirty="0" smtClean="0"/>
              <a:t>Nike Sneakers</a:t>
            </a:r>
          </a:p>
          <a:p>
            <a:r>
              <a:rPr lang="en-US" sz="2400" dirty="0" smtClean="0"/>
              <a:t>Sport Drinks</a:t>
            </a:r>
          </a:p>
          <a:p>
            <a:r>
              <a:rPr lang="en-US" sz="2400" dirty="0" smtClean="0"/>
              <a:t>Fresh Fruit</a:t>
            </a:r>
          </a:p>
          <a:p>
            <a:r>
              <a:rPr lang="en-US" sz="2400" dirty="0" smtClean="0"/>
              <a:t>Energy Bars</a:t>
            </a:r>
            <a:endParaRPr lang="en-US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372" y="1690688"/>
            <a:ext cx="6596742" cy="4397828"/>
          </a:xfrm>
          <a:prstGeom prst="rect">
            <a:avLst/>
          </a:prstGeom>
          <a:ln w="127000" cap="rnd">
            <a:solidFill>
              <a:schemeClr val="accent3">
                <a:lumMod val="5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78152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6896">
        <p14:prism/>
      </p:transition>
    </mc:Choice>
    <mc:Fallback>
      <p:transition spd="slow" advTm="168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4|2.4|2.4|2.4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3|2.3|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|1.9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5|2|2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|2|2.2|1.9|1.8|1.8|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7211</TotalTime>
  <Words>259</Words>
  <Application>Microsoft Office PowerPoint</Application>
  <PresentationFormat>Widescreen</PresentationFormat>
  <Paragraphs>89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Berlin Sans FB</vt:lpstr>
      <vt:lpstr>Calibri</vt:lpstr>
      <vt:lpstr>Century Gothic</vt:lpstr>
      <vt:lpstr>Wingdings 3</vt:lpstr>
      <vt:lpstr>Ion Boardroom</vt:lpstr>
      <vt:lpstr>Natural Escape Resort &amp; Spa</vt:lpstr>
      <vt:lpstr>The Escape You Are Looking For</vt:lpstr>
      <vt:lpstr>Our Restaurants</vt:lpstr>
      <vt:lpstr>Spa Amenities Massages</vt:lpstr>
      <vt:lpstr>Time Out Weekly Specials</vt:lpstr>
      <vt:lpstr>Lazy Ranch Specials</vt:lpstr>
      <vt:lpstr>Natural Escape Resort &amp; Spa Staff</vt:lpstr>
      <vt:lpstr>The Cadillac Staff</vt:lpstr>
      <vt:lpstr>Tennis Pro Shop</vt:lpstr>
      <vt:lpstr>Golf Program Ratings</vt:lpstr>
      <vt:lpstr>Spa Employee Status</vt:lpstr>
      <vt:lpstr>PowerPoint Presentation</vt:lpstr>
      <vt:lpstr>Natural Escape Resort &amp; Spa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Escape Resort &amp; Spa</dc:title>
  <dc:creator>David Thibault</dc:creator>
  <cp:lastModifiedBy>David Thibault</cp:lastModifiedBy>
  <cp:revision>53</cp:revision>
  <dcterms:created xsi:type="dcterms:W3CDTF">2015-10-15T17:29:52Z</dcterms:created>
  <dcterms:modified xsi:type="dcterms:W3CDTF">2015-10-28T19:25:09Z</dcterms:modified>
</cp:coreProperties>
</file>