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80" d="100"/>
          <a:sy n="180" d="100"/>
        </p:scale>
        <p:origin x="-112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7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7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2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0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5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7AF5-EC96-CF4E-B91A-731C40C2832F}" type="datetimeFigureOut">
              <a:rPr lang="en-US" smtClean="0"/>
              <a:t>9/8/14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7504-2B51-1045-AB76-D6854737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3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1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SOIMgraphs_edited-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5" name="Picture 4" descr="allSOIMgraphs_edited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9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5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llSOIMgraphs_edited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4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6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4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5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1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5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0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llSOIMgraphs_edited-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4" name="Picture 3" descr="allSOIMgraphs_edited-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llSOIMgraphs_edited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llSOIMgraphs_edited-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40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9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08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llSOIMgraphs_edited-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4" name="Picture 3" descr="allSOIMgraphs_edited-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llSOIMgraphs_edited-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llSOIMgraphs_edited-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41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1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llSOIMgraphs_edited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llSOIMgraphs_edited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43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0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4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3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71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08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1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6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62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9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4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78" y="0"/>
            <a:ext cx="5143500" cy="6858000"/>
          </a:xfrm>
          <a:prstGeom prst="rect">
            <a:avLst/>
          </a:prstGeom>
        </p:spPr>
      </p:pic>
      <p:pic>
        <p:nvPicPr>
          <p:cNvPr id="5" name="Picture 4" descr="last-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109" cy="6858000"/>
          </a:xfrm>
          <a:prstGeom prst="rect">
            <a:avLst/>
          </a:prstGeom>
        </p:spPr>
      </p:pic>
      <p:pic>
        <p:nvPicPr>
          <p:cNvPr id="6" name="Picture 5" descr="last-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109" cy="6858000"/>
          </a:xfrm>
          <a:prstGeom prst="rect">
            <a:avLst/>
          </a:prstGeom>
        </p:spPr>
      </p:pic>
      <p:pic>
        <p:nvPicPr>
          <p:cNvPr id="7" name="Picture 6" descr="allSOIMgraphs_edited-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llSOIMgraphs_edited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llSOIMgraphs_edited-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OIMgraphs_edited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9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0</Words>
  <Application>Microsoft Macintosh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Siegel</dc:creator>
  <cp:lastModifiedBy>Samantha Siegel</cp:lastModifiedBy>
  <cp:revision>7</cp:revision>
  <dcterms:created xsi:type="dcterms:W3CDTF">2014-09-05T20:13:33Z</dcterms:created>
  <dcterms:modified xsi:type="dcterms:W3CDTF">2014-09-08T13:35:02Z</dcterms:modified>
</cp:coreProperties>
</file>