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1"/>
    <p:sldMasterId id="2147483667" r:id="rId2"/>
    <p:sldMasterId id="2147483668" r:id="rId3"/>
  </p:sldMasterIdLst>
  <p:notesMasterIdLst>
    <p:notesMasterId r:id="rId19"/>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7" d="100"/>
          <a:sy n="107" d="100"/>
        </p:scale>
        <p:origin x="-8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1606878504"/>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3" name="Shape 16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p:nvPr/>
        </p:nvSpPr>
        <p:spPr>
          <a:xfrm>
            <a:off x="0" y="0"/>
            <a:ext cx="9144000" cy="6901800"/>
          </a:xfrm>
          <a:prstGeom prst="rect">
            <a:avLst/>
          </a:prstGeom>
          <a:gradFill>
            <a:gsLst>
              <a:gs pos="0">
                <a:srgbClr val="003171"/>
              </a:gs>
              <a:gs pos="100000">
                <a:srgbClr val="549FFF"/>
              </a:gs>
            </a:gsLst>
            <a:lin ang="7920000" scaled="0"/>
          </a:gradFill>
          <a:ln>
            <a:noFill/>
          </a:ln>
        </p:spPr>
        <p:txBody>
          <a:bodyPr lIns="91425" tIns="45700" rIns="91425" bIns="45700" anchor="ctr" anchorCtr="0">
            <a:spAutoFit/>
          </a:bodyPr>
          <a:lstStyle/>
          <a:p>
            <a:endParaRPr/>
          </a:p>
        </p:txBody>
      </p:sp>
      <p:sp>
        <p:nvSpPr>
          <p:cNvPr id="9" name="Shape 9"/>
          <p:cNvSpPr/>
          <p:nvPr/>
        </p:nvSpPr>
        <p:spPr>
          <a:xfrm flipH="1">
            <a:off x="-3832" y="16052"/>
            <a:ext cx="10925833" cy="6881034"/>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40784"/>
                </a:srgbClr>
              </a:gs>
              <a:gs pos="41000">
                <a:srgbClr val="003171">
                  <a:alpha val="94901"/>
                </a:srgbClr>
              </a:gs>
              <a:gs pos="100000">
                <a:srgbClr val="003171">
                  <a:alpha val="94901"/>
                </a:srgbClr>
              </a:gs>
            </a:gsLst>
            <a:path path="circle">
              <a:fillToRect t="100000" r="100000"/>
            </a:path>
            <a:tileRect l="-100000" b="-100000"/>
          </a:gradFill>
          <a:ln>
            <a:noFill/>
          </a:ln>
        </p:spPr>
        <p:txBody>
          <a:bodyPr lIns="91425" tIns="45700" rIns="91425" bIns="45700" anchor="ctr" anchorCtr="0">
            <a:spAutoFit/>
          </a:bodyPr>
          <a:lstStyle/>
          <a:p>
            <a:endParaRPr/>
          </a:p>
        </p:txBody>
      </p:sp>
      <p:sp>
        <p:nvSpPr>
          <p:cNvPr id="10" name="Shape 10"/>
          <p:cNvSpPr/>
          <p:nvPr/>
        </p:nvSpPr>
        <p:spPr>
          <a:xfrm flipH="1">
            <a:off x="14659" y="881"/>
            <a:ext cx="10500940" cy="6881034"/>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b" anchorCtr="0">
            <a:spAutoFit/>
          </a:bodyPr>
          <a:lstStyle/>
          <a:p>
            <a:endParaRPr/>
          </a:p>
        </p:txBody>
      </p:sp>
      <p:sp>
        <p:nvSpPr>
          <p:cNvPr id="11" name="Shape 11"/>
          <p:cNvSpPr/>
          <p:nvPr/>
        </p:nvSpPr>
        <p:spPr>
          <a:xfrm>
            <a:off x="-846666" y="-881"/>
            <a:ext cx="2167466" cy="6906895"/>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lIns="91425" tIns="45700" rIns="91425" bIns="45700" anchor="ctr" anchorCtr="0">
            <a:spAutoFit/>
          </a:bodyPr>
          <a:lstStyle/>
          <a:p>
            <a:endParaRPr/>
          </a:p>
        </p:txBody>
      </p:sp>
      <p:sp>
        <p:nvSpPr>
          <p:cNvPr id="12" name="Shape 12"/>
          <p:cNvSpPr/>
          <p:nvPr/>
        </p:nvSpPr>
        <p:spPr>
          <a:xfrm rot="10800000" flipH="1">
            <a:off x="-524933" y="-4974"/>
            <a:ext cx="1403434" cy="6906895"/>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lIns="91425" tIns="45700" rIns="91425" bIns="45700" anchor="ctr" anchorCtr="0">
            <a:spAutoFit/>
          </a:bodyPr>
          <a:lstStyle/>
          <a:p>
            <a:endParaRPr/>
          </a:p>
        </p:txBody>
      </p:sp>
      <p:sp>
        <p:nvSpPr>
          <p:cNvPr id="13" name="Shape 13"/>
          <p:cNvSpPr txBox="1">
            <a:spLocks noGrp="1"/>
          </p:cNvSpPr>
          <p:nvPr>
            <p:ph type="ctrTitle"/>
          </p:nvPr>
        </p:nvSpPr>
        <p:spPr>
          <a:xfrm>
            <a:off x="1082040" y="1656080"/>
            <a:ext cx="7050900" cy="1470000"/>
          </a:xfrm>
          <a:prstGeom prst="rect">
            <a:avLst/>
          </a:prstGeom>
          <a:noFill/>
          <a:ln>
            <a:noFill/>
          </a:ln>
        </p:spPr>
        <p:txBody>
          <a:bodyPr lIns="91425" tIns="91425" rIns="91425" bIns="91425" anchor="b" anchorCtr="0"/>
          <a:lstStyle>
            <a:lvl1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1pPr>
            <a:lvl2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2pPr>
            <a:lvl3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3pPr>
            <a:lvl4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4pPr>
            <a:lvl5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5pPr>
            <a:lvl6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6pPr>
            <a:lvl7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7pPr>
            <a:lvl8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8pPr>
            <a:lvl9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9pPr>
          </a:lstStyle>
          <a:p>
            <a:endParaRPr/>
          </a:p>
        </p:txBody>
      </p:sp>
      <p:sp>
        <p:nvSpPr>
          <p:cNvPr id="14" name="Shape 14"/>
          <p:cNvSpPr txBox="1">
            <a:spLocks noGrp="1"/>
          </p:cNvSpPr>
          <p:nvPr>
            <p:ph type="subTitle" idx="1"/>
          </p:nvPr>
        </p:nvSpPr>
        <p:spPr>
          <a:xfrm>
            <a:off x="1082040" y="3230880"/>
            <a:ext cx="7035899" cy="925499"/>
          </a:xfrm>
          <a:prstGeom prst="rect">
            <a:avLst/>
          </a:prstGeom>
          <a:noFill/>
          <a:ln>
            <a:noFill/>
          </a:ln>
        </p:spPr>
        <p:txBody>
          <a:bodyPr lIns="91425" tIns="91425" rIns="91425" bIns="91425" anchor="t" anchorCtr="0"/>
          <a:lstStyle>
            <a:lvl1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1pPr>
            <a:lvl2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2pPr>
            <a:lvl3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3pPr>
            <a:lvl4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4pPr>
            <a:lvl5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5pPr>
            <a:lvl6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6pPr>
            <a:lvl7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7pPr>
            <a:lvl8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8pPr>
            <a:lvl9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55"/>
        <p:cNvGrpSpPr/>
        <p:nvPr/>
      </p:nvGrpSpPr>
      <p:grpSpPr>
        <a:xfrm>
          <a:off x="0" y="0"/>
          <a:ext cx="0" cy="0"/>
          <a:chOff x="0" y="0"/>
          <a:chExt cx="0" cy="0"/>
        </a:xfrm>
      </p:grpSpPr>
      <p:sp>
        <p:nvSpPr>
          <p:cNvPr id="56" name="Shape 56"/>
          <p:cNvSpPr txBox="1">
            <a:spLocks noGrp="1"/>
          </p:cNvSpPr>
          <p:nvPr>
            <p:ph type="body" idx="1"/>
          </p:nvPr>
        </p:nvSpPr>
        <p:spPr>
          <a:xfrm>
            <a:off x="457200" y="5875078"/>
            <a:ext cx="8229600" cy="692700"/>
          </a:xfrm>
          <a:prstGeom prst="rect">
            <a:avLst/>
          </a:prstGeom>
          <a:noFill/>
          <a:ln>
            <a:noFill/>
          </a:ln>
        </p:spPr>
        <p:txBody>
          <a:bodyPr lIns="91425" tIns="91425" rIns="91425" bIns="91425" anchor="t" anchorCtr="0"/>
          <a:lstStyle>
            <a:lvl1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685800" y="2111123"/>
            <a:ext cx="7772400" cy="1546474"/>
          </a:xfrm>
          <a:prstGeom prst="rect">
            <a:avLst/>
          </a:prstGeom>
          <a:noFill/>
          <a:ln>
            <a:noFill/>
          </a:ln>
        </p:spPr>
        <p:txBody>
          <a:bodyPr lIns="91425" tIns="91425" rIns="91425" bIns="91425" anchor="b" anchorCtr="0"/>
          <a:lstStyle>
            <a:lvl1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1pPr>
            <a:lvl2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2pPr>
            <a:lvl3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3pPr>
            <a:lvl4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4pPr>
            <a:lvl5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5pPr>
            <a:lvl6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6pPr>
            <a:lvl7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7pPr>
            <a:lvl8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8pPr>
            <a:lvl9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9pPr>
          </a:lstStyle>
          <a:p>
            <a:endParaRPr/>
          </a:p>
        </p:txBody>
      </p:sp>
      <p:sp>
        <p:nvSpPr>
          <p:cNvPr id="63" name="Shape 63"/>
          <p:cNvSpPr txBox="1">
            <a:spLocks noGrp="1"/>
          </p:cNvSpPr>
          <p:nvPr>
            <p:ph type="subTitle" idx="1"/>
          </p:nvPr>
        </p:nvSpPr>
        <p:spPr>
          <a:xfrm>
            <a:off x="685800" y="3786737"/>
            <a:ext cx="7772400" cy="1046317"/>
          </a:xfrm>
          <a:prstGeom prst="rect">
            <a:avLst/>
          </a:prstGeom>
          <a:noFill/>
          <a:ln>
            <a:noFill/>
          </a:ln>
        </p:spPr>
        <p:txBody>
          <a:bodyPr lIns="91425" tIns="91425" rIns="91425" bIns="91425" anchor="t" anchorCtr="0"/>
          <a:lstStyle>
            <a:lvl1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66" name="Shape 66"/>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69" name="Shape 69"/>
          <p:cNvSpPr txBox="1">
            <a:spLocks noGrp="1"/>
          </p:cNvSpPr>
          <p:nvPr>
            <p:ph type="body" idx="1"/>
          </p:nvPr>
        </p:nvSpPr>
        <p:spPr>
          <a:xfrm>
            <a:off x="457200"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70" name="Shape 70"/>
          <p:cNvSpPr txBox="1">
            <a:spLocks noGrp="1"/>
          </p:cNvSpPr>
          <p:nvPr>
            <p:ph type="body" idx="2"/>
          </p:nvPr>
        </p:nvSpPr>
        <p:spPr>
          <a:xfrm>
            <a:off x="4692273"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73"/>
        <p:cNvGrpSpPr/>
        <p:nvPr/>
      </p:nvGrpSpPr>
      <p:grpSpPr>
        <a:xfrm>
          <a:off x="0" y="0"/>
          <a:ext cx="0" cy="0"/>
          <a:chOff x="0" y="0"/>
          <a:chExt cx="0" cy="0"/>
        </a:xfrm>
      </p:grpSpPr>
      <p:sp>
        <p:nvSpPr>
          <p:cNvPr id="74" name="Shape 74"/>
          <p:cNvSpPr txBox="1">
            <a:spLocks noGrp="1"/>
          </p:cNvSpPr>
          <p:nvPr>
            <p:ph type="body" idx="1"/>
          </p:nvPr>
        </p:nvSpPr>
        <p:spPr>
          <a:xfrm>
            <a:off x="457200" y="5875078"/>
            <a:ext cx="8229600" cy="692693"/>
          </a:xfrm>
          <a:prstGeom prst="rect">
            <a:avLst/>
          </a:prstGeom>
          <a:noFill/>
          <a:ln>
            <a:noFill/>
          </a:ln>
        </p:spPr>
        <p:txBody>
          <a:bodyPr lIns="91425" tIns="91425" rIns="91425" bIns="91425" anchor="t" anchorCtr="0"/>
          <a:lstStyle>
            <a:lvl1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5"/>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5"/>
        <p:cNvGrpSpPr/>
        <p:nvPr/>
      </p:nvGrpSpPr>
      <p:grpSpPr>
        <a:xfrm>
          <a:off x="0" y="0"/>
          <a:ext cx="0" cy="0"/>
          <a:chOff x="0" y="0"/>
          <a:chExt cx="0" cy="0"/>
        </a:xfrm>
      </p:grpSpPr>
      <p:sp>
        <p:nvSpPr>
          <p:cNvPr id="16" name="Shape 16"/>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spAutoFit/>
          </a:bodyPr>
          <a:lstStyle/>
          <a:p>
            <a:endParaRPr/>
          </a:p>
        </p:txBody>
      </p:sp>
      <p:sp>
        <p:nvSpPr>
          <p:cNvPr id="17" name="Shape 17"/>
          <p:cNvSpPr txBox="1">
            <a:spLocks noGrp="1"/>
          </p:cNvSpPr>
          <p:nvPr>
            <p:ph type="body" idx="1"/>
          </p:nvPr>
        </p:nvSpPr>
        <p:spPr>
          <a:xfrm>
            <a:off x="457200" y="1658990"/>
            <a:ext cx="8229600" cy="4840199"/>
          </a:xfrm>
          <a:prstGeom prst="rect">
            <a:avLst/>
          </a:prstGeom>
          <a:noFill/>
          <a:ln>
            <a:noFill/>
          </a:ln>
        </p:spPr>
        <p:txBody>
          <a:bodyPr lIns="91425" tIns="91425" rIns="91425" bIns="91425" anchor="t" anchorCtr="0"/>
          <a:lstStyle>
            <a:lvl1pPr marL="342900" indent="-342900" algn="l" rtl="0">
              <a:spcBef>
                <a:spcPts val="0"/>
              </a:spcBef>
              <a:buClr>
                <a:schemeClr val="dk2"/>
              </a:buClr>
              <a:buSzPct val="166666"/>
              <a:buFont typeface="Arial"/>
              <a:buChar char="•"/>
              <a:defRPr sz="3200">
                <a:solidFill>
                  <a:schemeClr val="dk2"/>
                </a:solidFill>
                <a:latin typeface="Trebuchet MS"/>
                <a:ea typeface="Trebuchet MS"/>
                <a:cs typeface="Trebuchet MS"/>
                <a:sym typeface="Trebuchet MS"/>
              </a:defRPr>
            </a:lvl1pPr>
            <a:lvl2pPr marL="742950" indent="-285750" algn="l" rtl="0">
              <a:spcBef>
                <a:spcPts val="560"/>
              </a:spcBef>
              <a:buClr>
                <a:schemeClr val="dk2"/>
              </a:buClr>
              <a:buSzPct val="100000"/>
              <a:buFont typeface="Courier New"/>
              <a:buChar char="o"/>
              <a:defRPr sz="2800">
                <a:solidFill>
                  <a:schemeClr val="dk2"/>
                </a:solidFill>
                <a:latin typeface="Trebuchet MS"/>
                <a:ea typeface="Trebuchet MS"/>
                <a:cs typeface="Trebuchet MS"/>
                <a:sym typeface="Trebuchet MS"/>
              </a:defRPr>
            </a:lvl2pPr>
            <a:lvl3pPr marL="1143000" indent="-228600" algn="l" rtl="0">
              <a:spcBef>
                <a:spcPts val="480"/>
              </a:spcBef>
              <a:buClr>
                <a:schemeClr val="dk2"/>
              </a:buClr>
              <a:buSzPct val="100000"/>
              <a:buFont typeface="Wingdings"/>
              <a:buChar char="§"/>
              <a:defRPr sz="2400">
                <a:solidFill>
                  <a:schemeClr val="dk2"/>
                </a:solidFill>
                <a:latin typeface="Trebuchet MS"/>
                <a:ea typeface="Trebuchet MS"/>
                <a:cs typeface="Trebuchet MS"/>
                <a:sym typeface="Trebuchet MS"/>
              </a:defRPr>
            </a:lvl3pPr>
            <a:lvl4pPr marL="1600200" indent="-228600" algn="l" rtl="0">
              <a:spcBef>
                <a:spcPts val="400"/>
              </a:spcBef>
              <a:buClr>
                <a:schemeClr val="dk2"/>
              </a:buClr>
              <a:buSzPct val="166666"/>
              <a:buFont typeface="Arial"/>
              <a:buChar char="•"/>
              <a:defRPr sz="2000">
                <a:solidFill>
                  <a:schemeClr val="dk2"/>
                </a:solidFill>
                <a:latin typeface="Trebuchet MS"/>
                <a:ea typeface="Trebuchet MS"/>
                <a:cs typeface="Trebuchet MS"/>
                <a:sym typeface="Trebuchet MS"/>
              </a:defRPr>
            </a:lvl4pPr>
            <a:lvl5pPr marL="2057400" indent="-228600" algn="l" rtl="0">
              <a:spcBef>
                <a:spcPts val="400"/>
              </a:spcBef>
              <a:buClr>
                <a:schemeClr val="dk2"/>
              </a:buClr>
              <a:buSzPct val="100000"/>
              <a:buFont typeface="Courier New"/>
              <a:buChar char="o"/>
              <a:defRPr sz="2000">
                <a:solidFill>
                  <a:schemeClr val="dk2"/>
                </a:solidFill>
                <a:latin typeface="Trebuchet MS"/>
                <a:ea typeface="Trebuchet MS"/>
                <a:cs typeface="Trebuchet MS"/>
                <a:sym typeface="Trebuchet MS"/>
              </a:defRPr>
            </a:lvl5pPr>
            <a:lvl6pPr marL="2514600" indent="-228600" algn="l" rtl="0">
              <a:spcBef>
                <a:spcPts val="400"/>
              </a:spcBef>
              <a:buClr>
                <a:schemeClr val="dk2"/>
              </a:buClr>
              <a:buSzPct val="100000"/>
              <a:buFont typeface="Wingdings"/>
              <a:buChar char="§"/>
              <a:defRPr sz="2000">
                <a:solidFill>
                  <a:schemeClr val="dk2"/>
                </a:solidFill>
                <a:latin typeface="Trebuchet MS"/>
                <a:ea typeface="Trebuchet MS"/>
                <a:cs typeface="Trebuchet MS"/>
                <a:sym typeface="Trebuchet MS"/>
              </a:defRPr>
            </a:lvl6pPr>
            <a:lvl7pPr marL="2971800" indent="-228600" algn="l" rtl="0">
              <a:spcBef>
                <a:spcPts val="400"/>
              </a:spcBef>
              <a:buClr>
                <a:schemeClr val="dk2"/>
              </a:buClr>
              <a:buSzPct val="166666"/>
              <a:buFont typeface="Arial"/>
              <a:buChar char="•"/>
              <a:defRPr sz="2000">
                <a:solidFill>
                  <a:schemeClr val="dk2"/>
                </a:solidFill>
                <a:latin typeface="Trebuchet MS"/>
                <a:ea typeface="Trebuchet MS"/>
                <a:cs typeface="Trebuchet MS"/>
                <a:sym typeface="Trebuchet MS"/>
              </a:defRPr>
            </a:lvl7pPr>
            <a:lvl8pPr marL="3429000" indent="-228600" algn="l" rtl="0">
              <a:spcBef>
                <a:spcPts val="400"/>
              </a:spcBef>
              <a:buClr>
                <a:schemeClr val="dk2"/>
              </a:buClr>
              <a:buSzPct val="100000"/>
              <a:buFont typeface="Courier New"/>
              <a:buChar char="o"/>
              <a:defRPr sz="2000" baseline="0">
                <a:solidFill>
                  <a:schemeClr val="dk2"/>
                </a:solidFill>
                <a:latin typeface="Trebuchet MS"/>
                <a:ea typeface="Trebuchet MS"/>
                <a:cs typeface="Trebuchet MS"/>
                <a:sym typeface="Trebuchet MS"/>
              </a:defRPr>
            </a:lvl8pPr>
            <a:lvl9pPr marL="3886200" indent="-228600" algn="l" rtl="0">
              <a:spcBef>
                <a:spcPts val="400"/>
              </a:spcBef>
              <a:buClr>
                <a:schemeClr val="dk2"/>
              </a:buClr>
              <a:buSzPct val="100000"/>
              <a:buFont typeface="Wingdings"/>
              <a:buChar char="§"/>
              <a:defRPr sz="2000" baseline="0">
                <a:solidFill>
                  <a:schemeClr val="dk2"/>
                </a:solidFill>
                <a:latin typeface="Trebuchet MS"/>
                <a:ea typeface="Trebuchet MS"/>
                <a:cs typeface="Trebuchet MS"/>
                <a:sym typeface="Trebuchet MS"/>
              </a:defRPr>
            </a:lvl9pPr>
          </a:lstStyle>
          <a:p>
            <a:endParaRPr/>
          </a:p>
        </p:txBody>
      </p:sp>
      <p:sp>
        <p:nvSpPr>
          <p:cNvPr id="18" name="Shape 18"/>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spAutoFit/>
          </a:bodyPr>
          <a:lstStyle/>
          <a:p>
            <a:endParaRPr/>
          </a:p>
        </p:txBody>
      </p:sp>
      <p:sp>
        <p:nvSpPr>
          <p:cNvPr id="19" name="Shape 19"/>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spAutoFit/>
          </a:bodyPr>
          <a:lstStyle/>
          <a:p>
            <a:endParaRPr/>
          </a:p>
        </p:txBody>
      </p:sp>
      <p:sp>
        <p:nvSpPr>
          <p:cNvPr id="20" name="Shape 20"/>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21"/>
        <p:cNvGrpSpPr/>
        <p:nvPr/>
      </p:nvGrpSpPr>
      <p:grpSpPr>
        <a:xfrm>
          <a:off x="0" y="0"/>
          <a:ext cx="0" cy="0"/>
          <a:chOff x="0" y="0"/>
          <a:chExt cx="0" cy="0"/>
        </a:xfrm>
      </p:grpSpPr>
      <p:sp>
        <p:nvSpPr>
          <p:cNvPr id="22" name="Shape 22"/>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spAutoFit/>
          </a:bodyPr>
          <a:lstStyle/>
          <a:p>
            <a:endParaRPr/>
          </a:p>
        </p:txBody>
      </p:sp>
      <p:sp>
        <p:nvSpPr>
          <p:cNvPr id="23" name="Shape 23"/>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spAutoFit/>
          </a:bodyPr>
          <a:lstStyle/>
          <a:p>
            <a:endParaRPr/>
          </a:p>
        </p:txBody>
      </p:sp>
      <p:sp>
        <p:nvSpPr>
          <p:cNvPr id="24" name="Shape 24"/>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spAutoFit/>
          </a:bodyPr>
          <a:lstStyle/>
          <a:p>
            <a:endParaRPr/>
          </a:p>
        </p:txBody>
      </p:sp>
      <p:sp>
        <p:nvSpPr>
          <p:cNvPr id="25" name="Shape 25"/>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9pPr>
          </a:lstStyle>
          <a:p>
            <a:endParaRPr/>
          </a:p>
        </p:txBody>
      </p:sp>
      <p:sp>
        <p:nvSpPr>
          <p:cNvPr id="26" name="Shape 26"/>
          <p:cNvSpPr txBox="1">
            <a:spLocks noGrp="1"/>
          </p:cNvSpPr>
          <p:nvPr>
            <p:ph type="body" idx="1"/>
          </p:nvPr>
        </p:nvSpPr>
        <p:spPr>
          <a:xfrm>
            <a:off x="457200" y="1658990"/>
            <a:ext cx="4038599" cy="4840199"/>
          </a:xfrm>
          <a:prstGeom prst="rect">
            <a:avLst/>
          </a:prstGeom>
          <a:noFill/>
          <a:ln>
            <a:noFill/>
          </a:ln>
        </p:spPr>
        <p:txBody>
          <a:bodyPr lIns="91425" tIns="91425" rIns="91425" b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
        <p:nvSpPr>
          <p:cNvPr id="27" name="Shape 27"/>
          <p:cNvSpPr txBox="1">
            <a:spLocks noGrp="1"/>
          </p:cNvSpPr>
          <p:nvPr>
            <p:ph type="body" idx="2"/>
          </p:nvPr>
        </p:nvSpPr>
        <p:spPr>
          <a:xfrm>
            <a:off x="4648200" y="1658990"/>
            <a:ext cx="4038599" cy="4840199"/>
          </a:xfrm>
          <a:prstGeom prst="rect">
            <a:avLst/>
          </a:prstGeom>
          <a:noFill/>
          <a:ln>
            <a:noFill/>
          </a:ln>
        </p:spPr>
        <p:txBody>
          <a:bodyPr lIns="91425" tIns="91425" rIns="91425" b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28"/>
        <p:cNvGrpSpPr/>
        <p:nvPr/>
      </p:nvGrpSpPr>
      <p:grpSpPr>
        <a:xfrm>
          <a:off x="0" y="0"/>
          <a:ext cx="0" cy="0"/>
          <a:chOff x="0" y="0"/>
          <a:chExt cx="0" cy="0"/>
        </a:xfrm>
      </p:grpSpPr>
      <p:sp>
        <p:nvSpPr>
          <p:cNvPr id="29" name="Shape 29"/>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spAutoFit/>
          </a:bodyPr>
          <a:lstStyle/>
          <a:p>
            <a:endParaRPr/>
          </a:p>
        </p:txBody>
      </p:sp>
      <p:sp>
        <p:nvSpPr>
          <p:cNvPr id="30" name="Shape 30"/>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spAutoFit/>
          </a:bodyPr>
          <a:lstStyle/>
          <a:p>
            <a:endParaRPr/>
          </a:p>
        </p:txBody>
      </p:sp>
      <p:sp>
        <p:nvSpPr>
          <p:cNvPr id="31" name="Shape 31"/>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spAutoFit/>
          </a:bodyPr>
          <a:lstStyle/>
          <a:p>
            <a:endParaRPr/>
          </a:p>
        </p:txBody>
      </p:sp>
      <p:sp>
        <p:nvSpPr>
          <p:cNvPr id="32" name="Shape 32"/>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33"/>
        <p:cNvGrpSpPr/>
        <p:nvPr/>
      </p:nvGrpSpPr>
      <p:grpSpPr>
        <a:xfrm>
          <a:off x="0" y="0"/>
          <a:ext cx="0" cy="0"/>
          <a:chOff x="0" y="0"/>
          <a:chExt cx="0" cy="0"/>
        </a:xfrm>
      </p:grpSpPr>
      <p:grpSp>
        <p:nvGrpSpPr>
          <p:cNvPr id="34" name="Shape 34"/>
          <p:cNvGrpSpPr/>
          <p:nvPr/>
        </p:nvGrpSpPr>
        <p:grpSpPr>
          <a:xfrm>
            <a:off x="-6264" y="4933386"/>
            <a:ext cx="9150267" cy="3100650"/>
            <a:chOff x="-6264" y="4933386"/>
            <a:chExt cx="9150267" cy="3100650"/>
          </a:xfrm>
        </p:grpSpPr>
        <p:sp>
          <p:nvSpPr>
            <p:cNvPr id="35" name="Shape 35"/>
            <p:cNvSpPr/>
            <p:nvPr/>
          </p:nvSpPr>
          <p:spPr>
            <a:xfrm>
              <a:off x="-7" y="5537200"/>
              <a:ext cx="9144008" cy="1574769"/>
            </a:xfrm>
            <a:custGeom>
              <a:avLst/>
              <a:gdLst/>
              <a:ahLst/>
              <a:cxnLst/>
              <a:rect l="0" t="0" r="0" b="0"/>
              <a:pathLst>
                <a:path w="9144009" h="1257301" extrusionOk="0">
                  <a:moveTo>
                    <a:pt x="5" y="266700"/>
                  </a:moveTo>
                  <a:cubicBezTo>
                    <a:pt x="8115305" y="1257301"/>
                    <a:pt x="7620009" y="0"/>
                    <a:pt x="9144009" y="186267"/>
                  </a:cubicBezTo>
                  <a:cubicBezTo>
                    <a:pt x="9144008" y="441678"/>
                    <a:pt x="9143998" y="818763"/>
                    <a:pt x="9143997" y="1074174"/>
                  </a:cubicBezTo>
                  <a:lnTo>
                    <a:pt x="0" y="1086874"/>
                  </a:lnTo>
                  <a:cubicBezTo>
                    <a:pt x="0" y="854041"/>
                    <a:pt x="5" y="499533"/>
                    <a:pt x="5" y="266700"/>
                  </a:cubicBezTo>
                  <a:close/>
                </a:path>
              </a:pathLst>
            </a:custGeom>
            <a:gradFill>
              <a:gsLst>
                <a:gs pos="0">
                  <a:srgbClr val="549FFF"/>
                </a:gs>
                <a:gs pos="100000">
                  <a:srgbClr val="003171">
                    <a:alpha val="51764"/>
                  </a:srgbClr>
                </a:gs>
              </a:gsLst>
              <a:path path="circle">
                <a:fillToRect l="50000" t="50000" r="50000" b="50000"/>
              </a:path>
              <a:tileRect/>
            </a:gradFill>
            <a:ln>
              <a:noFill/>
            </a:ln>
          </p:spPr>
          <p:txBody>
            <a:bodyPr lIns="91425" tIns="45700" rIns="91425" bIns="45700" anchor="ctr" anchorCtr="0">
              <a:spAutoFit/>
            </a:bodyPr>
            <a:lstStyle/>
            <a:p>
              <a:endParaRPr/>
            </a:p>
          </p:txBody>
        </p:sp>
        <p:sp>
          <p:nvSpPr>
            <p:cNvPr id="36" name="Shape 36"/>
            <p:cNvSpPr/>
            <p:nvPr/>
          </p:nvSpPr>
          <p:spPr>
            <a:xfrm rot="5400000" flipH="1">
              <a:off x="3018543" y="1908578"/>
              <a:ext cx="3100650" cy="9150266"/>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78823"/>
                  </a:srgbClr>
                </a:gs>
                <a:gs pos="41000">
                  <a:srgbClr val="003171">
                    <a:alpha val="78823"/>
                  </a:srgbClr>
                </a:gs>
                <a:gs pos="100000">
                  <a:srgbClr val="003171">
                    <a:alpha val="78823"/>
                  </a:srgbClr>
                </a:gs>
              </a:gsLst>
              <a:path path="circle">
                <a:fillToRect t="100000" r="100000"/>
              </a:path>
              <a:tileRect l="-100000" b="-100000"/>
            </a:gradFill>
            <a:ln>
              <a:noFill/>
            </a:ln>
          </p:spPr>
          <p:txBody>
            <a:bodyPr lIns="91425" tIns="45700" rIns="91425" bIns="45700" anchor="ctr" anchorCtr="0">
              <a:spAutoFit/>
            </a:bodyPr>
            <a:lstStyle/>
            <a:p>
              <a:endParaRPr/>
            </a:p>
          </p:txBody>
        </p:sp>
        <p:sp>
          <p:nvSpPr>
            <p:cNvPr id="37" name="Shape 37"/>
            <p:cNvSpPr/>
            <p:nvPr/>
          </p:nvSpPr>
          <p:spPr>
            <a:xfrm>
              <a:off x="-7" y="5740400"/>
              <a:ext cx="9144010" cy="1574769"/>
            </a:xfrm>
            <a:custGeom>
              <a:avLst/>
              <a:gdLst/>
              <a:ahLst/>
              <a:cxnLst/>
              <a:rect l="0" t="0" r="0" b="0"/>
              <a:pathLst>
                <a:path w="9144011" h="1257301" extrusionOk="0">
                  <a:moveTo>
                    <a:pt x="7" y="266700"/>
                  </a:moveTo>
                  <a:cubicBezTo>
                    <a:pt x="8115307" y="1257301"/>
                    <a:pt x="7620011" y="0"/>
                    <a:pt x="9144011" y="186267"/>
                  </a:cubicBezTo>
                  <a:lnTo>
                    <a:pt x="9144011" y="921775"/>
                  </a:lnTo>
                  <a:lnTo>
                    <a:pt x="0" y="931914"/>
                  </a:lnTo>
                  <a:cubicBezTo>
                    <a:pt x="0" y="699081"/>
                    <a:pt x="7" y="499533"/>
                    <a:pt x="7" y="266700"/>
                  </a:cubicBezTo>
                  <a:close/>
                </a:path>
              </a:pathLst>
            </a:custGeom>
            <a:gradFill>
              <a:gsLst>
                <a:gs pos="0">
                  <a:srgbClr val="549FFF">
                    <a:alpha val="81960"/>
                  </a:srgbClr>
                </a:gs>
                <a:gs pos="100000">
                  <a:srgbClr val="003171">
                    <a:alpha val="81960"/>
                  </a:srgbClr>
                </a:gs>
              </a:gsLst>
              <a:path path="circle">
                <a:fillToRect l="50000" t="50000" r="50000" b="50000"/>
              </a:path>
              <a:tileRect/>
            </a:gradFill>
            <a:ln>
              <a:noFill/>
            </a:ln>
          </p:spPr>
          <p:txBody>
            <a:bodyPr lIns="91425" tIns="45700" rIns="91425" bIns="45700" anchor="ctr" anchorCtr="0">
              <a:spAutoFit/>
            </a:bodyPr>
            <a:lstStyle/>
            <a:p>
              <a:endParaRPr/>
            </a:p>
          </p:txBody>
        </p:sp>
      </p:grpSp>
      <p:sp>
        <p:nvSpPr>
          <p:cNvPr id="38" name="Shape 38"/>
          <p:cNvSpPr txBox="1">
            <a:spLocks noGrp="1"/>
          </p:cNvSpPr>
          <p:nvPr>
            <p:ph type="body" idx="1"/>
          </p:nvPr>
        </p:nvSpPr>
        <p:spPr>
          <a:xfrm>
            <a:off x="1792288" y="5367337"/>
            <a:ext cx="5486399" cy="804899"/>
          </a:xfrm>
          <a:prstGeom prst="rect">
            <a:avLst/>
          </a:prstGeom>
          <a:noFill/>
          <a:ln>
            <a:noFill/>
          </a:ln>
        </p:spPr>
        <p:txBody>
          <a:bodyPr lIns="91425" tIns="91425" rIns="91425" bIns="91425" anchor="ctr" anchorCtr="0"/>
          <a:lstStyle>
            <a:lvl1pPr marL="0" indent="152400" algn="ctr" rtl="0">
              <a:buSzPct val="100000"/>
              <a:buFont typeface="Trebuchet MS"/>
              <a:buNone/>
              <a:defRPr sz="2400"/>
            </a:lvl1pPr>
            <a:lvl2pPr marL="0" indent="152400" algn="ctr" rtl="0">
              <a:buSzPct val="100000"/>
              <a:buFont typeface="Trebuchet MS"/>
              <a:buNone/>
              <a:defRPr sz="2400"/>
            </a:lvl2pPr>
            <a:lvl3pPr marL="0" indent="152400" algn="ctr" rtl="0">
              <a:buSzPct val="100000"/>
              <a:buFont typeface="Trebuchet MS"/>
              <a:buNone/>
              <a:defRPr sz="2400"/>
            </a:lvl3pPr>
            <a:lvl4pPr marL="0" indent="152400" algn="ctr" rtl="0">
              <a:buSzPct val="100000"/>
              <a:buFont typeface="Trebuchet MS"/>
              <a:buNone/>
              <a:defRPr sz="2400"/>
            </a:lvl4pPr>
            <a:lvl5pPr marL="0" indent="152400" algn="ctr" rtl="0">
              <a:buSzPct val="100000"/>
              <a:buFont typeface="Trebuchet MS"/>
              <a:buNone/>
              <a:defRPr sz="2400"/>
            </a:lvl5pPr>
            <a:lvl6pPr marL="0" indent="152400" algn="ctr" rtl="0">
              <a:buSzPct val="100000"/>
              <a:buFont typeface="Trebuchet MS"/>
              <a:buNone/>
              <a:defRPr sz="2400"/>
            </a:lvl6pPr>
            <a:lvl7pPr marL="0" indent="152400" algn="ctr" rtl="0">
              <a:buSzPct val="100000"/>
              <a:buFont typeface="Trebuchet MS"/>
              <a:buNone/>
              <a:defRPr sz="2400"/>
            </a:lvl7pPr>
            <a:lvl8pPr marL="0" indent="152400" algn="ctr" rtl="0">
              <a:buSzPct val="100000"/>
              <a:buFont typeface="Trebuchet MS"/>
              <a:buNone/>
              <a:defRPr sz="2400"/>
            </a:lvl8pPr>
            <a:lvl9pPr marL="0" indent="152400" algn="ctr" rtl="0">
              <a:buSzPct val="100000"/>
              <a:buFont typeface="Trebuchet MS"/>
              <a:buNone/>
              <a:defRPr sz="24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9"/>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43"/>
        <p:cNvGrpSpPr/>
        <p:nvPr/>
      </p:nvGrpSpPr>
      <p:grpSpPr>
        <a:xfrm>
          <a:off x="0" y="0"/>
          <a:ext cx="0" cy="0"/>
          <a:chOff x="0" y="0"/>
          <a:chExt cx="0" cy="0"/>
        </a:xfrm>
      </p:grpSpPr>
      <p:sp>
        <p:nvSpPr>
          <p:cNvPr id="44" name="Shape 44"/>
          <p:cNvSpPr txBox="1">
            <a:spLocks noGrp="1"/>
          </p:cNvSpPr>
          <p:nvPr>
            <p:ph type="subTitle" idx="1"/>
          </p:nvPr>
        </p:nvSpPr>
        <p:spPr>
          <a:xfrm>
            <a:off x="685800" y="3786737"/>
            <a:ext cx="7772400" cy="1046400"/>
          </a:xfrm>
          <a:prstGeom prst="rect">
            <a:avLst/>
          </a:prstGeom>
          <a:noFill/>
          <a:ln>
            <a:noFill/>
          </a:ln>
        </p:spPr>
        <p:txBody>
          <a:bodyPr lIns="91425" tIns="91425" rIns="91425" bIns="91425" anchor="t" anchorCtr="0"/>
          <a:lstStyle>
            <a:lvl1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
        <p:nvSpPr>
          <p:cNvPr id="45" name="Shape 45"/>
          <p:cNvSpPr txBox="1">
            <a:spLocks noGrp="1"/>
          </p:cNvSpPr>
          <p:nvPr>
            <p:ph type="ctrTitle"/>
          </p:nvPr>
        </p:nvSpPr>
        <p:spPr>
          <a:xfrm>
            <a:off x="685800" y="2111123"/>
            <a:ext cx="7772400" cy="1546500"/>
          </a:xfrm>
          <a:prstGeom prst="rect">
            <a:avLst/>
          </a:prstGeom>
          <a:noFill/>
          <a:ln>
            <a:noFill/>
          </a:ln>
        </p:spPr>
        <p:txBody>
          <a:bodyPr lIns="91425" tIns="91425" rIns="91425" bIns="91425" anchor="b" anchorCtr="0"/>
          <a:lstStyle>
            <a:lvl1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1pPr>
            <a:lvl2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2pPr>
            <a:lvl3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3pPr>
            <a:lvl4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4pPr>
            <a:lvl5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5pPr>
            <a:lvl6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6pPr>
            <a:lvl7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7pPr>
            <a:lvl8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8pPr>
            <a:lvl9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48" name="Shape 48"/>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51" name="Shape 51"/>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52" name="Shape 52"/>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2"/>
            </a:gs>
            <a:gs pos="100000">
              <a:schemeClr val="accent1"/>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1pPr>
            <a:lvl2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2pPr>
            <a:lvl3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3pPr>
            <a:lvl4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4pPr>
            <a:lvl5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5pPr>
            <a:lvl6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6pPr>
            <a:lvl7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7pPr>
            <a:lvl8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8pPr>
            <a:lvl9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727200"/>
            <a:ext cx="8229600" cy="4526100"/>
          </a:xfrm>
          <a:prstGeom prst="rect">
            <a:avLst/>
          </a:prstGeom>
          <a:noFill/>
          <a:ln>
            <a:noFill/>
          </a:ln>
        </p:spPr>
        <p:txBody>
          <a:bodyPr lIns="91425" tIns="91425" rIns="91425" bIns="91425" anchor="t" anchorCtr="0"/>
          <a:lstStyle>
            <a:lvl1pPr marL="342900" indent="-342900" algn="l" rtl="0">
              <a:spcBef>
                <a:spcPts val="0"/>
              </a:spcBef>
              <a:buClr>
                <a:schemeClr val="dk2"/>
              </a:buClr>
              <a:buSzPct val="166666"/>
              <a:buFont typeface="Arial"/>
              <a:buChar char="•"/>
              <a:defRPr sz="3200" b="0" i="0" u="none" strike="noStrike" cap="none" baseline="0">
                <a:solidFill>
                  <a:schemeClr val="dk2"/>
                </a:solidFill>
                <a:latin typeface="Trebuchet MS"/>
                <a:ea typeface="Trebuchet MS"/>
                <a:cs typeface="Trebuchet MS"/>
                <a:sym typeface="Trebuchet MS"/>
              </a:defRPr>
            </a:lvl1pPr>
            <a:lvl2pPr marL="742950" indent="-285750" algn="l" rtl="0">
              <a:spcBef>
                <a:spcPts val="560"/>
              </a:spcBef>
              <a:buClr>
                <a:schemeClr val="dk2"/>
              </a:buClr>
              <a:buSzPct val="100000"/>
              <a:buFont typeface="Courier New"/>
              <a:buChar char="o"/>
              <a:defRPr sz="2800" b="0" i="0" u="none" strike="noStrike" cap="none" baseline="0">
                <a:solidFill>
                  <a:schemeClr val="dk2"/>
                </a:solidFill>
                <a:latin typeface="Trebuchet MS"/>
                <a:ea typeface="Trebuchet MS"/>
                <a:cs typeface="Trebuchet MS"/>
                <a:sym typeface="Trebuchet MS"/>
              </a:defRPr>
            </a:lvl2pPr>
            <a:lvl3pPr marL="1143000" indent="-228600" algn="l" rtl="0">
              <a:spcBef>
                <a:spcPts val="480"/>
              </a:spcBef>
              <a:buClr>
                <a:schemeClr val="dk2"/>
              </a:buClr>
              <a:buSzPct val="100000"/>
              <a:buFont typeface="Wingdings"/>
              <a:buChar char="§"/>
              <a:defRPr sz="2400" b="0" i="0" u="none" strike="noStrike" cap="none" baseline="0">
                <a:solidFill>
                  <a:schemeClr val="dk2"/>
                </a:solidFill>
                <a:latin typeface="Trebuchet MS"/>
                <a:ea typeface="Trebuchet MS"/>
                <a:cs typeface="Trebuchet MS"/>
                <a:sym typeface="Trebuchet MS"/>
              </a:defRPr>
            </a:lvl3pPr>
            <a:lvl4pPr marL="1600200" indent="-228600" algn="l" rtl="0">
              <a:spcBef>
                <a:spcPts val="400"/>
              </a:spcBef>
              <a:buClr>
                <a:schemeClr val="dk2"/>
              </a:buClr>
              <a:buSzPct val="166666"/>
              <a:buFont typeface="Arial"/>
              <a:buChar char="•"/>
              <a:defRPr sz="2000" b="0" i="0" u="none" strike="noStrike" cap="none" baseline="0">
                <a:solidFill>
                  <a:schemeClr val="dk2"/>
                </a:solidFill>
                <a:latin typeface="Trebuchet MS"/>
                <a:ea typeface="Trebuchet MS"/>
                <a:cs typeface="Trebuchet MS"/>
                <a:sym typeface="Trebuchet MS"/>
              </a:defRPr>
            </a:lvl4pPr>
            <a:lvl5pPr marL="2057400" indent="-228600" algn="l" rtl="0">
              <a:spcBef>
                <a:spcPts val="400"/>
              </a:spcBef>
              <a:buClr>
                <a:schemeClr val="dk2"/>
              </a:buClr>
              <a:buSzPct val="100000"/>
              <a:buFont typeface="Courier New"/>
              <a:buChar char="o"/>
              <a:defRPr sz="2000" b="0" i="0" u="none" strike="noStrike" cap="none" baseline="0">
                <a:solidFill>
                  <a:schemeClr val="dk2"/>
                </a:solidFill>
                <a:latin typeface="Trebuchet MS"/>
                <a:ea typeface="Trebuchet MS"/>
                <a:cs typeface="Trebuchet MS"/>
                <a:sym typeface="Trebuchet MS"/>
              </a:defRPr>
            </a:lvl5pPr>
            <a:lvl6pPr marL="2514600" indent="-228600" algn="l" rtl="0">
              <a:spcBef>
                <a:spcPts val="400"/>
              </a:spcBef>
              <a:buClr>
                <a:schemeClr val="dk2"/>
              </a:buClr>
              <a:buSzPct val="100000"/>
              <a:buFont typeface="Wingdings"/>
              <a:buChar char="§"/>
              <a:defRPr sz="2000" b="0" i="0" u="none" strike="noStrike" cap="none" baseline="0">
                <a:solidFill>
                  <a:schemeClr val="dk2"/>
                </a:solidFill>
                <a:latin typeface="Trebuchet MS"/>
                <a:ea typeface="Trebuchet MS"/>
                <a:cs typeface="Trebuchet MS"/>
                <a:sym typeface="Trebuchet MS"/>
              </a:defRPr>
            </a:lvl6pPr>
            <a:lvl7pPr marL="2971800" indent="-228600" algn="l" rtl="0">
              <a:spcBef>
                <a:spcPts val="400"/>
              </a:spcBef>
              <a:buClr>
                <a:schemeClr val="dk2"/>
              </a:buClr>
              <a:buSzPct val="166666"/>
              <a:buFont typeface="Arial"/>
              <a:buChar char="•"/>
              <a:defRPr sz="2000" b="0" i="0" u="none" strike="noStrike" cap="none" baseline="0">
                <a:solidFill>
                  <a:schemeClr val="dk2"/>
                </a:solidFill>
                <a:latin typeface="Trebuchet MS"/>
                <a:ea typeface="Trebuchet MS"/>
                <a:cs typeface="Trebuchet MS"/>
                <a:sym typeface="Trebuchet MS"/>
              </a:defRPr>
            </a:lvl7pPr>
            <a:lvl8pPr marL="3429000" indent="-228600" algn="l" rtl="0">
              <a:spcBef>
                <a:spcPts val="400"/>
              </a:spcBef>
              <a:buClr>
                <a:schemeClr val="dk2"/>
              </a:buClr>
              <a:buSzPct val="100000"/>
              <a:buFont typeface="Courier New"/>
              <a:buChar char="o"/>
              <a:defRPr sz="2000" b="0" i="0" u="none" strike="noStrike" cap="none" baseline="0">
                <a:solidFill>
                  <a:schemeClr val="dk2"/>
                </a:solidFill>
                <a:latin typeface="Trebuchet MS"/>
                <a:ea typeface="Trebuchet MS"/>
                <a:cs typeface="Trebuchet MS"/>
                <a:sym typeface="Trebuchet MS"/>
              </a:defRPr>
            </a:lvl8pPr>
            <a:lvl9pPr marL="3886200" indent="-228600" algn="l" rtl="0">
              <a:spcBef>
                <a:spcPts val="400"/>
              </a:spcBef>
              <a:buClr>
                <a:schemeClr val="dk2"/>
              </a:buClr>
              <a:buSzPct val="100000"/>
              <a:buFont typeface="Wingdings"/>
              <a:buChar char="§"/>
              <a:defRPr sz="2000" b="0" i="0" u="none" strike="noStrike" cap="none" baseline="0">
                <a:solidFill>
                  <a:schemeClr val="dk2"/>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30000">
              <a:schemeClr val="lt1"/>
            </a:gs>
            <a:gs pos="100000">
              <a:schemeClr val="lt2"/>
            </a:gs>
          </a:gsLst>
          <a:path path="circle">
            <a:fillToRect l="50000" t="50000" r="50000" b="50000"/>
          </a:path>
          <a:tileRect/>
        </a:gradFill>
        <a:effectLst/>
      </p:bgPr>
    </p:bg>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1pPr>
            <a:lvl2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2pPr>
            <a:lvl3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3pPr>
            <a:lvl4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4pPr>
            <a:lvl5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5pPr>
            <a:lvl6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6pPr>
            <a:lvl7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7pPr>
            <a:lvl8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8pPr>
            <a:lvl9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9pPr>
          </a:lstStyle>
          <a:p>
            <a:endParaRPr/>
          </a:p>
        </p:txBody>
      </p:sp>
      <p:sp>
        <p:nvSpPr>
          <p:cNvPr id="42" name="Shape 42"/>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rgbClr val="000000"/>
              </a:buClr>
              <a:buSzPct val="166666"/>
              <a:buFont typeface="Arial"/>
              <a:buChar char="•"/>
              <a:defRPr sz="3000" b="0" i="0" u="none" strike="noStrike" cap="none" baseline="0">
                <a:solidFill>
                  <a:srgbClr val="000000"/>
                </a:solidFill>
                <a:latin typeface="Arial"/>
                <a:ea typeface="Arial"/>
                <a:cs typeface="Arial"/>
                <a:sym typeface="Arial"/>
              </a:defRPr>
            </a:lvl1pPr>
            <a:lvl2pPr marL="742950" indent="-285750" algn="l" rtl="0">
              <a:spcBef>
                <a:spcPts val="480"/>
              </a:spcBef>
              <a:buClr>
                <a:srgbClr val="000000"/>
              </a:buClr>
              <a:buSzPct val="100000"/>
              <a:buFont typeface="Courier New"/>
              <a:buChar char="o"/>
              <a:defRPr sz="2400" b="0" i="0" u="none" strike="noStrike" cap="none" baseline="0">
                <a:solidFill>
                  <a:srgbClr val="000000"/>
                </a:solidFill>
                <a:latin typeface="Arial"/>
                <a:ea typeface="Arial"/>
                <a:cs typeface="Arial"/>
                <a:sym typeface="Arial"/>
              </a:defRPr>
            </a:lvl2pPr>
            <a:lvl3pPr marL="1143000" indent="-228600" algn="l" rtl="0">
              <a:spcBef>
                <a:spcPts val="480"/>
              </a:spcBef>
              <a:buClr>
                <a:srgbClr val="000000"/>
              </a:buClr>
              <a:buSzPct val="100000"/>
              <a:buFont typeface="Wingdings"/>
              <a:buChar char="§"/>
              <a:defRPr sz="2400" b="0" i="0" u="none" strike="noStrike" cap="none" baseline="0">
                <a:solidFill>
                  <a:srgbClr val="000000"/>
                </a:solidFill>
                <a:latin typeface="Arial"/>
                <a:ea typeface="Arial"/>
                <a:cs typeface="Arial"/>
                <a:sym typeface="Arial"/>
              </a:defRPr>
            </a:lvl3pPr>
            <a:lvl4pPr marL="1600200" indent="-228600" algn="l" rtl="0">
              <a:spcBef>
                <a:spcPts val="360"/>
              </a:spcBef>
              <a:buClr>
                <a:srgbClr val="000000"/>
              </a:buClr>
              <a:buSzPct val="166666"/>
              <a:buFont typeface="Arial"/>
              <a:buChar char="•"/>
              <a:defRPr sz="1800" b="0" i="0" u="none" strike="noStrike" cap="none" baseline="0">
                <a:solidFill>
                  <a:srgbClr val="000000"/>
                </a:solidFill>
                <a:latin typeface="Arial"/>
                <a:ea typeface="Arial"/>
                <a:cs typeface="Arial"/>
                <a:sym typeface="Arial"/>
              </a:defRPr>
            </a:lvl4pPr>
            <a:lvl5pPr marL="2057400" indent="-228600" algn="l" rtl="0">
              <a:spcBef>
                <a:spcPts val="360"/>
              </a:spcBef>
              <a:buClr>
                <a:srgbClr val="000000"/>
              </a:buClr>
              <a:buSzPct val="100000"/>
              <a:buFont typeface="Courier New"/>
              <a:buChar char="o"/>
              <a:defRPr sz="1800" b="0" i="0" u="none" strike="noStrike" cap="none" baseline="0">
                <a:solidFill>
                  <a:srgbClr val="000000"/>
                </a:solidFill>
                <a:latin typeface="Arial"/>
                <a:ea typeface="Arial"/>
                <a:cs typeface="Arial"/>
                <a:sym typeface="Arial"/>
              </a:defRPr>
            </a:lvl5pPr>
            <a:lvl6pPr marL="2514600" indent="-228600" algn="l" rtl="0">
              <a:spcBef>
                <a:spcPts val="360"/>
              </a:spcBef>
              <a:buClr>
                <a:srgbClr val="000000"/>
              </a:buClr>
              <a:buSzPct val="100000"/>
              <a:buFont typeface="Wingdings"/>
              <a:buChar char="§"/>
              <a:defRPr sz="1800" b="0" i="0" u="none" strike="noStrike" cap="none" baseline="0">
                <a:solidFill>
                  <a:srgbClr val="000000"/>
                </a:solidFill>
                <a:latin typeface="Arial"/>
                <a:ea typeface="Arial"/>
                <a:cs typeface="Arial"/>
                <a:sym typeface="Arial"/>
              </a:defRPr>
            </a:lvl6pPr>
            <a:lvl7pPr marL="2971800" indent="-228600" algn="l" rtl="0">
              <a:spcBef>
                <a:spcPts val="360"/>
              </a:spcBef>
              <a:buClr>
                <a:srgbClr val="000000"/>
              </a:buClr>
              <a:buSzPct val="166666"/>
              <a:buFont typeface="Arial"/>
              <a:buChar char="•"/>
              <a:defRPr sz="1800" b="0" i="0" u="none" strike="noStrike" cap="none" baseline="0">
                <a:solidFill>
                  <a:srgbClr val="000000"/>
                </a:solidFill>
                <a:latin typeface="Arial"/>
                <a:ea typeface="Arial"/>
                <a:cs typeface="Arial"/>
                <a:sym typeface="Arial"/>
              </a:defRPr>
            </a:lvl7pPr>
            <a:lvl8pPr marL="3429000" indent="-228600" algn="l" rtl="0">
              <a:spcBef>
                <a:spcPts val="360"/>
              </a:spcBef>
              <a:buClr>
                <a:srgbClr val="000000"/>
              </a:buClr>
              <a:buSzPct val="100000"/>
              <a:buFont typeface="Courier New"/>
              <a:buChar char="o"/>
              <a:defRPr sz="1800" b="0" i="0" u="none" strike="noStrike" cap="none" baseline="0">
                <a:solidFill>
                  <a:srgbClr val="000000"/>
                </a:solidFill>
                <a:latin typeface="Arial"/>
                <a:ea typeface="Arial"/>
                <a:cs typeface="Arial"/>
                <a:sym typeface="Arial"/>
              </a:defRPr>
            </a:lvl8pPr>
            <a:lvl9pPr marL="3886200" indent="-228600" algn="l" rtl="0">
              <a:spcBef>
                <a:spcPts val="360"/>
              </a:spcBef>
              <a:buClr>
                <a:srgbClr val="000000"/>
              </a:buClr>
              <a:buSzPct val="100000"/>
              <a:buFont typeface="Wingdings"/>
              <a:buChar char="§"/>
              <a:defRPr sz="1800" b="0" i="0" u="none" strike="noStrike" cap="none" baseline="0">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1pPr>
            <a:lvl2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2pPr>
            <a:lvl3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3pPr>
            <a:lvl4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4pPr>
            <a:lvl5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5pPr>
            <a:lvl6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6pPr>
            <a:lvl7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7pPr>
            <a:lvl8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8pPr>
            <a:lvl9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9pPr>
          </a:lstStyle>
          <a:p>
            <a:endParaRPr/>
          </a:p>
        </p:txBody>
      </p:sp>
      <p:sp>
        <p:nvSpPr>
          <p:cNvPr id="60" name="Shape 60"/>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Arial"/>
                <a:ea typeface="Arial"/>
                <a:cs typeface="Arial"/>
                <a:sym typeface="Arial"/>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ctrTitle"/>
          </p:nvPr>
        </p:nvSpPr>
        <p:spPr>
          <a:xfrm>
            <a:off x="1082040" y="1656080"/>
            <a:ext cx="7050900" cy="1470000"/>
          </a:xfrm>
          <a:prstGeom prst="rect">
            <a:avLst/>
          </a:prstGeom>
        </p:spPr>
        <p:txBody>
          <a:bodyPr lIns="91425" tIns="91425" rIns="91425" bIns="91425" anchor="b" anchorCtr="0">
            <a:spAutoFit/>
          </a:bodyPr>
          <a:lstStyle/>
          <a:p>
            <a:pPr>
              <a:buNone/>
            </a:pPr>
            <a:r>
              <a:rPr lang="en"/>
              <a:t>What do you fear?</a:t>
            </a:r>
          </a:p>
        </p:txBody>
      </p:sp>
      <p:sp>
        <p:nvSpPr>
          <p:cNvPr id="78" name="Shape 78"/>
          <p:cNvSpPr txBox="1">
            <a:spLocks noGrp="1"/>
          </p:cNvSpPr>
          <p:nvPr>
            <p:ph type="subTitle" idx="1"/>
          </p:nvPr>
        </p:nvSpPr>
        <p:spPr>
          <a:xfrm>
            <a:off x="4605866" y="5842000"/>
            <a:ext cx="4284133" cy="1292631"/>
          </a:xfrm>
          <a:prstGeom prst="rect">
            <a:avLst/>
          </a:prstGeom>
        </p:spPr>
        <p:txBody>
          <a:bodyPr wrap="square" lIns="91425" tIns="91425" rIns="91425" bIns="91425" anchor="t" anchorCtr="0">
            <a:spAutoFit/>
          </a:bodyPr>
          <a:lstStyle/>
          <a:p>
            <a:r>
              <a:rPr lang="en-US" dirty="0" smtClean="0"/>
              <a:t>Mrs. Sarah </a:t>
            </a:r>
            <a:r>
              <a:rPr lang="en-US" dirty="0" err="1" smtClean="0"/>
              <a:t>Stauffenecker</a:t>
            </a:r>
            <a:endParaRPr lang="en-US" dirty="0" smtClean="0"/>
          </a:p>
          <a:p>
            <a:r>
              <a:rPr lang="en-US" dirty="0" smtClean="0"/>
              <a:t>Monett Middle School</a:t>
            </a:r>
          </a:p>
          <a:p>
            <a:endParaRPr dirty="0"/>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200" y="274637"/>
            <a:ext cx="8229600" cy="1325700"/>
          </a:xfrm>
          <a:prstGeom prst="rect">
            <a:avLst/>
          </a:prstGeom>
        </p:spPr>
        <p:txBody>
          <a:bodyPr lIns="91425" tIns="91425" rIns="91425" bIns="91425" anchor="b" anchorCtr="0">
            <a:spAutoFit/>
          </a:bodyPr>
          <a:lstStyle/>
          <a:p>
            <a:pPr>
              <a:buNone/>
            </a:pPr>
            <a:r>
              <a:rPr lang="en"/>
              <a:t>Types of Zombies</a:t>
            </a:r>
          </a:p>
        </p:txBody>
      </p:sp>
      <p:sp>
        <p:nvSpPr>
          <p:cNvPr id="130" name="Shape 130"/>
          <p:cNvSpPr txBox="1">
            <a:spLocks noGrp="1"/>
          </p:cNvSpPr>
          <p:nvPr>
            <p:ph type="body" idx="1"/>
          </p:nvPr>
        </p:nvSpPr>
        <p:spPr>
          <a:xfrm>
            <a:off x="457200" y="1658990"/>
            <a:ext cx="8229600" cy="4840199"/>
          </a:xfrm>
          <a:prstGeom prst="rect">
            <a:avLst/>
          </a:prstGeom>
        </p:spPr>
        <p:txBody>
          <a:bodyPr lIns="91425" tIns="91425" rIns="91425" bIns="91425" anchor="t" anchorCtr="0">
            <a:spAutoFit/>
          </a:bodyPr>
          <a:lstStyle/>
          <a:p>
            <a:pPr lvl="0" rtl="0">
              <a:buNone/>
            </a:pPr>
            <a:r>
              <a:rPr lang="en"/>
              <a:t>Virus Zombie-</a:t>
            </a:r>
          </a:p>
          <a:p>
            <a:endParaRPr lang="en"/>
          </a:p>
          <a:p>
            <a:pPr>
              <a:buNone/>
            </a:pPr>
            <a:r>
              <a:rPr lang="en"/>
              <a:t>This type of zombie is created when infected by a zombie virus.  Once released, the virus is carried by zombies and transmitted, usually via bodily fluids (e.g. during a bite)</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457200" y="274637"/>
            <a:ext cx="8229600" cy="1325700"/>
          </a:xfrm>
          <a:prstGeom prst="rect">
            <a:avLst/>
          </a:prstGeom>
        </p:spPr>
        <p:txBody>
          <a:bodyPr lIns="91425" tIns="91425" rIns="91425" bIns="91425" anchor="b" anchorCtr="0">
            <a:spAutoFit/>
          </a:bodyPr>
          <a:lstStyle/>
          <a:p>
            <a:pPr>
              <a:buNone/>
            </a:pPr>
            <a:r>
              <a:rPr lang="en" sz="4800"/>
              <a:t>Why do zombies?</a:t>
            </a:r>
          </a:p>
        </p:txBody>
      </p:sp>
      <p:sp>
        <p:nvSpPr>
          <p:cNvPr id="136" name="Shape 136"/>
          <p:cNvSpPr txBox="1">
            <a:spLocks noGrp="1"/>
          </p:cNvSpPr>
          <p:nvPr>
            <p:ph type="body" idx="1"/>
          </p:nvPr>
        </p:nvSpPr>
        <p:spPr>
          <a:xfrm>
            <a:off x="457200" y="1658990"/>
            <a:ext cx="8229600" cy="4840199"/>
          </a:xfrm>
          <a:prstGeom prst="rect">
            <a:avLst/>
          </a:prstGeom>
        </p:spPr>
        <p:txBody>
          <a:bodyPr lIns="91425" tIns="91425" rIns="91425" bIns="91425" anchor="t" anchorCtr="0">
            <a:spAutoFit/>
          </a:bodyPr>
          <a:lstStyle/>
          <a:p>
            <a:pPr lvl="0" rtl="0">
              <a:lnSpc>
                <a:spcPct val="115000"/>
              </a:lnSpc>
              <a:spcBef>
                <a:spcPts val="2400"/>
              </a:spcBef>
              <a:spcAft>
                <a:spcPts val="600"/>
              </a:spcAft>
              <a:buNone/>
            </a:pPr>
            <a:r>
              <a:rPr lang="en" sz="4800" b="1"/>
              <a:t>Fear is the path to the dark side. Fear leads to anger. Anger leads to hate. Hate leads to suffering.</a:t>
            </a:r>
          </a:p>
          <a:p>
            <a:pPr>
              <a:buNone/>
            </a:pPr>
            <a:r>
              <a:rPr lang="en"/>
              <a:t>											</a:t>
            </a:r>
            <a:r>
              <a:rPr lang="en" sz="4800"/>
              <a:t>YODA</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57200" y="274637"/>
            <a:ext cx="8229600" cy="1325700"/>
          </a:xfrm>
          <a:prstGeom prst="rect">
            <a:avLst/>
          </a:prstGeom>
        </p:spPr>
        <p:txBody>
          <a:bodyPr lIns="91425" tIns="91425" rIns="91425" bIns="91425" anchor="b" anchorCtr="0">
            <a:spAutoFit/>
          </a:bodyPr>
          <a:lstStyle/>
          <a:p>
            <a:pPr>
              <a:buNone/>
            </a:pPr>
            <a:r>
              <a:rPr lang="en"/>
              <a:t>Zombie Project	</a:t>
            </a:r>
          </a:p>
        </p:txBody>
      </p:sp>
      <p:sp>
        <p:nvSpPr>
          <p:cNvPr id="142" name="Shape 142"/>
          <p:cNvSpPr txBox="1">
            <a:spLocks noGrp="1"/>
          </p:cNvSpPr>
          <p:nvPr>
            <p:ph type="body" idx="1"/>
          </p:nvPr>
        </p:nvSpPr>
        <p:spPr>
          <a:xfrm>
            <a:off x="457200" y="1658990"/>
            <a:ext cx="8229600" cy="4840199"/>
          </a:xfrm>
          <a:prstGeom prst="rect">
            <a:avLst/>
          </a:prstGeom>
        </p:spPr>
        <p:txBody>
          <a:bodyPr lIns="91425" tIns="91425" rIns="91425" bIns="91425" anchor="t" anchorCtr="0">
            <a:spAutoFit/>
          </a:bodyPr>
          <a:lstStyle/>
          <a:p>
            <a:pPr lvl="0" rtl="0">
              <a:buNone/>
            </a:pPr>
            <a:r>
              <a:rPr lang="en"/>
              <a:t>1) Your individual zombie plan</a:t>
            </a:r>
          </a:p>
          <a:p>
            <a:endParaRPr lang="en"/>
          </a:p>
          <a:p>
            <a:pPr>
              <a:buNone/>
            </a:pPr>
            <a:r>
              <a:rPr lang="en"/>
              <a:t>You will write a zombie plan that details your plan for survival in zombie apocalypse.  You must have a plan for getting food and water, shelter and protection.</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457200" y="274637"/>
            <a:ext cx="8229600" cy="1325700"/>
          </a:xfrm>
          <a:prstGeom prst="rect">
            <a:avLst/>
          </a:prstGeom>
        </p:spPr>
        <p:txBody>
          <a:bodyPr lIns="91425" tIns="91425" rIns="91425" bIns="91425" anchor="b" anchorCtr="0">
            <a:spAutoFit/>
          </a:bodyPr>
          <a:lstStyle/>
          <a:p>
            <a:pPr>
              <a:buNone/>
            </a:pPr>
            <a:r>
              <a:rPr lang="en"/>
              <a:t>Zombie Project</a:t>
            </a:r>
          </a:p>
        </p:txBody>
      </p:sp>
      <p:sp>
        <p:nvSpPr>
          <p:cNvPr id="148" name="Shape 148"/>
          <p:cNvSpPr txBox="1">
            <a:spLocks noGrp="1"/>
          </p:cNvSpPr>
          <p:nvPr>
            <p:ph type="body" idx="1"/>
          </p:nvPr>
        </p:nvSpPr>
        <p:spPr>
          <a:xfrm>
            <a:off x="457200" y="1658990"/>
            <a:ext cx="8229600" cy="4840199"/>
          </a:xfrm>
          <a:prstGeom prst="rect">
            <a:avLst/>
          </a:prstGeom>
        </p:spPr>
        <p:txBody>
          <a:bodyPr lIns="91425" tIns="91425" rIns="91425" bIns="91425" anchor="t" anchorCtr="0">
            <a:spAutoFit/>
          </a:bodyPr>
          <a:lstStyle/>
          <a:p>
            <a:pPr>
              <a:buNone/>
            </a:pPr>
            <a:r>
              <a:rPr lang="en"/>
              <a:t>2)  You will work with a group to re-write one of the stories we read this year, adding in the zombie element.  You must allow the zombies to change some of the elements of that work (e.g. setting, mood, tone, etc.) but the essence of the original work must be present.  You must add original dialogue.</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457200" y="274637"/>
            <a:ext cx="8229600" cy="1325700"/>
          </a:xfrm>
          <a:prstGeom prst="rect">
            <a:avLst/>
          </a:prstGeom>
        </p:spPr>
        <p:txBody>
          <a:bodyPr lIns="91425" tIns="91425" rIns="91425" bIns="91425" anchor="b" anchorCtr="0">
            <a:spAutoFit/>
          </a:bodyPr>
          <a:lstStyle/>
          <a:p>
            <a:pPr>
              <a:buNone/>
            </a:pPr>
            <a:r>
              <a:rPr lang="en"/>
              <a:t>Zombie Project	</a:t>
            </a:r>
          </a:p>
        </p:txBody>
      </p:sp>
      <p:sp>
        <p:nvSpPr>
          <p:cNvPr id="154" name="Shape 154"/>
          <p:cNvSpPr txBox="1">
            <a:spLocks noGrp="1"/>
          </p:cNvSpPr>
          <p:nvPr>
            <p:ph type="body" idx="1"/>
          </p:nvPr>
        </p:nvSpPr>
        <p:spPr>
          <a:xfrm>
            <a:off x="457200" y="1658990"/>
            <a:ext cx="8229600" cy="4840199"/>
          </a:xfrm>
          <a:prstGeom prst="rect">
            <a:avLst/>
          </a:prstGeom>
        </p:spPr>
        <p:txBody>
          <a:bodyPr lIns="91425" tIns="91425" rIns="91425" bIns="91425" anchor="t" anchorCtr="0">
            <a:spAutoFit/>
          </a:bodyPr>
          <a:lstStyle/>
          <a:p>
            <a:pPr lvl="0" rtl="0">
              <a:buNone/>
            </a:pPr>
            <a:r>
              <a:rPr lang="en"/>
              <a:t>3)  You will storyboard your zombie masterpiece to show how it would be filmed.</a:t>
            </a:r>
          </a:p>
          <a:p>
            <a:endParaRPr lang="en"/>
          </a:p>
          <a:p>
            <a:pPr lvl="0" rtl="0">
              <a:buNone/>
            </a:pPr>
            <a:r>
              <a:rPr lang="en"/>
              <a:t>4)  You will present your story and storyboard at a gallerywalk presentation for the class to see.</a:t>
            </a:r>
          </a:p>
          <a:p>
            <a:endParaRPr lang="en"/>
          </a:p>
          <a:p>
            <a:pPr>
              <a:buNone/>
            </a:pPr>
            <a:r>
              <a:rPr lang="en"/>
              <a:t>5) You will vote on the best zombie story for us to film as a class.</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xfrm>
            <a:off x="457200" y="1658990"/>
            <a:ext cx="8229600" cy="4840199"/>
          </a:xfrm>
          <a:prstGeom prst="rect">
            <a:avLst/>
          </a:prstGeom>
        </p:spPr>
        <p:txBody>
          <a:bodyPr lIns="91425" tIns="91425" rIns="91425" bIns="91425" anchor="t" anchorCtr="0">
            <a:spAutoFit/>
          </a:bodyPr>
          <a:lstStyle/>
          <a:p>
            <a:pPr lvl="0" rtl="0">
              <a:buNone/>
            </a:pPr>
            <a:r>
              <a:rPr lang="en"/>
              <a:t>The authors of the chosen story will serve as directors.  They will audition and choose the cast.</a:t>
            </a:r>
          </a:p>
          <a:p>
            <a:endParaRPr lang="en"/>
          </a:p>
          <a:p>
            <a:pPr lvl="0" rtl="0">
              <a:buNone/>
            </a:pPr>
            <a:r>
              <a:rPr lang="en"/>
              <a:t>Several students not among the cast will need to serve as makeup artists.</a:t>
            </a:r>
          </a:p>
          <a:p>
            <a:endParaRPr lang="en"/>
          </a:p>
          <a:p>
            <a:pPr>
              <a:buNone/>
            </a:pPr>
            <a:r>
              <a:rPr lang="en"/>
              <a:t>Several students not among the cast will need to serve as costume coordinators.</a:t>
            </a:r>
          </a:p>
        </p:txBody>
      </p:sp>
      <p:sp>
        <p:nvSpPr>
          <p:cNvPr id="160" name="Shape 160"/>
          <p:cNvSpPr txBox="1">
            <a:spLocks noGrp="1"/>
          </p:cNvSpPr>
          <p:nvPr>
            <p:ph type="title"/>
          </p:nvPr>
        </p:nvSpPr>
        <p:spPr>
          <a:xfrm>
            <a:off x="457200" y="274637"/>
            <a:ext cx="8229600" cy="1325700"/>
          </a:xfrm>
          <a:prstGeom prst="rect">
            <a:avLst/>
          </a:prstGeom>
        </p:spPr>
        <p:txBody>
          <a:bodyPr lIns="91425" tIns="91425" rIns="91425" bIns="91425" anchor="b" anchorCtr="0">
            <a:spAutoFit/>
          </a:bodyPr>
          <a:lstStyle/>
          <a:p>
            <a:pPr>
              <a:buNone/>
            </a:pPr>
            <a:r>
              <a:rPr lang="en"/>
              <a:t>Filming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57200" y="274637"/>
            <a:ext cx="8229600" cy="1325700"/>
          </a:xfrm>
          <a:prstGeom prst="rect">
            <a:avLst/>
          </a:prstGeom>
        </p:spPr>
        <p:txBody>
          <a:bodyPr lIns="91425" tIns="91425" rIns="91425" bIns="91425" anchor="b" anchorCtr="0">
            <a:spAutoFit/>
          </a:bodyPr>
          <a:lstStyle/>
          <a:p>
            <a:endParaRPr/>
          </a:p>
        </p:txBody>
      </p:sp>
      <p:sp>
        <p:nvSpPr>
          <p:cNvPr id="84" name="Shape 84"/>
          <p:cNvSpPr txBox="1">
            <a:spLocks noGrp="1"/>
          </p:cNvSpPr>
          <p:nvPr>
            <p:ph type="body" idx="1"/>
          </p:nvPr>
        </p:nvSpPr>
        <p:spPr>
          <a:xfrm>
            <a:off x="457200" y="1658990"/>
            <a:ext cx="8229600" cy="4840199"/>
          </a:xfrm>
          <a:prstGeom prst="rect">
            <a:avLst/>
          </a:prstGeom>
        </p:spPr>
        <p:txBody>
          <a:bodyPr lIns="91425" tIns="91425" rIns="91425" bIns="91425" anchor="t" anchorCtr="0">
            <a:spAutoFit/>
          </a:bodyPr>
          <a:lstStyle/>
          <a:p>
            <a:pPr lvl="0" rtl="0">
              <a:buNone/>
            </a:pPr>
            <a:r>
              <a:rPr lang="en" sz="4800"/>
              <a:t>The brave man is not he who does not feel afraid, but he who conquers that fear.</a:t>
            </a:r>
          </a:p>
          <a:p>
            <a:pPr lvl="0" rtl="0">
              <a:buNone/>
            </a:pPr>
            <a:r>
              <a:rPr lang="en"/>
              <a:t>			</a:t>
            </a:r>
          </a:p>
          <a:p>
            <a:pPr lvl="0" algn="r" rtl="0">
              <a:lnSpc>
                <a:spcPct val="115000"/>
              </a:lnSpc>
              <a:spcBef>
                <a:spcPts val="0"/>
              </a:spcBef>
              <a:buNone/>
            </a:pPr>
            <a:r>
              <a:rPr lang="en"/>
              <a:t>															</a:t>
            </a:r>
          </a:p>
          <a:p>
            <a:pPr lvl="0" algn="r" rtl="0">
              <a:lnSpc>
                <a:spcPct val="115000"/>
              </a:lnSpc>
              <a:spcBef>
                <a:spcPts val="0"/>
              </a:spcBef>
              <a:buNone/>
            </a:pPr>
            <a:r>
              <a:rPr lang="en"/>
              <a:t>NELSON MANDELA, Autobiography</a:t>
            </a:r>
          </a:p>
          <a:p>
            <a:pPr lvl="0" algn="r" rtl="0">
              <a:lnSpc>
                <a:spcPct val="115000"/>
              </a:lnSpc>
              <a:spcBef>
                <a:spcPts val="0"/>
              </a:spcBef>
              <a:buNone/>
            </a:pPr>
            <a:r>
              <a:rPr lang="en"/>
              <a:t>														</a:t>
            </a:r>
          </a:p>
          <a:p>
            <a:endParaRPr lang="en"/>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457200" y="769564"/>
            <a:ext cx="8229600" cy="5798400"/>
          </a:xfrm>
          <a:prstGeom prst="rect">
            <a:avLst/>
          </a:prstGeom>
        </p:spPr>
        <p:txBody>
          <a:bodyPr lIns="91425" tIns="91425" rIns="91425" bIns="91425" anchor="t" anchorCtr="0">
            <a:spAutoFit/>
          </a:bodyPr>
          <a:lstStyle/>
          <a:p>
            <a:pPr lvl="0" rtl="0">
              <a:lnSpc>
                <a:spcPct val="115000"/>
              </a:lnSpc>
              <a:spcBef>
                <a:spcPts val="0"/>
              </a:spcBef>
              <a:buNone/>
            </a:pPr>
            <a:r>
              <a:rPr lang="en" sz="1100"/>
              <a:t>																</a:t>
            </a:r>
          </a:p>
          <a:p>
            <a:pPr lvl="0" rtl="0">
              <a:lnSpc>
                <a:spcPct val="115000"/>
              </a:lnSpc>
              <a:spcBef>
                <a:spcPts val="0"/>
              </a:spcBef>
              <a:buNone/>
            </a:pPr>
            <a:r>
              <a:rPr lang="en" sz="4800"/>
              <a:t>Cowards die many times before their deaths 						</a:t>
            </a:r>
          </a:p>
          <a:p>
            <a:pPr marL="0" marR="0" lvl="0" indent="0" algn="l" rtl="0">
              <a:lnSpc>
                <a:spcPct val="115000"/>
              </a:lnSpc>
              <a:spcBef>
                <a:spcPts val="0"/>
              </a:spcBef>
              <a:spcAft>
                <a:spcPts val="0"/>
              </a:spcAft>
              <a:buClr>
                <a:srgbClr val="000000"/>
              </a:buClr>
              <a:buSzPct val="25000"/>
              <a:buFont typeface="Arial"/>
              <a:buNone/>
            </a:pPr>
            <a:r>
              <a:rPr lang="en" sz="4800"/>
              <a:t>The valiant never taste of death but once.			</a:t>
            </a:r>
          </a:p>
          <a:p>
            <a:pPr lvl="0" rtl="0">
              <a:lnSpc>
                <a:spcPct val="115000"/>
              </a:lnSpc>
              <a:spcBef>
                <a:spcPts val="0"/>
              </a:spcBef>
              <a:buNone/>
            </a:pPr>
            <a:r>
              <a:rPr lang="en" sz="4800"/>
              <a:t>				</a:t>
            </a:r>
          </a:p>
          <a:p>
            <a:pPr lvl="0" algn="r" rtl="0">
              <a:lnSpc>
                <a:spcPct val="115000"/>
              </a:lnSpc>
              <a:spcBef>
                <a:spcPts val="0"/>
              </a:spcBef>
              <a:buNone/>
            </a:pPr>
            <a:r>
              <a:rPr lang="en" sz="4800"/>
              <a:t>WILLIAM SHAKESPEARE, </a:t>
            </a:r>
            <a:r>
              <a:rPr lang="en" sz="4800" i="1"/>
              <a:t>Julius Caesar</a:t>
            </a:r>
          </a:p>
          <a:p>
            <a:pPr lvl="0" algn="r" rtl="0">
              <a:lnSpc>
                <a:spcPct val="115000"/>
              </a:lnSpc>
              <a:spcBef>
                <a:spcPts val="0"/>
              </a:spcBef>
              <a:buNone/>
            </a:pPr>
            <a:r>
              <a:rPr lang="en" sz="4800"/>
              <a:t>														</a:t>
            </a:r>
          </a:p>
          <a:p>
            <a:endParaRPr lang="en" sz="4800"/>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274637"/>
            <a:ext cx="8229600" cy="1325700"/>
          </a:xfrm>
          <a:prstGeom prst="rect">
            <a:avLst/>
          </a:prstGeom>
        </p:spPr>
        <p:txBody>
          <a:bodyPr lIns="91425" tIns="91425" rIns="91425" bIns="91425" anchor="b" anchorCtr="0">
            <a:spAutoFit/>
          </a:bodyPr>
          <a:lstStyle/>
          <a:p>
            <a:endParaRPr/>
          </a:p>
        </p:txBody>
      </p:sp>
      <p:sp>
        <p:nvSpPr>
          <p:cNvPr id="95" name="Shape 95"/>
          <p:cNvSpPr txBox="1">
            <a:spLocks noGrp="1"/>
          </p:cNvSpPr>
          <p:nvPr>
            <p:ph type="body" idx="1"/>
          </p:nvPr>
        </p:nvSpPr>
        <p:spPr>
          <a:xfrm>
            <a:off x="457200" y="1658990"/>
            <a:ext cx="8229600" cy="4840199"/>
          </a:xfrm>
          <a:prstGeom prst="rect">
            <a:avLst/>
          </a:prstGeom>
        </p:spPr>
        <p:txBody>
          <a:bodyPr lIns="91425" tIns="91425" rIns="91425" bIns="91425" anchor="t" anchorCtr="0">
            <a:spAutoFit/>
          </a:bodyPr>
          <a:lstStyle/>
          <a:p>
            <a:pPr lvl="0" rtl="0">
              <a:lnSpc>
                <a:spcPct val="115000"/>
              </a:lnSpc>
              <a:spcBef>
                <a:spcPts val="0"/>
              </a:spcBef>
              <a:buNone/>
            </a:pPr>
            <a:r>
              <a:rPr lang="en" sz="1100"/>
              <a:t>															</a:t>
            </a:r>
          </a:p>
          <a:p>
            <a:pPr lvl="0" rtl="0">
              <a:lnSpc>
                <a:spcPct val="115000"/>
              </a:lnSpc>
              <a:spcBef>
                <a:spcPts val="0"/>
              </a:spcBef>
              <a:buNone/>
            </a:pPr>
            <a:r>
              <a:rPr lang="en" sz="4800"/>
              <a:t>Fear is the enemy of logic.</a:t>
            </a:r>
          </a:p>
          <a:p>
            <a:pPr lvl="0" rtl="0">
              <a:lnSpc>
                <a:spcPct val="115000"/>
              </a:lnSpc>
              <a:spcBef>
                <a:spcPts val="0"/>
              </a:spcBef>
              <a:buNone/>
            </a:pPr>
            <a:r>
              <a:rPr lang="en" sz="1100"/>
              <a:t>														</a:t>
            </a:r>
          </a:p>
          <a:p>
            <a:pPr lvl="0" rtl="0">
              <a:lnSpc>
                <a:spcPct val="115000"/>
              </a:lnSpc>
              <a:spcBef>
                <a:spcPts val="0"/>
              </a:spcBef>
              <a:buNone/>
            </a:pPr>
            <a:r>
              <a:rPr lang="en" sz="1100"/>
              <a:t>														</a:t>
            </a:r>
          </a:p>
          <a:p>
            <a:pPr lvl="0" algn="r" rtl="0">
              <a:lnSpc>
                <a:spcPct val="115000"/>
              </a:lnSpc>
              <a:spcBef>
                <a:spcPts val="0"/>
              </a:spcBef>
              <a:buNone/>
            </a:pPr>
            <a:r>
              <a:rPr lang="en" sz="4800"/>
              <a:t>															</a:t>
            </a:r>
          </a:p>
          <a:p>
            <a:pPr lvl="0" algn="r" rtl="0">
              <a:lnSpc>
                <a:spcPct val="115000"/>
              </a:lnSpc>
              <a:spcBef>
                <a:spcPts val="0"/>
              </a:spcBef>
              <a:buNone/>
            </a:pPr>
            <a:r>
              <a:rPr lang="en" sz="4800"/>
              <a:t>FRANK SINATRA, quoted in </a:t>
            </a:r>
            <a:r>
              <a:rPr lang="en" sz="4800" i="1"/>
              <a:t>The Way You Wear Your Hat</a:t>
            </a:r>
          </a:p>
          <a:p>
            <a:pPr lvl="0" algn="r" rtl="0">
              <a:lnSpc>
                <a:spcPct val="115000"/>
              </a:lnSpc>
              <a:spcBef>
                <a:spcPts val="0"/>
              </a:spcBef>
              <a:buNone/>
            </a:pPr>
            <a:r>
              <a:rPr lang="en" sz="4800"/>
              <a:t>						</a:t>
            </a:r>
            <a:r>
              <a:rPr lang="en" sz="1100"/>
              <a:t>								</a:t>
            </a:r>
          </a:p>
          <a:p>
            <a:endParaRPr lang="en" sz="1100"/>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457200" y="726964"/>
            <a:ext cx="8229600" cy="5841000"/>
          </a:xfrm>
          <a:prstGeom prst="rect">
            <a:avLst/>
          </a:prstGeom>
        </p:spPr>
        <p:txBody>
          <a:bodyPr lIns="91425" tIns="91425" rIns="91425" bIns="91425" anchor="t" anchorCtr="0">
            <a:spAutoFit/>
          </a:bodyPr>
          <a:lstStyle/>
          <a:p>
            <a:pPr lvl="0" rtl="0">
              <a:lnSpc>
                <a:spcPct val="115000"/>
              </a:lnSpc>
              <a:spcBef>
                <a:spcPts val="0"/>
              </a:spcBef>
              <a:buNone/>
            </a:pPr>
            <a:r>
              <a:rPr lang="en" sz="1100"/>
              <a:t>															</a:t>
            </a:r>
          </a:p>
          <a:p>
            <a:pPr lvl="0" rtl="0">
              <a:lnSpc>
                <a:spcPct val="115000"/>
              </a:lnSpc>
              <a:spcBef>
                <a:spcPts val="0"/>
              </a:spcBef>
              <a:buNone/>
            </a:pPr>
            <a:r>
              <a:rPr lang="en" sz="4800"/>
              <a:t>There is no living thing that is not afraid when it faces danger. The true courage is in facing danger when you are afraid.</a:t>
            </a:r>
            <a:r>
              <a:rPr lang="en" sz="1100"/>
              <a:t>											</a:t>
            </a:r>
          </a:p>
          <a:p>
            <a:pPr lvl="0" algn="r" rtl="0">
              <a:lnSpc>
                <a:spcPct val="115000"/>
              </a:lnSpc>
              <a:spcBef>
                <a:spcPts val="0"/>
              </a:spcBef>
              <a:buNone/>
            </a:pPr>
            <a:r>
              <a:rPr lang="en" sz="4800"/>
              <a:t>L. FRANK BAUM, </a:t>
            </a:r>
            <a:r>
              <a:rPr lang="en" sz="4800" i="1"/>
              <a:t>The Wonderful Wizard of Oz</a:t>
            </a:r>
          </a:p>
          <a:p>
            <a:pPr lvl="0" algn="r" rtl="0">
              <a:lnSpc>
                <a:spcPct val="115000"/>
              </a:lnSpc>
              <a:spcBef>
                <a:spcPts val="0"/>
              </a:spcBef>
              <a:buNone/>
            </a:pPr>
            <a:r>
              <a:rPr lang="en" sz="1100"/>
              <a:t>														</a:t>
            </a:r>
          </a:p>
          <a:p>
            <a:endParaRPr lang="en" sz="1100"/>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7200" y="274637"/>
            <a:ext cx="8229600" cy="1325700"/>
          </a:xfrm>
          <a:prstGeom prst="rect">
            <a:avLst/>
          </a:prstGeom>
        </p:spPr>
        <p:txBody>
          <a:bodyPr lIns="91425" tIns="91425" rIns="91425" bIns="91425" anchor="b" anchorCtr="0">
            <a:spAutoFit/>
          </a:bodyPr>
          <a:lstStyle/>
          <a:p>
            <a:pPr lvl="0" rtl="0">
              <a:buNone/>
            </a:pPr>
            <a:r>
              <a:rPr lang="en" sz="4800"/>
              <a:t>What are you afraid of? </a:t>
            </a:r>
          </a:p>
        </p:txBody>
      </p:sp>
      <p:sp>
        <p:nvSpPr>
          <p:cNvPr id="106" name="Shape 106"/>
          <p:cNvSpPr txBox="1">
            <a:spLocks noGrp="1"/>
          </p:cNvSpPr>
          <p:nvPr>
            <p:ph type="body" idx="1"/>
          </p:nvPr>
        </p:nvSpPr>
        <p:spPr>
          <a:xfrm>
            <a:off x="457200" y="1658990"/>
            <a:ext cx="8229600" cy="4840199"/>
          </a:xfrm>
          <a:prstGeom prst="rect">
            <a:avLst/>
          </a:prstGeom>
        </p:spPr>
        <p:txBody>
          <a:bodyPr lIns="91425" tIns="91425" rIns="91425" bIns="91425" anchor="t" anchorCtr="0">
            <a:spAutoFit/>
          </a:bodyPr>
          <a:lstStyle/>
          <a:p>
            <a:pPr lvl="0" rtl="0">
              <a:buNone/>
            </a:pPr>
            <a:r>
              <a:rPr lang="en" sz="4800"/>
              <a:t>A.  Loss of identity/loss of control</a:t>
            </a:r>
          </a:p>
          <a:p>
            <a:pPr lvl="0" rtl="0">
              <a:buNone/>
            </a:pPr>
            <a:r>
              <a:rPr lang="en" sz="4800"/>
              <a:t>B.  Violence in nature</a:t>
            </a:r>
          </a:p>
          <a:p>
            <a:pPr lvl="0" rtl="0">
              <a:buNone/>
            </a:pPr>
            <a:r>
              <a:rPr lang="en" sz="4800"/>
              <a:t>C.  Nuclear apocalypse</a:t>
            </a:r>
          </a:p>
          <a:p>
            <a:pPr>
              <a:buNone/>
            </a:pPr>
            <a:r>
              <a:rPr lang="en" sz="4800"/>
              <a:t>D.  Pandemic</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457200" y="274637"/>
            <a:ext cx="8229600" cy="1325700"/>
          </a:xfrm>
          <a:prstGeom prst="rect">
            <a:avLst/>
          </a:prstGeom>
        </p:spPr>
        <p:txBody>
          <a:bodyPr lIns="91425" tIns="91425" rIns="91425" bIns="91425" anchor="b" anchorCtr="0">
            <a:spAutoFit/>
          </a:bodyPr>
          <a:lstStyle/>
          <a:p>
            <a:pPr lvl="0">
              <a:buClr>
                <a:srgbClr val="000000"/>
              </a:buClr>
              <a:buSzPct val="27500"/>
              <a:buFont typeface="Arial"/>
              <a:buNone/>
            </a:pPr>
            <a:r>
              <a:rPr lang="en"/>
              <a:t>Types of Zombies</a:t>
            </a:r>
          </a:p>
        </p:txBody>
      </p:sp>
      <p:sp>
        <p:nvSpPr>
          <p:cNvPr id="112" name="Shape 112"/>
          <p:cNvSpPr txBox="1">
            <a:spLocks noGrp="1"/>
          </p:cNvSpPr>
          <p:nvPr>
            <p:ph type="body" idx="1"/>
          </p:nvPr>
        </p:nvSpPr>
        <p:spPr>
          <a:xfrm>
            <a:off x="457200" y="1658990"/>
            <a:ext cx="8229600" cy="4840199"/>
          </a:xfrm>
          <a:prstGeom prst="rect">
            <a:avLst/>
          </a:prstGeom>
        </p:spPr>
        <p:txBody>
          <a:bodyPr lIns="91425" tIns="91425" rIns="91425" bIns="91425" anchor="t" anchorCtr="0">
            <a:spAutoFit/>
          </a:bodyPr>
          <a:lstStyle/>
          <a:p>
            <a:pPr lvl="0" rtl="0">
              <a:buClr>
                <a:srgbClr val="000000"/>
              </a:buClr>
              <a:buSzPct val="34375"/>
              <a:buFont typeface="Arial"/>
              <a:buNone/>
            </a:pPr>
            <a:r>
              <a:rPr lang="en"/>
              <a:t>Haitian Voodoo Zombie-</a:t>
            </a:r>
          </a:p>
          <a:p>
            <a:endParaRPr lang="en"/>
          </a:p>
          <a:p>
            <a:pPr lvl="0">
              <a:buClr>
                <a:srgbClr val="000000"/>
              </a:buClr>
              <a:buSzPct val="34375"/>
              <a:buFont typeface="Arial"/>
              <a:buNone/>
            </a:pPr>
            <a:r>
              <a:rPr lang="en"/>
              <a:t>This type of zombie is raised by a voodoo priest and is controlled by that priest until its destruction or his death.</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7200" y="274637"/>
            <a:ext cx="8229600" cy="1325700"/>
          </a:xfrm>
          <a:prstGeom prst="rect">
            <a:avLst/>
          </a:prstGeom>
        </p:spPr>
        <p:txBody>
          <a:bodyPr lIns="91425" tIns="91425" rIns="91425" bIns="91425" anchor="b" anchorCtr="0">
            <a:spAutoFit/>
          </a:bodyPr>
          <a:lstStyle/>
          <a:p>
            <a:pPr lvl="0">
              <a:buClr>
                <a:srgbClr val="000000"/>
              </a:buClr>
              <a:buSzPct val="27500"/>
              <a:buFont typeface="Arial"/>
              <a:buNone/>
            </a:pPr>
            <a:r>
              <a:rPr lang="en"/>
              <a:t>Types of Zombies</a:t>
            </a:r>
          </a:p>
        </p:txBody>
      </p:sp>
      <p:sp>
        <p:nvSpPr>
          <p:cNvPr id="118" name="Shape 118"/>
          <p:cNvSpPr txBox="1">
            <a:spLocks noGrp="1"/>
          </p:cNvSpPr>
          <p:nvPr>
            <p:ph type="body" idx="1"/>
          </p:nvPr>
        </p:nvSpPr>
        <p:spPr>
          <a:xfrm>
            <a:off x="457200" y="1658990"/>
            <a:ext cx="8229600" cy="4840199"/>
          </a:xfrm>
          <a:prstGeom prst="rect">
            <a:avLst/>
          </a:prstGeom>
        </p:spPr>
        <p:txBody>
          <a:bodyPr lIns="91425" tIns="91425" rIns="91425" bIns="91425" anchor="t" anchorCtr="0">
            <a:spAutoFit/>
          </a:bodyPr>
          <a:lstStyle/>
          <a:p>
            <a:pPr lvl="0" rtl="0">
              <a:buClr>
                <a:srgbClr val="000000"/>
              </a:buClr>
              <a:buSzPct val="34375"/>
              <a:buFont typeface="Arial"/>
              <a:buNone/>
            </a:pPr>
            <a:r>
              <a:rPr lang="en"/>
              <a:t>Electricity Zombie-</a:t>
            </a:r>
          </a:p>
          <a:p>
            <a:endParaRPr lang="en"/>
          </a:p>
          <a:p>
            <a:pPr lvl="0">
              <a:buClr>
                <a:srgbClr val="000000"/>
              </a:buClr>
              <a:buSzPct val="34375"/>
              <a:buFont typeface="Arial"/>
              <a:buNone/>
            </a:pPr>
            <a:r>
              <a:rPr lang="en"/>
              <a:t>Theoretically, electricity powers our bodies.  This type of zombie is created when a body is exposed to massive amounts of electricity (e.g. a lightning strike)</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457200" y="274637"/>
            <a:ext cx="8229600" cy="1325700"/>
          </a:xfrm>
          <a:prstGeom prst="rect">
            <a:avLst/>
          </a:prstGeom>
        </p:spPr>
        <p:txBody>
          <a:bodyPr lIns="91425" tIns="91425" rIns="91425" bIns="91425" anchor="b" anchorCtr="0">
            <a:spAutoFit/>
          </a:bodyPr>
          <a:lstStyle/>
          <a:p>
            <a:pPr lvl="0">
              <a:buClr>
                <a:srgbClr val="000000"/>
              </a:buClr>
              <a:buSzPct val="27500"/>
              <a:buFont typeface="Arial"/>
              <a:buNone/>
            </a:pPr>
            <a:r>
              <a:rPr lang="en"/>
              <a:t>Types of Zombies</a:t>
            </a:r>
          </a:p>
        </p:txBody>
      </p:sp>
      <p:sp>
        <p:nvSpPr>
          <p:cNvPr id="124" name="Shape 124"/>
          <p:cNvSpPr txBox="1">
            <a:spLocks noGrp="1"/>
          </p:cNvSpPr>
          <p:nvPr>
            <p:ph type="body" idx="1"/>
          </p:nvPr>
        </p:nvSpPr>
        <p:spPr>
          <a:xfrm>
            <a:off x="457200" y="1658990"/>
            <a:ext cx="8229600" cy="4840199"/>
          </a:xfrm>
          <a:prstGeom prst="rect">
            <a:avLst/>
          </a:prstGeom>
        </p:spPr>
        <p:txBody>
          <a:bodyPr lIns="91425" tIns="91425" rIns="91425" bIns="91425" anchor="t" anchorCtr="0">
            <a:spAutoFit/>
          </a:bodyPr>
          <a:lstStyle/>
          <a:p>
            <a:pPr lvl="0" rtl="0">
              <a:buClr>
                <a:srgbClr val="000000"/>
              </a:buClr>
              <a:buSzPct val="34375"/>
              <a:buFont typeface="Arial"/>
              <a:buNone/>
            </a:pPr>
            <a:r>
              <a:rPr lang="en"/>
              <a:t>Nuclear radiation Zombie (Romero zombies)-</a:t>
            </a:r>
          </a:p>
          <a:p>
            <a:endParaRPr lang="en"/>
          </a:p>
          <a:p>
            <a:pPr lvl="0">
              <a:buClr>
                <a:srgbClr val="000000"/>
              </a:buClr>
              <a:buSzPct val="34375"/>
              <a:buFont typeface="Arial"/>
              <a:buNone/>
            </a:pPr>
            <a:r>
              <a:rPr lang="en"/>
              <a:t>Nuclear fallout reanimates dead flesh to create zombies.  These zombies feed and use swarm tactics to overwhelm remaining humans.</a:t>
            </a:r>
          </a:p>
        </p:txBody>
      </p:sp>
    </p:spTree>
  </p:cSld>
  <p:clrMapOvr>
    <a:masterClrMapping/>
  </p:clrMapOvr>
  <p:transition spd="slow">
    <p:cut/>
  </p:transition>
</p:sld>
</file>

<file path=ppt/theme/theme1.xml><?xml version="1.0" encoding="utf-8"?>
<a:theme xmlns:a="http://schemas.openxmlformats.org/drawingml/2006/main">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431</Words>
  <Application>Microsoft Office PowerPoint</Application>
  <PresentationFormat>On-screen Show (4:3)</PresentationFormat>
  <Paragraphs>67</Paragraphs>
  <Slides>15</Slides>
  <Notes>15</Notes>
  <HiddenSlides>0</HiddenSlides>
  <MMClips>0</MMClip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
      <vt:lpstr/>
      <vt:lpstr/>
      <vt:lpstr>What do you fear?</vt:lpstr>
      <vt:lpstr>PowerPoint Presentation</vt:lpstr>
      <vt:lpstr>PowerPoint Presentation</vt:lpstr>
      <vt:lpstr>PowerPoint Presentation</vt:lpstr>
      <vt:lpstr>PowerPoint Presentation</vt:lpstr>
      <vt:lpstr>What are you afraid of? </vt:lpstr>
      <vt:lpstr>Types of Zombies</vt:lpstr>
      <vt:lpstr>Types of Zombies</vt:lpstr>
      <vt:lpstr>Types of Zombies</vt:lpstr>
      <vt:lpstr>Types of Zombies</vt:lpstr>
      <vt:lpstr>Why do zombies?</vt:lpstr>
      <vt:lpstr>Zombie Project </vt:lpstr>
      <vt:lpstr>Zombie Project</vt:lpstr>
      <vt:lpstr>Zombie Project </vt:lpstr>
      <vt:lpstr>Filming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 you fear?</dc:title>
  <dc:creator>Ryan O'Rourke</dc:creator>
  <cp:lastModifiedBy>Windows User</cp:lastModifiedBy>
  <cp:revision>2</cp:revision>
  <dcterms:modified xsi:type="dcterms:W3CDTF">2013-09-13T20:22:11Z</dcterms:modified>
</cp:coreProperties>
</file>