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3596424"/>
            <a:ext cx="8307387" cy="1619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BlueSky Takes the Guesswork Out of </a:t>
            </a:r>
            <a:r>
              <a:rPr lang="en-US" b="1" i="1" dirty="0" smtClean="0"/>
              <a:t>“On-The-Fly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Margins </a:t>
            </a:r>
            <a:r>
              <a:rPr lang="en-US" dirty="0" smtClean="0"/>
              <a:t>And </a:t>
            </a:r>
            <a:r>
              <a:rPr lang="en-US" b="1" i="1" dirty="0" smtClean="0"/>
              <a:t>“Take Home Pay” </a:t>
            </a:r>
            <a:r>
              <a:rPr lang="en-US" dirty="0" smtClean="0"/>
              <a:t>For </a:t>
            </a:r>
            <a:r>
              <a:rPr lang="en-US" dirty="0" smtClean="0"/>
              <a:t>Pay Packages</a:t>
            </a:r>
            <a:endParaRPr lang="en-US" dirty="0"/>
          </a:p>
        </p:txBody>
      </p:sp>
      <p:pic>
        <p:nvPicPr>
          <p:cNvPr id="4" name="Picture 3" descr="bluesk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" y="259436"/>
            <a:ext cx="2689930" cy="8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9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3787588"/>
            <a:ext cx="8307387" cy="1619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err="1" smtClean="0"/>
              <a:t>BlueSky’s</a:t>
            </a:r>
            <a:r>
              <a:rPr lang="en-US" sz="4400" dirty="0" smtClean="0"/>
              <a:t> New Pay Package Drills All The Way Down </a:t>
            </a:r>
            <a:r>
              <a:rPr lang="en-US" sz="4400" dirty="0" smtClean="0"/>
              <a:t>To </a:t>
            </a:r>
            <a:r>
              <a:rPr lang="en-US" sz="4400" dirty="0" smtClean="0"/>
              <a:t>Include State Unemployment </a:t>
            </a:r>
            <a:r>
              <a:rPr lang="en-US" sz="4400" dirty="0" smtClean="0"/>
              <a:t>And </a:t>
            </a:r>
            <a:r>
              <a:rPr lang="en-US" sz="4400" dirty="0" smtClean="0"/>
              <a:t>Worker Compensation Costs To </a:t>
            </a:r>
            <a:r>
              <a:rPr lang="en-US" sz="4400" dirty="0"/>
              <a:t>T</a:t>
            </a:r>
            <a:r>
              <a:rPr lang="en-US" sz="4400" dirty="0" smtClean="0"/>
              <a:t>he Exact Percentage</a:t>
            </a:r>
            <a:endParaRPr lang="en-US" sz="4400" dirty="0"/>
          </a:p>
        </p:txBody>
      </p:sp>
      <p:pic>
        <p:nvPicPr>
          <p:cNvPr id="4" name="Picture 3" descr="bluesk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" y="259436"/>
            <a:ext cx="2689930" cy="8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7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Prepopulate All State SUI and WC </a:t>
            </a:r>
            <a:r>
              <a:rPr lang="en-US" dirty="0" smtClean="0"/>
              <a:t>Values!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115" b="20115"/>
          <a:stretch>
            <a:fillRect/>
          </a:stretch>
        </p:blipFill>
        <p:spPr/>
      </p:pic>
      <p:pic>
        <p:nvPicPr>
          <p:cNvPr id="5" name="Picture 4" descr="bluesky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765"/>
            <a:ext cx="2742546" cy="9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7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977963"/>
            <a:ext cx="8307387" cy="1619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3" descr="bluesk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" y="259436"/>
            <a:ext cx="2689930" cy="873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0" y="1133327"/>
            <a:ext cx="8726487" cy="52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0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977963"/>
            <a:ext cx="8307387" cy="1619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3" descr="bluesk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" y="259436"/>
            <a:ext cx="2689930" cy="87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0" y="1133327"/>
            <a:ext cx="8821391" cy="53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1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977963"/>
            <a:ext cx="8307387" cy="1619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4" name="Picture 3" descr="bluesk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" y="259436"/>
            <a:ext cx="2689930" cy="873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0" y="1133327"/>
            <a:ext cx="8848702" cy="53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3787588"/>
            <a:ext cx="8307387" cy="16192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BlueSky Has the Tools to Take You To The Next Level!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See us at </a:t>
            </a:r>
            <a:r>
              <a:rPr lang="en-US" dirty="0" err="1" smtClean="0"/>
              <a:t>www.whatisbluesky.com</a:t>
            </a:r>
            <a:endParaRPr lang="en-US" dirty="0"/>
          </a:p>
        </p:txBody>
      </p:sp>
      <p:pic>
        <p:nvPicPr>
          <p:cNvPr id="4" name="Picture 3" descr="bluesk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0" y="259436"/>
            <a:ext cx="2689930" cy="8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67</TotalTime>
  <Words>8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Expo</vt:lpstr>
      <vt:lpstr>     BlueSky Takes the Guesswork Out of “On-The-Fly”  Margins And “Take Home Pay” For Pay Packages</vt:lpstr>
      <vt:lpstr>     BlueSky’s New Pay Package Drills All The Way Down To Include State Unemployment And Worker Compensation Costs To The Exact Percentage</vt:lpstr>
      <vt:lpstr>Prepopulate All State SUI and WC Values!</vt:lpstr>
      <vt:lpstr>     </vt:lpstr>
      <vt:lpstr>     </vt:lpstr>
      <vt:lpstr>     </vt:lpstr>
      <vt:lpstr>     BlueSky Has the Tools to Take You To The Next Level!  See us at www.whatisbluesky.com</vt:lpstr>
    </vt:vector>
  </TitlesOfParts>
  <Company>BlueSky Synergy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BlueSky Takes the Guesswork Out of “on-the-fly”  Margins For Pay Packages</dc:title>
  <dc:creator>Tim Teague</dc:creator>
  <cp:lastModifiedBy>Tim Teague</cp:lastModifiedBy>
  <cp:revision>6</cp:revision>
  <dcterms:created xsi:type="dcterms:W3CDTF">2016-08-03T21:09:06Z</dcterms:created>
  <dcterms:modified xsi:type="dcterms:W3CDTF">2016-08-03T22:18:47Z</dcterms:modified>
</cp:coreProperties>
</file>