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71" r:id="rId3"/>
    <p:sldId id="263" r:id="rId4"/>
    <p:sldId id="273" r:id="rId5"/>
    <p:sldId id="284" r:id="rId6"/>
    <p:sldId id="287" r:id="rId7"/>
    <p:sldId id="272" r:id="rId8"/>
    <p:sldId id="283" r:id="rId9"/>
    <p:sldId id="277" r:id="rId10"/>
    <p:sldId id="262" r:id="rId11"/>
    <p:sldId id="285" r:id="rId12"/>
    <p:sldId id="261" r:id="rId13"/>
    <p:sldId id="264" r:id="rId14"/>
    <p:sldId id="281" r:id="rId15"/>
    <p:sldId id="269" r:id="rId16"/>
    <p:sldId id="270" r:id="rId17"/>
    <p:sldId id="280" r:id="rId18"/>
    <p:sldId id="274" r:id="rId19"/>
    <p:sldId id="265" r:id="rId20"/>
    <p:sldId id="279" r:id="rId21"/>
    <p:sldId id="289" r:id="rId22"/>
    <p:sldId id="288" r:id="rId23"/>
    <p:sldId id="275" r:id="rId24"/>
    <p:sldId id="257" r:id="rId25"/>
    <p:sldId id="258" r:id="rId26"/>
    <p:sldId id="259" r:id="rId27"/>
    <p:sldId id="286" r:id="rId28"/>
    <p:sldId id="290" r:id="rId29"/>
    <p:sldId id="278" r:id="rId30"/>
    <p:sldId id="282"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AE06"/>
    <a:srgbClr val="00863D"/>
    <a:srgbClr val="C89800"/>
    <a:srgbClr val="6C0000"/>
    <a:srgbClr val="FFFFCC"/>
    <a:srgbClr val="C0E399"/>
    <a:srgbClr val="DDD6E6"/>
    <a:srgbClr val="A7D971"/>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327" autoAdjust="0"/>
    <p:restoredTop sz="81528" autoAdjust="0"/>
  </p:normalViewPr>
  <p:slideViewPr>
    <p:cSldViewPr>
      <p:cViewPr varScale="1">
        <p:scale>
          <a:sx n="74" d="100"/>
          <a:sy n="74" d="100"/>
        </p:scale>
        <p:origin x="-1902" y="-90"/>
      </p:cViewPr>
      <p:guideLst>
        <p:guide orient="horz" pos="2160"/>
        <p:guide pos="2880"/>
      </p:guideLst>
    </p:cSldViewPr>
  </p:slideViewPr>
  <p:notesTextViewPr>
    <p:cViewPr>
      <p:scale>
        <a:sx n="1" d="1"/>
        <a:sy n="1" d="1"/>
      </p:scale>
      <p:origin x="0" y="0"/>
    </p:cViewPr>
  </p:notesTextViewPr>
  <p:sorterViewPr>
    <p:cViewPr>
      <p:scale>
        <a:sx n="100" d="100"/>
        <a:sy n="100" d="100"/>
      </p:scale>
      <p:origin x="0" y="4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F25A3-11DD-459C-A232-8B1EB2BF6CEA}"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A9BFC11B-1C0D-4C51-9B38-71702ED0727A}">
      <dgm:prSet phldrT="[Text]" custT="1"/>
      <dgm:spPr/>
      <dgm:t>
        <a:bodyPr/>
        <a:lstStyle/>
        <a:p>
          <a:r>
            <a:rPr lang="en-US" sz="2400" b="1" dirty="0" smtClean="0">
              <a:solidFill>
                <a:schemeClr val="tx1"/>
              </a:solidFill>
            </a:rPr>
            <a:t>C01</a:t>
          </a:r>
          <a:endParaRPr lang="en-US" sz="2400" b="1" dirty="0">
            <a:solidFill>
              <a:schemeClr val="tx1"/>
            </a:solidFill>
          </a:endParaRPr>
        </a:p>
      </dgm:t>
    </dgm:pt>
    <dgm:pt modelId="{79CD07FE-C4DB-4F42-B566-F7DC0A51A85E}" type="parTrans" cxnId="{A9DCE066-3F6E-4022-8D7F-327E63899239}">
      <dgm:prSet/>
      <dgm:spPr/>
      <dgm:t>
        <a:bodyPr/>
        <a:lstStyle/>
        <a:p>
          <a:endParaRPr lang="en-US" sz="2000" b="1">
            <a:solidFill>
              <a:schemeClr val="tx1"/>
            </a:solidFill>
          </a:endParaRPr>
        </a:p>
      </dgm:t>
    </dgm:pt>
    <dgm:pt modelId="{130C417D-EF93-42B5-B00B-4CFEAF9A9D5F}" type="sibTrans" cxnId="{A9DCE066-3F6E-4022-8D7F-327E63899239}">
      <dgm:prSet/>
      <dgm:spPr/>
      <dgm:t>
        <a:bodyPr/>
        <a:lstStyle/>
        <a:p>
          <a:endParaRPr lang="en-US" sz="2000" b="1">
            <a:solidFill>
              <a:schemeClr val="tx1"/>
            </a:solidFill>
          </a:endParaRPr>
        </a:p>
      </dgm:t>
    </dgm:pt>
    <dgm:pt modelId="{F1F5E508-9AEB-40F4-80A0-E9F833F09FDE}">
      <dgm:prSet phldrT="[Text]" custT="1"/>
      <dgm:spPr/>
      <dgm:t>
        <a:bodyPr/>
        <a:lstStyle/>
        <a:p>
          <a:r>
            <a:rPr lang="en-US" sz="2400" b="1" spc="-150" dirty="0" smtClean="0">
              <a:solidFill>
                <a:schemeClr val="tx1"/>
              </a:solidFill>
            </a:rPr>
            <a:t>Raw Materials</a:t>
          </a:r>
          <a:endParaRPr lang="en-US" sz="2400" b="1" spc="-150" dirty="0">
            <a:solidFill>
              <a:schemeClr val="tx1"/>
            </a:solidFill>
          </a:endParaRPr>
        </a:p>
      </dgm:t>
    </dgm:pt>
    <dgm:pt modelId="{AD13A9B1-9F67-45DE-AEB1-4E3D6FCC7FBC}" type="parTrans" cxnId="{DB4DC314-2A80-4369-B174-9D549348EAB2}">
      <dgm:prSet/>
      <dgm:spPr/>
      <dgm:t>
        <a:bodyPr/>
        <a:lstStyle/>
        <a:p>
          <a:endParaRPr lang="en-US" sz="2000" b="1">
            <a:solidFill>
              <a:schemeClr val="tx1"/>
            </a:solidFill>
          </a:endParaRPr>
        </a:p>
      </dgm:t>
    </dgm:pt>
    <dgm:pt modelId="{7BF16A3D-51B8-4B65-9DFE-11C7495FDADE}" type="sibTrans" cxnId="{DB4DC314-2A80-4369-B174-9D549348EAB2}">
      <dgm:prSet/>
      <dgm:spPr/>
      <dgm:t>
        <a:bodyPr/>
        <a:lstStyle/>
        <a:p>
          <a:endParaRPr lang="en-US" sz="2000" b="1">
            <a:solidFill>
              <a:schemeClr val="tx1"/>
            </a:solidFill>
          </a:endParaRPr>
        </a:p>
      </dgm:t>
    </dgm:pt>
    <dgm:pt modelId="{736E1A9E-1D1C-45C9-BD91-7684EBFD8CD9}">
      <dgm:prSet phldrT="[Text]" custT="1"/>
      <dgm:spPr/>
      <dgm:t>
        <a:bodyPr/>
        <a:lstStyle/>
        <a:p>
          <a:r>
            <a:rPr lang="en-US" sz="2400" b="1" spc="-150" dirty="0" smtClean="0">
              <a:solidFill>
                <a:schemeClr val="tx1"/>
              </a:solidFill>
            </a:rPr>
            <a:t>21%</a:t>
          </a:r>
          <a:endParaRPr lang="en-US" sz="2400" b="1" spc="-150" dirty="0">
            <a:solidFill>
              <a:schemeClr val="tx1"/>
            </a:solidFill>
          </a:endParaRPr>
        </a:p>
      </dgm:t>
    </dgm:pt>
    <dgm:pt modelId="{4DA31084-30CF-4ADB-85C3-6CA62F0169C8}" type="parTrans" cxnId="{E2674008-595A-4690-8E42-AAC9054B0828}">
      <dgm:prSet/>
      <dgm:spPr/>
      <dgm:t>
        <a:bodyPr/>
        <a:lstStyle/>
        <a:p>
          <a:endParaRPr lang="en-US" sz="2000" b="1">
            <a:solidFill>
              <a:schemeClr val="tx1"/>
            </a:solidFill>
          </a:endParaRPr>
        </a:p>
      </dgm:t>
    </dgm:pt>
    <dgm:pt modelId="{5E9A8319-E03E-493A-906F-C2E341CEDA58}" type="sibTrans" cxnId="{E2674008-595A-4690-8E42-AAC9054B0828}">
      <dgm:prSet/>
      <dgm:spPr/>
      <dgm:t>
        <a:bodyPr/>
        <a:lstStyle/>
        <a:p>
          <a:endParaRPr lang="en-US" sz="2000" b="1">
            <a:solidFill>
              <a:schemeClr val="tx1"/>
            </a:solidFill>
          </a:endParaRPr>
        </a:p>
      </dgm:t>
    </dgm:pt>
    <dgm:pt modelId="{2293BF4B-DDC3-4375-8E81-DB89B2E1CC52}">
      <dgm:prSet phldrT="[Text]" custT="1"/>
      <dgm:spPr/>
      <dgm:t>
        <a:bodyPr/>
        <a:lstStyle/>
        <a:p>
          <a:r>
            <a:rPr lang="en-US" sz="2400" b="1" dirty="0" smtClean="0">
              <a:solidFill>
                <a:schemeClr val="tx1"/>
              </a:solidFill>
            </a:rPr>
            <a:t>C02</a:t>
          </a:r>
          <a:endParaRPr lang="en-US" sz="2400" b="1" dirty="0">
            <a:solidFill>
              <a:schemeClr val="tx1"/>
            </a:solidFill>
          </a:endParaRPr>
        </a:p>
      </dgm:t>
    </dgm:pt>
    <dgm:pt modelId="{75CCEEBF-8763-47E2-B68F-2B14F7022F34}" type="parTrans" cxnId="{47028AF7-35F4-4076-ACE3-A59657F70D7F}">
      <dgm:prSet/>
      <dgm:spPr/>
      <dgm:t>
        <a:bodyPr/>
        <a:lstStyle/>
        <a:p>
          <a:endParaRPr lang="en-US" sz="2000" b="1">
            <a:solidFill>
              <a:schemeClr val="tx1"/>
            </a:solidFill>
          </a:endParaRPr>
        </a:p>
      </dgm:t>
    </dgm:pt>
    <dgm:pt modelId="{6E99E40A-E4C4-4A4A-B48A-6DDCD02F735A}" type="sibTrans" cxnId="{47028AF7-35F4-4076-ACE3-A59657F70D7F}">
      <dgm:prSet/>
      <dgm:spPr/>
      <dgm:t>
        <a:bodyPr/>
        <a:lstStyle/>
        <a:p>
          <a:endParaRPr lang="en-US" sz="2000" b="1">
            <a:solidFill>
              <a:schemeClr val="tx1"/>
            </a:solidFill>
          </a:endParaRPr>
        </a:p>
      </dgm:t>
    </dgm:pt>
    <dgm:pt modelId="{57C580C4-9562-488E-B1CF-6D6D82F360BC}">
      <dgm:prSet phldrT="[Text]" custT="1"/>
      <dgm:spPr/>
      <dgm:t>
        <a:bodyPr/>
        <a:lstStyle/>
        <a:p>
          <a:r>
            <a:rPr lang="en-US" sz="2400" b="1" spc="-150" dirty="0" smtClean="0">
              <a:solidFill>
                <a:schemeClr val="tx1"/>
              </a:solidFill>
            </a:rPr>
            <a:t>Operating </a:t>
          </a:r>
          <a:r>
            <a:rPr lang="en-US" sz="2400" b="1" spc="-150" dirty="0" smtClean="0">
              <a:solidFill>
                <a:schemeClr val="tx1"/>
              </a:solidFill>
            </a:rPr>
            <a:t>the asset</a:t>
          </a:r>
          <a:endParaRPr lang="en-US" sz="2400" b="1" spc="-150" dirty="0">
            <a:solidFill>
              <a:schemeClr val="tx1"/>
            </a:solidFill>
          </a:endParaRPr>
        </a:p>
      </dgm:t>
    </dgm:pt>
    <dgm:pt modelId="{CB191656-AA4C-42BF-83A7-214A69811AF8}" type="parTrans" cxnId="{F38FFCDD-B917-4A15-8969-333F8F9384EB}">
      <dgm:prSet/>
      <dgm:spPr/>
      <dgm:t>
        <a:bodyPr/>
        <a:lstStyle/>
        <a:p>
          <a:endParaRPr lang="en-US" sz="2000" b="1">
            <a:solidFill>
              <a:schemeClr val="tx1"/>
            </a:solidFill>
          </a:endParaRPr>
        </a:p>
      </dgm:t>
    </dgm:pt>
    <dgm:pt modelId="{6098ECBD-FB9C-41FE-967D-9B6AA99F13C2}" type="sibTrans" cxnId="{F38FFCDD-B917-4A15-8969-333F8F9384EB}">
      <dgm:prSet/>
      <dgm:spPr/>
      <dgm:t>
        <a:bodyPr/>
        <a:lstStyle/>
        <a:p>
          <a:endParaRPr lang="en-US" sz="2000" b="1">
            <a:solidFill>
              <a:schemeClr val="tx1"/>
            </a:solidFill>
          </a:endParaRPr>
        </a:p>
      </dgm:t>
    </dgm:pt>
    <dgm:pt modelId="{26ED13D9-90DF-4A9B-ADA5-F3A87D0EE427}">
      <dgm:prSet phldrT="[Text]" custT="1"/>
      <dgm:spPr/>
      <dgm:t>
        <a:bodyPr/>
        <a:lstStyle/>
        <a:p>
          <a:r>
            <a:rPr lang="en-US" sz="2400" b="1" spc="-150" dirty="0" smtClean="0">
              <a:solidFill>
                <a:schemeClr val="tx1"/>
              </a:solidFill>
            </a:rPr>
            <a:t>29%</a:t>
          </a:r>
          <a:endParaRPr lang="en-US" sz="2400" b="1" spc="-150" dirty="0">
            <a:solidFill>
              <a:schemeClr val="tx1"/>
            </a:solidFill>
          </a:endParaRPr>
        </a:p>
      </dgm:t>
    </dgm:pt>
    <dgm:pt modelId="{AB8656D2-16FF-4500-99F3-269233E44312}" type="parTrans" cxnId="{8B113236-52CF-4B77-B12A-2789A753D1D6}">
      <dgm:prSet/>
      <dgm:spPr/>
      <dgm:t>
        <a:bodyPr/>
        <a:lstStyle/>
        <a:p>
          <a:endParaRPr lang="en-US" sz="2000" b="1">
            <a:solidFill>
              <a:schemeClr val="tx1"/>
            </a:solidFill>
          </a:endParaRPr>
        </a:p>
      </dgm:t>
    </dgm:pt>
    <dgm:pt modelId="{F3BCC7BD-96B7-44D6-BBD1-5EDD3D1D1B62}" type="sibTrans" cxnId="{8B113236-52CF-4B77-B12A-2789A753D1D6}">
      <dgm:prSet/>
      <dgm:spPr/>
      <dgm:t>
        <a:bodyPr/>
        <a:lstStyle/>
        <a:p>
          <a:endParaRPr lang="en-US" sz="2000" b="1">
            <a:solidFill>
              <a:schemeClr val="tx1"/>
            </a:solidFill>
          </a:endParaRPr>
        </a:p>
      </dgm:t>
    </dgm:pt>
    <dgm:pt modelId="{CC392333-1EA2-46A0-98B0-051328603B39}">
      <dgm:prSet phldrT="[Text]" custT="1"/>
      <dgm:spPr/>
      <dgm:t>
        <a:bodyPr/>
        <a:lstStyle/>
        <a:p>
          <a:r>
            <a:rPr lang="en-US" sz="2400" b="1" dirty="0" smtClean="0">
              <a:solidFill>
                <a:schemeClr val="tx1"/>
              </a:solidFill>
            </a:rPr>
            <a:t>C03</a:t>
          </a:r>
          <a:endParaRPr lang="en-US" sz="2400" b="1" dirty="0">
            <a:solidFill>
              <a:schemeClr val="tx1"/>
            </a:solidFill>
          </a:endParaRPr>
        </a:p>
      </dgm:t>
    </dgm:pt>
    <dgm:pt modelId="{86340B95-2272-441B-AF3B-9C63E4DF112F}" type="parTrans" cxnId="{B36FCE75-1860-4ED7-B48D-939DE8E00669}">
      <dgm:prSet/>
      <dgm:spPr/>
      <dgm:t>
        <a:bodyPr/>
        <a:lstStyle/>
        <a:p>
          <a:endParaRPr lang="en-US" sz="2000" b="1">
            <a:solidFill>
              <a:schemeClr val="tx1"/>
            </a:solidFill>
          </a:endParaRPr>
        </a:p>
      </dgm:t>
    </dgm:pt>
    <dgm:pt modelId="{81149BEA-6C04-45B1-B766-1AAA2DA4EFB7}" type="sibTrans" cxnId="{B36FCE75-1860-4ED7-B48D-939DE8E00669}">
      <dgm:prSet/>
      <dgm:spPr/>
      <dgm:t>
        <a:bodyPr/>
        <a:lstStyle/>
        <a:p>
          <a:endParaRPr lang="en-US" sz="2000" b="1">
            <a:solidFill>
              <a:schemeClr val="tx1"/>
            </a:solidFill>
          </a:endParaRPr>
        </a:p>
      </dgm:t>
    </dgm:pt>
    <dgm:pt modelId="{D119C80F-B982-426E-AD9B-CC90FC8077AF}">
      <dgm:prSet phldrT="[Text]" custT="1"/>
      <dgm:spPr/>
      <dgm:t>
        <a:bodyPr/>
        <a:lstStyle/>
        <a:p>
          <a:r>
            <a:rPr lang="en-US" sz="2400" b="1" spc="-150" dirty="0" smtClean="0">
              <a:solidFill>
                <a:schemeClr val="tx1"/>
              </a:solidFill>
            </a:rPr>
            <a:t>Workmanship</a:t>
          </a:r>
          <a:endParaRPr lang="en-US" sz="2400" b="1" spc="-150" dirty="0">
            <a:solidFill>
              <a:schemeClr val="tx1"/>
            </a:solidFill>
          </a:endParaRPr>
        </a:p>
      </dgm:t>
    </dgm:pt>
    <dgm:pt modelId="{74D940AB-7566-48A0-9061-A10C8C2B1006}" type="parTrans" cxnId="{FB72998C-7E3E-42FB-86A2-B8F36EBFC7C3}">
      <dgm:prSet/>
      <dgm:spPr/>
      <dgm:t>
        <a:bodyPr/>
        <a:lstStyle/>
        <a:p>
          <a:endParaRPr lang="en-US" sz="2000" b="1">
            <a:solidFill>
              <a:schemeClr val="tx1"/>
            </a:solidFill>
          </a:endParaRPr>
        </a:p>
      </dgm:t>
    </dgm:pt>
    <dgm:pt modelId="{20D01F82-98BE-40FF-AF7E-FB3A71132B94}" type="sibTrans" cxnId="{FB72998C-7E3E-42FB-86A2-B8F36EBFC7C3}">
      <dgm:prSet/>
      <dgm:spPr/>
      <dgm:t>
        <a:bodyPr/>
        <a:lstStyle/>
        <a:p>
          <a:endParaRPr lang="en-US" sz="2000" b="1">
            <a:solidFill>
              <a:schemeClr val="tx1"/>
            </a:solidFill>
          </a:endParaRPr>
        </a:p>
      </dgm:t>
    </dgm:pt>
    <dgm:pt modelId="{AAB78BF4-7FE4-44BD-8A14-1AAE73ECD7D1}">
      <dgm:prSet phldrT="[Text]" custT="1"/>
      <dgm:spPr/>
      <dgm:t>
        <a:bodyPr/>
        <a:lstStyle/>
        <a:p>
          <a:r>
            <a:rPr lang="en-US" sz="2400" b="1" spc="-150" dirty="0" smtClean="0">
              <a:solidFill>
                <a:schemeClr val="tx1"/>
              </a:solidFill>
            </a:rPr>
            <a:t>21%</a:t>
          </a:r>
          <a:endParaRPr lang="en-US" sz="2400" b="1" spc="-150" dirty="0">
            <a:solidFill>
              <a:schemeClr val="tx1"/>
            </a:solidFill>
          </a:endParaRPr>
        </a:p>
      </dgm:t>
    </dgm:pt>
    <dgm:pt modelId="{0F7A9DBB-2649-4C72-ACF6-46DEBBCF24E8}" type="parTrans" cxnId="{5CC2AE6E-8196-4542-9DB9-C47D68C0F8EA}">
      <dgm:prSet/>
      <dgm:spPr/>
      <dgm:t>
        <a:bodyPr/>
        <a:lstStyle/>
        <a:p>
          <a:endParaRPr lang="en-US" sz="2000" b="1">
            <a:solidFill>
              <a:schemeClr val="tx1"/>
            </a:solidFill>
          </a:endParaRPr>
        </a:p>
      </dgm:t>
    </dgm:pt>
    <dgm:pt modelId="{1F7D72EA-B5BA-4D32-84EF-7872D235D26D}" type="sibTrans" cxnId="{5CC2AE6E-8196-4542-9DB9-C47D68C0F8EA}">
      <dgm:prSet/>
      <dgm:spPr/>
      <dgm:t>
        <a:bodyPr/>
        <a:lstStyle/>
        <a:p>
          <a:endParaRPr lang="en-US" sz="2000" b="1">
            <a:solidFill>
              <a:schemeClr val="tx1"/>
            </a:solidFill>
          </a:endParaRPr>
        </a:p>
      </dgm:t>
    </dgm:pt>
    <dgm:pt modelId="{8B6D6D3D-9F6A-4483-8C2A-5F59A8C0D37D}">
      <dgm:prSet phldrT="[Text]" custT="1"/>
      <dgm:spPr/>
      <dgm:t>
        <a:bodyPr/>
        <a:lstStyle/>
        <a:p>
          <a:r>
            <a:rPr lang="en-US" sz="2400" b="1" dirty="0" smtClean="0">
              <a:solidFill>
                <a:schemeClr val="tx1"/>
              </a:solidFill>
            </a:rPr>
            <a:t>C04</a:t>
          </a:r>
          <a:endParaRPr lang="en-US" sz="2400" b="1" dirty="0">
            <a:solidFill>
              <a:schemeClr val="tx1"/>
            </a:solidFill>
          </a:endParaRPr>
        </a:p>
      </dgm:t>
    </dgm:pt>
    <dgm:pt modelId="{770DB5E7-117C-4C1F-8550-AF531BC4B5A9}" type="parTrans" cxnId="{4E960D91-47B0-4AF3-A1F4-CD75A9554E5E}">
      <dgm:prSet/>
      <dgm:spPr/>
      <dgm:t>
        <a:bodyPr/>
        <a:lstStyle/>
        <a:p>
          <a:endParaRPr lang="en-US" sz="2000" b="1">
            <a:solidFill>
              <a:schemeClr val="tx1"/>
            </a:solidFill>
          </a:endParaRPr>
        </a:p>
      </dgm:t>
    </dgm:pt>
    <dgm:pt modelId="{B4E29BE9-0EC2-4755-ABBC-0591E2D3ED97}" type="sibTrans" cxnId="{4E960D91-47B0-4AF3-A1F4-CD75A9554E5E}">
      <dgm:prSet/>
      <dgm:spPr/>
      <dgm:t>
        <a:bodyPr/>
        <a:lstStyle/>
        <a:p>
          <a:endParaRPr lang="en-US" sz="2000" b="1">
            <a:solidFill>
              <a:schemeClr val="tx1"/>
            </a:solidFill>
          </a:endParaRPr>
        </a:p>
      </dgm:t>
    </dgm:pt>
    <dgm:pt modelId="{1D9365AA-34BC-46D7-B3E9-117CCBF50426}">
      <dgm:prSet phldrT="[Text]" custT="1"/>
      <dgm:spPr/>
      <dgm:t>
        <a:bodyPr/>
        <a:lstStyle/>
        <a:p>
          <a:r>
            <a:rPr lang="en-US" sz="2400" b="1" dirty="0" smtClean="0">
              <a:solidFill>
                <a:schemeClr val="tx1"/>
              </a:solidFill>
            </a:rPr>
            <a:t>C05</a:t>
          </a:r>
          <a:endParaRPr lang="en-US" sz="2400" b="1" dirty="0">
            <a:solidFill>
              <a:schemeClr val="tx1"/>
            </a:solidFill>
          </a:endParaRPr>
        </a:p>
      </dgm:t>
    </dgm:pt>
    <dgm:pt modelId="{C4C4D263-28B1-46BD-A8DA-A41AD7DB04F9}" type="parTrans" cxnId="{BB490C4A-43AB-4554-956E-FD2527274058}">
      <dgm:prSet/>
      <dgm:spPr/>
      <dgm:t>
        <a:bodyPr/>
        <a:lstStyle/>
        <a:p>
          <a:endParaRPr lang="en-US" sz="2000" b="1">
            <a:solidFill>
              <a:schemeClr val="tx1"/>
            </a:solidFill>
          </a:endParaRPr>
        </a:p>
      </dgm:t>
    </dgm:pt>
    <dgm:pt modelId="{EC9B63FC-7612-44D9-9670-B9BA632A7A36}" type="sibTrans" cxnId="{BB490C4A-43AB-4554-956E-FD2527274058}">
      <dgm:prSet/>
      <dgm:spPr/>
      <dgm:t>
        <a:bodyPr/>
        <a:lstStyle/>
        <a:p>
          <a:endParaRPr lang="en-US" sz="2000" b="1">
            <a:solidFill>
              <a:schemeClr val="tx1"/>
            </a:solidFill>
          </a:endParaRPr>
        </a:p>
      </dgm:t>
    </dgm:pt>
    <dgm:pt modelId="{67D7853D-19AC-4369-90A7-0B2448C28905}">
      <dgm:prSet phldrT="[Text]" custT="1"/>
      <dgm:spPr/>
      <dgm:t>
        <a:bodyPr/>
        <a:lstStyle/>
        <a:p>
          <a:r>
            <a:rPr lang="en-US" sz="2400" b="1" spc="-150" dirty="0" smtClean="0">
              <a:solidFill>
                <a:schemeClr val="tx1"/>
              </a:solidFill>
            </a:rPr>
            <a:t>8%</a:t>
          </a:r>
          <a:endParaRPr lang="en-US" sz="2400" b="1" spc="-150" dirty="0">
            <a:solidFill>
              <a:schemeClr val="tx1"/>
            </a:solidFill>
          </a:endParaRPr>
        </a:p>
      </dgm:t>
    </dgm:pt>
    <dgm:pt modelId="{2F780940-AC49-499D-91FE-FEC1DC7FA7A4}" type="parTrans" cxnId="{1BC8BE58-A756-4ECF-9386-42657824F7B2}">
      <dgm:prSet/>
      <dgm:spPr/>
      <dgm:t>
        <a:bodyPr/>
        <a:lstStyle/>
        <a:p>
          <a:endParaRPr lang="en-US" sz="2000" b="1">
            <a:solidFill>
              <a:schemeClr val="tx1"/>
            </a:solidFill>
          </a:endParaRPr>
        </a:p>
      </dgm:t>
    </dgm:pt>
    <dgm:pt modelId="{31EEE957-8105-4AF9-B398-A7EA022B2F09}" type="sibTrans" cxnId="{1BC8BE58-A756-4ECF-9386-42657824F7B2}">
      <dgm:prSet/>
      <dgm:spPr/>
      <dgm:t>
        <a:bodyPr/>
        <a:lstStyle/>
        <a:p>
          <a:endParaRPr lang="en-US" sz="2000" b="1">
            <a:solidFill>
              <a:schemeClr val="tx1"/>
            </a:solidFill>
          </a:endParaRPr>
        </a:p>
      </dgm:t>
    </dgm:pt>
    <dgm:pt modelId="{8D0CD2CD-EAF1-4635-9864-0733585F9468}">
      <dgm:prSet phldrT="[Text]" custT="1"/>
      <dgm:spPr/>
      <dgm:t>
        <a:bodyPr/>
        <a:lstStyle/>
        <a:p>
          <a:r>
            <a:rPr lang="en-US" sz="2400" b="1" spc="-150" dirty="0" smtClean="0">
              <a:solidFill>
                <a:schemeClr val="tx1"/>
              </a:solidFill>
            </a:rPr>
            <a:t>Incorrect-inferior part</a:t>
          </a:r>
          <a:endParaRPr lang="en-US" sz="2400" b="1" spc="-150" dirty="0">
            <a:solidFill>
              <a:schemeClr val="tx1"/>
            </a:solidFill>
          </a:endParaRPr>
        </a:p>
      </dgm:t>
    </dgm:pt>
    <dgm:pt modelId="{A7126E84-0670-4622-9A56-CC19131B3E43}" type="parTrans" cxnId="{26BFCC81-F062-441C-B76E-C1B035A8FF72}">
      <dgm:prSet/>
      <dgm:spPr/>
      <dgm:t>
        <a:bodyPr/>
        <a:lstStyle/>
        <a:p>
          <a:endParaRPr lang="en-US" sz="2000" b="1">
            <a:solidFill>
              <a:schemeClr val="tx1"/>
            </a:solidFill>
          </a:endParaRPr>
        </a:p>
      </dgm:t>
    </dgm:pt>
    <dgm:pt modelId="{F6304E90-8172-49F3-80F5-0CDC406C010F}" type="sibTrans" cxnId="{26BFCC81-F062-441C-B76E-C1B035A8FF72}">
      <dgm:prSet/>
      <dgm:spPr/>
      <dgm:t>
        <a:bodyPr/>
        <a:lstStyle/>
        <a:p>
          <a:endParaRPr lang="en-US" sz="2000" b="1">
            <a:solidFill>
              <a:schemeClr val="tx1"/>
            </a:solidFill>
          </a:endParaRPr>
        </a:p>
      </dgm:t>
    </dgm:pt>
    <dgm:pt modelId="{5C952DB0-62F2-4352-A4ED-05E447876159}">
      <dgm:prSet phldrT="[Text]" custT="1"/>
      <dgm:spPr/>
      <dgm:t>
        <a:bodyPr/>
        <a:lstStyle/>
        <a:p>
          <a:r>
            <a:rPr lang="en-US" sz="2400" b="1" spc="-150" dirty="0" smtClean="0">
              <a:solidFill>
                <a:schemeClr val="tx1"/>
              </a:solidFill>
            </a:rPr>
            <a:t>21%</a:t>
          </a:r>
          <a:endParaRPr lang="en-US" sz="2400" b="1" spc="-150" dirty="0">
            <a:solidFill>
              <a:schemeClr val="tx1"/>
            </a:solidFill>
          </a:endParaRPr>
        </a:p>
      </dgm:t>
    </dgm:pt>
    <dgm:pt modelId="{04E352E7-F189-4AC4-A07C-C561BE31352E}" type="parTrans" cxnId="{02F88B67-6E65-4869-B3C0-D984929A3A83}">
      <dgm:prSet/>
      <dgm:spPr/>
      <dgm:t>
        <a:bodyPr/>
        <a:lstStyle/>
        <a:p>
          <a:endParaRPr lang="en-US" sz="2000" b="1">
            <a:solidFill>
              <a:schemeClr val="tx1"/>
            </a:solidFill>
          </a:endParaRPr>
        </a:p>
      </dgm:t>
    </dgm:pt>
    <dgm:pt modelId="{47D22FC1-341E-4089-B0CE-6F2200C2A69F}" type="sibTrans" cxnId="{02F88B67-6E65-4869-B3C0-D984929A3A83}">
      <dgm:prSet/>
      <dgm:spPr/>
      <dgm:t>
        <a:bodyPr/>
        <a:lstStyle/>
        <a:p>
          <a:endParaRPr lang="en-US" sz="2000" b="1">
            <a:solidFill>
              <a:schemeClr val="tx1"/>
            </a:solidFill>
          </a:endParaRPr>
        </a:p>
      </dgm:t>
    </dgm:pt>
    <dgm:pt modelId="{46A7283A-7EB8-42C2-A9B6-907060206BFA}">
      <dgm:prSet phldrT="[Text]" custT="1"/>
      <dgm:spPr/>
      <dgm:t>
        <a:bodyPr/>
        <a:lstStyle/>
        <a:p>
          <a:r>
            <a:rPr lang="en-US" sz="2400" b="1" spc="-150" dirty="0" smtClean="0">
              <a:solidFill>
                <a:schemeClr val="tx1"/>
              </a:solidFill>
            </a:rPr>
            <a:t>Design</a:t>
          </a:r>
          <a:endParaRPr lang="en-US" sz="2400" b="1" spc="-150" dirty="0">
            <a:solidFill>
              <a:schemeClr val="tx1"/>
            </a:solidFill>
          </a:endParaRPr>
        </a:p>
      </dgm:t>
    </dgm:pt>
    <dgm:pt modelId="{F6870A5E-F17F-49C5-AA52-4A3717811C4C}" type="parTrans" cxnId="{FE2ACC95-93D8-4396-9888-AEF19B756AE3}">
      <dgm:prSet/>
      <dgm:spPr/>
      <dgm:t>
        <a:bodyPr/>
        <a:lstStyle/>
        <a:p>
          <a:endParaRPr lang="en-US" sz="2000" b="1">
            <a:solidFill>
              <a:schemeClr val="tx1"/>
            </a:solidFill>
          </a:endParaRPr>
        </a:p>
      </dgm:t>
    </dgm:pt>
    <dgm:pt modelId="{8C950733-5F30-4E1B-822F-67F2CD4DCB21}" type="sibTrans" cxnId="{FE2ACC95-93D8-4396-9888-AEF19B756AE3}">
      <dgm:prSet/>
      <dgm:spPr/>
      <dgm:t>
        <a:bodyPr/>
        <a:lstStyle/>
        <a:p>
          <a:endParaRPr lang="en-US" sz="2000" b="1">
            <a:solidFill>
              <a:schemeClr val="tx1"/>
            </a:solidFill>
          </a:endParaRPr>
        </a:p>
      </dgm:t>
    </dgm:pt>
    <dgm:pt modelId="{A50D8366-0A23-4242-991B-8740B59E732F}" type="pres">
      <dgm:prSet presAssocID="{055F25A3-11DD-459C-A232-8B1EB2BF6CEA}" presName="linearFlow" presStyleCnt="0">
        <dgm:presLayoutVars>
          <dgm:dir/>
          <dgm:animLvl val="lvl"/>
          <dgm:resizeHandles val="exact"/>
        </dgm:presLayoutVars>
      </dgm:prSet>
      <dgm:spPr/>
      <dgm:t>
        <a:bodyPr/>
        <a:lstStyle/>
        <a:p>
          <a:endParaRPr lang="en-US"/>
        </a:p>
      </dgm:t>
    </dgm:pt>
    <dgm:pt modelId="{D0CE0773-F2F4-42B5-9EDA-AFCAFAD9C6E6}" type="pres">
      <dgm:prSet presAssocID="{A9BFC11B-1C0D-4C51-9B38-71702ED0727A}" presName="composite" presStyleCnt="0"/>
      <dgm:spPr/>
    </dgm:pt>
    <dgm:pt modelId="{79749526-0D0D-4A76-97D9-6692E39B94E9}" type="pres">
      <dgm:prSet presAssocID="{A9BFC11B-1C0D-4C51-9B38-71702ED0727A}" presName="parentText" presStyleLbl="alignNode1" presStyleIdx="0" presStyleCnt="5">
        <dgm:presLayoutVars>
          <dgm:chMax val="1"/>
          <dgm:bulletEnabled val="1"/>
        </dgm:presLayoutVars>
      </dgm:prSet>
      <dgm:spPr/>
      <dgm:t>
        <a:bodyPr/>
        <a:lstStyle/>
        <a:p>
          <a:endParaRPr lang="en-US"/>
        </a:p>
      </dgm:t>
    </dgm:pt>
    <dgm:pt modelId="{E66EBC60-47CF-4E4E-8B50-62E9CB3F6036}" type="pres">
      <dgm:prSet presAssocID="{A9BFC11B-1C0D-4C51-9B38-71702ED0727A}" presName="descendantText" presStyleLbl="alignAcc1" presStyleIdx="0" presStyleCnt="5" custLinFactNeighborX="328" custLinFactNeighborY="-17">
        <dgm:presLayoutVars>
          <dgm:bulletEnabled val="1"/>
        </dgm:presLayoutVars>
      </dgm:prSet>
      <dgm:spPr/>
      <dgm:t>
        <a:bodyPr/>
        <a:lstStyle/>
        <a:p>
          <a:endParaRPr lang="en-US"/>
        </a:p>
      </dgm:t>
    </dgm:pt>
    <dgm:pt modelId="{389B6BCE-F01F-471B-ACCC-1448D9D983EF}" type="pres">
      <dgm:prSet presAssocID="{130C417D-EF93-42B5-B00B-4CFEAF9A9D5F}" presName="sp" presStyleCnt="0"/>
      <dgm:spPr/>
    </dgm:pt>
    <dgm:pt modelId="{BCBE0112-A3BF-4660-8C95-A66069C5074A}" type="pres">
      <dgm:prSet presAssocID="{2293BF4B-DDC3-4375-8E81-DB89B2E1CC52}" presName="composite" presStyleCnt="0"/>
      <dgm:spPr/>
    </dgm:pt>
    <dgm:pt modelId="{BE027C29-B052-4DCB-8572-41E65E1B9B32}" type="pres">
      <dgm:prSet presAssocID="{2293BF4B-DDC3-4375-8E81-DB89B2E1CC52}" presName="parentText" presStyleLbl="alignNode1" presStyleIdx="1" presStyleCnt="5">
        <dgm:presLayoutVars>
          <dgm:chMax val="1"/>
          <dgm:bulletEnabled val="1"/>
        </dgm:presLayoutVars>
      </dgm:prSet>
      <dgm:spPr/>
      <dgm:t>
        <a:bodyPr/>
        <a:lstStyle/>
        <a:p>
          <a:endParaRPr lang="en-US"/>
        </a:p>
      </dgm:t>
    </dgm:pt>
    <dgm:pt modelId="{40CD9924-AB01-4C76-8F15-4749BFB72975}" type="pres">
      <dgm:prSet presAssocID="{2293BF4B-DDC3-4375-8E81-DB89B2E1CC52}" presName="descendantText" presStyleLbl="alignAcc1" presStyleIdx="1" presStyleCnt="5">
        <dgm:presLayoutVars>
          <dgm:bulletEnabled val="1"/>
        </dgm:presLayoutVars>
      </dgm:prSet>
      <dgm:spPr/>
      <dgm:t>
        <a:bodyPr/>
        <a:lstStyle/>
        <a:p>
          <a:endParaRPr lang="en-US"/>
        </a:p>
      </dgm:t>
    </dgm:pt>
    <dgm:pt modelId="{1DCC2DB4-7BC1-4950-A11D-1C39B89D243A}" type="pres">
      <dgm:prSet presAssocID="{6E99E40A-E4C4-4A4A-B48A-6DDCD02F735A}" presName="sp" presStyleCnt="0"/>
      <dgm:spPr/>
    </dgm:pt>
    <dgm:pt modelId="{858EC885-08C4-47B0-9E57-7AB6C89311F4}" type="pres">
      <dgm:prSet presAssocID="{CC392333-1EA2-46A0-98B0-051328603B39}" presName="composite" presStyleCnt="0"/>
      <dgm:spPr/>
    </dgm:pt>
    <dgm:pt modelId="{346D732B-4383-4200-935A-ECA8F216808F}" type="pres">
      <dgm:prSet presAssocID="{CC392333-1EA2-46A0-98B0-051328603B39}" presName="parentText" presStyleLbl="alignNode1" presStyleIdx="2" presStyleCnt="5">
        <dgm:presLayoutVars>
          <dgm:chMax val="1"/>
          <dgm:bulletEnabled val="1"/>
        </dgm:presLayoutVars>
      </dgm:prSet>
      <dgm:spPr/>
      <dgm:t>
        <a:bodyPr/>
        <a:lstStyle/>
        <a:p>
          <a:endParaRPr lang="en-US"/>
        </a:p>
      </dgm:t>
    </dgm:pt>
    <dgm:pt modelId="{814BBF18-E9CB-4AF7-875E-41B5B3CF874C}" type="pres">
      <dgm:prSet presAssocID="{CC392333-1EA2-46A0-98B0-051328603B39}" presName="descendantText" presStyleLbl="alignAcc1" presStyleIdx="2" presStyleCnt="5">
        <dgm:presLayoutVars>
          <dgm:bulletEnabled val="1"/>
        </dgm:presLayoutVars>
      </dgm:prSet>
      <dgm:spPr/>
      <dgm:t>
        <a:bodyPr/>
        <a:lstStyle/>
        <a:p>
          <a:endParaRPr lang="en-US"/>
        </a:p>
      </dgm:t>
    </dgm:pt>
    <dgm:pt modelId="{8D4A4B43-8C02-42F3-983B-FBFF09FCA1E0}" type="pres">
      <dgm:prSet presAssocID="{81149BEA-6C04-45B1-B766-1AAA2DA4EFB7}" presName="sp" presStyleCnt="0"/>
      <dgm:spPr/>
    </dgm:pt>
    <dgm:pt modelId="{34F67C9C-8CD3-4C4B-98C8-D5F2508293D7}" type="pres">
      <dgm:prSet presAssocID="{8B6D6D3D-9F6A-4483-8C2A-5F59A8C0D37D}" presName="composite" presStyleCnt="0"/>
      <dgm:spPr/>
    </dgm:pt>
    <dgm:pt modelId="{AE870A7C-D249-4FDB-B4B5-4A73040C1C6F}" type="pres">
      <dgm:prSet presAssocID="{8B6D6D3D-9F6A-4483-8C2A-5F59A8C0D37D}" presName="parentText" presStyleLbl="alignNode1" presStyleIdx="3" presStyleCnt="5">
        <dgm:presLayoutVars>
          <dgm:chMax val="1"/>
          <dgm:bulletEnabled val="1"/>
        </dgm:presLayoutVars>
      </dgm:prSet>
      <dgm:spPr/>
      <dgm:t>
        <a:bodyPr/>
        <a:lstStyle/>
        <a:p>
          <a:endParaRPr lang="en-US"/>
        </a:p>
      </dgm:t>
    </dgm:pt>
    <dgm:pt modelId="{8884C49F-0A68-46B2-84A3-E117C9742503}" type="pres">
      <dgm:prSet presAssocID="{8B6D6D3D-9F6A-4483-8C2A-5F59A8C0D37D}" presName="descendantText" presStyleLbl="alignAcc1" presStyleIdx="3" presStyleCnt="5">
        <dgm:presLayoutVars>
          <dgm:bulletEnabled val="1"/>
        </dgm:presLayoutVars>
      </dgm:prSet>
      <dgm:spPr/>
      <dgm:t>
        <a:bodyPr/>
        <a:lstStyle/>
        <a:p>
          <a:endParaRPr lang="en-US"/>
        </a:p>
      </dgm:t>
    </dgm:pt>
    <dgm:pt modelId="{37FC0C8D-AA5F-47B0-B4FA-1F1942D202DA}" type="pres">
      <dgm:prSet presAssocID="{B4E29BE9-0EC2-4755-ABBC-0591E2D3ED97}" presName="sp" presStyleCnt="0"/>
      <dgm:spPr/>
    </dgm:pt>
    <dgm:pt modelId="{1FCBFC9D-98AB-479D-8591-FFC9F52ED5D7}" type="pres">
      <dgm:prSet presAssocID="{1D9365AA-34BC-46D7-B3E9-117CCBF50426}" presName="composite" presStyleCnt="0"/>
      <dgm:spPr/>
    </dgm:pt>
    <dgm:pt modelId="{D0DCDA0F-9226-4B0B-A11F-BC22EA5B77A8}" type="pres">
      <dgm:prSet presAssocID="{1D9365AA-34BC-46D7-B3E9-117CCBF50426}" presName="parentText" presStyleLbl="alignNode1" presStyleIdx="4" presStyleCnt="5">
        <dgm:presLayoutVars>
          <dgm:chMax val="1"/>
          <dgm:bulletEnabled val="1"/>
        </dgm:presLayoutVars>
      </dgm:prSet>
      <dgm:spPr/>
      <dgm:t>
        <a:bodyPr/>
        <a:lstStyle/>
        <a:p>
          <a:endParaRPr lang="en-US"/>
        </a:p>
      </dgm:t>
    </dgm:pt>
    <dgm:pt modelId="{F533CE7E-9962-431B-AC45-40E42783786A}" type="pres">
      <dgm:prSet presAssocID="{1D9365AA-34BC-46D7-B3E9-117CCBF50426}" presName="descendantText" presStyleLbl="alignAcc1" presStyleIdx="4" presStyleCnt="5" custScaleY="100474">
        <dgm:presLayoutVars>
          <dgm:bulletEnabled val="1"/>
        </dgm:presLayoutVars>
      </dgm:prSet>
      <dgm:spPr/>
      <dgm:t>
        <a:bodyPr/>
        <a:lstStyle/>
        <a:p>
          <a:endParaRPr lang="en-US"/>
        </a:p>
      </dgm:t>
    </dgm:pt>
  </dgm:ptLst>
  <dgm:cxnLst>
    <dgm:cxn modelId="{A4F4D9EB-BE88-4768-B0DC-9E5F3A13BE12}" type="presOf" srcId="{26ED13D9-90DF-4A9B-ADA5-F3A87D0EE427}" destId="{40CD9924-AB01-4C76-8F15-4749BFB72975}" srcOrd="0" destOrd="1" presId="urn:microsoft.com/office/officeart/2005/8/layout/chevron2"/>
    <dgm:cxn modelId="{86251F5C-96B8-408C-90EF-7BFDFA24270C}" type="presOf" srcId="{1D9365AA-34BC-46D7-B3E9-117CCBF50426}" destId="{D0DCDA0F-9226-4B0B-A11F-BC22EA5B77A8}" srcOrd="0" destOrd="0" presId="urn:microsoft.com/office/officeart/2005/8/layout/chevron2"/>
    <dgm:cxn modelId="{47028AF7-35F4-4076-ACE3-A59657F70D7F}" srcId="{055F25A3-11DD-459C-A232-8B1EB2BF6CEA}" destId="{2293BF4B-DDC3-4375-8E81-DB89B2E1CC52}" srcOrd="1" destOrd="0" parTransId="{75CCEEBF-8763-47E2-B68F-2B14F7022F34}" sibTransId="{6E99E40A-E4C4-4A4A-B48A-6DDCD02F735A}"/>
    <dgm:cxn modelId="{BB490C4A-43AB-4554-956E-FD2527274058}" srcId="{055F25A3-11DD-459C-A232-8B1EB2BF6CEA}" destId="{1D9365AA-34BC-46D7-B3E9-117CCBF50426}" srcOrd="4" destOrd="0" parTransId="{C4C4D263-28B1-46BD-A8DA-A41AD7DB04F9}" sibTransId="{EC9B63FC-7612-44D9-9670-B9BA632A7A36}"/>
    <dgm:cxn modelId="{DC17DCE5-B2BE-467E-8834-CC54644AEDCA}" type="presOf" srcId="{8B6D6D3D-9F6A-4483-8C2A-5F59A8C0D37D}" destId="{AE870A7C-D249-4FDB-B4B5-4A73040C1C6F}" srcOrd="0" destOrd="0" presId="urn:microsoft.com/office/officeart/2005/8/layout/chevron2"/>
    <dgm:cxn modelId="{09E6DDA6-5088-4903-81EE-49DDDAFF037B}" type="presOf" srcId="{8D0CD2CD-EAF1-4635-9864-0733585F9468}" destId="{8884C49F-0A68-46B2-84A3-E117C9742503}" srcOrd="0" destOrd="0" presId="urn:microsoft.com/office/officeart/2005/8/layout/chevron2"/>
    <dgm:cxn modelId="{5CC2AE6E-8196-4542-9DB9-C47D68C0F8EA}" srcId="{CC392333-1EA2-46A0-98B0-051328603B39}" destId="{AAB78BF4-7FE4-44BD-8A14-1AAE73ECD7D1}" srcOrd="1" destOrd="0" parTransId="{0F7A9DBB-2649-4C72-ACF6-46DEBBCF24E8}" sibTransId="{1F7D72EA-B5BA-4D32-84EF-7872D235D26D}"/>
    <dgm:cxn modelId="{F38FFCDD-B917-4A15-8969-333F8F9384EB}" srcId="{2293BF4B-DDC3-4375-8E81-DB89B2E1CC52}" destId="{57C580C4-9562-488E-B1CF-6D6D82F360BC}" srcOrd="0" destOrd="0" parTransId="{CB191656-AA4C-42BF-83A7-214A69811AF8}" sibTransId="{6098ECBD-FB9C-41FE-967D-9B6AA99F13C2}"/>
    <dgm:cxn modelId="{8B113236-52CF-4B77-B12A-2789A753D1D6}" srcId="{2293BF4B-DDC3-4375-8E81-DB89B2E1CC52}" destId="{26ED13D9-90DF-4A9B-ADA5-F3A87D0EE427}" srcOrd="1" destOrd="0" parTransId="{AB8656D2-16FF-4500-99F3-269233E44312}" sibTransId="{F3BCC7BD-96B7-44D6-BBD1-5EDD3D1D1B62}"/>
    <dgm:cxn modelId="{30E9AA5D-8108-4BCF-9F1E-24C63AEB1FFC}" type="presOf" srcId="{A9BFC11B-1C0D-4C51-9B38-71702ED0727A}" destId="{79749526-0D0D-4A76-97D9-6692E39B94E9}" srcOrd="0" destOrd="0" presId="urn:microsoft.com/office/officeart/2005/8/layout/chevron2"/>
    <dgm:cxn modelId="{B36FCE75-1860-4ED7-B48D-939DE8E00669}" srcId="{055F25A3-11DD-459C-A232-8B1EB2BF6CEA}" destId="{CC392333-1EA2-46A0-98B0-051328603B39}" srcOrd="2" destOrd="0" parTransId="{86340B95-2272-441B-AF3B-9C63E4DF112F}" sibTransId="{81149BEA-6C04-45B1-B766-1AAA2DA4EFB7}"/>
    <dgm:cxn modelId="{AB1DAB8C-6D57-4DA3-9CBC-BE3EA9076D78}" type="presOf" srcId="{D119C80F-B982-426E-AD9B-CC90FC8077AF}" destId="{814BBF18-E9CB-4AF7-875E-41B5B3CF874C}" srcOrd="0" destOrd="0" presId="urn:microsoft.com/office/officeart/2005/8/layout/chevron2"/>
    <dgm:cxn modelId="{A9DCE066-3F6E-4022-8D7F-327E63899239}" srcId="{055F25A3-11DD-459C-A232-8B1EB2BF6CEA}" destId="{A9BFC11B-1C0D-4C51-9B38-71702ED0727A}" srcOrd="0" destOrd="0" parTransId="{79CD07FE-C4DB-4F42-B566-F7DC0A51A85E}" sibTransId="{130C417D-EF93-42B5-B00B-4CFEAF9A9D5F}"/>
    <dgm:cxn modelId="{26BFCC81-F062-441C-B76E-C1B035A8FF72}" srcId="{8B6D6D3D-9F6A-4483-8C2A-5F59A8C0D37D}" destId="{8D0CD2CD-EAF1-4635-9864-0733585F9468}" srcOrd="0" destOrd="0" parTransId="{A7126E84-0670-4622-9A56-CC19131B3E43}" sibTransId="{F6304E90-8172-49F3-80F5-0CDC406C010F}"/>
    <dgm:cxn modelId="{FB72998C-7E3E-42FB-86A2-B8F36EBFC7C3}" srcId="{CC392333-1EA2-46A0-98B0-051328603B39}" destId="{D119C80F-B982-426E-AD9B-CC90FC8077AF}" srcOrd="0" destOrd="0" parTransId="{74D940AB-7566-48A0-9061-A10C8C2B1006}" sibTransId="{20D01F82-98BE-40FF-AF7E-FB3A71132B94}"/>
    <dgm:cxn modelId="{DB4DC314-2A80-4369-B174-9D549348EAB2}" srcId="{A9BFC11B-1C0D-4C51-9B38-71702ED0727A}" destId="{F1F5E508-9AEB-40F4-80A0-E9F833F09FDE}" srcOrd="0" destOrd="0" parTransId="{AD13A9B1-9F67-45DE-AEB1-4E3D6FCC7FBC}" sibTransId="{7BF16A3D-51B8-4B65-9DFE-11C7495FDADE}"/>
    <dgm:cxn modelId="{C7925CE7-57B9-4AA2-93ED-8D9554789DB5}" type="presOf" srcId="{CC392333-1EA2-46A0-98B0-051328603B39}" destId="{346D732B-4383-4200-935A-ECA8F216808F}" srcOrd="0" destOrd="0" presId="urn:microsoft.com/office/officeart/2005/8/layout/chevron2"/>
    <dgm:cxn modelId="{1239C986-371F-474A-9378-7D670E9A6101}" type="presOf" srcId="{2293BF4B-DDC3-4375-8E81-DB89B2E1CC52}" destId="{BE027C29-B052-4DCB-8572-41E65E1B9B32}" srcOrd="0" destOrd="0" presId="urn:microsoft.com/office/officeart/2005/8/layout/chevron2"/>
    <dgm:cxn modelId="{02F88B67-6E65-4869-B3C0-D984929A3A83}" srcId="{1D9365AA-34BC-46D7-B3E9-117CCBF50426}" destId="{5C952DB0-62F2-4352-A4ED-05E447876159}" srcOrd="1" destOrd="0" parTransId="{04E352E7-F189-4AC4-A07C-C561BE31352E}" sibTransId="{47D22FC1-341E-4089-B0CE-6F2200C2A69F}"/>
    <dgm:cxn modelId="{AEFA9C29-28E5-44EE-B3CA-0F9CC93328AB}" type="presOf" srcId="{AAB78BF4-7FE4-44BD-8A14-1AAE73ECD7D1}" destId="{814BBF18-E9CB-4AF7-875E-41B5B3CF874C}" srcOrd="0" destOrd="1" presId="urn:microsoft.com/office/officeart/2005/8/layout/chevron2"/>
    <dgm:cxn modelId="{1BC8BE58-A756-4ECF-9386-42657824F7B2}" srcId="{8B6D6D3D-9F6A-4483-8C2A-5F59A8C0D37D}" destId="{67D7853D-19AC-4369-90A7-0B2448C28905}" srcOrd="1" destOrd="0" parTransId="{2F780940-AC49-499D-91FE-FEC1DC7FA7A4}" sibTransId="{31EEE957-8105-4AF9-B398-A7EA022B2F09}"/>
    <dgm:cxn modelId="{B8A48B1C-2D78-4D77-A149-CC08ACA27D9F}" type="presOf" srcId="{055F25A3-11DD-459C-A232-8B1EB2BF6CEA}" destId="{A50D8366-0A23-4242-991B-8740B59E732F}" srcOrd="0" destOrd="0" presId="urn:microsoft.com/office/officeart/2005/8/layout/chevron2"/>
    <dgm:cxn modelId="{3DCC1ABB-B6CE-409D-A547-B57E862AF2E2}" type="presOf" srcId="{F1F5E508-9AEB-40F4-80A0-E9F833F09FDE}" destId="{E66EBC60-47CF-4E4E-8B50-62E9CB3F6036}" srcOrd="0" destOrd="0" presId="urn:microsoft.com/office/officeart/2005/8/layout/chevron2"/>
    <dgm:cxn modelId="{E2674008-595A-4690-8E42-AAC9054B0828}" srcId="{A9BFC11B-1C0D-4C51-9B38-71702ED0727A}" destId="{736E1A9E-1D1C-45C9-BD91-7684EBFD8CD9}" srcOrd="1" destOrd="0" parTransId="{4DA31084-30CF-4ADB-85C3-6CA62F0169C8}" sibTransId="{5E9A8319-E03E-493A-906F-C2E341CEDA58}"/>
    <dgm:cxn modelId="{C03FC093-C0DA-4966-B1A4-33CA88151394}" type="presOf" srcId="{46A7283A-7EB8-42C2-A9B6-907060206BFA}" destId="{F533CE7E-9962-431B-AC45-40E42783786A}" srcOrd="0" destOrd="0" presId="urn:microsoft.com/office/officeart/2005/8/layout/chevron2"/>
    <dgm:cxn modelId="{1927517C-B2CA-4009-AA8A-E31DC6BADA1E}" type="presOf" srcId="{736E1A9E-1D1C-45C9-BD91-7684EBFD8CD9}" destId="{E66EBC60-47CF-4E4E-8B50-62E9CB3F6036}" srcOrd="0" destOrd="1" presId="urn:microsoft.com/office/officeart/2005/8/layout/chevron2"/>
    <dgm:cxn modelId="{FE2ACC95-93D8-4396-9888-AEF19B756AE3}" srcId="{1D9365AA-34BC-46D7-B3E9-117CCBF50426}" destId="{46A7283A-7EB8-42C2-A9B6-907060206BFA}" srcOrd="0" destOrd="0" parTransId="{F6870A5E-F17F-49C5-AA52-4A3717811C4C}" sibTransId="{8C950733-5F30-4E1B-822F-67F2CD4DCB21}"/>
    <dgm:cxn modelId="{E49BAA54-D336-48F0-AF5B-2949339A6DE9}" type="presOf" srcId="{57C580C4-9562-488E-B1CF-6D6D82F360BC}" destId="{40CD9924-AB01-4C76-8F15-4749BFB72975}" srcOrd="0" destOrd="0" presId="urn:microsoft.com/office/officeart/2005/8/layout/chevron2"/>
    <dgm:cxn modelId="{D6C46CAE-CC63-4E79-A55E-6A49365C5A0E}" type="presOf" srcId="{67D7853D-19AC-4369-90A7-0B2448C28905}" destId="{8884C49F-0A68-46B2-84A3-E117C9742503}" srcOrd="0" destOrd="1" presId="urn:microsoft.com/office/officeart/2005/8/layout/chevron2"/>
    <dgm:cxn modelId="{4E960D91-47B0-4AF3-A1F4-CD75A9554E5E}" srcId="{055F25A3-11DD-459C-A232-8B1EB2BF6CEA}" destId="{8B6D6D3D-9F6A-4483-8C2A-5F59A8C0D37D}" srcOrd="3" destOrd="0" parTransId="{770DB5E7-117C-4C1F-8550-AF531BC4B5A9}" sibTransId="{B4E29BE9-0EC2-4755-ABBC-0591E2D3ED97}"/>
    <dgm:cxn modelId="{B95AEFEA-C089-4F97-850A-F5D946E886DD}" type="presOf" srcId="{5C952DB0-62F2-4352-A4ED-05E447876159}" destId="{F533CE7E-9962-431B-AC45-40E42783786A}" srcOrd="0" destOrd="1" presId="urn:microsoft.com/office/officeart/2005/8/layout/chevron2"/>
    <dgm:cxn modelId="{707C24E2-C98E-417A-8AD9-786A1EE4C3DF}" type="presParOf" srcId="{A50D8366-0A23-4242-991B-8740B59E732F}" destId="{D0CE0773-F2F4-42B5-9EDA-AFCAFAD9C6E6}" srcOrd="0" destOrd="0" presId="urn:microsoft.com/office/officeart/2005/8/layout/chevron2"/>
    <dgm:cxn modelId="{34DA7997-7812-4372-A649-0BB7754F839E}" type="presParOf" srcId="{D0CE0773-F2F4-42B5-9EDA-AFCAFAD9C6E6}" destId="{79749526-0D0D-4A76-97D9-6692E39B94E9}" srcOrd="0" destOrd="0" presId="urn:microsoft.com/office/officeart/2005/8/layout/chevron2"/>
    <dgm:cxn modelId="{ABEB02BF-87FA-4E9D-8861-E8BB7BAD3F71}" type="presParOf" srcId="{D0CE0773-F2F4-42B5-9EDA-AFCAFAD9C6E6}" destId="{E66EBC60-47CF-4E4E-8B50-62E9CB3F6036}" srcOrd="1" destOrd="0" presId="urn:microsoft.com/office/officeart/2005/8/layout/chevron2"/>
    <dgm:cxn modelId="{9E197D36-9794-4740-85B3-BC6669B7240B}" type="presParOf" srcId="{A50D8366-0A23-4242-991B-8740B59E732F}" destId="{389B6BCE-F01F-471B-ACCC-1448D9D983EF}" srcOrd="1" destOrd="0" presId="urn:microsoft.com/office/officeart/2005/8/layout/chevron2"/>
    <dgm:cxn modelId="{C14A8CE8-C602-4AF3-8D95-FF74A389F713}" type="presParOf" srcId="{A50D8366-0A23-4242-991B-8740B59E732F}" destId="{BCBE0112-A3BF-4660-8C95-A66069C5074A}" srcOrd="2" destOrd="0" presId="urn:microsoft.com/office/officeart/2005/8/layout/chevron2"/>
    <dgm:cxn modelId="{4CE161E5-7DE8-40C4-88BF-C38D89424149}" type="presParOf" srcId="{BCBE0112-A3BF-4660-8C95-A66069C5074A}" destId="{BE027C29-B052-4DCB-8572-41E65E1B9B32}" srcOrd="0" destOrd="0" presId="urn:microsoft.com/office/officeart/2005/8/layout/chevron2"/>
    <dgm:cxn modelId="{A44D6094-82FF-49D4-99EE-268CE87F2440}" type="presParOf" srcId="{BCBE0112-A3BF-4660-8C95-A66069C5074A}" destId="{40CD9924-AB01-4C76-8F15-4749BFB72975}" srcOrd="1" destOrd="0" presId="urn:microsoft.com/office/officeart/2005/8/layout/chevron2"/>
    <dgm:cxn modelId="{0652121E-5FD7-43B4-9EFE-F661B86BEB76}" type="presParOf" srcId="{A50D8366-0A23-4242-991B-8740B59E732F}" destId="{1DCC2DB4-7BC1-4950-A11D-1C39B89D243A}" srcOrd="3" destOrd="0" presId="urn:microsoft.com/office/officeart/2005/8/layout/chevron2"/>
    <dgm:cxn modelId="{5B33165D-6E51-4ED4-91EE-BC6D3D7FE0B0}" type="presParOf" srcId="{A50D8366-0A23-4242-991B-8740B59E732F}" destId="{858EC885-08C4-47B0-9E57-7AB6C89311F4}" srcOrd="4" destOrd="0" presId="urn:microsoft.com/office/officeart/2005/8/layout/chevron2"/>
    <dgm:cxn modelId="{03DD799F-DADD-4545-A455-F5F4E1013416}" type="presParOf" srcId="{858EC885-08C4-47B0-9E57-7AB6C89311F4}" destId="{346D732B-4383-4200-935A-ECA8F216808F}" srcOrd="0" destOrd="0" presId="urn:microsoft.com/office/officeart/2005/8/layout/chevron2"/>
    <dgm:cxn modelId="{A8455512-1CE6-4FE6-A55A-E964BDA1FADE}" type="presParOf" srcId="{858EC885-08C4-47B0-9E57-7AB6C89311F4}" destId="{814BBF18-E9CB-4AF7-875E-41B5B3CF874C}" srcOrd="1" destOrd="0" presId="urn:microsoft.com/office/officeart/2005/8/layout/chevron2"/>
    <dgm:cxn modelId="{81DA4947-50CC-4520-ADB0-49D17F5F4D53}" type="presParOf" srcId="{A50D8366-0A23-4242-991B-8740B59E732F}" destId="{8D4A4B43-8C02-42F3-983B-FBFF09FCA1E0}" srcOrd="5" destOrd="0" presId="urn:microsoft.com/office/officeart/2005/8/layout/chevron2"/>
    <dgm:cxn modelId="{C0C6025C-72CA-4421-8EF0-22E202B846B2}" type="presParOf" srcId="{A50D8366-0A23-4242-991B-8740B59E732F}" destId="{34F67C9C-8CD3-4C4B-98C8-D5F2508293D7}" srcOrd="6" destOrd="0" presId="urn:microsoft.com/office/officeart/2005/8/layout/chevron2"/>
    <dgm:cxn modelId="{0F9478A9-3CCF-4F26-AC2E-0DE6917A7630}" type="presParOf" srcId="{34F67C9C-8CD3-4C4B-98C8-D5F2508293D7}" destId="{AE870A7C-D249-4FDB-B4B5-4A73040C1C6F}" srcOrd="0" destOrd="0" presId="urn:microsoft.com/office/officeart/2005/8/layout/chevron2"/>
    <dgm:cxn modelId="{325F67D3-9789-4818-9C1B-13D74F6D5610}" type="presParOf" srcId="{34F67C9C-8CD3-4C4B-98C8-D5F2508293D7}" destId="{8884C49F-0A68-46B2-84A3-E117C9742503}" srcOrd="1" destOrd="0" presId="urn:microsoft.com/office/officeart/2005/8/layout/chevron2"/>
    <dgm:cxn modelId="{F7FBBD5A-FAEE-4F02-81CF-72B150928824}" type="presParOf" srcId="{A50D8366-0A23-4242-991B-8740B59E732F}" destId="{37FC0C8D-AA5F-47B0-B4FA-1F1942D202DA}" srcOrd="7" destOrd="0" presId="urn:microsoft.com/office/officeart/2005/8/layout/chevron2"/>
    <dgm:cxn modelId="{D8958CC9-A81D-45B5-A7EC-9651625879E0}" type="presParOf" srcId="{A50D8366-0A23-4242-991B-8740B59E732F}" destId="{1FCBFC9D-98AB-479D-8591-FFC9F52ED5D7}" srcOrd="8" destOrd="0" presId="urn:microsoft.com/office/officeart/2005/8/layout/chevron2"/>
    <dgm:cxn modelId="{A6BE4EAC-F519-4C37-BCCA-6B8850178484}" type="presParOf" srcId="{1FCBFC9D-98AB-479D-8591-FFC9F52ED5D7}" destId="{D0DCDA0F-9226-4B0B-A11F-BC22EA5B77A8}" srcOrd="0" destOrd="0" presId="urn:microsoft.com/office/officeart/2005/8/layout/chevron2"/>
    <dgm:cxn modelId="{7F18F20E-2953-4747-8D44-5B3E22C7EFAE}" type="presParOf" srcId="{1FCBFC9D-98AB-479D-8591-FFC9F52ED5D7}" destId="{F533CE7E-9962-431B-AC45-40E4278378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49526-0D0D-4A76-97D9-6692E39B94E9}">
      <dsp:nvSpPr>
        <dsp:cNvPr id="0" name=""/>
        <dsp:cNvSpPr/>
      </dsp:nvSpPr>
      <dsp:spPr>
        <a:xfrm rot="5400000">
          <a:off x="-181380" y="188605"/>
          <a:ext cx="1209201" cy="84644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C01</a:t>
          </a:r>
          <a:endParaRPr lang="en-US" sz="2400" b="1" kern="1200" dirty="0">
            <a:solidFill>
              <a:schemeClr val="tx1"/>
            </a:solidFill>
          </a:endParaRPr>
        </a:p>
      </dsp:txBody>
      <dsp:txXfrm rot="-5400000">
        <a:off x="1" y="430444"/>
        <a:ext cx="846440" cy="362761"/>
      </dsp:txXfrm>
    </dsp:sp>
    <dsp:sp modelId="{E66EBC60-47CF-4E4E-8B50-62E9CB3F6036}">
      <dsp:nvSpPr>
        <dsp:cNvPr id="0" name=""/>
        <dsp:cNvSpPr/>
      </dsp:nvSpPr>
      <dsp:spPr>
        <a:xfrm rot="5400000">
          <a:off x="1904543" y="-1051010"/>
          <a:ext cx="786394" cy="290259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pc="-150" dirty="0" smtClean="0">
              <a:solidFill>
                <a:schemeClr val="tx1"/>
              </a:solidFill>
            </a:rPr>
            <a:t>Raw Materials</a:t>
          </a:r>
          <a:endParaRPr lang="en-US" sz="2400" b="1" kern="1200" spc="-150" dirty="0">
            <a:solidFill>
              <a:schemeClr val="tx1"/>
            </a:solidFill>
          </a:endParaRPr>
        </a:p>
        <a:p>
          <a:pPr marL="228600" lvl="1" indent="-228600" algn="l" defTabSz="1066800">
            <a:lnSpc>
              <a:spcPct val="90000"/>
            </a:lnSpc>
            <a:spcBef>
              <a:spcPct val="0"/>
            </a:spcBef>
            <a:spcAft>
              <a:spcPct val="15000"/>
            </a:spcAft>
            <a:buChar char="••"/>
          </a:pPr>
          <a:r>
            <a:rPr lang="en-US" sz="2400" b="1" kern="1200" spc="-150" dirty="0" smtClean="0">
              <a:solidFill>
                <a:schemeClr val="tx1"/>
              </a:solidFill>
            </a:rPr>
            <a:t>21%</a:t>
          </a:r>
          <a:endParaRPr lang="en-US" sz="2400" b="1" kern="1200" spc="-150" dirty="0">
            <a:solidFill>
              <a:schemeClr val="tx1"/>
            </a:solidFill>
          </a:endParaRPr>
        </a:p>
      </dsp:txBody>
      <dsp:txXfrm rot="-5400000">
        <a:off x="846441" y="45481"/>
        <a:ext cx="2864210" cy="709616"/>
      </dsp:txXfrm>
    </dsp:sp>
    <dsp:sp modelId="{BE027C29-B052-4DCB-8572-41E65E1B9B32}">
      <dsp:nvSpPr>
        <dsp:cNvPr id="0" name=""/>
        <dsp:cNvSpPr/>
      </dsp:nvSpPr>
      <dsp:spPr>
        <a:xfrm rot="5400000">
          <a:off x="-181380" y="1253826"/>
          <a:ext cx="1209201" cy="84644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C02</a:t>
          </a:r>
          <a:endParaRPr lang="en-US" sz="2400" b="1" kern="1200" dirty="0">
            <a:solidFill>
              <a:schemeClr val="tx1"/>
            </a:solidFill>
          </a:endParaRPr>
        </a:p>
      </dsp:txBody>
      <dsp:txXfrm rot="-5400000">
        <a:off x="1" y="1495665"/>
        <a:ext cx="846440" cy="362761"/>
      </dsp:txXfrm>
    </dsp:sp>
    <dsp:sp modelId="{40CD9924-AB01-4C76-8F15-4749BFB72975}">
      <dsp:nvSpPr>
        <dsp:cNvPr id="0" name=""/>
        <dsp:cNvSpPr/>
      </dsp:nvSpPr>
      <dsp:spPr>
        <a:xfrm rot="5400000">
          <a:off x="1904750" y="14137"/>
          <a:ext cx="785980" cy="290259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pc="-150" dirty="0" smtClean="0">
              <a:solidFill>
                <a:schemeClr val="tx1"/>
              </a:solidFill>
            </a:rPr>
            <a:t>Operating </a:t>
          </a:r>
          <a:r>
            <a:rPr lang="en-US" sz="2400" b="1" kern="1200" spc="-150" dirty="0" smtClean="0">
              <a:solidFill>
                <a:schemeClr val="tx1"/>
              </a:solidFill>
            </a:rPr>
            <a:t>the asset</a:t>
          </a:r>
          <a:endParaRPr lang="en-US" sz="2400" b="1" kern="1200" spc="-150" dirty="0">
            <a:solidFill>
              <a:schemeClr val="tx1"/>
            </a:solidFill>
          </a:endParaRPr>
        </a:p>
        <a:p>
          <a:pPr marL="228600" lvl="1" indent="-228600" algn="l" defTabSz="1066800">
            <a:lnSpc>
              <a:spcPct val="90000"/>
            </a:lnSpc>
            <a:spcBef>
              <a:spcPct val="0"/>
            </a:spcBef>
            <a:spcAft>
              <a:spcPct val="15000"/>
            </a:spcAft>
            <a:buChar char="••"/>
          </a:pPr>
          <a:r>
            <a:rPr lang="en-US" sz="2400" b="1" kern="1200" spc="-150" dirty="0" smtClean="0">
              <a:solidFill>
                <a:schemeClr val="tx1"/>
              </a:solidFill>
            </a:rPr>
            <a:t>29%</a:t>
          </a:r>
          <a:endParaRPr lang="en-US" sz="2400" b="1" kern="1200" spc="-150" dirty="0">
            <a:solidFill>
              <a:schemeClr val="tx1"/>
            </a:solidFill>
          </a:endParaRPr>
        </a:p>
      </dsp:txBody>
      <dsp:txXfrm rot="-5400000">
        <a:off x="846441" y="1110814"/>
        <a:ext cx="2864231" cy="709244"/>
      </dsp:txXfrm>
    </dsp:sp>
    <dsp:sp modelId="{346D732B-4383-4200-935A-ECA8F216808F}">
      <dsp:nvSpPr>
        <dsp:cNvPr id="0" name=""/>
        <dsp:cNvSpPr/>
      </dsp:nvSpPr>
      <dsp:spPr>
        <a:xfrm rot="5400000">
          <a:off x="-181380" y="2319048"/>
          <a:ext cx="1209201" cy="84644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C03</a:t>
          </a:r>
          <a:endParaRPr lang="en-US" sz="2400" b="1" kern="1200" dirty="0">
            <a:solidFill>
              <a:schemeClr val="tx1"/>
            </a:solidFill>
          </a:endParaRPr>
        </a:p>
      </dsp:txBody>
      <dsp:txXfrm rot="-5400000">
        <a:off x="1" y="2560887"/>
        <a:ext cx="846440" cy="362761"/>
      </dsp:txXfrm>
    </dsp:sp>
    <dsp:sp modelId="{814BBF18-E9CB-4AF7-875E-41B5B3CF874C}">
      <dsp:nvSpPr>
        <dsp:cNvPr id="0" name=""/>
        <dsp:cNvSpPr/>
      </dsp:nvSpPr>
      <dsp:spPr>
        <a:xfrm rot="5400000">
          <a:off x="1904750" y="1079358"/>
          <a:ext cx="785980" cy="290259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pc="-150" dirty="0" smtClean="0">
              <a:solidFill>
                <a:schemeClr val="tx1"/>
              </a:solidFill>
            </a:rPr>
            <a:t>Workmanship</a:t>
          </a:r>
          <a:endParaRPr lang="en-US" sz="2400" b="1" kern="1200" spc="-150" dirty="0">
            <a:solidFill>
              <a:schemeClr val="tx1"/>
            </a:solidFill>
          </a:endParaRPr>
        </a:p>
        <a:p>
          <a:pPr marL="228600" lvl="1" indent="-228600" algn="l" defTabSz="1066800">
            <a:lnSpc>
              <a:spcPct val="90000"/>
            </a:lnSpc>
            <a:spcBef>
              <a:spcPct val="0"/>
            </a:spcBef>
            <a:spcAft>
              <a:spcPct val="15000"/>
            </a:spcAft>
            <a:buChar char="••"/>
          </a:pPr>
          <a:r>
            <a:rPr lang="en-US" sz="2400" b="1" kern="1200" spc="-150" dirty="0" smtClean="0">
              <a:solidFill>
                <a:schemeClr val="tx1"/>
              </a:solidFill>
            </a:rPr>
            <a:t>21%</a:t>
          </a:r>
          <a:endParaRPr lang="en-US" sz="2400" b="1" kern="1200" spc="-150" dirty="0">
            <a:solidFill>
              <a:schemeClr val="tx1"/>
            </a:solidFill>
          </a:endParaRPr>
        </a:p>
      </dsp:txBody>
      <dsp:txXfrm rot="-5400000">
        <a:off x="846441" y="2176035"/>
        <a:ext cx="2864231" cy="709244"/>
      </dsp:txXfrm>
    </dsp:sp>
    <dsp:sp modelId="{AE870A7C-D249-4FDB-B4B5-4A73040C1C6F}">
      <dsp:nvSpPr>
        <dsp:cNvPr id="0" name=""/>
        <dsp:cNvSpPr/>
      </dsp:nvSpPr>
      <dsp:spPr>
        <a:xfrm rot="5400000">
          <a:off x="-181380" y="3384269"/>
          <a:ext cx="1209201" cy="84644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C04</a:t>
          </a:r>
          <a:endParaRPr lang="en-US" sz="2400" b="1" kern="1200" dirty="0">
            <a:solidFill>
              <a:schemeClr val="tx1"/>
            </a:solidFill>
          </a:endParaRPr>
        </a:p>
      </dsp:txBody>
      <dsp:txXfrm rot="-5400000">
        <a:off x="1" y="3626108"/>
        <a:ext cx="846440" cy="362761"/>
      </dsp:txXfrm>
    </dsp:sp>
    <dsp:sp modelId="{8884C49F-0A68-46B2-84A3-E117C9742503}">
      <dsp:nvSpPr>
        <dsp:cNvPr id="0" name=""/>
        <dsp:cNvSpPr/>
      </dsp:nvSpPr>
      <dsp:spPr>
        <a:xfrm rot="5400000">
          <a:off x="1904750" y="2144580"/>
          <a:ext cx="785980" cy="290259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pc="-150" dirty="0" smtClean="0">
              <a:solidFill>
                <a:schemeClr val="tx1"/>
              </a:solidFill>
            </a:rPr>
            <a:t>Incorrect-inferior part</a:t>
          </a:r>
          <a:endParaRPr lang="en-US" sz="2400" b="1" kern="1200" spc="-150" dirty="0">
            <a:solidFill>
              <a:schemeClr val="tx1"/>
            </a:solidFill>
          </a:endParaRPr>
        </a:p>
        <a:p>
          <a:pPr marL="228600" lvl="1" indent="-228600" algn="l" defTabSz="1066800">
            <a:lnSpc>
              <a:spcPct val="90000"/>
            </a:lnSpc>
            <a:spcBef>
              <a:spcPct val="0"/>
            </a:spcBef>
            <a:spcAft>
              <a:spcPct val="15000"/>
            </a:spcAft>
            <a:buChar char="••"/>
          </a:pPr>
          <a:r>
            <a:rPr lang="en-US" sz="2400" b="1" kern="1200" spc="-150" dirty="0" smtClean="0">
              <a:solidFill>
                <a:schemeClr val="tx1"/>
              </a:solidFill>
            </a:rPr>
            <a:t>8%</a:t>
          </a:r>
          <a:endParaRPr lang="en-US" sz="2400" b="1" kern="1200" spc="-150" dirty="0">
            <a:solidFill>
              <a:schemeClr val="tx1"/>
            </a:solidFill>
          </a:endParaRPr>
        </a:p>
      </dsp:txBody>
      <dsp:txXfrm rot="-5400000">
        <a:off x="846441" y="3241257"/>
        <a:ext cx="2864231" cy="709244"/>
      </dsp:txXfrm>
    </dsp:sp>
    <dsp:sp modelId="{D0DCDA0F-9226-4B0B-A11F-BC22EA5B77A8}">
      <dsp:nvSpPr>
        <dsp:cNvPr id="0" name=""/>
        <dsp:cNvSpPr/>
      </dsp:nvSpPr>
      <dsp:spPr>
        <a:xfrm rot="5400000">
          <a:off x="-181380" y="4451353"/>
          <a:ext cx="1209201" cy="846440"/>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C05</a:t>
          </a:r>
          <a:endParaRPr lang="en-US" sz="2400" b="1" kern="1200" dirty="0">
            <a:solidFill>
              <a:schemeClr val="tx1"/>
            </a:solidFill>
          </a:endParaRPr>
        </a:p>
      </dsp:txBody>
      <dsp:txXfrm rot="-5400000">
        <a:off x="1" y="4693192"/>
        <a:ext cx="846440" cy="362761"/>
      </dsp:txXfrm>
    </dsp:sp>
    <dsp:sp modelId="{F533CE7E-9962-431B-AC45-40E42783786A}">
      <dsp:nvSpPr>
        <dsp:cNvPr id="0" name=""/>
        <dsp:cNvSpPr/>
      </dsp:nvSpPr>
      <dsp:spPr>
        <a:xfrm rot="5400000">
          <a:off x="1902887" y="3211664"/>
          <a:ext cx="789706" cy="2902599"/>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pc="-150" dirty="0" smtClean="0">
              <a:solidFill>
                <a:schemeClr val="tx1"/>
              </a:solidFill>
            </a:rPr>
            <a:t>Design</a:t>
          </a:r>
          <a:endParaRPr lang="en-US" sz="2400" b="1" kern="1200" spc="-150" dirty="0">
            <a:solidFill>
              <a:schemeClr val="tx1"/>
            </a:solidFill>
          </a:endParaRPr>
        </a:p>
        <a:p>
          <a:pPr marL="228600" lvl="1" indent="-228600" algn="l" defTabSz="1066800">
            <a:lnSpc>
              <a:spcPct val="90000"/>
            </a:lnSpc>
            <a:spcBef>
              <a:spcPct val="0"/>
            </a:spcBef>
            <a:spcAft>
              <a:spcPct val="15000"/>
            </a:spcAft>
            <a:buChar char="••"/>
          </a:pPr>
          <a:r>
            <a:rPr lang="en-US" sz="2400" b="1" kern="1200" spc="-150" dirty="0" smtClean="0">
              <a:solidFill>
                <a:schemeClr val="tx1"/>
              </a:solidFill>
            </a:rPr>
            <a:t>21%</a:t>
          </a:r>
          <a:endParaRPr lang="en-US" sz="2400" b="1" kern="1200" spc="-150" dirty="0">
            <a:solidFill>
              <a:schemeClr val="tx1"/>
            </a:solidFill>
          </a:endParaRPr>
        </a:p>
      </dsp:txBody>
      <dsp:txXfrm rot="-5400000">
        <a:off x="846441" y="4306660"/>
        <a:ext cx="2864049" cy="7126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6F99C-45F9-4A8A-ADF6-0E981D8461ED}" type="datetimeFigureOut">
              <a:rPr lang="en-US" smtClean="0"/>
              <a:t>5/21/2015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4E836-5118-4F13-9CFD-976C5BCDD71D}" type="slidenum">
              <a:rPr lang="en-US" smtClean="0"/>
              <a:t>‹#›</a:t>
            </a:fld>
            <a:endParaRPr lang="en-US"/>
          </a:p>
        </p:txBody>
      </p:sp>
    </p:spTree>
    <p:extLst>
      <p:ext uri="{BB962C8B-B14F-4D97-AF65-F5344CB8AC3E}">
        <p14:creationId xmlns:p14="http://schemas.microsoft.com/office/powerpoint/2010/main" val="296719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5049" indent="-286558" eaLnBrk="0" hangingPunct="0">
              <a:defRPr b="1">
                <a:solidFill>
                  <a:schemeClr val="tx1"/>
                </a:solidFill>
                <a:latin typeface="Arial" pitchFamily="34" charset="0"/>
              </a:defRPr>
            </a:lvl2pPr>
            <a:lvl3pPr marL="1146230" indent="-229246" eaLnBrk="0" hangingPunct="0">
              <a:defRPr b="1">
                <a:solidFill>
                  <a:schemeClr val="tx1"/>
                </a:solidFill>
                <a:latin typeface="Arial" pitchFamily="34" charset="0"/>
              </a:defRPr>
            </a:lvl3pPr>
            <a:lvl4pPr marL="1604721" indent="-229246" eaLnBrk="0" hangingPunct="0">
              <a:defRPr b="1">
                <a:solidFill>
                  <a:schemeClr val="tx1"/>
                </a:solidFill>
                <a:latin typeface="Arial" pitchFamily="34" charset="0"/>
              </a:defRPr>
            </a:lvl4pPr>
            <a:lvl5pPr marL="2063213" indent="-229246" eaLnBrk="0" hangingPunct="0">
              <a:defRPr b="1">
                <a:solidFill>
                  <a:schemeClr val="tx1"/>
                </a:solidFill>
                <a:latin typeface="Arial" pitchFamily="34" charset="0"/>
              </a:defRPr>
            </a:lvl5pPr>
            <a:lvl6pPr marL="2521704" indent="-229246" eaLnBrk="0" fontAlgn="base" hangingPunct="0">
              <a:spcBef>
                <a:spcPct val="0"/>
              </a:spcBef>
              <a:spcAft>
                <a:spcPct val="0"/>
              </a:spcAft>
              <a:defRPr b="1">
                <a:solidFill>
                  <a:schemeClr val="tx1"/>
                </a:solidFill>
                <a:latin typeface="Arial" pitchFamily="34" charset="0"/>
              </a:defRPr>
            </a:lvl6pPr>
            <a:lvl7pPr marL="2980196" indent="-229246" eaLnBrk="0" fontAlgn="base" hangingPunct="0">
              <a:spcBef>
                <a:spcPct val="0"/>
              </a:spcBef>
              <a:spcAft>
                <a:spcPct val="0"/>
              </a:spcAft>
              <a:defRPr b="1">
                <a:solidFill>
                  <a:schemeClr val="tx1"/>
                </a:solidFill>
                <a:latin typeface="Arial" pitchFamily="34" charset="0"/>
              </a:defRPr>
            </a:lvl7pPr>
            <a:lvl8pPr marL="3438688" indent="-229246" eaLnBrk="0" fontAlgn="base" hangingPunct="0">
              <a:spcBef>
                <a:spcPct val="0"/>
              </a:spcBef>
              <a:spcAft>
                <a:spcPct val="0"/>
              </a:spcAft>
              <a:defRPr b="1">
                <a:solidFill>
                  <a:schemeClr val="tx1"/>
                </a:solidFill>
                <a:latin typeface="Arial" pitchFamily="34" charset="0"/>
              </a:defRPr>
            </a:lvl8pPr>
            <a:lvl9pPr marL="3897179" indent="-229246" eaLnBrk="0" fontAlgn="base" hangingPunct="0">
              <a:spcBef>
                <a:spcPct val="0"/>
              </a:spcBef>
              <a:spcAft>
                <a:spcPct val="0"/>
              </a:spcAft>
              <a:defRPr b="1">
                <a:solidFill>
                  <a:schemeClr val="tx1"/>
                </a:solidFill>
                <a:latin typeface="Arial" pitchFamily="34" charset="0"/>
              </a:defRPr>
            </a:lvl9pPr>
          </a:lstStyle>
          <a:p>
            <a:pPr eaLnBrk="1" hangingPunct="1"/>
            <a:fld id="{383392A6-4CCA-48E9-B2DB-97F35F615145}" type="slidenum">
              <a:rPr lang="en-US" altLang="en-US" b="0" smtClean="0"/>
              <a:pPr eaLnBrk="1" hangingPunct="1"/>
              <a:t>3</a:t>
            </a:fld>
            <a:endParaRPr lang="en-US" alt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593" fontAlgn="base">
              <a:spcBef>
                <a:spcPct val="30000"/>
              </a:spcBef>
              <a:spcAft>
                <a:spcPct val="0"/>
              </a:spcAft>
              <a:defRPr/>
            </a:pPr>
            <a:r>
              <a:rPr lang="en-US" b="1" dirty="0">
                <a:latin typeface="Arial" charset="0"/>
                <a:cs typeface="Arial" charset="0"/>
              </a:rPr>
              <a:t>The primary goal of maintenance is to avoid or mitigate the consequences of failure of equipment.</a:t>
            </a:r>
            <a:r>
              <a:rPr lang="en-US" dirty="0">
                <a:latin typeface="Arial" charset="0"/>
                <a:cs typeface="Arial" charset="0"/>
              </a:rPr>
              <a:t> This may be by preventing the failure before it actually occurs which PM and condition based maintenance help to achieve. It is designed to preserve </a:t>
            </a:r>
            <a:r>
              <a:rPr lang="en-US" b="1" dirty="0">
                <a:latin typeface="Arial" charset="0"/>
                <a:cs typeface="Arial" charset="0"/>
              </a:rPr>
              <a:t>and restore equipment reliability by replacing worn components before they actually fail</a:t>
            </a:r>
            <a:r>
              <a:rPr lang="en-US" dirty="0">
                <a:latin typeface="Arial" charset="0"/>
                <a:cs typeface="Arial" charset="0"/>
              </a:rPr>
              <a:t>. Preventive maintenance activities include partial or complete overhauls at specified periods, oil changes, lubrication and so on. In addition, workers can record equipment deterioration so they know to replace or repair worn parts before they cause system failure. The ideal preventive maintenance program would prevent all equipment failure before it occurs.</a:t>
            </a:r>
          </a:p>
          <a:p>
            <a:pPr eaLnBrk="1" hangingPunct="1"/>
            <a:endParaRPr lang="en-US" altLang="en-US" dirty="0" smtClean="0">
              <a:solidFill>
                <a:srgbClr val="000000"/>
              </a:solidFill>
              <a:latin typeface="Helv" charset="0"/>
            </a:endParaRPr>
          </a:p>
          <a:p>
            <a:pPr eaLnBrk="1" hangingPunct="1"/>
            <a:r>
              <a:rPr lang="en-US" altLang="en-US" dirty="0" smtClean="0">
                <a:solidFill>
                  <a:srgbClr val="000000"/>
                </a:solidFill>
                <a:latin typeface="Helv" charset="0"/>
              </a:rPr>
              <a:t>The challenge is to have the right resource to capture the right information and use it to make the right decision.</a:t>
            </a:r>
          </a:p>
          <a:p>
            <a:pPr eaLnBrk="1" hangingPunct="1"/>
            <a:r>
              <a:rPr lang="en-US" altLang="en-US" dirty="0" smtClean="0">
                <a:solidFill>
                  <a:srgbClr val="000000"/>
                </a:solidFill>
                <a:latin typeface="Helv" charset="0"/>
              </a:rPr>
              <a:t>Computerized data collection, storage, and reporting capabilities allow facilities to cover more equipment, more frequently with fewer workers.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4E836-5118-4F13-9CFD-976C5BCDD71D}" type="slidenum">
              <a:rPr lang="en-US" smtClean="0"/>
              <a:t>4</a:t>
            </a:fld>
            <a:endParaRPr lang="en-US"/>
          </a:p>
        </p:txBody>
      </p:sp>
    </p:spTree>
    <p:extLst>
      <p:ext uri="{BB962C8B-B14F-4D97-AF65-F5344CB8AC3E}">
        <p14:creationId xmlns:p14="http://schemas.microsoft.com/office/powerpoint/2010/main" val="403543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Severity</a:t>
            </a:r>
            <a:r>
              <a:rPr lang="en-US" dirty="0" smtClean="0"/>
              <a:t> is impact of failure event.</a:t>
            </a:r>
          </a:p>
          <a:p>
            <a:r>
              <a:rPr lang="en-US" b="1" dirty="0" smtClean="0"/>
              <a:t>Occurrence</a:t>
            </a:r>
            <a:r>
              <a:rPr lang="en-US" baseline="0" dirty="0" smtClean="0"/>
              <a:t> is frequency of occurrence (of the failure event).</a:t>
            </a:r>
          </a:p>
          <a:p>
            <a:r>
              <a:rPr lang="en-US" b="1" baseline="0" dirty="0" smtClean="0"/>
              <a:t>Detection</a:t>
            </a:r>
            <a:r>
              <a:rPr lang="en-US" baseline="0" dirty="0" smtClean="0"/>
              <a:t> is the ability of process control to detect.</a:t>
            </a:r>
          </a:p>
          <a:p>
            <a:r>
              <a:rPr lang="en-US" baseline="0" dirty="0" smtClean="0"/>
              <a:t>The </a:t>
            </a:r>
            <a:r>
              <a:rPr lang="en-US" b="1" baseline="0" dirty="0" smtClean="0"/>
              <a:t>RPN</a:t>
            </a:r>
            <a:r>
              <a:rPr lang="en-US" baseline="0" dirty="0" smtClean="0"/>
              <a:t> is the total multiplication.</a:t>
            </a:r>
            <a:endParaRPr lang="en-US" dirty="0"/>
          </a:p>
        </p:txBody>
      </p:sp>
      <p:sp>
        <p:nvSpPr>
          <p:cNvPr id="4" name="Slide Number Placeholder 3"/>
          <p:cNvSpPr>
            <a:spLocks noGrp="1"/>
          </p:cNvSpPr>
          <p:nvPr>
            <p:ph type="sldNum" sz="quarter" idx="10"/>
          </p:nvPr>
        </p:nvSpPr>
        <p:spPr/>
        <p:txBody>
          <a:bodyPr/>
          <a:lstStyle/>
          <a:p>
            <a:fld id="{FCE4E836-5118-4F13-9CFD-976C5BCDD71D}" type="slidenum">
              <a:rPr lang="en-US" smtClean="0"/>
              <a:t>5</a:t>
            </a:fld>
            <a:endParaRPr lang="en-US"/>
          </a:p>
        </p:txBody>
      </p:sp>
    </p:spTree>
    <p:extLst>
      <p:ext uri="{BB962C8B-B14F-4D97-AF65-F5344CB8AC3E}">
        <p14:creationId xmlns:p14="http://schemas.microsoft.com/office/powerpoint/2010/main" val="392077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FMEA</a:t>
            </a:r>
          </a:p>
          <a:p>
            <a:r>
              <a:rPr lang="en-US" dirty="0" smtClean="0">
                <a:effectLst/>
              </a:rPr>
              <a:t>………………………………………………………………………………………………………………</a:t>
            </a:r>
          </a:p>
          <a:p>
            <a:r>
              <a:rPr lang="en-US" sz="1200" b="1" kern="1200" dirty="0" smtClean="0">
                <a:solidFill>
                  <a:schemeClr val="tx1"/>
                </a:solidFill>
                <a:effectLst/>
                <a:latin typeface="+mn-lt"/>
                <a:ea typeface="+mn-ea"/>
                <a:cs typeface="+mn-cs"/>
              </a:rPr>
              <a:t>What:	</a:t>
            </a:r>
            <a:r>
              <a:rPr lang="en-US" sz="1200" kern="1200" dirty="0" smtClean="0">
                <a:solidFill>
                  <a:schemeClr val="tx1"/>
                </a:solidFill>
                <a:effectLst/>
                <a:latin typeface="+mn-lt"/>
                <a:ea typeface="+mn-ea"/>
                <a:cs typeface="+mn-cs"/>
              </a:rPr>
              <a:t>Failure mode and effect analysis (FMEA) is the study of potential failures that might occur in any part of a system to determine the probable effect of each failure. The purpose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to prevent failures using a simple and cost-effective analysis that draws on the collective information of the team to </a:t>
            </a:r>
            <a:r>
              <a:rPr lang="en-US" sz="1200" b="1" u="sng" kern="1200" dirty="0" smtClean="0">
                <a:solidFill>
                  <a:schemeClr val="tx1"/>
                </a:solidFill>
                <a:effectLst/>
                <a:latin typeface="+mn-lt"/>
                <a:ea typeface="+mn-ea"/>
                <a:cs typeface="+mn-cs"/>
              </a:rPr>
              <a:t>find problems and resolve them before they occur</a:t>
            </a:r>
            <a:r>
              <a:rPr lang="en-US" sz="1200" kern="1200" dirty="0" smtClean="0">
                <a:solidFill>
                  <a:schemeClr val="tx1"/>
                </a:solidFill>
                <a:effectLst/>
                <a:latin typeface="+mn-lt"/>
                <a:ea typeface="+mn-ea"/>
                <a:cs typeface="+mn-cs"/>
              </a:rPr>
              <a:t>.</a:t>
            </a:r>
            <a:endParaRPr lang="en-US" dirty="0" smtClean="0">
              <a:effectLst/>
            </a:endParaRPr>
          </a:p>
          <a:p>
            <a:r>
              <a:rPr lang="en-US" sz="1200" b="1" kern="1200" dirty="0" smtClean="0">
                <a:solidFill>
                  <a:schemeClr val="tx1"/>
                </a:solidFill>
                <a:effectLst/>
                <a:latin typeface="+mn-lt"/>
                <a:ea typeface="+mn-ea"/>
                <a:cs typeface="+mn-cs"/>
              </a:rPr>
              <a:t>Why:	</a:t>
            </a:r>
            <a:r>
              <a:rPr lang="en-US" sz="1200" kern="1200" dirty="0" smtClean="0">
                <a:solidFill>
                  <a:schemeClr val="tx1"/>
                </a:solidFill>
                <a:effectLst/>
                <a:latin typeface="+mn-lt"/>
                <a:ea typeface="+mn-ea"/>
                <a:cs typeface="+mn-cs"/>
              </a:rPr>
              <a:t>The analysis is known as a </a:t>
            </a:r>
            <a:r>
              <a:rPr lang="en-US" sz="1200" b="1" u="none" kern="1200" dirty="0" smtClean="0">
                <a:solidFill>
                  <a:schemeClr val="tx1"/>
                </a:solidFill>
                <a:effectLst/>
                <a:latin typeface="+mn-lt"/>
                <a:ea typeface="+mn-ea"/>
                <a:cs typeface="+mn-cs"/>
              </a:rPr>
              <a:t>bottom-up</a:t>
            </a:r>
            <a:r>
              <a:rPr lang="en-US" sz="1200" kern="1200" dirty="0" smtClean="0">
                <a:solidFill>
                  <a:schemeClr val="tx1"/>
                </a:solidFill>
                <a:effectLst/>
                <a:latin typeface="+mn-lt"/>
                <a:ea typeface="+mn-ea"/>
                <a:cs typeface="+mn-cs"/>
              </a:rPr>
              <a:t> approach to finding each potential mode of failure and preventing failures that might occur for every component of a system. FMEA can be performed from different viewpoints such as safety, mission success, availability, repair costs, failure modes, reliability reputation, production processes, follow-on service, and so forth.</a:t>
            </a:r>
            <a:endParaRPr lang="en-US" dirty="0" smtClean="0">
              <a:effectLst/>
            </a:endParaRPr>
          </a:p>
          <a:p>
            <a:r>
              <a:rPr lang="en-US" sz="1200" b="1" kern="1200" dirty="0" smtClean="0">
                <a:solidFill>
                  <a:schemeClr val="tx1"/>
                </a:solidFill>
                <a:effectLst/>
                <a:latin typeface="+mn-lt"/>
                <a:ea typeface="+mn-ea"/>
                <a:cs typeface="+mn-cs"/>
              </a:rPr>
              <a:t>When:	</a:t>
            </a:r>
            <a:r>
              <a:rPr lang="en-US" sz="1200" kern="1200" dirty="0" smtClean="0">
                <a:solidFill>
                  <a:schemeClr val="tx1"/>
                </a:solidFill>
                <a:effectLst/>
                <a:latin typeface="+mn-lt"/>
                <a:ea typeface="+mn-ea"/>
                <a:cs typeface="+mn-cs"/>
              </a:rPr>
              <a:t>FMEA is most productive when performed during the design process to eliminate potential failures.  It </a:t>
            </a:r>
            <a:r>
              <a:rPr lang="en-US" sz="1200" b="1" kern="1200" dirty="0" smtClean="0">
                <a:solidFill>
                  <a:schemeClr val="tx1"/>
                </a:solidFill>
                <a:effectLst/>
                <a:latin typeface="+mn-lt"/>
                <a:ea typeface="+mn-ea"/>
                <a:cs typeface="+mn-cs"/>
              </a:rPr>
              <a:t>can also be performed on existing systems </a:t>
            </a:r>
            <a:r>
              <a:rPr lang="en-US" sz="1200" kern="1200" dirty="0" smtClean="0">
                <a:solidFill>
                  <a:schemeClr val="tx1"/>
                </a:solidFill>
                <a:effectLst/>
                <a:latin typeface="+mn-lt"/>
                <a:ea typeface="+mn-ea"/>
                <a:cs typeface="+mn-cs"/>
              </a:rPr>
              <a:t>where O&amp;M staff are made team members to add real-life experiences to educate the team in a problem-solving forum that is constructive to eliminating existing problems.</a:t>
            </a:r>
            <a:endParaRPr lang="en-US" dirty="0" smtClean="0">
              <a:effectLst/>
            </a:endParaRPr>
          </a:p>
          <a:p>
            <a:r>
              <a:rPr lang="en-US" sz="1200" b="1" kern="1200" dirty="0" smtClean="0">
                <a:solidFill>
                  <a:schemeClr val="tx1"/>
                </a:solidFill>
                <a:effectLst/>
                <a:latin typeface="+mn-lt"/>
                <a:ea typeface="+mn-ea"/>
                <a:cs typeface="+mn-cs"/>
              </a:rPr>
              <a:t>Where:	</a:t>
            </a:r>
            <a:r>
              <a:rPr lang="en-US" sz="1200" kern="1200" dirty="0" smtClean="0">
                <a:solidFill>
                  <a:schemeClr val="tx1"/>
                </a:solidFill>
                <a:effectLst/>
                <a:latin typeface="+mn-lt"/>
                <a:ea typeface="+mn-ea"/>
                <a:cs typeface="+mn-cs"/>
              </a:rPr>
              <a:t>The analysis can be conducted in the design room or on the shop floor and it is an excellent tool for sharing experiences. </a:t>
            </a:r>
          </a:p>
          <a:p>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Evaluation Criteria for Reliability-Centered Maintenance (RCM) Processes states that: Any RCM process shall ensure that all of the following seven questions are answered satisfactorily and are answered in the following sequence:</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What are the functions?</a:t>
            </a:r>
          </a:p>
          <a:p>
            <a:r>
              <a:rPr lang="en-US" sz="1200" kern="1200" dirty="0" smtClean="0">
                <a:solidFill>
                  <a:schemeClr val="tx1"/>
                </a:solidFill>
                <a:effectLst/>
                <a:latin typeface="+mn-lt"/>
                <a:ea typeface="+mn-ea"/>
                <a:cs typeface="+mn-cs"/>
              </a:rPr>
              <a:t>The main function should clearly identify what the equipment is intended for and all of the performance standards it is expected to maintain including environmental, health and safety standards. Below is an </a:t>
            </a:r>
            <a:r>
              <a:rPr lang="en-US" sz="1200" i="1"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main function statement</a:t>
            </a:r>
            <a:r>
              <a:rPr lang="en-US" sz="1200" kern="1200" dirty="0" smtClean="0">
                <a:solidFill>
                  <a:schemeClr val="tx1"/>
                </a:solidFill>
                <a:effectLst/>
                <a:latin typeface="+mn-lt"/>
                <a:ea typeface="+mn-ea"/>
                <a:cs typeface="+mn-cs"/>
              </a:rPr>
              <a:t> for a chilled water system and its corresponding Functional Failures:</a:t>
            </a:r>
          </a:p>
          <a:p>
            <a:r>
              <a:rPr lang="en-US" sz="1200" b="1" kern="1200" dirty="0" smtClean="0">
                <a:solidFill>
                  <a:schemeClr val="tx1"/>
                </a:solidFill>
                <a:effectLst/>
                <a:latin typeface="+mn-lt"/>
                <a:ea typeface="+mn-ea"/>
                <a:cs typeface="+mn-cs"/>
              </a:rPr>
              <a:t>Chilled Water System Main/Primary Function Statement: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To be able to supply high quality, chilled water at a temperature of 40°F plus or minus 5°F and a rate of 120 gallons per minute while meeting all environmental, health, and safety standards.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Functional Failures of the Chilled Water System</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Unable to supply chilled water at all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Unable to maintain water temperature above 35° F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Unable to maintain water temperature below 45° F</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Unable to supply water at a rate of 120 gallons per minute</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Unable to maintain water quality standards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Unable to maintain (company, state or government) environmental, health or safety standards</a:t>
            </a:r>
            <a:r>
              <a:rPr lang="en-US" sz="1200" kern="1200" dirty="0" smtClean="0">
                <a:solidFill>
                  <a:schemeClr val="tx1"/>
                </a:solidFill>
                <a:effectLst/>
                <a:latin typeface="+mn-lt"/>
                <a:ea typeface="+mn-ea"/>
                <a:cs typeface="+mn-cs"/>
              </a:rPr>
              <a:t> </a:t>
            </a:r>
          </a:p>
          <a:p>
            <a:pPr marL="0" inden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are the functions and associated desired standards of performance of the asset in its present operating context (functions)?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In what ways can it fail to fulfill its functions (functional failures)?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What causes each functional failure (failure modes)?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What happens when each failure occurs (failure effects)?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In what way does each failure matter (failure consequences)?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What should be done to predict or prevent each failure (proactive tasks and task intervals)?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&gt; What should be done if a suitable proactive task cannot be found (default actions)?</a:t>
            </a:r>
          </a:p>
          <a:p>
            <a:pPr marL="228600" indent="-228600">
              <a:buAutoNum type="arabicPeriod"/>
            </a:pP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Failure effect: </a:t>
            </a:r>
            <a:r>
              <a:rPr lang="en-GB" sz="1200" kern="1200" dirty="0" smtClean="0">
                <a:solidFill>
                  <a:schemeClr val="tx1"/>
                </a:solidFill>
                <a:effectLst/>
                <a:latin typeface="+mn-lt"/>
                <a:ea typeface="+mn-ea"/>
                <a:cs typeface="+mn-cs"/>
              </a:rPr>
              <a:t>Finally, we briefly describe the consequence of the failure mode should it occur. To be complete, this is usually done at three levels of assembly—local, system, and plant. In describing the effect in this fashion, we clearly see the buildup of the consequences. With our jammed gate valve, the local effect at the valve is "stops all flow." At the system level, "no fluid passes on to the next step in the process," and finally, at the plant level, "product production ceases (downtime) until the valve can be restored to operation."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Thus, without a clear understanding of failure terminology, reliability analyses not only become confusing, but also can lead to decisions that are incorrect</a:t>
            </a:r>
          </a:p>
          <a:p>
            <a:r>
              <a:rPr lang="en-GB"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An </a:t>
            </a:r>
            <a:r>
              <a:rPr lang="en-AU" sz="1200" b="1" kern="1200" dirty="0" smtClean="0">
                <a:solidFill>
                  <a:schemeClr val="tx1"/>
                </a:solidFill>
                <a:effectLst/>
                <a:latin typeface="+mn-lt"/>
                <a:ea typeface="+mn-ea"/>
                <a:cs typeface="+mn-cs"/>
              </a:rPr>
              <a:t>FMEA</a:t>
            </a:r>
            <a:r>
              <a:rPr lang="en-AU" sz="1200" kern="1200" dirty="0" smtClean="0">
                <a:solidFill>
                  <a:schemeClr val="tx1"/>
                </a:solidFill>
                <a:effectLst/>
                <a:latin typeface="+mn-lt"/>
                <a:ea typeface="+mn-ea"/>
                <a:cs typeface="+mn-cs"/>
              </a:rPr>
              <a:t> completed on </a:t>
            </a:r>
            <a:r>
              <a:rPr lang="en-AU" sz="1200" b="1" kern="1200" dirty="0" smtClean="0">
                <a:solidFill>
                  <a:schemeClr val="tx1"/>
                </a:solidFill>
                <a:effectLst/>
                <a:latin typeface="+mn-lt"/>
                <a:ea typeface="+mn-ea"/>
                <a:cs typeface="+mn-cs"/>
              </a:rPr>
              <a:t>DC machines </a:t>
            </a:r>
            <a:r>
              <a:rPr lang="en-AU" sz="1200" kern="1200" dirty="0" smtClean="0">
                <a:solidFill>
                  <a:schemeClr val="tx1"/>
                </a:solidFill>
                <a:effectLst/>
                <a:latin typeface="+mn-lt"/>
                <a:ea typeface="+mn-ea"/>
                <a:cs typeface="+mn-cs"/>
              </a:rPr>
              <a:t>in an Australian Steel mill revealed the following most likely causes of DC machine failure to be:</a:t>
            </a:r>
          </a:p>
          <a:p>
            <a:pPr marL="228600" indent="-228600">
              <a:buFont typeface="+mj-lt"/>
              <a:buAutoNum type="arabicPeriod"/>
            </a:pPr>
            <a:r>
              <a:rPr lang="en-AU" sz="1200" kern="1200" dirty="0" smtClean="0">
                <a:solidFill>
                  <a:schemeClr val="tx1"/>
                </a:solidFill>
                <a:effectLst/>
                <a:latin typeface="+mn-lt"/>
                <a:ea typeface="+mn-ea"/>
                <a:cs typeface="+mn-cs"/>
              </a:rPr>
              <a:t>Contamination of motor by Dust, Dirt fumes etc. (where was the PM?)</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Inadequate maintenance practices. (Internal and contract)</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Inadequate brush tension (technician)</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Over tensioning of belts or shaft misalignment. (technician)</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Overheating due to ineffective ventilation (plant engineer)</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Neutral axis and compounding issues. </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Overloading. (operator)</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Inadequate lubrication,</a:t>
            </a:r>
            <a:r>
              <a:rPr lang="en-AU" sz="1200" kern="1200" baseline="0" dirty="0" smtClean="0">
                <a:solidFill>
                  <a:schemeClr val="tx1"/>
                </a:solidFill>
                <a:effectLst/>
                <a:latin typeface="+mn-lt"/>
                <a:ea typeface="+mn-ea"/>
                <a:cs typeface="+mn-cs"/>
              </a:rPr>
              <a:t> i.e. t</a:t>
            </a:r>
            <a:r>
              <a:rPr lang="en-AU" sz="1200" kern="1200" dirty="0" smtClean="0">
                <a:solidFill>
                  <a:schemeClr val="tx1"/>
                </a:solidFill>
                <a:effectLst/>
                <a:latin typeface="+mn-lt"/>
                <a:ea typeface="+mn-ea"/>
                <a:cs typeface="+mn-cs"/>
              </a:rPr>
              <a:t>oo much or not enough. (technician)</a:t>
            </a:r>
            <a:endParaRPr lang="en-AU" dirty="0" smtClean="0">
              <a:effectLst/>
            </a:endParaRPr>
          </a:p>
          <a:p>
            <a:pPr marL="228600" indent="-228600">
              <a:buFont typeface="+mj-lt"/>
              <a:buAutoNum type="arabicPeriod"/>
            </a:pPr>
            <a:r>
              <a:rPr lang="en-AU" sz="1200" kern="1200" dirty="0" smtClean="0">
                <a:solidFill>
                  <a:schemeClr val="tx1"/>
                </a:solidFill>
                <a:effectLst/>
                <a:latin typeface="+mn-lt"/>
                <a:ea typeface="+mn-ea"/>
                <a:cs typeface="+mn-cs"/>
              </a:rPr>
              <a:t>Incorrect or ineffective protection devices. (plant engineer)</a:t>
            </a:r>
            <a:endParaRPr lang="en-AU" dirty="0" smtClean="0">
              <a:effectLst/>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Note:</a:t>
            </a:r>
            <a:r>
              <a:rPr lang="en-AU" sz="1200" kern="1200" baseline="0" dirty="0" smtClean="0">
                <a:solidFill>
                  <a:schemeClr val="tx1"/>
                </a:solidFill>
                <a:effectLst/>
                <a:latin typeface="+mn-lt"/>
                <a:ea typeface="+mn-ea"/>
                <a:cs typeface="+mn-cs"/>
              </a:rPr>
              <a:t> it is important to identify the “defect”.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findings were used to improve the existing PM’s with excellent results. Over a 3 year period there was a 70% reduction in DC motors that failed in service.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indent="0">
              <a:buNone/>
            </a:pPr>
            <a:endParaRPr lang="en-US" dirty="0"/>
          </a:p>
        </p:txBody>
      </p:sp>
      <p:sp>
        <p:nvSpPr>
          <p:cNvPr id="4" name="Slide Number Placeholder 3"/>
          <p:cNvSpPr>
            <a:spLocks noGrp="1"/>
          </p:cNvSpPr>
          <p:nvPr>
            <p:ph type="sldNum" sz="quarter" idx="10"/>
          </p:nvPr>
        </p:nvSpPr>
        <p:spPr/>
        <p:txBody>
          <a:bodyPr/>
          <a:lstStyle/>
          <a:p>
            <a:fld id="{DF9CEF6D-3ACF-4E88-A4CB-A4E3CEE52A08}" type="slidenum">
              <a:rPr lang="en-US" smtClean="0"/>
              <a:t>6</a:t>
            </a:fld>
            <a:endParaRPr lang="en-US" dirty="0"/>
          </a:p>
        </p:txBody>
      </p:sp>
    </p:spTree>
    <p:extLst>
      <p:ext uri="{BB962C8B-B14F-4D97-AF65-F5344CB8AC3E}">
        <p14:creationId xmlns:p14="http://schemas.microsoft.com/office/powerpoint/2010/main" val="133132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The product of maintenance is reliability</a:t>
            </a:r>
            <a:endParaRPr lang="en-US" sz="1600" dirty="0" smtClean="0"/>
          </a:p>
          <a:p>
            <a:r>
              <a:rPr lang="en-US" smtClean="0"/>
              <a:t>A reliable asset is an asset that functions at the level of performance that satisfies the needs of the user.</a:t>
            </a:r>
          </a:p>
          <a:p>
            <a:endParaRPr lang="en-US"/>
          </a:p>
        </p:txBody>
      </p:sp>
      <p:sp>
        <p:nvSpPr>
          <p:cNvPr id="4" name="Slide Number Placeholder 3"/>
          <p:cNvSpPr>
            <a:spLocks noGrp="1"/>
          </p:cNvSpPr>
          <p:nvPr>
            <p:ph type="sldNum" sz="quarter" idx="10"/>
          </p:nvPr>
        </p:nvSpPr>
        <p:spPr/>
        <p:txBody>
          <a:bodyPr/>
          <a:lstStyle/>
          <a:p>
            <a:fld id="{FCE4E836-5118-4F13-9CFD-976C5BCDD71D}" type="slidenum">
              <a:rPr lang="en-US" smtClean="0"/>
              <a:t>7</a:t>
            </a:fld>
            <a:endParaRPr lang="en-US"/>
          </a:p>
        </p:txBody>
      </p:sp>
    </p:spTree>
    <p:extLst>
      <p:ext uri="{BB962C8B-B14F-4D97-AF65-F5344CB8AC3E}">
        <p14:creationId xmlns:p14="http://schemas.microsoft.com/office/powerpoint/2010/main" val="402489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relative ease</a:t>
            </a:r>
            <a:r>
              <a:rPr lang="en-US" sz="1200" kern="1200" dirty="0" smtClean="0">
                <a:solidFill>
                  <a:schemeClr val="tx1"/>
                </a:solidFill>
                <a:effectLst/>
                <a:latin typeface="+mn-lt"/>
                <a:ea typeface="+mn-ea"/>
                <a:cs typeface="+mn-cs"/>
              </a:rPr>
              <a:t> and economy of time and resources with which an item can be retained in, or restored to, a specified condition </a:t>
            </a:r>
          </a:p>
        </p:txBody>
      </p:sp>
      <p:sp>
        <p:nvSpPr>
          <p:cNvPr id="4" name="Slide Number Placeholder 3"/>
          <p:cNvSpPr>
            <a:spLocks noGrp="1"/>
          </p:cNvSpPr>
          <p:nvPr>
            <p:ph type="sldNum" sz="quarter" idx="10"/>
          </p:nvPr>
        </p:nvSpPr>
        <p:spPr/>
        <p:txBody>
          <a:bodyPr/>
          <a:lstStyle/>
          <a:p>
            <a:fld id="{FCE4E836-5118-4F13-9CFD-976C5BCDD71D}" type="slidenum">
              <a:rPr lang="en-US" smtClean="0"/>
              <a:t>8</a:t>
            </a:fld>
            <a:endParaRPr lang="en-US"/>
          </a:p>
        </p:txBody>
      </p:sp>
    </p:spTree>
    <p:extLst>
      <p:ext uri="{BB962C8B-B14F-4D97-AF65-F5344CB8AC3E}">
        <p14:creationId xmlns:p14="http://schemas.microsoft.com/office/powerpoint/2010/main" val="100223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lubrication (too much, too little, wrong type, contamination) is the number one cause of bearing failures.</a:t>
            </a:r>
            <a:endParaRPr lang="en-US" dirty="0"/>
          </a:p>
        </p:txBody>
      </p:sp>
      <p:sp>
        <p:nvSpPr>
          <p:cNvPr id="4" name="Slide Number Placeholder 3"/>
          <p:cNvSpPr>
            <a:spLocks noGrp="1"/>
          </p:cNvSpPr>
          <p:nvPr>
            <p:ph type="sldNum" sz="quarter" idx="10"/>
          </p:nvPr>
        </p:nvSpPr>
        <p:spPr/>
        <p:txBody>
          <a:bodyPr/>
          <a:lstStyle/>
          <a:p>
            <a:fld id="{91A096EB-B365-46BB-91B5-AB053449CA24}" type="slidenum">
              <a:rPr lang="en-US" smtClean="0"/>
              <a:t>21</a:t>
            </a:fld>
            <a:endParaRPr lang="en-US"/>
          </a:p>
        </p:txBody>
      </p:sp>
    </p:spTree>
    <p:extLst>
      <p:ext uri="{BB962C8B-B14F-4D97-AF65-F5344CB8AC3E}">
        <p14:creationId xmlns:p14="http://schemas.microsoft.com/office/powerpoint/2010/main" val="229268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Don’t let imperfect data hold you back</a:t>
            </a:r>
            <a:r>
              <a:rPr lang="en-US" sz="1200" kern="1200" dirty="0" smtClean="0">
                <a:solidFill>
                  <a:schemeClr val="tx1"/>
                </a:solidFill>
                <a:effectLst/>
                <a:latin typeface="+mn-lt"/>
                <a:ea typeface="+mn-ea"/>
                <a:cs typeface="+mn-cs"/>
              </a:rPr>
              <a:t>, but rather strive to understand and work with the data’s limitations. Blend data analysis with interviews. There is no substitute for face-to-face discussion with the people who operate and maintain the equipment. This communication serves two purposes: it validates or invalidates the results and it shows people that the data is being used. </a:t>
            </a:r>
            <a:r>
              <a:rPr lang="en-US" sz="1200" b="1" kern="1200" dirty="0" smtClean="0">
                <a:solidFill>
                  <a:schemeClr val="tx1"/>
                </a:solidFill>
                <a:effectLst/>
                <a:latin typeface="+mn-lt"/>
                <a:ea typeface="+mn-ea"/>
                <a:cs typeface="+mn-cs"/>
              </a:rPr>
              <a:t>Used data breeds better data</a:t>
            </a:r>
            <a:r>
              <a:rPr lang="en-US" sz="1200" kern="1200" dirty="0" smtClean="0">
                <a:solidFill>
                  <a:schemeClr val="tx1"/>
                </a:solidFill>
                <a:effectLst/>
                <a:latin typeface="+mn-lt"/>
                <a:ea typeface="+mn-ea"/>
                <a:cs typeface="+mn-cs"/>
              </a:rPr>
              <a:t>. Do not allow yourself to completely discount the value of the data. Doing nothing because the data is perceived as being inaccurate does not advance anything. As with condition monitoring, act on the findings and then broadcast the value. </a:t>
            </a:r>
            <a:r>
              <a:rPr lang="en-US" sz="1200" b="1" kern="1200" dirty="0" smtClean="0">
                <a:solidFill>
                  <a:schemeClr val="tx1"/>
                </a:solidFill>
                <a:effectLst/>
                <a:latin typeface="+mn-lt"/>
                <a:ea typeface="+mn-ea"/>
                <a:cs typeface="+mn-cs"/>
              </a:rPr>
              <a:t>Achieving good equipment reliability is a journey without end</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CE4E836-5118-4F13-9CFD-976C5BCDD71D}" type="slidenum">
              <a:rPr lang="en-US" smtClean="0"/>
              <a:t>25</a:t>
            </a:fld>
            <a:endParaRPr lang="en-US"/>
          </a:p>
        </p:txBody>
      </p:sp>
    </p:spTree>
    <p:extLst>
      <p:ext uri="{BB962C8B-B14F-4D97-AF65-F5344CB8AC3E}">
        <p14:creationId xmlns:p14="http://schemas.microsoft.com/office/powerpoint/2010/main" val="159427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latin typeface="+mn-lt"/>
                <a:cs typeface="+mn-cs"/>
              </a:rPr>
              <a:t>The Cohesive </a:t>
            </a:r>
            <a:r>
              <a:rPr lang="en-US" b="1" dirty="0">
                <a:latin typeface="+mn-lt"/>
                <a:cs typeface="+mn-cs"/>
              </a:rPr>
              <a:t>CMMS system 5-year Plan </a:t>
            </a:r>
            <a:r>
              <a:rPr lang="en-US" dirty="0">
                <a:latin typeface="+mn-lt"/>
                <a:cs typeface="+mn-cs"/>
              </a:rPr>
              <a:t>represents a combination of stakeholder requirements and industry best practices which when combined provide a complete roadmap for operational excellence. We leverage our years (decades) of client site experiences plus tips and tricks for asset performance &amp; reliability management. There are several deliverables included in this project scope – the most important being the resource-leveled long range plan (schedule) for CMMS optimization &amp; utilization identifying optimized process/procedure and supporting roles. For example, you may have used Maximo for over 10 years but never established a reliability </a:t>
            </a:r>
            <a:r>
              <a:rPr lang="en-US" dirty="0" err="1">
                <a:latin typeface="+mn-lt"/>
                <a:cs typeface="+mn-cs"/>
              </a:rPr>
              <a:t>tCMMS</a:t>
            </a:r>
            <a:r>
              <a:rPr lang="en-US" dirty="0">
                <a:latin typeface="+mn-lt"/>
                <a:cs typeface="+mn-cs"/>
              </a:rPr>
              <a:t>. Or, there is no understanding of basic failure analysis or backlog management. Key data elements may never have been captured which are critical for management &amp; analytical reporting. Or worse yet, the current data is mostly ‘cactus’. </a:t>
            </a:r>
          </a:p>
          <a:p>
            <a:r>
              <a:rPr lang="en-US" dirty="0">
                <a:latin typeface="+mn-lt"/>
                <a:cs typeface="+mn-cs"/>
              </a:rPr>
              <a:t> </a:t>
            </a:r>
          </a:p>
          <a:p>
            <a:r>
              <a:rPr lang="en-US" dirty="0">
                <a:latin typeface="+mn-lt"/>
                <a:cs typeface="+mn-cs"/>
              </a:rPr>
              <a:t>As an organization, if you do not have a 5-year plan the odds are great that you are reacting to short-term requirements. Although day-to-day continuous improvement is a good thing, the long range plan asks the entire organization “why not, how can we get there, and when”. Sometimes the leadership </a:t>
            </a:r>
            <a:r>
              <a:rPr lang="en-US" dirty="0" err="1">
                <a:latin typeface="+mn-lt"/>
                <a:cs typeface="+mn-cs"/>
              </a:rPr>
              <a:t>tCMMS</a:t>
            </a:r>
            <a:r>
              <a:rPr lang="en-US" dirty="0">
                <a:latin typeface="+mn-lt"/>
                <a:cs typeface="+mn-cs"/>
              </a:rPr>
              <a:t> needs to be challenged as to vision, direction and approach. The Cohesive consultant directs &amp; leads a project </a:t>
            </a:r>
            <a:r>
              <a:rPr lang="en-US" dirty="0" err="1">
                <a:latin typeface="+mn-lt"/>
                <a:cs typeface="+mn-cs"/>
              </a:rPr>
              <a:t>tCMMS</a:t>
            </a:r>
            <a:r>
              <a:rPr lang="en-US" dirty="0">
                <a:latin typeface="+mn-lt"/>
                <a:cs typeface="+mn-cs"/>
              </a:rPr>
              <a:t> in discussion using a variety of workshops to establish where we are, where we want to end up, and what are the current problems (data, process, culture). One of these workshops involves visioning. In this venue we ask for thoughts &amp; ideas from stakeholders and visionaries. We ask the audience to think of </a:t>
            </a:r>
            <a:r>
              <a:rPr lang="en-US" b="1" i="1" dirty="0">
                <a:latin typeface="+mn-lt"/>
                <a:cs typeface="+mn-cs"/>
              </a:rPr>
              <a:t>future perfect</a:t>
            </a:r>
            <a:r>
              <a:rPr lang="en-US" dirty="0">
                <a:latin typeface="+mn-lt"/>
                <a:cs typeface="+mn-cs"/>
              </a:rPr>
              <a:t> – and visualize what this would look like. It may be seemingly impossible at present to get there but if you never set the goal …you certainly never will.</a:t>
            </a:r>
          </a:p>
        </p:txBody>
      </p:sp>
      <p:sp>
        <p:nvSpPr>
          <p:cNvPr id="4" name="Slide Number Placeholder 3"/>
          <p:cNvSpPr>
            <a:spLocks noGrp="1"/>
          </p:cNvSpPr>
          <p:nvPr>
            <p:ph type="sldNum" sz="quarter" idx="10"/>
          </p:nvPr>
        </p:nvSpPr>
        <p:spPr/>
        <p:txBody>
          <a:bodyPr/>
          <a:lstStyle/>
          <a:p>
            <a:fld id="{4C94F357-588C-4841-9935-AA95F0E82B7D}" type="slidenum">
              <a:rPr lang="en-US" smtClean="0"/>
              <a:t>31</a:t>
            </a:fld>
            <a:endParaRPr lang="en-US"/>
          </a:p>
        </p:txBody>
      </p:sp>
    </p:spTree>
    <p:extLst>
      <p:ext uri="{BB962C8B-B14F-4D97-AF65-F5344CB8AC3E}">
        <p14:creationId xmlns:p14="http://schemas.microsoft.com/office/powerpoint/2010/main" val="248821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D5F62D-F51B-407D-A884-4606D1529DC5}"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141982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5F62D-F51B-407D-A884-4606D1529DC5}"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298471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5F62D-F51B-407D-A884-4606D1529DC5}"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55618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65150" y="0"/>
            <a:ext cx="7523163" cy="868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74663" y="1258888"/>
            <a:ext cx="8224837" cy="2225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4663" y="3636963"/>
            <a:ext cx="8224837" cy="2225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356350"/>
            <a:ext cx="2133600" cy="365125"/>
          </a:xfrm>
          <a:prstGeom prst="rect">
            <a:avLst/>
          </a:prstGeom>
        </p:spPr>
        <p:txBody>
          <a:bodyPr/>
          <a:lstStyle>
            <a:lvl1pPr algn="ctr">
              <a:defRPr>
                <a:cs typeface="Arial" charset="0"/>
              </a:defRPr>
            </a:lvl1pPr>
          </a:lstStyle>
          <a:p>
            <a:pPr>
              <a:defRPr/>
            </a:pPr>
            <a:fld id="{9CB0010A-2CD4-46D6-9E80-903D617FF928}" type="slidenum">
              <a:rPr lang="en-US"/>
              <a:pPr>
                <a:defRPr/>
              </a:pPr>
              <a:t>‹#›</a:t>
            </a:fld>
            <a:endParaRPr lang="en-US" dirty="0"/>
          </a:p>
        </p:txBody>
      </p:sp>
    </p:spTree>
    <p:extLst>
      <p:ext uri="{BB962C8B-B14F-4D97-AF65-F5344CB8AC3E}">
        <p14:creationId xmlns:p14="http://schemas.microsoft.com/office/powerpoint/2010/main" val="24787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5F62D-F51B-407D-A884-4606D1529DC5}"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101826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5F62D-F51B-407D-A884-4606D1529DC5}"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145944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D5F62D-F51B-407D-A884-4606D1529DC5}"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151774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D5F62D-F51B-407D-A884-4606D1529DC5}" type="datetimeFigureOut">
              <a:rPr lang="en-US" smtClean="0"/>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270944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D5F62D-F51B-407D-A884-4606D1529DC5}" type="datetimeFigureOut">
              <a:rPr lang="en-US" smtClean="0"/>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84714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5F62D-F51B-407D-A884-4606D1529DC5}" type="datetimeFigureOut">
              <a:rPr lang="en-US" smtClean="0"/>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1015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5F62D-F51B-407D-A884-4606D1529DC5}"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87303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5F62D-F51B-407D-A884-4606D1529DC5}"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6D96C-05C7-4C5F-90F3-DAD31D02DF45}" type="slidenum">
              <a:rPr lang="en-US" smtClean="0"/>
              <a:t>‹#›</a:t>
            </a:fld>
            <a:endParaRPr lang="en-US"/>
          </a:p>
        </p:txBody>
      </p:sp>
    </p:spTree>
    <p:extLst>
      <p:ext uri="{BB962C8B-B14F-4D97-AF65-F5344CB8AC3E}">
        <p14:creationId xmlns:p14="http://schemas.microsoft.com/office/powerpoint/2010/main" val="371807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5F62D-F51B-407D-A884-4606D1529DC5}" type="datetimeFigureOut">
              <a:rPr lang="en-US" smtClean="0"/>
              <a:t>5/21/2015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6D96C-05C7-4C5F-90F3-DAD31D02DF45}" type="slidenum">
              <a:rPr lang="en-US" smtClean="0"/>
              <a:t>‹#›</a:t>
            </a:fld>
            <a:endParaRPr lang="en-US"/>
          </a:p>
        </p:txBody>
      </p:sp>
    </p:spTree>
    <p:extLst>
      <p:ext uri="{BB962C8B-B14F-4D97-AF65-F5344CB8AC3E}">
        <p14:creationId xmlns:p14="http://schemas.microsoft.com/office/powerpoint/2010/main" val="242252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40.png"/><Relationship Id="rId10" Type="http://schemas.openxmlformats.org/officeDocument/2006/relationships/image" Target="../media/image43.jpeg"/><Relationship Id="rId4" Type="http://schemas.openxmlformats.org/officeDocument/2006/relationships/image" Target="../media/image39.png"/><Relationship Id="rId9"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JReeve@CohesiveSolutions.com" TargetMode="External"/><Relationship Id="rId3" Type="http://schemas.openxmlformats.org/officeDocument/2006/relationships/hyperlink" Target="https://www.linkedin.com/today/author/40402070?trk=pulse-det-athr_posts&amp;_mSplash=1" TargetMode="Externa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8.wdp"/><Relationship Id="rId10" Type="http://schemas.openxmlformats.org/officeDocument/2006/relationships/hyperlink" Target="mailto:cSMccarthy@cohesivesolutions.com" TargetMode="External"/><Relationship Id="rId4" Type="http://schemas.openxmlformats.org/officeDocument/2006/relationships/image" Target="../media/image45.png"/><Relationship Id="rId9" Type="http://schemas.openxmlformats.org/officeDocument/2006/relationships/hyperlink" Target="mailto:Mlogsdon@CohesiveSolution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9144000" cy="822960"/>
          </a:xfrm>
        </p:spPr>
        <p:txBody>
          <a:bodyPr>
            <a:noAutofit/>
          </a:bodyPr>
          <a:lstStyle/>
          <a:p>
            <a:r>
              <a:rPr lang="en-US" sz="5400" b="1" spc="600" dirty="0" smtClean="0"/>
              <a:t>RCM  within  the  AMS</a:t>
            </a:r>
            <a:endParaRPr lang="en-US" sz="5400" b="1" spc="600" dirty="0"/>
          </a:p>
        </p:txBody>
      </p:sp>
      <p:sp>
        <p:nvSpPr>
          <p:cNvPr id="3" name="Content Placeholder 2"/>
          <p:cNvSpPr>
            <a:spLocks noGrp="1"/>
          </p:cNvSpPr>
          <p:nvPr>
            <p:ph idx="1"/>
          </p:nvPr>
        </p:nvSpPr>
        <p:spPr>
          <a:xfrm>
            <a:off x="0" y="2255837"/>
            <a:ext cx="9067800" cy="4297680"/>
          </a:xfrm>
        </p:spPr>
        <p:txBody>
          <a:bodyPr>
            <a:normAutofit fontScale="92500"/>
          </a:bodyPr>
          <a:lstStyle/>
          <a:p>
            <a:pPr marL="514350" lvl="0" indent="-514350">
              <a:buFont typeface="+mj-lt"/>
              <a:buAutoNum type="alphaUcPeriod"/>
            </a:pPr>
            <a:r>
              <a:rPr lang="en-US" b="1" dirty="0"/>
              <a:t>RCM</a:t>
            </a:r>
            <a:r>
              <a:rPr lang="en-US" dirty="0"/>
              <a:t> and </a:t>
            </a:r>
            <a:r>
              <a:rPr lang="en-US" b="1" dirty="0"/>
              <a:t>Reliability Centered Maintenance </a:t>
            </a:r>
            <a:r>
              <a:rPr lang="en-US" dirty="0"/>
              <a:t>– </a:t>
            </a:r>
            <a:r>
              <a:rPr lang="en-US" dirty="0" smtClean="0"/>
              <a:t> </a:t>
            </a:r>
            <a:r>
              <a:rPr lang="en-US" i="1" dirty="0" smtClean="0"/>
              <a:t>there’s a difference</a:t>
            </a:r>
            <a:endParaRPr lang="en-US" i="1" dirty="0"/>
          </a:p>
          <a:p>
            <a:pPr marL="514350" lvl="0" indent="-514350">
              <a:buFont typeface="+mj-lt"/>
              <a:buAutoNum type="alphaUcPeriod"/>
            </a:pPr>
            <a:r>
              <a:rPr lang="en-US" dirty="0"/>
              <a:t>The relationship of </a:t>
            </a:r>
            <a:r>
              <a:rPr lang="en-US" b="1" dirty="0"/>
              <a:t>AMS</a:t>
            </a:r>
            <a:r>
              <a:rPr lang="en-US" dirty="0"/>
              <a:t> to </a:t>
            </a:r>
            <a:r>
              <a:rPr lang="en-US" b="1" dirty="0"/>
              <a:t>Reliability Centered Maintenance</a:t>
            </a:r>
          </a:p>
          <a:p>
            <a:pPr marL="514350" lvl="0" indent="-514350">
              <a:buFont typeface="+mj-lt"/>
              <a:buAutoNum type="alphaUcPeriod"/>
            </a:pPr>
            <a:r>
              <a:rPr lang="en-US" dirty="0"/>
              <a:t>What exactly is </a:t>
            </a:r>
            <a:r>
              <a:rPr lang="en-US" dirty="0" smtClean="0"/>
              <a:t>“</a:t>
            </a:r>
            <a:r>
              <a:rPr lang="en-US" b="1" dirty="0" smtClean="0"/>
              <a:t>failure data”</a:t>
            </a:r>
            <a:r>
              <a:rPr lang="en-US" dirty="0" smtClean="0"/>
              <a:t>?</a:t>
            </a:r>
            <a:endParaRPr lang="en-US" dirty="0"/>
          </a:p>
          <a:p>
            <a:pPr marL="514350" lvl="0" indent="-514350">
              <a:buFont typeface="+mj-lt"/>
              <a:buAutoNum type="alphaUcPeriod"/>
            </a:pPr>
            <a:r>
              <a:rPr lang="en-US" dirty="0"/>
              <a:t>Failure data </a:t>
            </a:r>
            <a:r>
              <a:rPr lang="en-US" b="1" dirty="0"/>
              <a:t>timeline</a:t>
            </a:r>
            <a:r>
              <a:rPr lang="en-US" dirty="0"/>
              <a:t> </a:t>
            </a:r>
            <a:r>
              <a:rPr lang="en-US" dirty="0" smtClean="0"/>
              <a:t>(“how best to capture this data”)</a:t>
            </a:r>
            <a:endParaRPr lang="en-US" dirty="0"/>
          </a:p>
          <a:p>
            <a:pPr marL="514350" lvl="0" indent="-514350">
              <a:buFont typeface="+mj-lt"/>
              <a:buAutoNum type="alphaUcPeriod"/>
            </a:pPr>
            <a:r>
              <a:rPr lang="en-US" b="1" dirty="0"/>
              <a:t>Life of a Defect </a:t>
            </a:r>
            <a:r>
              <a:rPr lang="en-US" dirty="0"/>
              <a:t>– </a:t>
            </a:r>
            <a:r>
              <a:rPr lang="en-US" i="1" dirty="0"/>
              <a:t>“that pesky critter”</a:t>
            </a:r>
            <a:endParaRPr lang="en-US" dirty="0"/>
          </a:p>
          <a:p>
            <a:pPr marL="514350" lvl="0" indent="-514350">
              <a:buFont typeface="+mj-lt"/>
              <a:buAutoNum type="alphaUcPeriod"/>
            </a:pPr>
            <a:r>
              <a:rPr lang="en-US" b="1" dirty="0" smtClean="0"/>
              <a:t>Asset </a:t>
            </a:r>
            <a:r>
              <a:rPr lang="en-US" b="1" dirty="0"/>
              <a:t>Offender </a:t>
            </a:r>
            <a:r>
              <a:rPr lang="en-US" b="1" dirty="0" smtClean="0"/>
              <a:t>report</a:t>
            </a:r>
            <a:r>
              <a:rPr lang="en-US" dirty="0" smtClean="0"/>
              <a:t> </a:t>
            </a:r>
            <a:r>
              <a:rPr lang="en-US" dirty="0"/>
              <a:t>– the world’s best </a:t>
            </a:r>
            <a:r>
              <a:rPr lang="en-US" dirty="0" smtClean="0"/>
              <a:t>Pareto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980" y="961156"/>
            <a:ext cx="2953420" cy="1001447"/>
          </a:xfrm>
          <a:prstGeom prst="rect">
            <a:avLst/>
          </a:prstGeom>
        </p:spPr>
      </p:pic>
      <p:cxnSp>
        <p:nvCxnSpPr>
          <p:cNvPr id="6" name="Straight Connector 5"/>
          <p:cNvCxnSpPr/>
          <p:nvPr/>
        </p:nvCxnSpPr>
        <p:spPr>
          <a:xfrm>
            <a:off x="0" y="9144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981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9144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9144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1044714"/>
            <a:ext cx="2133600" cy="707886"/>
          </a:xfrm>
          <a:prstGeom prst="rect">
            <a:avLst/>
          </a:prstGeom>
          <a:noFill/>
        </p:spPr>
        <p:txBody>
          <a:bodyPr wrap="square" rtlCol="0">
            <a:spAutoFit/>
          </a:bodyPr>
          <a:lstStyle/>
          <a:p>
            <a:r>
              <a:rPr lang="en-US" sz="2000" b="1" dirty="0" smtClean="0">
                <a:latin typeface="Bradley Hand ITC" panose="03070402050302030203" pitchFamily="66" charset="0"/>
              </a:rPr>
              <a:t>Webinar</a:t>
            </a:r>
          </a:p>
          <a:p>
            <a:r>
              <a:rPr lang="en-US" sz="2000" b="1" dirty="0" smtClean="0">
                <a:latin typeface="Bradley Hand ITC" panose="03070402050302030203" pitchFamily="66" charset="0"/>
              </a:rPr>
              <a:t>22 may 2015</a:t>
            </a:r>
            <a:endParaRPr lang="en-US" sz="2000" b="1" dirty="0">
              <a:latin typeface="Bradley Hand ITC" panose="03070402050302030203" pitchFamily="66" charset="0"/>
            </a:endParaRPr>
          </a:p>
        </p:txBody>
      </p:sp>
      <p:sp>
        <p:nvSpPr>
          <p:cNvPr id="12" name="TextBox 11"/>
          <p:cNvSpPr txBox="1"/>
          <p:nvPr/>
        </p:nvSpPr>
        <p:spPr>
          <a:xfrm>
            <a:off x="6096000" y="990600"/>
            <a:ext cx="3048000" cy="1015663"/>
          </a:xfrm>
          <a:prstGeom prst="rect">
            <a:avLst/>
          </a:prstGeom>
          <a:noFill/>
        </p:spPr>
        <p:txBody>
          <a:bodyPr wrap="square" rtlCol="0">
            <a:spAutoFit/>
          </a:bodyPr>
          <a:lstStyle/>
          <a:p>
            <a:r>
              <a:rPr lang="en-US" sz="2000" b="1" dirty="0" smtClean="0">
                <a:latin typeface="Bradley Hand ITC" panose="03070402050302030203" pitchFamily="66" charset="0"/>
              </a:rPr>
              <a:t>John Reeve</a:t>
            </a:r>
          </a:p>
          <a:p>
            <a:r>
              <a:rPr lang="en-US" sz="2000" b="1" dirty="0" smtClean="0">
                <a:latin typeface="Bradley Hand ITC" panose="03070402050302030203" pitchFamily="66" charset="0"/>
              </a:rPr>
              <a:t>Practice Leader</a:t>
            </a:r>
          </a:p>
          <a:p>
            <a:r>
              <a:rPr lang="en-US" sz="2000" b="1" dirty="0" smtClean="0">
                <a:latin typeface="Bradley Hand ITC" panose="03070402050302030203" pitchFamily="66" charset="0"/>
              </a:rPr>
              <a:t>Maintenance &amp; Reliability</a:t>
            </a:r>
          </a:p>
        </p:txBody>
      </p:sp>
    </p:spTree>
    <p:extLst>
      <p:ext uri="{BB962C8B-B14F-4D97-AF65-F5344CB8AC3E}">
        <p14:creationId xmlns:p14="http://schemas.microsoft.com/office/powerpoint/2010/main" val="382006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01028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926080" y="3995928"/>
            <a:ext cx="2286000" cy="82296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97880" y="3995928"/>
            <a:ext cx="3017520" cy="82296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680" y="3995928"/>
            <a:ext cx="1905000" cy="822960"/>
          </a:xfrm>
          <a:prstGeom prst="rect">
            <a:avLst/>
          </a:prstGeom>
          <a:solidFill>
            <a:srgbClr val="C0E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8637" y="5345525"/>
            <a:ext cx="9066726" cy="1339080"/>
          </a:xfrm>
          <a:custGeom>
            <a:avLst/>
            <a:gdLst>
              <a:gd name="connsiteX0" fmla="*/ 0 w 8989453"/>
              <a:gd name="connsiteY0" fmla="*/ 4957 h 1383465"/>
              <a:gd name="connsiteX1" fmla="*/ 154546 w 8989453"/>
              <a:gd name="connsiteY1" fmla="*/ 4957 h 1383465"/>
              <a:gd name="connsiteX2" fmla="*/ 489397 w 8989453"/>
              <a:gd name="connsiteY2" fmla="*/ 56472 h 1383465"/>
              <a:gd name="connsiteX3" fmla="*/ 785611 w 8989453"/>
              <a:gd name="connsiteY3" fmla="*/ 146624 h 1383465"/>
              <a:gd name="connsiteX4" fmla="*/ 1120462 w 8989453"/>
              <a:gd name="connsiteY4" fmla="*/ 301171 h 1383465"/>
              <a:gd name="connsiteX5" fmla="*/ 1365160 w 8989453"/>
              <a:gd name="connsiteY5" fmla="*/ 520112 h 1383465"/>
              <a:gd name="connsiteX6" fmla="*/ 1790163 w 8989453"/>
              <a:gd name="connsiteY6" fmla="*/ 945115 h 1383465"/>
              <a:gd name="connsiteX7" fmla="*/ 2279560 w 8989453"/>
              <a:gd name="connsiteY7" fmla="*/ 1305723 h 1383465"/>
              <a:gd name="connsiteX8" fmla="*/ 2588653 w 8989453"/>
              <a:gd name="connsiteY8" fmla="*/ 1382996 h 1383465"/>
              <a:gd name="connsiteX9" fmla="*/ 2910625 w 8989453"/>
              <a:gd name="connsiteY9" fmla="*/ 1331481 h 1383465"/>
              <a:gd name="connsiteX10" fmla="*/ 3142445 w 8989453"/>
              <a:gd name="connsiteY10" fmla="*/ 1202692 h 1383465"/>
              <a:gd name="connsiteX11" fmla="*/ 3747752 w 8989453"/>
              <a:gd name="connsiteY11" fmla="*/ 558748 h 1383465"/>
              <a:gd name="connsiteX12" fmla="*/ 4031087 w 8989453"/>
              <a:gd name="connsiteY12" fmla="*/ 262534 h 1383465"/>
              <a:gd name="connsiteX13" fmla="*/ 4288665 w 8989453"/>
              <a:gd name="connsiteY13" fmla="*/ 146624 h 1383465"/>
              <a:gd name="connsiteX14" fmla="*/ 4507605 w 8989453"/>
              <a:gd name="connsiteY14" fmla="*/ 120867 h 1383465"/>
              <a:gd name="connsiteX15" fmla="*/ 4842456 w 8989453"/>
              <a:gd name="connsiteY15" fmla="*/ 223898 h 1383465"/>
              <a:gd name="connsiteX16" fmla="*/ 5306096 w 8989453"/>
              <a:gd name="connsiteY16" fmla="*/ 584506 h 1383465"/>
              <a:gd name="connsiteX17" fmla="*/ 6053070 w 8989453"/>
              <a:gd name="connsiteY17" fmla="*/ 1215571 h 1383465"/>
              <a:gd name="connsiteX18" fmla="*/ 6375042 w 8989453"/>
              <a:gd name="connsiteY18" fmla="*/ 1344360 h 1383465"/>
              <a:gd name="connsiteX19" fmla="*/ 6593983 w 8989453"/>
              <a:gd name="connsiteY19" fmla="*/ 1331481 h 1383465"/>
              <a:gd name="connsiteX20" fmla="*/ 6735651 w 8989453"/>
              <a:gd name="connsiteY20" fmla="*/ 1267086 h 1383465"/>
              <a:gd name="connsiteX21" fmla="*/ 6928834 w 8989453"/>
              <a:gd name="connsiteY21" fmla="*/ 1048146 h 1383465"/>
              <a:gd name="connsiteX22" fmla="*/ 7199290 w 8989453"/>
              <a:gd name="connsiteY22" fmla="*/ 610264 h 1383465"/>
              <a:gd name="connsiteX23" fmla="*/ 7495504 w 8989453"/>
              <a:gd name="connsiteY23" fmla="*/ 275413 h 1383465"/>
              <a:gd name="connsiteX24" fmla="*/ 7804597 w 8989453"/>
              <a:gd name="connsiteY24" fmla="*/ 133746 h 1383465"/>
              <a:gd name="connsiteX25" fmla="*/ 8010659 w 8989453"/>
              <a:gd name="connsiteY25" fmla="*/ 120867 h 1383465"/>
              <a:gd name="connsiteX26" fmla="*/ 8229600 w 8989453"/>
              <a:gd name="connsiteY26" fmla="*/ 172382 h 1383465"/>
              <a:gd name="connsiteX27" fmla="*/ 8474298 w 8989453"/>
              <a:gd name="connsiteY27" fmla="*/ 365565 h 1383465"/>
              <a:gd name="connsiteX28" fmla="*/ 8693239 w 8989453"/>
              <a:gd name="connsiteY28" fmla="*/ 661779 h 1383465"/>
              <a:gd name="connsiteX29" fmla="*/ 8860665 w 8989453"/>
              <a:gd name="connsiteY29" fmla="*/ 906478 h 1383465"/>
              <a:gd name="connsiteX30" fmla="*/ 8989453 w 8989453"/>
              <a:gd name="connsiteY30" fmla="*/ 1035267 h 1383465"/>
              <a:gd name="connsiteX0" fmla="*/ 0 w 8989453"/>
              <a:gd name="connsiteY0" fmla="*/ 1142 h 1379650"/>
              <a:gd name="connsiteX1" fmla="*/ 283335 w 8989453"/>
              <a:gd name="connsiteY1" fmla="*/ 14021 h 1379650"/>
              <a:gd name="connsiteX2" fmla="*/ 489397 w 8989453"/>
              <a:gd name="connsiteY2" fmla="*/ 52657 h 1379650"/>
              <a:gd name="connsiteX3" fmla="*/ 785611 w 8989453"/>
              <a:gd name="connsiteY3" fmla="*/ 142809 h 1379650"/>
              <a:gd name="connsiteX4" fmla="*/ 1120462 w 8989453"/>
              <a:gd name="connsiteY4" fmla="*/ 297356 h 1379650"/>
              <a:gd name="connsiteX5" fmla="*/ 1365160 w 8989453"/>
              <a:gd name="connsiteY5" fmla="*/ 516297 h 1379650"/>
              <a:gd name="connsiteX6" fmla="*/ 1790163 w 8989453"/>
              <a:gd name="connsiteY6" fmla="*/ 941300 h 1379650"/>
              <a:gd name="connsiteX7" fmla="*/ 2279560 w 8989453"/>
              <a:gd name="connsiteY7" fmla="*/ 1301908 h 1379650"/>
              <a:gd name="connsiteX8" fmla="*/ 2588653 w 8989453"/>
              <a:gd name="connsiteY8" fmla="*/ 1379181 h 1379650"/>
              <a:gd name="connsiteX9" fmla="*/ 2910625 w 8989453"/>
              <a:gd name="connsiteY9" fmla="*/ 1327666 h 1379650"/>
              <a:gd name="connsiteX10" fmla="*/ 3142445 w 8989453"/>
              <a:gd name="connsiteY10" fmla="*/ 1198877 h 1379650"/>
              <a:gd name="connsiteX11" fmla="*/ 3747752 w 8989453"/>
              <a:gd name="connsiteY11" fmla="*/ 554933 h 1379650"/>
              <a:gd name="connsiteX12" fmla="*/ 4031087 w 8989453"/>
              <a:gd name="connsiteY12" fmla="*/ 258719 h 1379650"/>
              <a:gd name="connsiteX13" fmla="*/ 4288665 w 8989453"/>
              <a:gd name="connsiteY13" fmla="*/ 142809 h 1379650"/>
              <a:gd name="connsiteX14" fmla="*/ 4507605 w 8989453"/>
              <a:gd name="connsiteY14" fmla="*/ 117052 h 1379650"/>
              <a:gd name="connsiteX15" fmla="*/ 4842456 w 8989453"/>
              <a:gd name="connsiteY15" fmla="*/ 220083 h 1379650"/>
              <a:gd name="connsiteX16" fmla="*/ 5306096 w 8989453"/>
              <a:gd name="connsiteY16" fmla="*/ 580691 h 1379650"/>
              <a:gd name="connsiteX17" fmla="*/ 6053070 w 8989453"/>
              <a:gd name="connsiteY17" fmla="*/ 1211756 h 1379650"/>
              <a:gd name="connsiteX18" fmla="*/ 6375042 w 8989453"/>
              <a:gd name="connsiteY18" fmla="*/ 1340545 h 1379650"/>
              <a:gd name="connsiteX19" fmla="*/ 6593983 w 8989453"/>
              <a:gd name="connsiteY19" fmla="*/ 1327666 h 1379650"/>
              <a:gd name="connsiteX20" fmla="*/ 6735651 w 8989453"/>
              <a:gd name="connsiteY20" fmla="*/ 1263271 h 1379650"/>
              <a:gd name="connsiteX21" fmla="*/ 6928834 w 8989453"/>
              <a:gd name="connsiteY21" fmla="*/ 1044331 h 1379650"/>
              <a:gd name="connsiteX22" fmla="*/ 7199290 w 8989453"/>
              <a:gd name="connsiteY22" fmla="*/ 606449 h 1379650"/>
              <a:gd name="connsiteX23" fmla="*/ 7495504 w 8989453"/>
              <a:gd name="connsiteY23" fmla="*/ 271598 h 1379650"/>
              <a:gd name="connsiteX24" fmla="*/ 7804597 w 8989453"/>
              <a:gd name="connsiteY24" fmla="*/ 129931 h 1379650"/>
              <a:gd name="connsiteX25" fmla="*/ 8010659 w 8989453"/>
              <a:gd name="connsiteY25" fmla="*/ 117052 h 1379650"/>
              <a:gd name="connsiteX26" fmla="*/ 8229600 w 8989453"/>
              <a:gd name="connsiteY26" fmla="*/ 168567 h 1379650"/>
              <a:gd name="connsiteX27" fmla="*/ 8474298 w 8989453"/>
              <a:gd name="connsiteY27" fmla="*/ 361750 h 1379650"/>
              <a:gd name="connsiteX28" fmla="*/ 8693239 w 8989453"/>
              <a:gd name="connsiteY28" fmla="*/ 657964 h 1379650"/>
              <a:gd name="connsiteX29" fmla="*/ 8860665 w 8989453"/>
              <a:gd name="connsiteY29" fmla="*/ 902663 h 1379650"/>
              <a:gd name="connsiteX30" fmla="*/ 8989453 w 8989453"/>
              <a:gd name="connsiteY30" fmla="*/ 1031452 h 1379650"/>
              <a:gd name="connsiteX0" fmla="*/ 0 w 8989453"/>
              <a:gd name="connsiteY0" fmla="*/ 276 h 1378784"/>
              <a:gd name="connsiteX1" fmla="*/ 257577 w 8989453"/>
              <a:gd name="connsiteY1" fmla="*/ 51792 h 1378784"/>
              <a:gd name="connsiteX2" fmla="*/ 489397 w 8989453"/>
              <a:gd name="connsiteY2" fmla="*/ 51791 h 1378784"/>
              <a:gd name="connsiteX3" fmla="*/ 785611 w 8989453"/>
              <a:gd name="connsiteY3" fmla="*/ 141943 h 1378784"/>
              <a:gd name="connsiteX4" fmla="*/ 1120462 w 8989453"/>
              <a:gd name="connsiteY4" fmla="*/ 296490 h 1378784"/>
              <a:gd name="connsiteX5" fmla="*/ 1365160 w 8989453"/>
              <a:gd name="connsiteY5" fmla="*/ 515431 h 1378784"/>
              <a:gd name="connsiteX6" fmla="*/ 1790163 w 8989453"/>
              <a:gd name="connsiteY6" fmla="*/ 940434 h 1378784"/>
              <a:gd name="connsiteX7" fmla="*/ 2279560 w 8989453"/>
              <a:gd name="connsiteY7" fmla="*/ 1301042 h 1378784"/>
              <a:gd name="connsiteX8" fmla="*/ 2588653 w 8989453"/>
              <a:gd name="connsiteY8" fmla="*/ 1378315 h 1378784"/>
              <a:gd name="connsiteX9" fmla="*/ 2910625 w 8989453"/>
              <a:gd name="connsiteY9" fmla="*/ 1326800 h 1378784"/>
              <a:gd name="connsiteX10" fmla="*/ 3142445 w 8989453"/>
              <a:gd name="connsiteY10" fmla="*/ 1198011 h 1378784"/>
              <a:gd name="connsiteX11" fmla="*/ 3747752 w 8989453"/>
              <a:gd name="connsiteY11" fmla="*/ 554067 h 1378784"/>
              <a:gd name="connsiteX12" fmla="*/ 4031087 w 8989453"/>
              <a:gd name="connsiteY12" fmla="*/ 257853 h 1378784"/>
              <a:gd name="connsiteX13" fmla="*/ 4288665 w 8989453"/>
              <a:gd name="connsiteY13" fmla="*/ 141943 h 1378784"/>
              <a:gd name="connsiteX14" fmla="*/ 4507605 w 8989453"/>
              <a:gd name="connsiteY14" fmla="*/ 116186 h 1378784"/>
              <a:gd name="connsiteX15" fmla="*/ 4842456 w 8989453"/>
              <a:gd name="connsiteY15" fmla="*/ 219217 h 1378784"/>
              <a:gd name="connsiteX16" fmla="*/ 5306096 w 8989453"/>
              <a:gd name="connsiteY16" fmla="*/ 579825 h 1378784"/>
              <a:gd name="connsiteX17" fmla="*/ 6053070 w 8989453"/>
              <a:gd name="connsiteY17" fmla="*/ 1210890 h 1378784"/>
              <a:gd name="connsiteX18" fmla="*/ 6375042 w 8989453"/>
              <a:gd name="connsiteY18" fmla="*/ 1339679 h 1378784"/>
              <a:gd name="connsiteX19" fmla="*/ 6593983 w 8989453"/>
              <a:gd name="connsiteY19" fmla="*/ 1326800 h 1378784"/>
              <a:gd name="connsiteX20" fmla="*/ 6735651 w 8989453"/>
              <a:gd name="connsiteY20" fmla="*/ 1262405 h 1378784"/>
              <a:gd name="connsiteX21" fmla="*/ 6928834 w 8989453"/>
              <a:gd name="connsiteY21" fmla="*/ 1043465 h 1378784"/>
              <a:gd name="connsiteX22" fmla="*/ 7199290 w 8989453"/>
              <a:gd name="connsiteY22" fmla="*/ 605583 h 1378784"/>
              <a:gd name="connsiteX23" fmla="*/ 7495504 w 8989453"/>
              <a:gd name="connsiteY23" fmla="*/ 270732 h 1378784"/>
              <a:gd name="connsiteX24" fmla="*/ 7804597 w 8989453"/>
              <a:gd name="connsiteY24" fmla="*/ 129065 h 1378784"/>
              <a:gd name="connsiteX25" fmla="*/ 8010659 w 8989453"/>
              <a:gd name="connsiteY25" fmla="*/ 116186 h 1378784"/>
              <a:gd name="connsiteX26" fmla="*/ 8229600 w 8989453"/>
              <a:gd name="connsiteY26" fmla="*/ 167701 h 1378784"/>
              <a:gd name="connsiteX27" fmla="*/ 8474298 w 8989453"/>
              <a:gd name="connsiteY27" fmla="*/ 360884 h 1378784"/>
              <a:gd name="connsiteX28" fmla="*/ 8693239 w 8989453"/>
              <a:gd name="connsiteY28" fmla="*/ 657098 h 1378784"/>
              <a:gd name="connsiteX29" fmla="*/ 8860665 w 8989453"/>
              <a:gd name="connsiteY29" fmla="*/ 901797 h 1378784"/>
              <a:gd name="connsiteX30" fmla="*/ 8989453 w 8989453"/>
              <a:gd name="connsiteY30" fmla="*/ 1030586 h 1378784"/>
              <a:gd name="connsiteX0" fmla="*/ 0 w 9066726"/>
              <a:gd name="connsiteY0" fmla="*/ 115118 h 1339080"/>
              <a:gd name="connsiteX1" fmla="*/ 334850 w 9066726"/>
              <a:gd name="connsiteY1" fmla="*/ 12088 h 1339080"/>
              <a:gd name="connsiteX2" fmla="*/ 566670 w 9066726"/>
              <a:gd name="connsiteY2" fmla="*/ 12087 h 1339080"/>
              <a:gd name="connsiteX3" fmla="*/ 862884 w 9066726"/>
              <a:gd name="connsiteY3" fmla="*/ 102239 h 1339080"/>
              <a:gd name="connsiteX4" fmla="*/ 1197735 w 9066726"/>
              <a:gd name="connsiteY4" fmla="*/ 256786 h 1339080"/>
              <a:gd name="connsiteX5" fmla="*/ 1442433 w 9066726"/>
              <a:gd name="connsiteY5" fmla="*/ 475727 h 1339080"/>
              <a:gd name="connsiteX6" fmla="*/ 1867436 w 9066726"/>
              <a:gd name="connsiteY6" fmla="*/ 900730 h 1339080"/>
              <a:gd name="connsiteX7" fmla="*/ 2356833 w 9066726"/>
              <a:gd name="connsiteY7" fmla="*/ 1261338 h 1339080"/>
              <a:gd name="connsiteX8" fmla="*/ 2665926 w 9066726"/>
              <a:gd name="connsiteY8" fmla="*/ 1338611 h 1339080"/>
              <a:gd name="connsiteX9" fmla="*/ 2987898 w 9066726"/>
              <a:gd name="connsiteY9" fmla="*/ 1287096 h 1339080"/>
              <a:gd name="connsiteX10" fmla="*/ 3219718 w 9066726"/>
              <a:gd name="connsiteY10" fmla="*/ 1158307 h 1339080"/>
              <a:gd name="connsiteX11" fmla="*/ 3825025 w 9066726"/>
              <a:gd name="connsiteY11" fmla="*/ 514363 h 1339080"/>
              <a:gd name="connsiteX12" fmla="*/ 4108360 w 9066726"/>
              <a:gd name="connsiteY12" fmla="*/ 218149 h 1339080"/>
              <a:gd name="connsiteX13" fmla="*/ 4365938 w 9066726"/>
              <a:gd name="connsiteY13" fmla="*/ 102239 h 1339080"/>
              <a:gd name="connsiteX14" fmla="*/ 4584878 w 9066726"/>
              <a:gd name="connsiteY14" fmla="*/ 76482 h 1339080"/>
              <a:gd name="connsiteX15" fmla="*/ 4919729 w 9066726"/>
              <a:gd name="connsiteY15" fmla="*/ 179513 h 1339080"/>
              <a:gd name="connsiteX16" fmla="*/ 5383369 w 9066726"/>
              <a:gd name="connsiteY16" fmla="*/ 540121 h 1339080"/>
              <a:gd name="connsiteX17" fmla="*/ 6130343 w 9066726"/>
              <a:gd name="connsiteY17" fmla="*/ 1171186 h 1339080"/>
              <a:gd name="connsiteX18" fmla="*/ 6452315 w 9066726"/>
              <a:gd name="connsiteY18" fmla="*/ 1299975 h 1339080"/>
              <a:gd name="connsiteX19" fmla="*/ 6671256 w 9066726"/>
              <a:gd name="connsiteY19" fmla="*/ 1287096 h 1339080"/>
              <a:gd name="connsiteX20" fmla="*/ 6812924 w 9066726"/>
              <a:gd name="connsiteY20" fmla="*/ 1222701 h 1339080"/>
              <a:gd name="connsiteX21" fmla="*/ 7006107 w 9066726"/>
              <a:gd name="connsiteY21" fmla="*/ 1003761 h 1339080"/>
              <a:gd name="connsiteX22" fmla="*/ 7276563 w 9066726"/>
              <a:gd name="connsiteY22" fmla="*/ 565879 h 1339080"/>
              <a:gd name="connsiteX23" fmla="*/ 7572777 w 9066726"/>
              <a:gd name="connsiteY23" fmla="*/ 231028 h 1339080"/>
              <a:gd name="connsiteX24" fmla="*/ 7881870 w 9066726"/>
              <a:gd name="connsiteY24" fmla="*/ 89361 h 1339080"/>
              <a:gd name="connsiteX25" fmla="*/ 8087932 w 9066726"/>
              <a:gd name="connsiteY25" fmla="*/ 76482 h 1339080"/>
              <a:gd name="connsiteX26" fmla="*/ 8306873 w 9066726"/>
              <a:gd name="connsiteY26" fmla="*/ 127997 h 1339080"/>
              <a:gd name="connsiteX27" fmla="*/ 8551571 w 9066726"/>
              <a:gd name="connsiteY27" fmla="*/ 321180 h 1339080"/>
              <a:gd name="connsiteX28" fmla="*/ 8770512 w 9066726"/>
              <a:gd name="connsiteY28" fmla="*/ 617394 h 1339080"/>
              <a:gd name="connsiteX29" fmla="*/ 8937938 w 9066726"/>
              <a:gd name="connsiteY29" fmla="*/ 862093 h 1339080"/>
              <a:gd name="connsiteX30" fmla="*/ 9066726 w 9066726"/>
              <a:gd name="connsiteY30" fmla="*/ 990882 h 1339080"/>
              <a:gd name="connsiteX0" fmla="*/ 0 w 9066726"/>
              <a:gd name="connsiteY0" fmla="*/ 115118 h 1339080"/>
              <a:gd name="connsiteX1" fmla="*/ 283335 w 9066726"/>
              <a:gd name="connsiteY1" fmla="*/ 12088 h 1339080"/>
              <a:gd name="connsiteX2" fmla="*/ 566670 w 9066726"/>
              <a:gd name="connsiteY2" fmla="*/ 12087 h 1339080"/>
              <a:gd name="connsiteX3" fmla="*/ 862884 w 9066726"/>
              <a:gd name="connsiteY3" fmla="*/ 102239 h 1339080"/>
              <a:gd name="connsiteX4" fmla="*/ 1197735 w 9066726"/>
              <a:gd name="connsiteY4" fmla="*/ 256786 h 1339080"/>
              <a:gd name="connsiteX5" fmla="*/ 1442433 w 9066726"/>
              <a:gd name="connsiteY5" fmla="*/ 475727 h 1339080"/>
              <a:gd name="connsiteX6" fmla="*/ 1867436 w 9066726"/>
              <a:gd name="connsiteY6" fmla="*/ 900730 h 1339080"/>
              <a:gd name="connsiteX7" fmla="*/ 2356833 w 9066726"/>
              <a:gd name="connsiteY7" fmla="*/ 1261338 h 1339080"/>
              <a:gd name="connsiteX8" fmla="*/ 2665926 w 9066726"/>
              <a:gd name="connsiteY8" fmla="*/ 1338611 h 1339080"/>
              <a:gd name="connsiteX9" fmla="*/ 2987898 w 9066726"/>
              <a:gd name="connsiteY9" fmla="*/ 1287096 h 1339080"/>
              <a:gd name="connsiteX10" fmla="*/ 3219718 w 9066726"/>
              <a:gd name="connsiteY10" fmla="*/ 1158307 h 1339080"/>
              <a:gd name="connsiteX11" fmla="*/ 3825025 w 9066726"/>
              <a:gd name="connsiteY11" fmla="*/ 514363 h 1339080"/>
              <a:gd name="connsiteX12" fmla="*/ 4108360 w 9066726"/>
              <a:gd name="connsiteY12" fmla="*/ 218149 h 1339080"/>
              <a:gd name="connsiteX13" fmla="*/ 4365938 w 9066726"/>
              <a:gd name="connsiteY13" fmla="*/ 102239 h 1339080"/>
              <a:gd name="connsiteX14" fmla="*/ 4584878 w 9066726"/>
              <a:gd name="connsiteY14" fmla="*/ 76482 h 1339080"/>
              <a:gd name="connsiteX15" fmla="*/ 4919729 w 9066726"/>
              <a:gd name="connsiteY15" fmla="*/ 179513 h 1339080"/>
              <a:gd name="connsiteX16" fmla="*/ 5383369 w 9066726"/>
              <a:gd name="connsiteY16" fmla="*/ 540121 h 1339080"/>
              <a:gd name="connsiteX17" fmla="*/ 6130343 w 9066726"/>
              <a:gd name="connsiteY17" fmla="*/ 1171186 h 1339080"/>
              <a:gd name="connsiteX18" fmla="*/ 6452315 w 9066726"/>
              <a:gd name="connsiteY18" fmla="*/ 1299975 h 1339080"/>
              <a:gd name="connsiteX19" fmla="*/ 6671256 w 9066726"/>
              <a:gd name="connsiteY19" fmla="*/ 1287096 h 1339080"/>
              <a:gd name="connsiteX20" fmla="*/ 6812924 w 9066726"/>
              <a:gd name="connsiteY20" fmla="*/ 1222701 h 1339080"/>
              <a:gd name="connsiteX21" fmla="*/ 7006107 w 9066726"/>
              <a:gd name="connsiteY21" fmla="*/ 1003761 h 1339080"/>
              <a:gd name="connsiteX22" fmla="*/ 7276563 w 9066726"/>
              <a:gd name="connsiteY22" fmla="*/ 565879 h 1339080"/>
              <a:gd name="connsiteX23" fmla="*/ 7572777 w 9066726"/>
              <a:gd name="connsiteY23" fmla="*/ 231028 h 1339080"/>
              <a:gd name="connsiteX24" fmla="*/ 7881870 w 9066726"/>
              <a:gd name="connsiteY24" fmla="*/ 89361 h 1339080"/>
              <a:gd name="connsiteX25" fmla="*/ 8087932 w 9066726"/>
              <a:gd name="connsiteY25" fmla="*/ 76482 h 1339080"/>
              <a:gd name="connsiteX26" fmla="*/ 8306873 w 9066726"/>
              <a:gd name="connsiteY26" fmla="*/ 127997 h 1339080"/>
              <a:gd name="connsiteX27" fmla="*/ 8551571 w 9066726"/>
              <a:gd name="connsiteY27" fmla="*/ 321180 h 1339080"/>
              <a:gd name="connsiteX28" fmla="*/ 8770512 w 9066726"/>
              <a:gd name="connsiteY28" fmla="*/ 617394 h 1339080"/>
              <a:gd name="connsiteX29" fmla="*/ 8937938 w 9066726"/>
              <a:gd name="connsiteY29" fmla="*/ 862093 h 1339080"/>
              <a:gd name="connsiteX30" fmla="*/ 9066726 w 9066726"/>
              <a:gd name="connsiteY30" fmla="*/ 990882 h 1339080"/>
              <a:gd name="connsiteX0" fmla="*/ 0 w 9066726"/>
              <a:gd name="connsiteY0" fmla="*/ 115118 h 1339080"/>
              <a:gd name="connsiteX1" fmla="*/ 283335 w 9066726"/>
              <a:gd name="connsiteY1" fmla="*/ 12088 h 1339080"/>
              <a:gd name="connsiteX2" fmla="*/ 566670 w 9066726"/>
              <a:gd name="connsiteY2" fmla="*/ 12087 h 1339080"/>
              <a:gd name="connsiteX3" fmla="*/ 914400 w 9066726"/>
              <a:gd name="connsiteY3" fmla="*/ 102239 h 1339080"/>
              <a:gd name="connsiteX4" fmla="*/ 1197735 w 9066726"/>
              <a:gd name="connsiteY4" fmla="*/ 256786 h 1339080"/>
              <a:gd name="connsiteX5" fmla="*/ 1442433 w 9066726"/>
              <a:gd name="connsiteY5" fmla="*/ 475727 h 1339080"/>
              <a:gd name="connsiteX6" fmla="*/ 1867436 w 9066726"/>
              <a:gd name="connsiteY6" fmla="*/ 900730 h 1339080"/>
              <a:gd name="connsiteX7" fmla="*/ 2356833 w 9066726"/>
              <a:gd name="connsiteY7" fmla="*/ 1261338 h 1339080"/>
              <a:gd name="connsiteX8" fmla="*/ 2665926 w 9066726"/>
              <a:gd name="connsiteY8" fmla="*/ 1338611 h 1339080"/>
              <a:gd name="connsiteX9" fmla="*/ 2987898 w 9066726"/>
              <a:gd name="connsiteY9" fmla="*/ 1287096 h 1339080"/>
              <a:gd name="connsiteX10" fmla="*/ 3219718 w 9066726"/>
              <a:gd name="connsiteY10" fmla="*/ 1158307 h 1339080"/>
              <a:gd name="connsiteX11" fmla="*/ 3825025 w 9066726"/>
              <a:gd name="connsiteY11" fmla="*/ 514363 h 1339080"/>
              <a:gd name="connsiteX12" fmla="*/ 4108360 w 9066726"/>
              <a:gd name="connsiteY12" fmla="*/ 218149 h 1339080"/>
              <a:gd name="connsiteX13" fmla="*/ 4365938 w 9066726"/>
              <a:gd name="connsiteY13" fmla="*/ 102239 h 1339080"/>
              <a:gd name="connsiteX14" fmla="*/ 4584878 w 9066726"/>
              <a:gd name="connsiteY14" fmla="*/ 76482 h 1339080"/>
              <a:gd name="connsiteX15" fmla="*/ 4919729 w 9066726"/>
              <a:gd name="connsiteY15" fmla="*/ 179513 h 1339080"/>
              <a:gd name="connsiteX16" fmla="*/ 5383369 w 9066726"/>
              <a:gd name="connsiteY16" fmla="*/ 540121 h 1339080"/>
              <a:gd name="connsiteX17" fmla="*/ 6130343 w 9066726"/>
              <a:gd name="connsiteY17" fmla="*/ 1171186 h 1339080"/>
              <a:gd name="connsiteX18" fmla="*/ 6452315 w 9066726"/>
              <a:gd name="connsiteY18" fmla="*/ 1299975 h 1339080"/>
              <a:gd name="connsiteX19" fmla="*/ 6671256 w 9066726"/>
              <a:gd name="connsiteY19" fmla="*/ 1287096 h 1339080"/>
              <a:gd name="connsiteX20" fmla="*/ 6812924 w 9066726"/>
              <a:gd name="connsiteY20" fmla="*/ 1222701 h 1339080"/>
              <a:gd name="connsiteX21" fmla="*/ 7006107 w 9066726"/>
              <a:gd name="connsiteY21" fmla="*/ 1003761 h 1339080"/>
              <a:gd name="connsiteX22" fmla="*/ 7276563 w 9066726"/>
              <a:gd name="connsiteY22" fmla="*/ 565879 h 1339080"/>
              <a:gd name="connsiteX23" fmla="*/ 7572777 w 9066726"/>
              <a:gd name="connsiteY23" fmla="*/ 231028 h 1339080"/>
              <a:gd name="connsiteX24" fmla="*/ 7881870 w 9066726"/>
              <a:gd name="connsiteY24" fmla="*/ 89361 h 1339080"/>
              <a:gd name="connsiteX25" fmla="*/ 8087932 w 9066726"/>
              <a:gd name="connsiteY25" fmla="*/ 76482 h 1339080"/>
              <a:gd name="connsiteX26" fmla="*/ 8306873 w 9066726"/>
              <a:gd name="connsiteY26" fmla="*/ 127997 h 1339080"/>
              <a:gd name="connsiteX27" fmla="*/ 8551571 w 9066726"/>
              <a:gd name="connsiteY27" fmla="*/ 321180 h 1339080"/>
              <a:gd name="connsiteX28" fmla="*/ 8770512 w 9066726"/>
              <a:gd name="connsiteY28" fmla="*/ 617394 h 1339080"/>
              <a:gd name="connsiteX29" fmla="*/ 8937938 w 9066726"/>
              <a:gd name="connsiteY29" fmla="*/ 862093 h 1339080"/>
              <a:gd name="connsiteX30" fmla="*/ 9066726 w 9066726"/>
              <a:gd name="connsiteY30" fmla="*/ 990882 h 13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6726" h="1339080">
                <a:moveTo>
                  <a:pt x="0" y="115118"/>
                </a:moveTo>
                <a:cubicBezTo>
                  <a:pt x="36490" y="110825"/>
                  <a:pt x="188890" y="29260"/>
                  <a:pt x="283335" y="12088"/>
                </a:cubicBezTo>
                <a:cubicBezTo>
                  <a:pt x="377780" y="-5084"/>
                  <a:pt x="461493" y="-2938"/>
                  <a:pt x="566670" y="12087"/>
                </a:cubicBezTo>
                <a:cubicBezTo>
                  <a:pt x="671847" y="27112"/>
                  <a:pt x="809223" y="61456"/>
                  <a:pt x="914400" y="102239"/>
                </a:cubicBezTo>
                <a:cubicBezTo>
                  <a:pt x="1019577" y="143022"/>
                  <a:pt x="1109730" y="194538"/>
                  <a:pt x="1197735" y="256786"/>
                </a:cubicBezTo>
                <a:cubicBezTo>
                  <a:pt x="1285740" y="319034"/>
                  <a:pt x="1330816" y="368403"/>
                  <a:pt x="1442433" y="475727"/>
                </a:cubicBezTo>
                <a:cubicBezTo>
                  <a:pt x="1554050" y="583051"/>
                  <a:pt x="1715036" y="769795"/>
                  <a:pt x="1867436" y="900730"/>
                </a:cubicBezTo>
                <a:cubicBezTo>
                  <a:pt x="2019836" y="1031665"/>
                  <a:pt x="2223751" y="1188358"/>
                  <a:pt x="2356833" y="1261338"/>
                </a:cubicBezTo>
                <a:cubicBezTo>
                  <a:pt x="2489915" y="1334318"/>
                  <a:pt x="2560749" y="1334318"/>
                  <a:pt x="2665926" y="1338611"/>
                </a:cubicBezTo>
                <a:cubicBezTo>
                  <a:pt x="2771103" y="1342904"/>
                  <a:pt x="2895599" y="1317147"/>
                  <a:pt x="2987898" y="1287096"/>
                </a:cubicBezTo>
                <a:cubicBezTo>
                  <a:pt x="3080197" y="1257045"/>
                  <a:pt x="3080197" y="1287096"/>
                  <a:pt x="3219718" y="1158307"/>
                </a:cubicBezTo>
                <a:cubicBezTo>
                  <a:pt x="3359239" y="1029518"/>
                  <a:pt x="3676918" y="671056"/>
                  <a:pt x="3825025" y="514363"/>
                </a:cubicBezTo>
                <a:cubicBezTo>
                  <a:pt x="3973132" y="357670"/>
                  <a:pt x="4018208" y="286836"/>
                  <a:pt x="4108360" y="218149"/>
                </a:cubicBezTo>
                <a:cubicBezTo>
                  <a:pt x="4198512" y="149462"/>
                  <a:pt x="4286518" y="125850"/>
                  <a:pt x="4365938" y="102239"/>
                </a:cubicBezTo>
                <a:cubicBezTo>
                  <a:pt x="4445358" y="78628"/>
                  <a:pt x="4492580" y="63603"/>
                  <a:pt x="4584878" y="76482"/>
                </a:cubicBezTo>
                <a:cubicBezTo>
                  <a:pt x="4677176" y="89361"/>
                  <a:pt x="4786647" y="102240"/>
                  <a:pt x="4919729" y="179513"/>
                </a:cubicBezTo>
                <a:cubicBezTo>
                  <a:pt x="5052811" y="256786"/>
                  <a:pt x="5181600" y="374842"/>
                  <a:pt x="5383369" y="540121"/>
                </a:cubicBezTo>
                <a:cubicBezTo>
                  <a:pt x="5585138" y="705400"/>
                  <a:pt x="5952185" y="1044544"/>
                  <a:pt x="6130343" y="1171186"/>
                </a:cubicBezTo>
                <a:cubicBezTo>
                  <a:pt x="6308501" y="1297828"/>
                  <a:pt x="6362163" y="1280657"/>
                  <a:pt x="6452315" y="1299975"/>
                </a:cubicBezTo>
                <a:cubicBezTo>
                  <a:pt x="6542467" y="1319293"/>
                  <a:pt x="6611155" y="1299975"/>
                  <a:pt x="6671256" y="1287096"/>
                </a:cubicBezTo>
                <a:cubicBezTo>
                  <a:pt x="6731357" y="1274217"/>
                  <a:pt x="6757116" y="1269924"/>
                  <a:pt x="6812924" y="1222701"/>
                </a:cubicBezTo>
                <a:cubicBezTo>
                  <a:pt x="6868733" y="1175479"/>
                  <a:pt x="6928834" y="1113231"/>
                  <a:pt x="7006107" y="1003761"/>
                </a:cubicBezTo>
                <a:cubicBezTo>
                  <a:pt x="7083380" y="894291"/>
                  <a:pt x="7182118" y="694668"/>
                  <a:pt x="7276563" y="565879"/>
                </a:cubicBezTo>
                <a:cubicBezTo>
                  <a:pt x="7371008" y="437090"/>
                  <a:pt x="7471893" y="310448"/>
                  <a:pt x="7572777" y="231028"/>
                </a:cubicBezTo>
                <a:cubicBezTo>
                  <a:pt x="7673661" y="151608"/>
                  <a:pt x="7796011" y="115119"/>
                  <a:pt x="7881870" y="89361"/>
                </a:cubicBezTo>
                <a:cubicBezTo>
                  <a:pt x="7967729" y="63603"/>
                  <a:pt x="8017098" y="70043"/>
                  <a:pt x="8087932" y="76482"/>
                </a:cubicBezTo>
                <a:cubicBezTo>
                  <a:pt x="8158766" y="82921"/>
                  <a:pt x="8229600" y="87214"/>
                  <a:pt x="8306873" y="127997"/>
                </a:cubicBezTo>
                <a:cubicBezTo>
                  <a:pt x="8384146" y="168780"/>
                  <a:pt x="8474298" y="239614"/>
                  <a:pt x="8551571" y="321180"/>
                </a:cubicBezTo>
                <a:cubicBezTo>
                  <a:pt x="8628844" y="402746"/>
                  <a:pt x="8706118" y="527242"/>
                  <a:pt x="8770512" y="617394"/>
                </a:cubicBezTo>
                <a:cubicBezTo>
                  <a:pt x="8834907" y="707546"/>
                  <a:pt x="8888569" y="799845"/>
                  <a:pt x="8937938" y="862093"/>
                </a:cubicBezTo>
                <a:cubicBezTo>
                  <a:pt x="8987307" y="924341"/>
                  <a:pt x="9027016" y="957611"/>
                  <a:pt x="9066726" y="990882"/>
                </a:cubicBezTo>
              </a:path>
            </a:pathLst>
          </a:cu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6583680" cy="731520"/>
          </a:xfrm>
          <a:prstGeom prst="rect">
            <a:avLst/>
          </a:prstGeom>
          <a:solidFill>
            <a:schemeClr val="bg1"/>
          </a:solidFill>
        </p:spPr>
        <p:txBody>
          <a:bodyPr vert="horz" wrap="none" lIns="45720" tIns="182880" rIns="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6600" b="1" spc="300" dirty="0" smtClean="0">
                <a:latin typeface="Gabriola" panose="04040605051002020D02" pitchFamily="82" charset="0"/>
              </a:rPr>
              <a:t>But Challenges </a:t>
            </a:r>
            <a:r>
              <a:rPr lang="en-US" sz="6600" b="1" spc="300" dirty="0">
                <a:latin typeface="Gabriola" panose="04040605051002020D02" pitchFamily="82" charset="0"/>
              </a:rPr>
              <a:t>R</a:t>
            </a:r>
            <a:r>
              <a:rPr lang="en-US" sz="6600" b="1" spc="300" dirty="0" smtClean="0">
                <a:latin typeface="Gabriola" panose="04040605051002020D02" pitchFamily="82" charset="0"/>
              </a:rPr>
              <a:t>emain</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772400" y="76200"/>
            <a:ext cx="1107141" cy="1704519"/>
          </a:xfrm>
          <a:prstGeom prst="rect">
            <a:avLst/>
          </a:prstGeom>
        </p:spPr>
      </p:pic>
      <p:sp>
        <p:nvSpPr>
          <p:cNvPr id="2" name="TextBox 1"/>
          <p:cNvSpPr txBox="1"/>
          <p:nvPr/>
        </p:nvSpPr>
        <p:spPr>
          <a:xfrm>
            <a:off x="106680" y="4267200"/>
            <a:ext cx="8427720" cy="615553"/>
          </a:xfrm>
          <a:prstGeom prst="rect">
            <a:avLst/>
          </a:prstGeom>
          <a:noFill/>
        </p:spPr>
        <p:txBody>
          <a:bodyPr wrap="none" rtlCol="0">
            <a:noAutofit/>
          </a:bodyPr>
          <a:lstStyle/>
          <a:p>
            <a:r>
              <a:rPr lang="en-US" sz="3400" b="1" dirty="0" smtClean="0"/>
              <a:t>Software            Procedure            </a:t>
            </a:r>
            <a:r>
              <a:rPr lang="en-US" sz="2000" b="1" dirty="0" smtClean="0"/>
              <a:t> </a:t>
            </a:r>
            <a:r>
              <a:rPr lang="en-US" sz="3400" b="1" dirty="0" smtClean="0"/>
              <a:t>Responsibilities</a:t>
            </a:r>
            <a:endParaRPr lang="en-US" sz="3400" b="1" dirty="0"/>
          </a:p>
        </p:txBody>
      </p:sp>
      <p:sp>
        <p:nvSpPr>
          <p:cNvPr id="3" name="Right Brace 2"/>
          <p:cNvSpPr/>
          <p:nvPr/>
        </p:nvSpPr>
        <p:spPr>
          <a:xfrm rot="5400000">
            <a:off x="4308411" y="720887"/>
            <a:ext cx="457200" cy="8869680"/>
          </a:xfrm>
          <a:prstGeom prst="rightBrace">
            <a:avLst/>
          </a:prstGeom>
          <a:ln w="31750">
            <a:solidFill>
              <a:srgbClr val="C898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71" y="5536728"/>
            <a:ext cx="2181227"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1" y="6077166"/>
            <a:ext cx="2642616" cy="46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5536728"/>
            <a:ext cx="2511457" cy="40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6077165"/>
            <a:ext cx="3019425" cy="47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5503704"/>
            <a:ext cx="2844356" cy="57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85739" y="3867912"/>
            <a:ext cx="5760720" cy="615553"/>
          </a:xfrm>
          <a:prstGeom prst="rect">
            <a:avLst/>
          </a:prstGeom>
          <a:noFill/>
        </p:spPr>
        <p:txBody>
          <a:bodyPr wrap="none" rtlCol="0">
            <a:noAutofit/>
          </a:bodyPr>
          <a:lstStyle/>
          <a:p>
            <a:r>
              <a:rPr lang="en-US" sz="3400" b="1" dirty="0" smtClean="0"/>
              <a:t>Process </a:t>
            </a:r>
            <a:r>
              <a:rPr lang="en-US" sz="3200" b="1" dirty="0" smtClean="0"/>
              <a:t>and</a:t>
            </a:r>
            <a:r>
              <a:rPr lang="en-US" sz="3400" b="1" dirty="0" smtClean="0"/>
              <a:t>        </a:t>
            </a:r>
            <a:r>
              <a:rPr lang="en-US" sz="2400" b="1" dirty="0" smtClean="0"/>
              <a:t>   </a:t>
            </a:r>
            <a:r>
              <a:rPr lang="en-US" sz="3400" b="1" dirty="0" smtClean="0"/>
              <a:t>Roles </a:t>
            </a:r>
            <a:r>
              <a:rPr lang="en-US" sz="3200" b="1" dirty="0" smtClean="0"/>
              <a:t>and</a:t>
            </a:r>
            <a:endParaRPr lang="en-US" sz="3200" b="1" dirty="0"/>
          </a:p>
        </p:txBody>
      </p:sp>
      <p:sp>
        <p:nvSpPr>
          <p:cNvPr id="12" name="TextBox 11"/>
          <p:cNvSpPr txBox="1"/>
          <p:nvPr/>
        </p:nvSpPr>
        <p:spPr>
          <a:xfrm>
            <a:off x="152400" y="1371600"/>
            <a:ext cx="7441978" cy="646331"/>
          </a:xfrm>
          <a:prstGeom prst="rect">
            <a:avLst/>
          </a:prstGeom>
          <a:noFill/>
        </p:spPr>
        <p:txBody>
          <a:bodyPr wrap="square" rtlCol="0">
            <a:spAutoFit/>
          </a:bodyPr>
          <a:lstStyle/>
          <a:p>
            <a:r>
              <a:rPr lang="en-US" dirty="0"/>
              <a:t>Bill Broussard, Emerson Process </a:t>
            </a:r>
            <a:r>
              <a:rPr lang="en-US" dirty="0" smtClean="0"/>
              <a:t>Management,  07/29/2008</a:t>
            </a:r>
            <a:endParaRPr lang="en-US" dirty="0"/>
          </a:p>
          <a:p>
            <a:endParaRPr lang="en-US" dirty="0"/>
          </a:p>
        </p:txBody>
      </p:sp>
      <p:sp>
        <p:nvSpPr>
          <p:cNvPr id="4" name="Rectangle 3"/>
          <p:cNvSpPr/>
          <p:nvPr/>
        </p:nvSpPr>
        <p:spPr>
          <a:xfrm>
            <a:off x="152400" y="1810512"/>
            <a:ext cx="8727141" cy="2075688"/>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9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275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500"/>
                                  </p:stCondLst>
                                  <p:childTnLst>
                                    <p:set>
                                      <p:cBhvr>
                                        <p:cTn id="33" dur="1" fill="hold">
                                          <p:stCondLst>
                                            <p:cond delay="0"/>
                                          </p:stCondLst>
                                        </p:cTn>
                                        <p:tgtEl>
                                          <p:spTgt spid="1027"/>
                                        </p:tgtEl>
                                        <p:attrNameLst>
                                          <p:attrName>style.visibility</p:attrName>
                                        </p:attrNameLst>
                                      </p:cBhvr>
                                      <p:to>
                                        <p:strVal val="visible"/>
                                      </p:to>
                                    </p:set>
                                    <p:animEffect transition="in" filter="wipe(left)">
                                      <p:cBhvr>
                                        <p:cTn id="34" dur="500"/>
                                        <p:tgtEl>
                                          <p:spTgt spid="1027"/>
                                        </p:tgtEl>
                                      </p:cBhvr>
                                    </p:animEffect>
                                  </p:childTnLst>
                                </p:cTn>
                              </p:par>
                              <p:par>
                                <p:cTn id="35" presetID="22" presetClass="entr" presetSubtype="8" fill="hold" nodeType="withEffect">
                                  <p:stCondLst>
                                    <p:cond delay="1000"/>
                                  </p:stCondLst>
                                  <p:childTnLst>
                                    <p:set>
                                      <p:cBhvr>
                                        <p:cTn id="36" dur="1" fill="hold">
                                          <p:stCondLst>
                                            <p:cond delay="0"/>
                                          </p:stCondLst>
                                        </p:cTn>
                                        <p:tgtEl>
                                          <p:spTgt spid="1028"/>
                                        </p:tgtEl>
                                        <p:attrNameLst>
                                          <p:attrName>style.visibility</p:attrName>
                                        </p:attrNameLst>
                                      </p:cBhvr>
                                      <p:to>
                                        <p:strVal val="visible"/>
                                      </p:to>
                                    </p:set>
                                    <p:animEffect transition="in" filter="wipe(left)">
                                      <p:cBhvr>
                                        <p:cTn id="37" dur="500"/>
                                        <p:tgtEl>
                                          <p:spTgt spid="1028"/>
                                        </p:tgtEl>
                                      </p:cBhvr>
                                    </p:animEffect>
                                  </p:childTnLst>
                                </p:cTn>
                              </p:par>
                              <p:par>
                                <p:cTn id="38" presetID="22" presetClass="entr" presetSubtype="8" fill="hold" nodeType="withEffect">
                                  <p:stCondLst>
                                    <p:cond delay="1500"/>
                                  </p:stCondLst>
                                  <p:childTnLst>
                                    <p:set>
                                      <p:cBhvr>
                                        <p:cTn id="39" dur="1" fill="hold">
                                          <p:stCondLst>
                                            <p:cond delay="0"/>
                                          </p:stCondLst>
                                        </p:cTn>
                                        <p:tgtEl>
                                          <p:spTgt spid="1029"/>
                                        </p:tgtEl>
                                        <p:attrNameLst>
                                          <p:attrName>style.visibility</p:attrName>
                                        </p:attrNameLst>
                                      </p:cBhvr>
                                      <p:to>
                                        <p:strVal val="visible"/>
                                      </p:to>
                                    </p:set>
                                    <p:animEffect transition="in" filter="wipe(left)">
                                      <p:cBhvr>
                                        <p:cTn id="40" dur="500"/>
                                        <p:tgtEl>
                                          <p:spTgt spid="1029"/>
                                        </p:tgtEl>
                                      </p:cBhvr>
                                    </p:animEffect>
                                  </p:childTnLst>
                                </p:cTn>
                              </p:par>
                              <p:par>
                                <p:cTn id="41" presetID="22" presetClass="entr" presetSubtype="8" fill="hold" nodeType="withEffect">
                                  <p:stCondLst>
                                    <p:cond delay="2000"/>
                                  </p:stCondLst>
                                  <p:childTnLst>
                                    <p:set>
                                      <p:cBhvr>
                                        <p:cTn id="42" dur="1" fill="hold">
                                          <p:stCondLst>
                                            <p:cond delay="0"/>
                                          </p:stCondLst>
                                        </p:cTn>
                                        <p:tgtEl>
                                          <p:spTgt spid="1030"/>
                                        </p:tgtEl>
                                        <p:attrNameLst>
                                          <p:attrName>style.visibility</p:attrName>
                                        </p:attrNameLst>
                                      </p:cBhvr>
                                      <p:to>
                                        <p:strVal val="visible"/>
                                      </p:to>
                                    </p:set>
                                    <p:animEffect transition="in" filter="wipe(left)">
                                      <p:cBhvr>
                                        <p:cTn id="4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1" grpId="0" animBg="1"/>
      <p:bldP spid="10" grpId="0" animBg="1"/>
      <p:bldP spid="2" grpId="0"/>
      <p:bldP spid="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2960"/>
          </a:xfrm>
        </p:spPr>
        <p:txBody>
          <a:bodyPr/>
          <a:lstStyle/>
          <a:p>
            <a:r>
              <a:rPr lang="en-US" b="1" dirty="0" smtClean="0"/>
              <a:t>More “bad data” quotes</a:t>
            </a:r>
            <a:endParaRPr lang="en-US" b="1" dirty="0"/>
          </a:p>
        </p:txBody>
      </p:sp>
      <p:sp>
        <p:nvSpPr>
          <p:cNvPr id="3" name="Content Placeholder 2"/>
          <p:cNvSpPr>
            <a:spLocks noGrp="1"/>
          </p:cNvSpPr>
          <p:nvPr>
            <p:ph idx="1"/>
          </p:nvPr>
        </p:nvSpPr>
        <p:spPr>
          <a:xfrm>
            <a:off x="4502239" y="838200"/>
            <a:ext cx="4260761" cy="6019800"/>
          </a:xfrm>
        </p:spPr>
        <p:txBody>
          <a:bodyPr wrap="square">
            <a:noAutofit/>
          </a:bodyPr>
          <a:lstStyle/>
          <a:p>
            <a:pPr lvl="0">
              <a:lnSpc>
                <a:spcPct val="110000"/>
              </a:lnSpc>
              <a:spcBef>
                <a:spcPts val="0"/>
              </a:spcBef>
              <a:buFont typeface="Courier New" panose="02070309020205020404" pitchFamily="49" charset="0"/>
              <a:buChar char="o"/>
            </a:pPr>
            <a:r>
              <a:rPr lang="en-US" sz="2400" dirty="0" smtClean="0"/>
              <a:t>[Tracy Strawn] </a:t>
            </a:r>
            <a:r>
              <a:rPr lang="en-US" sz="2400" b="1" dirty="0" smtClean="0"/>
              <a:t>Since </a:t>
            </a:r>
            <a:r>
              <a:rPr lang="en-US" sz="2400" b="1" dirty="0"/>
              <a:t>no one trusts the data</a:t>
            </a:r>
            <a:r>
              <a:rPr lang="en-US" sz="2400" dirty="0"/>
              <a:t>, reports are not generated. This begins the slippery slope of </a:t>
            </a:r>
            <a:r>
              <a:rPr lang="en-US" sz="2400" b="1" dirty="0"/>
              <a:t>marginalizing the </a:t>
            </a:r>
            <a:r>
              <a:rPr lang="en-US" sz="2400" b="1" dirty="0" smtClean="0"/>
              <a:t>AMS</a:t>
            </a:r>
            <a:r>
              <a:rPr lang="en-US" sz="2400" dirty="0" smtClean="0"/>
              <a:t>; therefore, b</a:t>
            </a:r>
            <a:r>
              <a:rPr lang="en-US" sz="2400" dirty="0" smtClean="0"/>
              <a:t>ecause </a:t>
            </a:r>
            <a:r>
              <a:rPr lang="en-US" sz="2400" dirty="0"/>
              <a:t>no one uses it, the system </a:t>
            </a:r>
            <a:r>
              <a:rPr lang="en-US" sz="2400" b="1" dirty="0" smtClean="0"/>
              <a:t>must </a:t>
            </a:r>
            <a:r>
              <a:rPr lang="en-US" sz="2400" b="1" dirty="0"/>
              <a:t>not be </a:t>
            </a:r>
            <a:r>
              <a:rPr lang="en-US" sz="2400" b="1" dirty="0" smtClean="0"/>
              <a:t>important</a:t>
            </a:r>
            <a:r>
              <a:rPr lang="en-US" sz="2400" dirty="0" smtClean="0"/>
              <a:t>.</a:t>
            </a:r>
          </a:p>
          <a:p>
            <a:pPr marL="0" lvl="0" indent="0">
              <a:lnSpc>
                <a:spcPct val="110000"/>
              </a:lnSpc>
              <a:spcBef>
                <a:spcPts val="0"/>
              </a:spcBef>
              <a:buNone/>
            </a:pPr>
            <a:endParaRPr lang="en-US" sz="1200" dirty="0" smtClean="0"/>
          </a:p>
          <a:p>
            <a:pPr lvl="0">
              <a:lnSpc>
                <a:spcPct val="110000"/>
              </a:lnSpc>
              <a:spcBef>
                <a:spcPts val="2400"/>
              </a:spcBef>
              <a:buFont typeface="Courier New" panose="02070309020205020404" pitchFamily="49" charset="0"/>
              <a:buChar char="o"/>
            </a:pPr>
            <a:r>
              <a:rPr lang="en-US" sz="2400" dirty="0" smtClean="0"/>
              <a:t>[MRG survey] </a:t>
            </a:r>
            <a:r>
              <a:rPr lang="en-US" sz="2400" b="1" dirty="0" smtClean="0"/>
              <a:t>only 20% </a:t>
            </a:r>
            <a:r>
              <a:rPr lang="en-US" sz="2400" dirty="0" smtClean="0"/>
              <a:t>felt their AMS fully supports effective asset management due to faulty data.</a:t>
            </a:r>
            <a:endParaRPr lang="en-US"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46" y="727255"/>
            <a:ext cx="3956908" cy="605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636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 y="1564354"/>
            <a:ext cx="6102889" cy="5217446"/>
          </a:xfrm>
          <a:prstGeom prst="rect">
            <a:avLst/>
          </a:prstGeom>
          <a:solidFill>
            <a:schemeClr val="bg1"/>
          </a:solidFill>
        </p:spPr>
      </p:pic>
      <p:sp>
        <p:nvSpPr>
          <p:cNvPr id="6" name="Rounded Rectangular Callout 5"/>
          <p:cNvSpPr/>
          <p:nvPr/>
        </p:nvSpPr>
        <p:spPr>
          <a:xfrm>
            <a:off x="4800600" y="859609"/>
            <a:ext cx="3048000" cy="548640"/>
          </a:xfrm>
          <a:prstGeom prst="wedgeRoundRectCallout">
            <a:avLst>
              <a:gd name="adj1" fmla="val -152690"/>
              <a:gd name="adj2" fmla="val 195754"/>
              <a:gd name="adj3" fmla="val 16667"/>
            </a:avLst>
          </a:prstGeom>
          <a:solidFill>
            <a:srgbClr val="FF0000">
              <a:alpha val="34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 key word is “</a:t>
            </a:r>
            <a:r>
              <a:rPr lang="en-US" sz="2400" b="1" dirty="0" smtClean="0">
                <a:solidFill>
                  <a:schemeClr val="tx1"/>
                </a:solidFill>
              </a:rPr>
              <a:t>may</a:t>
            </a:r>
            <a:r>
              <a:rPr lang="en-US" sz="2400" dirty="0" smtClean="0">
                <a:solidFill>
                  <a:schemeClr val="tx1"/>
                </a:solidFill>
              </a:rPr>
              <a:t>”</a:t>
            </a:r>
            <a:endParaRPr lang="en-US" sz="2400" dirty="0">
              <a:solidFill>
                <a:schemeClr val="tx1"/>
              </a:solidFill>
            </a:endParaRPr>
          </a:p>
        </p:txBody>
      </p:sp>
      <p:grpSp>
        <p:nvGrpSpPr>
          <p:cNvPr id="11" name="Group 10"/>
          <p:cNvGrpSpPr/>
          <p:nvPr/>
        </p:nvGrpSpPr>
        <p:grpSpPr>
          <a:xfrm>
            <a:off x="4648200" y="3029384"/>
            <a:ext cx="4495801" cy="3613810"/>
            <a:chOff x="8244900" y="2743199"/>
            <a:chExt cx="3947100" cy="3613810"/>
          </a:xfrm>
        </p:grpSpPr>
        <p:sp>
          <p:nvSpPr>
            <p:cNvPr id="2" name="TextBox 1"/>
            <p:cNvSpPr txBox="1"/>
            <p:nvPr/>
          </p:nvSpPr>
          <p:spPr>
            <a:xfrm>
              <a:off x="8244900" y="2743199"/>
              <a:ext cx="3947100" cy="3613810"/>
            </a:xfrm>
            <a:prstGeom prst="rect">
              <a:avLst/>
            </a:prstGeom>
            <a:noFill/>
          </p:spPr>
          <p:txBody>
            <a:bodyPr wrap="square" tIns="91440" rtlCol="0">
              <a:spAutoFit/>
            </a:bodyPr>
            <a:lstStyle/>
            <a:p>
              <a:pPr>
                <a:lnSpc>
                  <a:spcPts val="2800"/>
                </a:lnSpc>
              </a:pPr>
              <a:r>
                <a:rPr lang="en-US" sz="3600" b="1" dirty="0" smtClean="0"/>
                <a:t>Reliability Leaders </a:t>
              </a:r>
            </a:p>
            <a:p>
              <a:pPr>
                <a:lnSpc>
                  <a:spcPts val="2800"/>
                </a:lnSpc>
              </a:pPr>
              <a:r>
                <a:rPr lang="en-US" sz="2400" b="1" dirty="0" smtClean="0"/>
                <a:t>There are two camps: </a:t>
              </a:r>
              <a:endParaRPr lang="en-US" sz="2400" b="1" dirty="0"/>
            </a:p>
            <a:p>
              <a:pPr algn="ctr"/>
              <a:endParaRPr lang="en-US" sz="2000" b="1" dirty="0" smtClean="0"/>
            </a:p>
            <a:p>
              <a:pPr algn="ctr">
                <a:spcAft>
                  <a:spcPts val="1800"/>
                </a:spcAft>
              </a:pPr>
              <a:endParaRPr lang="en-US" sz="2000" b="1" dirty="0"/>
            </a:p>
            <a:p>
              <a:pPr algn="ctr">
                <a:lnSpc>
                  <a:spcPts val="2300"/>
                </a:lnSpc>
              </a:pPr>
              <a:r>
                <a:rPr lang="en-US" sz="2400" b="1" dirty="0" smtClean="0"/>
                <a:t>Condition Monitoring, RCM, FMEA, RCA, defect elimination </a:t>
              </a:r>
              <a:r>
                <a:rPr lang="en-US" sz="2400" b="1" i="1" dirty="0" smtClean="0"/>
                <a:t>advocates</a:t>
              </a:r>
            </a:p>
            <a:p>
              <a:pPr algn="ctr">
                <a:spcBef>
                  <a:spcPts val="600"/>
                </a:spcBef>
                <a:spcAft>
                  <a:spcPts val="600"/>
                </a:spcAft>
              </a:pPr>
              <a:r>
                <a:rPr lang="en-US" sz="2000" b="1" spc="300" dirty="0"/>
                <a:t>a</a:t>
              </a:r>
              <a:r>
                <a:rPr lang="en-US" sz="2000" b="1" spc="300" dirty="0" smtClean="0"/>
                <a:t>nd</a:t>
              </a:r>
            </a:p>
            <a:p>
              <a:pPr algn="ctr">
                <a:lnSpc>
                  <a:spcPts val="2200"/>
                </a:lnSpc>
              </a:pPr>
              <a:r>
                <a:rPr lang="en-US" sz="2400" b="1" dirty="0" smtClean="0"/>
                <a:t>       Asset Management System </a:t>
              </a:r>
            </a:p>
            <a:p>
              <a:pPr algn="ctr">
                <a:lnSpc>
                  <a:spcPts val="2200"/>
                </a:lnSpc>
              </a:pPr>
              <a:r>
                <a:rPr lang="en-US" sz="2400" b="1" i="1" dirty="0" smtClean="0"/>
                <a:t>        solution providers</a:t>
              </a:r>
              <a:endParaRPr lang="en-US" sz="2400" b="1" i="1" dirty="0"/>
            </a:p>
          </p:txBody>
        </p:sp>
        <p:cxnSp>
          <p:nvCxnSpPr>
            <p:cNvPr id="5" name="Straight Connector 4"/>
            <p:cNvCxnSpPr/>
            <p:nvPr/>
          </p:nvCxnSpPr>
          <p:spPr>
            <a:xfrm>
              <a:off x="11589899" y="3168203"/>
              <a:ext cx="412464" cy="296214"/>
            </a:xfrm>
            <a:prstGeom prst="line">
              <a:avLst/>
            </a:prstGeom>
            <a:ln w="47625"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002363" y="3464417"/>
              <a:ext cx="1" cy="793754"/>
            </a:xfrm>
            <a:prstGeom prst="straightConnector1">
              <a:avLst/>
            </a:prstGeom>
            <a:ln w="476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4780026"/>
            <a:ext cx="358331" cy="477774"/>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3269" y="5999226"/>
            <a:ext cx="358331" cy="477774"/>
          </a:xfrm>
          <a:prstGeom prst="rect">
            <a:avLst/>
          </a:prstGeom>
        </p:spPr>
      </p:pic>
      <p:grpSp>
        <p:nvGrpSpPr>
          <p:cNvPr id="16" name="Group 15"/>
          <p:cNvGrpSpPr/>
          <p:nvPr/>
        </p:nvGrpSpPr>
        <p:grpSpPr>
          <a:xfrm>
            <a:off x="4648200" y="2953184"/>
            <a:ext cx="4480560" cy="3621352"/>
            <a:chOff x="4648200" y="2667000"/>
            <a:chExt cx="4480560" cy="3621352"/>
          </a:xfrm>
        </p:grpSpPr>
        <p:sp>
          <p:nvSpPr>
            <p:cNvPr id="13" name="Rectangle 12"/>
            <p:cNvSpPr/>
            <p:nvPr/>
          </p:nvSpPr>
          <p:spPr>
            <a:xfrm>
              <a:off x="4648200" y="2667000"/>
              <a:ext cx="3810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09160" y="4258172"/>
              <a:ext cx="4419600" cy="10058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5202936" y="5648272"/>
              <a:ext cx="3921471" cy="64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2" name="Group 21"/>
          <p:cNvGrpSpPr/>
          <p:nvPr/>
        </p:nvGrpSpPr>
        <p:grpSpPr>
          <a:xfrm>
            <a:off x="4724399" y="4122052"/>
            <a:ext cx="2819399" cy="461665"/>
            <a:chOff x="4955721" y="3713409"/>
            <a:chExt cx="1107621" cy="461665"/>
          </a:xfrm>
        </p:grpSpPr>
        <p:sp>
          <p:nvSpPr>
            <p:cNvPr id="17" name="TextBox 16"/>
            <p:cNvSpPr txBox="1"/>
            <p:nvPr/>
          </p:nvSpPr>
          <p:spPr>
            <a:xfrm>
              <a:off x="4955721" y="3713409"/>
              <a:ext cx="1077686" cy="461665"/>
            </a:xfrm>
            <a:prstGeom prst="rect">
              <a:avLst/>
            </a:prstGeom>
            <a:noFill/>
          </p:spPr>
          <p:txBody>
            <a:bodyPr wrap="square" rtlCol="0">
              <a:spAutoFit/>
            </a:bodyPr>
            <a:lstStyle/>
            <a:p>
              <a:r>
                <a:rPr lang="en-US" sz="2400" b="1" dirty="0" smtClean="0"/>
                <a:t>PdM Practitioners</a:t>
              </a:r>
              <a:endParaRPr lang="en-US" sz="2400" b="1" dirty="0"/>
            </a:p>
          </p:txBody>
        </p:sp>
        <p:cxnSp>
          <p:nvCxnSpPr>
            <p:cNvPr id="19" name="Straight Connector 18"/>
            <p:cNvCxnSpPr/>
            <p:nvPr/>
          </p:nvCxnSpPr>
          <p:spPr>
            <a:xfrm>
              <a:off x="5913664" y="3971333"/>
              <a:ext cx="1436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63342" y="3974275"/>
              <a:ext cx="0" cy="1890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0" y="685800"/>
            <a:ext cx="3272013" cy="759182"/>
          </a:xfrm>
          <a:prstGeom prst="rect">
            <a:avLst/>
          </a:prstGeom>
          <a:noFill/>
        </p:spPr>
        <p:txBody>
          <a:bodyPr wrap="square" rtlCol="0">
            <a:spAutoFit/>
          </a:bodyPr>
          <a:lstStyle/>
          <a:p>
            <a:pPr>
              <a:lnSpc>
                <a:spcPts val="2600"/>
              </a:lnSpc>
            </a:pPr>
            <a:r>
              <a:rPr lang="en-US" sz="2400" dirty="0"/>
              <a:t>A</a:t>
            </a:r>
            <a:r>
              <a:rPr lang="en-US" sz="2400" dirty="0" smtClean="0"/>
              <a:t>s</a:t>
            </a:r>
            <a:r>
              <a:rPr lang="en-US" sz="2400" b="1" dirty="0" smtClean="0"/>
              <a:t> seeing </a:t>
            </a:r>
            <a:r>
              <a:rPr lang="en-US" sz="2400" dirty="0" smtClean="0"/>
              <a:t>is</a:t>
            </a:r>
            <a:r>
              <a:rPr lang="en-US" sz="2400" b="1" dirty="0" smtClean="0"/>
              <a:t> believing </a:t>
            </a:r>
            <a:r>
              <a:rPr lang="en-US" sz="2400" dirty="0" smtClean="0"/>
              <a:t>…</a:t>
            </a:r>
          </a:p>
          <a:p>
            <a:pPr>
              <a:lnSpc>
                <a:spcPts val="2600"/>
              </a:lnSpc>
            </a:pPr>
            <a:r>
              <a:rPr lang="en-US" sz="2400" i="1" dirty="0" smtClean="0"/>
              <a:t>… they </a:t>
            </a:r>
            <a:r>
              <a:rPr lang="en-US" sz="2400" b="1" i="1" dirty="0" smtClean="0"/>
              <a:t>don’t believe</a:t>
            </a:r>
            <a:r>
              <a:rPr lang="en-US" sz="2400" i="1" dirty="0"/>
              <a:t>.</a:t>
            </a:r>
          </a:p>
        </p:txBody>
      </p:sp>
      <p:cxnSp>
        <p:nvCxnSpPr>
          <p:cNvPr id="23" name="Straight Arrow Connector 22"/>
          <p:cNvCxnSpPr/>
          <p:nvPr/>
        </p:nvCxnSpPr>
        <p:spPr>
          <a:xfrm flipH="1">
            <a:off x="8915400" y="5577840"/>
            <a:ext cx="1" cy="365760"/>
          </a:xfrm>
          <a:prstGeom prst="straightConnector1">
            <a:avLst/>
          </a:prstGeom>
          <a:ln w="476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0"/>
            <a:ext cx="9372600" cy="731520"/>
          </a:xfrm>
          <a:prstGeom prst="rect">
            <a:avLst/>
          </a:prstGeom>
          <a:solidFill>
            <a:schemeClr val="bg1"/>
          </a:solidFill>
        </p:spPr>
        <p:txBody>
          <a:bodyPr vert="horz" wrap="none" lIns="45720" tIns="182880" rIns="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4800" b="1" spc="300" dirty="0" smtClean="0">
                <a:latin typeface="Gabriola" panose="04040605051002020D02" pitchFamily="82" charset="0"/>
              </a:rPr>
              <a:t>The</a:t>
            </a:r>
            <a:r>
              <a:rPr lang="en-US" sz="5900" b="1" spc="300" dirty="0" smtClean="0">
                <a:latin typeface="Gabriola" panose="04040605051002020D02" pitchFamily="82" charset="0"/>
              </a:rPr>
              <a:t> PdM Practitioners </a:t>
            </a:r>
            <a:r>
              <a:rPr lang="en-US" sz="4800" b="1" spc="300" dirty="0" smtClean="0">
                <a:latin typeface="Gabriola" panose="04040605051002020D02" pitchFamily="82" charset="0"/>
              </a:rPr>
              <a:t>are</a:t>
            </a:r>
            <a:r>
              <a:rPr lang="en-US" sz="5900" b="1" spc="300" dirty="0" smtClean="0">
                <a:latin typeface="Gabriola" panose="04040605051002020D02" pitchFamily="82" charset="0"/>
              </a:rPr>
              <a:t> doubtful</a:t>
            </a:r>
            <a:endParaRPr lang="en-US" sz="5900" b="1" spc="300" dirty="0">
              <a:latin typeface="Gabriola" panose="04040605051002020D02" pitchFamily="82" charset="0"/>
            </a:endParaRPr>
          </a:p>
        </p:txBody>
      </p:sp>
      <p:sp>
        <p:nvSpPr>
          <p:cNvPr id="20" name="Rectangle 19"/>
          <p:cNvSpPr/>
          <p:nvPr/>
        </p:nvSpPr>
        <p:spPr>
          <a:xfrm>
            <a:off x="0" y="1564354"/>
            <a:ext cx="2590800" cy="376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787" y="1604708"/>
            <a:ext cx="2357613" cy="338554"/>
          </a:xfrm>
          <a:prstGeom prst="rect">
            <a:avLst/>
          </a:prstGeom>
          <a:noFill/>
        </p:spPr>
        <p:txBody>
          <a:bodyPr wrap="square" rtlCol="0">
            <a:spAutoFit/>
          </a:bodyPr>
          <a:lstStyle/>
          <a:p>
            <a:r>
              <a:rPr lang="en-US" sz="1600" dirty="0" smtClean="0"/>
              <a:t>Mobius Institute slide</a:t>
            </a:r>
            <a:endParaRPr lang="en-US" sz="1600" dirty="0"/>
          </a:p>
        </p:txBody>
      </p:sp>
    </p:spTree>
    <p:extLst>
      <p:ext uri="{BB962C8B-B14F-4D97-AF65-F5344CB8AC3E}">
        <p14:creationId xmlns:p14="http://schemas.microsoft.com/office/powerpoint/2010/main" val="381401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ppt_x"/>
                                          </p:val>
                                        </p:tav>
                                        <p:tav tm="100000">
                                          <p:val>
                                            <p:strVal val="#ppt_x"/>
                                          </p:val>
                                        </p:tav>
                                      </p:tavLst>
                                    </p:anim>
                                    <p:anim calcmode="lin" valueType="num">
                                      <p:cBhvr additive="base">
                                        <p:cTn id="16"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8"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72" b="620"/>
          <a:stretch/>
        </p:blipFill>
        <p:spPr>
          <a:xfrm>
            <a:off x="76200" y="914400"/>
            <a:ext cx="7058617" cy="5486400"/>
          </a:xfrm>
          <a:prstGeom prst="rect">
            <a:avLst/>
          </a:prstGeom>
        </p:spPr>
      </p:pic>
      <p:grpSp>
        <p:nvGrpSpPr>
          <p:cNvPr id="5" name="Group 4"/>
          <p:cNvGrpSpPr/>
          <p:nvPr/>
        </p:nvGrpSpPr>
        <p:grpSpPr>
          <a:xfrm>
            <a:off x="4548554" y="1447800"/>
            <a:ext cx="4548557" cy="3939540"/>
            <a:chOff x="5304689" y="1447800"/>
            <a:chExt cx="3991711" cy="3939540"/>
          </a:xfrm>
        </p:grpSpPr>
        <p:grpSp>
          <p:nvGrpSpPr>
            <p:cNvPr id="6" name="Group 5"/>
            <p:cNvGrpSpPr/>
            <p:nvPr/>
          </p:nvGrpSpPr>
          <p:grpSpPr>
            <a:xfrm>
              <a:off x="5304689" y="1447800"/>
              <a:ext cx="3991711" cy="3939540"/>
              <a:chOff x="5304689" y="1447800"/>
              <a:chExt cx="3991711" cy="3939540"/>
            </a:xfrm>
          </p:grpSpPr>
          <p:sp>
            <p:nvSpPr>
              <p:cNvPr id="9" name="TextBox 8"/>
              <p:cNvSpPr txBox="1"/>
              <p:nvPr/>
            </p:nvSpPr>
            <p:spPr>
              <a:xfrm>
                <a:off x="5304689" y="1447800"/>
                <a:ext cx="3991711" cy="3939540"/>
              </a:xfrm>
              <a:prstGeom prst="rect">
                <a:avLst/>
              </a:prstGeom>
              <a:solidFill>
                <a:schemeClr val="bg1"/>
              </a:solidFill>
            </p:spPr>
            <p:txBody>
              <a:bodyPr wrap="square" rtlCol="0">
                <a:spAutoFit/>
              </a:bodyPr>
              <a:lstStyle/>
              <a:p>
                <a:pPr>
                  <a:lnSpc>
                    <a:spcPts val="2100"/>
                  </a:lnSpc>
                  <a:spcAft>
                    <a:spcPts val="1200"/>
                  </a:spcAft>
                </a:pPr>
                <a:r>
                  <a:rPr lang="en-US" sz="2400" b="1" dirty="0" smtClean="0"/>
                  <a:t>70% </a:t>
                </a:r>
                <a:r>
                  <a:rPr lang="en-US" sz="2400" dirty="0" smtClean="0"/>
                  <a:t>of all installations do not perform any </a:t>
                </a:r>
                <a:r>
                  <a:rPr lang="en-US" sz="2400" b="1" dirty="0" smtClean="0"/>
                  <a:t>basic failure analysis.</a:t>
                </a:r>
              </a:p>
              <a:p>
                <a:pPr>
                  <a:lnSpc>
                    <a:spcPts val="2100"/>
                  </a:lnSpc>
                  <a:spcAft>
                    <a:spcPts val="1200"/>
                  </a:spcAft>
                </a:pPr>
                <a:r>
                  <a:rPr lang="en-US" sz="2400" b="1" dirty="0" smtClean="0"/>
                  <a:t>90% </a:t>
                </a:r>
                <a:r>
                  <a:rPr lang="en-US" sz="2400" dirty="0" smtClean="0"/>
                  <a:t>do not capture adequate </a:t>
                </a:r>
                <a:r>
                  <a:rPr lang="en-US" sz="2400" b="1" dirty="0" smtClean="0"/>
                  <a:t>failure data</a:t>
                </a:r>
              </a:p>
              <a:p>
                <a:pPr>
                  <a:lnSpc>
                    <a:spcPts val="2100"/>
                  </a:lnSpc>
                  <a:spcAft>
                    <a:spcPts val="1200"/>
                  </a:spcAft>
                </a:pPr>
                <a:r>
                  <a:rPr lang="en-US" sz="2400" b="1" dirty="0" smtClean="0"/>
                  <a:t>90% </a:t>
                </a:r>
                <a:r>
                  <a:rPr lang="en-US" sz="2400" dirty="0" smtClean="0"/>
                  <a:t>do not capture </a:t>
                </a:r>
                <a:r>
                  <a:rPr lang="en-US" sz="2400" b="1" dirty="0" smtClean="0"/>
                  <a:t>asset condition</a:t>
                </a:r>
              </a:p>
              <a:p>
                <a:pPr>
                  <a:lnSpc>
                    <a:spcPts val="2100"/>
                  </a:lnSpc>
                  <a:spcAft>
                    <a:spcPts val="1200"/>
                  </a:spcAft>
                </a:pPr>
                <a:r>
                  <a:rPr lang="en-US" sz="2400" dirty="0"/>
                  <a:t>WO </a:t>
                </a:r>
                <a:r>
                  <a:rPr lang="en-US" sz="2400" b="1" dirty="0"/>
                  <a:t>Feedback</a:t>
                </a:r>
                <a:r>
                  <a:rPr lang="en-US" sz="2400" dirty="0"/>
                  <a:t> is not </a:t>
                </a:r>
                <a:r>
                  <a:rPr lang="en-US" sz="2400" dirty="0" smtClean="0"/>
                  <a:t>formally captured</a:t>
                </a:r>
                <a:endParaRPr lang="en-US" sz="2400" dirty="0"/>
              </a:p>
              <a:p>
                <a:pPr>
                  <a:lnSpc>
                    <a:spcPts val="2100"/>
                  </a:lnSpc>
                  <a:spcAft>
                    <a:spcPts val="1200"/>
                  </a:spcAft>
                </a:pPr>
                <a:r>
                  <a:rPr lang="en-US" sz="2400" dirty="0" smtClean="0"/>
                  <a:t>Somewhere at the site there is a senior manager asking “</a:t>
                </a:r>
                <a:r>
                  <a:rPr lang="en-US" sz="2400" b="1" i="1" dirty="0" smtClean="0"/>
                  <a:t>Where’s the ROI</a:t>
                </a:r>
                <a:r>
                  <a:rPr lang="en-US" sz="2400" dirty="0" smtClean="0"/>
                  <a:t>?” [ which usually refers to reports]</a:t>
                </a:r>
              </a:p>
            </p:txBody>
          </p:sp>
          <p:cxnSp>
            <p:nvCxnSpPr>
              <p:cNvPr id="10" name="Straight Connector 9"/>
              <p:cNvCxnSpPr/>
              <p:nvPr/>
            </p:nvCxnSpPr>
            <p:spPr>
              <a:xfrm flipH="1">
                <a:off x="5392136" y="2057400"/>
                <a:ext cx="3657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92136" y="4114800"/>
                <a:ext cx="3657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flipH="1">
              <a:off x="5392136" y="2743200"/>
              <a:ext cx="3657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136" y="3429000"/>
              <a:ext cx="3657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76200" y="533400"/>
            <a:ext cx="3276600" cy="369332"/>
          </a:xfrm>
          <a:prstGeom prst="rect">
            <a:avLst/>
          </a:prstGeom>
          <a:noFill/>
        </p:spPr>
        <p:txBody>
          <a:bodyPr wrap="square" rtlCol="0">
            <a:spAutoFit/>
          </a:bodyPr>
          <a:lstStyle/>
          <a:p>
            <a:r>
              <a:rPr lang="en-US" dirty="0" smtClean="0"/>
              <a:t>(based on JR field observations)</a:t>
            </a:r>
            <a:endParaRPr lang="en-US" dirty="0"/>
          </a:p>
        </p:txBody>
      </p:sp>
      <p:sp>
        <p:nvSpPr>
          <p:cNvPr id="12" name="Title 1"/>
          <p:cNvSpPr txBox="1">
            <a:spLocks/>
          </p:cNvSpPr>
          <p:nvPr/>
        </p:nvSpPr>
        <p:spPr>
          <a:xfrm>
            <a:off x="-1" y="0"/>
            <a:ext cx="9097111" cy="548640"/>
          </a:xfrm>
          <a:prstGeom prst="rect">
            <a:avLst/>
          </a:prstGeom>
          <a:solidFill>
            <a:schemeClr val="bg1"/>
          </a:solidFill>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400" b="1" dirty="0" smtClean="0">
                <a:latin typeface="Gabriola" panose="04040605051002020D02" pitchFamily="82" charset="0"/>
              </a:rPr>
              <a:t>The Facts are this </a:t>
            </a:r>
            <a:r>
              <a:rPr lang="en-US" sz="5400" dirty="0" smtClean="0">
                <a:latin typeface="Gabriola" panose="04040605051002020D02" pitchFamily="82" charset="0"/>
              </a:rPr>
              <a:t>and</a:t>
            </a:r>
            <a:r>
              <a:rPr lang="en-US" sz="5400" b="1" dirty="0" smtClean="0">
                <a:latin typeface="Gabriola" panose="04040605051002020D02" pitchFamily="82" charset="0"/>
              </a:rPr>
              <a:t> they are undisputed</a:t>
            </a:r>
            <a:endParaRPr lang="en-US" sz="2000" b="1" dirty="0">
              <a:latin typeface="Gabriola" panose="04040605051002020D02" pitchFamily="82" charset="0"/>
            </a:endParaRPr>
          </a:p>
        </p:txBody>
      </p:sp>
    </p:spTree>
    <p:extLst>
      <p:ext uri="{BB962C8B-B14F-4D97-AF65-F5344CB8AC3E}">
        <p14:creationId xmlns:p14="http://schemas.microsoft.com/office/powerpoint/2010/main" val="309579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3886200"/>
          </a:xfrm>
        </p:spPr>
        <p:txBody>
          <a:bodyPr>
            <a:normAutofit fontScale="90000"/>
          </a:bodyPr>
          <a:lstStyle/>
          <a:p>
            <a:pPr algn="l">
              <a:spcBef>
                <a:spcPts val="1200"/>
              </a:spcBef>
            </a:pPr>
            <a:r>
              <a:rPr lang="en-US" sz="5400" b="1" dirty="0" smtClean="0"/>
              <a:t>The Result</a:t>
            </a:r>
            <a:br>
              <a:rPr lang="en-US" sz="5400" b="1" dirty="0" smtClean="0"/>
            </a:br>
            <a:r>
              <a:rPr lang="en-US" sz="4000" dirty="0" smtClean="0"/>
              <a:t>of capturing </a:t>
            </a:r>
            <a:r>
              <a:rPr lang="en-US" sz="4000" b="1" dirty="0"/>
              <a:t>failure </a:t>
            </a:r>
            <a:r>
              <a:rPr lang="en-US" sz="4000" b="1" dirty="0" smtClean="0"/>
              <a:t>data </a:t>
            </a:r>
            <a:r>
              <a:rPr lang="en-US" sz="4000" dirty="0" smtClean="0"/>
              <a:t>is</a:t>
            </a:r>
            <a:r>
              <a:rPr lang="en-US" sz="4000" b="1" dirty="0" smtClean="0"/>
              <a:t> better decision making </a:t>
            </a:r>
            <a:r>
              <a:rPr lang="en-US" sz="4000" dirty="0" smtClean="0"/>
              <a:t>through</a:t>
            </a:r>
            <a:r>
              <a:rPr lang="en-US" sz="4000" b="1" dirty="0" smtClean="0"/>
              <a:t> </a:t>
            </a:r>
            <a:r>
              <a:rPr lang="en-US" sz="4000" b="1" dirty="0" smtClean="0"/>
              <a:t>failure analysis</a:t>
            </a:r>
            <a:r>
              <a:rPr lang="en-US" sz="4000" b="1" dirty="0"/>
              <a:t/>
            </a:r>
            <a:br>
              <a:rPr lang="en-US" sz="4000" b="1" dirty="0"/>
            </a:br>
            <a:endParaRPr lang="en-US" sz="4000" b="1" dirty="0"/>
          </a:p>
        </p:txBody>
      </p:sp>
      <p:sp>
        <p:nvSpPr>
          <p:cNvPr id="4" name="TextBox 3"/>
          <p:cNvSpPr txBox="1"/>
          <p:nvPr/>
        </p:nvSpPr>
        <p:spPr>
          <a:xfrm>
            <a:off x="1028700" y="4719935"/>
            <a:ext cx="2057400" cy="1015663"/>
          </a:xfrm>
          <a:prstGeom prst="rect">
            <a:avLst/>
          </a:prstGeom>
          <a:noFill/>
        </p:spPr>
        <p:txBody>
          <a:bodyPr wrap="square" rtlCol="0">
            <a:spAutoFit/>
          </a:bodyPr>
          <a:lstStyle/>
          <a:p>
            <a:pPr algn="ctr"/>
            <a:r>
              <a:rPr lang="en-US" sz="2000" b="1" dirty="0" smtClean="0"/>
              <a:t>The RCM Analysis </a:t>
            </a:r>
            <a:r>
              <a:rPr lang="en-US" sz="2000" b="1" dirty="0" smtClean="0"/>
              <a:t>identifies FAILURE </a:t>
            </a:r>
            <a:r>
              <a:rPr lang="en-US" sz="2000" b="1" dirty="0" smtClean="0"/>
              <a:t>MODEs</a:t>
            </a:r>
            <a:endParaRPr lang="en-US" sz="2000" b="1" dirty="0"/>
          </a:p>
        </p:txBody>
      </p:sp>
      <p:sp>
        <p:nvSpPr>
          <p:cNvPr id="5" name="Frame 4"/>
          <p:cNvSpPr/>
          <p:nvPr/>
        </p:nvSpPr>
        <p:spPr>
          <a:xfrm>
            <a:off x="457200" y="4343400"/>
            <a:ext cx="3200400" cy="1676400"/>
          </a:xfrm>
          <a:prstGeom prst="fra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15000" y="4719935"/>
            <a:ext cx="2971800" cy="1015663"/>
          </a:xfrm>
          <a:prstGeom prst="rect">
            <a:avLst/>
          </a:prstGeom>
          <a:noFill/>
        </p:spPr>
        <p:txBody>
          <a:bodyPr wrap="square" rtlCol="0">
            <a:spAutoFit/>
          </a:bodyPr>
          <a:lstStyle/>
          <a:p>
            <a:pPr algn="ctr"/>
            <a:r>
              <a:rPr lang="en-US" sz="2000" b="1" dirty="0" smtClean="0"/>
              <a:t>The AMS </a:t>
            </a:r>
            <a:r>
              <a:rPr lang="en-US" sz="2000" b="1" dirty="0" smtClean="0"/>
              <a:t>should be able </a:t>
            </a:r>
            <a:r>
              <a:rPr lang="en-US" sz="2000" b="1" dirty="0" smtClean="0"/>
              <a:t>to capture the FAILURE </a:t>
            </a:r>
            <a:r>
              <a:rPr lang="en-US" sz="2000" b="1" dirty="0" smtClean="0"/>
              <a:t>MODE on the work order.</a:t>
            </a:r>
            <a:endParaRPr lang="en-US" sz="2000" b="1" dirty="0"/>
          </a:p>
        </p:txBody>
      </p:sp>
      <p:sp>
        <p:nvSpPr>
          <p:cNvPr id="7" name="Frame 6"/>
          <p:cNvSpPr/>
          <p:nvPr/>
        </p:nvSpPr>
        <p:spPr>
          <a:xfrm>
            <a:off x="5410200" y="4343400"/>
            <a:ext cx="3581400" cy="1676400"/>
          </a:xfrm>
          <a:prstGeom prst="fra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1128" y="4953817"/>
            <a:ext cx="1676400" cy="547897"/>
          </a:xfrm>
          <a:prstGeom prst="rect">
            <a:avLst/>
          </a:prstGeom>
        </p:spPr>
      </p:pic>
      <p:sp>
        <p:nvSpPr>
          <p:cNvPr id="11" name="Title 1"/>
          <p:cNvSpPr txBox="1">
            <a:spLocks/>
          </p:cNvSpPr>
          <p:nvPr/>
        </p:nvSpPr>
        <p:spPr>
          <a:xfrm>
            <a:off x="109728" y="1600200"/>
            <a:ext cx="4309872" cy="73152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4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28" y="0"/>
            <a:ext cx="4487907" cy="4190183"/>
          </a:xfrm>
          <a:prstGeom prst="rect">
            <a:avLst/>
          </a:prstGeom>
        </p:spPr>
      </p:pic>
      <p:sp>
        <p:nvSpPr>
          <p:cNvPr id="3" name="TextBox 2"/>
          <p:cNvSpPr txBox="1"/>
          <p:nvPr/>
        </p:nvSpPr>
        <p:spPr>
          <a:xfrm>
            <a:off x="2438400" y="6096000"/>
            <a:ext cx="4038600" cy="461665"/>
          </a:xfrm>
          <a:prstGeom prst="rect">
            <a:avLst/>
          </a:prstGeom>
          <a:noFill/>
        </p:spPr>
        <p:txBody>
          <a:bodyPr wrap="square" rtlCol="0">
            <a:spAutoFit/>
          </a:bodyPr>
          <a:lstStyle/>
          <a:p>
            <a:pPr algn="ctr"/>
            <a:r>
              <a:rPr lang="en-US" sz="2400" dirty="0" smtClean="0"/>
              <a:t>Then compare results</a:t>
            </a:r>
            <a:endParaRPr lang="en-US" sz="2400" dirty="0"/>
          </a:p>
        </p:txBody>
      </p:sp>
    </p:spTree>
    <p:extLst>
      <p:ext uri="{BB962C8B-B14F-4D97-AF65-F5344CB8AC3E}">
        <p14:creationId xmlns:p14="http://schemas.microsoft.com/office/powerpoint/2010/main" val="555814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731520"/>
          </a:xfrm>
          <a:prstGeom prst="rect">
            <a:avLst/>
          </a:prstGeom>
          <a:solidFill>
            <a:schemeClr val="bg1"/>
          </a:solidFill>
        </p:spPr>
        <p:txBody>
          <a:bodyPr vert="horz" wrap="none" lIns="45720" tIns="182880" rIns="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900" b="1" spc="300" dirty="0" smtClean="0">
                <a:latin typeface="Gabriola" panose="04040605051002020D02" pitchFamily="82" charset="0"/>
              </a:rPr>
              <a:t>It all starts with the Failure Data</a:t>
            </a:r>
            <a:endParaRPr lang="en-US" sz="5900" b="1" spc="300" dirty="0">
              <a:latin typeface="Gabriola" panose="04040605051002020D02" pitchFamily="82" charset="0"/>
            </a:endParaRPr>
          </a:p>
        </p:txBody>
      </p:sp>
      <p:sp>
        <p:nvSpPr>
          <p:cNvPr id="5" name="TextBox 4"/>
          <p:cNvSpPr txBox="1"/>
          <p:nvPr/>
        </p:nvSpPr>
        <p:spPr>
          <a:xfrm>
            <a:off x="91440" y="1981200"/>
            <a:ext cx="715645" cy="320040"/>
          </a:xfrm>
          <a:prstGeom prst="rect">
            <a:avLst/>
          </a:prstGeom>
          <a:noFill/>
          <a:ln w="22225">
            <a:solidFill>
              <a:schemeClr val="tx1"/>
            </a:solidFill>
          </a:ln>
        </p:spPr>
        <p:txBody>
          <a:bodyPr wrap="none" rtlCol="0" anchor="ctr">
            <a:noAutofit/>
          </a:bodyPr>
          <a:lstStyle/>
          <a:p>
            <a:r>
              <a:rPr lang="en-US" b="1" dirty="0" smtClean="0"/>
              <a:t>WO #</a:t>
            </a:r>
            <a:endParaRPr lang="en-US" b="1" dirty="0"/>
          </a:p>
        </p:txBody>
      </p:sp>
      <p:sp>
        <p:nvSpPr>
          <p:cNvPr id="6" name="TextBox 5"/>
          <p:cNvSpPr txBox="1"/>
          <p:nvPr/>
        </p:nvSpPr>
        <p:spPr>
          <a:xfrm>
            <a:off x="91440" y="2536709"/>
            <a:ext cx="914400" cy="320040"/>
          </a:xfrm>
          <a:prstGeom prst="rect">
            <a:avLst/>
          </a:prstGeom>
          <a:noFill/>
          <a:ln w="22225">
            <a:solidFill>
              <a:schemeClr val="tx1"/>
            </a:solidFill>
          </a:ln>
        </p:spPr>
        <p:txBody>
          <a:bodyPr wrap="none" rtlCol="0" anchor="ctr">
            <a:noAutofit/>
          </a:bodyPr>
          <a:lstStyle/>
          <a:p>
            <a:r>
              <a:rPr lang="en-US" b="1" dirty="0" smtClean="0"/>
              <a:t>ASSET #</a:t>
            </a:r>
            <a:endParaRPr lang="en-US" b="1" dirty="0"/>
          </a:p>
        </p:txBody>
      </p:sp>
      <p:sp>
        <p:nvSpPr>
          <p:cNvPr id="7" name="TextBox 6"/>
          <p:cNvSpPr txBox="1"/>
          <p:nvPr/>
        </p:nvSpPr>
        <p:spPr>
          <a:xfrm>
            <a:off x="91440" y="3617976"/>
            <a:ext cx="1463040" cy="320040"/>
          </a:xfrm>
          <a:prstGeom prst="rect">
            <a:avLst/>
          </a:prstGeom>
          <a:noFill/>
          <a:ln w="22225">
            <a:solidFill>
              <a:schemeClr val="tx1"/>
            </a:solidFill>
          </a:ln>
        </p:spPr>
        <p:txBody>
          <a:bodyPr wrap="none" rtlCol="0" anchor="ctr">
            <a:noAutofit/>
          </a:bodyPr>
          <a:lstStyle/>
          <a:p>
            <a:r>
              <a:rPr lang="en-US" b="1" dirty="0" smtClean="0"/>
              <a:t>TYPE FAILURE</a:t>
            </a:r>
            <a:endParaRPr lang="en-US" b="1" dirty="0"/>
          </a:p>
        </p:txBody>
      </p:sp>
      <p:sp>
        <p:nvSpPr>
          <p:cNvPr id="8" name="TextBox 7"/>
          <p:cNvSpPr txBox="1"/>
          <p:nvPr/>
        </p:nvSpPr>
        <p:spPr>
          <a:xfrm>
            <a:off x="91440" y="4709160"/>
            <a:ext cx="1828800" cy="320040"/>
          </a:xfrm>
          <a:prstGeom prst="rect">
            <a:avLst/>
          </a:prstGeom>
          <a:noFill/>
          <a:ln w="22225">
            <a:solidFill>
              <a:schemeClr val="tx1"/>
            </a:solidFill>
          </a:ln>
        </p:spPr>
        <p:txBody>
          <a:bodyPr wrap="none" rtlCol="0" anchor="ctr">
            <a:noAutofit/>
          </a:bodyPr>
          <a:lstStyle/>
          <a:p>
            <a:r>
              <a:rPr lang="en-US" b="1" dirty="0" smtClean="0"/>
              <a:t>PROBLEM CODE</a:t>
            </a:r>
            <a:endParaRPr lang="en-US" b="1" dirty="0"/>
          </a:p>
        </p:txBody>
      </p:sp>
      <p:sp>
        <p:nvSpPr>
          <p:cNvPr id="9" name="TextBox 8"/>
          <p:cNvSpPr txBox="1"/>
          <p:nvPr/>
        </p:nvSpPr>
        <p:spPr>
          <a:xfrm>
            <a:off x="91440" y="3072384"/>
            <a:ext cx="1295400" cy="320040"/>
          </a:xfrm>
          <a:prstGeom prst="rect">
            <a:avLst/>
          </a:prstGeom>
          <a:noFill/>
          <a:ln w="22225">
            <a:solidFill>
              <a:schemeClr val="tx1"/>
            </a:solidFill>
          </a:ln>
        </p:spPr>
        <p:txBody>
          <a:bodyPr wrap="none" rtlCol="0" anchor="ctr">
            <a:noAutofit/>
          </a:bodyPr>
          <a:lstStyle/>
          <a:p>
            <a:r>
              <a:rPr lang="en-US" b="1" dirty="0" smtClean="0"/>
              <a:t>WORKTYPE</a:t>
            </a:r>
            <a:endParaRPr lang="en-US" b="1" dirty="0"/>
          </a:p>
        </p:txBody>
      </p:sp>
      <p:sp>
        <p:nvSpPr>
          <p:cNvPr id="10" name="TextBox 9"/>
          <p:cNvSpPr txBox="1"/>
          <p:nvPr/>
        </p:nvSpPr>
        <p:spPr>
          <a:xfrm>
            <a:off x="1005840" y="1981200"/>
            <a:ext cx="4023360" cy="320040"/>
          </a:xfrm>
          <a:prstGeom prst="rect">
            <a:avLst/>
          </a:prstGeom>
          <a:noFill/>
          <a:ln w="22225">
            <a:solidFill>
              <a:schemeClr val="tx1"/>
            </a:solidFill>
          </a:ln>
        </p:spPr>
        <p:txBody>
          <a:bodyPr wrap="none" rtlCol="0" anchor="ctr">
            <a:noAutofit/>
          </a:bodyPr>
          <a:lstStyle/>
          <a:p>
            <a:r>
              <a:rPr lang="en-US" b="1" spc="600" dirty="0" smtClean="0"/>
              <a:t>PROBLEM  DESCRIPTION</a:t>
            </a:r>
            <a:endParaRPr lang="en-US" b="1" spc="600" dirty="0"/>
          </a:p>
        </p:txBody>
      </p:sp>
      <p:sp>
        <p:nvSpPr>
          <p:cNvPr id="11" name="TextBox 10"/>
          <p:cNvSpPr txBox="1"/>
          <p:nvPr/>
        </p:nvSpPr>
        <p:spPr>
          <a:xfrm>
            <a:off x="91440" y="4163568"/>
            <a:ext cx="1600200" cy="320040"/>
          </a:xfrm>
          <a:prstGeom prst="rect">
            <a:avLst/>
          </a:prstGeom>
          <a:noFill/>
          <a:ln w="22225">
            <a:solidFill>
              <a:schemeClr val="tx1"/>
            </a:solidFill>
          </a:ln>
        </p:spPr>
        <p:txBody>
          <a:bodyPr wrap="none" rtlCol="0" anchor="ctr">
            <a:noAutofit/>
          </a:bodyPr>
          <a:lstStyle/>
          <a:p>
            <a:r>
              <a:rPr lang="en-US" b="1" dirty="0" smtClean="0"/>
              <a:t>WO PRIORITY</a:t>
            </a:r>
            <a:endParaRPr lang="en-US" b="1" dirty="0"/>
          </a:p>
        </p:txBody>
      </p:sp>
      <p:sp>
        <p:nvSpPr>
          <p:cNvPr id="12" name="TextBox 11"/>
          <p:cNvSpPr txBox="1"/>
          <p:nvPr/>
        </p:nvSpPr>
        <p:spPr>
          <a:xfrm>
            <a:off x="6575532" y="2536709"/>
            <a:ext cx="2286000" cy="320040"/>
          </a:xfrm>
          <a:prstGeom prst="rect">
            <a:avLst/>
          </a:prstGeom>
          <a:noFill/>
          <a:ln w="22225">
            <a:solidFill>
              <a:schemeClr val="tx1"/>
            </a:solidFill>
          </a:ln>
        </p:spPr>
        <p:txBody>
          <a:bodyPr wrap="none" rtlCol="0" anchor="ctr">
            <a:noAutofit/>
          </a:bodyPr>
          <a:lstStyle/>
          <a:p>
            <a:r>
              <a:rPr lang="en-US" b="1" dirty="0" smtClean="0"/>
              <a:t>FAILED COMPONENT</a:t>
            </a:r>
            <a:endParaRPr lang="en-US" b="1" dirty="0"/>
          </a:p>
        </p:txBody>
      </p:sp>
      <p:sp>
        <p:nvSpPr>
          <p:cNvPr id="13" name="TextBox 12"/>
          <p:cNvSpPr txBox="1"/>
          <p:nvPr/>
        </p:nvSpPr>
        <p:spPr>
          <a:xfrm>
            <a:off x="6553200" y="1981200"/>
            <a:ext cx="1005840" cy="320040"/>
          </a:xfrm>
          <a:prstGeom prst="rect">
            <a:avLst/>
          </a:prstGeom>
          <a:noFill/>
          <a:ln w="22225">
            <a:solidFill>
              <a:schemeClr val="tx1"/>
            </a:solidFill>
          </a:ln>
        </p:spPr>
        <p:txBody>
          <a:bodyPr wrap="none" rtlCol="0" anchor="ctr">
            <a:noAutofit/>
          </a:bodyPr>
          <a:lstStyle/>
          <a:p>
            <a:r>
              <a:rPr lang="en-US" b="1" dirty="0" smtClean="0"/>
              <a:t>STATUS</a:t>
            </a:r>
            <a:endParaRPr lang="en-US" b="1" dirty="0"/>
          </a:p>
        </p:txBody>
      </p:sp>
      <p:sp>
        <p:nvSpPr>
          <p:cNvPr id="14" name="TextBox 13"/>
          <p:cNvSpPr txBox="1"/>
          <p:nvPr/>
        </p:nvSpPr>
        <p:spPr>
          <a:xfrm>
            <a:off x="6553200" y="3072384"/>
            <a:ext cx="1554480" cy="320040"/>
          </a:xfrm>
          <a:prstGeom prst="rect">
            <a:avLst/>
          </a:prstGeom>
          <a:noFill/>
          <a:ln w="22225">
            <a:solidFill>
              <a:schemeClr val="tx1"/>
            </a:solidFill>
          </a:ln>
        </p:spPr>
        <p:txBody>
          <a:bodyPr wrap="none" rtlCol="0" anchor="ctr">
            <a:noAutofit/>
          </a:bodyPr>
          <a:lstStyle/>
          <a:p>
            <a:r>
              <a:rPr lang="en-US" b="1" dirty="0" smtClean="0"/>
              <a:t>ACTION VERB</a:t>
            </a:r>
            <a:endParaRPr lang="en-US" b="1" dirty="0"/>
          </a:p>
        </p:txBody>
      </p:sp>
      <p:sp>
        <p:nvSpPr>
          <p:cNvPr id="15" name="TextBox 14"/>
          <p:cNvSpPr txBox="1"/>
          <p:nvPr/>
        </p:nvSpPr>
        <p:spPr>
          <a:xfrm>
            <a:off x="6553200" y="3617976"/>
            <a:ext cx="914400" cy="320040"/>
          </a:xfrm>
          <a:prstGeom prst="rect">
            <a:avLst/>
          </a:prstGeom>
          <a:noFill/>
          <a:ln w="22225">
            <a:solidFill>
              <a:schemeClr val="tx1"/>
            </a:solidFill>
          </a:ln>
        </p:spPr>
        <p:txBody>
          <a:bodyPr wrap="none" rtlCol="0" anchor="ctr">
            <a:noAutofit/>
          </a:bodyPr>
          <a:lstStyle/>
          <a:p>
            <a:r>
              <a:rPr lang="en-US" b="1" dirty="0" smtClean="0"/>
              <a:t>CAUSE</a:t>
            </a:r>
            <a:endParaRPr lang="en-US" b="1" dirty="0"/>
          </a:p>
        </p:txBody>
      </p:sp>
      <p:grpSp>
        <p:nvGrpSpPr>
          <p:cNvPr id="51" name="Group 50"/>
          <p:cNvGrpSpPr/>
          <p:nvPr/>
        </p:nvGrpSpPr>
        <p:grpSpPr>
          <a:xfrm>
            <a:off x="6477000" y="4785360"/>
            <a:ext cx="2438400" cy="1996440"/>
            <a:chOff x="6477000" y="4785360"/>
            <a:chExt cx="2438400" cy="1996440"/>
          </a:xfrm>
        </p:grpSpPr>
        <p:grpSp>
          <p:nvGrpSpPr>
            <p:cNvPr id="18" name="Group 17"/>
            <p:cNvGrpSpPr/>
            <p:nvPr/>
          </p:nvGrpSpPr>
          <p:grpSpPr>
            <a:xfrm>
              <a:off x="6553200" y="5151120"/>
              <a:ext cx="365760" cy="320040"/>
              <a:chOff x="5791200" y="4251960"/>
              <a:chExt cx="365760" cy="320040"/>
            </a:xfrm>
          </p:grpSpPr>
          <p:sp>
            <p:nvSpPr>
              <p:cNvPr id="16" name="TextBox 15"/>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sp>
          <p:nvSpPr>
            <p:cNvPr id="19" name="TextBox 18"/>
            <p:cNvSpPr txBox="1"/>
            <p:nvPr/>
          </p:nvSpPr>
          <p:spPr>
            <a:xfrm>
              <a:off x="6477000" y="4785360"/>
              <a:ext cx="2438400" cy="320040"/>
            </a:xfrm>
            <a:prstGeom prst="rect">
              <a:avLst/>
            </a:prstGeom>
            <a:noFill/>
            <a:ln w="22225">
              <a:noFill/>
            </a:ln>
          </p:spPr>
          <p:txBody>
            <a:bodyPr wrap="none" rtlCol="0" anchor="ctr">
              <a:noAutofit/>
            </a:bodyPr>
            <a:lstStyle/>
            <a:p>
              <a:r>
                <a:rPr lang="en-US" b="1" spc="600" dirty="0" smtClean="0"/>
                <a:t>WO FEEDBACK</a:t>
              </a:r>
              <a:endParaRPr lang="en-US" b="1" spc="600" dirty="0"/>
            </a:p>
          </p:txBody>
        </p:sp>
        <p:grpSp>
          <p:nvGrpSpPr>
            <p:cNvPr id="20" name="Group 19"/>
            <p:cNvGrpSpPr/>
            <p:nvPr/>
          </p:nvGrpSpPr>
          <p:grpSpPr>
            <a:xfrm>
              <a:off x="7178040" y="5166360"/>
              <a:ext cx="365760" cy="320040"/>
              <a:chOff x="5791200" y="4251960"/>
              <a:chExt cx="365760" cy="320040"/>
            </a:xfrm>
          </p:grpSpPr>
          <p:sp>
            <p:nvSpPr>
              <p:cNvPr id="21" name="TextBox 20"/>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22" name="Picture 2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grpSp>
          <p:nvGrpSpPr>
            <p:cNvPr id="23" name="Group 22"/>
            <p:cNvGrpSpPr/>
            <p:nvPr/>
          </p:nvGrpSpPr>
          <p:grpSpPr>
            <a:xfrm>
              <a:off x="7772400" y="5166360"/>
              <a:ext cx="365760" cy="320040"/>
              <a:chOff x="5791200" y="4251960"/>
              <a:chExt cx="365760" cy="320040"/>
            </a:xfrm>
          </p:grpSpPr>
          <p:sp>
            <p:nvSpPr>
              <p:cNvPr id="24" name="TextBox 23"/>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25" name="Picture 2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grpSp>
          <p:nvGrpSpPr>
            <p:cNvPr id="26" name="Group 25"/>
            <p:cNvGrpSpPr/>
            <p:nvPr/>
          </p:nvGrpSpPr>
          <p:grpSpPr>
            <a:xfrm>
              <a:off x="8397240" y="5166360"/>
              <a:ext cx="365760" cy="320040"/>
              <a:chOff x="5791200" y="4251960"/>
              <a:chExt cx="365760" cy="320040"/>
            </a:xfrm>
          </p:grpSpPr>
          <p:sp>
            <p:nvSpPr>
              <p:cNvPr id="27" name="TextBox 26"/>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28" name="Picture 2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sp>
          <p:nvSpPr>
            <p:cNvPr id="29" name="TextBox 28"/>
            <p:cNvSpPr txBox="1"/>
            <p:nvPr/>
          </p:nvSpPr>
          <p:spPr>
            <a:xfrm>
              <a:off x="6477000" y="5775960"/>
              <a:ext cx="2438400" cy="320040"/>
            </a:xfrm>
            <a:prstGeom prst="rect">
              <a:avLst/>
            </a:prstGeom>
            <a:noFill/>
            <a:ln w="22225">
              <a:noFill/>
            </a:ln>
          </p:spPr>
          <p:txBody>
            <a:bodyPr wrap="none" rtlCol="0" anchor="ctr">
              <a:noAutofit/>
            </a:bodyPr>
            <a:lstStyle/>
            <a:p>
              <a:r>
                <a:rPr lang="en-US" b="1" spc="600" dirty="0" smtClean="0"/>
                <a:t>ACTUAL COSTS</a:t>
              </a:r>
              <a:endParaRPr lang="en-US" b="1" spc="600" dirty="0"/>
            </a:p>
          </p:txBody>
        </p:sp>
        <p:sp>
          <p:nvSpPr>
            <p:cNvPr id="30" name="TextBox 29"/>
            <p:cNvSpPr txBox="1"/>
            <p:nvPr/>
          </p:nvSpPr>
          <p:spPr>
            <a:xfrm>
              <a:off x="6477000" y="6035442"/>
              <a:ext cx="1532148" cy="746358"/>
            </a:xfrm>
            <a:prstGeom prst="rect">
              <a:avLst/>
            </a:prstGeom>
            <a:noFill/>
          </p:spPr>
          <p:txBody>
            <a:bodyPr wrap="square" rtlCol="0">
              <a:spAutoFit/>
            </a:bodyPr>
            <a:lstStyle/>
            <a:p>
              <a:pPr marL="285750" indent="-285750">
                <a:lnSpc>
                  <a:spcPts val="1700"/>
                </a:lnSpc>
                <a:buFont typeface="Wingdings" panose="05000000000000000000" pitchFamily="2" charset="2"/>
                <a:buChar char="§"/>
              </a:pPr>
              <a:r>
                <a:rPr lang="en-US" b="1" dirty="0" smtClean="0"/>
                <a:t>Labor</a:t>
              </a:r>
            </a:p>
            <a:p>
              <a:pPr marL="285750" indent="-285750">
                <a:lnSpc>
                  <a:spcPts val="1700"/>
                </a:lnSpc>
                <a:buFont typeface="Wingdings" panose="05000000000000000000" pitchFamily="2" charset="2"/>
                <a:buChar char="§"/>
              </a:pPr>
              <a:r>
                <a:rPr lang="en-US" b="1" dirty="0" smtClean="0"/>
                <a:t>Material</a:t>
              </a:r>
            </a:p>
            <a:p>
              <a:pPr marL="285750" indent="-285750">
                <a:lnSpc>
                  <a:spcPts val="1700"/>
                </a:lnSpc>
                <a:buFont typeface="Wingdings" panose="05000000000000000000" pitchFamily="2" charset="2"/>
                <a:buChar char="§"/>
              </a:pPr>
              <a:r>
                <a:rPr lang="en-US" b="1" dirty="0" smtClean="0"/>
                <a:t>Services</a:t>
              </a:r>
              <a:endParaRPr lang="en-US" b="1" dirty="0"/>
            </a:p>
          </p:txBody>
        </p:sp>
      </p:grpSp>
      <p:sp>
        <p:nvSpPr>
          <p:cNvPr id="33" name="Bevel 32"/>
          <p:cNvSpPr/>
          <p:nvPr/>
        </p:nvSpPr>
        <p:spPr>
          <a:xfrm>
            <a:off x="91440" y="1295400"/>
            <a:ext cx="4937760" cy="5334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tx1"/>
                </a:solidFill>
              </a:rPr>
              <a:t>Work Order Initiation</a:t>
            </a:r>
            <a:endParaRPr lang="en-US" sz="2400" b="1" spc="300" dirty="0">
              <a:solidFill>
                <a:schemeClr val="tx1"/>
              </a:solidFill>
            </a:endParaRPr>
          </a:p>
        </p:txBody>
      </p:sp>
      <p:sp>
        <p:nvSpPr>
          <p:cNvPr id="34" name="Bevel 33"/>
          <p:cNvSpPr/>
          <p:nvPr/>
        </p:nvSpPr>
        <p:spPr>
          <a:xfrm>
            <a:off x="6477000" y="1295400"/>
            <a:ext cx="2590800" cy="5334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tx1"/>
                </a:solidFill>
              </a:rPr>
              <a:t>Completion</a:t>
            </a:r>
            <a:endParaRPr lang="en-US" sz="2400" b="1" spc="300" dirty="0">
              <a:solidFill>
                <a:schemeClr val="tx1"/>
              </a:solidFill>
            </a:endParaRPr>
          </a:p>
        </p:txBody>
      </p:sp>
      <p:sp>
        <p:nvSpPr>
          <p:cNvPr id="35" name="TextBox 34"/>
          <p:cNvSpPr txBox="1"/>
          <p:nvPr/>
        </p:nvSpPr>
        <p:spPr>
          <a:xfrm>
            <a:off x="6553199" y="4163568"/>
            <a:ext cx="2027731" cy="320040"/>
          </a:xfrm>
          <a:prstGeom prst="rect">
            <a:avLst/>
          </a:prstGeom>
          <a:noFill/>
          <a:ln w="22225">
            <a:solidFill>
              <a:schemeClr val="tx1"/>
            </a:solidFill>
          </a:ln>
        </p:spPr>
        <p:txBody>
          <a:bodyPr wrap="none" rtlCol="0" anchor="ctr">
            <a:noAutofit/>
          </a:bodyPr>
          <a:lstStyle/>
          <a:p>
            <a:r>
              <a:rPr lang="en-US" b="1" dirty="0" smtClean="0"/>
              <a:t>TOTAL DOWNTIME</a:t>
            </a:r>
            <a:endParaRPr lang="en-US" b="1"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407" y="2425921"/>
            <a:ext cx="2095793" cy="2057687"/>
          </a:xfrm>
          <a:prstGeom prst="rect">
            <a:avLst/>
          </a:prstGeom>
        </p:spPr>
      </p:pic>
      <p:pic>
        <p:nvPicPr>
          <p:cNvPr id="39" name="Picture 38"/>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7520" y="4521575"/>
            <a:ext cx="2037026" cy="925771"/>
          </a:xfrm>
          <a:prstGeom prst="rect">
            <a:avLst/>
          </a:prstGeom>
        </p:spPr>
      </p:pic>
      <p:sp>
        <p:nvSpPr>
          <p:cNvPr id="40" name="TextBox 39"/>
          <p:cNvSpPr txBox="1"/>
          <p:nvPr/>
        </p:nvSpPr>
        <p:spPr>
          <a:xfrm>
            <a:off x="1386840" y="5447346"/>
            <a:ext cx="4556760" cy="1200329"/>
          </a:xfrm>
          <a:prstGeom prst="rect">
            <a:avLst/>
          </a:prstGeom>
          <a:noFill/>
        </p:spPr>
        <p:txBody>
          <a:bodyPr wrap="square" rtlCol="0">
            <a:spAutoFit/>
          </a:bodyPr>
          <a:lstStyle/>
          <a:p>
            <a:pPr marL="342900" indent="-342900">
              <a:buAutoNum type="arabicParenBoth"/>
            </a:pPr>
            <a:r>
              <a:rPr lang="en-US" b="1" dirty="0" smtClean="0"/>
              <a:t>Some of these fields </a:t>
            </a:r>
            <a:r>
              <a:rPr lang="en-US" b="1" u="sng" dirty="0" smtClean="0"/>
              <a:t>may not be </a:t>
            </a:r>
            <a:r>
              <a:rPr lang="en-US" b="1" dirty="0" smtClean="0"/>
              <a:t>on your AMS screen,    </a:t>
            </a:r>
            <a:r>
              <a:rPr lang="en-US" spc="300" dirty="0" smtClean="0"/>
              <a:t>and</a:t>
            </a:r>
          </a:p>
          <a:p>
            <a:pPr marL="342900" indent="-342900">
              <a:buAutoNum type="arabicParenBoth"/>
            </a:pPr>
            <a:r>
              <a:rPr lang="en-US" b="1" dirty="0" smtClean="0"/>
              <a:t>The ability to capture failure data depends on </a:t>
            </a:r>
            <a:r>
              <a:rPr lang="en-US" b="1" u="sng" dirty="0" smtClean="0"/>
              <a:t>working level participation</a:t>
            </a:r>
            <a:endParaRPr lang="en-US" b="1" u="sng" dirty="0"/>
          </a:p>
        </p:txBody>
      </p:sp>
      <p:sp>
        <p:nvSpPr>
          <p:cNvPr id="41" name="Freeform 40"/>
          <p:cNvSpPr/>
          <p:nvPr/>
        </p:nvSpPr>
        <p:spPr>
          <a:xfrm>
            <a:off x="2871989" y="4533363"/>
            <a:ext cx="0" cy="888643"/>
          </a:xfrm>
          <a:custGeom>
            <a:avLst/>
            <a:gdLst>
              <a:gd name="connsiteX0" fmla="*/ 0 w 0"/>
              <a:gd name="connsiteY0" fmla="*/ 0 h 888643"/>
              <a:gd name="connsiteX1" fmla="*/ 0 w 0"/>
              <a:gd name="connsiteY1" fmla="*/ 888643 h 888643"/>
              <a:gd name="connsiteX2" fmla="*/ 0 w 0"/>
              <a:gd name="connsiteY2" fmla="*/ 888643 h 888643"/>
            </a:gdLst>
            <a:ahLst/>
            <a:cxnLst>
              <a:cxn ang="0">
                <a:pos x="connsiteX0" y="connsiteY0"/>
              </a:cxn>
              <a:cxn ang="0">
                <a:pos x="connsiteX1" y="connsiteY1"/>
              </a:cxn>
              <a:cxn ang="0">
                <a:pos x="connsiteX2" y="connsiteY2"/>
              </a:cxn>
            </a:cxnLst>
            <a:rect l="l" t="t" r="r" b="b"/>
            <a:pathLst>
              <a:path h="888643">
                <a:moveTo>
                  <a:pt x="0" y="0"/>
                </a:moveTo>
                <a:lnTo>
                  <a:pt x="0" y="888643"/>
                </a:lnTo>
                <a:lnTo>
                  <a:pt x="0" y="888643"/>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Elbow Connector 42"/>
          <p:cNvCxnSpPr/>
          <p:nvPr/>
        </p:nvCxnSpPr>
        <p:spPr>
          <a:xfrm rot="5400000">
            <a:off x="2404225" y="5018636"/>
            <a:ext cx="501940" cy="433589"/>
          </a:xfrm>
          <a:prstGeom prst="bentConnector3">
            <a:avLst>
              <a:gd name="adj1" fmla="val -1316"/>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0203" y="3581408"/>
            <a:ext cx="361205" cy="341504"/>
          </a:xfrm>
          <a:prstGeom prst="rect">
            <a:avLst/>
          </a:prstGeom>
        </p:spPr>
      </p:pic>
      <p:pic>
        <p:nvPicPr>
          <p:cNvPr id="46" name="Picture 4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0133" y="2480779"/>
            <a:ext cx="361205" cy="341504"/>
          </a:xfrm>
          <a:prstGeom prst="rect">
            <a:avLst/>
          </a:prstGeom>
        </p:spPr>
      </p:pic>
      <p:pic>
        <p:nvPicPr>
          <p:cNvPr id="47" name="Picture 4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3" y="2971808"/>
            <a:ext cx="361205" cy="341504"/>
          </a:xfrm>
          <a:prstGeom prst="rect">
            <a:avLst/>
          </a:prstGeom>
        </p:spPr>
      </p:pic>
      <p:pic>
        <p:nvPicPr>
          <p:cNvPr id="48" name="Picture 4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3" y="3530493"/>
            <a:ext cx="361205" cy="341504"/>
          </a:xfrm>
          <a:prstGeom prst="rect">
            <a:avLst/>
          </a:prstGeom>
        </p:spPr>
      </p:pic>
      <p:pic>
        <p:nvPicPr>
          <p:cNvPr id="49" name="Picture 4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3" y="4063893"/>
            <a:ext cx="361205" cy="341504"/>
          </a:xfrm>
          <a:prstGeom prst="rect">
            <a:avLst/>
          </a:prstGeom>
        </p:spPr>
      </p:pic>
      <p:sp>
        <p:nvSpPr>
          <p:cNvPr id="50" name="TextBox 49"/>
          <p:cNvSpPr txBox="1"/>
          <p:nvPr/>
        </p:nvSpPr>
        <p:spPr>
          <a:xfrm>
            <a:off x="-1" y="609600"/>
            <a:ext cx="6898251" cy="523220"/>
          </a:xfrm>
          <a:prstGeom prst="rect">
            <a:avLst/>
          </a:prstGeom>
          <a:noFill/>
        </p:spPr>
        <p:txBody>
          <a:bodyPr wrap="square" rtlCol="0">
            <a:spAutoFit/>
          </a:bodyPr>
          <a:lstStyle/>
          <a:p>
            <a:r>
              <a:rPr lang="en-US" sz="2800" dirty="0" smtClean="0"/>
              <a:t>(which is needed for the failure analytic)</a:t>
            </a:r>
            <a:endParaRPr lang="en-US" sz="2800" dirty="0"/>
          </a:p>
        </p:txBody>
      </p:sp>
    </p:spTree>
    <p:extLst>
      <p:ext uri="{BB962C8B-B14F-4D97-AF65-F5344CB8AC3E}">
        <p14:creationId xmlns:p14="http://schemas.microsoft.com/office/powerpoint/2010/main" val="420793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75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25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25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grpId="0" nodeType="withEffect">
                                  <p:stCondLst>
                                    <p:cond delay="25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25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1000"/>
                            </p:stCondLst>
                            <p:childTnLst>
                              <p:par>
                                <p:cTn id="52" presetID="16" presetClass="entr" presetSubtype="26"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Horizontal)">
                                      <p:cBhvr>
                                        <p:cTn id="54" dur="500"/>
                                        <p:tgtEl>
                                          <p:spTgt spid="41"/>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right)">
                                      <p:cBhvr>
                                        <p:cTn id="58" dur="500"/>
                                        <p:tgtEl>
                                          <p:spTgt spid="43"/>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wipe(left)">
                                      <p:cBhvr>
                                        <p:cTn id="62" dur="500"/>
                                        <p:tgtEl>
                                          <p:spTgt spid="40">
                                            <p:txEl>
                                              <p:pRg st="0" end="0"/>
                                            </p:txEl>
                                          </p:spTgt>
                                        </p:tgtEl>
                                      </p:cBhvr>
                                    </p:animEffec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40">
                                            <p:txEl>
                                              <p:pRg st="1" end="1"/>
                                            </p:txEl>
                                          </p:spTgt>
                                        </p:tgtEl>
                                        <p:attrNameLst>
                                          <p:attrName>style.visibility</p:attrName>
                                        </p:attrNameLst>
                                      </p:cBhvr>
                                      <p:to>
                                        <p:strVal val="visible"/>
                                      </p:to>
                                    </p:set>
                                    <p:animEffect transition="in" filter="wipe(left)">
                                      <p:cBhvr>
                                        <p:cTn id="76"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3" grpId="0" animBg="1"/>
      <p:bldP spid="34" grpId="0" animBg="1"/>
      <p:bldP spid="35"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731520"/>
          </a:xfrm>
          <a:prstGeom prst="rect">
            <a:avLst/>
          </a:prstGeom>
          <a:solidFill>
            <a:schemeClr val="bg1"/>
          </a:solidFill>
        </p:spPr>
        <p:txBody>
          <a:bodyPr vert="horz" wrap="none" lIns="45720" tIns="182880" rIns="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900" b="1" spc="300" dirty="0" smtClean="0">
                <a:latin typeface="Gabriola" panose="04040605051002020D02" pitchFamily="82" charset="0"/>
              </a:rPr>
              <a:t>It all starts with the Failure Data</a:t>
            </a:r>
            <a:endParaRPr lang="en-US" sz="5900" b="1" spc="300" dirty="0">
              <a:latin typeface="Gabriola" panose="04040605051002020D02" pitchFamily="82" charset="0"/>
            </a:endParaRPr>
          </a:p>
        </p:txBody>
      </p:sp>
      <p:sp>
        <p:nvSpPr>
          <p:cNvPr id="5" name="TextBox 4"/>
          <p:cNvSpPr txBox="1"/>
          <p:nvPr/>
        </p:nvSpPr>
        <p:spPr>
          <a:xfrm>
            <a:off x="91440" y="1981200"/>
            <a:ext cx="715645" cy="320040"/>
          </a:xfrm>
          <a:prstGeom prst="rect">
            <a:avLst/>
          </a:prstGeom>
          <a:noFill/>
          <a:ln w="22225">
            <a:solidFill>
              <a:schemeClr val="tx1"/>
            </a:solidFill>
          </a:ln>
        </p:spPr>
        <p:txBody>
          <a:bodyPr wrap="none" rtlCol="0" anchor="ctr">
            <a:noAutofit/>
          </a:bodyPr>
          <a:lstStyle/>
          <a:p>
            <a:r>
              <a:rPr lang="en-US" b="1" dirty="0" smtClean="0"/>
              <a:t>WO #</a:t>
            </a:r>
            <a:endParaRPr lang="en-US" b="1" dirty="0"/>
          </a:p>
        </p:txBody>
      </p:sp>
      <p:sp>
        <p:nvSpPr>
          <p:cNvPr id="6" name="TextBox 5"/>
          <p:cNvSpPr txBox="1"/>
          <p:nvPr/>
        </p:nvSpPr>
        <p:spPr>
          <a:xfrm>
            <a:off x="91440" y="2536709"/>
            <a:ext cx="914400" cy="320040"/>
          </a:xfrm>
          <a:prstGeom prst="rect">
            <a:avLst/>
          </a:prstGeom>
          <a:noFill/>
          <a:ln w="22225">
            <a:solidFill>
              <a:schemeClr val="tx1"/>
            </a:solidFill>
          </a:ln>
        </p:spPr>
        <p:txBody>
          <a:bodyPr wrap="none" rtlCol="0" anchor="ctr">
            <a:noAutofit/>
          </a:bodyPr>
          <a:lstStyle/>
          <a:p>
            <a:r>
              <a:rPr lang="en-US" b="1" dirty="0" smtClean="0"/>
              <a:t>ASSET #</a:t>
            </a:r>
            <a:endParaRPr lang="en-US" b="1" dirty="0"/>
          </a:p>
        </p:txBody>
      </p:sp>
      <p:sp>
        <p:nvSpPr>
          <p:cNvPr id="7" name="TextBox 6"/>
          <p:cNvSpPr txBox="1"/>
          <p:nvPr/>
        </p:nvSpPr>
        <p:spPr>
          <a:xfrm>
            <a:off x="91440" y="3617976"/>
            <a:ext cx="1463040" cy="320040"/>
          </a:xfrm>
          <a:prstGeom prst="rect">
            <a:avLst/>
          </a:prstGeom>
          <a:noFill/>
          <a:ln w="22225">
            <a:solidFill>
              <a:schemeClr val="tx1"/>
            </a:solidFill>
          </a:ln>
        </p:spPr>
        <p:txBody>
          <a:bodyPr wrap="none" rtlCol="0" anchor="ctr">
            <a:noAutofit/>
          </a:bodyPr>
          <a:lstStyle/>
          <a:p>
            <a:r>
              <a:rPr lang="en-US" b="1" dirty="0" smtClean="0"/>
              <a:t>TYPE FAILURE</a:t>
            </a:r>
            <a:endParaRPr lang="en-US" b="1" dirty="0"/>
          </a:p>
        </p:txBody>
      </p:sp>
      <p:sp>
        <p:nvSpPr>
          <p:cNvPr id="8" name="TextBox 7"/>
          <p:cNvSpPr txBox="1"/>
          <p:nvPr/>
        </p:nvSpPr>
        <p:spPr>
          <a:xfrm>
            <a:off x="91440" y="4709160"/>
            <a:ext cx="1828800" cy="320040"/>
          </a:xfrm>
          <a:prstGeom prst="rect">
            <a:avLst/>
          </a:prstGeom>
          <a:noFill/>
          <a:ln w="22225">
            <a:solidFill>
              <a:schemeClr val="tx1"/>
            </a:solidFill>
          </a:ln>
        </p:spPr>
        <p:txBody>
          <a:bodyPr wrap="none" rtlCol="0" anchor="ctr">
            <a:noAutofit/>
          </a:bodyPr>
          <a:lstStyle/>
          <a:p>
            <a:r>
              <a:rPr lang="en-US" b="1" dirty="0" smtClean="0"/>
              <a:t>PROBLEM CODE</a:t>
            </a:r>
            <a:endParaRPr lang="en-US" b="1" dirty="0"/>
          </a:p>
        </p:txBody>
      </p:sp>
      <p:sp>
        <p:nvSpPr>
          <p:cNvPr id="9" name="TextBox 8"/>
          <p:cNvSpPr txBox="1"/>
          <p:nvPr/>
        </p:nvSpPr>
        <p:spPr>
          <a:xfrm>
            <a:off x="91440" y="3072384"/>
            <a:ext cx="1295400" cy="320040"/>
          </a:xfrm>
          <a:prstGeom prst="rect">
            <a:avLst/>
          </a:prstGeom>
          <a:noFill/>
          <a:ln w="22225">
            <a:solidFill>
              <a:schemeClr val="tx1"/>
            </a:solidFill>
          </a:ln>
        </p:spPr>
        <p:txBody>
          <a:bodyPr wrap="none" rtlCol="0" anchor="ctr">
            <a:noAutofit/>
          </a:bodyPr>
          <a:lstStyle/>
          <a:p>
            <a:r>
              <a:rPr lang="en-US" b="1" dirty="0" smtClean="0"/>
              <a:t>WORKTYPE</a:t>
            </a:r>
            <a:endParaRPr lang="en-US" b="1" dirty="0"/>
          </a:p>
        </p:txBody>
      </p:sp>
      <p:sp>
        <p:nvSpPr>
          <p:cNvPr id="10" name="TextBox 9"/>
          <p:cNvSpPr txBox="1"/>
          <p:nvPr/>
        </p:nvSpPr>
        <p:spPr>
          <a:xfrm>
            <a:off x="1005840" y="1981200"/>
            <a:ext cx="4023360" cy="320040"/>
          </a:xfrm>
          <a:prstGeom prst="rect">
            <a:avLst/>
          </a:prstGeom>
          <a:noFill/>
          <a:ln w="22225">
            <a:solidFill>
              <a:schemeClr val="tx1"/>
            </a:solidFill>
          </a:ln>
        </p:spPr>
        <p:txBody>
          <a:bodyPr wrap="none" rtlCol="0" anchor="ctr">
            <a:noAutofit/>
          </a:bodyPr>
          <a:lstStyle/>
          <a:p>
            <a:r>
              <a:rPr lang="en-US" b="1" spc="600" dirty="0" smtClean="0"/>
              <a:t>PROBLEM  DESCRIPTION</a:t>
            </a:r>
            <a:endParaRPr lang="en-US" b="1" spc="600" dirty="0"/>
          </a:p>
        </p:txBody>
      </p:sp>
      <p:sp>
        <p:nvSpPr>
          <p:cNvPr id="11" name="TextBox 10"/>
          <p:cNvSpPr txBox="1"/>
          <p:nvPr/>
        </p:nvSpPr>
        <p:spPr>
          <a:xfrm>
            <a:off x="91440" y="4163568"/>
            <a:ext cx="1600200" cy="320040"/>
          </a:xfrm>
          <a:prstGeom prst="rect">
            <a:avLst/>
          </a:prstGeom>
          <a:noFill/>
          <a:ln w="22225">
            <a:solidFill>
              <a:schemeClr val="tx1"/>
            </a:solidFill>
          </a:ln>
        </p:spPr>
        <p:txBody>
          <a:bodyPr wrap="none" rtlCol="0" anchor="ctr">
            <a:noAutofit/>
          </a:bodyPr>
          <a:lstStyle/>
          <a:p>
            <a:r>
              <a:rPr lang="en-US" b="1" dirty="0" smtClean="0"/>
              <a:t>WO PRIORITY</a:t>
            </a:r>
            <a:endParaRPr lang="en-US" b="1" dirty="0"/>
          </a:p>
        </p:txBody>
      </p:sp>
      <p:sp>
        <p:nvSpPr>
          <p:cNvPr id="33" name="Bevel 32"/>
          <p:cNvSpPr/>
          <p:nvPr/>
        </p:nvSpPr>
        <p:spPr>
          <a:xfrm>
            <a:off x="91440" y="1298448"/>
            <a:ext cx="4937760" cy="5334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tx1"/>
                </a:solidFill>
              </a:rPr>
              <a:t>Work Order Initiation</a:t>
            </a:r>
            <a:endParaRPr lang="en-US" sz="2400" b="1" spc="300" dirty="0">
              <a:solidFill>
                <a:schemeClr val="tx1"/>
              </a:solidFill>
            </a:endParaRPr>
          </a:p>
        </p:txBody>
      </p:sp>
      <p:grpSp>
        <p:nvGrpSpPr>
          <p:cNvPr id="32" name="Group 31"/>
          <p:cNvGrpSpPr/>
          <p:nvPr/>
        </p:nvGrpSpPr>
        <p:grpSpPr>
          <a:xfrm>
            <a:off x="3017520" y="2301240"/>
            <a:ext cx="3230880" cy="723603"/>
            <a:chOff x="3017520" y="2301240"/>
            <a:chExt cx="3230880" cy="723603"/>
          </a:xfrm>
        </p:grpSpPr>
        <p:sp>
          <p:nvSpPr>
            <p:cNvPr id="2" name="TextBox 1"/>
            <p:cNvSpPr txBox="1"/>
            <p:nvPr/>
          </p:nvSpPr>
          <p:spPr>
            <a:xfrm>
              <a:off x="4038600" y="2438400"/>
              <a:ext cx="2209800" cy="586443"/>
            </a:xfrm>
            <a:prstGeom prst="rect">
              <a:avLst/>
            </a:prstGeom>
            <a:noFill/>
            <a:ln w="31750">
              <a:solidFill>
                <a:srgbClr val="002060"/>
              </a:solidFill>
              <a:prstDash val="sysDash"/>
            </a:ln>
          </p:spPr>
          <p:txBody>
            <a:bodyPr wrap="square" rtlCol="0">
              <a:spAutoFit/>
            </a:bodyPr>
            <a:lstStyle/>
            <a:p>
              <a:pPr>
                <a:lnSpc>
                  <a:spcPts val="1900"/>
                </a:lnSpc>
              </a:pPr>
              <a:r>
                <a:rPr lang="en-US" sz="2000" b="1" spc="-150" dirty="0" smtClean="0">
                  <a:solidFill>
                    <a:srgbClr val="002060"/>
                  </a:solidFill>
                </a:rPr>
                <a:t>Describe the Problem – not the remedy</a:t>
              </a:r>
              <a:endParaRPr lang="en-US" sz="2000" b="1" spc="-150" dirty="0">
                <a:solidFill>
                  <a:srgbClr val="002060"/>
                </a:solidFill>
              </a:endParaRPr>
            </a:p>
          </p:txBody>
        </p:sp>
        <p:cxnSp>
          <p:nvCxnSpPr>
            <p:cNvPr id="31" name="Straight Connector 30"/>
            <p:cNvCxnSpPr>
              <a:stCxn id="2" idx="1"/>
              <a:endCxn id="10" idx="2"/>
            </p:cNvCxnSpPr>
            <p:nvPr/>
          </p:nvCxnSpPr>
          <p:spPr>
            <a:xfrm flipH="1" flipV="1">
              <a:off x="3017520" y="2301240"/>
              <a:ext cx="1021080" cy="43038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005840" y="2696729"/>
            <a:ext cx="2880360" cy="960871"/>
            <a:chOff x="853440" y="1911572"/>
            <a:chExt cx="2880360" cy="960871"/>
          </a:xfrm>
        </p:grpSpPr>
        <p:sp>
          <p:nvSpPr>
            <p:cNvPr id="36" name="TextBox 35"/>
            <p:cNvSpPr txBox="1"/>
            <p:nvPr/>
          </p:nvSpPr>
          <p:spPr>
            <a:xfrm>
              <a:off x="2499360" y="2049141"/>
              <a:ext cx="1234440" cy="823302"/>
            </a:xfrm>
            <a:prstGeom prst="rect">
              <a:avLst/>
            </a:prstGeom>
            <a:noFill/>
            <a:ln w="31750">
              <a:solidFill>
                <a:srgbClr val="002060"/>
              </a:solidFill>
              <a:prstDash val="sysDash"/>
            </a:ln>
          </p:spPr>
          <p:txBody>
            <a:bodyPr wrap="square" rtlCol="0">
              <a:spAutoFit/>
            </a:bodyPr>
            <a:lstStyle/>
            <a:p>
              <a:pPr>
                <a:lnSpc>
                  <a:spcPts val="1900"/>
                </a:lnSpc>
              </a:pPr>
              <a:r>
                <a:rPr lang="en-US" sz="2000" b="1" spc="-150" dirty="0" smtClean="0">
                  <a:solidFill>
                    <a:srgbClr val="002060"/>
                  </a:solidFill>
                </a:rPr>
                <a:t>Select the lowest level asset</a:t>
              </a:r>
              <a:endParaRPr lang="en-US" sz="2000" b="1" spc="-150" dirty="0">
                <a:solidFill>
                  <a:srgbClr val="002060"/>
                </a:solidFill>
              </a:endParaRPr>
            </a:p>
          </p:txBody>
        </p:sp>
        <p:cxnSp>
          <p:nvCxnSpPr>
            <p:cNvPr id="37" name="Straight Connector 36"/>
            <p:cNvCxnSpPr>
              <a:stCxn id="36" idx="1"/>
              <a:endCxn id="6" idx="3"/>
            </p:cNvCxnSpPr>
            <p:nvPr/>
          </p:nvCxnSpPr>
          <p:spPr>
            <a:xfrm flipH="1" flipV="1">
              <a:off x="853440" y="1911572"/>
              <a:ext cx="1645920" cy="54922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1760" y="3520098"/>
            <a:ext cx="3596640" cy="586443"/>
            <a:chOff x="137160" y="2049141"/>
            <a:chExt cx="3596640" cy="586443"/>
          </a:xfrm>
        </p:grpSpPr>
        <p:sp>
          <p:nvSpPr>
            <p:cNvPr id="44" name="TextBox 43"/>
            <p:cNvSpPr txBox="1"/>
            <p:nvPr/>
          </p:nvSpPr>
          <p:spPr>
            <a:xfrm>
              <a:off x="1524000" y="2049141"/>
              <a:ext cx="2209800" cy="586443"/>
            </a:xfrm>
            <a:prstGeom prst="rect">
              <a:avLst/>
            </a:prstGeom>
            <a:noFill/>
            <a:ln w="31750">
              <a:solidFill>
                <a:srgbClr val="002060"/>
              </a:solidFill>
              <a:prstDash val="sysDash"/>
            </a:ln>
          </p:spPr>
          <p:txBody>
            <a:bodyPr wrap="square" rtlCol="0">
              <a:spAutoFit/>
            </a:bodyPr>
            <a:lstStyle/>
            <a:p>
              <a:pPr>
                <a:lnSpc>
                  <a:spcPts val="1900"/>
                </a:lnSpc>
              </a:pPr>
              <a:r>
                <a:rPr lang="en-US" sz="2000" b="1" spc="-150" dirty="0" smtClean="0">
                  <a:solidFill>
                    <a:srgbClr val="002060"/>
                  </a:solidFill>
                </a:rPr>
                <a:t>Select Worktype which indicates  </a:t>
              </a:r>
              <a:r>
                <a:rPr lang="en-US" sz="2000" b="1" spc="300" dirty="0" smtClean="0">
                  <a:solidFill>
                    <a:srgbClr val="002060"/>
                  </a:solidFill>
                </a:rPr>
                <a:t>REPAIR</a:t>
              </a:r>
              <a:endParaRPr lang="en-US" sz="2000" b="1" spc="300" dirty="0">
                <a:solidFill>
                  <a:srgbClr val="002060"/>
                </a:solidFill>
              </a:endParaRPr>
            </a:p>
          </p:txBody>
        </p:sp>
        <p:cxnSp>
          <p:nvCxnSpPr>
            <p:cNvPr id="45" name="Straight Connector 44"/>
            <p:cNvCxnSpPr>
              <a:stCxn id="44" idx="1"/>
            </p:cNvCxnSpPr>
            <p:nvPr/>
          </p:nvCxnSpPr>
          <p:spPr>
            <a:xfrm flipH="1" flipV="1">
              <a:off x="137160" y="2338965"/>
              <a:ext cx="1386840" cy="339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a:endCxn id="9" idx="3"/>
          </p:cNvCxnSpPr>
          <p:nvPr/>
        </p:nvCxnSpPr>
        <p:spPr>
          <a:xfrm flipH="1" flipV="1">
            <a:off x="1386840" y="3232404"/>
            <a:ext cx="1264920" cy="56997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554480" y="3777996"/>
            <a:ext cx="4693920" cy="1417172"/>
            <a:chOff x="-198120" y="1545039"/>
            <a:chExt cx="4693920" cy="1417172"/>
          </a:xfrm>
        </p:grpSpPr>
        <p:sp>
          <p:nvSpPr>
            <p:cNvPr id="53" name="TextBox 52"/>
            <p:cNvSpPr txBox="1"/>
            <p:nvPr/>
          </p:nvSpPr>
          <p:spPr>
            <a:xfrm>
              <a:off x="2499360" y="2049141"/>
              <a:ext cx="1996440" cy="913070"/>
            </a:xfrm>
            <a:prstGeom prst="rect">
              <a:avLst/>
            </a:prstGeom>
            <a:noFill/>
            <a:ln w="31750">
              <a:solidFill>
                <a:srgbClr val="C00000"/>
              </a:solidFill>
              <a:prstDash val="sysDash"/>
            </a:ln>
          </p:spPr>
          <p:txBody>
            <a:bodyPr wrap="square" rtlCol="0">
              <a:spAutoFit/>
            </a:bodyPr>
            <a:lstStyle/>
            <a:p>
              <a:pPr marL="285750" indent="-285750">
                <a:lnSpc>
                  <a:spcPts val="1600"/>
                </a:lnSpc>
                <a:buFont typeface="Wingdings" panose="05000000000000000000" pitchFamily="2" charset="2"/>
                <a:buChar char="§"/>
              </a:pPr>
              <a:r>
                <a:rPr lang="en-US" b="1" dirty="0" smtClean="0">
                  <a:solidFill>
                    <a:srgbClr val="C00000"/>
                  </a:solidFill>
                </a:rPr>
                <a:t>FULL</a:t>
              </a:r>
            </a:p>
            <a:p>
              <a:pPr marL="285750" indent="-285750">
                <a:lnSpc>
                  <a:spcPts val="1600"/>
                </a:lnSpc>
                <a:buFont typeface="Wingdings" panose="05000000000000000000" pitchFamily="2" charset="2"/>
                <a:buChar char="§"/>
              </a:pPr>
              <a:r>
                <a:rPr lang="en-US" b="1" dirty="0" smtClean="0">
                  <a:solidFill>
                    <a:srgbClr val="C00000"/>
                  </a:solidFill>
                </a:rPr>
                <a:t>PARTIAL</a:t>
              </a:r>
            </a:p>
            <a:p>
              <a:pPr marL="285750" indent="-285750">
                <a:lnSpc>
                  <a:spcPts val="1600"/>
                </a:lnSpc>
                <a:buFont typeface="Wingdings" panose="05000000000000000000" pitchFamily="2" charset="2"/>
                <a:buChar char="§"/>
              </a:pPr>
              <a:r>
                <a:rPr lang="en-US" b="1" dirty="0" smtClean="0">
                  <a:solidFill>
                    <a:srgbClr val="C00000"/>
                  </a:solidFill>
                </a:rPr>
                <a:t>POTENTIAL</a:t>
              </a:r>
            </a:p>
            <a:p>
              <a:pPr marL="285750" indent="-285750">
                <a:lnSpc>
                  <a:spcPts val="1600"/>
                </a:lnSpc>
                <a:buFont typeface="Wingdings" panose="05000000000000000000" pitchFamily="2" charset="2"/>
                <a:buChar char="§"/>
              </a:pPr>
              <a:r>
                <a:rPr lang="en-US" b="1" dirty="0" smtClean="0">
                  <a:solidFill>
                    <a:srgbClr val="C00000"/>
                  </a:solidFill>
                </a:rPr>
                <a:t>DEFECT</a:t>
              </a:r>
              <a:endParaRPr lang="en-US" b="1" dirty="0">
                <a:solidFill>
                  <a:srgbClr val="C00000"/>
                </a:solidFill>
              </a:endParaRPr>
            </a:p>
          </p:txBody>
        </p:sp>
        <p:cxnSp>
          <p:nvCxnSpPr>
            <p:cNvPr id="54" name="Straight Connector 53"/>
            <p:cNvCxnSpPr>
              <a:stCxn id="53" idx="1"/>
              <a:endCxn id="7" idx="3"/>
            </p:cNvCxnSpPr>
            <p:nvPr/>
          </p:nvCxnSpPr>
          <p:spPr>
            <a:xfrm flipH="1" flipV="1">
              <a:off x="-198120" y="1545039"/>
              <a:ext cx="2697480" cy="9606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005840" y="4323588"/>
            <a:ext cx="5142963" cy="2229612"/>
            <a:chOff x="1005840" y="4323588"/>
            <a:chExt cx="5142963" cy="2229612"/>
          </a:xfrm>
        </p:grpSpPr>
        <p:grpSp>
          <p:nvGrpSpPr>
            <p:cNvPr id="57" name="Group 56"/>
            <p:cNvGrpSpPr/>
            <p:nvPr/>
          </p:nvGrpSpPr>
          <p:grpSpPr>
            <a:xfrm>
              <a:off x="1691640" y="4323588"/>
              <a:ext cx="2636520" cy="1795828"/>
              <a:chOff x="365760" y="961199"/>
              <a:chExt cx="2636520" cy="1795828"/>
            </a:xfrm>
          </p:grpSpPr>
          <p:sp>
            <p:nvSpPr>
              <p:cNvPr id="58" name="TextBox 57"/>
              <p:cNvSpPr txBox="1"/>
              <p:nvPr/>
            </p:nvSpPr>
            <p:spPr>
              <a:xfrm>
                <a:off x="1173480" y="2049141"/>
                <a:ext cx="1828800" cy="707886"/>
              </a:xfrm>
              <a:prstGeom prst="rect">
                <a:avLst/>
              </a:prstGeom>
              <a:noFill/>
              <a:ln w="31750">
                <a:solidFill>
                  <a:srgbClr val="C00000"/>
                </a:solidFill>
                <a:prstDash val="sysDash"/>
              </a:ln>
            </p:spPr>
            <p:txBody>
              <a:bodyPr wrap="square" rtlCol="0">
                <a:spAutoFit/>
              </a:bodyPr>
              <a:lstStyle/>
              <a:p>
                <a:pPr marL="342900" indent="-342900">
                  <a:lnSpc>
                    <a:spcPts val="1600"/>
                  </a:lnSpc>
                  <a:buAutoNum type="arabicParenBoth"/>
                </a:pPr>
                <a:r>
                  <a:rPr lang="en-US" b="1" dirty="0" smtClean="0">
                    <a:solidFill>
                      <a:srgbClr val="C00000"/>
                    </a:solidFill>
                  </a:rPr>
                  <a:t>EMERGENCY</a:t>
                </a:r>
              </a:p>
              <a:p>
                <a:pPr marL="342900" indent="-342900">
                  <a:lnSpc>
                    <a:spcPts val="1600"/>
                  </a:lnSpc>
                  <a:buAutoNum type="arabicParenBoth"/>
                </a:pPr>
                <a:r>
                  <a:rPr lang="en-US" b="1" dirty="0" smtClean="0">
                    <a:solidFill>
                      <a:srgbClr val="C00000"/>
                    </a:solidFill>
                  </a:rPr>
                  <a:t>URGENT</a:t>
                </a:r>
              </a:p>
              <a:p>
                <a:pPr marL="342900" indent="-342900">
                  <a:lnSpc>
                    <a:spcPts val="1600"/>
                  </a:lnSpc>
                  <a:buAutoNum type="arabicParenBoth"/>
                </a:pPr>
                <a:r>
                  <a:rPr lang="en-US" b="1" dirty="0" smtClean="0">
                    <a:solidFill>
                      <a:srgbClr val="C00000"/>
                    </a:solidFill>
                  </a:rPr>
                  <a:t>ROUTINE</a:t>
                </a:r>
                <a:endParaRPr lang="en-US" b="1" dirty="0">
                  <a:solidFill>
                    <a:srgbClr val="C00000"/>
                  </a:solidFill>
                </a:endParaRPr>
              </a:p>
            </p:txBody>
          </p:sp>
          <p:cxnSp>
            <p:nvCxnSpPr>
              <p:cNvPr id="59" name="Straight Connector 58"/>
              <p:cNvCxnSpPr>
                <a:stCxn id="58" idx="0"/>
                <a:endCxn id="11" idx="3"/>
              </p:cNvCxnSpPr>
              <p:nvPr/>
            </p:nvCxnSpPr>
            <p:spPr>
              <a:xfrm flipH="1" flipV="1">
                <a:off x="365760" y="961199"/>
                <a:ext cx="1722120" cy="108794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3962400" y="5845314"/>
              <a:ext cx="2186403" cy="707886"/>
            </a:xfrm>
            <a:prstGeom prst="rect">
              <a:avLst/>
            </a:prstGeom>
            <a:solidFill>
              <a:schemeClr val="bg1"/>
            </a:solidFill>
            <a:ln w="31750">
              <a:solidFill>
                <a:srgbClr val="C00000"/>
              </a:solidFill>
              <a:prstDash val="sysDash"/>
            </a:ln>
          </p:spPr>
          <p:txBody>
            <a:bodyPr wrap="square" rtlCol="0">
              <a:spAutoFit/>
            </a:bodyPr>
            <a:lstStyle/>
            <a:p>
              <a:pPr marL="342900" indent="-342900">
                <a:lnSpc>
                  <a:spcPts val="1600"/>
                </a:lnSpc>
                <a:buFont typeface="Wingdings" panose="05000000000000000000" pitchFamily="2" charset="2"/>
                <a:buAutoNum type="arabicParenBoth" startAt="3"/>
              </a:pPr>
              <a:r>
                <a:rPr lang="en-US" b="1" dirty="0" smtClean="0">
                  <a:solidFill>
                    <a:srgbClr val="C00000"/>
                  </a:solidFill>
                </a:rPr>
                <a:t>ROUTINE – HIGH</a:t>
              </a:r>
            </a:p>
            <a:p>
              <a:pPr marL="342900" indent="-342900">
                <a:lnSpc>
                  <a:spcPts val="1600"/>
                </a:lnSpc>
                <a:buFont typeface="Wingdings" panose="05000000000000000000" pitchFamily="2" charset="2"/>
                <a:buAutoNum type="arabicParenBoth" startAt="3"/>
              </a:pPr>
              <a:r>
                <a:rPr lang="en-US" b="1" dirty="0" smtClean="0">
                  <a:solidFill>
                    <a:srgbClr val="C00000"/>
                  </a:solidFill>
                </a:rPr>
                <a:t>ROUTINE – MOD</a:t>
              </a:r>
            </a:p>
            <a:p>
              <a:pPr marL="342900" indent="-342900">
                <a:lnSpc>
                  <a:spcPts val="1600"/>
                </a:lnSpc>
                <a:buFont typeface="Wingdings" panose="05000000000000000000" pitchFamily="2" charset="2"/>
                <a:buAutoNum type="arabicParenBoth" startAt="3"/>
              </a:pPr>
              <a:r>
                <a:rPr lang="en-US" b="1" dirty="0" smtClean="0">
                  <a:solidFill>
                    <a:srgbClr val="C00000"/>
                  </a:solidFill>
                </a:rPr>
                <a:t>ROUTINE - LOW</a:t>
              </a:r>
              <a:endParaRPr lang="en-US" b="1" dirty="0">
                <a:solidFill>
                  <a:srgbClr val="C00000"/>
                </a:solidFill>
              </a:endParaRPr>
            </a:p>
          </p:txBody>
        </p:sp>
        <p:sp>
          <p:nvSpPr>
            <p:cNvPr id="65" name="TextBox 64"/>
            <p:cNvSpPr txBox="1"/>
            <p:nvPr/>
          </p:nvSpPr>
          <p:spPr>
            <a:xfrm>
              <a:off x="1005840" y="5562600"/>
              <a:ext cx="1493520" cy="338554"/>
            </a:xfrm>
            <a:prstGeom prst="rect">
              <a:avLst/>
            </a:prstGeom>
            <a:noFill/>
          </p:spPr>
          <p:txBody>
            <a:bodyPr wrap="square" rtlCol="0">
              <a:spAutoFit/>
            </a:bodyPr>
            <a:lstStyle/>
            <a:p>
              <a:pPr algn="r"/>
              <a:r>
                <a:rPr lang="en-US" sz="1600" b="1" dirty="0" smtClean="0"/>
                <a:t>OPERATIONS</a:t>
              </a:r>
              <a:endParaRPr lang="en-US" sz="1600" b="1" dirty="0"/>
            </a:p>
          </p:txBody>
        </p:sp>
        <p:sp>
          <p:nvSpPr>
            <p:cNvPr id="66" name="TextBox 65"/>
            <p:cNvSpPr txBox="1"/>
            <p:nvPr/>
          </p:nvSpPr>
          <p:spPr>
            <a:xfrm>
              <a:off x="4450080" y="5562600"/>
              <a:ext cx="1493520" cy="338554"/>
            </a:xfrm>
            <a:prstGeom prst="rect">
              <a:avLst/>
            </a:prstGeom>
            <a:noFill/>
          </p:spPr>
          <p:txBody>
            <a:bodyPr wrap="square" rtlCol="0">
              <a:spAutoFit/>
            </a:bodyPr>
            <a:lstStyle/>
            <a:p>
              <a:pPr algn="r"/>
              <a:r>
                <a:rPr lang="en-US" sz="1600" b="1" dirty="0" smtClean="0"/>
                <a:t>MAINTENANCE</a:t>
              </a:r>
              <a:endParaRPr lang="en-US" sz="1600" b="1" dirty="0"/>
            </a:p>
          </p:txBody>
        </p:sp>
      </p:grpSp>
      <p:sp>
        <p:nvSpPr>
          <p:cNvPr id="68" name="TextBox 67"/>
          <p:cNvSpPr txBox="1"/>
          <p:nvPr/>
        </p:nvSpPr>
        <p:spPr>
          <a:xfrm>
            <a:off x="6575532" y="2536709"/>
            <a:ext cx="2286000" cy="320040"/>
          </a:xfrm>
          <a:prstGeom prst="rect">
            <a:avLst/>
          </a:prstGeom>
          <a:noFill/>
          <a:ln w="22225">
            <a:solidFill>
              <a:schemeClr val="tx1"/>
            </a:solidFill>
          </a:ln>
        </p:spPr>
        <p:txBody>
          <a:bodyPr wrap="none" rtlCol="0" anchor="ctr">
            <a:noAutofit/>
          </a:bodyPr>
          <a:lstStyle/>
          <a:p>
            <a:r>
              <a:rPr lang="en-US" b="1" dirty="0" smtClean="0"/>
              <a:t>FAILED COMPONENT</a:t>
            </a:r>
            <a:endParaRPr lang="en-US" b="1" dirty="0"/>
          </a:p>
        </p:txBody>
      </p:sp>
      <p:sp>
        <p:nvSpPr>
          <p:cNvPr id="69" name="TextBox 68"/>
          <p:cNvSpPr txBox="1"/>
          <p:nvPr/>
        </p:nvSpPr>
        <p:spPr>
          <a:xfrm>
            <a:off x="6553200" y="1981200"/>
            <a:ext cx="1005840" cy="320040"/>
          </a:xfrm>
          <a:prstGeom prst="rect">
            <a:avLst/>
          </a:prstGeom>
          <a:noFill/>
          <a:ln w="22225">
            <a:solidFill>
              <a:schemeClr val="tx1"/>
            </a:solidFill>
          </a:ln>
        </p:spPr>
        <p:txBody>
          <a:bodyPr wrap="none" rtlCol="0" anchor="ctr">
            <a:noAutofit/>
          </a:bodyPr>
          <a:lstStyle/>
          <a:p>
            <a:r>
              <a:rPr lang="en-US" b="1" dirty="0" smtClean="0"/>
              <a:t>STATUS</a:t>
            </a:r>
            <a:endParaRPr lang="en-US" b="1" dirty="0"/>
          </a:p>
        </p:txBody>
      </p:sp>
      <p:sp>
        <p:nvSpPr>
          <p:cNvPr id="70" name="TextBox 69"/>
          <p:cNvSpPr txBox="1"/>
          <p:nvPr/>
        </p:nvSpPr>
        <p:spPr>
          <a:xfrm>
            <a:off x="6553200" y="3072384"/>
            <a:ext cx="1554480" cy="320040"/>
          </a:xfrm>
          <a:prstGeom prst="rect">
            <a:avLst/>
          </a:prstGeom>
          <a:noFill/>
          <a:ln w="22225">
            <a:solidFill>
              <a:schemeClr val="tx1"/>
            </a:solidFill>
          </a:ln>
        </p:spPr>
        <p:txBody>
          <a:bodyPr wrap="none" rtlCol="0" anchor="ctr">
            <a:noAutofit/>
          </a:bodyPr>
          <a:lstStyle/>
          <a:p>
            <a:r>
              <a:rPr lang="en-US" b="1" dirty="0" smtClean="0"/>
              <a:t>ACTION VERB</a:t>
            </a:r>
            <a:endParaRPr lang="en-US" b="1" dirty="0"/>
          </a:p>
        </p:txBody>
      </p:sp>
      <p:sp>
        <p:nvSpPr>
          <p:cNvPr id="71" name="TextBox 70"/>
          <p:cNvSpPr txBox="1"/>
          <p:nvPr/>
        </p:nvSpPr>
        <p:spPr>
          <a:xfrm>
            <a:off x="6553200" y="3617976"/>
            <a:ext cx="914400" cy="320040"/>
          </a:xfrm>
          <a:prstGeom prst="rect">
            <a:avLst/>
          </a:prstGeom>
          <a:noFill/>
          <a:ln w="22225">
            <a:solidFill>
              <a:schemeClr val="tx1"/>
            </a:solidFill>
          </a:ln>
        </p:spPr>
        <p:txBody>
          <a:bodyPr wrap="none" rtlCol="0" anchor="ctr">
            <a:noAutofit/>
          </a:bodyPr>
          <a:lstStyle/>
          <a:p>
            <a:r>
              <a:rPr lang="en-US" b="1" dirty="0" smtClean="0"/>
              <a:t>CAUSE</a:t>
            </a:r>
            <a:endParaRPr lang="en-US" b="1" dirty="0"/>
          </a:p>
        </p:txBody>
      </p:sp>
      <p:grpSp>
        <p:nvGrpSpPr>
          <p:cNvPr id="72" name="Group 71"/>
          <p:cNvGrpSpPr/>
          <p:nvPr/>
        </p:nvGrpSpPr>
        <p:grpSpPr>
          <a:xfrm>
            <a:off x="6553200" y="5151120"/>
            <a:ext cx="365760" cy="320040"/>
            <a:chOff x="5791200" y="4251960"/>
            <a:chExt cx="365760" cy="320040"/>
          </a:xfrm>
        </p:grpSpPr>
        <p:sp>
          <p:nvSpPr>
            <p:cNvPr id="73" name="TextBox 72"/>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74" name="Picture 7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sp>
        <p:nvSpPr>
          <p:cNvPr id="75" name="TextBox 74"/>
          <p:cNvSpPr txBox="1"/>
          <p:nvPr/>
        </p:nvSpPr>
        <p:spPr>
          <a:xfrm>
            <a:off x="6477000" y="4785360"/>
            <a:ext cx="2438400" cy="320040"/>
          </a:xfrm>
          <a:prstGeom prst="rect">
            <a:avLst/>
          </a:prstGeom>
          <a:noFill/>
          <a:ln w="22225">
            <a:noFill/>
          </a:ln>
        </p:spPr>
        <p:txBody>
          <a:bodyPr wrap="none" rtlCol="0" anchor="ctr">
            <a:noAutofit/>
          </a:bodyPr>
          <a:lstStyle/>
          <a:p>
            <a:r>
              <a:rPr lang="en-US" b="1" spc="600" dirty="0" smtClean="0"/>
              <a:t>WO FEEDBACK</a:t>
            </a:r>
            <a:endParaRPr lang="en-US" b="1" spc="600" dirty="0"/>
          </a:p>
        </p:txBody>
      </p:sp>
      <p:grpSp>
        <p:nvGrpSpPr>
          <p:cNvPr id="76" name="Group 75"/>
          <p:cNvGrpSpPr/>
          <p:nvPr/>
        </p:nvGrpSpPr>
        <p:grpSpPr>
          <a:xfrm>
            <a:off x="7178040" y="5166360"/>
            <a:ext cx="365760" cy="320040"/>
            <a:chOff x="5791200" y="4251960"/>
            <a:chExt cx="365760" cy="320040"/>
          </a:xfrm>
        </p:grpSpPr>
        <p:sp>
          <p:nvSpPr>
            <p:cNvPr id="77" name="TextBox 76"/>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78" name="Picture 7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grpSp>
        <p:nvGrpSpPr>
          <p:cNvPr id="79" name="Group 78"/>
          <p:cNvGrpSpPr/>
          <p:nvPr/>
        </p:nvGrpSpPr>
        <p:grpSpPr>
          <a:xfrm>
            <a:off x="7772400" y="5166360"/>
            <a:ext cx="365760" cy="320040"/>
            <a:chOff x="5791200" y="4251960"/>
            <a:chExt cx="365760" cy="320040"/>
          </a:xfrm>
        </p:grpSpPr>
        <p:sp>
          <p:nvSpPr>
            <p:cNvPr id="80" name="TextBox 79"/>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81" name="Picture 8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grpSp>
        <p:nvGrpSpPr>
          <p:cNvPr id="82" name="Group 81"/>
          <p:cNvGrpSpPr/>
          <p:nvPr/>
        </p:nvGrpSpPr>
        <p:grpSpPr>
          <a:xfrm>
            <a:off x="8397240" y="5166360"/>
            <a:ext cx="365760" cy="320040"/>
            <a:chOff x="5791200" y="4251960"/>
            <a:chExt cx="365760" cy="320040"/>
          </a:xfrm>
        </p:grpSpPr>
        <p:sp>
          <p:nvSpPr>
            <p:cNvPr id="83" name="TextBox 82"/>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84" name="Picture 8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sp>
        <p:nvSpPr>
          <p:cNvPr id="85" name="TextBox 84"/>
          <p:cNvSpPr txBox="1"/>
          <p:nvPr/>
        </p:nvSpPr>
        <p:spPr>
          <a:xfrm>
            <a:off x="6477000" y="5775960"/>
            <a:ext cx="2438400" cy="320040"/>
          </a:xfrm>
          <a:prstGeom prst="rect">
            <a:avLst/>
          </a:prstGeom>
          <a:noFill/>
          <a:ln w="22225">
            <a:noFill/>
          </a:ln>
        </p:spPr>
        <p:txBody>
          <a:bodyPr wrap="none" rtlCol="0" anchor="ctr">
            <a:noAutofit/>
          </a:bodyPr>
          <a:lstStyle/>
          <a:p>
            <a:r>
              <a:rPr lang="en-US" b="1" spc="600" dirty="0" smtClean="0"/>
              <a:t>ACTUAL COSTS</a:t>
            </a:r>
            <a:endParaRPr lang="en-US" b="1" spc="600" dirty="0"/>
          </a:p>
        </p:txBody>
      </p:sp>
      <p:sp>
        <p:nvSpPr>
          <p:cNvPr id="86" name="TextBox 85"/>
          <p:cNvSpPr txBox="1"/>
          <p:nvPr/>
        </p:nvSpPr>
        <p:spPr>
          <a:xfrm>
            <a:off x="6477000" y="6035442"/>
            <a:ext cx="1532148" cy="746358"/>
          </a:xfrm>
          <a:prstGeom prst="rect">
            <a:avLst/>
          </a:prstGeom>
          <a:noFill/>
        </p:spPr>
        <p:txBody>
          <a:bodyPr wrap="square" rtlCol="0">
            <a:spAutoFit/>
          </a:bodyPr>
          <a:lstStyle/>
          <a:p>
            <a:pPr marL="285750" indent="-285750">
              <a:lnSpc>
                <a:spcPts val="1700"/>
              </a:lnSpc>
              <a:buFont typeface="Wingdings" panose="05000000000000000000" pitchFamily="2" charset="2"/>
              <a:buChar char="§"/>
            </a:pPr>
            <a:r>
              <a:rPr lang="en-US" b="1" dirty="0" smtClean="0"/>
              <a:t>Labor</a:t>
            </a:r>
          </a:p>
          <a:p>
            <a:pPr marL="285750" indent="-285750">
              <a:lnSpc>
                <a:spcPts val="1700"/>
              </a:lnSpc>
              <a:buFont typeface="Wingdings" panose="05000000000000000000" pitchFamily="2" charset="2"/>
              <a:buChar char="§"/>
            </a:pPr>
            <a:r>
              <a:rPr lang="en-US" b="1" dirty="0" smtClean="0"/>
              <a:t>Material</a:t>
            </a:r>
          </a:p>
          <a:p>
            <a:pPr marL="285750" indent="-285750">
              <a:lnSpc>
                <a:spcPts val="1700"/>
              </a:lnSpc>
              <a:buFont typeface="Wingdings" panose="05000000000000000000" pitchFamily="2" charset="2"/>
              <a:buChar char="§"/>
            </a:pPr>
            <a:r>
              <a:rPr lang="en-US" b="1" dirty="0" smtClean="0"/>
              <a:t>Services</a:t>
            </a:r>
            <a:endParaRPr lang="en-US" b="1" dirty="0"/>
          </a:p>
        </p:txBody>
      </p:sp>
      <p:sp>
        <p:nvSpPr>
          <p:cNvPr id="87" name="Bevel 86"/>
          <p:cNvSpPr/>
          <p:nvPr/>
        </p:nvSpPr>
        <p:spPr>
          <a:xfrm>
            <a:off x="6477000" y="1298448"/>
            <a:ext cx="2590800" cy="5334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tx1"/>
                </a:solidFill>
              </a:rPr>
              <a:t>Completion</a:t>
            </a:r>
            <a:endParaRPr lang="en-US" sz="2400" b="1" spc="300" dirty="0">
              <a:solidFill>
                <a:schemeClr val="tx1"/>
              </a:solidFill>
            </a:endParaRPr>
          </a:p>
        </p:txBody>
      </p:sp>
      <p:sp>
        <p:nvSpPr>
          <p:cNvPr id="88" name="TextBox 87"/>
          <p:cNvSpPr txBox="1"/>
          <p:nvPr/>
        </p:nvSpPr>
        <p:spPr>
          <a:xfrm>
            <a:off x="6553199" y="4163568"/>
            <a:ext cx="2027731" cy="320040"/>
          </a:xfrm>
          <a:prstGeom prst="rect">
            <a:avLst/>
          </a:prstGeom>
          <a:noFill/>
          <a:ln w="22225">
            <a:solidFill>
              <a:schemeClr val="tx1"/>
            </a:solidFill>
          </a:ln>
        </p:spPr>
        <p:txBody>
          <a:bodyPr wrap="none" rtlCol="0" anchor="ctr">
            <a:noAutofit/>
          </a:bodyPr>
          <a:lstStyle/>
          <a:p>
            <a:r>
              <a:rPr lang="en-US" b="1" dirty="0" smtClean="0"/>
              <a:t>TOTAL DOWNTIME</a:t>
            </a:r>
            <a:endParaRPr lang="en-US" b="1" dirty="0"/>
          </a:p>
        </p:txBody>
      </p:sp>
      <p:sp>
        <p:nvSpPr>
          <p:cNvPr id="67" name="Rectangle 66"/>
          <p:cNvSpPr/>
          <p:nvPr/>
        </p:nvSpPr>
        <p:spPr>
          <a:xfrm>
            <a:off x="6324600" y="914400"/>
            <a:ext cx="28956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0" y="6553200"/>
            <a:ext cx="5928360" cy="338554"/>
          </a:xfrm>
          <a:prstGeom prst="rect">
            <a:avLst/>
          </a:prstGeom>
          <a:noFill/>
        </p:spPr>
        <p:txBody>
          <a:bodyPr wrap="square" rtlCol="0">
            <a:spAutoFit/>
          </a:bodyPr>
          <a:lstStyle/>
          <a:p>
            <a:r>
              <a:rPr lang="en-US" sz="1600" dirty="0" smtClean="0"/>
              <a:t>Note: I would capture Asset Condition under monthly PM</a:t>
            </a:r>
            <a:endParaRPr lang="en-US" sz="1600" dirty="0"/>
          </a:p>
        </p:txBody>
      </p:sp>
      <p:sp>
        <p:nvSpPr>
          <p:cNvPr id="15" name="TextBox 14"/>
          <p:cNvSpPr txBox="1"/>
          <p:nvPr/>
        </p:nvSpPr>
        <p:spPr>
          <a:xfrm>
            <a:off x="91440" y="914400"/>
            <a:ext cx="1463040" cy="369332"/>
          </a:xfrm>
          <a:prstGeom prst="rect">
            <a:avLst/>
          </a:prstGeom>
          <a:noFill/>
        </p:spPr>
        <p:txBody>
          <a:bodyPr wrap="square" rtlCol="0">
            <a:spAutoFit/>
          </a:bodyPr>
          <a:lstStyle/>
          <a:p>
            <a:r>
              <a:rPr lang="en-US" b="1" dirty="0" smtClean="0">
                <a:solidFill>
                  <a:srgbClr val="002060"/>
                </a:solidFill>
              </a:rPr>
              <a:t>Repair Event</a:t>
            </a:r>
            <a:endParaRPr lang="en-US" b="1" dirty="0">
              <a:solidFill>
                <a:srgbClr val="002060"/>
              </a:solidFill>
            </a:endParaRPr>
          </a:p>
        </p:txBody>
      </p:sp>
    </p:spTree>
    <p:extLst>
      <p:ext uri="{BB962C8B-B14F-4D97-AF65-F5344CB8AC3E}">
        <p14:creationId xmlns:p14="http://schemas.microsoft.com/office/powerpoint/2010/main" val="2920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731520"/>
          </a:xfrm>
          <a:prstGeom prst="rect">
            <a:avLst/>
          </a:prstGeom>
          <a:solidFill>
            <a:schemeClr val="bg1"/>
          </a:solidFill>
        </p:spPr>
        <p:txBody>
          <a:bodyPr vert="horz" wrap="none" lIns="45720" tIns="182880" rIns="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900" b="1" spc="300" dirty="0" smtClean="0">
                <a:latin typeface="Gabriola" panose="04040605051002020D02" pitchFamily="82" charset="0"/>
              </a:rPr>
              <a:t>It all starts with the Failure Data</a:t>
            </a:r>
            <a:endParaRPr lang="en-US" sz="5900" b="1" spc="300" dirty="0">
              <a:latin typeface="Gabriola" panose="04040605051002020D02" pitchFamily="82" charset="0"/>
            </a:endParaRPr>
          </a:p>
        </p:txBody>
      </p:sp>
      <p:sp>
        <p:nvSpPr>
          <p:cNvPr id="5" name="TextBox 4"/>
          <p:cNvSpPr txBox="1"/>
          <p:nvPr/>
        </p:nvSpPr>
        <p:spPr>
          <a:xfrm>
            <a:off x="91440" y="1981200"/>
            <a:ext cx="715645" cy="320040"/>
          </a:xfrm>
          <a:prstGeom prst="rect">
            <a:avLst/>
          </a:prstGeom>
          <a:noFill/>
          <a:ln w="22225">
            <a:solidFill>
              <a:schemeClr val="tx1"/>
            </a:solidFill>
          </a:ln>
        </p:spPr>
        <p:txBody>
          <a:bodyPr wrap="none" rtlCol="0" anchor="ctr">
            <a:noAutofit/>
          </a:bodyPr>
          <a:lstStyle/>
          <a:p>
            <a:r>
              <a:rPr lang="en-US" b="1" dirty="0" smtClean="0"/>
              <a:t>WO #</a:t>
            </a:r>
            <a:endParaRPr lang="en-US" b="1" dirty="0"/>
          </a:p>
        </p:txBody>
      </p:sp>
      <p:sp>
        <p:nvSpPr>
          <p:cNvPr id="6" name="TextBox 5"/>
          <p:cNvSpPr txBox="1"/>
          <p:nvPr/>
        </p:nvSpPr>
        <p:spPr>
          <a:xfrm>
            <a:off x="91440" y="2536709"/>
            <a:ext cx="914400" cy="320040"/>
          </a:xfrm>
          <a:prstGeom prst="rect">
            <a:avLst/>
          </a:prstGeom>
          <a:noFill/>
          <a:ln w="22225">
            <a:solidFill>
              <a:schemeClr val="tx1"/>
            </a:solidFill>
          </a:ln>
        </p:spPr>
        <p:txBody>
          <a:bodyPr wrap="none" rtlCol="0" anchor="ctr">
            <a:noAutofit/>
          </a:bodyPr>
          <a:lstStyle/>
          <a:p>
            <a:r>
              <a:rPr lang="en-US" b="1" dirty="0" smtClean="0"/>
              <a:t>ASSET #</a:t>
            </a:r>
            <a:endParaRPr lang="en-US" b="1" dirty="0"/>
          </a:p>
        </p:txBody>
      </p:sp>
      <p:sp>
        <p:nvSpPr>
          <p:cNvPr id="7" name="TextBox 6"/>
          <p:cNvSpPr txBox="1"/>
          <p:nvPr/>
        </p:nvSpPr>
        <p:spPr>
          <a:xfrm>
            <a:off x="91440" y="3617976"/>
            <a:ext cx="1463040" cy="320040"/>
          </a:xfrm>
          <a:prstGeom prst="rect">
            <a:avLst/>
          </a:prstGeom>
          <a:noFill/>
          <a:ln w="22225">
            <a:solidFill>
              <a:schemeClr val="tx1"/>
            </a:solidFill>
          </a:ln>
        </p:spPr>
        <p:txBody>
          <a:bodyPr wrap="none" rtlCol="0" anchor="ctr">
            <a:noAutofit/>
          </a:bodyPr>
          <a:lstStyle/>
          <a:p>
            <a:r>
              <a:rPr lang="en-US" b="1" dirty="0" smtClean="0"/>
              <a:t>TYPE FAILURE</a:t>
            </a:r>
            <a:endParaRPr lang="en-US" b="1" dirty="0"/>
          </a:p>
        </p:txBody>
      </p:sp>
      <p:sp>
        <p:nvSpPr>
          <p:cNvPr id="8" name="TextBox 7"/>
          <p:cNvSpPr txBox="1"/>
          <p:nvPr/>
        </p:nvSpPr>
        <p:spPr>
          <a:xfrm>
            <a:off x="91440" y="4709160"/>
            <a:ext cx="1828800" cy="320040"/>
          </a:xfrm>
          <a:prstGeom prst="rect">
            <a:avLst/>
          </a:prstGeom>
          <a:noFill/>
          <a:ln w="22225">
            <a:solidFill>
              <a:schemeClr val="tx1"/>
            </a:solidFill>
          </a:ln>
        </p:spPr>
        <p:txBody>
          <a:bodyPr wrap="none" rtlCol="0" anchor="ctr">
            <a:noAutofit/>
          </a:bodyPr>
          <a:lstStyle/>
          <a:p>
            <a:r>
              <a:rPr lang="en-US" b="1" dirty="0" smtClean="0"/>
              <a:t>PROBLEM CODE</a:t>
            </a:r>
            <a:endParaRPr lang="en-US" b="1" dirty="0"/>
          </a:p>
        </p:txBody>
      </p:sp>
      <p:sp>
        <p:nvSpPr>
          <p:cNvPr id="9" name="TextBox 8"/>
          <p:cNvSpPr txBox="1"/>
          <p:nvPr/>
        </p:nvSpPr>
        <p:spPr>
          <a:xfrm>
            <a:off x="91440" y="3072384"/>
            <a:ext cx="1295400" cy="320040"/>
          </a:xfrm>
          <a:prstGeom prst="rect">
            <a:avLst/>
          </a:prstGeom>
          <a:noFill/>
          <a:ln w="22225">
            <a:solidFill>
              <a:schemeClr val="tx1"/>
            </a:solidFill>
          </a:ln>
        </p:spPr>
        <p:txBody>
          <a:bodyPr wrap="none" rtlCol="0" anchor="ctr">
            <a:noAutofit/>
          </a:bodyPr>
          <a:lstStyle/>
          <a:p>
            <a:r>
              <a:rPr lang="en-US" b="1" dirty="0" smtClean="0"/>
              <a:t>WORKTYPE</a:t>
            </a:r>
            <a:endParaRPr lang="en-US" b="1" dirty="0"/>
          </a:p>
        </p:txBody>
      </p:sp>
      <p:sp>
        <p:nvSpPr>
          <p:cNvPr id="10" name="TextBox 9"/>
          <p:cNvSpPr txBox="1"/>
          <p:nvPr/>
        </p:nvSpPr>
        <p:spPr>
          <a:xfrm>
            <a:off x="1005840" y="1981200"/>
            <a:ext cx="4023360" cy="320040"/>
          </a:xfrm>
          <a:prstGeom prst="rect">
            <a:avLst/>
          </a:prstGeom>
          <a:noFill/>
          <a:ln w="22225">
            <a:solidFill>
              <a:schemeClr val="tx1"/>
            </a:solidFill>
          </a:ln>
        </p:spPr>
        <p:txBody>
          <a:bodyPr wrap="none" rtlCol="0" anchor="ctr">
            <a:noAutofit/>
          </a:bodyPr>
          <a:lstStyle/>
          <a:p>
            <a:r>
              <a:rPr lang="en-US" b="1" spc="600" dirty="0" smtClean="0"/>
              <a:t>PROBLEM  DESCRIPTION</a:t>
            </a:r>
            <a:endParaRPr lang="en-US" b="1" spc="600" dirty="0"/>
          </a:p>
        </p:txBody>
      </p:sp>
      <p:sp>
        <p:nvSpPr>
          <p:cNvPr id="11" name="TextBox 10"/>
          <p:cNvSpPr txBox="1"/>
          <p:nvPr/>
        </p:nvSpPr>
        <p:spPr>
          <a:xfrm>
            <a:off x="91440" y="4163568"/>
            <a:ext cx="1600200" cy="320040"/>
          </a:xfrm>
          <a:prstGeom prst="rect">
            <a:avLst/>
          </a:prstGeom>
          <a:noFill/>
          <a:ln w="22225">
            <a:solidFill>
              <a:schemeClr val="tx1"/>
            </a:solidFill>
          </a:ln>
        </p:spPr>
        <p:txBody>
          <a:bodyPr wrap="none" rtlCol="0" anchor="ctr">
            <a:noAutofit/>
          </a:bodyPr>
          <a:lstStyle/>
          <a:p>
            <a:r>
              <a:rPr lang="en-US" b="1" dirty="0" smtClean="0"/>
              <a:t>WO PRIORITY</a:t>
            </a:r>
            <a:endParaRPr lang="en-US" b="1" dirty="0"/>
          </a:p>
        </p:txBody>
      </p:sp>
      <p:sp>
        <p:nvSpPr>
          <p:cNvPr id="33" name="Bevel 32"/>
          <p:cNvSpPr/>
          <p:nvPr/>
        </p:nvSpPr>
        <p:spPr>
          <a:xfrm>
            <a:off x="91440" y="1298448"/>
            <a:ext cx="4937760" cy="5334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tx1"/>
                </a:solidFill>
              </a:rPr>
              <a:t>Work Order Initiation</a:t>
            </a:r>
            <a:endParaRPr lang="en-US" sz="2400" b="1" spc="300" dirty="0">
              <a:solidFill>
                <a:schemeClr val="tx1"/>
              </a:solidFill>
            </a:endParaRPr>
          </a:p>
        </p:txBody>
      </p:sp>
      <p:grpSp>
        <p:nvGrpSpPr>
          <p:cNvPr id="52" name="Group 51"/>
          <p:cNvGrpSpPr/>
          <p:nvPr/>
        </p:nvGrpSpPr>
        <p:grpSpPr>
          <a:xfrm>
            <a:off x="2103120" y="2438400"/>
            <a:ext cx="4472412" cy="297517"/>
            <a:chOff x="350520" y="242019"/>
            <a:chExt cx="4472412" cy="297517"/>
          </a:xfrm>
        </p:grpSpPr>
        <p:cxnSp>
          <p:nvCxnSpPr>
            <p:cNvPr id="54" name="Straight Connector 53"/>
            <p:cNvCxnSpPr>
              <a:stCxn id="53" idx="3"/>
              <a:endCxn id="68" idx="1"/>
            </p:cNvCxnSpPr>
            <p:nvPr/>
          </p:nvCxnSpPr>
          <p:spPr>
            <a:xfrm>
              <a:off x="4526280" y="390778"/>
              <a:ext cx="296652" cy="7222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50520" y="242019"/>
              <a:ext cx="4175760" cy="297517"/>
            </a:xfrm>
            <a:prstGeom prst="rect">
              <a:avLst/>
            </a:prstGeom>
            <a:noFill/>
            <a:ln w="31750">
              <a:solidFill>
                <a:srgbClr val="C00000"/>
              </a:solidFill>
              <a:prstDash val="sysDash"/>
            </a:ln>
          </p:spPr>
          <p:txBody>
            <a:bodyPr wrap="square" rtlCol="0">
              <a:spAutoFit/>
            </a:bodyPr>
            <a:lstStyle/>
            <a:p>
              <a:pPr>
                <a:lnSpc>
                  <a:spcPts val="1600"/>
                </a:lnSpc>
              </a:pPr>
              <a:r>
                <a:rPr lang="en-US" dirty="0" smtClean="0">
                  <a:solidFill>
                    <a:srgbClr val="C00000"/>
                  </a:solidFill>
                </a:rPr>
                <a:t>This is the </a:t>
              </a:r>
              <a:r>
                <a:rPr lang="en-US" b="1" dirty="0" smtClean="0">
                  <a:solidFill>
                    <a:srgbClr val="C00000"/>
                  </a:solidFill>
                </a:rPr>
                <a:t>component-part </a:t>
              </a:r>
              <a:r>
                <a:rPr lang="en-US" dirty="0" smtClean="0">
                  <a:solidFill>
                    <a:srgbClr val="C00000"/>
                  </a:solidFill>
                </a:rPr>
                <a:t>that</a:t>
              </a:r>
              <a:r>
                <a:rPr lang="en-US" b="1" dirty="0" smtClean="0">
                  <a:solidFill>
                    <a:srgbClr val="C00000"/>
                  </a:solidFill>
                </a:rPr>
                <a:t> failed</a:t>
              </a:r>
              <a:endParaRPr lang="en-US" b="1" dirty="0">
                <a:solidFill>
                  <a:srgbClr val="C00000"/>
                </a:solidFill>
              </a:endParaRPr>
            </a:p>
          </p:txBody>
        </p:sp>
      </p:grpSp>
      <p:grpSp>
        <p:nvGrpSpPr>
          <p:cNvPr id="57" name="Group 56"/>
          <p:cNvGrpSpPr/>
          <p:nvPr/>
        </p:nvGrpSpPr>
        <p:grpSpPr>
          <a:xfrm>
            <a:off x="2095500" y="3291840"/>
            <a:ext cx="4457700" cy="707886"/>
            <a:chOff x="769620" y="-70549"/>
            <a:chExt cx="4457700" cy="707886"/>
          </a:xfrm>
        </p:grpSpPr>
        <p:sp>
          <p:nvSpPr>
            <p:cNvPr id="58" name="TextBox 57"/>
            <p:cNvSpPr txBox="1"/>
            <p:nvPr/>
          </p:nvSpPr>
          <p:spPr>
            <a:xfrm>
              <a:off x="769620" y="-70549"/>
              <a:ext cx="3695700" cy="707886"/>
            </a:xfrm>
            <a:prstGeom prst="rect">
              <a:avLst/>
            </a:prstGeom>
            <a:noFill/>
            <a:ln w="31750">
              <a:solidFill>
                <a:srgbClr val="C00000"/>
              </a:solidFill>
              <a:prstDash val="sysDash"/>
            </a:ln>
          </p:spPr>
          <p:txBody>
            <a:bodyPr wrap="square" rtlCol="0">
              <a:spAutoFit/>
            </a:bodyPr>
            <a:lstStyle/>
            <a:p>
              <a:pPr>
                <a:lnSpc>
                  <a:spcPts val="1600"/>
                </a:lnSpc>
              </a:pPr>
              <a:r>
                <a:rPr lang="en-US" sz="1500" b="1" dirty="0">
                  <a:solidFill>
                    <a:srgbClr val="C00000"/>
                  </a:solidFill>
                </a:rPr>
                <a:t>ADJUST, ASSEMBLE, CLEAN, INSPECT, MACHINE, MODIFY, REBUILD, REPLACE-EQ, </a:t>
              </a:r>
              <a:r>
                <a:rPr lang="en-US" sz="1500" b="1" dirty="0" smtClean="0">
                  <a:solidFill>
                    <a:srgbClr val="C00000"/>
                  </a:solidFill>
                </a:rPr>
                <a:t>REPLACE-PART</a:t>
              </a:r>
              <a:r>
                <a:rPr lang="en-US" sz="1500" b="1" dirty="0">
                  <a:solidFill>
                    <a:srgbClr val="C00000"/>
                  </a:solidFill>
                </a:rPr>
                <a:t>, </a:t>
              </a:r>
              <a:r>
                <a:rPr lang="en-US" sz="1500" b="1" dirty="0" smtClean="0">
                  <a:solidFill>
                    <a:srgbClr val="C00000"/>
                  </a:solidFill>
                </a:rPr>
                <a:t>LUBRICATE, TRAIN</a:t>
              </a:r>
              <a:endParaRPr lang="en-US" sz="1500" b="1" dirty="0">
                <a:solidFill>
                  <a:srgbClr val="C00000"/>
                </a:solidFill>
              </a:endParaRPr>
            </a:p>
          </p:txBody>
        </p:sp>
        <p:cxnSp>
          <p:nvCxnSpPr>
            <p:cNvPr id="59" name="Straight Connector 58"/>
            <p:cNvCxnSpPr>
              <a:stCxn id="58" idx="3"/>
              <a:endCxn id="70" idx="1"/>
            </p:cNvCxnSpPr>
            <p:nvPr/>
          </p:nvCxnSpPr>
          <p:spPr>
            <a:xfrm>
              <a:off x="4465320" y="283394"/>
              <a:ext cx="762000" cy="419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575532" y="2499360"/>
            <a:ext cx="2286000" cy="320040"/>
          </a:xfrm>
          <a:prstGeom prst="rect">
            <a:avLst/>
          </a:prstGeom>
          <a:noFill/>
          <a:ln w="22225">
            <a:solidFill>
              <a:schemeClr val="tx1"/>
            </a:solidFill>
          </a:ln>
        </p:spPr>
        <p:txBody>
          <a:bodyPr wrap="none" rtlCol="0" anchor="ctr">
            <a:noAutofit/>
          </a:bodyPr>
          <a:lstStyle/>
          <a:p>
            <a:r>
              <a:rPr lang="en-US" b="1" dirty="0" smtClean="0"/>
              <a:t>FAILED COMPONENT</a:t>
            </a:r>
            <a:endParaRPr lang="en-US" b="1" dirty="0"/>
          </a:p>
        </p:txBody>
      </p:sp>
      <p:sp>
        <p:nvSpPr>
          <p:cNvPr id="69" name="TextBox 68"/>
          <p:cNvSpPr txBox="1"/>
          <p:nvPr/>
        </p:nvSpPr>
        <p:spPr>
          <a:xfrm>
            <a:off x="6553200" y="1981200"/>
            <a:ext cx="1005840" cy="320040"/>
          </a:xfrm>
          <a:prstGeom prst="rect">
            <a:avLst/>
          </a:prstGeom>
          <a:noFill/>
          <a:ln w="22225">
            <a:solidFill>
              <a:schemeClr val="tx1"/>
            </a:solidFill>
          </a:ln>
        </p:spPr>
        <p:txBody>
          <a:bodyPr wrap="none" rtlCol="0" anchor="ctr">
            <a:noAutofit/>
          </a:bodyPr>
          <a:lstStyle/>
          <a:p>
            <a:r>
              <a:rPr lang="en-US" b="1" dirty="0" smtClean="0"/>
              <a:t>STATUS</a:t>
            </a:r>
            <a:endParaRPr lang="en-US" b="1" dirty="0"/>
          </a:p>
        </p:txBody>
      </p:sp>
      <p:sp>
        <p:nvSpPr>
          <p:cNvPr id="70" name="TextBox 69"/>
          <p:cNvSpPr txBox="1"/>
          <p:nvPr/>
        </p:nvSpPr>
        <p:spPr>
          <a:xfrm>
            <a:off x="6553200" y="3489960"/>
            <a:ext cx="1554480" cy="320040"/>
          </a:xfrm>
          <a:prstGeom prst="rect">
            <a:avLst/>
          </a:prstGeom>
          <a:noFill/>
          <a:ln w="22225">
            <a:solidFill>
              <a:schemeClr val="tx1"/>
            </a:solidFill>
          </a:ln>
        </p:spPr>
        <p:txBody>
          <a:bodyPr wrap="none" rtlCol="0" anchor="ctr">
            <a:noAutofit/>
          </a:bodyPr>
          <a:lstStyle/>
          <a:p>
            <a:r>
              <a:rPr lang="en-US" b="1" dirty="0" smtClean="0"/>
              <a:t>ACTION VERB</a:t>
            </a:r>
            <a:endParaRPr lang="en-US" b="1" dirty="0"/>
          </a:p>
        </p:txBody>
      </p:sp>
      <p:sp>
        <p:nvSpPr>
          <p:cNvPr id="71" name="TextBox 70"/>
          <p:cNvSpPr txBox="1"/>
          <p:nvPr/>
        </p:nvSpPr>
        <p:spPr>
          <a:xfrm>
            <a:off x="6553200" y="3947160"/>
            <a:ext cx="914400" cy="320040"/>
          </a:xfrm>
          <a:prstGeom prst="rect">
            <a:avLst/>
          </a:prstGeom>
          <a:noFill/>
          <a:ln w="22225">
            <a:solidFill>
              <a:schemeClr val="tx1"/>
            </a:solidFill>
          </a:ln>
        </p:spPr>
        <p:txBody>
          <a:bodyPr wrap="none" rtlCol="0" anchor="ctr">
            <a:noAutofit/>
          </a:bodyPr>
          <a:lstStyle/>
          <a:p>
            <a:r>
              <a:rPr lang="en-US" b="1" dirty="0" smtClean="0"/>
              <a:t>CAUSE</a:t>
            </a:r>
            <a:endParaRPr lang="en-US" b="1" dirty="0"/>
          </a:p>
        </p:txBody>
      </p:sp>
      <p:grpSp>
        <p:nvGrpSpPr>
          <p:cNvPr id="72" name="Group 71"/>
          <p:cNvGrpSpPr/>
          <p:nvPr/>
        </p:nvGrpSpPr>
        <p:grpSpPr>
          <a:xfrm>
            <a:off x="6553200" y="5318760"/>
            <a:ext cx="365760" cy="320040"/>
            <a:chOff x="5791200" y="4251960"/>
            <a:chExt cx="365760" cy="320040"/>
          </a:xfrm>
        </p:grpSpPr>
        <p:sp>
          <p:nvSpPr>
            <p:cNvPr id="73" name="TextBox 72"/>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74" name="Picture 7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sp>
        <p:nvSpPr>
          <p:cNvPr id="75" name="TextBox 74"/>
          <p:cNvSpPr txBox="1"/>
          <p:nvPr/>
        </p:nvSpPr>
        <p:spPr>
          <a:xfrm>
            <a:off x="6477000" y="4953000"/>
            <a:ext cx="2438400" cy="320040"/>
          </a:xfrm>
          <a:prstGeom prst="rect">
            <a:avLst/>
          </a:prstGeom>
          <a:noFill/>
          <a:ln w="22225">
            <a:noFill/>
          </a:ln>
        </p:spPr>
        <p:txBody>
          <a:bodyPr wrap="none" rtlCol="0" anchor="ctr">
            <a:noAutofit/>
          </a:bodyPr>
          <a:lstStyle/>
          <a:p>
            <a:r>
              <a:rPr lang="en-US" b="1" spc="600" dirty="0" smtClean="0"/>
              <a:t>WO FEEDBACK</a:t>
            </a:r>
            <a:endParaRPr lang="en-US" b="1" spc="600" dirty="0"/>
          </a:p>
        </p:txBody>
      </p:sp>
      <p:grpSp>
        <p:nvGrpSpPr>
          <p:cNvPr id="76" name="Group 75"/>
          <p:cNvGrpSpPr/>
          <p:nvPr/>
        </p:nvGrpSpPr>
        <p:grpSpPr>
          <a:xfrm>
            <a:off x="7178040" y="5334000"/>
            <a:ext cx="365760" cy="320040"/>
            <a:chOff x="5791200" y="4251960"/>
            <a:chExt cx="365760" cy="320040"/>
          </a:xfrm>
        </p:grpSpPr>
        <p:sp>
          <p:nvSpPr>
            <p:cNvPr id="77" name="TextBox 76"/>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78" name="Picture 7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grpSp>
        <p:nvGrpSpPr>
          <p:cNvPr id="79" name="Group 78"/>
          <p:cNvGrpSpPr/>
          <p:nvPr/>
        </p:nvGrpSpPr>
        <p:grpSpPr>
          <a:xfrm>
            <a:off x="7772400" y="5334000"/>
            <a:ext cx="365760" cy="320040"/>
            <a:chOff x="5791200" y="4251960"/>
            <a:chExt cx="365760" cy="320040"/>
          </a:xfrm>
        </p:grpSpPr>
        <p:sp>
          <p:nvSpPr>
            <p:cNvPr id="80" name="TextBox 79"/>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81" name="Picture 8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grpSp>
        <p:nvGrpSpPr>
          <p:cNvPr id="82" name="Group 81"/>
          <p:cNvGrpSpPr/>
          <p:nvPr/>
        </p:nvGrpSpPr>
        <p:grpSpPr>
          <a:xfrm>
            <a:off x="8397240" y="5334000"/>
            <a:ext cx="365760" cy="320040"/>
            <a:chOff x="5791200" y="4251960"/>
            <a:chExt cx="365760" cy="320040"/>
          </a:xfrm>
        </p:grpSpPr>
        <p:sp>
          <p:nvSpPr>
            <p:cNvPr id="83" name="TextBox 82"/>
            <p:cNvSpPr txBox="1"/>
            <p:nvPr/>
          </p:nvSpPr>
          <p:spPr>
            <a:xfrm>
              <a:off x="5791200" y="4251960"/>
              <a:ext cx="365760" cy="320040"/>
            </a:xfrm>
            <a:prstGeom prst="rect">
              <a:avLst/>
            </a:prstGeom>
            <a:noFill/>
            <a:ln w="22225">
              <a:solidFill>
                <a:schemeClr val="tx1"/>
              </a:solidFill>
            </a:ln>
          </p:spPr>
          <p:txBody>
            <a:bodyPr wrap="none" rtlCol="0" anchor="ctr">
              <a:noAutofit/>
            </a:bodyPr>
            <a:lstStyle/>
            <a:p>
              <a:endParaRPr lang="en-US" b="1" dirty="0"/>
            </a:p>
          </p:txBody>
        </p:sp>
        <p:pic>
          <p:nvPicPr>
            <p:cNvPr id="84" name="Picture 8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3532" y="4251960"/>
              <a:ext cx="322719" cy="296227"/>
            </a:xfrm>
            <a:prstGeom prst="rect">
              <a:avLst/>
            </a:prstGeom>
          </p:spPr>
        </p:pic>
      </p:grpSp>
      <p:sp>
        <p:nvSpPr>
          <p:cNvPr id="85" name="TextBox 84"/>
          <p:cNvSpPr txBox="1"/>
          <p:nvPr/>
        </p:nvSpPr>
        <p:spPr>
          <a:xfrm>
            <a:off x="6477000" y="5852160"/>
            <a:ext cx="2438400" cy="320040"/>
          </a:xfrm>
          <a:prstGeom prst="rect">
            <a:avLst/>
          </a:prstGeom>
          <a:noFill/>
          <a:ln w="22225">
            <a:noFill/>
          </a:ln>
        </p:spPr>
        <p:txBody>
          <a:bodyPr wrap="none" rtlCol="0" anchor="ctr">
            <a:noAutofit/>
          </a:bodyPr>
          <a:lstStyle/>
          <a:p>
            <a:r>
              <a:rPr lang="en-US" b="1" spc="600" dirty="0" smtClean="0"/>
              <a:t>ACTUAL COSTS</a:t>
            </a:r>
            <a:endParaRPr lang="en-US" b="1" spc="600" dirty="0"/>
          </a:p>
        </p:txBody>
      </p:sp>
      <p:sp>
        <p:nvSpPr>
          <p:cNvPr id="86" name="TextBox 85"/>
          <p:cNvSpPr txBox="1"/>
          <p:nvPr/>
        </p:nvSpPr>
        <p:spPr>
          <a:xfrm>
            <a:off x="6477000" y="6111642"/>
            <a:ext cx="1532148" cy="746358"/>
          </a:xfrm>
          <a:prstGeom prst="rect">
            <a:avLst/>
          </a:prstGeom>
          <a:noFill/>
        </p:spPr>
        <p:txBody>
          <a:bodyPr wrap="square" rtlCol="0">
            <a:spAutoFit/>
          </a:bodyPr>
          <a:lstStyle/>
          <a:p>
            <a:pPr marL="285750" indent="-285750">
              <a:lnSpc>
                <a:spcPts val="1700"/>
              </a:lnSpc>
              <a:buFont typeface="Wingdings" panose="05000000000000000000" pitchFamily="2" charset="2"/>
              <a:buChar char="§"/>
            </a:pPr>
            <a:r>
              <a:rPr lang="en-US" b="1" dirty="0" smtClean="0"/>
              <a:t>Labor</a:t>
            </a:r>
          </a:p>
          <a:p>
            <a:pPr marL="285750" indent="-285750">
              <a:lnSpc>
                <a:spcPts val="1700"/>
              </a:lnSpc>
              <a:buFont typeface="Wingdings" panose="05000000000000000000" pitchFamily="2" charset="2"/>
              <a:buChar char="§"/>
            </a:pPr>
            <a:r>
              <a:rPr lang="en-US" b="1" dirty="0" smtClean="0"/>
              <a:t>Material</a:t>
            </a:r>
          </a:p>
          <a:p>
            <a:pPr marL="285750" indent="-285750">
              <a:lnSpc>
                <a:spcPts val="1700"/>
              </a:lnSpc>
              <a:buFont typeface="Wingdings" panose="05000000000000000000" pitchFamily="2" charset="2"/>
              <a:buChar char="§"/>
            </a:pPr>
            <a:r>
              <a:rPr lang="en-US" b="1" dirty="0" smtClean="0"/>
              <a:t>Services</a:t>
            </a:r>
            <a:endParaRPr lang="en-US" b="1" dirty="0"/>
          </a:p>
        </p:txBody>
      </p:sp>
      <p:sp>
        <p:nvSpPr>
          <p:cNvPr id="87" name="Bevel 86"/>
          <p:cNvSpPr/>
          <p:nvPr/>
        </p:nvSpPr>
        <p:spPr>
          <a:xfrm>
            <a:off x="6477000" y="1298448"/>
            <a:ext cx="2590800" cy="5334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tx1"/>
                </a:solidFill>
              </a:rPr>
              <a:t>Completion</a:t>
            </a:r>
            <a:endParaRPr lang="en-US" sz="2400" b="1" spc="300" dirty="0">
              <a:solidFill>
                <a:schemeClr val="tx1"/>
              </a:solidFill>
            </a:endParaRPr>
          </a:p>
        </p:txBody>
      </p:sp>
      <p:sp>
        <p:nvSpPr>
          <p:cNvPr id="88" name="TextBox 87"/>
          <p:cNvSpPr txBox="1"/>
          <p:nvPr/>
        </p:nvSpPr>
        <p:spPr>
          <a:xfrm>
            <a:off x="6553199" y="4404360"/>
            <a:ext cx="2027731" cy="320040"/>
          </a:xfrm>
          <a:prstGeom prst="rect">
            <a:avLst/>
          </a:prstGeom>
          <a:noFill/>
          <a:ln w="22225">
            <a:solidFill>
              <a:schemeClr val="tx1"/>
            </a:solidFill>
          </a:ln>
        </p:spPr>
        <p:txBody>
          <a:bodyPr wrap="none" rtlCol="0" anchor="ctr">
            <a:noAutofit/>
          </a:bodyPr>
          <a:lstStyle/>
          <a:p>
            <a:r>
              <a:rPr lang="en-US" b="1" dirty="0" smtClean="0"/>
              <a:t>TOTAL DOWNTIME</a:t>
            </a:r>
            <a:endParaRPr lang="en-US" b="1" dirty="0"/>
          </a:p>
        </p:txBody>
      </p:sp>
      <p:sp>
        <p:nvSpPr>
          <p:cNvPr id="67" name="Rectangle 66"/>
          <p:cNvSpPr/>
          <p:nvPr/>
        </p:nvSpPr>
        <p:spPr>
          <a:xfrm>
            <a:off x="76200" y="1911509"/>
            <a:ext cx="1844040" cy="325485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05000" y="1911509"/>
            <a:ext cx="3144162" cy="457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095500" y="4107180"/>
            <a:ext cx="4457700" cy="2659797"/>
            <a:chOff x="2095500" y="4107180"/>
            <a:chExt cx="4457700" cy="2659797"/>
          </a:xfrm>
        </p:grpSpPr>
        <p:sp>
          <p:nvSpPr>
            <p:cNvPr id="62" name="TextBox 61"/>
            <p:cNvSpPr txBox="1"/>
            <p:nvPr/>
          </p:nvSpPr>
          <p:spPr>
            <a:xfrm>
              <a:off x="2095500" y="4184304"/>
              <a:ext cx="3848100" cy="913070"/>
            </a:xfrm>
            <a:prstGeom prst="rect">
              <a:avLst/>
            </a:prstGeom>
            <a:solidFill>
              <a:schemeClr val="bg1"/>
            </a:solidFill>
            <a:ln w="31750">
              <a:solidFill>
                <a:srgbClr val="C00000"/>
              </a:solidFill>
              <a:prstDash val="sysDash"/>
            </a:ln>
          </p:spPr>
          <p:txBody>
            <a:bodyPr wrap="square" rtlCol="0">
              <a:spAutoFit/>
            </a:bodyPr>
            <a:lstStyle/>
            <a:p>
              <a:pPr>
                <a:lnSpc>
                  <a:spcPts val="1600"/>
                </a:lnSpc>
              </a:pPr>
              <a:r>
                <a:rPr lang="en-US" dirty="0" smtClean="0">
                  <a:solidFill>
                    <a:srgbClr val="C00000"/>
                  </a:solidFill>
                </a:rPr>
                <a:t>This is the </a:t>
              </a:r>
              <a:r>
                <a:rPr lang="en-US" b="1" dirty="0" smtClean="0">
                  <a:solidFill>
                    <a:srgbClr val="C00000"/>
                  </a:solidFill>
                </a:rPr>
                <a:t>physical cause.</a:t>
              </a:r>
            </a:p>
            <a:p>
              <a:pPr>
                <a:lnSpc>
                  <a:spcPts val="1600"/>
                </a:lnSpc>
              </a:pPr>
              <a:r>
                <a:rPr lang="en-US" dirty="0" smtClean="0">
                  <a:solidFill>
                    <a:srgbClr val="C00000"/>
                  </a:solidFill>
                </a:rPr>
                <a:t>Examples include:</a:t>
              </a:r>
            </a:p>
            <a:p>
              <a:pPr>
                <a:lnSpc>
                  <a:spcPts val="1600"/>
                </a:lnSpc>
              </a:pPr>
              <a:endParaRPr lang="en-US" sz="1400" b="1" dirty="0" smtClean="0">
                <a:solidFill>
                  <a:srgbClr val="C00000"/>
                </a:solidFill>
              </a:endParaRPr>
            </a:p>
            <a:p>
              <a:pPr>
                <a:lnSpc>
                  <a:spcPts val="1600"/>
                </a:lnSpc>
              </a:pPr>
              <a:endParaRPr lang="en-US" b="1" dirty="0">
                <a:solidFill>
                  <a:srgbClr val="C00000"/>
                </a:solidFill>
              </a:endParaRPr>
            </a:p>
          </p:txBody>
        </p:sp>
        <p:cxnSp>
          <p:nvCxnSpPr>
            <p:cNvPr id="60" name="Straight Connector 59"/>
            <p:cNvCxnSpPr>
              <a:stCxn id="62" idx="3"/>
              <a:endCxn id="71" idx="1"/>
            </p:cNvCxnSpPr>
            <p:nvPr/>
          </p:nvCxnSpPr>
          <p:spPr>
            <a:xfrm flipV="1">
              <a:off x="5943600" y="4107180"/>
              <a:ext cx="609600" cy="53365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133599" y="4724400"/>
              <a:ext cx="1981201" cy="1097280"/>
            </a:xfrm>
            <a:prstGeom prst="rect">
              <a:avLst/>
            </a:prstGeom>
            <a:solidFill>
              <a:schemeClr val="bg1"/>
            </a:solidFill>
            <a:ln w="31750">
              <a:noFill/>
              <a:prstDash val="sysDash"/>
            </a:ln>
          </p:spPr>
          <p:txBody>
            <a:bodyPr wrap="square" rtlCol="0">
              <a:spAutoFit/>
            </a:bodyPr>
            <a:lstStyle/>
            <a:p>
              <a:pPr marL="182880" indent="-182880">
                <a:lnSpc>
                  <a:spcPts val="1600"/>
                </a:lnSpc>
                <a:buFont typeface="Wingdings" panose="05000000000000000000" pitchFamily="2" charset="2"/>
                <a:buChar char="ü"/>
              </a:pPr>
              <a:r>
                <a:rPr lang="en-US" sz="1400" b="1" dirty="0" smtClean="0">
                  <a:solidFill>
                    <a:srgbClr val="C00000"/>
                  </a:solidFill>
                </a:rPr>
                <a:t>ERROR-OPER</a:t>
              </a:r>
            </a:p>
            <a:p>
              <a:pPr marL="182880" indent="-182880">
                <a:lnSpc>
                  <a:spcPts val="1600"/>
                </a:lnSpc>
                <a:buFont typeface="Wingdings" panose="05000000000000000000" pitchFamily="2" charset="2"/>
                <a:buChar char="ü"/>
              </a:pPr>
              <a:r>
                <a:rPr lang="en-US" sz="1400" b="1" dirty="0" smtClean="0">
                  <a:solidFill>
                    <a:srgbClr val="C00000"/>
                  </a:solidFill>
                </a:rPr>
                <a:t>ERROR-MAINT</a:t>
              </a:r>
            </a:p>
            <a:p>
              <a:pPr marL="182880" indent="-182880">
                <a:lnSpc>
                  <a:spcPts val="1600"/>
                </a:lnSpc>
                <a:buFont typeface="Wingdings" panose="05000000000000000000" pitchFamily="2" charset="2"/>
                <a:buChar char="ü"/>
              </a:pPr>
              <a:r>
                <a:rPr lang="en-US" sz="1400" b="1" dirty="0" smtClean="0">
                  <a:solidFill>
                    <a:srgbClr val="C00000"/>
                  </a:solidFill>
                </a:rPr>
                <a:t>PM FREQUENCY</a:t>
              </a:r>
            </a:p>
            <a:p>
              <a:pPr marL="182880" indent="-182880">
                <a:lnSpc>
                  <a:spcPts val="1600"/>
                </a:lnSpc>
                <a:buFont typeface="Wingdings" panose="05000000000000000000" pitchFamily="2" charset="2"/>
                <a:buChar char="ü"/>
              </a:pPr>
              <a:r>
                <a:rPr lang="en-US" sz="1400" b="1" dirty="0" smtClean="0">
                  <a:solidFill>
                    <a:srgbClr val="C00000"/>
                  </a:solidFill>
                </a:rPr>
                <a:t>PM/PdM WRONG</a:t>
              </a:r>
            </a:p>
            <a:p>
              <a:pPr marL="182880" indent="-182880">
                <a:lnSpc>
                  <a:spcPts val="1600"/>
                </a:lnSpc>
                <a:buFont typeface="Wingdings" panose="05000000000000000000" pitchFamily="2" charset="2"/>
                <a:buChar char="ü"/>
              </a:pPr>
              <a:r>
                <a:rPr lang="en-US" sz="1400" b="1" dirty="0" smtClean="0">
                  <a:solidFill>
                    <a:srgbClr val="C00000"/>
                  </a:solidFill>
                </a:rPr>
                <a:t>PM/PdM MISSING</a:t>
              </a:r>
            </a:p>
            <a:p>
              <a:pPr marL="182880" indent="-182880">
                <a:lnSpc>
                  <a:spcPts val="1600"/>
                </a:lnSpc>
                <a:buFont typeface="Wingdings" panose="05000000000000000000" pitchFamily="2" charset="2"/>
                <a:buChar char="ü"/>
              </a:pPr>
              <a:endParaRPr lang="en-US" sz="1400" b="1" dirty="0" smtClean="0">
                <a:solidFill>
                  <a:srgbClr val="C00000"/>
                </a:solidFill>
              </a:endParaRPr>
            </a:p>
            <a:p>
              <a:pPr marL="182880" indent="-182880">
                <a:lnSpc>
                  <a:spcPts val="1600"/>
                </a:lnSpc>
              </a:pPr>
              <a:endParaRPr lang="en-US" b="1" dirty="0">
                <a:solidFill>
                  <a:srgbClr val="C00000"/>
                </a:solidFill>
              </a:endParaRPr>
            </a:p>
          </p:txBody>
        </p:sp>
        <p:sp>
          <p:nvSpPr>
            <p:cNvPr id="91" name="TextBox 90"/>
            <p:cNvSpPr txBox="1"/>
            <p:nvPr/>
          </p:nvSpPr>
          <p:spPr>
            <a:xfrm>
              <a:off x="3886200" y="4724400"/>
              <a:ext cx="1920240" cy="1097280"/>
            </a:xfrm>
            <a:prstGeom prst="rect">
              <a:avLst/>
            </a:prstGeom>
            <a:solidFill>
              <a:schemeClr val="bg1"/>
            </a:solidFill>
            <a:ln w="31750">
              <a:noFill/>
              <a:prstDash val="sysDash"/>
            </a:ln>
          </p:spPr>
          <p:txBody>
            <a:bodyPr wrap="none" rtlCol="0">
              <a:noAutofit/>
            </a:bodyPr>
            <a:lstStyle/>
            <a:p>
              <a:pPr marL="182880" indent="-182880">
                <a:lnSpc>
                  <a:spcPts val="1600"/>
                </a:lnSpc>
                <a:buFont typeface="Wingdings" panose="05000000000000000000" pitchFamily="2" charset="2"/>
                <a:buChar char="ü"/>
              </a:pPr>
              <a:r>
                <a:rPr lang="en-US" sz="1400" b="1" dirty="0" smtClean="0">
                  <a:solidFill>
                    <a:srgbClr val="C00000"/>
                  </a:solidFill>
                </a:rPr>
                <a:t>PWR FAILURE/SURGE</a:t>
              </a:r>
            </a:p>
            <a:p>
              <a:pPr marL="182880" indent="-182880">
                <a:lnSpc>
                  <a:spcPts val="1600"/>
                </a:lnSpc>
                <a:buFont typeface="Wingdings" panose="05000000000000000000" pitchFamily="2" charset="2"/>
                <a:buChar char="ü"/>
              </a:pPr>
              <a:r>
                <a:rPr lang="en-US" sz="1400" b="1" dirty="0" smtClean="0">
                  <a:solidFill>
                    <a:srgbClr val="C00000"/>
                  </a:solidFill>
                </a:rPr>
                <a:t>IMPROPER MATERIAL</a:t>
              </a:r>
            </a:p>
            <a:p>
              <a:pPr marL="182880" indent="-182880">
                <a:lnSpc>
                  <a:spcPts val="1600"/>
                </a:lnSpc>
                <a:buFont typeface="Wingdings" panose="05000000000000000000" pitchFamily="2" charset="2"/>
                <a:buChar char="ü"/>
              </a:pPr>
              <a:r>
                <a:rPr lang="en-US" sz="1400" b="1" dirty="0" smtClean="0">
                  <a:solidFill>
                    <a:srgbClr val="C00000"/>
                  </a:solidFill>
                </a:rPr>
                <a:t>MISSING PARTS</a:t>
              </a:r>
            </a:p>
            <a:p>
              <a:pPr marL="182880" indent="-182880">
                <a:lnSpc>
                  <a:spcPts val="1600"/>
                </a:lnSpc>
                <a:buFont typeface="Wingdings" panose="05000000000000000000" pitchFamily="2" charset="2"/>
                <a:buChar char="ü"/>
              </a:pPr>
              <a:r>
                <a:rPr lang="en-US" sz="1400" b="1" dirty="0" smtClean="0">
                  <a:solidFill>
                    <a:srgbClr val="C00000"/>
                  </a:solidFill>
                </a:rPr>
                <a:t>MISSING DOCS</a:t>
              </a:r>
            </a:p>
            <a:p>
              <a:pPr marL="182880" indent="-182880">
                <a:lnSpc>
                  <a:spcPts val="1600"/>
                </a:lnSpc>
                <a:buFont typeface="Wingdings" panose="05000000000000000000" pitchFamily="2" charset="2"/>
                <a:buChar char="ü"/>
              </a:pPr>
              <a:r>
                <a:rPr lang="en-US" sz="1400" b="1" dirty="0" smtClean="0">
                  <a:solidFill>
                    <a:srgbClr val="C00000"/>
                  </a:solidFill>
                </a:rPr>
                <a:t>NORMAL WEAR</a:t>
              </a:r>
            </a:p>
            <a:p>
              <a:pPr marL="182880" indent="-182880">
                <a:lnSpc>
                  <a:spcPts val="1600"/>
                </a:lnSpc>
              </a:pPr>
              <a:endParaRPr lang="en-US" b="1" dirty="0">
                <a:solidFill>
                  <a:srgbClr val="C00000"/>
                </a:solidFill>
              </a:endParaRPr>
            </a:p>
          </p:txBody>
        </p:sp>
        <p:sp>
          <p:nvSpPr>
            <p:cNvPr id="92" name="TextBox 91"/>
            <p:cNvSpPr txBox="1"/>
            <p:nvPr/>
          </p:nvSpPr>
          <p:spPr>
            <a:xfrm>
              <a:off x="2095500" y="5935980"/>
              <a:ext cx="3832860" cy="830997"/>
            </a:xfrm>
            <a:prstGeom prst="rect">
              <a:avLst/>
            </a:prstGeom>
            <a:noFill/>
          </p:spPr>
          <p:txBody>
            <a:bodyPr wrap="square" rtlCol="0">
              <a:spAutoFit/>
            </a:bodyPr>
            <a:lstStyle/>
            <a:p>
              <a:r>
                <a:rPr lang="en-US" sz="1600" dirty="0" smtClean="0"/>
                <a:t>Note: There are other CAUSE levels. The system designers could decide to add more cause fields.</a:t>
              </a:r>
              <a:endParaRPr lang="en-US" sz="1600" dirty="0"/>
            </a:p>
          </p:txBody>
        </p:sp>
      </p:grpSp>
      <p:sp>
        <p:nvSpPr>
          <p:cNvPr id="47" name="TextBox 46"/>
          <p:cNvSpPr txBox="1"/>
          <p:nvPr/>
        </p:nvSpPr>
        <p:spPr>
          <a:xfrm>
            <a:off x="6553200" y="2971800"/>
            <a:ext cx="2514600" cy="320040"/>
          </a:xfrm>
          <a:prstGeom prst="rect">
            <a:avLst/>
          </a:prstGeom>
          <a:noFill/>
          <a:ln w="22225">
            <a:solidFill>
              <a:schemeClr val="tx1"/>
            </a:solidFill>
          </a:ln>
        </p:spPr>
        <p:txBody>
          <a:bodyPr wrap="none" rtlCol="0" anchor="ctr">
            <a:noAutofit/>
          </a:bodyPr>
          <a:lstStyle/>
          <a:p>
            <a:r>
              <a:rPr lang="en-US" b="1" dirty="0" smtClean="0"/>
              <a:t>COMPONENT PROBLEM</a:t>
            </a:r>
            <a:endParaRPr lang="en-US" b="1" dirty="0"/>
          </a:p>
        </p:txBody>
      </p:sp>
      <p:grpSp>
        <p:nvGrpSpPr>
          <p:cNvPr id="12" name="Group 11"/>
          <p:cNvGrpSpPr/>
          <p:nvPr/>
        </p:nvGrpSpPr>
        <p:grpSpPr>
          <a:xfrm>
            <a:off x="2103120" y="2843784"/>
            <a:ext cx="4450080" cy="307135"/>
            <a:chOff x="2103120" y="2843784"/>
            <a:chExt cx="4450080" cy="307135"/>
          </a:xfrm>
        </p:grpSpPr>
        <p:cxnSp>
          <p:nvCxnSpPr>
            <p:cNvPr id="49" name="Straight Connector 48"/>
            <p:cNvCxnSpPr>
              <a:endCxn id="47" idx="1"/>
            </p:cNvCxnSpPr>
            <p:nvPr/>
          </p:nvCxnSpPr>
          <p:spPr>
            <a:xfrm>
              <a:off x="6278880" y="3004972"/>
              <a:ext cx="274320" cy="1268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03120" y="2843784"/>
              <a:ext cx="4175760" cy="307135"/>
            </a:xfrm>
            <a:prstGeom prst="rect">
              <a:avLst/>
            </a:prstGeom>
            <a:noFill/>
            <a:ln w="31750">
              <a:solidFill>
                <a:srgbClr val="C00000"/>
              </a:solidFill>
              <a:prstDash val="sysDash"/>
            </a:ln>
          </p:spPr>
          <p:txBody>
            <a:bodyPr wrap="square" rtlCol="0">
              <a:spAutoFit/>
            </a:bodyPr>
            <a:lstStyle/>
            <a:p>
              <a:pPr>
                <a:lnSpc>
                  <a:spcPts val="1600"/>
                </a:lnSpc>
              </a:pPr>
              <a:r>
                <a:rPr lang="en-US" b="1" dirty="0" smtClean="0">
                  <a:solidFill>
                    <a:srgbClr val="C00000"/>
                  </a:solidFill>
                </a:rPr>
                <a:t>Problem code </a:t>
              </a:r>
              <a:r>
                <a:rPr lang="en-US" dirty="0" smtClean="0">
                  <a:solidFill>
                    <a:srgbClr val="C00000"/>
                  </a:solidFill>
                </a:rPr>
                <a:t>associated with Component</a:t>
              </a:r>
              <a:endParaRPr lang="en-US" dirty="0">
                <a:solidFill>
                  <a:srgbClr val="C00000"/>
                </a:solidFill>
              </a:endParaRPr>
            </a:p>
          </p:txBody>
        </p:sp>
      </p:grpSp>
    </p:spTree>
    <p:extLst>
      <p:ext uri="{BB962C8B-B14F-4D97-AF65-F5344CB8AC3E}">
        <p14:creationId xmlns:p14="http://schemas.microsoft.com/office/powerpoint/2010/main" val="309427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33"/>
            <a:ext cx="9144000" cy="964367"/>
          </a:xfrm>
          <a:prstGeom prst="rect">
            <a:avLst/>
          </a:prstGeom>
        </p:spPr>
        <p:txBody>
          <a:bodyPr wrap="square">
            <a:spAutoFit/>
          </a:bodyPr>
          <a:lstStyle/>
          <a:p>
            <a:pPr>
              <a:lnSpc>
                <a:spcPts val="3400"/>
              </a:lnSpc>
            </a:pPr>
            <a:r>
              <a:rPr lang="en-US" sz="4400" spc="-150" dirty="0" smtClean="0">
                <a:latin typeface="+mn-lt"/>
              </a:rPr>
              <a:t>The</a:t>
            </a:r>
            <a:r>
              <a:rPr lang="en-US" sz="4400" b="1" spc="-150" dirty="0" smtClean="0">
                <a:latin typeface="+mn-lt"/>
              </a:rPr>
              <a:t> Failed Component </a:t>
            </a:r>
            <a:r>
              <a:rPr lang="en-US" sz="4000" spc="-150" dirty="0" smtClean="0"/>
              <a:t>is part of the </a:t>
            </a:r>
            <a:r>
              <a:rPr lang="en-US" sz="4400" b="1" spc="-150" dirty="0" smtClean="0"/>
              <a:t>Failure</a:t>
            </a:r>
          </a:p>
          <a:p>
            <a:pPr>
              <a:lnSpc>
                <a:spcPts val="3400"/>
              </a:lnSpc>
            </a:pPr>
            <a:r>
              <a:rPr lang="en-US" sz="4400" b="1" spc="-150" dirty="0">
                <a:latin typeface="+mn-lt"/>
              </a:rPr>
              <a:t> </a:t>
            </a:r>
            <a:r>
              <a:rPr lang="en-US" sz="4400" b="1" spc="-150" dirty="0" smtClean="0">
                <a:latin typeface="+mn-lt"/>
              </a:rPr>
              <a:t>                                                                   Mode</a:t>
            </a:r>
            <a:endParaRPr lang="en-US" sz="2400" spc="-15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435576"/>
            <a:ext cx="4953000" cy="3305389"/>
          </a:xfrm>
          <a:prstGeom prst="rect">
            <a:avLst/>
          </a:prstGeom>
        </p:spPr>
      </p:pic>
      <p:sp>
        <p:nvSpPr>
          <p:cNvPr id="5" name="TextBox 4"/>
          <p:cNvSpPr txBox="1"/>
          <p:nvPr/>
        </p:nvSpPr>
        <p:spPr>
          <a:xfrm>
            <a:off x="152400" y="3581400"/>
            <a:ext cx="4038600" cy="1790234"/>
          </a:xfrm>
          <a:prstGeom prst="rect">
            <a:avLst/>
          </a:prstGeom>
          <a:noFill/>
        </p:spPr>
        <p:txBody>
          <a:bodyPr wrap="square" rtlCol="0">
            <a:spAutoFit/>
          </a:bodyPr>
          <a:lstStyle/>
          <a:p>
            <a:r>
              <a:rPr lang="en-US" sz="2400" b="1" spc="600" dirty="0" smtClean="0"/>
              <a:t>Centrifugal  Pump</a:t>
            </a:r>
          </a:p>
          <a:p>
            <a:endParaRPr lang="en-US" sz="2400" b="1" dirty="0"/>
          </a:p>
          <a:p>
            <a:endParaRPr lang="en-US" sz="2400" b="1" dirty="0" smtClean="0"/>
          </a:p>
          <a:p>
            <a:pPr>
              <a:lnSpc>
                <a:spcPts val="2300"/>
              </a:lnSpc>
            </a:pPr>
            <a:endParaRPr lang="en-US" sz="2400" b="1" dirty="0" smtClean="0"/>
          </a:p>
          <a:p>
            <a:pPr>
              <a:lnSpc>
                <a:spcPts val="2300"/>
              </a:lnSpc>
            </a:pPr>
            <a:r>
              <a:rPr lang="en-US" sz="2400" b="1" dirty="0" smtClean="0"/>
              <a:t>the components are</a:t>
            </a:r>
            <a:endParaRPr lang="en-US" sz="2400" b="1" dirty="0"/>
          </a:p>
        </p:txBody>
      </p:sp>
      <p:cxnSp>
        <p:nvCxnSpPr>
          <p:cNvPr id="8" name="Straight Arrow Connector 7"/>
          <p:cNvCxnSpPr/>
          <p:nvPr/>
        </p:nvCxnSpPr>
        <p:spPr>
          <a:xfrm>
            <a:off x="2971800" y="5181600"/>
            <a:ext cx="1219200" cy="0"/>
          </a:xfrm>
          <a:prstGeom prst="straightConnector1">
            <a:avLst/>
          </a:prstGeom>
          <a:ln w="41275">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399" y="3962400"/>
            <a:ext cx="2360591" cy="461665"/>
          </a:xfrm>
          <a:prstGeom prst="rect">
            <a:avLst/>
          </a:prstGeom>
          <a:noFill/>
        </p:spPr>
        <p:txBody>
          <a:bodyPr wrap="square" rtlCol="0">
            <a:spAutoFit/>
          </a:bodyPr>
          <a:lstStyle/>
          <a:p>
            <a:r>
              <a:rPr lang="en-US" sz="2400" spc="300" dirty="0"/>
              <a:t>i</a:t>
            </a:r>
            <a:r>
              <a:rPr lang="en-US" sz="2400" spc="300" dirty="0" smtClean="0"/>
              <a:t>s the asset</a:t>
            </a:r>
            <a:endParaRPr lang="en-US" sz="2400" spc="300" dirty="0"/>
          </a:p>
        </p:txBody>
      </p:sp>
      <p:sp>
        <p:nvSpPr>
          <p:cNvPr id="14" name="Rectangle 13"/>
          <p:cNvSpPr/>
          <p:nvPr/>
        </p:nvSpPr>
        <p:spPr>
          <a:xfrm>
            <a:off x="152400" y="3581399"/>
            <a:ext cx="3733800" cy="842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97" b="2219"/>
          <a:stretch/>
        </p:blipFill>
        <p:spPr bwMode="auto">
          <a:xfrm>
            <a:off x="152400" y="1828800"/>
            <a:ext cx="7219950"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72194" y="609600"/>
            <a:ext cx="2481595"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9468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8591871" cy="6006707"/>
          </a:xfrm>
          <a:prstGeom prst="rect">
            <a:avLst/>
          </a:prstGeom>
        </p:spPr>
      </p:pic>
      <p:sp>
        <p:nvSpPr>
          <p:cNvPr id="9" name="TextBox 8"/>
          <p:cNvSpPr txBox="1"/>
          <p:nvPr/>
        </p:nvSpPr>
        <p:spPr>
          <a:xfrm>
            <a:off x="5486400" y="656441"/>
            <a:ext cx="3610710" cy="1323439"/>
          </a:xfrm>
          <a:prstGeom prst="rect">
            <a:avLst/>
          </a:prstGeom>
          <a:solidFill>
            <a:schemeClr val="bg1"/>
          </a:solidFill>
        </p:spPr>
        <p:txBody>
          <a:bodyPr wrap="square" rtlCol="0">
            <a:spAutoFit/>
          </a:bodyPr>
          <a:lstStyle/>
          <a:p>
            <a:pPr>
              <a:lnSpc>
                <a:spcPts val="2400"/>
              </a:lnSpc>
            </a:pPr>
            <a:r>
              <a:rPr lang="en-US" sz="2400" dirty="0" smtClean="0">
                <a:solidFill>
                  <a:srgbClr val="C00000"/>
                </a:solidFill>
              </a:rPr>
              <a:t>A </a:t>
            </a:r>
            <a:r>
              <a:rPr lang="en-US" sz="2400" b="1" dirty="0" smtClean="0">
                <a:solidFill>
                  <a:srgbClr val="C00000"/>
                </a:solidFill>
              </a:rPr>
              <a:t>problem code </a:t>
            </a:r>
            <a:r>
              <a:rPr lang="en-US" sz="2400" dirty="0" smtClean="0">
                <a:solidFill>
                  <a:srgbClr val="C00000"/>
                </a:solidFill>
              </a:rPr>
              <a:t>is the </a:t>
            </a:r>
            <a:r>
              <a:rPr lang="en-US" sz="2400" b="1" dirty="0" smtClean="0">
                <a:solidFill>
                  <a:srgbClr val="C00000"/>
                </a:solidFill>
              </a:rPr>
              <a:t>first observation </a:t>
            </a:r>
            <a:r>
              <a:rPr lang="en-US" sz="2400" dirty="0" smtClean="0">
                <a:solidFill>
                  <a:srgbClr val="C00000"/>
                </a:solidFill>
              </a:rPr>
              <a:t>by an </a:t>
            </a:r>
            <a:r>
              <a:rPr lang="en-US" sz="2400" b="1" dirty="0" smtClean="0">
                <a:solidFill>
                  <a:srgbClr val="C00000"/>
                </a:solidFill>
              </a:rPr>
              <a:t>O&amp;M Technician</a:t>
            </a:r>
            <a:r>
              <a:rPr lang="en-US" sz="2400" dirty="0">
                <a:solidFill>
                  <a:srgbClr val="C00000"/>
                </a:solidFill>
              </a:rPr>
              <a:t> </a:t>
            </a:r>
            <a:r>
              <a:rPr lang="en-US" sz="2400" dirty="0" smtClean="0">
                <a:solidFill>
                  <a:srgbClr val="C00000"/>
                </a:solidFill>
              </a:rPr>
              <a:t>of a </a:t>
            </a:r>
            <a:r>
              <a:rPr lang="en-US" sz="2400" dirty="0" smtClean="0">
                <a:solidFill>
                  <a:srgbClr val="C00000"/>
                </a:solidFill>
              </a:rPr>
              <a:t>problem regarding the asset.</a:t>
            </a:r>
            <a:endParaRPr lang="en-US" sz="2400" dirty="0">
              <a:solidFill>
                <a:srgbClr val="C00000"/>
              </a:solidFill>
            </a:endParaRPr>
          </a:p>
        </p:txBody>
      </p:sp>
      <p:sp>
        <p:nvSpPr>
          <p:cNvPr id="6" name="Title 1"/>
          <p:cNvSpPr txBox="1">
            <a:spLocks/>
          </p:cNvSpPr>
          <p:nvPr/>
        </p:nvSpPr>
        <p:spPr>
          <a:xfrm>
            <a:off x="-1" y="39757"/>
            <a:ext cx="9296401" cy="54864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400" b="1" spc="300" dirty="0" smtClean="0">
                <a:latin typeface="Gabriola" panose="04040605051002020D02" pitchFamily="82" charset="0"/>
              </a:rPr>
              <a:t>Problem </a:t>
            </a:r>
            <a:r>
              <a:rPr lang="en-US" sz="5400" b="1" spc="300" dirty="0" smtClean="0">
                <a:latin typeface="Gabriola" panose="04040605051002020D02" pitchFamily="82" charset="0"/>
              </a:rPr>
              <a:t>Codes</a:t>
            </a:r>
            <a:r>
              <a:rPr lang="en-US" sz="5400" b="1" dirty="0" smtClean="0">
                <a:latin typeface="Gabriola" panose="04040605051002020D02" pitchFamily="82" charset="0"/>
              </a:rPr>
              <a:t>  ( an example list )</a:t>
            </a:r>
            <a:endParaRPr lang="en-US" sz="2000" b="1" dirty="0">
              <a:latin typeface="Gabriola" panose="04040605051002020D02" pitchFamily="82" charset="0"/>
            </a:endParaRPr>
          </a:p>
        </p:txBody>
      </p:sp>
    </p:spTree>
    <p:extLst>
      <p:ext uri="{BB962C8B-B14F-4D97-AF65-F5344CB8AC3E}">
        <p14:creationId xmlns:p14="http://schemas.microsoft.com/office/powerpoint/2010/main" val="240347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1" y="787812"/>
            <a:ext cx="8610598" cy="587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6200" y="0"/>
            <a:ext cx="8915400" cy="64008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00"/>
              </a:lnSpc>
            </a:pPr>
            <a:r>
              <a:rPr lang="en-US" sz="6600" b="1" spc="600" dirty="0" smtClean="0">
                <a:latin typeface="Gabriola" panose="04040605051002020D02" pitchFamily="82" charset="0"/>
              </a:rPr>
              <a:t>O&amp;M Vision</a:t>
            </a:r>
            <a:endParaRPr lang="en-US" sz="2800" b="1" spc="600" dirty="0">
              <a:latin typeface="Gabriola" panose="04040605051002020D02" pitchFamily="82" charset="0"/>
            </a:endParaRPr>
          </a:p>
        </p:txBody>
      </p:sp>
      <p:sp>
        <p:nvSpPr>
          <p:cNvPr id="2" name="TextBox 1"/>
          <p:cNvSpPr txBox="1"/>
          <p:nvPr/>
        </p:nvSpPr>
        <p:spPr>
          <a:xfrm>
            <a:off x="3886200" y="1219200"/>
            <a:ext cx="4191000" cy="646331"/>
          </a:xfrm>
          <a:prstGeom prst="rect">
            <a:avLst/>
          </a:prstGeom>
          <a:noFill/>
        </p:spPr>
        <p:txBody>
          <a:bodyPr wrap="square" rtlCol="0">
            <a:spAutoFit/>
          </a:bodyPr>
          <a:lstStyle/>
          <a:p>
            <a:r>
              <a:rPr lang="en-US" sz="3600" b="1" u="sng" dirty="0" smtClean="0"/>
              <a:t>Goal</a:t>
            </a:r>
            <a:r>
              <a:rPr lang="en-US" sz="3600" b="1" dirty="0" smtClean="0"/>
              <a:t> </a:t>
            </a:r>
            <a:r>
              <a:rPr lang="en-US" sz="3600" b="1" u="sng" dirty="0" smtClean="0"/>
              <a:t>Statement</a:t>
            </a:r>
            <a:endParaRPr lang="en-US" sz="3600" b="1" u="sng" dirty="0"/>
          </a:p>
        </p:txBody>
      </p:sp>
      <p:grpSp>
        <p:nvGrpSpPr>
          <p:cNvPr id="7" name="Group 6"/>
          <p:cNvGrpSpPr/>
          <p:nvPr/>
        </p:nvGrpSpPr>
        <p:grpSpPr>
          <a:xfrm>
            <a:off x="3810000" y="1752600"/>
            <a:ext cx="4267201" cy="5029200"/>
            <a:chOff x="3810000" y="1752600"/>
            <a:chExt cx="4267201" cy="502920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9999"/>
            <a:stretch/>
          </p:blipFill>
          <p:spPr>
            <a:xfrm>
              <a:off x="3810000" y="4587240"/>
              <a:ext cx="4267201" cy="2194560"/>
            </a:xfrm>
            <a:prstGeom prst="rect">
              <a:avLst/>
            </a:prstGeom>
          </p:spPr>
        </p:pic>
        <p:cxnSp>
          <p:nvCxnSpPr>
            <p:cNvPr id="4" name="Straight Connector 3"/>
            <p:cNvCxnSpPr/>
            <p:nvPr/>
          </p:nvCxnSpPr>
          <p:spPr>
            <a:xfrm>
              <a:off x="3962400" y="17526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62400" y="2438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1242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62400" y="3733800"/>
              <a:ext cx="0" cy="1371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07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2034"/>
                                        </p:tgtEl>
                                        <p:attrNameLst>
                                          <p:attrName>style.visibility</p:attrName>
                                        </p:attrNameLst>
                                      </p:cBhvr>
                                      <p:to>
                                        <p:strVal val="visible"/>
                                      </p:to>
                                    </p:set>
                                    <p:animEffect transition="in" filter="wipe(left)">
                                      <p:cBhvr>
                                        <p:cTn id="11" dur="500"/>
                                        <p:tgtEl>
                                          <p:spTgt spid="172034"/>
                                        </p:tgtEl>
                                      </p:cBhvr>
                                    </p:animEffect>
                                  </p:childTnLst>
                                </p:cTn>
                              </p:par>
                            </p:childTnLst>
                          </p:cTn>
                        </p:par>
                        <p:par>
                          <p:cTn id="12" fill="hold">
                            <p:stCondLst>
                              <p:cond delay="1000"/>
                            </p:stCondLst>
                            <p:childTnLst>
                              <p:par>
                                <p:cTn id="13" presetID="1" presetClass="entr" presetSubtype="0" fill="hold" grpId="0" nodeType="afterEffect">
                                  <p:stCondLst>
                                    <p:cond delay="0"/>
                                  </p:stCondLst>
                                  <p:iterate type="lt">
                                    <p:tmAbs val="100"/>
                                  </p:iterate>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201"/>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6696397"/>
              </p:ext>
            </p:extLst>
          </p:nvPr>
        </p:nvGraphicFramePr>
        <p:xfrm>
          <a:off x="457200" y="1219203"/>
          <a:ext cx="7848600" cy="5105397"/>
        </p:xfrm>
        <a:graphic>
          <a:graphicData uri="http://schemas.openxmlformats.org/drawingml/2006/table">
            <a:tbl>
              <a:tblPr firstRow="1" bandRow="1">
                <a:tableStyleId>{5C22544A-7EE6-4342-B048-85BDC9FD1C3A}</a:tableStyleId>
              </a:tblPr>
              <a:tblGrid>
                <a:gridCol w="3139440"/>
                <a:gridCol w="4709160"/>
              </a:tblGrid>
              <a:tr h="464127">
                <a:tc>
                  <a:txBody>
                    <a:bodyPr/>
                    <a:lstStyle/>
                    <a:p>
                      <a:r>
                        <a:rPr lang="en-US" dirty="0" smtClean="0"/>
                        <a:t>COMPONENT</a:t>
                      </a:r>
                      <a:endParaRPr lang="en-US" dirty="0"/>
                    </a:p>
                  </a:txBody>
                  <a:tcPr/>
                </a:tc>
                <a:tc>
                  <a:txBody>
                    <a:bodyPr/>
                    <a:lstStyle/>
                    <a:p>
                      <a:r>
                        <a:rPr lang="en-US" dirty="0" smtClean="0"/>
                        <a:t>PROBLEM CODE</a:t>
                      </a:r>
                      <a:endParaRPr lang="en-US" dirty="0"/>
                    </a:p>
                  </a:txBody>
                  <a:tcPr/>
                </a:tc>
              </a:tr>
              <a:tr h="464127">
                <a:tc>
                  <a:txBody>
                    <a:bodyPr/>
                    <a:lstStyle/>
                    <a:p>
                      <a:r>
                        <a:rPr lang="en-US" b="1" dirty="0" smtClean="0"/>
                        <a:t>TUBE FRAME</a:t>
                      </a:r>
                      <a:endParaRPr lang="en-US" b="1" dirty="0"/>
                    </a:p>
                  </a:txBody>
                  <a:tcPr/>
                </a:tc>
                <a:tc>
                  <a:txBody>
                    <a:bodyPr/>
                    <a:lstStyle/>
                    <a:p>
                      <a:r>
                        <a:rPr lang="en-US" b="1" dirty="0" smtClean="0"/>
                        <a:t>COLLAPSED</a:t>
                      </a:r>
                      <a:endParaRPr lang="en-US" b="1" dirty="0"/>
                    </a:p>
                  </a:txBody>
                  <a:tcPr/>
                </a:tc>
              </a:tr>
              <a:tr h="464127">
                <a:tc>
                  <a:txBody>
                    <a:bodyPr/>
                    <a:lstStyle/>
                    <a:p>
                      <a:r>
                        <a:rPr lang="en-US" b="1" dirty="0" smtClean="0"/>
                        <a:t>SOLAR CELL</a:t>
                      </a:r>
                      <a:endParaRPr lang="en-US" b="1" dirty="0"/>
                    </a:p>
                  </a:txBody>
                  <a:tcPr/>
                </a:tc>
                <a:tc>
                  <a:txBody>
                    <a:bodyPr/>
                    <a:lstStyle/>
                    <a:p>
                      <a:r>
                        <a:rPr lang="en-US" b="1" dirty="0" smtClean="0"/>
                        <a:t>FRACTURED</a:t>
                      </a:r>
                      <a:endParaRPr lang="en-US" b="1" dirty="0"/>
                    </a:p>
                  </a:txBody>
                  <a:tcPr/>
                </a:tc>
              </a:tr>
              <a:tr h="464127">
                <a:tc>
                  <a:txBody>
                    <a:bodyPr/>
                    <a:lstStyle/>
                    <a:p>
                      <a:r>
                        <a:rPr lang="en-US" b="1" dirty="0" smtClean="0"/>
                        <a:t>THERMISTOR</a:t>
                      </a:r>
                      <a:endParaRPr lang="en-US" b="1" dirty="0"/>
                    </a:p>
                  </a:txBody>
                  <a:tcPr/>
                </a:tc>
                <a:tc>
                  <a:txBody>
                    <a:bodyPr/>
                    <a:lstStyle/>
                    <a:p>
                      <a:r>
                        <a:rPr lang="en-US" b="1" dirty="0" smtClean="0"/>
                        <a:t>OPEN/CLOSED</a:t>
                      </a:r>
                      <a:endParaRPr lang="en-US" b="1" dirty="0"/>
                    </a:p>
                  </a:txBody>
                  <a:tcPr/>
                </a:tc>
              </a:tr>
              <a:tr h="464127">
                <a:tc>
                  <a:txBody>
                    <a:bodyPr/>
                    <a:lstStyle/>
                    <a:p>
                      <a:r>
                        <a:rPr lang="en-US" b="1" dirty="0" smtClean="0"/>
                        <a:t>HYDROGEN STORAGE</a:t>
                      </a:r>
                      <a:endParaRPr lang="en-US" b="1" dirty="0"/>
                    </a:p>
                  </a:txBody>
                  <a:tcPr/>
                </a:tc>
                <a:tc>
                  <a:txBody>
                    <a:bodyPr/>
                    <a:lstStyle/>
                    <a:p>
                      <a:r>
                        <a:rPr lang="en-US" b="1" dirty="0" smtClean="0"/>
                        <a:t>HIGH TEMPERATURE</a:t>
                      </a:r>
                      <a:endParaRPr lang="en-US" b="1" dirty="0"/>
                    </a:p>
                  </a:txBody>
                  <a:tcPr/>
                </a:tc>
              </a:tr>
              <a:tr h="464127">
                <a:tc>
                  <a:txBody>
                    <a:bodyPr/>
                    <a:lstStyle/>
                    <a:p>
                      <a:r>
                        <a:rPr lang="en-US" b="1" dirty="0" smtClean="0"/>
                        <a:t>PIPING</a:t>
                      </a:r>
                      <a:endParaRPr lang="en-US" b="1" dirty="0"/>
                    </a:p>
                  </a:txBody>
                  <a:tcPr/>
                </a:tc>
                <a:tc>
                  <a:txBody>
                    <a:bodyPr/>
                    <a:lstStyle/>
                    <a:p>
                      <a:r>
                        <a:rPr lang="en-US" b="1" dirty="0" smtClean="0"/>
                        <a:t>LEAKAGE</a:t>
                      </a:r>
                      <a:endParaRPr lang="en-US" b="1" dirty="0"/>
                    </a:p>
                  </a:txBody>
                  <a:tcPr/>
                </a:tc>
              </a:tr>
              <a:tr h="464127">
                <a:tc>
                  <a:txBody>
                    <a:bodyPr/>
                    <a:lstStyle/>
                    <a:p>
                      <a:r>
                        <a:rPr lang="en-US" b="1" dirty="0" smtClean="0"/>
                        <a:t>CHECK VALVE</a:t>
                      </a:r>
                      <a:endParaRPr lang="en-US" b="1" dirty="0"/>
                    </a:p>
                  </a:txBody>
                  <a:tcPr/>
                </a:tc>
                <a:tc>
                  <a:txBody>
                    <a:bodyPr/>
                    <a:lstStyle/>
                    <a:p>
                      <a:r>
                        <a:rPr lang="en-US" b="1" dirty="0" smtClean="0"/>
                        <a:t>STUCK</a:t>
                      </a:r>
                      <a:endParaRPr lang="en-US" b="1" dirty="0"/>
                    </a:p>
                  </a:txBody>
                  <a:tcPr/>
                </a:tc>
              </a:tr>
              <a:tr h="464127">
                <a:tc>
                  <a:txBody>
                    <a:bodyPr/>
                    <a:lstStyle/>
                    <a:p>
                      <a:r>
                        <a:rPr lang="en-US" b="1" dirty="0" smtClean="0"/>
                        <a:t>SHEET ROLLER</a:t>
                      </a:r>
                      <a:endParaRPr lang="en-US" b="1" dirty="0"/>
                    </a:p>
                  </a:txBody>
                  <a:tcPr/>
                </a:tc>
                <a:tc>
                  <a:txBody>
                    <a:bodyPr/>
                    <a:lstStyle/>
                    <a:p>
                      <a:r>
                        <a:rPr lang="en-US" b="1" dirty="0" smtClean="0"/>
                        <a:t>JAMMED</a:t>
                      </a:r>
                      <a:endParaRPr lang="en-US" b="1" dirty="0"/>
                    </a:p>
                  </a:txBody>
                  <a:tcPr/>
                </a:tc>
              </a:tr>
              <a:tr h="464127">
                <a:tc>
                  <a:txBody>
                    <a:bodyPr/>
                    <a:lstStyle/>
                    <a:p>
                      <a:r>
                        <a:rPr lang="en-US" b="1" dirty="0" smtClean="0"/>
                        <a:t>SWITCH</a:t>
                      </a:r>
                      <a:endParaRPr lang="en-US" b="1" dirty="0"/>
                    </a:p>
                  </a:txBody>
                  <a:tcPr/>
                </a:tc>
                <a:tc>
                  <a:txBody>
                    <a:bodyPr/>
                    <a:lstStyle/>
                    <a:p>
                      <a:r>
                        <a:rPr lang="en-US" b="1" dirty="0" smtClean="0"/>
                        <a:t>NO-OPEN</a:t>
                      </a:r>
                      <a:endParaRPr lang="en-US" b="1" dirty="0"/>
                    </a:p>
                  </a:txBody>
                  <a:tcPr/>
                </a:tc>
              </a:tr>
              <a:tr h="464127">
                <a:tc>
                  <a:txBody>
                    <a:bodyPr/>
                    <a:lstStyle/>
                    <a:p>
                      <a:r>
                        <a:rPr lang="en-US" b="1" dirty="0" smtClean="0"/>
                        <a:t>BATTERY</a:t>
                      </a:r>
                      <a:endParaRPr lang="en-US" b="1" dirty="0"/>
                    </a:p>
                  </a:txBody>
                  <a:tcPr/>
                </a:tc>
                <a:tc>
                  <a:txBody>
                    <a:bodyPr/>
                    <a:lstStyle/>
                    <a:p>
                      <a:r>
                        <a:rPr lang="en-US" b="1" dirty="0" smtClean="0"/>
                        <a:t>NO POWER</a:t>
                      </a:r>
                      <a:endParaRPr lang="en-US" b="1" dirty="0"/>
                    </a:p>
                  </a:txBody>
                  <a:tcPr/>
                </a:tc>
              </a:tr>
              <a:tr h="464127">
                <a:tc>
                  <a:txBody>
                    <a:bodyPr/>
                    <a:lstStyle/>
                    <a:p>
                      <a:r>
                        <a:rPr lang="en-US" b="1" dirty="0" smtClean="0"/>
                        <a:t>MOTOR</a:t>
                      </a:r>
                      <a:endParaRPr lang="en-US" b="1" dirty="0"/>
                    </a:p>
                  </a:txBody>
                  <a:tcPr/>
                </a:tc>
                <a:tc>
                  <a:txBody>
                    <a:bodyPr/>
                    <a:lstStyle/>
                    <a:p>
                      <a:r>
                        <a:rPr lang="en-US" b="1" dirty="0" smtClean="0"/>
                        <a:t>NO</a:t>
                      </a:r>
                      <a:r>
                        <a:rPr lang="en-US" b="1" baseline="0" dirty="0" smtClean="0"/>
                        <a:t> OPERATE</a:t>
                      </a:r>
                      <a:endParaRPr lang="en-US" b="1" dirty="0"/>
                    </a:p>
                  </a:txBody>
                  <a:tcPr/>
                </a:tc>
              </a:tr>
            </a:tbl>
          </a:graphicData>
        </a:graphic>
      </p:graphicFrame>
      <p:sp>
        <p:nvSpPr>
          <p:cNvPr id="5" name="TextBox 4"/>
          <p:cNvSpPr txBox="1"/>
          <p:nvPr/>
        </p:nvSpPr>
        <p:spPr>
          <a:xfrm>
            <a:off x="124990" y="0"/>
            <a:ext cx="9171410" cy="769441"/>
          </a:xfrm>
          <a:prstGeom prst="rect">
            <a:avLst/>
          </a:prstGeom>
          <a:noFill/>
        </p:spPr>
        <p:txBody>
          <a:bodyPr wrap="square" rtlCol="0">
            <a:spAutoFit/>
          </a:bodyPr>
          <a:lstStyle/>
          <a:p>
            <a:r>
              <a:rPr lang="en-US" sz="4400" b="1" dirty="0" smtClean="0"/>
              <a:t>Failure  </a:t>
            </a:r>
            <a:r>
              <a:rPr lang="en-US" sz="2800" b="1" dirty="0" smtClean="0"/>
              <a:t>  </a:t>
            </a:r>
            <a:r>
              <a:rPr lang="en-US" sz="2400" b="1" spc="300" dirty="0" smtClean="0"/>
              <a:t>== </a:t>
            </a:r>
            <a:r>
              <a:rPr lang="en-US" sz="2800" b="1" dirty="0" smtClean="0">
                <a:solidFill>
                  <a:srgbClr val="0033CC"/>
                </a:solidFill>
              </a:rPr>
              <a:t>Component-Part </a:t>
            </a:r>
            <a:r>
              <a:rPr lang="en-US" sz="2800" b="1" dirty="0" smtClean="0"/>
              <a:t> +  </a:t>
            </a:r>
            <a:r>
              <a:rPr lang="en-US" sz="2800" b="1" dirty="0" smtClean="0"/>
              <a:t>Component-Problem </a:t>
            </a:r>
            <a:endParaRPr lang="en-US" sz="2600" b="1" dirty="0"/>
          </a:p>
        </p:txBody>
      </p:sp>
      <p:sp>
        <p:nvSpPr>
          <p:cNvPr id="2" name="TextBox 1"/>
          <p:cNvSpPr txBox="1"/>
          <p:nvPr/>
        </p:nvSpPr>
        <p:spPr>
          <a:xfrm>
            <a:off x="137160" y="457200"/>
            <a:ext cx="2286000" cy="769441"/>
          </a:xfrm>
          <a:prstGeom prst="rect">
            <a:avLst/>
          </a:prstGeom>
          <a:noFill/>
        </p:spPr>
        <p:txBody>
          <a:bodyPr wrap="square" rtlCol="0">
            <a:spAutoFit/>
          </a:bodyPr>
          <a:lstStyle/>
          <a:p>
            <a:r>
              <a:rPr lang="en-US" sz="4400" b="1" dirty="0" smtClean="0"/>
              <a:t>Mode</a:t>
            </a:r>
            <a:endParaRPr lang="en-US" sz="4400" b="1" dirty="0"/>
          </a:p>
        </p:txBody>
      </p:sp>
    </p:spTree>
    <p:extLst>
      <p:ext uri="{BB962C8B-B14F-4D97-AF65-F5344CB8AC3E}">
        <p14:creationId xmlns:p14="http://schemas.microsoft.com/office/powerpoint/2010/main" val="1074168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067" y="714911"/>
            <a:ext cx="7268629" cy="6113977"/>
          </a:xfrm>
          <a:prstGeom prst="rect">
            <a:avLst/>
          </a:prstGeom>
          <a:noFill/>
          <a:ln>
            <a:noFill/>
          </a:ln>
        </p:spPr>
      </p:pic>
      <p:sp>
        <p:nvSpPr>
          <p:cNvPr id="5" name="Title 1"/>
          <p:cNvSpPr txBox="1">
            <a:spLocks/>
          </p:cNvSpPr>
          <p:nvPr/>
        </p:nvSpPr>
        <p:spPr>
          <a:xfrm>
            <a:off x="0" y="0"/>
            <a:ext cx="9144000" cy="64008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00"/>
              </a:lnSpc>
            </a:pPr>
            <a:r>
              <a:rPr lang="en-US" sz="8000" b="1" spc="600" dirty="0" smtClean="0">
                <a:latin typeface="Gabriola" panose="04040605051002020D02" pitchFamily="82" charset="0"/>
              </a:rPr>
              <a:t>4</a:t>
            </a:r>
            <a:r>
              <a:rPr lang="en-US" sz="5400" b="1" spc="600" dirty="0" smtClean="0">
                <a:latin typeface="Gabriola" panose="04040605051002020D02" pitchFamily="82" charset="0"/>
              </a:rPr>
              <a:t>  </a:t>
            </a:r>
            <a:r>
              <a:rPr lang="en-US" sz="5400" b="1" spc="600" dirty="0" smtClean="0">
                <a:latin typeface="Gabriola" panose="04040605051002020D02" pitchFamily="82" charset="0"/>
              </a:rPr>
              <a:t>Levels </a:t>
            </a:r>
            <a:r>
              <a:rPr lang="en-US" sz="5400" b="1" dirty="0" smtClean="0">
                <a:latin typeface="Gabriola" panose="04040605051002020D02" pitchFamily="82" charset="0"/>
              </a:rPr>
              <a:t> </a:t>
            </a:r>
            <a:r>
              <a:rPr lang="en-US" sz="5400" b="1" spc="600" dirty="0" smtClean="0">
                <a:latin typeface="Gabriola" panose="04040605051002020D02" pitchFamily="82" charset="0"/>
              </a:rPr>
              <a:t>of  Cause  Codes</a:t>
            </a:r>
            <a:endParaRPr lang="en-US" sz="2000" b="1" spc="600" dirty="0">
              <a:latin typeface="Gabriola" panose="04040605051002020D02" pitchFamily="82" charset="0"/>
            </a:endParaRPr>
          </a:p>
        </p:txBody>
      </p:sp>
      <p:sp>
        <p:nvSpPr>
          <p:cNvPr id="6" name="TextBox 5"/>
          <p:cNvSpPr txBox="1"/>
          <p:nvPr/>
        </p:nvSpPr>
        <p:spPr>
          <a:xfrm>
            <a:off x="7391400" y="3200400"/>
            <a:ext cx="2057400" cy="523220"/>
          </a:xfrm>
          <a:prstGeom prst="rect">
            <a:avLst/>
          </a:prstGeom>
          <a:noFill/>
        </p:spPr>
        <p:txBody>
          <a:bodyPr wrap="square" rtlCol="0">
            <a:spAutoFit/>
          </a:bodyPr>
          <a:lstStyle/>
          <a:p>
            <a:r>
              <a:rPr lang="en-US" sz="2800" b="1" dirty="0" smtClean="0"/>
              <a:t>Physical</a:t>
            </a:r>
            <a:endParaRPr lang="en-US" dirty="0"/>
          </a:p>
        </p:txBody>
      </p:sp>
      <p:sp>
        <p:nvSpPr>
          <p:cNvPr id="7" name="TextBox 6"/>
          <p:cNvSpPr txBox="1"/>
          <p:nvPr/>
        </p:nvSpPr>
        <p:spPr>
          <a:xfrm>
            <a:off x="7391400" y="4048780"/>
            <a:ext cx="2057400" cy="523220"/>
          </a:xfrm>
          <a:prstGeom prst="rect">
            <a:avLst/>
          </a:prstGeom>
          <a:noFill/>
        </p:spPr>
        <p:txBody>
          <a:bodyPr wrap="square" rtlCol="0">
            <a:spAutoFit/>
          </a:bodyPr>
          <a:lstStyle/>
          <a:p>
            <a:r>
              <a:rPr lang="en-US" sz="2800" b="1" dirty="0" smtClean="0"/>
              <a:t>Human</a:t>
            </a:r>
            <a:endParaRPr lang="en-US" dirty="0"/>
          </a:p>
        </p:txBody>
      </p:sp>
      <p:sp>
        <p:nvSpPr>
          <p:cNvPr id="8" name="TextBox 7"/>
          <p:cNvSpPr txBox="1"/>
          <p:nvPr/>
        </p:nvSpPr>
        <p:spPr>
          <a:xfrm>
            <a:off x="7391400" y="4963180"/>
            <a:ext cx="2057400" cy="523220"/>
          </a:xfrm>
          <a:prstGeom prst="rect">
            <a:avLst/>
          </a:prstGeom>
          <a:noFill/>
        </p:spPr>
        <p:txBody>
          <a:bodyPr wrap="square" rtlCol="0">
            <a:spAutoFit/>
          </a:bodyPr>
          <a:lstStyle/>
          <a:p>
            <a:r>
              <a:rPr lang="en-US" sz="2800" b="1" dirty="0" smtClean="0"/>
              <a:t>Systemic</a:t>
            </a:r>
            <a:endParaRPr lang="en-US" dirty="0"/>
          </a:p>
        </p:txBody>
      </p:sp>
      <p:sp>
        <p:nvSpPr>
          <p:cNvPr id="9" name="TextBox 8"/>
          <p:cNvSpPr txBox="1"/>
          <p:nvPr/>
        </p:nvSpPr>
        <p:spPr>
          <a:xfrm>
            <a:off x="7467600" y="5953780"/>
            <a:ext cx="2057400" cy="523220"/>
          </a:xfrm>
          <a:prstGeom prst="rect">
            <a:avLst/>
          </a:prstGeom>
          <a:noFill/>
        </p:spPr>
        <p:txBody>
          <a:bodyPr wrap="square" rtlCol="0">
            <a:spAutoFit/>
          </a:bodyPr>
          <a:lstStyle/>
          <a:p>
            <a:r>
              <a:rPr lang="en-US" sz="2800" b="1" dirty="0" smtClean="0"/>
              <a:t>Latent</a:t>
            </a:r>
            <a:endParaRPr lang="en-US" dirty="0"/>
          </a:p>
        </p:txBody>
      </p:sp>
      <p:cxnSp>
        <p:nvCxnSpPr>
          <p:cNvPr id="3" name="Elbow Connector 2"/>
          <p:cNvCxnSpPr/>
          <p:nvPr/>
        </p:nvCxnSpPr>
        <p:spPr>
          <a:xfrm rot="16200000" flipH="1">
            <a:off x="6438900" y="1577340"/>
            <a:ext cx="2880360" cy="365760"/>
          </a:xfrm>
          <a:prstGeom prst="bentConnector3">
            <a:avLst>
              <a:gd name="adj1" fmla="val -78"/>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74152" y="3733800"/>
            <a:ext cx="0" cy="457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74152" y="4572000"/>
            <a:ext cx="0" cy="457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074152" y="5486400"/>
            <a:ext cx="0" cy="457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 y="3505200"/>
            <a:ext cx="3124200" cy="338554"/>
          </a:xfrm>
          <a:prstGeom prst="rect">
            <a:avLst/>
          </a:prstGeom>
          <a:noFill/>
        </p:spPr>
        <p:txBody>
          <a:bodyPr wrap="square" rtlCol="0">
            <a:spAutoFit/>
          </a:bodyPr>
          <a:lstStyle/>
          <a:p>
            <a:r>
              <a:rPr lang="en-US" sz="1600" i="1" dirty="0" smtClean="0"/>
              <a:t>“failure analysis” to component</a:t>
            </a:r>
            <a:endParaRPr lang="en-US" sz="1600" i="1" dirty="0"/>
          </a:p>
        </p:txBody>
      </p:sp>
      <p:sp>
        <p:nvSpPr>
          <p:cNvPr id="15" name="TextBox 14"/>
          <p:cNvSpPr txBox="1"/>
          <p:nvPr/>
        </p:nvSpPr>
        <p:spPr>
          <a:xfrm rot="16200000">
            <a:off x="-1387730" y="5045332"/>
            <a:ext cx="2961618" cy="338554"/>
          </a:xfrm>
          <a:prstGeom prst="rect">
            <a:avLst/>
          </a:prstGeom>
          <a:noFill/>
        </p:spPr>
        <p:txBody>
          <a:bodyPr wrap="square" rtlCol="0">
            <a:spAutoFit/>
          </a:bodyPr>
          <a:lstStyle/>
          <a:p>
            <a:pPr algn="ctr"/>
            <a:r>
              <a:rPr lang="en-US" sz="1600" i="1" dirty="0" smtClean="0"/>
              <a:t>“root </a:t>
            </a:r>
            <a:r>
              <a:rPr lang="en-US" sz="1600" i="1" dirty="0" smtClean="0"/>
              <a:t> cause  failure  analysis</a:t>
            </a:r>
            <a:r>
              <a:rPr lang="en-US" sz="1600" i="1" dirty="0" smtClean="0"/>
              <a:t>”</a:t>
            </a:r>
            <a:endParaRPr lang="en-US" sz="1600" i="1" dirty="0"/>
          </a:p>
        </p:txBody>
      </p:sp>
      <p:cxnSp>
        <p:nvCxnSpPr>
          <p:cNvPr id="11" name="Straight Connector 10"/>
          <p:cNvCxnSpPr/>
          <p:nvPr/>
        </p:nvCxnSpPr>
        <p:spPr>
          <a:xfrm>
            <a:off x="0" y="3090672"/>
            <a:ext cx="44958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3090672"/>
            <a:ext cx="256032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867419" y="1828800"/>
            <a:ext cx="365760" cy="2286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2050" y="3067050"/>
            <a:ext cx="361950" cy="36195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2050" y="4038600"/>
            <a:ext cx="361950" cy="36195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1100" y="4829175"/>
            <a:ext cx="342900" cy="352425"/>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2050" y="5867400"/>
            <a:ext cx="361950" cy="352425"/>
          </a:xfrm>
          <a:prstGeom prst="rect">
            <a:avLst/>
          </a:prstGeom>
        </p:spPr>
      </p:pic>
      <p:cxnSp>
        <p:nvCxnSpPr>
          <p:cNvPr id="29" name="Straight Connector 28"/>
          <p:cNvCxnSpPr/>
          <p:nvPr/>
        </p:nvCxnSpPr>
        <p:spPr>
          <a:xfrm>
            <a:off x="0" y="3886200"/>
            <a:ext cx="164592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86200" y="1600200"/>
            <a:ext cx="365760" cy="2286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18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childTnLst>
                          </p:cTn>
                        </p:par>
                        <p:par>
                          <p:cTn id="16" fill="hold">
                            <p:stCondLst>
                              <p:cond delay="125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250"/>
                                        <p:tgtEl>
                                          <p:spTgt spid="12"/>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50"/>
                                        <p:tgtEl>
                                          <p:spTgt spid="7"/>
                                        </p:tgtEl>
                                      </p:cBhvr>
                                    </p:animEffect>
                                  </p:childTnLst>
                                </p:cTn>
                              </p:par>
                            </p:childTnLst>
                          </p:cTn>
                        </p:par>
                        <p:par>
                          <p:cTn id="24" fill="hold">
                            <p:stCondLst>
                              <p:cond delay="175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250"/>
                                        <p:tgtEl>
                                          <p:spTgt spid="1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50"/>
                                        <p:tgtEl>
                                          <p:spTgt spid="8"/>
                                        </p:tgtEl>
                                      </p:cBhvr>
                                    </p:animEffect>
                                  </p:childTnLst>
                                </p:cTn>
                              </p:par>
                            </p:childTnLst>
                          </p:cTn>
                        </p:par>
                        <p:par>
                          <p:cTn id="32" fill="hold">
                            <p:stCondLst>
                              <p:cond delay="225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250"/>
                                        <p:tgtEl>
                                          <p:spTgt spid="14"/>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250"/>
                                        <p:tgtEl>
                                          <p:spTgt spid="9"/>
                                        </p:tgtEl>
                                      </p:cBhvr>
                                    </p:animEffect>
                                  </p:childTnLst>
                                </p:cTn>
                              </p:par>
                              <p:par>
                                <p:cTn id="40" presetID="22" presetClass="entr" presetSubtype="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
                                        <p:tgtEl>
                                          <p:spTgt spid="25"/>
                                        </p:tgtEl>
                                      </p:cBhvr>
                                    </p:animEffect>
                                  </p:childTnLst>
                                </p:cTn>
                              </p:par>
                            </p:childTnLst>
                          </p:cTn>
                        </p:par>
                        <p:par>
                          <p:cTn id="43" fill="hold">
                            <p:stCondLst>
                              <p:cond delay="2750"/>
                            </p:stCondLst>
                            <p:childTnLst>
                              <p:par>
                                <p:cTn id="44" presetID="22" presetClass="entr" presetSubtype="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
                                        <p:tgtEl>
                                          <p:spTgt spid="26"/>
                                        </p:tgtEl>
                                      </p:cBhvr>
                                    </p:animEffect>
                                  </p:childTnLst>
                                </p:cTn>
                              </p:par>
                            </p:childTnLst>
                          </p:cTn>
                        </p:par>
                        <p:par>
                          <p:cTn id="47" fill="hold">
                            <p:stCondLst>
                              <p:cond delay="2800"/>
                            </p:stCondLst>
                            <p:childTnLst>
                              <p:par>
                                <p:cTn id="48" presetID="22" presetClass="entr" presetSubtype="1"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
                                        <p:tgtEl>
                                          <p:spTgt spid="27"/>
                                        </p:tgtEl>
                                      </p:cBhvr>
                                    </p:animEffect>
                                  </p:childTnLst>
                                </p:cTn>
                              </p:par>
                            </p:childTnLst>
                          </p:cTn>
                        </p:par>
                        <p:par>
                          <p:cTn id="51" fill="hold">
                            <p:stCondLst>
                              <p:cond delay="2850"/>
                            </p:stCondLst>
                            <p:childTnLst>
                              <p:par>
                                <p:cTn id="52" presetID="22" presetClass="entr" presetSubtype="1"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3810000" y="5029200"/>
            <a:ext cx="16459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0" y="0"/>
            <a:ext cx="3886200" cy="1935480"/>
            <a:chOff x="0" y="76200"/>
            <a:chExt cx="3886200" cy="1935480"/>
          </a:xfrm>
        </p:grpSpPr>
        <p:sp>
          <p:nvSpPr>
            <p:cNvPr id="2" name="Bevel 1"/>
            <p:cNvSpPr/>
            <p:nvPr/>
          </p:nvSpPr>
          <p:spPr>
            <a:xfrm>
              <a:off x="0" y="76200"/>
              <a:ext cx="3352800" cy="675620"/>
            </a:xfrm>
            <a:prstGeom prst="beve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smtClean="0"/>
                <a:t>Aging</a:t>
              </a:r>
              <a:endParaRPr lang="en-US" sz="3200" b="1" spc="300" dirty="0"/>
            </a:p>
          </p:txBody>
        </p:sp>
        <p:sp>
          <p:nvSpPr>
            <p:cNvPr id="23" name="Bevel 22"/>
            <p:cNvSpPr/>
            <p:nvPr/>
          </p:nvSpPr>
          <p:spPr>
            <a:xfrm>
              <a:off x="0" y="777240"/>
              <a:ext cx="2103120" cy="1234440"/>
            </a:xfrm>
            <a:prstGeom prst="bevel">
              <a:avLst>
                <a:gd name="adj" fmla="val 721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nSpc>
                  <a:spcPts val="2500"/>
                </a:lnSpc>
              </a:pPr>
              <a:r>
                <a:rPr lang="en-US" sz="2400" b="1" dirty="0" smtClean="0">
                  <a:solidFill>
                    <a:schemeClr val="tx1"/>
                  </a:solidFill>
                </a:rPr>
                <a:t>An a</a:t>
              </a:r>
              <a:r>
                <a:rPr lang="en-US" sz="2400" b="1" dirty="0" smtClean="0">
                  <a:solidFill>
                    <a:schemeClr val="tx1"/>
                  </a:solidFill>
                </a:rPr>
                <a:t>ging </a:t>
              </a:r>
              <a:r>
                <a:rPr lang="en-US" sz="2400" b="1" dirty="0" smtClean="0">
                  <a:solidFill>
                    <a:schemeClr val="tx1"/>
                  </a:solidFill>
                </a:rPr>
                <a:t>asset can last 25-50 years.</a:t>
              </a:r>
              <a:endParaRPr lang="en-US" sz="2400" b="1" dirty="0">
                <a:solidFill>
                  <a:schemeClr val="tx1"/>
                </a:solidFill>
              </a:endParaRPr>
            </a:p>
          </p:txBody>
        </p:sp>
        <p:sp>
          <p:nvSpPr>
            <p:cNvPr id="24" name="Bevel 23"/>
            <p:cNvSpPr/>
            <p:nvPr/>
          </p:nvSpPr>
          <p:spPr>
            <a:xfrm>
              <a:off x="2142723" y="777240"/>
              <a:ext cx="1188720" cy="1234440"/>
            </a:xfrm>
            <a:prstGeom prst="bevel">
              <a:avLst>
                <a:gd name="adj" fmla="val 72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91440" rIns="9144" rtlCol="0" anchor="t"/>
            <a:lstStyle/>
            <a:p>
              <a:pPr algn="ctr">
                <a:lnSpc>
                  <a:spcPts val="2500"/>
                </a:lnSpc>
              </a:pPr>
              <a:r>
                <a:rPr lang="en-US" sz="2800" b="1" dirty="0" smtClean="0">
                  <a:solidFill>
                    <a:schemeClr val="tx1"/>
                  </a:solidFill>
                </a:rPr>
                <a:t>4%</a:t>
              </a:r>
            </a:p>
            <a:p>
              <a:pPr algn="ctr">
                <a:lnSpc>
                  <a:spcPts val="2300"/>
                </a:lnSpc>
              </a:pPr>
              <a:r>
                <a:rPr lang="en-US" sz="2400" b="1" dirty="0" smtClean="0">
                  <a:solidFill>
                    <a:schemeClr val="tx1"/>
                  </a:solidFill>
                </a:rPr>
                <a:t>-----------</a:t>
              </a:r>
            </a:p>
            <a:p>
              <a:pPr algn="ctr">
                <a:lnSpc>
                  <a:spcPts val="2300"/>
                </a:lnSpc>
              </a:pPr>
              <a:r>
                <a:rPr lang="en-US" sz="2000" b="1" dirty="0" smtClean="0">
                  <a:solidFill>
                    <a:schemeClr val="tx1"/>
                  </a:solidFill>
                  <a:latin typeface="Arial Narrow" panose="020B0606020202030204" pitchFamily="34" charset="0"/>
                </a:rPr>
                <a:t>PM / PdM</a:t>
              </a:r>
              <a:endParaRPr lang="en-US" sz="2000" b="1" dirty="0">
                <a:solidFill>
                  <a:schemeClr val="tx1"/>
                </a:solidFill>
                <a:latin typeface="Arial Narrow" panose="020B0606020202030204" pitchFamily="34" charset="0"/>
              </a:endParaRPr>
            </a:p>
          </p:txBody>
        </p:sp>
        <p:sp>
          <p:nvSpPr>
            <p:cNvPr id="3" name="Folded Corner 2"/>
            <p:cNvSpPr/>
            <p:nvPr/>
          </p:nvSpPr>
          <p:spPr>
            <a:xfrm>
              <a:off x="3429000" y="76200"/>
              <a:ext cx="457200" cy="642610"/>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3200" b="1" dirty="0" smtClean="0">
                  <a:solidFill>
                    <a:schemeClr val="tx1"/>
                  </a:solidFill>
                  <a:latin typeface="Aharoni" panose="02010803020104030203" pitchFamily="2" charset="-79"/>
                  <a:cs typeface="Aharoni" panose="02010803020104030203" pitchFamily="2" charset="-79"/>
                </a:rPr>
                <a:t>A</a:t>
              </a:r>
              <a:endParaRPr lang="en-US" sz="3200" b="1" dirty="0">
                <a:solidFill>
                  <a:schemeClr val="tx1"/>
                </a:solidFill>
                <a:latin typeface="Aharoni" panose="02010803020104030203" pitchFamily="2" charset="-79"/>
                <a:cs typeface="Aharoni" panose="02010803020104030203" pitchFamily="2" charset="-79"/>
              </a:endParaRPr>
            </a:p>
          </p:txBody>
        </p:sp>
      </p:grpSp>
      <p:grpSp>
        <p:nvGrpSpPr>
          <p:cNvPr id="10" name="Group 9"/>
          <p:cNvGrpSpPr/>
          <p:nvPr/>
        </p:nvGrpSpPr>
        <p:grpSpPr>
          <a:xfrm>
            <a:off x="0" y="2209800"/>
            <a:ext cx="3886200" cy="2164080"/>
            <a:chOff x="0" y="2438400"/>
            <a:chExt cx="3886200" cy="2164080"/>
          </a:xfrm>
        </p:grpSpPr>
        <p:sp>
          <p:nvSpPr>
            <p:cNvPr id="33" name="Bevel 32"/>
            <p:cNvSpPr/>
            <p:nvPr/>
          </p:nvSpPr>
          <p:spPr>
            <a:xfrm>
              <a:off x="0" y="3139440"/>
              <a:ext cx="2103120" cy="1463040"/>
            </a:xfrm>
            <a:prstGeom prst="bevel">
              <a:avLst>
                <a:gd name="adj" fmla="val 721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nSpc>
                  <a:spcPts val="2400"/>
                </a:lnSpc>
              </a:pPr>
              <a:r>
                <a:rPr lang="en-US" sz="2400" b="1" dirty="0" smtClean="0">
                  <a:solidFill>
                    <a:schemeClr val="tx1"/>
                  </a:solidFill>
                </a:rPr>
                <a:t>Under basic wear &amp; tear asset can last 1 mo. - 7 yrs.</a:t>
              </a:r>
              <a:endParaRPr lang="en-US" sz="2400" b="1" dirty="0">
                <a:solidFill>
                  <a:schemeClr val="tx1"/>
                </a:solidFill>
              </a:endParaRPr>
            </a:p>
          </p:txBody>
        </p:sp>
        <p:sp>
          <p:nvSpPr>
            <p:cNvPr id="26" name="Bevel 25"/>
            <p:cNvSpPr/>
            <p:nvPr/>
          </p:nvSpPr>
          <p:spPr>
            <a:xfrm>
              <a:off x="0" y="2438400"/>
              <a:ext cx="3352800" cy="675620"/>
            </a:xfrm>
            <a:prstGeom prst="beve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smtClean="0"/>
                <a:t>Basic</a:t>
              </a:r>
              <a:endParaRPr lang="en-US" sz="3200" b="1" spc="300" dirty="0"/>
            </a:p>
          </p:txBody>
        </p:sp>
        <p:sp>
          <p:nvSpPr>
            <p:cNvPr id="34" name="Bevel 33"/>
            <p:cNvSpPr/>
            <p:nvPr/>
          </p:nvSpPr>
          <p:spPr>
            <a:xfrm>
              <a:off x="2142723" y="3139440"/>
              <a:ext cx="1188720" cy="1463040"/>
            </a:xfrm>
            <a:prstGeom prst="bevel">
              <a:avLst>
                <a:gd name="adj" fmla="val 72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91440" rIns="9144" rtlCol="0" anchor="t"/>
            <a:lstStyle/>
            <a:p>
              <a:pPr algn="ctr">
                <a:lnSpc>
                  <a:spcPts val="2500"/>
                </a:lnSpc>
              </a:pPr>
              <a:r>
                <a:rPr lang="en-US" sz="2800" b="1" dirty="0" smtClean="0">
                  <a:solidFill>
                    <a:schemeClr val="tx1"/>
                  </a:solidFill>
                </a:rPr>
                <a:t>12%</a:t>
              </a:r>
            </a:p>
            <a:p>
              <a:pPr algn="ctr">
                <a:lnSpc>
                  <a:spcPts val="2300"/>
                </a:lnSpc>
              </a:pPr>
              <a:r>
                <a:rPr lang="en-US" sz="2400" b="1" dirty="0" smtClean="0">
                  <a:solidFill>
                    <a:schemeClr val="tx1"/>
                  </a:solidFill>
                </a:rPr>
                <a:t>-----------</a:t>
              </a:r>
            </a:p>
            <a:p>
              <a:pPr algn="ctr">
                <a:lnSpc>
                  <a:spcPts val="2300"/>
                </a:lnSpc>
              </a:pPr>
              <a:r>
                <a:rPr lang="en-US" sz="2000" b="1" dirty="0" smtClean="0">
                  <a:solidFill>
                    <a:schemeClr val="tx1"/>
                  </a:solidFill>
                  <a:latin typeface="Arial Narrow" panose="020B0606020202030204" pitchFamily="34" charset="0"/>
                </a:rPr>
                <a:t>PM / PdM</a:t>
              </a:r>
              <a:endParaRPr lang="en-US" sz="2000" b="1" dirty="0">
                <a:solidFill>
                  <a:schemeClr val="tx1"/>
                </a:solidFill>
                <a:latin typeface="Arial Narrow" panose="020B0606020202030204" pitchFamily="34" charset="0"/>
              </a:endParaRPr>
            </a:p>
          </p:txBody>
        </p:sp>
        <p:sp>
          <p:nvSpPr>
            <p:cNvPr id="35" name="Folded Corner 34"/>
            <p:cNvSpPr/>
            <p:nvPr/>
          </p:nvSpPr>
          <p:spPr>
            <a:xfrm>
              <a:off x="3429000" y="2438400"/>
              <a:ext cx="457200" cy="642610"/>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3200" b="1" dirty="0" smtClean="0">
                  <a:solidFill>
                    <a:schemeClr val="tx1"/>
                  </a:solidFill>
                  <a:latin typeface="Aharoni" panose="02010803020104030203" pitchFamily="2" charset="-79"/>
                  <a:cs typeface="Aharoni" panose="02010803020104030203" pitchFamily="2" charset="-79"/>
                </a:rPr>
                <a:t>B</a:t>
              </a:r>
              <a:endParaRPr lang="en-US" sz="3200" b="1" dirty="0">
                <a:solidFill>
                  <a:schemeClr val="tx1"/>
                </a:solidFill>
                <a:latin typeface="Aharoni" panose="02010803020104030203" pitchFamily="2" charset="-79"/>
                <a:cs typeface="Aharoni" panose="02010803020104030203" pitchFamily="2" charset="-79"/>
              </a:endParaRPr>
            </a:p>
          </p:txBody>
        </p:sp>
      </p:grpSp>
      <p:grpSp>
        <p:nvGrpSpPr>
          <p:cNvPr id="4" name="Group 3"/>
          <p:cNvGrpSpPr/>
          <p:nvPr/>
        </p:nvGrpSpPr>
        <p:grpSpPr>
          <a:xfrm>
            <a:off x="0" y="4693920"/>
            <a:ext cx="3886200" cy="2164080"/>
            <a:chOff x="0" y="2636520"/>
            <a:chExt cx="3886200" cy="2164080"/>
          </a:xfrm>
        </p:grpSpPr>
        <p:sp>
          <p:nvSpPr>
            <p:cNvPr id="36" name="Bevel 35"/>
            <p:cNvSpPr/>
            <p:nvPr/>
          </p:nvSpPr>
          <p:spPr>
            <a:xfrm>
              <a:off x="0" y="2636520"/>
              <a:ext cx="3352800" cy="675620"/>
            </a:xfrm>
            <a:prstGeom prst="beve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00" dirty="0" smtClean="0"/>
                <a:t>Careless</a:t>
              </a:r>
              <a:endParaRPr lang="en-US" sz="3200" b="1" spc="300" dirty="0"/>
            </a:p>
          </p:txBody>
        </p:sp>
        <p:sp>
          <p:nvSpPr>
            <p:cNvPr id="37" name="Bevel 36"/>
            <p:cNvSpPr/>
            <p:nvPr/>
          </p:nvSpPr>
          <p:spPr>
            <a:xfrm>
              <a:off x="0" y="3337560"/>
              <a:ext cx="2103120" cy="1463040"/>
            </a:xfrm>
            <a:prstGeom prst="bevel">
              <a:avLst>
                <a:gd name="adj" fmla="val 721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nSpc>
                  <a:spcPts val="2400"/>
                </a:lnSpc>
              </a:pPr>
              <a:r>
                <a:rPr lang="en-US" sz="2400" b="1" dirty="0" smtClean="0">
                  <a:solidFill>
                    <a:schemeClr val="tx1"/>
                  </a:solidFill>
                </a:rPr>
                <a:t>Induced flaws can limit asset life from     1 day - 1 year</a:t>
              </a:r>
              <a:endParaRPr lang="en-US" sz="2400" b="1" dirty="0">
                <a:solidFill>
                  <a:schemeClr val="tx1"/>
                </a:solidFill>
              </a:endParaRPr>
            </a:p>
          </p:txBody>
        </p:sp>
        <p:sp>
          <p:nvSpPr>
            <p:cNvPr id="38" name="Bevel 37"/>
            <p:cNvSpPr/>
            <p:nvPr/>
          </p:nvSpPr>
          <p:spPr>
            <a:xfrm>
              <a:off x="2142723" y="3337560"/>
              <a:ext cx="1188720" cy="1463040"/>
            </a:xfrm>
            <a:prstGeom prst="bevel">
              <a:avLst>
                <a:gd name="adj" fmla="val 72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91440" rIns="9144" rtlCol="0" anchor="t"/>
            <a:lstStyle/>
            <a:p>
              <a:pPr algn="ctr">
                <a:lnSpc>
                  <a:spcPts val="2500"/>
                </a:lnSpc>
              </a:pPr>
              <a:r>
                <a:rPr lang="en-US" sz="2800" b="1" dirty="0" smtClean="0">
                  <a:solidFill>
                    <a:schemeClr val="tx1"/>
                  </a:solidFill>
                </a:rPr>
                <a:t>84%</a:t>
              </a:r>
            </a:p>
            <a:p>
              <a:pPr algn="ctr">
                <a:lnSpc>
                  <a:spcPts val="2300"/>
                </a:lnSpc>
              </a:pPr>
              <a:r>
                <a:rPr lang="en-US" sz="2400" b="1" dirty="0" smtClean="0">
                  <a:solidFill>
                    <a:schemeClr val="tx1"/>
                  </a:solidFill>
                </a:rPr>
                <a:t>-----------</a:t>
              </a:r>
            </a:p>
            <a:p>
              <a:pPr algn="ctr">
                <a:lnSpc>
                  <a:spcPts val="2300"/>
                </a:lnSpc>
              </a:pPr>
              <a:r>
                <a:rPr lang="en-US" sz="2000" b="1" dirty="0" smtClean="0">
                  <a:solidFill>
                    <a:schemeClr val="tx1"/>
                  </a:solidFill>
                  <a:latin typeface="Arial Narrow" panose="020B0606020202030204" pitchFamily="34" charset="0"/>
                </a:rPr>
                <a:t>  </a:t>
              </a:r>
              <a:r>
                <a:rPr lang="en-US" b="1" dirty="0" smtClean="0">
                  <a:solidFill>
                    <a:schemeClr val="tx1"/>
                  </a:solidFill>
                  <a:latin typeface="Arial Narrow" panose="020B0606020202030204" pitchFamily="34" charset="0"/>
                </a:rPr>
                <a:t>some </a:t>
              </a:r>
            </a:p>
            <a:p>
              <a:pPr algn="ctr">
                <a:lnSpc>
                  <a:spcPts val="2300"/>
                </a:lnSpc>
              </a:pPr>
              <a:r>
                <a:rPr lang="en-US" b="1" dirty="0" smtClean="0">
                  <a:solidFill>
                    <a:schemeClr val="tx1"/>
                  </a:solidFill>
                  <a:latin typeface="Arial Narrow" panose="020B0606020202030204" pitchFamily="34" charset="0"/>
                </a:rPr>
                <a:t>EM / UR</a:t>
              </a:r>
              <a:endParaRPr lang="en-US" sz="1400" b="1" dirty="0">
                <a:solidFill>
                  <a:schemeClr val="tx1"/>
                </a:solidFill>
                <a:latin typeface="Arial Narrow" panose="020B0606020202030204" pitchFamily="34" charset="0"/>
              </a:endParaRPr>
            </a:p>
          </p:txBody>
        </p:sp>
        <p:sp>
          <p:nvSpPr>
            <p:cNvPr id="39" name="Folded Corner 38"/>
            <p:cNvSpPr/>
            <p:nvPr/>
          </p:nvSpPr>
          <p:spPr>
            <a:xfrm>
              <a:off x="3429000" y="2636520"/>
              <a:ext cx="457200" cy="642610"/>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3200" b="1" dirty="0" smtClean="0">
                  <a:solidFill>
                    <a:schemeClr val="tx1"/>
                  </a:solidFill>
                  <a:latin typeface="Aharoni" panose="02010803020104030203" pitchFamily="2" charset="-79"/>
                  <a:cs typeface="Aharoni" panose="02010803020104030203" pitchFamily="2" charset="-79"/>
                </a:rPr>
                <a:t>C</a:t>
              </a:r>
              <a:endParaRPr lang="en-US" sz="3200" b="1" dirty="0">
                <a:solidFill>
                  <a:schemeClr val="tx1"/>
                </a:solidFill>
                <a:latin typeface="Aharoni" panose="02010803020104030203" pitchFamily="2" charset="-79"/>
                <a:cs typeface="Aharoni" panose="02010803020104030203" pitchFamily="2" charset="-79"/>
              </a:endParaRPr>
            </a:p>
          </p:txBody>
        </p:sp>
      </p:grpSp>
      <p:graphicFrame>
        <p:nvGraphicFramePr>
          <p:cNvPr id="12" name="Diagram 11"/>
          <p:cNvGraphicFramePr/>
          <p:nvPr>
            <p:extLst>
              <p:ext uri="{D42A27DB-BD31-4B8C-83A1-F6EECF244321}">
                <p14:modId xmlns:p14="http://schemas.microsoft.com/office/powerpoint/2010/main" val="2763980235"/>
              </p:ext>
            </p:extLst>
          </p:nvPr>
        </p:nvGraphicFramePr>
        <p:xfrm>
          <a:off x="5394960" y="1295400"/>
          <a:ext cx="374904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1" name="Group 50"/>
          <p:cNvGrpSpPr/>
          <p:nvPr/>
        </p:nvGrpSpPr>
        <p:grpSpPr>
          <a:xfrm>
            <a:off x="4251960" y="1737360"/>
            <a:ext cx="1143000" cy="3291840"/>
            <a:chOff x="4251960" y="1722121"/>
            <a:chExt cx="1143000" cy="3291840"/>
          </a:xfrm>
        </p:grpSpPr>
        <p:cxnSp>
          <p:nvCxnSpPr>
            <p:cNvPr id="42" name="Straight Connector 41"/>
            <p:cNvCxnSpPr/>
            <p:nvPr/>
          </p:nvCxnSpPr>
          <p:spPr>
            <a:xfrm>
              <a:off x="4251960" y="1737361"/>
              <a:ext cx="1143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2621280" y="3368041"/>
              <a:ext cx="329184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544568" y="2819400"/>
            <a:ext cx="822960" cy="2209800"/>
            <a:chOff x="4471416" y="2788920"/>
            <a:chExt cx="822960" cy="2209800"/>
          </a:xfrm>
        </p:grpSpPr>
        <p:cxnSp>
          <p:nvCxnSpPr>
            <p:cNvPr id="43" name="Straight Connector 42"/>
            <p:cNvCxnSpPr/>
            <p:nvPr/>
          </p:nvCxnSpPr>
          <p:spPr>
            <a:xfrm>
              <a:off x="4471416" y="2788920"/>
              <a:ext cx="82296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3398520" y="3901440"/>
              <a:ext cx="219456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846320" y="3931920"/>
            <a:ext cx="521208" cy="1097280"/>
            <a:chOff x="4700016" y="3901440"/>
            <a:chExt cx="521208" cy="1097280"/>
          </a:xfrm>
        </p:grpSpPr>
        <p:cxnSp>
          <p:nvCxnSpPr>
            <p:cNvPr id="44" name="Straight Connector 43"/>
            <p:cNvCxnSpPr/>
            <p:nvPr/>
          </p:nvCxnSpPr>
          <p:spPr>
            <a:xfrm>
              <a:off x="4700016" y="3931920"/>
              <a:ext cx="52120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4175760" y="4450080"/>
              <a:ext cx="10972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5126736" y="5059680"/>
            <a:ext cx="265176" cy="1036320"/>
            <a:chOff x="5126736" y="3962400"/>
            <a:chExt cx="265176" cy="1036320"/>
          </a:xfrm>
        </p:grpSpPr>
        <p:cxnSp>
          <p:nvCxnSpPr>
            <p:cNvPr id="45" name="Straight Connector 44"/>
            <p:cNvCxnSpPr/>
            <p:nvPr/>
          </p:nvCxnSpPr>
          <p:spPr>
            <a:xfrm>
              <a:off x="5126736" y="3962400"/>
              <a:ext cx="26517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4639056" y="4495800"/>
              <a:ext cx="100584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itle 1"/>
          <p:cNvSpPr txBox="1">
            <a:spLocks/>
          </p:cNvSpPr>
          <p:nvPr/>
        </p:nvSpPr>
        <p:spPr>
          <a:xfrm>
            <a:off x="4742688" y="30480"/>
            <a:ext cx="4401312" cy="73152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ts val="4600"/>
              </a:lnSpc>
            </a:pPr>
            <a:r>
              <a:rPr lang="en-US" sz="6600" b="1" spc="300" dirty="0" smtClean="0">
                <a:latin typeface="Gabriola" panose="04040605051002020D02" pitchFamily="82" charset="0"/>
              </a:rPr>
              <a:t>Level-2 Cause</a:t>
            </a:r>
            <a:endParaRPr lang="en-US" sz="2000" b="1" spc="300" dirty="0">
              <a:latin typeface="Gabriola" panose="04040605051002020D02" pitchFamily="82" charset="0"/>
            </a:endParaRPr>
          </a:p>
        </p:txBody>
      </p:sp>
      <p:sp>
        <p:nvSpPr>
          <p:cNvPr id="5" name="TextBox 4"/>
          <p:cNvSpPr txBox="1"/>
          <p:nvPr/>
        </p:nvSpPr>
        <p:spPr>
          <a:xfrm>
            <a:off x="3858768" y="4964668"/>
            <a:ext cx="457200" cy="369332"/>
          </a:xfrm>
          <a:prstGeom prst="rect">
            <a:avLst/>
          </a:prstGeom>
          <a:noFill/>
        </p:spPr>
        <p:txBody>
          <a:bodyPr wrap="square" rtlCol="0">
            <a:spAutoFit/>
          </a:bodyPr>
          <a:lstStyle/>
          <a:p>
            <a:r>
              <a:rPr lang="en-US" dirty="0" smtClean="0"/>
              <a:t>xx</a:t>
            </a:r>
            <a:endParaRPr lang="en-US" dirty="0"/>
          </a:p>
        </p:txBody>
      </p:sp>
      <p:sp>
        <p:nvSpPr>
          <p:cNvPr id="6" name="TextBox 5"/>
          <p:cNvSpPr txBox="1"/>
          <p:nvPr/>
        </p:nvSpPr>
        <p:spPr>
          <a:xfrm rot="18386956">
            <a:off x="8161321" y="2720341"/>
            <a:ext cx="1117970" cy="381000"/>
          </a:xfrm>
          <a:prstGeom prst="rect">
            <a:avLst/>
          </a:prstGeom>
          <a:noFill/>
        </p:spPr>
        <p:txBody>
          <a:bodyPr wrap="square" rtlCol="0">
            <a:spAutoFit/>
          </a:bodyPr>
          <a:lstStyle/>
          <a:p>
            <a:r>
              <a:rPr lang="en-US" dirty="0" smtClean="0"/>
              <a:t>HUMAN</a:t>
            </a:r>
            <a:endParaRPr lang="en-US" dirty="0"/>
          </a:p>
        </p:txBody>
      </p:sp>
      <p:sp>
        <p:nvSpPr>
          <p:cNvPr id="52" name="TextBox 51"/>
          <p:cNvSpPr txBox="1"/>
          <p:nvPr/>
        </p:nvSpPr>
        <p:spPr>
          <a:xfrm rot="18386956">
            <a:off x="8175880" y="3648917"/>
            <a:ext cx="1117970" cy="381000"/>
          </a:xfrm>
          <a:prstGeom prst="rect">
            <a:avLst/>
          </a:prstGeom>
          <a:noFill/>
        </p:spPr>
        <p:txBody>
          <a:bodyPr wrap="square" rtlCol="0">
            <a:spAutoFit/>
          </a:bodyPr>
          <a:lstStyle/>
          <a:p>
            <a:r>
              <a:rPr lang="en-US" dirty="0" smtClean="0"/>
              <a:t>HUMAN</a:t>
            </a:r>
            <a:endParaRPr lang="en-US" dirty="0"/>
          </a:p>
        </p:txBody>
      </p:sp>
      <p:sp>
        <p:nvSpPr>
          <p:cNvPr id="53" name="TextBox 52"/>
          <p:cNvSpPr txBox="1"/>
          <p:nvPr/>
        </p:nvSpPr>
        <p:spPr>
          <a:xfrm rot="18386956">
            <a:off x="8232150" y="4809283"/>
            <a:ext cx="1117970" cy="381000"/>
          </a:xfrm>
          <a:prstGeom prst="rect">
            <a:avLst/>
          </a:prstGeom>
          <a:noFill/>
        </p:spPr>
        <p:txBody>
          <a:bodyPr wrap="square" rtlCol="0">
            <a:spAutoFit/>
          </a:bodyPr>
          <a:lstStyle/>
          <a:p>
            <a:r>
              <a:rPr lang="en-US" dirty="0" smtClean="0"/>
              <a:t>HUMAN</a:t>
            </a:r>
            <a:endParaRPr lang="en-US" dirty="0"/>
          </a:p>
        </p:txBody>
      </p:sp>
      <p:sp>
        <p:nvSpPr>
          <p:cNvPr id="55" name="TextBox 54"/>
          <p:cNvSpPr txBox="1"/>
          <p:nvPr/>
        </p:nvSpPr>
        <p:spPr>
          <a:xfrm rot="18386956">
            <a:off x="8232150" y="5647483"/>
            <a:ext cx="1117970" cy="381000"/>
          </a:xfrm>
          <a:prstGeom prst="rect">
            <a:avLst/>
          </a:prstGeom>
          <a:noFill/>
        </p:spPr>
        <p:txBody>
          <a:bodyPr wrap="square" rtlCol="0">
            <a:spAutoFit/>
          </a:bodyPr>
          <a:lstStyle/>
          <a:p>
            <a:r>
              <a:rPr lang="en-US" dirty="0" smtClean="0"/>
              <a:t>HUMAN</a:t>
            </a:r>
            <a:endParaRPr lang="en-US" dirty="0"/>
          </a:p>
        </p:txBody>
      </p:sp>
      <p:sp>
        <p:nvSpPr>
          <p:cNvPr id="56" name="TextBox 55"/>
          <p:cNvSpPr txBox="1"/>
          <p:nvPr/>
        </p:nvSpPr>
        <p:spPr>
          <a:xfrm rot="18386956">
            <a:off x="8155950" y="1439117"/>
            <a:ext cx="1117970" cy="381000"/>
          </a:xfrm>
          <a:prstGeom prst="rect">
            <a:avLst/>
          </a:prstGeom>
          <a:noFill/>
        </p:spPr>
        <p:txBody>
          <a:bodyPr wrap="square" rtlCol="0">
            <a:spAutoFit/>
          </a:bodyPr>
          <a:lstStyle/>
          <a:p>
            <a:r>
              <a:rPr lang="en-US" dirty="0" smtClean="0"/>
              <a:t>HUMAN</a:t>
            </a:r>
            <a:endParaRPr lang="en-US" dirty="0"/>
          </a:p>
        </p:txBody>
      </p:sp>
    </p:spTree>
    <p:extLst>
      <p:ext uri="{BB962C8B-B14F-4D97-AF65-F5344CB8AC3E}">
        <p14:creationId xmlns:p14="http://schemas.microsoft.com/office/powerpoint/2010/main" val="19495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par>
                                <p:cTn id="31" presetID="22" presetClass="entr" presetSubtype="8"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2" presetClass="entr" presetSubtype="8"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down)">
                                      <p:cBhvr>
                                        <p:cTn id="46" dur="500"/>
                                        <p:tgtEl>
                                          <p:spTgt spid="5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down)">
                                      <p:cBhvr>
                                        <p:cTn id="52" dur="500"/>
                                        <p:tgtEl>
                                          <p:spTgt spid="5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down)">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54" grpId="0"/>
      <p:bldP spid="5" grpId="0"/>
      <p:bldP spid="6" grpId="0"/>
      <p:bldP spid="52" grpId="0"/>
      <p:bldP spid="53"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flipH="1">
            <a:off x="5426676" y="4343400"/>
            <a:ext cx="2040924" cy="2008059"/>
          </a:xfrm>
          <a:prstGeom prst="line">
            <a:avLst/>
          </a:prstGeom>
          <a:ln w="28575"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43000" y="5345814"/>
            <a:ext cx="761619" cy="228600"/>
          </a:xfrm>
          <a:prstGeom prst="rect">
            <a:avLst/>
          </a:prstGeom>
          <a:noFill/>
        </p:spPr>
        <p:txBody>
          <a:bodyPr wrap="none" tIns="0" bIns="0" rtlCol="0" anchor="ctr">
            <a:noAutofit/>
          </a:bodyPr>
          <a:lstStyle/>
          <a:p>
            <a:r>
              <a:rPr lang="en-US" sz="2000" b="1" dirty="0" smtClean="0"/>
              <a:t>Asset</a:t>
            </a:r>
            <a:endParaRPr lang="en-US" sz="2000" b="1" dirty="0"/>
          </a:p>
        </p:txBody>
      </p:sp>
      <p:sp>
        <p:nvSpPr>
          <p:cNvPr id="6" name="TextBox 5"/>
          <p:cNvSpPr txBox="1"/>
          <p:nvPr/>
        </p:nvSpPr>
        <p:spPr>
          <a:xfrm>
            <a:off x="1448181" y="5073207"/>
            <a:ext cx="761619" cy="228600"/>
          </a:xfrm>
          <a:prstGeom prst="rect">
            <a:avLst/>
          </a:prstGeom>
          <a:noFill/>
        </p:spPr>
        <p:txBody>
          <a:bodyPr wrap="none" tIns="0" bIns="0" rtlCol="0" anchor="ctr">
            <a:noAutofit/>
          </a:bodyPr>
          <a:lstStyle/>
          <a:p>
            <a:r>
              <a:rPr lang="en-US" sz="2000" b="1" dirty="0" smtClean="0"/>
              <a:t>Problem Code</a:t>
            </a:r>
            <a:endParaRPr lang="en-US" sz="2000" b="1" dirty="0"/>
          </a:p>
        </p:txBody>
      </p:sp>
      <p:sp>
        <p:nvSpPr>
          <p:cNvPr id="7" name="TextBox 6"/>
          <p:cNvSpPr txBox="1"/>
          <p:nvPr/>
        </p:nvSpPr>
        <p:spPr>
          <a:xfrm>
            <a:off x="1676400" y="4800600"/>
            <a:ext cx="761619" cy="228600"/>
          </a:xfrm>
          <a:prstGeom prst="rect">
            <a:avLst/>
          </a:prstGeom>
          <a:noFill/>
        </p:spPr>
        <p:txBody>
          <a:bodyPr wrap="none" tIns="0" bIns="0" rtlCol="0" anchor="ctr">
            <a:noAutofit/>
          </a:bodyPr>
          <a:lstStyle/>
          <a:p>
            <a:r>
              <a:rPr lang="en-US" sz="2000" b="1" dirty="0" smtClean="0"/>
              <a:t>Type Failure</a:t>
            </a:r>
            <a:endParaRPr lang="en-US" sz="2000" b="1" dirty="0"/>
          </a:p>
        </p:txBody>
      </p:sp>
      <p:sp>
        <p:nvSpPr>
          <p:cNvPr id="12" name="TextBox 11"/>
          <p:cNvSpPr txBox="1"/>
          <p:nvPr/>
        </p:nvSpPr>
        <p:spPr>
          <a:xfrm>
            <a:off x="7315200" y="4419600"/>
            <a:ext cx="761619" cy="228600"/>
          </a:xfrm>
          <a:prstGeom prst="rect">
            <a:avLst/>
          </a:prstGeom>
          <a:noFill/>
        </p:spPr>
        <p:txBody>
          <a:bodyPr wrap="none" tIns="0" bIns="0" rtlCol="0" anchor="ctr">
            <a:noAutofit/>
          </a:bodyPr>
          <a:lstStyle/>
          <a:p>
            <a:r>
              <a:rPr lang="en-US" sz="2000" b="1" dirty="0" smtClean="0">
                <a:solidFill>
                  <a:srgbClr val="C00000"/>
                </a:solidFill>
              </a:rPr>
              <a:t>Cause Code</a:t>
            </a:r>
            <a:endParaRPr lang="en-US" sz="2000" b="1" dirty="0">
              <a:solidFill>
                <a:srgbClr val="C00000"/>
              </a:solidFill>
            </a:endParaRPr>
          </a:p>
        </p:txBody>
      </p:sp>
      <p:cxnSp>
        <p:nvCxnSpPr>
          <p:cNvPr id="13" name="Straight Connector 12"/>
          <p:cNvCxnSpPr/>
          <p:nvPr/>
        </p:nvCxnSpPr>
        <p:spPr>
          <a:xfrm flipH="1">
            <a:off x="2031106" y="4338006"/>
            <a:ext cx="2040924" cy="2008059"/>
          </a:xfrm>
          <a:prstGeom prst="line">
            <a:avLst/>
          </a:prstGeom>
          <a:ln w="28575"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572000" y="4335858"/>
            <a:ext cx="2040924" cy="2008059"/>
          </a:xfrm>
          <a:prstGeom prst="line">
            <a:avLst/>
          </a:prstGeom>
          <a:ln w="28575"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91718" y="1197735"/>
            <a:ext cx="6336384" cy="2169825"/>
          </a:xfrm>
          <a:prstGeom prst="rect">
            <a:avLst/>
          </a:prstGeom>
          <a:noFill/>
        </p:spPr>
        <p:txBody>
          <a:bodyPr wrap="square" rtlCol="0">
            <a:spAutoFit/>
          </a:bodyPr>
          <a:lstStyle/>
          <a:p>
            <a:pPr>
              <a:lnSpc>
                <a:spcPts val="2700"/>
              </a:lnSpc>
            </a:pPr>
            <a:r>
              <a:rPr lang="en-US" sz="2000" b="1" dirty="0" smtClean="0"/>
              <a:t>OPERATOR</a:t>
            </a:r>
            <a:endParaRPr lang="en-US" dirty="0" smtClean="0"/>
          </a:p>
          <a:p>
            <a:pPr>
              <a:lnSpc>
                <a:spcPts val="2700"/>
              </a:lnSpc>
            </a:pPr>
            <a:r>
              <a:rPr lang="en-US" sz="2000" b="1" dirty="0" smtClean="0">
                <a:solidFill>
                  <a:srgbClr val="28662E"/>
                </a:solidFill>
              </a:rPr>
              <a:t>GATEKEEPER </a:t>
            </a:r>
            <a:r>
              <a:rPr lang="en-US" sz="2000" dirty="0" smtClean="0">
                <a:solidFill>
                  <a:srgbClr val="28662E"/>
                </a:solidFill>
              </a:rPr>
              <a:t>(reviews new WO; may adjust priority)</a:t>
            </a:r>
          </a:p>
          <a:p>
            <a:pPr>
              <a:lnSpc>
                <a:spcPts val="2700"/>
              </a:lnSpc>
            </a:pPr>
            <a:r>
              <a:rPr lang="en-US" sz="2000" b="1" dirty="0" smtClean="0">
                <a:solidFill>
                  <a:srgbClr val="28662E"/>
                </a:solidFill>
              </a:rPr>
              <a:t>PLANNER/SCHEDULER </a:t>
            </a:r>
            <a:r>
              <a:rPr lang="en-US" sz="2000" dirty="0" smtClean="0">
                <a:solidFill>
                  <a:srgbClr val="28662E"/>
                </a:solidFill>
              </a:rPr>
              <a:t>(plans/schedules the work)</a:t>
            </a:r>
          </a:p>
          <a:p>
            <a:pPr>
              <a:lnSpc>
                <a:spcPts val="2700"/>
              </a:lnSpc>
            </a:pPr>
            <a:r>
              <a:rPr lang="en-US" sz="2000" b="1" dirty="0" smtClean="0">
                <a:solidFill>
                  <a:srgbClr val="6C0000"/>
                </a:solidFill>
              </a:rPr>
              <a:t>MAINTENANCE TECHNICIAN</a:t>
            </a:r>
          </a:p>
          <a:p>
            <a:pPr>
              <a:lnSpc>
                <a:spcPts val="2700"/>
              </a:lnSpc>
            </a:pPr>
            <a:r>
              <a:rPr lang="en-US" sz="2000" b="1" dirty="0" smtClean="0">
                <a:solidFill>
                  <a:srgbClr val="C89800"/>
                </a:solidFill>
              </a:rPr>
              <a:t>MAINTENANCE SUPERVISOR</a:t>
            </a:r>
            <a:r>
              <a:rPr lang="en-US" sz="2000" dirty="0" smtClean="0">
                <a:solidFill>
                  <a:srgbClr val="C89800"/>
                </a:solidFill>
              </a:rPr>
              <a:t>        (responsible for accuracy)</a:t>
            </a:r>
          </a:p>
          <a:p>
            <a:pPr>
              <a:lnSpc>
                <a:spcPts val="2700"/>
              </a:lnSpc>
            </a:pPr>
            <a:r>
              <a:rPr lang="en-US" sz="2000" b="1" dirty="0" smtClean="0">
                <a:solidFill>
                  <a:srgbClr val="C00000"/>
                </a:solidFill>
              </a:rPr>
              <a:t>RELIABILITY ENGINEER</a:t>
            </a:r>
          </a:p>
        </p:txBody>
      </p:sp>
      <p:grpSp>
        <p:nvGrpSpPr>
          <p:cNvPr id="16" name="Group 15"/>
          <p:cNvGrpSpPr/>
          <p:nvPr/>
        </p:nvGrpSpPr>
        <p:grpSpPr>
          <a:xfrm>
            <a:off x="434116" y="1167615"/>
            <a:ext cx="1512004" cy="369332"/>
            <a:chOff x="914400" y="1167615"/>
            <a:chExt cx="1512004" cy="369332"/>
          </a:xfrm>
        </p:grpSpPr>
        <p:sp>
          <p:nvSpPr>
            <p:cNvPr id="17" name="Pentagon 16"/>
            <p:cNvSpPr/>
            <p:nvPr/>
          </p:nvSpPr>
          <p:spPr>
            <a:xfrm>
              <a:off x="914400" y="1197735"/>
              <a:ext cx="1512004" cy="309093"/>
            </a:xfrm>
            <a:prstGeom prst="homePlat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4400" y="1167615"/>
              <a:ext cx="1429555" cy="369332"/>
            </a:xfrm>
            <a:prstGeom prst="rect">
              <a:avLst/>
            </a:prstGeom>
            <a:noFill/>
          </p:spPr>
          <p:txBody>
            <a:bodyPr wrap="square" rtlCol="0">
              <a:spAutoFit/>
            </a:bodyPr>
            <a:lstStyle/>
            <a:p>
              <a:r>
                <a:rPr lang="en-US" b="1" dirty="0" smtClean="0"/>
                <a:t>Update AMS</a:t>
              </a:r>
              <a:endParaRPr lang="en-US" b="1" dirty="0"/>
            </a:p>
          </p:txBody>
        </p:sp>
      </p:grpSp>
      <p:grpSp>
        <p:nvGrpSpPr>
          <p:cNvPr id="19" name="Group 18"/>
          <p:cNvGrpSpPr/>
          <p:nvPr/>
        </p:nvGrpSpPr>
        <p:grpSpPr>
          <a:xfrm>
            <a:off x="431968" y="2221545"/>
            <a:ext cx="1512004" cy="369332"/>
            <a:chOff x="914400" y="1167615"/>
            <a:chExt cx="1512004" cy="369332"/>
          </a:xfrm>
        </p:grpSpPr>
        <p:sp>
          <p:nvSpPr>
            <p:cNvPr id="20" name="Pentagon 19"/>
            <p:cNvSpPr/>
            <p:nvPr/>
          </p:nvSpPr>
          <p:spPr>
            <a:xfrm>
              <a:off x="914400" y="1197735"/>
              <a:ext cx="1512004" cy="309093"/>
            </a:xfrm>
            <a:prstGeom prst="homePlat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14400" y="1167615"/>
              <a:ext cx="1429555" cy="369332"/>
            </a:xfrm>
            <a:prstGeom prst="rect">
              <a:avLst/>
            </a:prstGeom>
            <a:noFill/>
          </p:spPr>
          <p:txBody>
            <a:bodyPr wrap="square" rtlCol="0">
              <a:spAutoFit/>
            </a:bodyPr>
            <a:lstStyle/>
            <a:p>
              <a:r>
                <a:rPr lang="en-US" b="1" dirty="0" smtClean="0"/>
                <a:t>Update AMS</a:t>
              </a:r>
              <a:endParaRPr lang="en-US" b="1" dirty="0"/>
            </a:p>
          </p:txBody>
        </p:sp>
      </p:grpSp>
      <p:grpSp>
        <p:nvGrpSpPr>
          <p:cNvPr id="22" name="Group 21"/>
          <p:cNvGrpSpPr/>
          <p:nvPr/>
        </p:nvGrpSpPr>
        <p:grpSpPr>
          <a:xfrm>
            <a:off x="442699" y="2927742"/>
            <a:ext cx="1512004" cy="369332"/>
            <a:chOff x="914400" y="1167615"/>
            <a:chExt cx="1512004" cy="369332"/>
          </a:xfrm>
        </p:grpSpPr>
        <p:sp>
          <p:nvSpPr>
            <p:cNvPr id="23" name="Pentagon 22"/>
            <p:cNvSpPr/>
            <p:nvPr/>
          </p:nvSpPr>
          <p:spPr>
            <a:xfrm>
              <a:off x="914400" y="1197735"/>
              <a:ext cx="1512004" cy="309093"/>
            </a:xfrm>
            <a:prstGeom prst="homePlat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4400" y="1167615"/>
              <a:ext cx="1429555" cy="369332"/>
            </a:xfrm>
            <a:prstGeom prst="rect">
              <a:avLst/>
            </a:prstGeom>
            <a:noFill/>
          </p:spPr>
          <p:txBody>
            <a:bodyPr wrap="square" rtlCol="0">
              <a:spAutoFit/>
            </a:bodyPr>
            <a:lstStyle/>
            <a:p>
              <a:r>
                <a:rPr lang="en-US" b="1" dirty="0" smtClean="0"/>
                <a:t>Update AMS</a:t>
              </a:r>
              <a:endParaRPr lang="en-US" b="1" dirty="0"/>
            </a:p>
          </p:txBody>
        </p:sp>
      </p:grpSp>
      <p:sp>
        <p:nvSpPr>
          <p:cNvPr id="25" name="TextBox 24"/>
          <p:cNvSpPr txBox="1"/>
          <p:nvPr/>
        </p:nvSpPr>
        <p:spPr>
          <a:xfrm rot="18900000">
            <a:off x="-355817" y="5018181"/>
            <a:ext cx="2475774" cy="353943"/>
          </a:xfrm>
          <a:prstGeom prst="rect">
            <a:avLst/>
          </a:prstGeom>
          <a:noFill/>
        </p:spPr>
        <p:txBody>
          <a:bodyPr wrap="square" rtlCol="0">
            <a:spAutoFit/>
          </a:bodyPr>
          <a:lstStyle/>
          <a:p>
            <a:r>
              <a:rPr lang="en-US" sz="1700" b="1" spc="300" dirty="0" smtClean="0">
                <a:latin typeface="Bradley Hand ITC" panose="03070402050302030203" pitchFamily="66" charset="0"/>
              </a:rPr>
              <a:t>FAILURE  DATA</a:t>
            </a:r>
            <a:endParaRPr lang="en-US" sz="1700" b="1" spc="300" dirty="0">
              <a:latin typeface="Bradley Hand ITC" panose="03070402050302030203" pitchFamily="66" charset="0"/>
            </a:endParaRPr>
          </a:p>
        </p:txBody>
      </p:sp>
      <p:sp>
        <p:nvSpPr>
          <p:cNvPr id="26" name="Isosceles Triangle 25"/>
          <p:cNvSpPr/>
          <p:nvPr/>
        </p:nvSpPr>
        <p:spPr>
          <a:xfrm flipV="1">
            <a:off x="2146994" y="3979573"/>
            <a:ext cx="180304" cy="244699"/>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3981878" y="4009623"/>
            <a:ext cx="180304" cy="244699"/>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flipV="1">
            <a:off x="4800600" y="4013917"/>
            <a:ext cx="180304" cy="244699"/>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5638800" y="4005330"/>
            <a:ext cx="180304" cy="244699"/>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V="1">
            <a:off x="6553200" y="3990303"/>
            <a:ext cx="180304" cy="244699"/>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514981" y="3732183"/>
            <a:ext cx="761619" cy="228600"/>
          </a:xfrm>
          <a:prstGeom prst="rect">
            <a:avLst/>
          </a:prstGeom>
          <a:noFill/>
        </p:spPr>
        <p:txBody>
          <a:bodyPr wrap="none" tIns="0" bIns="0" rtlCol="0" anchor="ctr">
            <a:noAutofit/>
          </a:bodyPr>
          <a:lstStyle/>
          <a:p>
            <a:r>
              <a:rPr lang="en-US" sz="1200" b="1" dirty="0" smtClean="0"/>
              <a:t>WO INITIATION</a:t>
            </a:r>
            <a:endParaRPr lang="en-US" sz="1200" b="1" dirty="0"/>
          </a:p>
        </p:txBody>
      </p:sp>
      <p:sp>
        <p:nvSpPr>
          <p:cNvPr id="33" name="TextBox 32"/>
          <p:cNvSpPr txBox="1"/>
          <p:nvPr/>
        </p:nvSpPr>
        <p:spPr>
          <a:xfrm>
            <a:off x="3728961" y="3742914"/>
            <a:ext cx="761619" cy="228600"/>
          </a:xfrm>
          <a:prstGeom prst="rect">
            <a:avLst/>
          </a:prstGeom>
          <a:noFill/>
        </p:spPr>
        <p:txBody>
          <a:bodyPr wrap="none" tIns="0" bIns="0" rtlCol="0" anchor="ctr">
            <a:noAutofit/>
          </a:bodyPr>
          <a:lstStyle/>
          <a:p>
            <a:r>
              <a:rPr lang="en-US" sz="1200" b="1" dirty="0" smtClean="0"/>
              <a:t>GATEKEEPER</a:t>
            </a:r>
            <a:endParaRPr lang="en-US" sz="1200" b="1" dirty="0"/>
          </a:p>
        </p:txBody>
      </p:sp>
      <p:sp>
        <p:nvSpPr>
          <p:cNvPr id="34" name="TextBox 33"/>
          <p:cNvSpPr txBox="1"/>
          <p:nvPr/>
        </p:nvSpPr>
        <p:spPr>
          <a:xfrm>
            <a:off x="4648200" y="3650613"/>
            <a:ext cx="761619" cy="228600"/>
          </a:xfrm>
          <a:prstGeom prst="rect">
            <a:avLst/>
          </a:prstGeom>
          <a:noFill/>
        </p:spPr>
        <p:txBody>
          <a:bodyPr wrap="none" tIns="0" bIns="0" rtlCol="0" anchor="ctr">
            <a:noAutofit/>
          </a:bodyPr>
          <a:lstStyle/>
          <a:p>
            <a:r>
              <a:rPr lang="en-US" sz="1200" b="1" dirty="0" smtClean="0"/>
              <a:t>PLANNER/</a:t>
            </a:r>
          </a:p>
          <a:p>
            <a:r>
              <a:rPr lang="en-US" sz="1200" b="1" dirty="0" smtClean="0"/>
              <a:t>SCHEDULER</a:t>
            </a:r>
            <a:endParaRPr lang="en-US" sz="1200" b="1" dirty="0"/>
          </a:p>
        </p:txBody>
      </p:sp>
      <p:sp>
        <p:nvSpPr>
          <p:cNvPr id="35" name="TextBox 34"/>
          <p:cNvSpPr txBox="1"/>
          <p:nvPr/>
        </p:nvSpPr>
        <p:spPr>
          <a:xfrm>
            <a:off x="5562600" y="3637734"/>
            <a:ext cx="761619" cy="228600"/>
          </a:xfrm>
          <a:prstGeom prst="rect">
            <a:avLst/>
          </a:prstGeom>
          <a:noFill/>
        </p:spPr>
        <p:txBody>
          <a:bodyPr wrap="none" tIns="0" bIns="0" rtlCol="0" anchor="ctr">
            <a:noAutofit/>
          </a:bodyPr>
          <a:lstStyle/>
          <a:p>
            <a:r>
              <a:rPr lang="en-US" sz="1200" b="1" dirty="0" smtClean="0"/>
              <a:t>TECH </a:t>
            </a:r>
          </a:p>
          <a:p>
            <a:r>
              <a:rPr lang="en-US" sz="1200" b="1" dirty="0" smtClean="0"/>
              <a:t>STARTS JOB</a:t>
            </a:r>
            <a:endParaRPr lang="en-US" sz="1200" b="1" dirty="0"/>
          </a:p>
        </p:txBody>
      </p:sp>
      <p:sp>
        <p:nvSpPr>
          <p:cNvPr id="36" name="TextBox 35"/>
          <p:cNvSpPr txBox="1"/>
          <p:nvPr/>
        </p:nvSpPr>
        <p:spPr>
          <a:xfrm>
            <a:off x="6477000" y="3654909"/>
            <a:ext cx="761619" cy="228600"/>
          </a:xfrm>
          <a:prstGeom prst="rect">
            <a:avLst/>
          </a:prstGeom>
          <a:noFill/>
        </p:spPr>
        <p:txBody>
          <a:bodyPr wrap="none" tIns="0" bIns="0" rtlCol="0" anchor="ctr">
            <a:noAutofit/>
          </a:bodyPr>
          <a:lstStyle/>
          <a:p>
            <a:r>
              <a:rPr lang="en-US" sz="1200" b="1" dirty="0" smtClean="0"/>
              <a:t>TECH</a:t>
            </a:r>
          </a:p>
          <a:p>
            <a:r>
              <a:rPr lang="en-US" sz="1200" b="1" dirty="0" smtClean="0"/>
              <a:t>UPDATES</a:t>
            </a:r>
            <a:endParaRPr lang="en-US" sz="1200" b="1" dirty="0"/>
          </a:p>
        </p:txBody>
      </p:sp>
      <p:sp>
        <p:nvSpPr>
          <p:cNvPr id="37" name="Isosceles Triangle 36"/>
          <p:cNvSpPr/>
          <p:nvPr/>
        </p:nvSpPr>
        <p:spPr>
          <a:xfrm flipV="1">
            <a:off x="7391400" y="3975276"/>
            <a:ext cx="180304" cy="244699"/>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315200" y="3652761"/>
            <a:ext cx="761619" cy="228600"/>
          </a:xfrm>
          <a:prstGeom prst="rect">
            <a:avLst/>
          </a:prstGeom>
          <a:noFill/>
        </p:spPr>
        <p:txBody>
          <a:bodyPr wrap="none" tIns="0" bIns="0" rtlCol="0" anchor="ctr">
            <a:noAutofit/>
          </a:bodyPr>
          <a:lstStyle/>
          <a:p>
            <a:r>
              <a:rPr lang="en-US" sz="1200" b="1" dirty="0" smtClean="0"/>
              <a:t>REL ENGR</a:t>
            </a:r>
          </a:p>
          <a:p>
            <a:r>
              <a:rPr lang="en-US" sz="1200" b="1" dirty="0" smtClean="0"/>
              <a:t>UPDATES</a:t>
            </a:r>
            <a:endParaRPr lang="en-US" sz="1200" b="1" dirty="0"/>
          </a:p>
        </p:txBody>
      </p:sp>
      <p:cxnSp>
        <p:nvCxnSpPr>
          <p:cNvPr id="39" name="Straight Connector 38"/>
          <p:cNvCxnSpPr/>
          <p:nvPr/>
        </p:nvCxnSpPr>
        <p:spPr>
          <a:xfrm flipH="1">
            <a:off x="2819400" y="4348737"/>
            <a:ext cx="2040924" cy="2008059"/>
          </a:xfrm>
          <a:prstGeom prst="line">
            <a:avLst/>
          </a:prstGeom>
          <a:ln w="28575"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657600" y="4346589"/>
            <a:ext cx="2040924" cy="2008059"/>
          </a:xfrm>
          <a:prstGeom prst="line">
            <a:avLst/>
          </a:prstGeom>
          <a:ln w="28575"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0" y="0"/>
            <a:ext cx="6897001" cy="82296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6400"/>
              </a:lnSpc>
            </a:pPr>
            <a:r>
              <a:rPr lang="en-US" sz="5400" b="1" dirty="0" smtClean="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3-D</a:t>
            </a:r>
            <a:r>
              <a:rPr lang="en-US" sz="6600" b="1" dirty="0" smtClean="0">
                <a:latin typeface="+mn-lt"/>
              </a:rPr>
              <a:t> </a:t>
            </a:r>
            <a:r>
              <a:rPr lang="en-US" sz="6600" b="1" dirty="0" smtClean="0">
                <a:latin typeface="Gabriola" panose="04040605051002020D02" pitchFamily="82" charset="0"/>
              </a:rPr>
              <a:t> Failure Data Model</a:t>
            </a:r>
            <a:endParaRPr lang="en-US" sz="6600" b="1" dirty="0">
              <a:latin typeface="Gabriola" panose="04040605051002020D02" pitchFamily="82" charset="0"/>
            </a:endParaRPr>
          </a:p>
        </p:txBody>
      </p:sp>
      <p:grpSp>
        <p:nvGrpSpPr>
          <p:cNvPr id="42" name="Group 41"/>
          <p:cNvGrpSpPr/>
          <p:nvPr/>
        </p:nvGrpSpPr>
        <p:grpSpPr>
          <a:xfrm>
            <a:off x="838200" y="3694092"/>
            <a:ext cx="2895600" cy="1944708"/>
            <a:chOff x="2155619" y="3694092"/>
            <a:chExt cx="2895600" cy="1944708"/>
          </a:xfrm>
        </p:grpSpPr>
        <p:sp>
          <p:nvSpPr>
            <p:cNvPr id="44" name="Rounded Rectangle 43"/>
            <p:cNvSpPr/>
            <p:nvPr/>
          </p:nvSpPr>
          <p:spPr>
            <a:xfrm>
              <a:off x="3713976" y="3694092"/>
              <a:ext cx="1337243" cy="309093"/>
            </a:xfrm>
            <a:prstGeom prst="roundRect">
              <a:avLst/>
            </a:prstGeom>
            <a:noFill/>
            <a:ln w="34925">
              <a:solidFill>
                <a:schemeClr val="tx1"/>
              </a:solidFill>
            </a:ln>
            <a:effectLst>
              <a:glow rad="762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a:off x="2155619" y="4758449"/>
              <a:ext cx="2802108" cy="880351"/>
            </a:xfrm>
            <a:prstGeom prst="parallelogram">
              <a:avLst>
                <a:gd name="adj" fmla="val 99180"/>
              </a:avLst>
            </a:prstGeom>
            <a:noFill/>
            <a:ln w="44450">
              <a:solidFill>
                <a:schemeClr val="tx1"/>
              </a:solidFill>
            </a:ln>
            <a:effectLst>
              <a:glow rad="635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Parallelogram 47"/>
          <p:cNvSpPr/>
          <p:nvPr/>
        </p:nvSpPr>
        <p:spPr>
          <a:xfrm>
            <a:off x="4724400" y="4831080"/>
            <a:ext cx="3931920" cy="1463040"/>
          </a:xfrm>
          <a:prstGeom prst="parallelogram">
            <a:avLst>
              <a:gd name="adj" fmla="val 99180"/>
            </a:avLst>
          </a:prstGeom>
          <a:solidFill>
            <a:schemeClr val="bg1"/>
          </a:solidFill>
          <a:ln w="60325">
            <a:solidFill>
              <a:schemeClr val="accent2">
                <a:lumMod val="50000"/>
              </a:schemeClr>
            </a:solid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423160" y="2286000"/>
            <a:ext cx="3291840" cy="309093"/>
          </a:xfrm>
          <a:prstGeom prst="roundRect">
            <a:avLst/>
          </a:prstGeom>
          <a:noFill/>
          <a:ln w="60325">
            <a:solidFill>
              <a:schemeClr val="accent2">
                <a:lumMod val="50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4991" y="1167614"/>
            <a:ext cx="8695835" cy="5176303"/>
            <a:chOff x="1442410" y="1167614"/>
            <a:chExt cx="8695835" cy="5176303"/>
          </a:xfrm>
          <a:effectLst>
            <a:glow rad="114300">
              <a:schemeClr val="bg1">
                <a:lumMod val="50000"/>
                <a:alpha val="40000"/>
              </a:schemeClr>
            </a:glow>
          </a:effectLst>
        </p:grpSpPr>
        <p:cxnSp>
          <p:nvCxnSpPr>
            <p:cNvPr id="50" name="Straight Connector 49"/>
            <p:cNvCxnSpPr/>
            <p:nvPr/>
          </p:nvCxnSpPr>
          <p:spPr>
            <a:xfrm>
              <a:off x="3554565" y="1167614"/>
              <a:ext cx="0" cy="2743200"/>
            </a:xfrm>
            <a:prstGeom prst="line">
              <a:avLst/>
            </a:prstGeom>
            <a:ln w="63500" cmpd="sng">
              <a:solidFill>
                <a:schemeClr val="tx1"/>
              </a:solidFill>
              <a:tailEnd type="none" w="lg" len="lg"/>
            </a:ln>
            <a:effectLst>
              <a:glow>
                <a:schemeClr val="bg1">
                  <a:lumMod val="85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442410" y="4335858"/>
              <a:ext cx="2046222" cy="2008059"/>
            </a:xfrm>
            <a:prstGeom prst="line">
              <a:avLst/>
            </a:prstGeom>
            <a:ln w="63500"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54565" y="4335858"/>
              <a:ext cx="6583680" cy="0"/>
            </a:xfrm>
            <a:prstGeom prst="line">
              <a:avLst/>
            </a:prstGeom>
            <a:ln w="63500" cmpd="sng">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387421" y="2957862"/>
            <a:ext cx="6512739" cy="1766538"/>
            <a:chOff x="3492808" y="2957862"/>
            <a:chExt cx="6512739" cy="1766538"/>
          </a:xfrm>
        </p:grpSpPr>
        <p:sp>
          <p:nvSpPr>
            <p:cNvPr id="63" name="Rounded Rectangle 62"/>
            <p:cNvSpPr/>
            <p:nvPr/>
          </p:nvSpPr>
          <p:spPr>
            <a:xfrm>
              <a:off x="3492808" y="2957862"/>
              <a:ext cx="2651760" cy="309093"/>
            </a:xfrm>
            <a:prstGeom prst="roundRect">
              <a:avLst/>
            </a:prstGeom>
            <a:noFill/>
            <a:ln w="34925">
              <a:solidFill>
                <a:srgbClr val="C0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arallelogram 63"/>
            <p:cNvSpPr/>
            <p:nvPr/>
          </p:nvSpPr>
          <p:spPr>
            <a:xfrm>
              <a:off x="8268187" y="4415307"/>
              <a:ext cx="1737360" cy="309093"/>
            </a:xfrm>
            <a:prstGeom prst="parallelogram">
              <a:avLst>
                <a:gd name="adj" fmla="val 94336"/>
              </a:avLst>
            </a:prstGeom>
            <a:noFill/>
            <a:ln w="34925">
              <a:solidFill>
                <a:srgbClr val="C0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5272115" y="5705856"/>
            <a:ext cx="761619" cy="228600"/>
          </a:xfrm>
          <a:prstGeom prst="rect">
            <a:avLst/>
          </a:prstGeom>
          <a:noFill/>
        </p:spPr>
        <p:txBody>
          <a:bodyPr wrap="none" tIns="0" bIns="0" rtlCol="0" anchor="ctr">
            <a:noAutofit/>
          </a:bodyPr>
          <a:lstStyle/>
          <a:p>
            <a:r>
              <a:rPr lang="en-US" sz="2000" b="1" dirty="0" smtClean="0">
                <a:solidFill>
                  <a:srgbClr val="6C0000"/>
                </a:solidFill>
              </a:rPr>
              <a:t>Component-Problem</a:t>
            </a:r>
            <a:endParaRPr lang="en-US" sz="2000" b="1" dirty="0">
              <a:solidFill>
                <a:srgbClr val="6C0000"/>
              </a:solidFill>
            </a:endParaRPr>
          </a:p>
        </p:txBody>
      </p:sp>
      <p:sp>
        <p:nvSpPr>
          <p:cNvPr id="9" name="TextBox 8"/>
          <p:cNvSpPr txBox="1"/>
          <p:nvPr/>
        </p:nvSpPr>
        <p:spPr>
          <a:xfrm>
            <a:off x="5527547" y="5443712"/>
            <a:ext cx="761619" cy="228600"/>
          </a:xfrm>
          <a:prstGeom prst="rect">
            <a:avLst/>
          </a:prstGeom>
          <a:noFill/>
        </p:spPr>
        <p:txBody>
          <a:bodyPr wrap="none" tIns="0" bIns="0" rtlCol="0" anchor="ctr">
            <a:noAutofit/>
          </a:bodyPr>
          <a:lstStyle/>
          <a:p>
            <a:r>
              <a:rPr lang="en-US" sz="2000" b="1" dirty="0" smtClean="0">
                <a:solidFill>
                  <a:srgbClr val="6C0000"/>
                </a:solidFill>
              </a:rPr>
              <a:t>Component-Part</a:t>
            </a:r>
            <a:endParaRPr lang="en-US" sz="2000" b="1" dirty="0">
              <a:solidFill>
                <a:srgbClr val="6C0000"/>
              </a:solidFill>
            </a:endParaRPr>
          </a:p>
        </p:txBody>
      </p:sp>
      <p:sp>
        <p:nvSpPr>
          <p:cNvPr id="10" name="TextBox 9"/>
          <p:cNvSpPr txBox="1"/>
          <p:nvPr/>
        </p:nvSpPr>
        <p:spPr>
          <a:xfrm>
            <a:off x="5821616" y="5181569"/>
            <a:ext cx="761619" cy="228600"/>
          </a:xfrm>
          <a:prstGeom prst="rect">
            <a:avLst/>
          </a:prstGeom>
          <a:noFill/>
        </p:spPr>
        <p:txBody>
          <a:bodyPr wrap="none" tIns="0" bIns="0" rtlCol="0" anchor="ctr">
            <a:noAutofit/>
          </a:bodyPr>
          <a:lstStyle/>
          <a:p>
            <a:r>
              <a:rPr lang="en-US" sz="2000" b="1" dirty="0" smtClean="0">
                <a:solidFill>
                  <a:srgbClr val="6C0000"/>
                </a:solidFill>
              </a:rPr>
              <a:t>Asset Downtime</a:t>
            </a:r>
            <a:endParaRPr lang="en-US" sz="2000" b="1" dirty="0">
              <a:solidFill>
                <a:srgbClr val="6C0000"/>
              </a:solidFill>
            </a:endParaRPr>
          </a:p>
        </p:txBody>
      </p:sp>
      <p:sp>
        <p:nvSpPr>
          <p:cNvPr id="11" name="TextBox 10"/>
          <p:cNvSpPr txBox="1"/>
          <p:nvPr/>
        </p:nvSpPr>
        <p:spPr>
          <a:xfrm>
            <a:off x="6077048" y="4919426"/>
            <a:ext cx="761619" cy="228600"/>
          </a:xfrm>
          <a:prstGeom prst="rect">
            <a:avLst/>
          </a:prstGeom>
          <a:noFill/>
        </p:spPr>
        <p:txBody>
          <a:bodyPr wrap="none" tIns="0" bIns="0" rtlCol="0" anchor="ctr">
            <a:noAutofit/>
          </a:bodyPr>
          <a:lstStyle/>
          <a:p>
            <a:r>
              <a:rPr lang="en-US" sz="2000" b="1" dirty="0" smtClean="0">
                <a:solidFill>
                  <a:srgbClr val="6C0000"/>
                </a:solidFill>
              </a:rPr>
              <a:t>WO Feedback</a:t>
            </a:r>
            <a:endParaRPr lang="en-US" sz="2000" b="1" dirty="0">
              <a:solidFill>
                <a:srgbClr val="6C0000"/>
              </a:solidFill>
            </a:endParaRPr>
          </a:p>
        </p:txBody>
      </p:sp>
      <p:sp>
        <p:nvSpPr>
          <p:cNvPr id="72" name="Rounded Rectangle 71"/>
          <p:cNvSpPr/>
          <p:nvPr/>
        </p:nvSpPr>
        <p:spPr>
          <a:xfrm>
            <a:off x="2438399" y="1219199"/>
            <a:ext cx="1371600" cy="365760"/>
          </a:xfrm>
          <a:prstGeom prst="roundRect">
            <a:avLst/>
          </a:prstGeom>
          <a:noFill/>
          <a:ln w="34925">
            <a:solidFill>
              <a:schemeClr val="tx1"/>
            </a:solidFill>
          </a:ln>
          <a:effectLst>
            <a:glow rad="762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flipV="1">
            <a:off x="6034305" y="2990088"/>
            <a:ext cx="2423895" cy="184666"/>
          </a:xfrm>
          <a:prstGeom prst="triangle">
            <a:avLst/>
          </a:prstGeom>
          <a:noFill/>
          <a:ln>
            <a:solidFill>
              <a:srgbClr val="C8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a:off x="7238619" y="3172968"/>
            <a:ext cx="0" cy="1106424"/>
          </a:xfrm>
          <a:prstGeom prst="straightConnector1">
            <a:avLst/>
          </a:prstGeom>
          <a:ln w="31750">
            <a:solidFill>
              <a:srgbClr val="C89800"/>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172200" y="3276600"/>
            <a:ext cx="1188720" cy="276999"/>
          </a:xfrm>
          <a:prstGeom prst="rect">
            <a:avLst/>
          </a:prstGeom>
          <a:noFill/>
        </p:spPr>
        <p:txBody>
          <a:bodyPr wrap="square" rtlCol="0">
            <a:spAutoFit/>
          </a:bodyPr>
          <a:lstStyle/>
          <a:p>
            <a:r>
              <a:rPr lang="en-US" sz="1200" b="1" u="sng" spc="300" dirty="0" smtClean="0"/>
              <a:t>JOB DONE</a:t>
            </a:r>
            <a:endParaRPr lang="en-US" sz="1200" b="1" u="sng" spc="300" dirty="0"/>
          </a:p>
        </p:txBody>
      </p:sp>
      <p:sp>
        <p:nvSpPr>
          <p:cNvPr id="55" name="TextBox 54"/>
          <p:cNvSpPr txBox="1"/>
          <p:nvPr/>
        </p:nvSpPr>
        <p:spPr>
          <a:xfrm>
            <a:off x="5029200" y="5943600"/>
            <a:ext cx="761619" cy="228600"/>
          </a:xfrm>
          <a:prstGeom prst="rect">
            <a:avLst/>
          </a:prstGeom>
          <a:noFill/>
        </p:spPr>
        <p:txBody>
          <a:bodyPr wrap="none" tIns="0" bIns="0" rtlCol="0" anchor="ctr">
            <a:noAutofit/>
          </a:bodyPr>
          <a:lstStyle/>
          <a:p>
            <a:r>
              <a:rPr lang="en-US" sz="2000" b="1" dirty="0" smtClean="0">
                <a:solidFill>
                  <a:srgbClr val="6C0000"/>
                </a:solidFill>
              </a:rPr>
              <a:t>Actual Costs</a:t>
            </a:r>
            <a:endParaRPr lang="en-US" sz="2000" b="1" dirty="0">
              <a:solidFill>
                <a:srgbClr val="6C0000"/>
              </a:solidFill>
            </a:endParaRPr>
          </a:p>
        </p:txBody>
      </p:sp>
    </p:spTree>
    <p:extLst>
      <p:ext uri="{BB962C8B-B14F-4D97-AF65-F5344CB8AC3E}">
        <p14:creationId xmlns:p14="http://schemas.microsoft.com/office/powerpoint/2010/main" val="41385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9510" b="5614"/>
          <a:stretch/>
        </p:blipFill>
        <p:spPr bwMode="auto">
          <a:xfrm>
            <a:off x="0" y="1478280"/>
            <a:ext cx="9143999" cy="5303520"/>
          </a:xfrm>
          <a:prstGeom prst="rect">
            <a:avLst/>
          </a:prstGeom>
          <a:noFill/>
          <a:ln>
            <a:noFill/>
          </a:ln>
        </p:spPr>
      </p:pic>
      <p:sp>
        <p:nvSpPr>
          <p:cNvPr id="3" name="Title 1"/>
          <p:cNvSpPr txBox="1">
            <a:spLocks/>
          </p:cNvSpPr>
          <p:nvPr/>
        </p:nvSpPr>
        <p:spPr>
          <a:xfrm>
            <a:off x="-76200" y="39757"/>
            <a:ext cx="9372601" cy="54864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800" b="1" spc="300" dirty="0" smtClean="0">
                <a:latin typeface="Gabriola" panose="04040605051002020D02" pitchFamily="82" charset="0"/>
              </a:rPr>
              <a:t>Goal:  find &amp; remove the Defect</a:t>
            </a:r>
            <a:endParaRPr lang="en-US" sz="5800" b="1" spc="300" dirty="0">
              <a:latin typeface="Gabriola" panose="04040605051002020D02" pitchFamily="82" charset="0"/>
            </a:endParaRPr>
          </a:p>
        </p:txBody>
      </p:sp>
      <p:sp>
        <p:nvSpPr>
          <p:cNvPr id="2" name="Rectangle 1"/>
          <p:cNvSpPr/>
          <p:nvPr/>
        </p:nvSpPr>
        <p:spPr>
          <a:xfrm>
            <a:off x="914400" y="1341120"/>
            <a:ext cx="9906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31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066801"/>
            <a:ext cx="9143999" cy="5791199"/>
          </a:xfrm>
          <a:prstGeom prst="rect">
            <a:avLst/>
          </a:prstGeom>
          <a:noFill/>
          <a:ln>
            <a:noFill/>
          </a:ln>
        </p:spPr>
      </p:pic>
      <p:sp>
        <p:nvSpPr>
          <p:cNvPr id="3" name="Title 1"/>
          <p:cNvSpPr txBox="1">
            <a:spLocks/>
          </p:cNvSpPr>
          <p:nvPr/>
        </p:nvSpPr>
        <p:spPr>
          <a:xfrm>
            <a:off x="-1" y="137160"/>
            <a:ext cx="6172201" cy="54864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6600" b="1" spc="300" dirty="0" smtClean="0">
                <a:latin typeface="Gabriola" panose="04040605051002020D02" pitchFamily="82" charset="0"/>
              </a:rPr>
              <a:t>World’s Best Pareto</a:t>
            </a:r>
            <a:endParaRPr lang="en-US" sz="2800" b="1" spc="300" dirty="0">
              <a:latin typeface="Gabriola" panose="04040605051002020D02" pitchFamily="82" charset="0"/>
            </a:endParaRPr>
          </a:p>
        </p:txBody>
      </p:sp>
      <p:sp>
        <p:nvSpPr>
          <p:cNvPr id="5" name="Rectangle 4"/>
          <p:cNvSpPr/>
          <p:nvPr/>
        </p:nvSpPr>
        <p:spPr>
          <a:xfrm>
            <a:off x="0" y="60960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19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1327" b="480"/>
          <a:stretch/>
        </p:blipFill>
        <p:spPr bwMode="auto">
          <a:xfrm>
            <a:off x="0" y="1280160"/>
            <a:ext cx="8915399" cy="5577840"/>
          </a:xfrm>
          <a:prstGeom prst="rect">
            <a:avLst/>
          </a:prstGeom>
          <a:noFill/>
          <a:ln>
            <a:noFill/>
          </a:ln>
        </p:spPr>
      </p:pic>
      <p:sp>
        <p:nvSpPr>
          <p:cNvPr id="3" name="Title 1"/>
          <p:cNvSpPr txBox="1">
            <a:spLocks/>
          </p:cNvSpPr>
          <p:nvPr/>
        </p:nvSpPr>
        <p:spPr>
          <a:xfrm>
            <a:off x="-1" y="39756"/>
            <a:ext cx="9097111" cy="1027043"/>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5400" b="1" spc="300" dirty="0" smtClean="0">
                <a:latin typeface="Gabriola" panose="04040605051002020D02" pitchFamily="82" charset="0"/>
              </a:rPr>
              <a:t>Create SQL to drill-down on the Failure Mode</a:t>
            </a:r>
            <a:endParaRPr lang="en-US" sz="2000" b="1" spc="300" dirty="0">
              <a:latin typeface="Gabriola" panose="04040605051002020D02" pitchFamily="82" charset="0"/>
            </a:endParaRPr>
          </a:p>
        </p:txBody>
      </p:sp>
    </p:spTree>
    <p:extLst>
      <p:ext uri="{BB962C8B-B14F-4D97-AF65-F5344CB8AC3E}">
        <p14:creationId xmlns:p14="http://schemas.microsoft.com/office/powerpoint/2010/main" val="1279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60960"/>
            <a:ext cx="6858001" cy="54864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600"/>
              </a:lnSpc>
            </a:pPr>
            <a:r>
              <a:rPr lang="en-US" sz="6000" b="1" spc="300" dirty="0" smtClean="0">
                <a:latin typeface="Gabriola" panose="04040605051002020D02" pitchFamily="82" charset="0"/>
              </a:rPr>
              <a:t>What have we Learned?</a:t>
            </a:r>
            <a:endParaRPr lang="en-US" sz="2400" b="1" spc="300" dirty="0">
              <a:latin typeface="Gabriola" panose="04040605051002020D02" pitchFamily="8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01449413"/>
              </p:ext>
            </p:extLst>
          </p:nvPr>
        </p:nvGraphicFramePr>
        <p:xfrm>
          <a:off x="150994" y="1511300"/>
          <a:ext cx="8916806" cy="5283200"/>
        </p:xfrm>
        <a:graphic>
          <a:graphicData uri="http://schemas.openxmlformats.org/drawingml/2006/table">
            <a:tbl>
              <a:tblPr/>
              <a:tblGrid>
                <a:gridCol w="2757776"/>
                <a:gridCol w="6159030"/>
              </a:tblGrid>
              <a:tr h="515155">
                <a:tc>
                  <a:txBody>
                    <a:bodyPr/>
                    <a:lstStyle/>
                    <a:p>
                      <a:pPr>
                        <a:lnSpc>
                          <a:spcPts val="1900"/>
                        </a:lnSpc>
                      </a:pPr>
                      <a:r>
                        <a:rPr lang="en-US" dirty="0" smtClean="0"/>
                        <a:t>The </a:t>
                      </a:r>
                      <a:r>
                        <a:rPr lang="en-US" b="1" dirty="0" smtClean="0"/>
                        <a:t>Failure Mode </a:t>
                      </a:r>
                      <a:r>
                        <a:rPr lang="en-US" dirty="0" smtClean="0"/>
                        <a:t>is </a:t>
                      </a:r>
                      <a:r>
                        <a:rPr lang="en-US" u="sng" dirty="0" smtClean="0"/>
                        <a:t>not</a:t>
                      </a:r>
                      <a:r>
                        <a:rPr lang="en-US" u="sng" baseline="0" dirty="0" smtClean="0"/>
                        <a:t> generally understood </a:t>
                      </a:r>
                      <a:r>
                        <a:rPr lang="en-US" baseline="0" dirty="0" smtClean="0"/>
                        <a:t>or captured on work orders in most AMS products.</a:t>
                      </a:r>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nSpc>
                          <a:spcPts val="1900"/>
                        </a:lnSpc>
                      </a:pPr>
                      <a:r>
                        <a:rPr lang="en-US" b="1" dirty="0" smtClean="0"/>
                        <a:t>Potential Failure Modes </a:t>
                      </a:r>
                      <a:r>
                        <a:rPr lang="en-US" dirty="0" smtClean="0"/>
                        <a:t>should be identified using </a:t>
                      </a:r>
                      <a:r>
                        <a:rPr lang="en-US" b="1" dirty="0" smtClean="0"/>
                        <a:t>RCM Analysis</a:t>
                      </a:r>
                      <a:r>
                        <a:rPr lang="en-US" dirty="0" smtClean="0"/>
                        <a:t>. Short of that, they should be </a:t>
                      </a:r>
                      <a:r>
                        <a:rPr lang="en-US" b="1" dirty="0" smtClean="0"/>
                        <a:t>captured</a:t>
                      </a:r>
                      <a:r>
                        <a:rPr lang="en-US" dirty="0" smtClean="0"/>
                        <a:t> on WO failure history</a:t>
                      </a:r>
                      <a:r>
                        <a:rPr lang="en-US" baseline="0" dirty="0" smtClean="0"/>
                        <a:t> – and stored in the AMS. The failure mode should be a </a:t>
                      </a:r>
                      <a:r>
                        <a:rPr lang="en-US" b="1" baseline="0" dirty="0" smtClean="0"/>
                        <a:t>concatenation </a:t>
                      </a:r>
                      <a:r>
                        <a:rPr lang="en-US" b="0" baseline="0" dirty="0" smtClean="0"/>
                        <a:t>of</a:t>
                      </a:r>
                      <a:r>
                        <a:rPr lang="en-US" b="1" baseline="0" dirty="0" smtClean="0"/>
                        <a:t> Component-Part </a:t>
                      </a:r>
                      <a:r>
                        <a:rPr lang="en-US" b="0" baseline="0" dirty="0" smtClean="0"/>
                        <a:t>and</a:t>
                      </a:r>
                      <a:r>
                        <a:rPr lang="en-US" b="1" baseline="0" dirty="0" smtClean="0"/>
                        <a:t> Component-Problem.</a:t>
                      </a:r>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549">
                <a:tc>
                  <a:txBody>
                    <a:bodyPr/>
                    <a:lstStyle/>
                    <a:p>
                      <a:pPr>
                        <a:lnSpc>
                          <a:spcPts val="1900"/>
                        </a:lnSpc>
                      </a:pPr>
                      <a:r>
                        <a:rPr lang="en-US" b="1" dirty="0" smtClean="0"/>
                        <a:t>Failure Data </a:t>
                      </a:r>
                      <a:r>
                        <a:rPr lang="en-US" dirty="0" smtClean="0"/>
                        <a:t>in general is not being captured.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00"/>
                        </a:lnSpc>
                      </a:pPr>
                      <a:r>
                        <a:rPr lang="en-US" dirty="0" smtClean="0"/>
                        <a:t>This is due to a variety of reasons: The </a:t>
                      </a:r>
                      <a:r>
                        <a:rPr lang="en-US" b="1" dirty="0" smtClean="0"/>
                        <a:t>AMS entry screens</a:t>
                      </a:r>
                      <a:r>
                        <a:rPr lang="en-US" dirty="0" smtClean="0"/>
                        <a:t> may need tailoring ; </a:t>
                      </a:r>
                      <a:r>
                        <a:rPr lang="en-US" b="1" dirty="0" smtClean="0"/>
                        <a:t>Choice lists </a:t>
                      </a:r>
                      <a:r>
                        <a:rPr lang="en-US" dirty="0" smtClean="0"/>
                        <a:t>need to be created; </a:t>
                      </a:r>
                      <a:r>
                        <a:rPr lang="en-US" b="1" dirty="0" smtClean="0"/>
                        <a:t>Rules</a:t>
                      </a:r>
                      <a:r>
                        <a:rPr lang="en-US" dirty="0" smtClean="0"/>
                        <a:t> for</a:t>
                      </a:r>
                      <a:r>
                        <a:rPr lang="en-US" baseline="0" dirty="0" smtClean="0"/>
                        <a:t> entry must be clarified; The </a:t>
                      </a:r>
                      <a:r>
                        <a:rPr lang="en-US" b="1" baseline="0" dirty="0" smtClean="0"/>
                        <a:t>timeline</a:t>
                      </a:r>
                      <a:r>
                        <a:rPr lang="en-US" baseline="0" dirty="0" smtClean="0"/>
                        <a:t> for entry needs to be understood; and </a:t>
                      </a:r>
                      <a:r>
                        <a:rPr lang="en-US" b="1" baseline="0" dirty="0" smtClean="0"/>
                        <a:t>different roles </a:t>
                      </a:r>
                      <a:r>
                        <a:rPr lang="en-US" baseline="0" dirty="0" smtClean="0"/>
                        <a:t>enter different data pieces. Lastly, the maint. staff needs to be </a:t>
                      </a:r>
                      <a:r>
                        <a:rPr lang="en-US" b="1" baseline="0" dirty="0" smtClean="0"/>
                        <a:t>trained on importance</a:t>
                      </a:r>
                      <a:r>
                        <a:rPr lang="en-US" baseline="0"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549">
                <a:tc>
                  <a:txBody>
                    <a:bodyPr/>
                    <a:lstStyle/>
                    <a:p>
                      <a:pPr>
                        <a:lnSpc>
                          <a:spcPts val="1900"/>
                        </a:lnSpc>
                      </a:pPr>
                      <a:r>
                        <a:rPr lang="en-US" b="1" dirty="0" smtClean="0"/>
                        <a:t>Failure Analytics </a:t>
                      </a:r>
                      <a:r>
                        <a:rPr lang="en-US" dirty="0" smtClean="0"/>
                        <a:t>do not generally</a:t>
                      </a:r>
                      <a:r>
                        <a:rPr lang="en-US" baseline="0" dirty="0" smtClean="0"/>
                        <a:t> </a:t>
                      </a:r>
                      <a:r>
                        <a:rPr lang="en-US" dirty="0" smtClean="0"/>
                        <a:t>exist.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00"/>
                        </a:lnSpc>
                      </a:pPr>
                      <a:r>
                        <a:rPr lang="en-US" dirty="0" smtClean="0"/>
                        <a:t>The AMS </a:t>
                      </a:r>
                      <a:r>
                        <a:rPr lang="en-US" b="1" dirty="0" smtClean="0"/>
                        <a:t>stakeholders are responsible </a:t>
                      </a:r>
                      <a:r>
                        <a:rPr lang="en-US" dirty="0" smtClean="0"/>
                        <a:t>for designing this report</a:t>
                      </a:r>
                      <a:r>
                        <a:rPr lang="en-US" baseline="0" dirty="0" smtClean="0"/>
                        <a:t> (pen on paper). This can then be built – and implemented. With the report in-hand you may discover that additional failure data fields need to be added to screen &amp; captured.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34">
                <a:tc>
                  <a:txBody>
                    <a:bodyPr/>
                    <a:lstStyle/>
                    <a:p>
                      <a:pPr>
                        <a:lnSpc>
                          <a:spcPts val="1900"/>
                        </a:lnSpc>
                      </a:pPr>
                      <a:r>
                        <a:rPr lang="en-US" b="1" dirty="0" smtClean="0"/>
                        <a:t>Database inaccuracy</a:t>
                      </a:r>
                      <a:r>
                        <a:rPr lang="en-US" b="1" baseline="0" dirty="0" smtClean="0"/>
                        <a:t> </a:t>
                      </a:r>
                      <a:r>
                        <a:rPr lang="en-US" baseline="0" dirty="0" smtClean="0"/>
                        <a:t>is sometimes a “reason” for NOT running analytics.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00"/>
                        </a:lnSpc>
                      </a:pPr>
                      <a:r>
                        <a:rPr lang="en-US" dirty="0" smtClean="0"/>
                        <a:t>Failure data may be missing or inaccurate but this </a:t>
                      </a:r>
                      <a:r>
                        <a:rPr lang="en-US" b="1" dirty="0" smtClean="0"/>
                        <a:t>should never  be a reason</a:t>
                      </a:r>
                      <a:r>
                        <a:rPr lang="en-US" dirty="0" smtClean="0"/>
                        <a:t> for not running</a:t>
                      </a:r>
                      <a:r>
                        <a:rPr lang="en-US" baseline="0" dirty="0" smtClean="0"/>
                        <a:t> a Failure Analytic (e.g. Asset Offender report).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155">
                <a:tc>
                  <a:txBody>
                    <a:bodyPr/>
                    <a:lstStyle/>
                    <a:p>
                      <a:pPr>
                        <a:lnSpc>
                          <a:spcPts val="1900"/>
                        </a:lnSpc>
                      </a:pPr>
                      <a:r>
                        <a:rPr lang="en-US" b="1" dirty="0" smtClean="0"/>
                        <a:t>Database inaccuracy </a:t>
                      </a:r>
                      <a:r>
                        <a:rPr lang="en-US" dirty="0" smtClean="0"/>
                        <a:t>is still an issue however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00"/>
                        </a:lnSpc>
                      </a:pPr>
                      <a:r>
                        <a:rPr lang="en-US" dirty="0" smtClean="0"/>
                        <a:t>The </a:t>
                      </a:r>
                      <a:r>
                        <a:rPr lang="en-US" b="1" dirty="0" smtClean="0"/>
                        <a:t>“core team” should do everything possible </a:t>
                      </a:r>
                      <a:r>
                        <a:rPr lang="en-US" dirty="0" smtClean="0"/>
                        <a:t>to improve accuracy</a:t>
                      </a:r>
                      <a:r>
                        <a:rPr lang="en-US" baseline="0" dirty="0" smtClean="0"/>
                        <a:t> by</a:t>
                      </a:r>
                      <a:r>
                        <a:rPr lang="en-US" dirty="0" smtClean="0"/>
                        <a:t> getting the right fields on screen; establishing</a:t>
                      </a:r>
                      <a:r>
                        <a:rPr lang="en-US" baseline="0" dirty="0" smtClean="0"/>
                        <a:t> good value lists; conducting training; addressing change mgmt issues; and process audits - - i.e. </a:t>
                      </a:r>
                      <a:r>
                        <a:rPr lang="en-US" i="1" baseline="0" dirty="0" smtClean="0"/>
                        <a:t>leave nothing to chance</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52400" y="786368"/>
            <a:ext cx="2651760" cy="369332"/>
          </a:xfrm>
          <a:prstGeom prst="rect">
            <a:avLst/>
          </a:prstGeom>
          <a:noFill/>
          <a:ln w="38100">
            <a:solidFill>
              <a:srgbClr val="C00000"/>
            </a:solidFill>
          </a:ln>
        </p:spPr>
        <p:txBody>
          <a:bodyPr wrap="square" rtlCol="0">
            <a:spAutoFit/>
          </a:bodyPr>
          <a:lstStyle/>
          <a:p>
            <a:r>
              <a:rPr lang="en-US" b="1" spc="600" dirty="0" smtClean="0">
                <a:solidFill>
                  <a:srgbClr val="C00000"/>
                </a:solidFill>
                <a:latin typeface="Arial Black" panose="020B0A04020102020204" pitchFamily="34" charset="0"/>
              </a:rPr>
              <a:t>The Problem</a:t>
            </a:r>
            <a:endParaRPr lang="en-US" b="1" spc="6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2962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 action="ppaction://noaction"/>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0"/>
            <a:ext cx="457200" cy="6427401"/>
          </a:xfrm>
          <a:prstGeom prst="rect">
            <a:avLst/>
          </a:prstGeom>
          <a:noFill/>
        </p:spPr>
        <p:txBody>
          <a:bodyPr wrap="square" rtlCol="0">
            <a:spAutoFit/>
          </a:bodyPr>
          <a:lstStyle/>
          <a:p>
            <a:pPr>
              <a:lnSpc>
                <a:spcPts val="1900"/>
              </a:lnSpc>
            </a:pPr>
            <a:r>
              <a:rPr lang="en-US" sz="2400" b="1" spc="-150" dirty="0" smtClean="0">
                <a:latin typeface="Courier New" panose="02070309020205020404" pitchFamily="49" charset="0"/>
                <a:cs typeface="Courier New" panose="02070309020205020404" pitchFamily="49" charset="0"/>
              </a:rPr>
              <a:t>S</a:t>
            </a:r>
          </a:p>
          <a:p>
            <a:pPr>
              <a:lnSpc>
                <a:spcPts val="1900"/>
              </a:lnSpc>
            </a:pPr>
            <a:r>
              <a:rPr lang="en-US" sz="2400" b="1" spc="-150" dirty="0" smtClean="0">
                <a:latin typeface="Courier New" panose="02070309020205020404" pitchFamily="49" charset="0"/>
                <a:cs typeface="Courier New" panose="02070309020205020404" pitchFamily="49" charset="0"/>
              </a:rPr>
              <a:t>T</a:t>
            </a:r>
          </a:p>
          <a:p>
            <a:pPr>
              <a:lnSpc>
                <a:spcPts val="1900"/>
              </a:lnSpc>
            </a:pPr>
            <a:r>
              <a:rPr lang="en-US" sz="2400" b="1" spc="-150" dirty="0" smtClean="0">
                <a:latin typeface="Courier New" panose="02070309020205020404" pitchFamily="49" charset="0"/>
                <a:cs typeface="Courier New" panose="02070309020205020404" pitchFamily="49" charset="0"/>
              </a:rPr>
              <a:t>A</a:t>
            </a:r>
          </a:p>
          <a:p>
            <a:pPr>
              <a:lnSpc>
                <a:spcPts val="1900"/>
              </a:lnSpc>
            </a:pPr>
            <a:r>
              <a:rPr lang="en-US" sz="2400" b="1" spc="-150" dirty="0" smtClean="0">
                <a:latin typeface="Courier New" panose="02070309020205020404" pitchFamily="49" charset="0"/>
                <a:cs typeface="Courier New" panose="02070309020205020404" pitchFamily="49" charset="0"/>
              </a:rPr>
              <a:t>T</a:t>
            </a:r>
          </a:p>
          <a:p>
            <a:pPr>
              <a:lnSpc>
                <a:spcPts val="1900"/>
              </a:lnSpc>
            </a:pPr>
            <a:r>
              <a:rPr lang="en-US" sz="2400" b="1" spc="-150" dirty="0" smtClean="0">
                <a:latin typeface="Courier New" panose="02070309020205020404" pitchFamily="49" charset="0"/>
                <a:cs typeface="Courier New" panose="02070309020205020404" pitchFamily="49" charset="0"/>
              </a:rPr>
              <a:t>U</a:t>
            </a:r>
          </a:p>
          <a:p>
            <a:pPr>
              <a:lnSpc>
                <a:spcPts val="1900"/>
              </a:lnSpc>
            </a:pPr>
            <a:r>
              <a:rPr lang="en-US" sz="2400" b="1" spc="-150" dirty="0" smtClean="0">
                <a:latin typeface="Courier New" panose="02070309020205020404" pitchFamily="49" charset="0"/>
                <a:cs typeface="Courier New" panose="02070309020205020404" pitchFamily="49" charset="0"/>
              </a:rPr>
              <a:t>S</a:t>
            </a:r>
          </a:p>
          <a:p>
            <a:pPr>
              <a:lnSpc>
                <a:spcPts val="1900"/>
              </a:lnSpc>
            </a:pPr>
            <a:endParaRPr lang="en-US" sz="2400" b="1" spc="-150" dirty="0">
              <a:latin typeface="Courier New" panose="02070309020205020404" pitchFamily="49" charset="0"/>
              <a:cs typeface="Courier New" panose="02070309020205020404" pitchFamily="49" charset="0"/>
            </a:endParaRPr>
          </a:p>
          <a:p>
            <a:pPr>
              <a:lnSpc>
                <a:spcPts val="1900"/>
              </a:lnSpc>
            </a:pPr>
            <a:r>
              <a:rPr lang="en-US" sz="2400" b="1" spc="-150" dirty="0" smtClean="0">
                <a:latin typeface="Courier New" panose="02070309020205020404" pitchFamily="49" charset="0"/>
                <a:cs typeface="Courier New" panose="02070309020205020404" pitchFamily="49" charset="0"/>
              </a:rPr>
              <a:t>PROCESS</a:t>
            </a:r>
          </a:p>
          <a:p>
            <a:pPr>
              <a:lnSpc>
                <a:spcPts val="1900"/>
              </a:lnSpc>
            </a:pPr>
            <a:endParaRPr lang="en-US" sz="2400" b="1" spc="-150" dirty="0">
              <a:latin typeface="Courier New" panose="02070309020205020404" pitchFamily="49" charset="0"/>
              <a:cs typeface="Courier New" panose="02070309020205020404" pitchFamily="49" charset="0"/>
            </a:endParaRPr>
          </a:p>
          <a:p>
            <a:pPr>
              <a:lnSpc>
                <a:spcPts val="1900"/>
              </a:lnSpc>
            </a:pPr>
            <a:r>
              <a:rPr lang="en-US" sz="2400" b="1" spc="-150" dirty="0" smtClean="0">
                <a:latin typeface="Courier New" panose="02070309020205020404" pitchFamily="49" charset="0"/>
                <a:cs typeface="Courier New" panose="02070309020205020404" pitchFamily="49" charset="0"/>
              </a:rPr>
              <a:t>INTERACTION</a:t>
            </a:r>
            <a:endParaRPr lang="en-US" sz="2400" b="1" spc="-150" dirty="0">
              <a:latin typeface="Courier New" panose="02070309020205020404" pitchFamily="49" charset="0"/>
              <a:cs typeface="Courier New" panose="02070309020205020404" pitchFamily="49"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5786" y="6248400"/>
            <a:ext cx="4218214"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276600" y="106680"/>
            <a:ext cx="5873839" cy="731520"/>
          </a:xfrm>
          <a:prstGeom prst="rect">
            <a:avLst/>
          </a:prstGeom>
        </p:spPr>
        <p:txBody>
          <a:bodyPr vert="horz" lIns="91440" tIns="18288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00"/>
              </a:lnSpc>
            </a:pPr>
            <a:r>
              <a:rPr lang="en-US" sz="6600" b="1" dirty="0" smtClean="0">
                <a:latin typeface="Gabriola" panose="04040605051002020D02" pitchFamily="82" charset="0"/>
              </a:rPr>
              <a:t>You Need a Roadmap</a:t>
            </a:r>
            <a:endParaRPr lang="en-US" sz="2800" b="1" dirty="0">
              <a:latin typeface="Gabriola" panose="04040605051002020D02" pitchFamily="82" charset="0"/>
            </a:endParaRPr>
          </a:p>
        </p:txBody>
      </p:sp>
      <p:sp>
        <p:nvSpPr>
          <p:cNvPr id="10" name="TextBox 9"/>
          <p:cNvSpPr txBox="1"/>
          <p:nvPr/>
        </p:nvSpPr>
        <p:spPr>
          <a:xfrm>
            <a:off x="5867400" y="811817"/>
            <a:ext cx="3276600" cy="712183"/>
          </a:xfrm>
          <a:prstGeom prst="rect">
            <a:avLst/>
          </a:prstGeom>
          <a:noFill/>
        </p:spPr>
        <p:txBody>
          <a:bodyPr wrap="square" rtlCol="0">
            <a:spAutoFit/>
          </a:bodyPr>
          <a:lstStyle/>
          <a:p>
            <a:pPr algn="r">
              <a:lnSpc>
                <a:spcPts val="2400"/>
              </a:lnSpc>
            </a:pPr>
            <a:r>
              <a:rPr lang="en-US" sz="2400" dirty="0"/>
              <a:t>b</a:t>
            </a:r>
            <a:r>
              <a:rPr lang="en-US" sz="2400" dirty="0" smtClean="0"/>
              <a:t>ecause it</a:t>
            </a:r>
            <a:r>
              <a:rPr lang="en-US" sz="2400" i="1" dirty="0" smtClean="0"/>
              <a:t> </a:t>
            </a:r>
            <a:r>
              <a:rPr lang="en-US" sz="2400" i="1" dirty="0" smtClean="0"/>
              <a:t>helps to know where you are </a:t>
            </a:r>
            <a:r>
              <a:rPr lang="en-US" sz="2400" i="1" dirty="0" smtClean="0"/>
              <a:t>going</a:t>
            </a:r>
            <a:endParaRPr lang="en-US" sz="2400" dirty="0"/>
          </a:p>
        </p:txBody>
      </p:sp>
    </p:spTree>
    <p:extLst>
      <p:ext uri="{BB962C8B-B14F-4D97-AF65-F5344CB8AC3E}">
        <p14:creationId xmlns:p14="http://schemas.microsoft.com/office/powerpoint/2010/main" val="30884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88374"/>
            <a:ext cx="5995234" cy="344082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584" y="243244"/>
            <a:ext cx="3641946" cy="926131"/>
          </a:xfrm>
          <a:prstGeom prst="rect">
            <a:avLst/>
          </a:prstGeom>
        </p:spPr>
      </p:pic>
      <p:grpSp>
        <p:nvGrpSpPr>
          <p:cNvPr id="8" name="Group 7"/>
          <p:cNvGrpSpPr/>
          <p:nvPr/>
        </p:nvGrpSpPr>
        <p:grpSpPr>
          <a:xfrm>
            <a:off x="0" y="4267200"/>
            <a:ext cx="9144000" cy="2209800"/>
            <a:chOff x="0" y="4267200"/>
            <a:chExt cx="9144000" cy="2209800"/>
          </a:xfrm>
        </p:grpSpPr>
        <p:pic>
          <p:nvPicPr>
            <p:cNvPr id="1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267200"/>
              <a:ext cx="1620334" cy="1814385"/>
            </a:xfrm>
            <a:prstGeom prst="rect">
              <a:avLst/>
            </a:prstGeom>
          </p:spPr>
        </p:pic>
        <p:sp>
          <p:nvSpPr>
            <p:cNvPr id="15" name="Bevel 14"/>
            <p:cNvSpPr/>
            <p:nvPr/>
          </p:nvSpPr>
          <p:spPr>
            <a:xfrm>
              <a:off x="1371600" y="5486400"/>
              <a:ext cx="6583680" cy="990600"/>
            </a:xfrm>
            <a:prstGeom prst="beve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The Setup will be Critical</a:t>
              </a:r>
              <a:endParaRPr lang="en-US" sz="4400" b="1" dirty="0"/>
            </a:p>
          </p:txBody>
        </p:sp>
        <p:pic>
          <p:nvPicPr>
            <p:cNvPr id="16" name="Picture 15"/>
            <p:cNvPicPr>
              <a:picLocks noChangeAspect="1"/>
            </p:cNvPicPr>
            <p:nvPr/>
          </p:nvPicPr>
          <p:blipFill>
            <a:blip r:embed="rId5">
              <a:clrChange>
                <a:clrFrom>
                  <a:srgbClr val="FFFFFF"/>
                </a:clrFrom>
                <a:clrTo>
                  <a:srgbClr val="FFFFFF">
                    <a:alpha val="0"/>
                  </a:srgbClr>
                </a:clrTo>
              </a:clrChange>
              <a:biLevel thresh="75000"/>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83572" y="4446971"/>
              <a:ext cx="1160428" cy="1649029"/>
            </a:xfrm>
            <a:prstGeom prst="rect">
              <a:avLst/>
            </a:prstGeom>
          </p:spPr>
        </p:pic>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3489" y="16748"/>
            <a:ext cx="1658112" cy="1188315"/>
          </a:xfrm>
          <a:prstGeom prst="rect">
            <a:avLst/>
          </a:prstGeom>
        </p:spPr>
      </p:pic>
      <p:pic>
        <p:nvPicPr>
          <p:cNvPr id="4" name="Picture 3"/>
          <p:cNvPicPr>
            <a:picLocks noChangeAspect="1"/>
          </p:cNvPicPr>
          <p:nvPr/>
        </p:nvPicPr>
        <p:blipFill>
          <a:blip r:embed="rId8" cstate="print">
            <a:biLevel thresh="25000"/>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818019" y="2057400"/>
            <a:ext cx="1069055" cy="815179"/>
          </a:xfrm>
          <a:prstGeom prst="rect">
            <a:avLst/>
          </a:prstGeom>
        </p:spPr>
      </p:pic>
      <p:sp>
        <p:nvSpPr>
          <p:cNvPr id="7" name="TextBox 6"/>
          <p:cNvSpPr txBox="1"/>
          <p:nvPr/>
        </p:nvSpPr>
        <p:spPr>
          <a:xfrm>
            <a:off x="7772400" y="2819400"/>
            <a:ext cx="1351989" cy="369332"/>
          </a:xfrm>
          <a:prstGeom prst="rect">
            <a:avLst/>
          </a:prstGeom>
          <a:noFill/>
        </p:spPr>
        <p:txBody>
          <a:bodyPr wrap="square" rtlCol="0">
            <a:spAutoFit/>
          </a:bodyPr>
          <a:lstStyle/>
          <a:p>
            <a:r>
              <a:rPr lang="en-US" b="1" dirty="0" smtClean="0">
                <a:latin typeface="Bookman Old Style" panose="02050604050505020204" pitchFamily="18" charset="0"/>
              </a:rPr>
              <a:t>Roadmap</a:t>
            </a:r>
            <a:endParaRPr lang="en-US" b="1" dirty="0">
              <a:latin typeface="Bookman Old Style" panose="02050604050505020204" pitchFamily="18" charset="0"/>
            </a:endParaRPr>
          </a:p>
        </p:txBody>
      </p:sp>
      <p:sp>
        <p:nvSpPr>
          <p:cNvPr id="17" name="TextBox 16"/>
          <p:cNvSpPr txBox="1"/>
          <p:nvPr/>
        </p:nvSpPr>
        <p:spPr>
          <a:xfrm>
            <a:off x="0" y="2819400"/>
            <a:ext cx="1351989" cy="528350"/>
          </a:xfrm>
          <a:prstGeom prst="rect">
            <a:avLst/>
          </a:prstGeom>
          <a:noFill/>
        </p:spPr>
        <p:txBody>
          <a:bodyPr wrap="square" rtlCol="0">
            <a:spAutoFit/>
          </a:bodyPr>
          <a:lstStyle/>
          <a:p>
            <a:pPr algn="ctr">
              <a:lnSpc>
                <a:spcPts val="1700"/>
              </a:lnSpc>
            </a:pPr>
            <a:r>
              <a:rPr lang="en-US" b="1" dirty="0" smtClean="0">
                <a:latin typeface="Bookman Old Style" panose="02050604050505020204" pitchFamily="18" charset="0"/>
              </a:rPr>
              <a:t>Failure Data</a:t>
            </a:r>
            <a:endParaRPr lang="en-US" b="1" dirty="0">
              <a:latin typeface="Bookman Old Style" panose="020506040505050202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403" y="2088997"/>
            <a:ext cx="1105358" cy="733623"/>
          </a:xfrm>
          <a:prstGeom prst="rect">
            <a:avLst/>
          </a:prstGeom>
        </p:spPr>
      </p:pic>
      <p:grpSp>
        <p:nvGrpSpPr>
          <p:cNvPr id="5" name="Group 4"/>
          <p:cNvGrpSpPr/>
          <p:nvPr/>
        </p:nvGrpSpPr>
        <p:grpSpPr>
          <a:xfrm>
            <a:off x="-76200" y="0"/>
            <a:ext cx="3599688" cy="1340902"/>
            <a:chOff x="-76200" y="0"/>
            <a:chExt cx="3599688" cy="1340902"/>
          </a:xfrm>
        </p:grpSpPr>
        <p:sp>
          <p:nvSpPr>
            <p:cNvPr id="6" name="Rectangle 5"/>
            <p:cNvSpPr/>
            <p:nvPr/>
          </p:nvSpPr>
          <p:spPr>
            <a:xfrm>
              <a:off x="0" y="0"/>
              <a:ext cx="1478381" cy="502702"/>
            </a:xfrm>
            <a:prstGeom prst="rect">
              <a:avLst/>
            </a:prstGeom>
          </p:spPr>
          <p:txBody>
            <a:bodyPr wrap="square">
              <a:spAutoFit/>
            </a:bodyPr>
            <a:lstStyle/>
            <a:p>
              <a:pPr>
                <a:lnSpc>
                  <a:spcPts val="3200"/>
                </a:lnSpc>
              </a:pPr>
              <a:r>
                <a:rPr lang="en-US" sz="4400" b="1" spc="300" dirty="0" smtClean="0">
                  <a:cs typeface="Aharoni" panose="02010803020104030203" pitchFamily="2" charset="-79"/>
                </a:rPr>
                <a:t>A</a:t>
              </a:r>
              <a:r>
                <a:rPr lang="en-US" sz="3600" b="1" spc="300" dirty="0" smtClean="0">
                  <a:cs typeface="Aharoni" panose="02010803020104030203" pitchFamily="2" charset="-79"/>
                </a:rPr>
                <a:t>sset</a:t>
              </a:r>
              <a:endParaRPr lang="en-US" sz="3600" b="1" spc="300" dirty="0">
                <a:cs typeface="Aharoni" panose="02010803020104030203" pitchFamily="2" charset="-79"/>
              </a:endParaRPr>
            </a:p>
          </p:txBody>
        </p:sp>
        <p:sp>
          <p:nvSpPr>
            <p:cNvPr id="19" name="Rectangle 18"/>
            <p:cNvSpPr/>
            <p:nvPr/>
          </p:nvSpPr>
          <p:spPr>
            <a:xfrm>
              <a:off x="-76200" y="411480"/>
              <a:ext cx="3505200" cy="502702"/>
            </a:xfrm>
            <a:prstGeom prst="rect">
              <a:avLst/>
            </a:prstGeom>
          </p:spPr>
          <p:txBody>
            <a:bodyPr wrap="square">
              <a:spAutoFit/>
            </a:bodyPr>
            <a:lstStyle/>
            <a:p>
              <a:pPr>
                <a:lnSpc>
                  <a:spcPts val="3200"/>
                </a:lnSpc>
              </a:pPr>
              <a:r>
                <a:rPr lang="en-US" sz="1000" b="1" spc="300" dirty="0" smtClean="0">
                  <a:cs typeface="Aharoni" panose="02010803020104030203" pitchFamily="2" charset="-79"/>
                </a:rPr>
                <a:t> </a:t>
              </a:r>
              <a:r>
                <a:rPr lang="en-US" sz="4400" b="1" spc="300" dirty="0" smtClean="0">
                  <a:cs typeface="Aharoni" panose="02010803020104030203" pitchFamily="2" charset="-79"/>
                </a:rPr>
                <a:t>M</a:t>
              </a:r>
              <a:r>
                <a:rPr lang="en-US" sz="3600" b="1" spc="300" dirty="0" smtClean="0">
                  <a:cs typeface="Aharoni" panose="02010803020104030203" pitchFamily="2" charset="-79"/>
                </a:rPr>
                <a:t>anagement</a:t>
              </a:r>
              <a:endParaRPr lang="en-US" sz="3600" b="1" spc="300" dirty="0">
                <a:cs typeface="Aharoni" panose="02010803020104030203" pitchFamily="2" charset="-79"/>
              </a:endParaRPr>
            </a:p>
          </p:txBody>
        </p:sp>
        <p:sp>
          <p:nvSpPr>
            <p:cNvPr id="20" name="Rectangle 19"/>
            <p:cNvSpPr/>
            <p:nvPr/>
          </p:nvSpPr>
          <p:spPr>
            <a:xfrm>
              <a:off x="18288" y="838200"/>
              <a:ext cx="3505200" cy="502702"/>
            </a:xfrm>
            <a:prstGeom prst="rect">
              <a:avLst/>
            </a:prstGeom>
          </p:spPr>
          <p:txBody>
            <a:bodyPr wrap="square">
              <a:spAutoFit/>
            </a:bodyPr>
            <a:lstStyle/>
            <a:p>
              <a:pPr>
                <a:lnSpc>
                  <a:spcPts val="3200"/>
                </a:lnSpc>
              </a:pPr>
              <a:r>
                <a:rPr lang="en-US" sz="4400" b="1" spc="300" dirty="0" smtClean="0">
                  <a:cs typeface="Aharoni" panose="02010803020104030203" pitchFamily="2" charset="-79"/>
                </a:rPr>
                <a:t>S</a:t>
              </a:r>
              <a:r>
                <a:rPr lang="en-US" sz="3600" b="1" spc="300" dirty="0" smtClean="0">
                  <a:cs typeface="Aharoni" panose="02010803020104030203" pitchFamily="2" charset="-79"/>
                </a:rPr>
                <a:t>ystem Design</a:t>
              </a:r>
              <a:endParaRPr lang="en-US" sz="3600" b="1" spc="300" dirty="0">
                <a:cs typeface="Aharoni" panose="02010803020104030203" pitchFamily="2" charset="-79"/>
              </a:endParaRPr>
            </a:p>
          </p:txBody>
        </p:sp>
      </p:grpSp>
      <p:cxnSp>
        <p:nvCxnSpPr>
          <p:cNvPr id="10" name="Straight Connector 9"/>
          <p:cNvCxnSpPr/>
          <p:nvPr/>
        </p:nvCxnSpPr>
        <p:spPr>
          <a:xfrm>
            <a:off x="438912" y="6096000"/>
            <a:ext cx="960120" cy="0"/>
          </a:xfrm>
          <a:prstGeom prst="line">
            <a:avLst/>
          </a:prstGeom>
          <a:ln w="47625">
            <a:solidFill>
              <a:schemeClr val="tx1">
                <a:lumMod val="50000"/>
                <a:lumOff val="50000"/>
              </a:schemeClr>
            </a:solidFill>
          </a:ln>
          <a:effectLst>
            <a:outerShdw blurRad="50800" dist="63500" dir="6360000" sx="89000" sy="89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46136" y="6096000"/>
            <a:ext cx="731520" cy="0"/>
          </a:xfrm>
          <a:prstGeom prst="line">
            <a:avLst/>
          </a:prstGeom>
          <a:ln w="47625">
            <a:solidFill>
              <a:schemeClr val="tx1">
                <a:lumMod val="50000"/>
                <a:lumOff val="50000"/>
              </a:schemeClr>
            </a:solidFill>
          </a:ln>
          <a:effectLst>
            <a:outerShdw blurRad="50800" dist="63500" dir="6360000" sx="89000" sy="89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6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0" y="5734050"/>
            <a:ext cx="9144000"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AutoShape 14"/>
          <p:cNvSpPr>
            <a:spLocks noChangeArrowheads="1"/>
          </p:cNvSpPr>
          <p:nvPr/>
        </p:nvSpPr>
        <p:spPr bwMode="auto">
          <a:xfrm>
            <a:off x="1905000" y="3733800"/>
            <a:ext cx="304800" cy="762000"/>
          </a:xfrm>
          <a:prstGeom prst="downArrow">
            <a:avLst>
              <a:gd name="adj1" fmla="val 50000"/>
              <a:gd name="adj2" fmla="val 62500"/>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n-US" altLang="en-US"/>
          </a:p>
        </p:txBody>
      </p:sp>
      <p:sp>
        <p:nvSpPr>
          <p:cNvPr id="4099" name="Rectangle 2"/>
          <p:cNvSpPr>
            <a:spLocks noGrp="1" noChangeArrowheads="1"/>
          </p:cNvSpPr>
          <p:nvPr>
            <p:ph type="title"/>
          </p:nvPr>
        </p:nvSpPr>
        <p:spPr>
          <a:xfrm>
            <a:off x="-76200" y="38100"/>
            <a:ext cx="9372600" cy="647700"/>
          </a:xfrm>
        </p:spPr>
        <p:txBody>
          <a:bodyPr wrap="none" lIns="0">
            <a:noAutofit/>
          </a:bodyPr>
          <a:lstStyle/>
          <a:p>
            <a:pPr algn="l" eaLnBrk="1" hangingPunct="1"/>
            <a:r>
              <a:rPr lang="en-US" altLang="en-US" dirty="0" smtClean="0"/>
              <a:t> </a:t>
            </a:r>
            <a:r>
              <a:rPr lang="en-US" altLang="en-US" b="1" dirty="0" smtClean="0">
                <a:latin typeface="+mn-lt"/>
              </a:rPr>
              <a:t>What </a:t>
            </a:r>
            <a:r>
              <a:rPr lang="en-US" altLang="en-US" dirty="0" smtClean="0">
                <a:latin typeface="+mn-lt"/>
              </a:rPr>
              <a:t>is</a:t>
            </a:r>
            <a:r>
              <a:rPr lang="en-US" altLang="en-US" b="1" dirty="0" smtClean="0">
                <a:latin typeface="+mn-lt"/>
              </a:rPr>
              <a:t> p</a:t>
            </a:r>
            <a:r>
              <a:rPr lang="en-US" altLang="en-US" b="1" dirty="0" smtClean="0">
                <a:solidFill>
                  <a:schemeClr val="tx1"/>
                </a:solidFill>
                <a:latin typeface="+mn-lt"/>
              </a:rPr>
              <a:t>urpose </a:t>
            </a:r>
            <a:r>
              <a:rPr lang="en-US" altLang="en-US" dirty="0" smtClean="0">
                <a:solidFill>
                  <a:schemeClr val="tx1"/>
                </a:solidFill>
                <a:latin typeface="+mn-lt"/>
              </a:rPr>
              <a:t>of</a:t>
            </a:r>
            <a:r>
              <a:rPr lang="en-US" altLang="en-US" b="1" dirty="0" smtClean="0">
                <a:solidFill>
                  <a:schemeClr val="tx1"/>
                </a:solidFill>
                <a:latin typeface="+mn-lt"/>
              </a:rPr>
              <a:t> Asset Management</a:t>
            </a:r>
          </a:p>
        </p:txBody>
      </p:sp>
      <p:sp>
        <p:nvSpPr>
          <p:cNvPr id="221187" name="Rectangle 3"/>
          <p:cNvSpPr>
            <a:spLocks noGrp="1" noChangeArrowheads="1"/>
          </p:cNvSpPr>
          <p:nvPr>
            <p:ph idx="1"/>
          </p:nvPr>
        </p:nvSpPr>
        <p:spPr>
          <a:xfrm>
            <a:off x="457200" y="838200"/>
            <a:ext cx="6946013" cy="1828800"/>
          </a:xfrm>
        </p:spPr>
        <p:txBody>
          <a:bodyPr/>
          <a:lstStyle/>
          <a:p>
            <a:pPr marL="457200" indent="-457200" eaLnBrk="1" hangingPunct="1">
              <a:lnSpc>
                <a:spcPct val="85000"/>
              </a:lnSpc>
              <a:spcBef>
                <a:spcPct val="45000"/>
              </a:spcBef>
              <a:buFontTx/>
              <a:buNone/>
            </a:pPr>
            <a:r>
              <a:rPr lang="en-US" altLang="en-US" sz="2800" dirty="0" smtClean="0">
                <a:solidFill>
                  <a:schemeClr val="tx1"/>
                </a:solidFill>
              </a:rPr>
              <a:t>The</a:t>
            </a:r>
            <a:r>
              <a:rPr lang="en-US" altLang="en-US" sz="2800" b="1" dirty="0" smtClean="0">
                <a:solidFill>
                  <a:schemeClr val="tx1"/>
                </a:solidFill>
              </a:rPr>
              <a:t> </a:t>
            </a:r>
            <a:r>
              <a:rPr lang="en-US" altLang="en-US" sz="2800" dirty="0" smtClean="0">
                <a:solidFill>
                  <a:schemeClr val="tx1"/>
                </a:solidFill>
              </a:rPr>
              <a:t>main objective is to make more informed decisions regarding </a:t>
            </a:r>
            <a:r>
              <a:rPr lang="en-US" altLang="en-US" sz="2800" dirty="0" smtClean="0"/>
              <a:t>facilitie</a:t>
            </a:r>
            <a:r>
              <a:rPr lang="en-US" altLang="en-US" sz="2800" dirty="0" smtClean="0">
                <a:solidFill>
                  <a:schemeClr val="tx1"/>
                </a:solidFill>
              </a:rPr>
              <a:t>s</a:t>
            </a:r>
            <a:r>
              <a:rPr lang="en-US" altLang="en-US" sz="2800" dirty="0"/>
              <a:t> </a:t>
            </a:r>
            <a:r>
              <a:rPr lang="en-US" altLang="en-US" sz="2800" dirty="0" smtClean="0"/>
              <a:t>&amp;</a:t>
            </a:r>
            <a:r>
              <a:rPr lang="en-US" altLang="en-US" sz="2800" b="1" dirty="0" smtClean="0">
                <a:solidFill>
                  <a:schemeClr val="tx1"/>
                </a:solidFill>
              </a:rPr>
              <a:t> assets </a:t>
            </a:r>
            <a:r>
              <a:rPr lang="en-US" altLang="en-US" sz="2800" dirty="0" smtClean="0">
                <a:solidFill>
                  <a:schemeClr val="tx1"/>
                </a:solidFill>
              </a:rPr>
              <a:t>as to </a:t>
            </a:r>
            <a:r>
              <a:rPr lang="en-US" altLang="en-US" sz="2800" b="1" dirty="0" smtClean="0">
                <a:solidFill>
                  <a:schemeClr val="tx1"/>
                </a:solidFill>
              </a:rPr>
              <a:t>recurring problems</a:t>
            </a:r>
            <a:r>
              <a:rPr lang="en-US" altLang="en-US" sz="2800" dirty="0" smtClean="0">
                <a:solidFill>
                  <a:schemeClr val="tx1"/>
                </a:solidFill>
              </a:rPr>
              <a:t>, </a:t>
            </a:r>
            <a:r>
              <a:rPr lang="en-US" altLang="en-US" sz="2800" b="1" dirty="0" smtClean="0">
                <a:solidFill>
                  <a:schemeClr val="tx1"/>
                </a:solidFill>
              </a:rPr>
              <a:t>repair/replace</a:t>
            </a:r>
            <a:r>
              <a:rPr lang="en-US" altLang="en-US" sz="2800" dirty="0" smtClean="0">
                <a:solidFill>
                  <a:schemeClr val="tx1"/>
                </a:solidFill>
              </a:rPr>
              <a:t> criteria, </a:t>
            </a:r>
            <a:r>
              <a:rPr lang="en-US" altLang="en-US" sz="2800" b="1" dirty="0" smtClean="0">
                <a:solidFill>
                  <a:schemeClr val="tx1"/>
                </a:solidFill>
              </a:rPr>
              <a:t>failure trending </a:t>
            </a:r>
            <a:r>
              <a:rPr lang="en-US" altLang="en-US" sz="2800" dirty="0" smtClean="0">
                <a:solidFill>
                  <a:schemeClr val="tx1"/>
                </a:solidFill>
              </a:rPr>
              <a:t>and work force </a:t>
            </a:r>
            <a:r>
              <a:rPr lang="en-US" altLang="en-US" sz="2800" b="1" dirty="0" smtClean="0"/>
              <a:t>efficiency</a:t>
            </a:r>
            <a:r>
              <a:rPr lang="en-US" altLang="en-US" sz="2800" dirty="0" smtClean="0">
                <a:solidFill>
                  <a:schemeClr val="tx1"/>
                </a:solidFill>
              </a:rPr>
              <a:t>. </a:t>
            </a:r>
          </a:p>
        </p:txBody>
      </p:sp>
      <p:sp>
        <p:nvSpPr>
          <p:cNvPr id="4101" name="Text Box 5"/>
          <p:cNvSpPr txBox="1">
            <a:spLocks noChangeArrowheads="1"/>
          </p:cNvSpPr>
          <p:nvPr/>
        </p:nvSpPr>
        <p:spPr bwMode="auto">
          <a:xfrm>
            <a:off x="381000" y="2743200"/>
            <a:ext cx="85344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marL="457200" indent="-4572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spcBef>
                <a:spcPct val="55000"/>
              </a:spcBef>
              <a:buClr>
                <a:schemeClr val="hlink"/>
              </a:buClr>
              <a:buSzPct val="125000"/>
              <a:buFont typeface="Wingdings" pitchFamily="2" charset="2"/>
              <a:buNone/>
            </a:pPr>
            <a:r>
              <a:rPr lang="en-US" altLang="en-US" sz="2400"/>
              <a:t>We want to </a:t>
            </a:r>
          </a:p>
          <a:p>
            <a:pPr eaLnBrk="1" hangingPunct="1">
              <a:lnSpc>
                <a:spcPct val="90000"/>
              </a:lnSpc>
              <a:spcBef>
                <a:spcPct val="55000"/>
              </a:spcBef>
              <a:buClr>
                <a:schemeClr val="tx1"/>
              </a:buClr>
              <a:buFont typeface="Wingdings" pitchFamily="2" charset="2"/>
              <a:buAutoNum type="arabicParenR"/>
            </a:pPr>
            <a:r>
              <a:rPr lang="en-US" altLang="en-US" sz="2400"/>
              <a:t>reduce unplanned breakdown maintenance, and also </a:t>
            </a:r>
          </a:p>
          <a:p>
            <a:pPr eaLnBrk="1" hangingPunct="1">
              <a:lnSpc>
                <a:spcPct val="90000"/>
              </a:lnSpc>
              <a:spcBef>
                <a:spcPct val="55000"/>
              </a:spcBef>
              <a:buClr>
                <a:schemeClr val="tx1"/>
              </a:buClr>
              <a:buFont typeface="Wingdings" pitchFamily="2" charset="2"/>
              <a:buAutoNum type="arabicParenR"/>
            </a:pPr>
            <a:r>
              <a:rPr lang="en-US" altLang="en-US" sz="2400"/>
              <a:t>optimize the use of your labor resources. </a:t>
            </a:r>
          </a:p>
          <a:p>
            <a:pPr eaLnBrk="1" hangingPunct="1">
              <a:lnSpc>
                <a:spcPct val="90000"/>
              </a:lnSpc>
              <a:spcBef>
                <a:spcPct val="55000"/>
              </a:spcBef>
              <a:buClr>
                <a:schemeClr val="tx1"/>
              </a:buClr>
              <a:buFont typeface="Wingdings" pitchFamily="2" charset="2"/>
              <a:buNone/>
            </a:pPr>
            <a:r>
              <a:rPr lang="en-US" altLang="en-US" sz="2400"/>
              <a:t>But this requires an accurate database and a </a:t>
            </a:r>
          </a:p>
          <a:p>
            <a:pPr eaLnBrk="1" hangingPunct="1">
              <a:lnSpc>
                <a:spcPct val="90000"/>
              </a:lnSpc>
              <a:spcBef>
                <a:spcPct val="55000"/>
              </a:spcBef>
              <a:buClr>
                <a:schemeClr val="tx1"/>
              </a:buClr>
              <a:buFont typeface="Wingdings" pitchFamily="2" charset="2"/>
              <a:buNone/>
            </a:pPr>
            <a:r>
              <a:rPr lang="en-US" altLang="en-US" sz="2400"/>
              <a:t>well established process - - an ideal process.</a:t>
            </a:r>
          </a:p>
          <a:p>
            <a:pPr eaLnBrk="1" hangingPunct="1">
              <a:lnSpc>
                <a:spcPct val="90000"/>
              </a:lnSpc>
              <a:spcBef>
                <a:spcPct val="50000"/>
              </a:spcBef>
            </a:pPr>
            <a:endParaRPr lang="en-US" altLang="en-US" sz="3200">
              <a:latin typeface="Times New Roman" pitchFamily="18" charset="0"/>
            </a:endParaRPr>
          </a:p>
        </p:txBody>
      </p:sp>
      <p:sp>
        <p:nvSpPr>
          <p:cNvPr id="4102" name="Rectangle 6"/>
          <p:cNvSpPr>
            <a:spLocks noChangeArrowheads="1"/>
          </p:cNvSpPr>
          <p:nvPr/>
        </p:nvSpPr>
        <p:spPr bwMode="auto">
          <a:xfrm>
            <a:off x="0" y="2667000"/>
            <a:ext cx="9144000" cy="38862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n-US" altLang="en-US"/>
          </a:p>
        </p:txBody>
      </p:sp>
      <p:sp>
        <p:nvSpPr>
          <p:cNvPr id="221192" name="Text Box 8"/>
          <p:cNvSpPr txBox="1">
            <a:spLocks noChangeArrowheads="1"/>
          </p:cNvSpPr>
          <p:nvPr/>
        </p:nvSpPr>
        <p:spPr bwMode="auto">
          <a:xfrm>
            <a:off x="581025" y="4205288"/>
            <a:ext cx="5743575" cy="510012"/>
          </a:xfrm>
          <a:prstGeom prst="rect">
            <a:avLst/>
          </a:prstGeom>
          <a:solidFill>
            <a:srgbClr val="022166"/>
          </a:solidFill>
          <a:ln>
            <a:noFill/>
          </a:ln>
          <a:extLst/>
        </p:spPr>
        <p:txBody>
          <a:bodyPr wrap="square" lIns="90000" tIns="46800" rIns="90000" bIns="4680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altLang="en-US" sz="3000" b="0" dirty="0">
                <a:solidFill>
                  <a:schemeClr val="bg1"/>
                </a:solidFill>
              </a:rPr>
              <a:t>By enhancing </a:t>
            </a:r>
            <a:r>
              <a:rPr lang="en-US" altLang="en-US" sz="3000" dirty="0" smtClean="0">
                <a:solidFill>
                  <a:schemeClr val="bg1"/>
                </a:solidFill>
              </a:rPr>
              <a:t>asset </a:t>
            </a:r>
            <a:r>
              <a:rPr lang="en-US" altLang="en-US" sz="3000" dirty="0">
                <a:solidFill>
                  <a:schemeClr val="bg1"/>
                </a:solidFill>
              </a:rPr>
              <a:t>reliability</a:t>
            </a:r>
          </a:p>
        </p:txBody>
      </p:sp>
      <p:sp>
        <p:nvSpPr>
          <p:cNvPr id="221193" name="Text Box 9"/>
          <p:cNvSpPr txBox="1">
            <a:spLocks noChangeArrowheads="1"/>
          </p:cNvSpPr>
          <p:nvPr/>
        </p:nvSpPr>
        <p:spPr bwMode="auto">
          <a:xfrm>
            <a:off x="2743200" y="4967288"/>
            <a:ext cx="6400800" cy="510012"/>
          </a:xfrm>
          <a:prstGeom prst="rect">
            <a:avLst/>
          </a:prstGeom>
          <a:solidFill>
            <a:srgbClr val="339933"/>
          </a:solidFill>
          <a:ln>
            <a:noFill/>
          </a:ln>
          <a:extLst/>
        </p:spPr>
        <p:txBody>
          <a:bodyPr lIns="90000" tIns="46800" rIns="90000" bIns="4680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altLang="en-US" sz="3000" b="0" dirty="0"/>
              <a:t>Improving</a:t>
            </a:r>
            <a:r>
              <a:rPr lang="en-US" altLang="en-US" sz="3000" dirty="0"/>
              <a:t> work force productivity </a:t>
            </a:r>
          </a:p>
        </p:txBody>
      </p:sp>
      <p:sp>
        <p:nvSpPr>
          <p:cNvPr id="221196" name="Text Box 12"/>
          <p:cNvSpPr txBox="1">
            <a:spLocks noChangeArrowheads="1"/>
          </p:cNvSpPr>
          <p:nvPr/>
        </p:nvSpPr>
        <p:spPr bwMode="auto">
          <a:xfrm>
            <a:off x="914400" y="5734050"/>
            <a:ext cx="7010400" cy="849313"/>
          </a:xfrm>
          <a:prstGeom prst="rect">
            <a:avLst/>
          </a:prstGeom>
          <a:gradFill rotWithShape="1">
            <a:gsLst>
              <a:gs pos="20000">
                <a:srgbClr val="640000"/>
              </a:gs>
              <a:gs pos="100000">
                <a:srgbClr val="FF0000"/>
              </a:gs>
            </a:gsLst>
            <a:lin ang="0"/>
          </a:gradFill>
          <a:ln>
            <a:noFill/>
          </a:ln>
          <a:extLst/>
        </p:spPr>
        <p:txBody>
          <a:bodyPr wrap="square" lIns="90000" tIns="46800" rIns="90000" bIns="4680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85000"/>
              </a:lnSpc>
              <a:spcBef>
                <a:spcPct val="5000"/>
              </a:spcBef>
            </a:pPr>
            <a:r>
              <a:rPr lang="en-US" altLang="en-US" sz="2800" b="0" dirty="0">
                <a:solidFill>
                  <a:schemeClr val="bg1"/>
                </a:solidFill>
              </a:rPr>
              <a:t>because</a:t>
            </a:r>
          </a:p>
          <a:p>
            <a:pPr>
              <a:lnSpc>
                <a:spcPct val="85000"/>
              </a:lnSpc>
              <a:spcBef>
                <a:spcPct val="5000"/>
              </a:spcBef>
            </a:pPr>
            <a:r>
              <a:rPr lang="en-US" altLang="en-US" sz="2800" dirty="0">
                <a:solidFill>
                  <a:schemeClr val="bg1"/>
                </a:solidFill>
              </a:rPr>
              <a:t>Reactive maintenance </a:t>
            </a:r>
            <a:r>
              <a:rPr lang="en-US" altLang="en-US" sz="2800" b="0" dirty="0">
                <a:solidFill>
                  <a:schemeClr val="bg1"/>
                </a:solidFill>
              </a:rPr>
              <a:t>has a</a:t>
            </a:r>
            <a:r>
              <a:rPr lang="en-US" altLang="en-US" sz="2800" dirty="0">
                <a:solidFill>
                  <a:schemeClr val="bg1"/>
                </a:solidFill>
              </a:rPr>
              <a:t> higher cost</a:t>
            </a:r>
          </a:p>
        </p:txBody>
      </p:sp>
      <p:sp>
        <p:nvSpPr>
          <p:cNvPr id="221199" name="AutoShape 15"/>
          <p:cNvSpPr>
            <a:spLocks noChangeArrowheads="1"/>
          </p:cNvSpPr>
          <p:nvPr/>
        </p:nvSpPr>
        <p:spPr bwMode="auto">
          <a:xfrm>
            <a:off x="1600200" y="4876800"/>
            <a:ext cx="647700" cy="747712"/>
          </a:xfrm>
          <a:prstGeom prst="downArrow">
            <a:avLst>
              <a:gd name="adj1" fmla="val 40625"/>
              <a:gd name="adj2" fmla="val 46548"/>
            </a:avLst>
          </a:prstGeom>
          <a:solidFill>
            <a:srgbClr val="005426"/>
          </a:solidFill>
          <a:ln w="34925">
            <a:no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n-US" altLang="en-US"/>
          </a:p>
        </p:txBody>
      </p:sp>
      <p:sp>
        <p:nvSpPr>
          <p:cNvPr id="221200" name="Text Box 16"/>
          <p:cNvSpPr txBox="1">
            <a:spLocks noChangeArrowheads="1"/>
          </p:cNvSpPr>
          <p:nvPr/>
        </p:nvSpPr>
        <p:spPr bwMode="auto">
          <a:xfrm>
            <a:off x="139655" y="2863849"/>
            <a:ext cx="7143750" cy="1008610"/>
          </a:xfrm>
          <a:prstGeom prst="rect">
            <a:avLst/>
          </a:prstGeom>
          <a:solidFill>
            <a:schemeClr val="tx1">
              <a:lumMod val="95000"/>
              <a:lumOff val="5000"/>
            </a:schemeClr>
          </a:solidFill>
          <a:ln>
            <a:noFill/>
          </a:ln>
          <a:extLst/>
        </p:spPr>
        <p:txBody>
          <a:bodyPr lIns="90000" tIns="46800" rIns="90000" bIns="4680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altLang="en-US" sz="3300" b="0" dirty="0">
                <a:solidFill>
                  <a:schemeClr val="bg1"/>
                </a:solidFill>
              </a:rPr>
              <a:t>Reduce</a:t>
            </a:r>
            <a:r>
              <a:rPr lang="en-US" altLang="en-US" sz="3300" dirty="0">
                <a:solidFill>
                  <a:schemeClr val="bg1"/>
                </a:solidFill>
              </a:rPr>
              <a:t> reactive maintenance </a:t>
            </a:r>
            <a:r>
              <a:rPr lang="en-US" altLang="en-US" sz="3300" b="0" dirty="0">
                <a:solidFill>
                  <a:schemeClr val="bg1"/>
                </a:solidFill>
              </a:rPr>
              <a:t>and optimize use of</a:t>
            </a:r>
            <a:r>
              <a:rPr lang="en-US" altLang="en-US" sz="3300" dirty="0">
                <a:solidFill>
                  <a:schemeClr val="bg1"/>
                </a:solidFill>
              </a:rPr>
              <a:t> labor resources</a:t>
            </a:r>
          </a:p>
        </p:txBody>
      </p:sp>
      <p:sp>
        <p:nvSpPr>
          <p:cNvPr id="221202" name="Text Box 18"/>
          <p:cNvSpPr txBox="1">
            <a:spLocks noChangeArrowheads="1"/>
          </p:cNvSpPr>
          <p:nvPr/>
        </p:nvSpPr>
        <p:spPr bwMode="auto">
          <a:xfrm>
            <a:off x="2209800" y="4860925"/>
            <a:ext cx="68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altLang="en-US" sz="4000" i="1" dirty="0"/>
              <a:t>+</a:t>
            </a:r>
          </a:p>
        </p:txBody>
      </p:sp>
      <p:sp>
        <p:nvSpPr>
          <p:cNvPr id="221203" name="Line 19"/>
          <p:cNvSpPr>
            <a:spLocks noChangeShapeType="1"/>
          </p:cNvSpPr>
          <p:nvPr/>
        </p:nvSpPr>
        <p:spPr bwMode="auto">
          <a:xfrm>
            <a:off x="36576" y="76200"/>
            <a:ext cx="0" cy="640080"/>
          </a:xfrm>
          <a:prstGeom prst="line">
            <a:avLst/>
          </a:prstGeom>
          <a:noFill/>
          <a:ln w="57150">
            <a:solidFill>
              <a:schemeClr val="tx1"/>
            </a:solidFill>
            <a:prstDash val="sys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21204" name="Line 20"/>
          <p:cNvSpPr>
            <a:spLocks noChangeShapeType="1"/>
          </p:cNvSpPr>
          <p:nvPr/>
        </p:nvSpPr>
        <p:spPr bwMode="auto">
          <a:xfrm>
            <a:off x="91440" y="762000"/>
            <a:ext cx="9052560" cy="0"/>
          </a:xfrm>
          <a:prstGeom prst="line">
            <a:avLst/>
          </a:prstGeom>
          <a:noFill/>
          <a:ln w="57150">
            <a:solidFill>
              <a:schemeClr val="tx1"/>
            </a:solidFill>
            <a:prstDash val="sys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21205" name="Line 21"/>
          <p:cNvSpPr>
            <a:spLocks noChangeShapeType="1"/>
          </p:cNvSpPr>
          <p:nvPr/>
        </p:nvSpPr>
        <p:spPr bwMode="auto">
          <a:xfrm flipV="1">
            <a:off x="9107424" y="76200"/>
            <a:ext cx="0" cy="640080"/>
          </a:xfrm>
          <a:prstGeom prst="line">
            <a:avLst/>
          </a:prstGeom>
          <a:noFill/>
          <a:ln w="57150">
            <a:solidFill>
              <a:schemeClr val="tx1"/>
            </a:solidFill>
            <a:prstDash val="sys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21206" name="Line 22"/>
          <p:cNvSpPr>
            <a:spLocks noChangeShapeType="1"/>
          </p:cNvSpPr>
          <p:nvPr/>
        </p:nvSpPr>
        <p:spPr bwMode="auto">
          <a:xfrm flipH="1" flipV="1">
            <a:off x="72390" y="76200"/>
            <a:ext cx="9052560" cy="0"/>
          </a:xfrm>
          <a:prstGeom prst="line">
            <a:avLst/>
          </a:prstGeom>
          <a:noFill/>
          <a:ln w="57150">
            <a:solidFill>
              <a:schemeClr val="tx1"/>
            </a:solidFill>
            <a:prstDash val="sys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grpSp>
        <p:nvGrpSpPr>
          <p:cNvPr id="6" name="Group 5"/>
          <p:cNvGrpSpPr/>
          <p:nvPr/>
        </p:nvGrpSpPr>
        <p:grpSpPr>
          <a:xfrm>
            <a:off x="7403213" y="1600200"/>
            <a:ext cx="1652774" cy="3141920"/>
            <a:chOff x="7403213" y="1600200"/>
            <a:chExt cx="1652774" cy="314192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13" y="1600200"/>
              <a:ext cx="1652774" cy="1670482"/>
            </a:xfrm>
            <a:prstGeom prst="rect">
              <a:avLst/>
            </a:prstGeom>
          </p:spPr>
        </p:pic>
        <p:sp>
          <p:nvSpPr>
            <p:cNvPr id="4" name="TextBox 3"/>
            <p:cNvSpPr txBox="1"/>
            <p:nvPr/>
          </p:nvSpPr>
          <p:spPr>
            <a:xfrm>
              <a:off x="7403213" y="3418681"/>
              <a:ext cx="1652774" cy="1323439"/>
            </a:xfrm>
            <a:prstGeom prst="rect">
              <a:avLst/>
            </a:prstGeom>
            <a:noFill/>
          </p:spPr>
          <p:txBody>
            <a:bodyPr wrap="square" rtlCol="0">
              <a:spAutoFit/>
            </a:bodyPr>
            <a:lstStyle/>
            <a:p>
              <a:pPr algn="ctr">
                <a:lnSpc>
                  <a:spcPts val="2400"/>
                </a:lnSpc>
              </a:pPr>
              <a:r>
                <a:rPr lang="en-US" sz="2400" b="1" dirty="0" smtClean="0"/>
                <a:t>Predict</a:t>
              </a:r>
              <a:r>
                <a:rPr lang="en-US" sz="2400" dirty="0" smtClean="0"/>
                <a:t> and </a:t>
              </a:r>
              <a:r>
                <a:rPr lang="en-US" sz="2400" b="1" dirty="0" smtClean="0"/>
                <a:t>prevent</a:t>
              </a:r>
              <a:r>
                <a:rPr lang="en-US" sz="2400" dirty="0" smtClean="0"/>
                <a:t> as opposed to </a:t>
              </a:r>
            </a:p>
            <a:p>
              <a:pPr algn="ctr">
                <a:lnSpc>
                  <a:spcPts val="2400"/>
                </a:lnSpc>
              </a:pPr>
              <a:r>
                <a:rPr lang="en-US" sz="2400" dirty="0" smtClean="0"/>
                <a:t>fail and fix.</a:t>
              </a:r>
              <a:endParaRPr lang="en-US" sz="2400" dirty="0"/>
            </a:p>
          </p:txBody>
        </p:sp>
      </p:grpSp>
    </p:spTree>
    <p:extLst>
      <p:ext uri="{BB962C8B-B14F-4D97-AF65-F5344CB8AC3E}">
        <p14:creationId xmlns:p14="http://schemas.microsoft.com/office/powerpoint/2010/main" val="2723913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1203"/>
                                        </p:tgtEl>
                                        <p:attrNameLst>
                                          <p:attrName>style.visibility</p:attrName>
                                        </p:attrNameLst>
                                      </p:cBhvr>
                                      <p:to>
                                        <p:strVal val="visible"/>
                                      </p:to>
                                    </p:set>
                                    <p:anim calcmode="lin" valueType="num">
                                      <p:cBhvr additive="base">
                                        <p:cTn id="7" dur="500" fill="hold"/>
                                        <p:tgtEl>
                                          <p:spTgt spid="221203"/>
                                        </p:tgtEl>
                                        <p:attrNameLst>
                                          <p:attrName>ppt_x</p:attrName>
                                        </p:attrNameLst>
                                      </p:cBhvr>
                                      <p:tavLst>
                                        <p:tav tm="0">
                                          <p:val>
                                            <p:strVal val="0-#ppt_w/2"/>
                                          </p:val>
                                        </p:tav>
                                        <p:tav tm="100000">
                                          <p:val>
                                            <p:strVal val="#ppt_x"/>
                                          </p:val>
                                        </p:tav>
                                      </p:tavLst>
                                    </p:anim>
                                    <p:anim calcmode="lin" valueType="num">
                                      <p:cBhvr additive="base">
                                        <p:cTn id="8" dur="500" fill="hold"/>
                                        <p:tgtEl>
                                          <p:spTgt spid="22120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1204"/>
                                        </p:tgtEl>
                                        <p:attrNameLst>
                                          <p:attrName>style.visibility</p:attrName>
                                        </p:attrNameLst>
                                      </p:cBhvr>
                                      <p:to>
                                        <p:strVal val="visible"/>
                                      </p:to>
                                    </p:set>
                                    <p:anim calcmode="lin" valueType="num">
                                      <p:cBhvr additive="base">
                                        <p:cTn id="11" dur="500" fill="hold"/>
                                        <p:tgtEl>
                                          <p:spTgt spid="221204"/>
                                        </p:tgtEl>
                                        <p:attrNameLst>
                                          <p:attrName>ppt_x</p:attrName>
                                        </p:attrNameLst>
                                      </p:cBhvr>
                                      <p:tavLst>
                                        <p:tav tm="0">
                                          <p:val>
                                            <p:strVal val="#ppt_x"/>
                                          </p:val>
                                        </p:tav>
                                        <p:tav tm="100000">
                                          <p:val>
                                            <p:strVal val="#ppt_x"/>
                                          </p:val>
                                        </p:tav>
                                      </p:tavLst>
                                    </p:anim>
                                    <p:anim calcmode="lin" valueType="num">
                                      <p:cBhvr additive="base">
                                        <p:cTn id="12" dur="500" fill="hold"/>
                                        <p:tgtEl>
                                          <p:spTgt spid="221204"/>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1205"/>
                                        </p:tgtEl>
                                        <p:attrNameLst>
                                          <p:attrName>style.visibility</p:attrName>
                                        </p:attrNameLst>
                                      </p:cBhvr>
                                      <p:to>
                                        <p:strVal val="visible"/>
                                      </p:to>
                                    </p:set>
                                    <p:anim calcmode="lin" valueType="num">
                                      <p:cBhvr additive="base">
                                        <p:cTn id="15" dur="500" fill="hold"/>
                                        <p:tgtEl>
                                          <p:spTgt spid="221205"/>
                                        </p:tgtEl>
                                        <p:attrNameLst>
                                          <p:attrName>ppt_x</p:attrName>
                                        </p:attrNameLst>
                                      </p:cBhvr>
                                      <p:tavLst>
                                        <p:tav tm="0">
                                          <p:val>
                                            <p:strVal val="1+#ppt_w/2"/>
                                          </p:val>
                                        </p:tav>
                                        <p:tav tm="100000">
                                          <p:val>
                                            <p:strVal val="#ppt_x"/>
                                          </p:val>
                                        </p:tav>
                                      </p:tavLst>
                                    </p:anim>
                                    <p:anim calcmode="lin" valueType="num">
                                      <p:cBhvr additive="base">
                                        <p:cTn id="16" dur="500" fill="hold"/>
                                        <p:tgtEl>
                                          <p:spTgt spid="22120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21206"/>
                                        </p:tgtEl>
                                        <p:attrNameLst>
                                          <p:attrName>style.visibility</p:attrName>
                                        </p:attrNameLst>
                                      </p:cBhvr>
                                      <p:to>
                                        <p:strVal val="visible"/>
                                      </p:to>
                                    </p:set>
                                    <p:anim calcmode="lin" valueType="num">
                                      <p:cBhvr additive="base">
                                        <p:cTn id="19" dur="500" fill="hold"/>
                                        <p:tgtEl>
                                          <p:spTgt spid="221206"/>
                                        </p:tgtEl>
                                        <p:attrNameLst>
                                          <p:attrName>ppt_x</p:attrName>
                                        </p:attrNameLst>
                                      </p:cBhvr>
                                      <p:tavLst>
                                        <p:tav tm="0">
                                          <p:val>
                                            <p:strVal val="1+#ppt_w/2"/>
                                          </p:val>
                                        </p:tav>
                                        <p:tav tm="100000">
                                          <p:val>
                                            <p:strVal val="#ppt_x"/>
                                          </p:val>
                                        </p:tav>
                                      </p:tavLst>
                                    </p:anim>
                                    <p:anim calcmode="lin" valueType="num">
                                      <p:cBhvr additive="base">
                                        <p:cTn id="20" dur="500" fill="hold"/>
                                        <p:tgtEl>
                                          <p:spTgt spid="22120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221187">
                                            <p:txEl>
                                              <p:pRg st="0" end="0"/>
                                            </p:txEl>
                                          </p:spTgt>
                                        </p:tgtEl>
                                        <p:attrNameLst>
                                          <p:attrName>style.visibility</p:attrName>
                                        </p:attrNameLst>
                                      </p:cBhvr>
                                      <p:to>
                                        <p:strVal val="visible"/>
                                      </p:to>
                                    </p:set>
                                    <p:animEffect transition="in" filter="blinds(horizontal)">
                                      <p:cBhvr>
                                        <p:cTn id="24" dur="500"/>
                                        <p:tgtEl>
                                          <p:spTgt spid="221187">
                                            <p:txEl>
                                              <p:pRg st="0" end="0"/>
                                            </p:txEl>
                                          </p:spTgt>
                                        </p:tgtEl>
                                      </p:cBhvr>
                                    </p:animEffect>
                                  </p:childTnLst>
                                </p:cTn>
                              </p:par>
                            </p:childTnLst>
                          </p:cTn>
                        </p:par>
                        <p:par>
                          <p:cTn id="25" fill="hold">
                            <p:stCondLst>
                              <p:cond delay="1000"/>
                            </p:stCondLst>
                            <p:childTnLst>
                              <p:par>
                                <p:cTn id="26" presetID="15" presetClass="entr" presetSubtype="0" fill="hold" grpId="0" nodeType="afterEffect">
                                  <p:stCondLst>
                                    <p:cond delay="0"/>
                                  </p:stCondLst>
                                  <p:childTnLst>
                                    <p:set>
                                      <p:cBhvr>
                                        <p:cTn id="27" dur="1" fill="hold">
                                          <p:stCondLst>
                                            <p:cond delay="0"/>
                                          </p:stCondLst>
                                        </p:cTn>
                                        <p:tgtEl>
                                          <p:spTgt spid="221200"/>
                                        </p:tgtEl>
                                        <p:attrNameLst>
                                          <p:attrName>style.visibility</p:attrName>
                                        </p:attrNameLst>
                                      </p:cBhvr>
                                      <p:to>
                                        <p:strVal val="visible"/>
                                      </p:to>
                                    </p:set>
                                    <p:anim calcmode="lin" valueType="num">
                                      <p:cBhvr>
                                        <p:cTn id="28" dur="1000" fill="hold"/>
                                        <p:tgtEl>
                                          <p:spTgt spid="221200"/>
                                        </p:tgtEl>
                                        <p:attrNameLst>
                                          <p:attrName>ppt_w</p:attrName>
                                        </p:attrNameLst>
                                      </p:cBhvr>
                                      <p:tavLst>
                                        <p:tav tm="0">
                                          <p:val>
                                            <p:fltVal val="0"/>
                                          </p:val>
                                        </p:tav>
                                        <p:tav tm="100000">
                                          <p:val>
                                            <p:strVal val="#ppt_w"/>
                                          </p:val>
                                        </p:tav>
                                      </p:tavLst>
                                    </p:anim>
                                    <p:anim calcmode="lin" valueType="num">
                                      <p:cBhvr>
                                        <p:cTn id="29" dur="1000" fill="hold"/>
                                        <p:tgtEl>
                                          <p:spTgt spid="221200"/>
                                        </p:tgtEl>
                                        <p:attrNameLst>
                                          <p:attrName>ppt_h</p:attrName>
                                        </p:attrNameLst>
                                      </p:cBhvr>
                                      <p:tavLst>
                                        <p:tav tm="0">
                                          <p:val>
                                            <p:fltVal val="0"/>
                                          </p:val>
                                        </p:tav>
                                        <p:tav tm="100000">
                                          <p:val>
                                            <p:strVal val="#ppt_h"/>
                                          </p:val>
                                        </p:tav>
                                      </p:tavLst>
                                    </p:anim>
                                    <p:anim calcmode="lin" valueType="num">
                                      <p:cBhvr>
                                        <p:cTn id="30" dur="1000" fill="hold"/>
                                        <p:tgtEl>
                                          <p:spTgt spid="22120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21200"/>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500"/>
                            </p:stCondLst>
                            <p:childTnLst>
                              <p:par>
                                <p:cTn id="37" presetID="15" presetClass="entr" presetSubtype="0" fill="hold" grpId="0" nodeType="afterEffect">
                                  <p:stCondLst>
                                    <p:cond delay="0"/>
                                  </p:stCondLst>
                                  <p:childTnLst>
                                    <p:set>
                                      <p:cBhvr>
                                        <p:cTn id="38" dur="1" fill="hold">
                                          <p:stCondLst>
                                            <p:cond delay="0"/>
                                          </p:stCondLst>
                                        </p:cTn>
                                        <p:tgtEl>
                                          <p:spTgt spid="221192"/>
                                        </p:tgtEl>
                                        <p:attrNameLst>
                                          <p:attrName>style.visibility</p:attrName>
                                        </p:attrNameLst>
                                      </p:cBhvr>
                                      <p:to>
                                        <p:strVal val="visible"/>
                                      </p:to>
                                    </p:set>
                                    <p:anim calcmode="lin" valueType="num">
                                      <p:cBhvr>
                                        <p:cTn id="39" dur="1000" fill="hold"/>
                                        <p:tgtEl>
                                          <p:spTgt spid="221192"/>
                                        </p:tgtEl>
                                        <p:attrNameLst>
                                          <p:attrName>ppt_w</p:attrName>
                                        </p:attrNameLst>
                                      </p:cBhvr>
                                      <p:tavLst>
                                        <p:tav tm="0">
                                          <p:val>
                                            <p:fltVal val="0"/>
                                          </p:val>
                                        </p:tav>
                                        <p:tav tm="100000">
                                          <p:val>
                                            <p:strVal val="#ppt_w"/>
                                          </p:val>
                                        </p:tav>
                                      </p:tavLst>
                                    </p:anim>
                                    <p:anim calcmode="lin" valueType="num">
                                      <p:cBhvr>
                                        <p:cTn id="40" dur="1000" fill="hold"/>
                                        <p:tgtEl>
                                          <p:spTgt spid="221192"/>
                                        </p:tgtEl>
                                        <p:attrNameLst>
                                          <p:attrName>ppt_h</p:attrName>
                                        </p:attrNameLst>
                                      </p:cBhvr>
                                      <p:tavLst>
                                        <p:tav tm="0">
                                          <p:val>
                                            <p:fltVal val="0"/>
                                          </p:val>
                                        </p:tav>
                                        <p:tav tm="100000">
                                          <p:val>
                                            <p:strVal val="#ppt_h"/>
                                          </p:val>
                                        </p:tav>
                                      </p:tavLst>
                                    </p:anim>
                                    <p:anim calcmode="lin" valueType="num">
                                      <p:cBhvr>
                                        <p:cTn id="41" dur="1000" fill="hold"/>
                                        <p:tgtEl>
                                          <p:spTgt spid="22119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1192"/>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21193"/>
                                        </p:tgtEl>
                                        <p:attrNameLst>
                                          <p:attrName>style.visibility</p:attrName>
                                        </p:attrNameLst>
                                      </p:cBhvr>
                                      <p:to>
                                        <p:strVal val="visible"/>
                                      </p:to>
                                    </p:set>
                                    <p:anim calcmode="lin" valueType="num">
                                      <p:cBhvr>
                                        <p:cTn id="45" dur="1000" fill="hold"/>
                                        <p:tgtEl>
                                          <p:spTgt spid="221193"/>
                                        </p:tgtEl>
                                        <p:attrNameLst>
                                          <p:attrName>ppt_w</p:attrName>
                                        </p:attrNameLst>
                                      </p:cBhvr>
                                      <p:tavLst>
                                        <p:tav tm="0">
                                          <p:val>
                                            <p:fltVal val="0"/>
                                          </p:val>
                                        </p:tav>
                                        <p:tav tm="100000">
                                          <p:val>
                                            <p:strVal val="#ppt_w"/>
                                          </p:val>
                                        </p:tav>
                                      </p:tavLst>
                                    </p:anim>
                                    <p:anim calcmode="lin" valueType="num">
                                      <p:cBhvr>
                                        <p:cTn id="46" dur="1000" fill="hold"/>
                                        <p:tgtEl>
                                          <p:spTgt spid="221193"/>
                                        </p:tgtEl>
                                        <p:attrNameLst>
                                          <p:attrName>ppt_h</p:attrName>
                                        </p:attrNameLst>
                                      </p:cBhvr>
                                      <p:tavLst>
                                        <p:tav tm="0">
                                          <p:val>
                                            <p:fltVal val="0"/>
                                          </p:val>
                                        </p:tav>
                                        <p:tav tm="100000">
                                          <p:val>
                                            <p:strVal val="#ppt_h"/>
                                          </p:val>
                                        </p:tav>
                                      </p:tavLst>
                                    </p:anim>
                                    <p:anim calcmode="lin" valueType="num">
                                      <p:cBhvr>
                                        <p:cTn id="47" dur="1000" fill="hold"/>
                                        <p:tgtEl>
                                          <p:spTgt spid="22119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21193"/>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3500"/>
                            </p:stCondLst>
                            <p:childTnLst>
                              <p:par>
                                <p:cTn id="50" presetID="1" presetClass="entr" presetSubtype="0" fill="hold" grpId="0" nodeType="afterEffect">
                                  <p:stCondLst>
                                    <p:cond delay="0"/>
                                  </p:stCondLst>
                                  <p:childTnLst>
                                    <p:set>
                                      <p:cBhvr>
                                        <p:cTn id="51" dur="1" fill="hold">
                                          <p:stCondLst>
                                            <p:cond delay="0"/>
                                          </p:stCondLst>
                                        </p:cTn>
                                        <p:tgtEl>
                                          <p:spTgt spid="221202"/>
                                        </p:tgtEl>
                                        <p:attrNameLst>
                                          <p:attrName>style.visibility</p:attrName>
                                        </p:attrNameLst>
                                      </p:cBhvr>
                                      <p:to>
                                        <p:strVal val="visible"/>
                                      </p:to>
                                    </p:set>
                                  </p:childTnLst>
                                </p:cTn>
                              </p:par>
                              <p:par>
                                <p:cTn id="52" presetID="22" presetClass="entr" presetSubtype="1" fill="hold" grpId="0" nodeType="withEffect">
                                  <p:stCondLst>
                                    <p:cond delay="0"/>
                                  </p:stCondLst>
                                  <p:childTnLst>
                                    <p:set>
                                      <p:cBhvr>
                                        <p:cTn id="53" dur="1" fill="hold">
                                          <p:stCondLst>
                                            <p:cond delay="0"/>
                                          </p:stCondLst>
                                        </p:cTn>
                                        <p:tgtEl>
                                          <p:spTgt spid="221199"/>
                                        </p:tgtEl>
                                        <p:attrNameLst>
                                          <p:attrName>style.visibility</p:attrName>
                                        </p:attrNameLst>
                                      </p:cBhvr>
                                      <p:to>
                                        <p:strVal val="visible"/>
                                      </p:to>
                                    </p:set>
                                    <p:animEffect transition="in" filter="wipe(up)">
                                      <p:cBhvr>
                                        <p:cTn id="54" dur="1000"/>
                                        <p:tgtEl>
                                          <p:spTgt spid="221199"/>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21196"/>
                                        </p:tgtEl>
                                        <p:attrNameLst>
                                          <p:attrName>style.visibility</p:attrName>
                                        </p:attrNameLst>
                                      </p:cBhvr>
                                      <p:to>
                                        <p:strVal val="visible"/>
                                      </p:to>
                                    </p:set>
                                    <p:animEffect transition="in" filter="wipe(left)">
                                      <p:cBhvr>
                                        <p:cTn id="58" dur="1250"/>
                                        <p:tgtEl>
                                          <p:spTgt spid="221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advAuto="0"/>
      <p:bldP spid="221192" grpId="0" animBg="1" autoUpdateAnimBg="0"/>
      <p:bldP spid="221193" grpId="0" animBg="1" autoUpdateAnimBg="0"/>
      <p:bldP spid="221196" grpId="0" animBg="1" autoUpdateAnimBg="0"/>
      <p:bldP spid="221199" grpId="0" animBg="1"/>
      <p:bldP spid="221200" grpId="0" animBg="1" autoUpdateAnimBg="0"/>
      <p:bldP spid="221202" grpId="0"/>
      <p:bldP spid="221203" grpId="0" animBg="1"/>
      <p:bldP spid="221204" grpId="0" animBg="1"/>
      <p:bldP spid="221205" grpId="0" animBg="1"/>
      <p:bldP spid="22120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8669573" cy="6631705"/>
          </a:xfrm>
          <a:prstGeom prst="rect">
            <a:avLst/>
          </a:prstGeom>
        </p:spPr>
      </p:pic>
      <p:sp>
        <p:nvSpPr>
          <p:cNvPr id="5" name="TextBox 4"/>
          <p:cNvSpPr txBox="1"/>
          <p:nvPr/>
        </p:nvSpPr>
        <p:spPr>
          <a:xfrm>
            <a:off x="76200" y="2667000"/>
            <a:ext cx="1371600" cy="646331"/>
          </a:xfrm>
          <a:prstGeom prst="rect">
            <a:avLst/>
          </a:prstGeom>
          <a:noFill/>
        </p:spPr>
        <p:txBody>
          <a:bodyPr wrap="square" rtlCol="0">
            <a:spAutoFit/>
          </a:bodyPr>
          <a:lstStyle/>
          <a:p>
            <a:r>
              <a:rPr lang="en-US" b="1" dirty="0" smtClean="0"/>
              <a:t>K</a:t>
            </a:r>
            <a:r>
              <a:rPr lang="en-US" dirty="0" smtClean="0"/>
              <a:t>nowledge </a:t>
            </a:r>
          </a:p>
          <a:p>
            <a:r>
              <a:rPr lang="en-US" b="1" dirty="0" smtClean="0"/>
              <a:t>B</a:t>
            </a:r>
            <a:r>
              <a:rPr lang="en-US" dirty="0" smtClean="0"/>
              <a:t>ase</a:t>
            </a:r>
            <a:endParaRPr lang="en-US" dirty="0"/>
          </a:p>
        </p:txBody>
      </p:sp>
      <p:sp>
        <p:nvSpPr>
          <p:cNvPr id="7" name="TextBox 6"/>
          <p:cNvSpPr txBox="1"/>
          <p:nvPr/>
        </p:nvSpPr>
        <p:spPr>
          <a:xfrm>
            <a:off x="228600" y="5998458"/>
            <a:ext cx="1104133" cy="630942"/>
          </a:xfrm>
          <a:prstGeom prst="rect">
            <a:avLst/>
          </a:prstGeom>
          <a:noFill/>
        </p:spPr>
        <p:txBody>
          <a:bodyPr wrap="square" rtlCol="0">
            <a:spAutoFit/>
          </a:bodyPr>
          <a:lstStyle/>
          <a:p>
            <a:pPr>
              <a:lnSpc>
                <a:spcPts val="1400"/>
              </a:lnSpc>
            </a:pPr>
            <a:r>
              <a:rPr lang="en-US" b="1" dirty="0" smtClean="0"/>
              <a:t>Asset Offender report</a:t>
            </a:r>
            <a:endParaRPr lang="en-US" sz="1200" b="1" dirty="0"/>
          </a:p>
        </p:txBody>
      </p:sp>
      <p:sp>
        <p:nvSpPr>
          <p:cNvPr id="8" name="TextBox 7"/>
          <p:cNvSpPr txBox="1"/>
          <p:nvPr/>
        </p:nvSpPr>
        <p:spPr>
          <a:xfrm>
            <a:off x="1752600" y="5433357"/>
            <a:ext cx="1253536" cy="586443"/>
          </a:xfrm>
          <a:prstGeom prst="rect">
            <a:avLst/>
          </a:prstGeom>
          <a:noFill/>
        </p:spPr>
        <p:txBody>
          <a:bodyPr wrap="square" rtlCol="0">
            <a:spAutoFit/>
          </a:bodyPr>
          <a:lstStyle/>
          <a:p>
            <a:pPr>
              <a:lnSpc>
                <a:spcPts val="1900"/>
              </a:lnSpc>
            </a:pPr>
            <a:r>
              <a:rPr lang="en-US" sz="2000" b="1" dirty="0" smtClean="0"/>
              <a:t>Failure History</a:t>
            </a:r>
            <a:endParaRPr lang="en-US" sz="2000" b="1" dirty="0"/>
          </a:p>
        </p:txBody>
      </p:sp>
      <p:sp>
        <p:nvSpPr>
          <p:cNvPr id="9" name="TextBox 8"/>
          <p:cNvSpPr txBox="1"/>
          <p:nvPr/>
        </p:nvSpPr>
        <p:spPr>
          <a:xfrm>
            <a:off x="3657600" y="5070490"/>
            <a:ext cx="2595073" cy="1682512"/>
          </a:xfrm>
          <a:prstGeom prst="rect">
            <a:avLst/>
          </a:prstGeom>
          <a:noFill/>
        </p:spPr>
        <p:txBody>
          <a:bodyPr wrap="square" rtlCol="0">
            <a:spAutoFit/>
          </a:bodyPr>
          <a:lstStyle/>
          <a:p>
            <a:pPr>
              <a:lnSpc>
                <a:spcPts val="1900"/>
              </a:lnSpc>
            </a:pPr>
            <a:r>
              <a:rPr lang="en-US" sz="2000" b="1" u="sng" dirty="0" smtClean="0"/>
              <a:t>Business Rules</a:t>
            </a:r>
          </a:p>
          <a:p>
            <a:pPr marL="182880" indent="-182880">
              <a:lnSpc>
                <a:spcPts val="1500"/>
              </a:lnSpc>
              <a:buFont typeface="Courier New" panose="02070309020205020404" pitchFamily="49" charset="0"/>
              <a:buChar char="o"/>
            </a:pPr>
            <a:r>
              <a:rPr lang="en-US" sz="1600" b="1" dirty="0" smtClean="0"/>
              <a:t>WO initiation must-enter failure data</a:t>
            </a:r>
          </a:p>
          <a:p>
            <a:pPr marL="182880" indent="-182880">
              <a:lnSpc>
                <a:spcPts val="1500"/>
              </a:lnSpc>
              <a:buFont typeface="Courier New" panose="02070309020205020404" pitchFamily="49" charset="0"/>
              <a:buChar char="o"/>
            </a:pPr>
            <a:r>
              <a:rPr lang="en-US" sz="1600" b="1" dirty="0" smtClean="0"/>
              <a:t>WO completion must-enter failure data</a:t>
            </a:r>
          </a:p>
          <a:p>
            <a:pPr marL="182880" indent="-182880">
              <a:lnSpc>
                <a:spcPts val="1500"/>
              </a:lnSpc>
              <a:buFont typeface="Courier New" panose="02070309020205020404" pitchFamily="49" charset="0"/>
              <a:buChar char="o"/>
            </a:pPr>
            <a:r>
              <a:rPr lang="en-US" sz="1600" b="1" dirty="0"/>
              <a:t>Route </a:t>
            </a:r>
            <a:r>
              <a:rPr lang="en-US" sz="1600" b="1" dirty="0" smtClean="0"/>
              <a:t>WO to </a:t>
            </a:r>
            <a:r>
              <a:rPr lang="en-US" sz="1600" b="1" dirty="0"/>
              <a:t>Reliability Team </a:t>
            </a:r>
            <a:r>
              <a:rPr lang="en-US" sz="1600" b="1" dirty="0" smtClean="0"/>
              <a:t>for asset review where appropriate</a:t>
            </a:r>
            <a:endParaRPr lang="en-US" sz="1600" b="1" dirty="0"/>
          </a:p>
        </p:txBody>
      </p:sp>
      <p:sp>
        <p:nvSpPr>
          <p:cNvPr id="12" name="TextBox 11"/>
          <p:cNvSpPr txBox="1"/>
          <p:nvPr/>
        </p:nvSpPr>
        <p:spPr>
          <a:xfrm>
            <a:off x="6324600" y="4982161"/>
            <a:ext cx="2377440" cy="1887696"/>
          </a:xfrm>
          <a:prstGeom prst="rect">
            <a:avLst/>
          </a:prstGeom>
          <a:noFill/>
        </p:spPr>
        <p:txBody>
          <a:bodyPr wrap="square" rtlCol="0">
            <a:spAutoFit/>
          </a:bodyPr>
          <a:lstStyle/>
          <a:p>
            <a:pPr>
              <a:lnSpc>
                <a:spcPts val="1900"/>
              </a:lnSpc>
            </a:pPr>
            <a:r>
              <a:rPr lang="en-US" sz="2000" b="1" u="sng" dirty="0" smtClean="0"/>
              <a:t>Operator</a:t>
            </a:r>
          </a:p>
          <a:p>
            <a:pPr>
              <a:lnSpc>
                <a:spcPts val="1900"/>
              </a:lnSpc>
            </a:pPr>
            <a:r>
              <a:rPr lang="en-US" sz="2000" b="1" u="sng" dirty="0" smtClean="0"/>
              <a:t>Planner/Scheduler</a:t>
            </a:r>
          </a:p>
          <a:p>
            <a:pPr>
              <a:lnSpc>
                <a:spcPts val="1900"/>
              </a:lnSpc>
            </a:pPr>
            <a:r>
              <a:rPr lang="en-US" sz="2000" b="1" u="sng" dirty="0" smtClean="0"/>
              <a:t>Maint. Supervisor Reliability Engineer</a:t>
            </a:r>
          </a:p>
          <a:p>
            <a:pPr>
              <a:lnSpc>
                <a:spcPts val="1900"/>
              </a:lnSpc>
            </a:pPr>
            <a:r>
              <a:rPr lang="en-US" sz="2000" b="1" u="sng" dirty="0" smtClean="0"/>
              <a:t>Reliability Team</a:t>
            </a:r>
          </a:p>
          <a:p>
            <a:pPr marL="182880" indent="-182880">
              <a:lnSpc>
                <a:spcPts val="1500"/>
              </a:lnSpc>
              <a:buFont typeface="Courier New" panose="02070309020205020404" pitchFamily="49" charset="0"/>
              <a:buChar char="o"/>
            </a:pPr>
            <a:r>
              <a:rPr lang="en-US" sz="1600" b="1" dirty="0" smtClean="0"/>
              <a:t>Verify WO updates correct</a:t>
            </a:r>
          </a:p>
          <a:p>
            <a:pPr marL="182880" indent="-182880">
              <a:lnSpc>
                <a:spcPts val="1500"/>
              </a:lnSpc>
              <a:buFont typeface="Courier New" panose="02070309020205020404" pitchFamily="49" charset="0"/>
              <a:buChar char="o"/>
            </a:pPr>
            <a:r>
              <a:rPr lang="en-US" sz="1600" b="1" dirty="0" smtClean="0"/>
              <a:t>Review WO feedback</a:t>
            </a:r>
          </a:p>
        </p:txBody>
      </p:sp>
      <p:sp>
        <p:nvSpPr>
          <p:cNvPr id="13" name="TextBox 12"/>
          <p:cNvSpPr txBox="1"/>
          <p:nvPr/>
        </p:nvSpPr>
        <p:spPr>
          <a:xfrm>
            <a:off x="7620000" y="609600"/>
            <a:ext cx="1188720" cy="1060162"/>
          </a:xfrm>
          <a:prstGeom prst="rect">
            <a:avLst/>
          </a:prstGeom>
          <a:noFill/>
        </p:spPr>
        <p:txBody>
          <a:bodyPr wrap="square" rtlCol="0">
            <a:spAutoFit/>
          </a:bodyPr>
          <a:lstStyle/>
          <a:p>
            <a:pPr>
              <a:lnSpc>
                <a:spcPts val="1500"/>
              </a:lnSpc>
            </a:pPr>
            <a:r>
              <a:rPr lang="en-US" sz="1600" b="1" dirty="0" smtClean="0"/>
              <a:t>The objective is to improve </a:t>
            </a:r>
          </a:p>
          <a:p>
            <a:pPr>
              <a:lnSpc>
                <a:spcPts val="1500"/>
              </a:lnSpc>
            </a:pPr>
            <a:r>
              <a:rPr lang="en-US" sz="1600" b="1" dirty="0"/>
              <a:t> </a:t>
            </a:r>
            <a:r>
              <a:rPr lang="en-US" sz="1600" b="1" dirty="0" smtClean="0"/>
              <a:t>    asset          </a:t>
            </a:r>
          </a:p>
          <a:p>
            <a:pPr>
              <a:lnSpc>
                <a:spcPts val="1500"/>
              </a:lnSpc>
            </a:pPr>
            <a:r>
              <a:rPr lang="en-US" sz="1600" b="1" dirty="0"/>
              <a:t> </a:t>
            </a:r>
            <a:r>
              <a:rPr lang="en-US" sz="1600" b="1" dirty="0" smtClean="0"/>
              <a:t>  reliability</a:t>
            </a:r>
            <a:endParaRPr lang="en-US" sz="1600" b="1" dirty="0"/>
          </a:p>
        </p:txBody>
      </p:sp>
      <p:sp>
        <p:nvSpPr>
          <p:cNvPr id="14" name="TextBox 13"/>
          <p:cNvSpPr txBox="1"/>
          <p:nvPr/>
        </p:nvSpPr>
        <p:spPr>
          <a:xfrm>
            <a:off x="228600" y="4876800"/>
            <a:ext cx="1104133" cy="646972"/>
          </a:xfrm>
          <a:prstGeom prst="rect">
            <a:avLst/>
          </a:prstGeom>
          <a:noFill/>
        </p:spPr>
        <p:txBody>
          <a:bodyPr wrap="square" rtlCol="0">
            <a:spAutoFit/>
          </a:bodyPr>
          <a:lstStyle/>
          <a:p>
            <a:pPr>
              <a:lnSpc>
                <a:spcPts val="1400"/>
              </a:lnSpc>
            </a:pPr>
            <a:r>
              <a:rPr lang="en-US" b="1" dirty="0" smtClean="0"/>
              <a:t>Failure Data fields</a:t>
            </a:r>
            <a:endParaRPr lang="en-US" sz="1200" b="1" dirty="0"/>
          </a:p>
        </p:txBody>
      </p:sp>
    </p:spTree>
    <p:extLst>
      <p:ext uri="{BB962C8B-B14F-4D97-AF65-F5344CB8AC3E}">
        <p14:creationId xmlns:p14="http://schemas.microsoft.com/office/powerpoint/2010/main" val="1288964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328569"/>
          </a:xfrm>
          <a:prstGeom prst="rect">
            <a:avLst/>
          </a:prstGeom>
          <a:noFill/>
          <a:effectLst>
            <a:reflection blurRad="6350" endPos="0" dir="5400000" sy="-100000" algn="bl" rotWithShape="0"/>
          </a:effectLst>
        </p:spPr>
        <p:txBody>
          <a:bodyPr wrap="square" bIns="0" rtlCol="0">
            <a:spAutoFit/>
          </a:bodyPr>
          <a:lstStyle/>
          <a:p>
            <a:pPr>
              <a:lnSpc>
                <a:spcPts val="5000"/>
              </a:lnSpc>
            </a:pPr>
            <a:r>
              <a:rPr lang="en-US" sz="4800" b="1" spc="300" dirty="0" smtClean="0"/>
              <a:t>You,  </a:t>
            </a:r>
            <a:r>
              <a:rPr lang="en-US" sz="4800" spc="300" dirty="0" smtClean="0"/>
              <a:t>[insert your name</a:t>
            </a:r>
            <a:r>
              <a:rPr lang="en-US" sz="4800" spc="300" dirty="0" smtClean="0"/>
              <a:t>], </a:t>
            </a:r>
            <a:r>
              <a:rPr lang="en-US" sz="4800" b="1" spc="300" dirty="0" smtClean="0"/>
              <a:t>can make a difference</a:t>
            </a:r>
            <a:endParaRPr lang="en-US" sz="4800" b="1" spc="300" dirty="0"/>
          </a:p>
        </p:txBody>
      </p:sp>
      <p:grpSp>
        <p:nvGrpSpPr>
          <p:cNvPr id="20" name="Group 19"/>
          <p:cNvGrpSpPr/>
          <p:nvPr/>
        </p:nvGrpSpPr>
        <p:grpSpPr>
          <a:xfrm>
            <a:off x="511458" y="3200400"/>
            <a:ext cx="1288431" cy="1280160"/>
            <a:chOff x="1028252" y="3640895"/>
            <a:chExt cx="1371600" cy="1280160"/>
          </a:xfrm>
        </p:grpSpPr>
        <p:sp>
          <p:nvSpPr>
            <p:cNvPr id="12" name="Oval 11"/>
            <p:cNvSpPr>
              <a:spLocks noChangeAspect="1"/>
            </p:cNvSpPr>
            <p:nvPr/>
          </p:nvSpPr>
          <p:spPr>
            <a:xfrm>
              <a:off x="1172269" y="3775313"/>
              <a:ext cx="1083565" cy="1011325"/>
            </a:xfrm>
            <a:prstGeom prst="ellipse">
              <a:avLst/>
            </a:prstGeom>
            <a:noFill/>
            <a:ln w="1238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309028" y="3902956"/>
              <a:ext cx="810048" cy="756038"/>
            </a:xfrm>
            <a:prstGeom prst="ellipse">
              <a:avLst/>
            </a:prstGeom>
            <a:noFill/>
            <a:ln w="111125">
              <a:solidFill>
                <a:srgbClr val="365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438635" y="4023923"/>
              <a:ext cx="550833" cy="514106"/>
            </a:xfrm>
            <a:prstGeom prst="ellipse">
              <a:avLst/>
            </a:prstGeom>
            <a:noFill/>
            <a:ln w="920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028252" y="3640895"/>
              <a:ext cx="1371600" cy="1280160"/>
            </a:xfrm>
            <a:prstGeom prst="ellipse">
              <a:avLst/>
            </a:prstGeom>
            <a:noFill/>
            <a:ln w="133350">
              <a:solidFill>
                <a:srgbClr val="365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hlinkClick r:id="rId3"/>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90600" y="3779786"/>
            <a:ext cx="1133633" cy="8287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417" y="4751043"/>
            <a:ext cx="1897982" cy="731520"/>
          </a:xfrm>
          <a:prstGeom prst="rect">
            <a:avLst/>
          </a:prstGeom>
        </p:spPr>
      </p:pic>
      <p:sp>
        <p:nvSpPr>
          <p:cNvPr id="18" name="TextBox 17"/>
          <p:cNvSpPr txBox="1"/>
          <p:nvPr/>
        </p:nvSpPr>
        <p:spPr>
          <a:xfrm>
            <a:off x="214217" y="4800600"/>
            <a:ext cx="2071783" cy="733534"/>
          </a:xfrm>
          <a:prstGeom prst="rect">
            <a:avLst/>
          </a:prstGeom>
          <a:noFill/>
        </p:spPr>
        <p:txBody>
          <a:bodyPr wrap="square" rtlCol="0">
            <a:spAutoFit/>
          </a:bodyPr>
          <a:lstStyle/>
          <a:p>
            <a:pPr algn="ctr">
              <a:lnSpc>
                <a:spcPts val="2500"/>
              </a:lnSpc>
            </a:pPr>
            <a:r>
              <a:rPr lang="en-US" sz="2600" spc="300" dirty="0" smtClean="0">
                <a:solidFill>
                  <a:schemeClr val="bg1"/>
                </a:solidFill>
                <a:latin typeface="Berlin Sans FB" panose="020E0602020502020306" pitchFamily="34" charset="0"/>
              </a:rPr>
              <a:t>Thanks for </a:t>
            </a:r>
          </a:p>
          <a:p>
            <a:pPr algn="ctr">
              <a:lnSpc>
                <a:spcPts val="2500"/>
              </a:lnSpc>
            </a:pPr>
            <a:r>
              <a:rPr lang="en-US" sz="2600" spc="300" dirty="0" smtClean="0">
                <a:solidFill>
                  <a:schemeClr val="bg1"/>
                </a:solidFill>
                <a:latin typeface="Berlin Sans FB" panose="020E0602020502020306" pitchFamily="34" charset="0"/>
              </a:rPr>
              <a:t>listening</a:t>
            </a:r>
            <a:endParaRPr lang="en-US" sz="2600" spc="300" dirty="0">
              <a:solidFill>
                <a:schemeClr val="bg1"/>
              </a:solidFill>
              <a:latin typeface="Berlin Sans FB" panose="020E0602020502020306" pitchFamily="34" charset="0"/>
            </a:endParaRPr>
          </a:p>
        </p:txBody>
      </p:sp>
      <p:sp>
        <p:nvSpPr>
          <p:cNvPr id="24" name="TextBox 23"/>
          <p:cNvSpPr txBox="1"/>
          <p:nvPr/>
        </p:nvSpPr>
        <p:spPr>
          <a:xfrm>
            <a:off x="2433716" y="3424297"/>
            <a:ext cx="6551912" cy="1938992"/>
          </a:xfrm>
          <a:prstGeom prst="rect">
            <a:avLst/>
          </a:prstGeom>
          <a:noFill/>
          <a:ln>
            <a:solidFill>
              <a:schemeClr val="tx1"/>
            </a:solidFill>
          </a:ln>
        </p:spPr>
        <p:txBody>
          <a:bodyPr wrap="square" rtlCol="0">
            <a:spAutoFit/>
          </a:bodyPr>
          <a:lstStyle/>
          <a:p>
            <a:pPr algn="ctr"/>
            <a:r>
              <a:rPr lang="en-US" sz="3000" dirty="0"/>
              <a:t>All companies have the</a:t>
            </a:r>
            <a:r>
              <a:rPr lang="en-US" sz="3000" b="1" dirty="0"/>
              <a:t> </a:t>
            </a:r>
            <a:r>
              <a:rPr lang="en-US" sz="3000" dirty="0"/>
              <a:t>potential</a:t>
            </a:r>
            <a:r>
              <a:rPr lang="en-US" sz="3000" b="1" dirty="0"/>
              <a:t> </a:t>
            </a:r>
            <a:r>
              <a:rPr lang="en-US" sz="3000" dirty="0" smtClean="0"/>
              <a:t>to </a:t>
            </a:r>
            <a:r>
              <a:rPr lang="en-US" sz="3000" dirty="0" smtClean="0"/>
              <a:t>improve asset reliability </a:t>
            </a:r>
            <a:r>
              <a:rPr lang="en-US" sz="3000" dirty="0" smtClean="0"/>
              <a:t>and </a:t>
            </a:r>
            <a:r>
              <a:rPr lang="en-US" sz="3000" dirty="0" smtClean="0"/>
              <a:t>w</a:t>
            </a:r>
            <a:r>
              <a:rPr lang="en-US" sz="3000" dirty="0" smtClean="0"/>
              <a:t>ith minimal</a:t>
            </a:r>
            <a:r>
              <a:rPr lang="en-US" sz="3000" b="1" dirty="0" smtClean="0"/>
              <a:t> configuration </a:t>
            </a:r>
            <a:r>
              <a:rPr lang="en-US" sz="3000" dirty="0" smtClean="0"/>
              <a:t>you can support </a:t>
            </a:r>
            <a:r>
              <a:rPr lang="en-US" sz="3000" b="1" dirty="0" smtClean="0"/>
              <a:t>Reliability Centered Maintenance</a:t>
            </a:r>
            <a:endParaRPr lang="en-US" sz="3000" dirty="0"/>
          </a:p>
        </p:txBody>
      </p:sp>
      <p:sp>
        <p:nvSpPr>
          <p:cNvPr id="5" name="TextBox 4"/>
          <p:cNvSpPr txBox="1"/>
          <p:nvPr/>
        </p:nvSpPr>
        <p:spPr>
          <a:xfrm>
            <a:off x="228600" y="1670029"/>
            <a:ext cx="1661062" cy="1077218"/>
          </a:xfrm>
          <a:prstGeom prst="rect">
            <a:avLst/>
          </a:prstGeom>
          <a:noFill/>
        </p:spPr>
        <p:txBody>
          <a:bodyPr wrap="square" rtlCol="0">
            <a:spAutoFit/>
          </a:bodyPr>
          <a:lstStyle/>
          <a:p>
            <a:r>
              <a:rPr lang="en-US" sz="3200" b="1" dirty="0" smtClean="0"/>
              <a:t>Failure Data</a:t>
            </a:r>
            <a:endParaRPr lang="en-US" sz="3200" b="1" dirty="0"/>
          </a:p>
        </p:txBody>
      </p:sp>
      <p:sp>
        <p:nvSpPr>
          <p:cNvPr id="26" name="TextBox 25"/>
          <p:cNvSpPr txBox="1"/>
          <p:nvPr/>
        </p:nvSpPr>
        <p:spPr>
          <a:xfrm>
            <a:off x="3268931" y="1676400"/>
            <a:ext cx="2127629" cy="1077218"/>
          </a:xfrm>
          <a:prstGeom prst="rect">
            <a:avLst/>
          </a:prstGeom>
          <a:noFill/>
        </p:spPr>
        <p:txBody>
          <a:bodyPr wrap="square" rtlCol="0">
            <a:spAutoFit/>
          </a:bodyPr>
          <a:lstStyle/>
          <a:p>
            <a:r>
              <a:rPr lang="en-US" sz="3200" b="1" dirty="0" smtClean="0"/>
              <a:t>Failure Analytics</a:t>
            </a:r>
            <a:endParaRPr lang="en-US" sz="3200" b="1" dirty="0"/>
          </a:p>
        </p:txBody>
      </p:sp>
      <p:sp>
        <p:nvSpPr>
          <p:cNvPr id="27" name="TextBox 26"/>
          <p:cNvSpPr txBox="1"/>
          <p:nvPr/>
        </p:nvSpPr>
        <p:spPr>
          <a:xfrm>
            <a:off x="6775828" y="1676400"/>
            <a:ext cx="2209800" cy="1077218"/>
          </a:xfrm>
          <a:prstGeom prst="rect">
            <a:avLst/>
          </a:prstGeom>
          <a:noFill/>
        </p:spPr>
        <p:txBody>
          <a:bodyPr wrap="square" rtlCol="0">
            <a:spAutoFit/>
          </a:bodyPr>
          <a:lstStyle/>
          <a:p>
            <a:r>
              <a:rPr lang="en-US" sz="3200" b="1" dirty="0" smtClean="0"/>
              <a:t>Manage by Exception</a:t>
            </a:r>
            <a:endParaRPr lang="en-US" sz="3200" b="1" dirty="0"/>
          </a:p>
        </p:txBody>
      </p:sp>
      <p:sp>
        <p:nvSpPr>
          <p:cNvPr id="19" name="Right Arrow 18"/>
          <p:cNvSpPr/>
          <p:nvPr/>
        </p:nvSpPr>
        <p:spPr>
          <a:xfrm>
            <a:off x="2124233" y="1828800"/>
            <a:ext cx="618967" cy="762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ight Arrow 27"/>
          <p:cNvSpPr/>
          <p:nvPr/>
        </p:nvSpPr>
        <p:spPr>
          <a:xfrm>
            <a:off x="5324633" y="1828800"/>
            <a:ext cx="618967" cy="762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5750243"/>
            <a:ext cx="2953420" cy="1001447"/>
          </a:xfrm>
          <a:prstGeom prst="rect">
            <a:avLst/>
          </a:prstGeom>
        </p:spPr>
      </p:pic>
      <p:sp>
        <p:nvSpPr>
          <p:cNvPr id="2" name="TextBox 1"/>
          <p:cNvSpPr txBox="1"/>
          <p:nvPr/>
        </p:nvSpPr>
        <p:spPr>
          <a:xfrm>
            <a:off x="290417" y="1295400"/>
            <a:ext cx="8929783" cy="369332"/>
          </a:xfrm>
          <a:prstGeom prst="rect">
            <a:avLst/>
          </a:prstGeom>
          <a:noFill/>
        </p:spPr>
        <p:txBody>
          <a:bodyPr wrap="square" rtlCol="0">
            <a:spAutoFit/>
          </a:bodyPr>
          <a:lstStyle/>
          <a:p>
            <a:r>
              <a:rPr lang="en-US" dirty="0" smtClean="0"/>
              <a:t>Get the Right Data                        Build the Right Report                            Make Better Decisions</a:t>
            </a:r>
            <a:endParaRPr lang="en-US" dirty="0"/>
          </a:p>
        </p:txBody>
      </p:sp>
      <p:cxnSp>
        <p:nvCxnSpPr>
          <p:cNvPr id="6" name="Straight Connector 5"/>
          <p:cNvCxnSpPr/>
          <p:nvPr/>
        </p:nvCxnSpPr>
        <p:spPr>
          <a:xfrm>
            <a:off x="0" y="1252369"/>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664732"/>
            <a:ext cx="847417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24233" y="1618488"/>
            <a:ext cx="1144698"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86400" y="1627632"/>
            <a:ext cx="1371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76600" y="5750243"/>
            <a:ext cx="6019800" cy="1654299"/>
          </a:xfrm>
          <a:prstGeom prst="rect">
            <a:avLst/>
          </a:prstGeom>
          <a:noFill/>
        </p:spPr>
        <p:txBody>
          <a:bodyPr wrap="square" rtlCol="0">
            <a:spAutoFit/>
          </a:bodyPr>
          <a:lstStyle/>
          <a:p>
            <a:r>
              <a:rPr lang="en-US" b="1" dirty="0" smtClean="0"/>
              <a:t>Contact Information:</a:t>
            </a:r>
          </a:p>
          <a:p>
            <a:pPr>
              <a:lnSpc>
                <a:spcPts val="1900"/>
              </a:lnSpc>
            </a:pPr>
            <a:r>
              <a:rPr lang="en-US" dirty="0" smtClean="0"/>
              <a:t>Presenter – </a:t>
            </a:r>
            <a:r>
              <a:rPr lang="en-US" dirty="0" smtClean="0">
                <a:hlinkClick r:id="rId8"/>
              </a:rPr>
              <a:t>JReeve@CohesiveSolutions.com</a:t>
            </a:r>
            <a:endParaRPr lang="en-US" dirty="0" smtClean="0"/>
          </a:p>
          <a:p>
            <a:pPr>
              <a:lnSpc>
                <a:spcPts val="1900"/>
              </a:lnSpc>
            </a:pPr>
            <a:r>
              <a:rPr lang="en-US" dirty="0" smtClean="0"/>
              <a:t>Exec. VP CIS – </a:t>
            </a:r>
            <a:r>
              <a:rPr lang="en-US" dirty="0" smtClean="0">
                <a:hlinkClick r:id="rId9"/>
              </a:rPr>
              <a:t>Mlogsdon@CohesiveSolutions.com</a:t>
            </a:r>
            <a:endParaRPr lang="en-US" dirty="0" smtClean="0"/>
          </a:p>
          <a:p>
            <a:pPr>
              <a:lnSpc>
                <a:spcPts val="1900"/>
              </a:lnSpc>
            </a:pPr>
            <a:r>
              <a:rPr lang="en-US" dirty="0" smtClean="0"/>
              <a:t>Consulting </a:t>
            </a:r>
            <a:r>
              <a:rPr lang="en-US" dirty="0"/>
              <a:t>Services Mgr - </a:t>
            </a:r>
            <a:r>
              <a:rPr lang="en-US" dirty="0" smtClean="0">
                <a:hlinkClick r:id="rId10"/>
              </a:rPr>
              <a:t>SMccarthy@cohesivesolutions.com</a:t>
            </a:r>
            <a:endParaRPr lang="en-US" dirty="0" smtClean="0"/>
          </a:p>
          <a:p>
            <a:endParaRPr lang="en-US" dirty="0"/>
          </a:p>
          <a:p>
            <a:endParaRPr lang="en-US" dirty="0"/>
          </a:p>
        </p:txBody>
      </p:sp>
      <p:cxnSp>
        <p:nvCxnSpPr>
          <p:cNvPr id="29" name="Straight Connector 28"/>
          <p:cNvCxnSpPr/>
          <p:nvPr/>
        </p:nvCxnSpPr>
        <p:spPr>
          <a:xfrm>
            <a:off x="0" y="5638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24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29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34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39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440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490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5400"/>
                            </p:stCondLst>
                            <p:childTnLst>
                              <p:par>
                                <p:cTn id="36" presetID="53" presetClass="entr" presetSubtype="16" fill="hold" nodeType="afterEffect">
                                  <p:stCondLst>
                                    <p:cond delay="275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8650"/>
                            </p:stCondLst>
                            <p:childTnLst>
                              <p:par>
                                <p:cTn id="42" presetID="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par>
                          <p:cTn id="44" fill="hold">
                            <p:stCondLst>
                              <p:cond delay="8650"/>
                            </p:stCondLst>
                            <p:childTnLst>
                              <p:par>
                                <p:cTn id="45" presetID="26" presetClass="emph" presetSubtype="0" fill="hold" nodeType="afterEffect">
                                  <p:stCondLst>
                                    <p:cond delay="0"/>
                                  </p:stCondLst>
                                  <p:childTnLst>
                                    <p:animEffect transition="out" filter="fade">
                                      <p:cBhvr>
                                        <p:cTn id="46" dur="500" tmFilter="0, 0; .2, .5; .8, .5; 1, 0"/>
                                        <p:tgtEl>
                                          <p:spTgt spid="16"/>
                                        </p:tgtEl>
                                      </p:cBhvr>
                                    </p:animEffect>
                                    <p:animScale>
                                      <p:cBhvr>
                                        <p:cTn id="47" dur="250" autoRev="1" fill="hold"/>
                                        <p:tgtEl>
                                          <p:spTgt spid="16"/>
                                        </p:tgtEl>
                                      </p:cBhvr>
                                      <p:by x="105000" y="105000"/>
                                    </p:animScale>
                                  </p:childTnLst>
                                </p:cTn>
                              </p:par>
                            </p:childTnLst>
                          </p:cTn>
                        </p:par>
                        <p:par>
                          <p:cTn id="48" fill="hold">
                            <p:stCondLst>
                              <p:cond delay="9150"/>
                            </p:stCondLst>
                            <p:childTnLst>
                              <p:par>
                                <p:cTn id="49" presetID="26"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290">
                                          <p:stCondLst>
                                            <p:cond delay="0"/>
                                          </p:stCondLst>
                                        </p:cTn>
                                        <p:tgtEl>
                                          <p:spTgt spid="7"/>
                                        </p:tgtEl>
                                      </p:cBhvr>
                                    </p:animEffect>
                                    <p:anim calcmode="lin" valueType="num">
                                      <p:cBhvr>
                                        <p:cTn id="5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7" dur="13">
                                          <p:stCondLst>
                                            <p:cond delay="325"/>
                                          </p:stCondLst>
                                        </p:cTn>
                                        <p:tgtEl>
                                          <p:spTgt spid="7"/>
                                        </p:tgtEl>
                                      </p:cBhvr>
                                      <p:to x="100000" y="60000"/>
                                    </p:animScale>
                                    <p:animScale>
                                      <p:cBhvr>
                                        <p:cTn id="58" dur="83" decel="50000">
                                          <p:stCondLst>
                                            <p:cond delay="338"/>
                                          </p:stCondLst>
                                        </p:cTn>
                                        <p:tgtEl>
                                          <p:spTgt spid="7"/>
                                        </p:tgtEl>
                                      </p:cBhvr>
                                      <p:to x="100000" y="100000"/>
                                    </p:animScale>
                                    <p:animScale>
                                      <p:cBhvr>
                                        <p:cTn id="59" dur="13">
                                          <p:stCondLst>
                                            <p:cond delay="656"/>
                                          </p:stCondLst>
                                        </p:cTn>
                                        <p:tgtEl>
                                          <p:spTgt spid="7"/>
                                        </p:tgtEl>
                                      </p:cBhvr>
                                      <p:to x="100000" y="80000"/>
                                    </p:animScale>
                                    <p:animScale>
                                      <p:cBhvr>
                                        <p:cTn id="60" dur="83" decel="50000">
                                          <p:stCondLst>
                                            <p:cond delay="669"/>
                                          </p:stCondLst>
                                        </p:cTn>
                                        <p:tgtEl>
                                          <p:spTgt spid="7"/>
                                        </p:tgtEl>
                                      </p:cBhvr>
                                      <p:to x="100000" y="100000"/>
                                    </p:animScale>
                                    <p:animScale>
                                      <p:cBhvr>
                                        <p:cTn id="61" dur="13">
                                          <p:stCondLst>
                                            <p:cond delay="821"/>
                                          </p:stCondLst>
                                        </p:cTn>
                                        <p:tgtEl>
                                          <p:spTgt spid="7"/>
                                        </p:tgtEl>
                                      </p:cBhvr>
                                      <p:to x="100000" y="90000"/>
                                    </p:animScale>
                                    <p:animScale>
                                      <p:cBhvr>
                                        <p:cTn id="62" dur="83" decel="50000">
                                          <p:stCondLst>
                                            <p:cond delay="834"/>
                                          </p:stCondLst>
                                        </p:cTn>
                                        <p:tgtEl>
                                          <p:spTgt spid="7"/>
                                        </p:tgtEl>
                                      </p:cBhvr>
                                      <p:to x="100000" y="100000"/>
                                    </p:animScale>
                                    <p:animScale>
                                      <p:cBhvr>
                                        <p:cTn id="63" dur="13">
                                          <p:stCondLst>
                                            <p:cond delay="904"/>
                                          </p:stCondLst>
                                        </p:cTn>
                                        <p:tgtEl>
                                          <p:spTgt spid="7"/>
                                        </p:tgtEl>
                                      </p:cBhvr>
                                      <p:to x="100000" y="95000"/>
                                    </p:animScale>
                                    <p:animScale>
                                      <p:cBhvr>
                                        <p:cTn id="64"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5" grpId="0"/>
      <p:bldP spid="26" grpId="0"/>
      <p:bldP spid="27" grpId="0"/>
      <p:bldP spid="19"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121920"/>
            <a:ext cx="8915400" cy="64008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00"/>
              </a:lnSpc>
            </a:pPr>
            <a:r>
              <a:rPr lang="en-US" sz="6600" b="1" spc="600" dirty="0" smtClean="0">
                <a:latin typeface="Gabriola" panose="04040605051002020D02" pitchFamily="82" charset="0"/>
              </a:rPr>
              <a:t>Defining …  RCM Analysis</a:t>
            </a:r>
            <a:endParaRPr lang="en-US" sz="2800" b="1" spc="600" dirty="0">
              <a:latin typeface="Gabriola" panose="04040605051002020D02" pitchFamily="82" charset="0"/>
            </a:endParaRPr>
          </a:p>
        </p:txBody>
      </p:sp>
      <p:sp>
        <p:nvSpPr>
          <p:cNvPr id="5" name="TextBox 4"/>
          <p:cNvSpPr txBox="1"/>
          <p:nvPr/>
        </p:nvSpPr>
        <p:spPr>
          <a:xfrm>
            <a:off x="152400" y="990600"/>
            <a:ext cx="8839200" cy="5955476"/>
          </a:xfrm>
          <a:prstGeom prst="rect">
            <a:avLst/>
          </a:prstGeom>
          <a:noFill/>
        </p:spPr>
        <p:txBody>
          <a:bodyPr wrap="square" rtlCol="0">
            <a:spAutoFit/>
          </a:bodyPr>
          <a:lstStyle/>
          <a:p>
            <a:r>
              <a:rPr lang="en-US" sz="2800" b="1" dirty="0" smtClean="0"/>
              <a:t>RCM Analysis</a:t>
            </a:r>
            <a:r>
              <a:rPr lang="en-US" dirty="0"/>
              <a:t/>
            </a:r>
            <a:br>
              <a:rPr lang="en-US" dirty="0"/>
            </a:br>
            <a:r>
              <a:rPr lang="en-US" sz="2200" dirty="0" smtClean="0"/>
              <a:t>… is a </a:t>
            </a:r>
            <a:r>
              <a:rPr lang="en-US" sz="2200" b="1" dirty="0"/>
              <a:t>structured framework </a:t>
            </a:r>
            <a:r>
              <a:rPr lang="en-US" sz="2200" dirty="0"/>
              <a:t>for analyzing the </a:t>
            </a:r>
            <a:r>
              <a:rPr lang="en-US" sz="2200" b="1" dirty="0"/>
              <a:t>functions </a:t>
            </a:r>
            <a:r>
              <a:rPr lang="en-US" sz="2200" dirty="0"/>
              <a:t>and potential </a:t>
            </a:r>
            <a:r>
              <a:rPr lang="en-US" sz="2200" b="1" dirty="0"/>
              <a:t>failure modes </a:t>
            </a:r>
            <a:r>
              <a:rPr lang="en-US" sz="2200" dirty="0"/>
              <a:t>for a physical asset </a:t>
            </a:r>
            <a:r>
              <a:rPr lang="en-US" sz="2200" dirty="0" smtClean="0"/>
              <a:t>in </a:t>
            </a:r>
            <a:r>
              <a:rPr lang="en-US" sz="2200" dirty="0"/>
              <a:t>order to develop a </a:t>
            </a:r>
            <a:r>
              <a:rPr lang="en-US" sz="2200" b="1" dirty="0" smtClean="0"/>
              <a:t>maintenance task </a:t>
            </a:r>
            <a:r>
              <a:rPr lang="en-US" sz="2200" dirty="0"/>
              <a:t>that will provide an </a:t>
            </a:r>
            <a:r>
              <a:rPr lang="en-US" sz="2200" dirty="0" smtClean="0"/>
              <a:t>(a) acceptable </a:t>
            </a:r>
            <a:r>
              <a:rPr lang="en-US" sz="2200" dirty="0"/>
              <a:t>level of </a:t>
            </a:r>
            <a:r>
              <a:rPr lang="en-US" sz="2200" b="1" dirty="0"/>
              <a:t>operability</a:t>
            </a:r>
            <a:r>
              <a:rPr lang="en-US" sz="2200" dirty="0"/>
              <a:t>, </a:t>
            </a:r>
            <a:r>
              <a:rPr lang="en-US" sz="2200" dirty="0" smtClean="0"/>
              <a:t>(b) with </a:t>
            </a:r>
            <a:r>
              <a:rPr lang="en-US" sz="2200" dirty="0"/>
              <a:t>an acceptable level of </a:t>
            </a:r>
            <a:r>
              <a:rPr lang="en-US" sz="2200" b="1" dirty="0"/>
              <a:t>risk</a:t>
            </a:r>
            <a:r>
              <a:rPr lang="en-US" sz="2200" dirty="0"/>
              <a:t>, </a:t>
            </a:r>
            <a:r>
              <a:rPr lang="en-US" sz="2200" dirty="0" smtClean="0"/>
              <a:t>(c) in </a:t>
            </a:r>
            <a:r>
              <a:rPr lang="en-US" sz="2200" dirty="0"/>
              <a:t>an efficient and </a:t>
            </a:r>
            <a:r>
              <a:rPr lang="en-US" sz="2200" b="1" dirty="0"/>
              <a:t>cost-effective</a:t>
            </a:r>
            <a:r>
              <a:rPr lang="en-US" sz="2200" dirty="0"/>
              <a:t> manner</a:t>
            </a:r>
            <a:r>
              <a:rPr lang="en-US" sz="2200" dirty="0" smtClean="0"/>
              <a:t>.</a:t>
            </a:r>
          </a:p>
          <a:p>
            <a:endParaRPr lang="en-US" sz="2200" dirty="0" smtClean="0"/>
          </a:p>
          <a:p>
            <a:pPr marL="342900" indent="-342900">
              <a:buFont typeface="+mj-lt"/>
              <a:buAutoNum type="arabicPeriod"/>
            </a:pPr>
            <a:r>
              <a:rPr lang="en-US" sz="2200" dirty="0" smtClean="0"/>
              <a:t>What </a:t>
            </a:r>
            <a:r>
              <a:rPr lang="en-US" sz="2200" dirty="0"/>
              <a:t>are the </a:t>
            </a:r>
            <a:r>
              <a:rPr lang="en-US" sz="2200" b="1" dirty="0">
                <a:solidFill>
                  <a:srgbClr val="00863D"/>
                </a:solidFill>
              </a:rPr>
              <a:t>functions</a:t>
            </a:r>
            <a:r>
              <a:rPr lang="en-US" sz="2200" dirty="0"/>
              <a:t> and associated desired </a:t>
            </a:r>
            <a:r>
              <a:rPr lang="en-US" sz="2200" dirty="0" smtClean="0"/>
              <a:t>performance standards </a:t>
            </a:r>
            <a:r>
              <a:rPr lang="en-US" sz="2200" dirty="0"/>
              <a:t>of the asset in its present operating context (functions)?</a:t>
            </a:r>
          </a:p>
          <a:p>
            <a:pPr marL="342900" indent="-342900">
              <a:buFont typeface="+mj-lt"/>
              <a:buAutoNum type="arabicPeriod"/>
            </a:pPr>
            <a:r>
              <a:rPr lang="en-US" sz="2200" dirty="0" smtClean="0"/>
              <a:t>In </a:t>
            </a:r>
            <a:r>
              <a:rPr lang="en-US" sz="2200" dirty="0"/>
              <a:t>what ways can it fail to fulfil its functions </a:t>
            </a:r>
            <a:r>
              <a:rPr lang="en-US" sz="2200" dirty="0">
                <a:solidFill>
                  <a:srgbClr val="00863D"/>
                </a:solidFill>
              </a:rPr>
              <a:t>(</a:t>
            </a:r>
            <a:r>
              <a:rPr lang="en-US" sz="2200" b="1" dirty="0">
                <a:solidFill>
                  <a:srgbClr val="00863D"/>
                </a:solidFill>
              </a:rPr>
              <a:t>functional failures</a:t>
            </a:r>
            <a:r>
              <a:rPr lang="en-US" sz="2200" dirty="0">
                <a:solidFill>
                  <a:srgbClr val="00863D"/>
                </a:solidFill>
              </a:rPr>
              <a:t>)?</a:t>
            </a:r>
          </a:p>
          <a:p>
            <a:pPr marL="342900" indent="-342900">
              <a:buFont typeface="+mj-lt"/>
              <a:buAutoNum type="arabicPeriod"/>
            </a:pPr>
            <a:r>
              <a:rPr lang="en-US" sz="2200" dirty="0" smtClean="0"/>
              <a:t>What </a:t>
            </a:r>
            <a:r>
              <a:rPr lang="en-US" sz="2200" dirty="0"/>
              <a:t>causes each functional failure </a:t>
            </a:r>
            <a:r>
              <a:rPr lang="en-US" sz="2200" dirty="0">
                <a:solidFill>
                  <a:srgbClr val="00863D"/>
                </a:solidFill>
              </a:rPr>
              <a:t>(</a:t>
            </a:r>
            <a:r>
              <a:rPr lang="en-US" sz="2200" b="1" dirty="0">
                <a:solidFill>
                  <a:srgbClr val="00863D"/>
                </a:solidFill>
              </a:rPr>
              <a:t>failure modes</a:t>
            </a:r>
            <a:r>
              <a:rPr lang="en-US" sz="2200" dirty="0">
                <a:solidFill>
                  <a:srgbClr val="00863D"/>
                </a:solidFill>
              </a:rPr>
              <a:t>)?</a:t>
            </a:r>
          </a:p>
          <a:p>
            <a:pPr marL="342900" indent="-342900">
              <a:buFont typeface="+mj-lt"/>
              <a:buAutoNum type="arabicPeriod"/>
            </a:pPr>
            <a:r>
              <a:rPr lang="en-US" sz="2200" dirty="0" smtClean="0"/>
              <a:t>What </a:t>
            </a:r>
            <a:r>
              <a:rPr lang="en-US" sz="2200" dirty="0"/>
              <a:t>happens when each failure occurs </a:t>
            </a:r>
            <a:r>
              <a:rPr lang="en-US" sz="2200" dirty="0">
                <a:solidFill>
                  <a:srgbClr val="00863D"/>
                </a:solidFill>
              </a:rPr>
              <a:t>(</a:t>
            </a:r>
            <a:r>
              <a:rPr lang="en-US" sz="2200" b="1" dirty="0">
                <a:solidFill>
                  <a:srgbClr val="00863D"/>
                </a:solidFill>
              </a:rPr>
              <a:t>failure effects</a:t>
            </a:r>
            <a:r>
              <a:rPr lang="en-US" sz="2200" dirty="0">
                <a:solidFill>
                  <a:srgbClr val="00863D"/>
                </a:solidFill>
              </a:rPr>
              <a:t>)?</a:t>
            </a:r>
          </a:p>
          <a:p>
            <a:pPr marL="342900" indent="-342900">
              <a:buFont typeface="+mj-lt"/>
              <a:buAutoNum type="arabicPeriod"/>
            </a:pPr>
            <a:r>
              <a:rPr lang="en-US" sz="2200" dirty="0" smtClean="0"/>
              <a:t>In </a:t>
            </a:r>
            <a:r>
              <a:rPr lang="en-US" sz="2200" dirty="0"/>
              <a:t>what way does each failure matter </a:t>
            </a:r>
            <a:r>
              <a:rPr lang="en-US" sz="2200" dirty="0">
                <a:solidFill>
                  <a:srgbClr val="00863D"/>
                </a:solidFill>
              </a:rPr>
              <a:t>(</a:t>
            </a:r>
            <a:r>
              <a:rPr lang="en-US" sz="2200" b="1" dirty="0">
                <a:solidFill>
                  <a:srgbClr val="00863D"/>
                </a:solidFill>
              </a:rPr>
              <a:t>failure consequences</a:t>
            </a:r>
            <a:r>
              <a:rPr lang="en-US" sz="2200" dirty="0">
                <a:solidFill>
                  <a:srgbClr val="00863D"/>
                </a:solidFill>
              </a:rPr>
              <a:t>)?</a:t>
            </a:r>
          </a:p>
          <a:p>
            <a:pPr marL="342900" indent="-342900">
              <a:spcBef>
                <a:spcPts val="600"/>
              </a:spcBef>
              <a:buFont typeface="+mj-lt"/>
              <a:buAutoNum type="arabicPeriod"/>
            </a:pPr>
            <a:r>
              <a:rPr lang="en-US" sz="2200" dirty="0" smtClean="0"/>
              <a:t>What </a:t>
            </a:r>
            <a:r>
              <a:rPr lang="en-US" sz="2200" dirty="0"/>
              <a:t>should be done to </a:t>
            </a:r>
            <a:r>
              <a:rPr lang="en-US" sz="2200" b="1" dirty="0">
                <a:solidFill>
                  <a:srgbClr val="00863D"/>
                </a:solidFill>
              </a:rPr>
              <a:t>predict or prevent</a:t>
            </a:r>
            <a:r>
              <a:rPr lang="en-US" sz="2200" dirty="0">
                <a:solidFill>
                  <a:srgbClr val="00863D"/>
                </a:solidFill>
              </a:rPr>
              <a:t> </a:t>
            </a:r>
            <a:r>
              <a:rPr lang="en-US" sz="2200" dirty="0"/>
              <a:t>each failure (proactive tasks and tasks intervals)?</a:t>
            </a:r>
          </a:p>
          <a:p>
            <a:pPr marL="342900" indent="-342900">
              <a:buFont typeface="+mj-lt"/>
              <a:buAutoNum type="arabicPeriod"/>
            </a:pPr>
            <a:r>
              <a:rPr lang="en-US" sz="2200" dirty="0" smtClean="0"/>
              <a:t>And</a:t>
            </a:r>
            <a:r>
              <a:rPr lang="en-US" sz="2200" dirty="0"/>
              <a:t>, what should be done if a suitable proactive task </a:t>
            </a:r>
            <a:r>
              <a:rPr lang="en-US" sz="2200" u="sng" dirty="0"/>
              <a:t>cannot be found</a:t>
            </a:r>
            <a:r>
              <a:rPr lang="en-US" sz="2200" dirty="0"/>
              <a:t> </a:t>
            </a:r>
            <a:r>
              <a:rPr lang="en-US" sz="2200" dirty="0">
                <a:solidFill>
                  <a:srgbClr val="00863D"/>
                </a:solidFill>
              </a:rPr>
              <a:t>(</a:t>
            </a:r>
            <a:r>
              <a:rPr lang="en-US" sz="2200" b="1" dirty="0">
                <a:solidFill>
                  <a:srgbClr val="00863D"/>
                </a:solidFill>
              </a:rPr>
              <a:t>default actions</a:t>
            </a:r>
            <a:r>
              <a:rPr lang="en-US" sz="2200" dirty="0">
                <a:solidFill>
                  <a:srgbClr val="00863D"/>
                </a:solidFill>
              </a:rPr>
              <a:t>)?</a:t>
            </a:r>
          </a:p>
          <a:p>
            <a:endParaRPr lang="en-US" dirty="0"/>
          </a:p>
        </p:txBody>
      </p:sp>
      <p:grpSp>
        <p:nvGrpSpPr>
          <p:cNvPr id="11" name="Group 10"/>
          <p:cNvGrpSpPr/>
          <p:nvPr/>
        </p:nvGrpSpPr>
        <p:grpSpPr>
          <a:xfrm>
            <a:off x="152400" y="4267200"/>
            <a:ext cx="8763000" cy="2325624"/>
            <a:chOff x="152400" y="4267200"/>
            <a:chExt cx="8763000" cy="2325624"/>
          </a:xfrm>
        </p:grpSpPr>
        <p:sp>
          <p:nvSpPr>
            <p:cNvPr id="2" name="Rounded Rectangle 1"/>
            <p:cNvSpPr/>
            <p:nvPr/>
          </p:nvSpPr>
          <p:spPr>
            <a:xfrm>
              <a:off x="152400" y="5184648"/>
              <a:ext cx="8763000" cy="1408176"/>
            </a:xfrm>
            <a:prstGeom prst="roundRect">
              <a:avLst/>
            </a:pr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p:nvPr/>
          </p:nvCxnSpPr>
          <p:spPr>
            <a:xfrm>
              <a:off x="6629400" y="4267200"/>
              <a:ext cx="1447800" cy="914400"/>
            </a:xfrm>
            <a:prstGeom prst="bentConnector2">
              <a:avLst/>
            </a:prstGeom>
            <a:ln w="349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8077200" y="4267200"/>
            <a:ext cx="1066800" cy="646331"/>
          </a:xfrm>
          <a:prstGeom prst="rect">
            <a:avLst/>
          </a:prstGeom>
          <a:noFill/>
        </p:spPr>
        <p:txBody>
          <a:bodyPr wrap="square" rtlCol="0">
            <a:spAutoFit/>
          </a:bodyPr>
          <a:lstStyle/>
          <a:p>
            <a:r>
              <a:rPr lang="en-US" b="1" i="1" dirty="0" smtClean="0"/>
              <a:t>Identify PM/PdM</a:t>
            </a:r>
            <a:endParaRPr lang="en-US" b="1" i="1" dirty="0"/>
          </a:p>
        </p:txBody>
      </p:sp>
    </p:spTree>
    <p:extLst>
      <p:ext uri="{BB962C8B-B14F-4D97-AF65-F5344CB8AC3E}">
        <p14:creationId xmlns:p14="http://schemas.microsoft.com/office/powerpoint/2010/main" val="31853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left)">
                                      <p:cBhvr>
                                        <p:cTn id="39" dur="500"/>
                                        <p:tgtEl>
                                          <p:spTgt spid="5">
                                            <p:txEl>
                                              <p:pRg st="7" end="7"/>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left)">
                                      <p:cBhvr>
                                        <p:cTn id="43" dur="500"/>
                                        <p:tgtEl>
                                          <p:spTgt spid="5">
                                            <p:txEl>
                                              <p:pRg st="8" end="8"/>
                                            </p:txEl>
                                          </p:spTgt>
                                        </p:tgtEl>
                                      </p:cBhvr>
                                    </p:animEffect>
                                  </p:childTnLst>
                                </p:cTn>
                              </p:par>
                            </p:childTnLst>
                          </p:cTn>
                        </p:par>
                        <p:par>
                          <p:cTn id="44" fill="hold">
                            <p:stCondLst>
                              <p:cond delay="1000"/>
                            </p:stCondLst>
                            <p:childTnLst>
                              <p:par>
                                <p:cTn id="45" presetID="21"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57400"/>
            <a:ext cx="925094" cy="4773168"/>
          </a:xfrm>
          <a:prstGeom prst="rect">
            <a:avLst/>
          </a:prstGeom>
          <a:solidFill>
            <a:srgbClr val="FFC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438400"/>
            <a:ext cx="925094" cy="2893100"/>
          </a:xfrm>
          <a:prstGeom prst="rect">
            <a:avLst/>
          </a:prstGeom>
          <a:noFill/>
        </p:spPr>
        <p:txBody>
          <a:bodyPr wrap="square" rtlCol="0">
            <a:spAutoFit/>
          </a:bodyPr>
          <a:lstStyle/>
          <a:p>
            <a:r>
              <a:rPr lang="en-US" sz="1400" b="1" dirty="0" smtClean="0"/>
              <a:t>ATM</a:t>
            </a:r>
          </a:p>
          <a:p>
            <a:r>
              <a:rPr lang="en-US" sz="1400" b="1" dirty="0" smtClean="0"/>
              <a:t>Machine</a:t>
            </a:r>
          </a:p>
          <a:p>
            <a:r>
              <a:rPr lang="en-US" sz="1400" b="1" dirty="0" smtClean="0"/>
              <a:t>PIN</a:t>
            </a:r>
          </a:p>
          <a:p>
            <a:r>
              <a:rPr lang="en-US" sz="1400" b="1" dirty="0" smtClean="0"/>
              <a:t>Authenti-</a:t>
            </a:r>
          </a:p>
          <a:p>
            <a:r>
              <a:rPr lang="en-US" sz="1400" b="1" dirty="0" smtClean="0"/>
              <a:t>cation</a:t>
            </a:r>
          </a:p>
          <a:p>
            <a:endParaRPr lang="en-US" sz="1400" b="1" dirty="0"/>
          </a:p>
          <a:p>
            <a:endParaRPr lang="en-US" sz="1400" b="1" dirty="0" smtClean="0"/>
          </a:p>
          <a:p>
            <a:endParaRPr lang="en-US" sz="1400" b="1" dirty="0"/>
          </a:p>
          <a:p>
            <a:endParaRPr lang="en-US" sz="1400" b="1" dirty="0" smtClean="0"/>
          </a:p>
          <a:p>
            <a:endParaRPr lang="en-US" sz="1400" b="1" dirty="0" smtClean="0"/>
          </a:p>
          <a:p>
            <a:endParaRPr lang="en-US" sz="1400" b="1" dirty="0"/>
          </a:p>
          <a:p>
            <a:r>
              <a:rPr lang="en-US" sz="1400" b="1" dirty="0" smtClean="0"/>
              <a:t>Dispense</a:t>
            </a:r>
          </a:p>
          <a:p>
            <a:r>
              <a:rPr lang="en-US" sz="1400" b="1" dirty="0" smtClean="0"/>
              <a:t>Cash</a:t>
            </a:r>
            <a:endParaRPr lang="en-US" sz="1400" b="1" dirty="0"/>
          </a:p>
        </p:txBody>
      </p:sp>
      <p:cxnSp>
        <p:nvCxnSpPr>
          <p:cNvPr id="8" name="Straight Connector 7"/>
          <p:cNvCxnSpPr/>
          <p:nvPr/>
        </p:nvCxnSpPr>
        <p:spPr>
          <a:xfrm flipH="1">
            <a:off x="0" y="3922776"/>
            <a:ext cx="925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656546"/>
            <a:ext cx="838200" cy="477054"/>
          </a:xfrm>
          <a:prstGeom prst="rect">
            <a:avLst/>
          </a:prstGeom>
          <a:noFill/>
        </p:spPr>
        <p:txBody>
          <a:bodyPr wrap="square" rtlCol="0">
            <a:spAutoFit/>
          </a:bodyPr>
          <a:lstStyle/>
          <a:p>
            <a:pPr>
              <a:lnSpc>
                <a:spcPts val="1500"/>
              </a:lnSpc>
            </a:pPr>
            <a:r>
              <a:rPr lang="en-US" sz="1600" b="1" dirty="0" smtClean="0"/>
              <a:t>Process Step</a:t>
            </a:r>
            <a:endParaRPr lang="en-US" sz="1600" b="1" dirty="0"/>
          </a:p>
        </p:txBody>
      </p:sp>
      <p:sp>
        <p:nvSpPr>
          <p:cNvPr id="11" name="TextBox 10"/>
          <p:cNvSpPr txBox="1"/>
          <p:nvPr/>
        </p:nvSpPr>
        <p:spPr>
          <a:xfrm>
            <a:off x="990600" y="1464186"/>
            <a:ext cx="990600" cy="669414"/>
          </a:xfrm>
          <a:prstGeom prst="rect">
            <a:avLst/>
          </a:prstGeom>
          <a:noFill/>
        </p:spPr>
        <p:txBody>
          <a:bodyPr wrap="square" rtlCol="0">
            <a:spAutoFit/>
          </a:bodyPr>
          <a:lstStyle/>
          <a:p>
            <a:pPr>
              <a:lnSpc>
                <a:spcPts val="1500"/>
              </a:lnSpc>
            </a:pPr>
            <a:r>
              <a:rPr lang="en-US" sz="1600" b="1" dirty="0" smtClean="0"/>
              <a:t>Potential Failure Mode</a:t>
            </a:r>
            <a:endParaRPr lang="en-US" sz="1600" b="1" dirty="0"/>
          </a:p>
        </p:txBody>
      </p:sp>
      <p:sp>
        <p:nvSpPr>
          <p:cNvPr id="12" name="TextBox 11"/>
          <p:cNvSpPr txBox="1"/>
          <p:nvPr/>
        </p:nvSpPr>
        <p:spPr>
          <a:xfrm>
            <a:off x="2133600" y="1464186"/>
            <a:ext cx="990600" cy="669414"/>
          </a:xfrm>
          <a:prstGeom prst="rect">
            <a:avLst/>
          </a:prstGeom>
          <a:noFill/>
        </p:spPr>
        <p:txBody>
          <a:bodyPr wrap="square" rtlCol="0">
            <a:spAutoFit/>
          </a:bodyPr>
          <a:lstStyle/>
          <a:p>
            <a:pPr>
              <a:lnSpc>
                <a:spcPts val="1500"/>
              </a:lnSpc>
            </a:pPr>
            <a:r>
              <a:rPr lang="en-US" sz="1600" b="1" dirty="0" smtClean="0"/>
              <a:t>Potential Failure Effect</a:t>
            </a:r>
            <a:endParaRPr lang="en-US" sz="1600" b="1" dirty="0"/>
          </a:p>
        </p:txBody>
      </p:sp>
      <p:sp>
        <p:nvSpPr>
          <p:cNvPr id="13" name="TextBox 12"/>
          <p:cNvSpPr txBox="1"/>
          <p:nvPr/>
        </p:nvSpPr>
        <p:spPr>
          <a:xfrm rot="16200000">
            <a:off x="2840623" y="1469023"/>
            <a:ext cx="990600" cy="338554"/>
          </a:xfrm>
          <a:prstGeom prst="rect">
            <a:avLst/>
          </a:prstGeom>
          <a:noFill/>
        </p:spPr>
        <p:txBody>
          <a:bodyPr wrap="square" rtlCol="0">
            <a:spAutoFit/>
          </a:bodyPr>
          <a:lstStyle/>
          <a:p>
            <a:r>
              <a:rPr lang="en-US" sz="1600" b="1" dirty="0" smtClean="0"/>
              <a:t>SEVERITY</a:t>
            </a:r>
            <a:endParaRPr lang="en-US" sz="1600" b="1" dirty="0"/>
          </a:p>
        </p:txBody>
      </p:sp>
      <p:sp>
        <p:nvSpPr>
          <p:cNvPr id="14" name="TextBox 13"/>
          <p:cNvSpPr txBox="1"/>
          <p:nvPr/>
        </p:nvSpPr>
        <p:spPr>
          <a:xfrm rot="16200000">
            <a:off x="4326523" y="1278523"/>
            <a:ext cx="1371602" cy="338554"/>
          </a:xfrm>
          <a:prstGeom prst="rect">
            <a:avLst/>
          </a:prstGeom>
          <a:noFill/>
        </p:spPr>
        <p:txBody>
          <a:bodyPr wrap="square" rtlCol="0">
            <a:spAutoFit/>
          </a:bodyPr>
          <a:lstStyle/>
          <a:p>
            <a:r>
              <a:rPr lang="en-US" sz="1600" b="1" dirty="0" smtClean="0"/>
              <a:t>OCCURRENCE</a:t>
            </a:r>
            <a:endParaRPr lang="en-US" sz="1600" b="1" dirty="0"/>
          </a:p>
        </p:txBody>
      </p:sp>
      <p:sp>
        <p:nvSpPr>
          <p:cNvPr id="16" name="TextBox 15"/>
          <p:cNvSpPr txBox="1"/>
          <p:nvPr/>
        </p:nvSpPr>
        <p:spPr>
          <a:xfrm>
            <a:off x="7086600" y="1795046"/>
            <a:ext cx="609600" cy="338554"/>
          </a:xfrm>
          <a:prstGeom prst="rect">
            <a:avLst/>
          </a:prstGeom>
          <a:noFill/>
        </p:spPr>
        <p:txBody>
          <a:bodyPr wrap="square" rtlCol="0">
            <a:spAutoFit/>
          </a:bodyPr>
          <a:lstStyle/>
          <a:p>
            <a:r>
              <a:rPr lang="en-US" sz="1600" b="1" dirty="0" smtClean="0"/>
              <a:t>RPN</a:t>
            </a:r>
            <a:endParaRPr lang="en-US" sz="1600" b="1" dirty="0"/>
          </a:p>
        </p:txBody>
      </p:sp>
      <p:sp>
        <p:nvSpPr>
          <p:cNvPr id="17" name="TextBox 16"/>
          <p:cNvSpPr txBox="1"/>
          <p:nvPr/>
        </p:nvSpPr>
        <p:spPr>
          <a:xfrm>
            <a:off x="7620001" y="1548825"/>
            <a:ext cx="1510630" cy="584775"/>
          </a:xfrm>
          <a:prstGeom prst="rect">
            <a:avLst/>
          </a:prstGeom>
          <a:noFill/>
        </p:spPr>
        <p:txBody>
          <a:bodyPr wrap="square" rtlCol="0">
            <a:spAutoFit/>
          </a:bodyPr>
          <a:lstStyle/>
          <a:p>
            <a:r>
              <a:rPr lang="en-US" sz="1600" b="1" dirty="0" smtClean="0"/>
              <a:t>Recommended Action</a:t>
            </a:r>
            <a:endParaRPr lang="en-US" sz="1600" b="1" dirty="0"/>
          </a:p>
        </p:txBody>
      </p:sp>
      <p:sp>
        <p:nvSpPr>
          <p:cNvPr id="18" name="TextBox 17"/>
          <p:cNvSpPr txBox="1"/>
          <p:nvPr/>
        </p:nvSpPr>
        <p:spPr>
          <a:xfrm>
            <a:off x="3657600" y="1656546"/>
            <a:ext cx="990600" cy="477054"/>
          </a:xfrm>
          <a:prstGeom prst="rect">
            <a:avLst/>
          </a:prstGeom>
          <a:noFill/>
        </p:spPr>
        <p:txBody>
          <a:bodyPr wrap="square" rtlCol="0">
            <a:spAutoFit/>
          </a:bodyPr>
          <a:lstStyle/>
          <a:p>
            <a:pPr>
              <a:lnSpc>
                <a:spcPts val="1500"/>
              </a:lnSpc>
            </a:pPr>
            <a:r>
              <a:rPr lang="en-US" sz="1600" b="1" dirty="0" smtClean="0"/>
              <a:t>Potential Causes</a:t>
            </a:r>
            <a:endParaRPr lang="en-US" sz="1600" b="1" dirty="0"/>
          </a:p>
        </p:txBody>
      </p:sp>
      <p:sp>
        <p:nvSpPr>
          <p:cNvPr id="20" name="TextBox 19"/>
          <p:cNvSpPr txBox="1"/>
          <p:nvPr/>
        </p:nvSpPr>
        <p:spPr>
          <a:xfrm>
            <a:off x="0" y="0"/>
            <a:ext cx="9235440" cy="844718"/>
          </a:xfrm>
          <a:prstGeom prst="rect">
            <a:avLst/>
          </a:prstGeom>
          <a:solidFill>
            <a:srgbClr val="02AE06">
              <a:alpha val="31000"/>
            </a:srgbClr>
          </a:solidFill>
        </p:spPr>
        <p:txBody>
          <a:bodyPr wrap="square" rtlCol="0">
            <a:spAutoFit/>
          </a:bodyPr>
          <a:lstStyle/>
          <a:p>
            <a:pPr>
              <a:lnSpc>
                <a:spcPts val="2900"/>
              </a:lnSpc>
            </a:pPr>
            <a:r>
              <a:rPr lang="en-US" sz="3000" b="1" u="sng" dirty="0" smtClean="0"/>
              <a:t>Risk Priority Number </a:t>
            </a:r>
            <a:r>
              <a:rPr lang="en-US" sz="3000" b="1" dirty="0" smtClean="0"/>
              <a:t>is to be applied to the Failure Mode</a:t>
            </a:r>
          </a:p>
          <a:p>
            <a:pPr>
              <a:lnSpc>
                <a:spcPts val="2900"/>
              </a:lnSpc>
            </a:pPr>
            <a:r>
              <a:rPr lang="en-US" sz="3000" b="1" dirty="0" smtClean="0"/>
              <a:t>          (RPN)                   to help identify priority actions</a:t>
            </a:r>
            <a:endParaRPr lang="en-US" sz="3000" b="1" dirty="0"/>
          </a:p>
        </p:txBody>
      </p:sp>
      <p:sp>
        <p:nvSpPr>
          <p:cNvPr id="15" name="TextBox 14"/>
          <p:cNvSpPr txBox="1"/>
          <p:nvPr/>
        </p:nvSpPr>
        <p:spPr>
          <a:xfrm rot="16200000">
            <a:off x="6079123" y="1238794"/>
            <a:ext cx="1371600" cy="338554"/>
          </a:xfrm>
          <a:prstGeom prst="rect">
            <a:avLst/>
          </a:prstGeom>
          <a:solidFill>
            <a:schemeClr val="bg1"/>
          </a:solidFill>
        </p:spPr>
        <p:txBody>
          <a:bodyPr wrap="none" rtlCol="0">
            <a:noAutofit/>
          </a:bodyPr>
          <a:lstStyle/>
          <a:p>
            <a:r>
              <a:rPr lang="en-US" sz="1600" b="1" dirty="0" smtClean="0"/>
              <a:t>DETECTABILITY</a:t>
            </a:r>
            <a:endParaRPr lang="en-US" sz="1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94" y="2057401"/>
            <a:ext cx="8205537" cy="4800600"/>
          </a:xfrm>
          <a:prstGeom prst="rect">
            <a:avLst/>
          </a:prstGeom>
        </p:spPr>
      </p:pic>
      <p:sp>
        <p:nvSpPr>
          <p:cNvPr id="21" name="Rectangle 20"/>
          <p:cNvSpPr/>
          <p:nvPr/>
        </p:nvSpPr>
        <p:spPr>
          <a:xfrm>
            <a:off x="7086600" y="3922776"/>
            <a:ext cx="2044031" cy="1030224"/>
          </a:xfrm>
          <a:prstGeom prst="rect">
            <a:avLst/>
          </a:prstGeom>
          <a:noFill/>
          <a:ln w="88900">
            <a:solidFill>
              <a:srgbClr val="02AE06">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844718"/>
            <a:ext cx="9130631" cy="646331"/>
          </a:xfrm>
          <a:prstGeom prst="rect">
            <a:avLst/>
          </a:prstGeom>
          <a:noFill/>
        </p:spPr>
        <p:txBody>
          <a:bodyPr wrap="square" rtlCol="0">
            <a:spAutoFit/>
          </a:bodyPr>
          <a:lstStyle/>
          <a:p>
            <a:r>
              <a:rPr lang="en-US" b="1" dirty="0" smtClean="0">
                <a:solidFill>
                  <a:srgbClr val="00B050"/>
                </a:solidFill>
                <a:latin typeface="Bradley Hand ITC" panose="03070402050302030203" pitchFamily="66" charset="0"/>
              </a:rPr>
              <a:t>Function</a:t>
            </a:r>
            <a:r>
              <a:rPr lang="en-US" b="1" dirty="0" smtClean="0">
                <a:latin typeface="Bradley Hand ITC" panose="03070402050302030203" pitchFamily="66" charset="0"/>
              </a:rPr>
              <a:t>   </a:t>
            </a:r>
            <a:r>
              <a:rPr lang="en-US" b="1" dirty="0" smtClean="0">
                <a:solidFill>
                  <a:srgbClr val="00B050"/>
                </a:solidFill>
                <a:latin typeface="Bradley Hand ITC" panose="03070402050302030203" pitchFamily="66" charset="0"/>
              </a:rPr>
              <a:t>Failures     Effects           Consequences        Process                            Maintenance</a:t>
            </a:r>
          </a:p>
          <a:p>
            <a:r>
              <a:rPr lang="en-US" b="1" dirty="0">
                <a:solidFill>
                  <a:srgbClr val="00B050"/>
                </a:solidFill>
                <a:latin typeface="Bradley Hand ITC" panose="03070402050302030203" pitchFamily="66" charset="0"/>
              </a:rPr>
              <a:t> </a:t>
            </a:r>
            <a:r>
              <a:rPr lang="en-US" b="1" dirty="0" smtClean="0">
                <a:solidFill>
                  <a:srgbClr val="00B050"/>
                </a:solidFill>
                <a:latin typeface="Bradley Hand ITC" panose="03070402050302030203" pitchFamily="66" charset="0"/>
              </a:rPr>
              <a:t>                                                                                         Controls                         Task     </a:t>
            </a:r>
            <a:endParaRPr lang="en-US" b="1" dirty="0">
              <a:solidFill>
                <a:srgbClr val="00B050"/>
              </a:solidFill>
              <a:latin typeface="Bradley Hand ITC" panose="03070402050302030203" pitchFamily="66" charset="0"/>
            </a:endParaRPr>
          </a:p>
        </p:txBody>
      </p:sp>
    </p:spTree>
    <p:extLst>
      <p:ext uri="{BB962C8B-B14F-4D97-AF65-F5344CB8AC3E}">
        <p14:creationId xmlns:p14="http://schemas.microsoft.com/office/powerpoint/2010/main" val="11643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95400"/>
            <a:ext cx="914400" cy="304800"/>
          </a:xfrm>
          <a:prstGeom prst="rect">
            <a:avLst/>
          </a:prstGeom>
          <a:ln w="349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CC</a:t>
            </a:r>
            <a:endParaRPr lang="en-US" b="1" dirty="0"/>
          </a:p>
        </p:txBody>
      </p:sp>
      <p:sp>
        <p:nvSpPr>
          <p:cNvPr id="5" name="Rectangle 4"/>
          <p:cNvSpPr/>
          <p:nvPr/>
        </p:nvSpPr>
        <p:spPr>
          <a:xfrm>
            <a:off x="381000" y="1752600"/>
            <a:ext cx="914400" cy="304800"/>
          </a:xfrm>
          <a:prstGeom prst="rect">
            <a:avLst/>
          </a:prstGeom>
          <a:ln w="349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CCH</a:t>
            </a:r>
            <a:endParaRPr lang="en-US" b="1" dirty="0"/>
          </a:p>
        </p:txBody>
      </p:sp>
      <p:sp>
        <p:nvSpPr>
          <p:cNvPr id="6" name="Rectangle 5"/>
          <p:cNvSpPr/>
          <p:nvPr/>
        </p:nvSpPr>
        <p:spPr>
          <a:xfrm>
            <a:off x="1447800" y="1752600"/>
            <a:ext cx="3931920" cy="304800"/>
          </a:xfrm>
          <a:prstGeom prst="rect">
            <a:avLst/>
          </a:prstGeom>
          <a:ln w="349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Activated Carbon</a:t>
            </a:r>
            <a:endParaRPr lang="en-US" b="1" dirty="0"/>
          </a:p>
        </p:txBody>
      </p:sp>
      <p:sp>
        <p:nvSpPr>
          <p:cNvPr id="7" name="Rectangle 6"/>
          <p:cNvSpPr/>
          <p:nvPr/>
        </p:nvSpPr>
        <p:spPr>
          <a:xfrm>
            <a:off x="1447800" y="1295400"/>
            <a:ext cx="3931920" cy="304800"/>
          </a:xfrm>
          <a:prstGeom prst="rect">
            <a:avLst/>
          </a:prstGeom>
          <a:ln w="349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Combustion Gas Cleaning &amp; Exhaust</a:t>
            </a:r>
            <a:endParaRPr lang="en-US" b="1" dirty="0"/>
          </a:p>
        </p:txBody>
      </p:sp>
      <p:sp>
        <p:nvSpPr>
          <p:cNvPr id="8" name="Rectangle 7"/>
          <p:cNvSpPr/>
          <p:nvPr/>
        </p:nvSpPr>
        <p:spPr>
          <a:xfrm>
            <a:off x="1402080" y="2286000"/>
            <a:ext cx="1188720" cy="3048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Blower</a:t>
            </a:r>
            <a:endParaRPr lang="en-US" b="1" dirty="0"/>
          </a:p>
        </p:txBody>
      </p:sp>
      <p:sp>
        <p:nvSpPr>
          <p:cNvPr id="9" name="Rectangle 8"/>
          <p:cNvSpPr/>
          <p:nvPr/>
        </p:nvSpPr>
        <p:spPr>
          <a:xfrm>
            <a:off x="381000" y="2286000"/>
            <a:ext cx="914400" cy="3048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0" name="Rectangle 9"/>
          <p:cNvSpPr/>
          <p:nvPr/>
        </p:nvSpPr>
        <p:spPr>
          <a:xfrm>
            <a:off x="2773680" y="2286000"/>
            <a:ext cx="5394960" cy="7620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t>Transport air at pressure</a:t>
            </a:r>
            <a:endParaRPr lang="en-US" b="1" dirty="0"/>
          </a:p>
        </p:txBody>
      </p:sp>
      <p:sp>
        <p:nvSpPr>
          <p:cNvPr id="11" name="Rectangle 10"/>
          <p:cNvSpPr/>
          <p:nvPr/>
        </p:nvSpPr>
        <p:spPr>
          <a:xfrm>
            <a:off x="1402080" y="3200400"/>
            <a:ext cx="1188720" cy="3048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Silo	</a:t>
            </a:r>
            <a:endParaRPr lang="en-US" b="1" dirty="0"/>
          </a:p>
        </p:txBody>
      </p:sp>
      <p:sp>
        <p:nvSpPr>
          <p:cNvPr id="12" name="Rectangle 11"/>
          <p:cNvSpPr/>
          <p:nvPr/>
        </p:nvSpPr>
        <p:spPr>
          <a:xfrm>
            <a:off x="381000" y="3200400"/>
            <a:ext cx="914400" cy="3048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13" name="Rectangle 12"/>
          <p:cNvSpPr/>
          <p:nvPr/>
        </p:nvSpPr>
        <p:spPr>
          <a:xfrm>
            <a:off x="2773680" y="3200400"/>
            <a:ext cx="5394960" cy="7620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t>Provide bulk storage of power activated carbon</a:t>
            </a:r>
            <a:endParaRPr lang="en-US" b="1" dirty="0"/>
          </a:p>
        </p:txBody>
      </p:sp>
      <p:cxnSp>
        <p:nvCxnSpPr>
          <p:cNvPr id="15" name="Straight Connector 14"/>
          <p:cNvCxnSpPr/>
          <p:nvPr/>
        </p:nvCxnSpPr>
        <p:spPr>
          <a:xfrm>
            <a:off x="76200" y="21336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02080" y="4114800"/>
            <a:ext cx="1188720" cy="3048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Piping	</a:t>
            </a:r>
            <a:endParaRPr lang="en-US" b="1" dirty="0"/>
          </a:p>
        </p:txBody>
      </p:sp>
      <p:sp>
        <p:nvSpPr>
          <p:cNvPr id="17" name="Rectangle 16"/>
          <p:cNvSpPr/>
          <p:nvPr/>
        </p:nvSpPr>
        <p:spPr>
          <a:xfrm>
            <a:off x="381000" y="4114800"/>
            <a:ext cx="914400" cy="3048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18" name="Rectangle 17"/>
          <p:cNvSpPr/>
          <p:nvPr/>
        </p:nvSpPr>
        <p:spPr>
          <a:xfrm>
            <a:off x="2773680" y="4114800"/>
            <a:ext cx="5394960" cy="762000"/>
          </a:xfrm>
          <a:prstGeom prst="rect">
            <a:avLst/>
          </a:prstGeom>
          <a:solidFill>
            <a:srgbClr val="173A7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t>Convey PAC to ductwork</a:t>
            </a:r>
            <a:endParaRPr lang="en-US" b="1" dirty="0"/>
          </a:p>
        </p:txBody>
      </p:sp>
      <p:cxnSp>
        <p:nvCxnSpPr>
          <p:cNvPr id="19" name="Straight Connector 18"/>
          <p:cNvCxnSpPr/>
          <p:nvPr/>
        </p:nvCxnSpPr>
        <p:spPr>
          <a:xfrm>
            <a:off x="76200" y="4953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1000" y="5105400"/>
            <a:ext cx="9144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F1</a:t>
            </a:r>
            <a:endParaRPr lang="en-US" b="1" dirty="0"/>
          </a:p>
        </p:txBody>
      </p:sp>
      <p:sp>
        <p:nvSpPr>
          <p:cNvPr id="21" name="Rectangle 20"/>
          <p:cNvSpPr/>
          <p:nvPr/>
        </p:nvSpPr>
        <p:spPr>
          <a:xfrm>
            <a:off x="1447800" y="5105400"/>
            <a:ext cx="393192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smtClean="0"/>
              <a:t>Motor bearing failure</a:t>
            </a:r>
            <a:endParaRPr lang="en-US" b="1" dirty="0"/>
          </a:p>
        </p:txBody>
      </p:sp>
      <p:cxnSp>
        <p:nvCxnSpPr>
          <p:cNvPr id="22" name="Straight Connector 21"/>
          <p:cNvCxnSpPr/>
          <p:nvPr/>
        </p:nvCxnSpPr>
        <p:spPr>
          <a:xfrm>
            <a:off x="76200" y="5486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5638800"/>
            <a:ext cx="914400" cy="304800"/>
          </a:xfrm>
          <a:prstGeom prst="rect">
            <a:avLst/>
          </a:prstGeom>
          <a:solidFill>
            <a:srgbClr val="76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M</a:t>
            </a:r>
            <a:r>
              <a:rPr lang="en-US" b="1" dirty="0" smtClean="0"/>
              <a:t>1</a:t>
            </a:r>
            <a:endParaRPr lang="en-US" b="1" dirty="0"/>
          </a:p>
        </p:txBody>
      </p:sp>
      <p:sp>
        <p:nvSpPr>
          <p:cNvPr id="24" name="Rectangle 23"/>
          <p:cNvSpPr/>
          <p:nvPr/>
        </p:nvSpPr>
        <p:spPr>
          <a:xfrm>
            <a:off x="1447800" y="5638800"/>
            <a:ext cx="5120640" cy="304800"/>
          </a:xfrm>
          <a:prstGeom prst="rect">
            <a:avLst/>
          </a:prstGeom>
          <a:solidFill>
            <a:srgbClr val="76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t>PDM: Vibration analysis</a:t>
            </a:r>
            <a:endParaRPr lang="en-US" b="1" dirty="0"/>
          </a:p>
        </p:txBody>
      </p:sp>
      <p:sp>
        <p:nvSpPr>
          <p:cNvPr id="25" name="Rectangle 24"/>
          <p:cNvSpPr/>
          <p:nvPr/>
        </p:nvSpPr>
        <p:spPr>
          <a:xfrm>
            <a:off x="6629400" y="5638800"/>
            <a:ext cx="914400" cy="304800"/>
          </a:xfrm>
          <a:prstGeom prst="rect">
            <a:avLst/>
          </a:prstGeom>
          <a:solidFill>
            <a:srgbClr val="76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Freq</a:t>
            </a:r>
            <a:endParaRPr lang="en-US" b="1" dirty="0"/>
          </a:p>
        </p:txBody>
      </p:sp>
      <p:sp>
        <p:nvSpPr>
          <p:cNvPr id="26" name="Rectangle 25"/>
          <p:cNvSpPr/>
          <p:nvPr/>
        </p:nvSpPr>
        <p:spPr>
          <a:xfrm>
            <a:off x="7620000" y="5638800"/>
            <a:ext cx="1097280" cy="304800"/>
          </a:xfrm>
          <a:prstGeom prst="rect">
            <a:avLst/>
          </a:prstGeom>
          <a:solidFill>
            <a:srgbClr val="76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FreqUnit</a:t>
            </a:r>
            <a:endParaRPr lang="en-US" b="1" dirty="0"/>
          </a:p>
        </p:txBody>
      </p:sp>
      <p:sp>
        <p:nvSpPr>
          <p:cNvPr id="27" name="Isosceles Triangle 26"/>
          <p:cNvSpPr/>
          <p:nvPr/>
        </p:nvSpPr>
        <p:spPr>
          <a:xfrm rot="5400000">
            <a:off x="152400" y="2362200"/>
            <a:ext cx="152400" cy="152400"/>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ounded Rectangle 2"/>
          <p:cNvSpPr/>
          <p:nvPr/>
        </p:nvSpPr>
        <p:spPr>
          <a:xfrm>
            <a:off x="9144" y="990600"/>
            <a:ext cx="9098280" cy="5257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505200" y="6291072"/>
            <a:ext cx="1371600" cy="182880"/>
          </a:xfrm>
          <a:prstGeom prst="rect">
            <a:avLst/>
          </a:prstGeom>
          <a:pattFill prst="wd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895600" y="6519672"/>
            <a:ext cx="2560320" cy="274320"/>
          </a:xfrm>
          <a:prstGeom prst="rect">
            <a:avLst/>
          </a:prstGeom>
          <a:pattFill prst="wdUpDiag">
            <a:fgClr>
              <a:schemeClr val="tx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0"/>
            <a:ext cx="9677400" cy="769441"/>
          </a:xfrm>
          <a:prstGeom prst="rect">
            <a:avLst/>
          </a:prstGeom>
          <a:noFill/>
        </p:spPr>
        <p:txBody>
          <a:bodyPr wrap="square" rtlCol="0">
            <a:spAutoFit/>
          </a:bodyPr>
          <a:lstStyle/>
          <a:p>
            <a:r>
              <a:rPr lang="en-US" sz="4400" b="1" spc="-150" dirty="0" smtClean="0"/>
              <a:t>Store </a:t>
            </a:r>
            <a:r>
              <a:rPr lang="en-US" sz="4400" b="1" spc="-150" dirty="0" smtClean="0"/>
              <a:t>FMEA </a:t>
            </a:r>
            <a:r>
              <a:rPr lang="en-US" sz="4400" spc="-150" dirty="0" smtClean="0"/>
              <a:t>and</a:t>
            </a:r>
            <a:r>
              <a:rPr lang="en-US" sz="4400" b="1" spc="-150" dirty="0" smtClean="0"/>
              <a:t> </a:t>
            </a:r>
            <a:r>
              <a:rPr lang="en-US" sz="4400" b="1" spc="-150" dirty="0" smtClean="0"/>
              <a:t>Strategy </a:t>
            </a:r>
            <a:r>
              <a:rPr lang="en-US" sz="4400" spc="-150" dirty="0" smtClean="0"/>
              <a:t>in</a:t>
            </a:r>
            <a:r>
              <a:rPr lang="en-US" sz="4400" b="1" spc="-150" dirty="0" smtClean="0"/>
              <a:t> </a:t>
            </a:r>
            <a:r>
              <a:rPr lang="en-US" sz="4400" b="1" spc="-150" dirty="0" smtClean="0"/>
              <a:t>AMS screen</a:t>
            </a:r>
            <a:endParaRPr lang="en-US" sz="4400" b="1" spc="-150" dirty="0"/>
          </a:p>
        </p:txBody>
      </p:sp>
    </p:spTree>
    <p:extLst>
      <p:ext uri="{BB962C8B-B14F-4D97-AF65-F5344CB8AC3E}">
        <p14:creationId xmlns:p14="http://schemas.microsoft.com/office/powerpoint/2010/main" val="488456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a:spLocks noChangeAspect="1"/>
          </p:cNvSpPr>
          <p:nvPr/>
        </p:nvSpPr>
        <p:spPr>
          <a:xfrm>
            <a:off x="4267200" y="4572000"/>
            <a:ext cx="182880" cy="182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2120" y="1752600"/>
            <a:ext cx="5669280" cy="1143000"/>
          </a:xfrm>
          <a:solidFill>
            <a:schemeClr val="bg1">
              <a:lumMod val="95000"/>
            </a:schemeClr>
          </a:solidFill>
        </p:spPr>
        <p:txBody>
          <a:bodyPr>
            <a:noAutofit/>
          </a:bodyPr>
          <a:lstStyle/>
          <a:p>
            <a:pPr>
              <a:lnSpc>
                <a:spcPts val="3900"/>
              </a:lnSpc>
            </a:pPr>
            <a:r>
              <a:rPr lang="en-US" b="1" dirty="0" smtClean="0"/>
              <a:t>How do you achieve </a:t>
            </a:r>
            <a:br>
              <a:rPr lang="en-US" b="1" dirty="0" smtClean="0"/>
            </a:br>
            <a:r>
              <a:rPr lang="en-US" b="1" dirty="0" smtClean="0"/>
              <a:t>operational excellence?</a:t>
            </a:r>
            <a:endParaRPr lang="en-US" b="1" dirty="0"/>
          </a:p>
        </p:txBody>
      </p:sp>
      <p:grpSp>
        <p:nvGrpSpPr>
          <p:cNvPr id="8" name="Group 7"/>
          <p:cNvGrpSpPr/>
          <p:nvPr/>
        </p:nvGrpSpPr>
        <p:grpSpPr>
          <a:xfrm>
            <a:off x="1600200" y="1447800"/>
            <a:ext cx="1524000" cy="1645920"/>
            <a:chOff x="152400" y="1752918"/>
            <a:chExt cx="1524000" cy="1645920"/>
          </a:xfrm>
        </p:grpSpPr>
        <p:cxnSp>
          <p:nvCxnSpPr>
            <p:cNvPr id="5" name="Straight Connector 4"/>
            <p:cNvCxnSpPr/>
            <p:nvPr/>
          </p:nvCxnSpPr>
          <p:spPr>
            <a:xfrm flipH="1">
              <a:off x="152400" y="1951038"/>
              <a:ext cx="152400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52400" y="3246438"/>
              <a:ext cx="152400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670560" y="2575878"/>
              <a:ext cx="164592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5943600" y="1523682"/>
            <a:ext cx="1524000" cy="1645920"/>
            <a:chOff x="152400" y="1828800"/>
            <a:chExt cx="1524000" cy="1645920"/>
          </a:xfrm>
        </p:grpSpPr>
        <p:cxnSp>
          <p:nvCxnSpPr>
            <p:cNvPr id="10" name="Straight Connector 9"/>
            <p:cNvCxnSpPr/>
            <p:nvPr/>
          </p:nvCxnSpPr>
          <p:spPr>
            <a:xfrm flipH="1">
              <a:off x="152400" y="1951038"/>
              <a:ext cx="152400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 y="3246438"/>
              <a:ext cx="152400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670560" y="2651760"/>
              <a:ext cx="164592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Title 1"/>
          <p:cNvSpPr txBox="1">
            <a:spLocks/>
          </p:cNvSpPr>
          <p:nvPr/>
        </p:nvSpPr>
        <p:spPr>
          <a:xfrm>
            <a:off x="0" y="3581400"/>
            <a:ext cx="9144001" cy="640080"/>
          </a:xfrm>
          <a:prstGeom prst="rect">
            <a:avLst/>
          </a:prstGeom>
          <a:solidFill>
            <a:srgbClr val="FF0000">
              <a:alpha val="34000"/>
            </a:srgbClr>
          </a:solidFill>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700"/>
              </a:lnSpc>
            </a:pPr>
            <a:r>
              <a:rPr lang="en-US" sz="6600" b="1" dirty="0" smtClean="0">
                <a:latin typeface="Gabriola" panose="04040605051002020D02" pitchFamily="82" charset="0"/>
              </a:rPr>
              <a:t>Maintenance &amp; Reliability Program</a:t>
            </a:r>
            <a:endParaRPr lang="en-US" sz="2800" b="1" dirty="0">
              <a:latin typeface="Gabriola" panose="04040605051002020D02" pitchFamily="82" charset="0"/>
            </a:endParaRPr>
          </a:p>
        </p:txBody>
      </p:sp>
      <p:sp>
        <p:nvSpPr>
          <p:cNvPr id="4" name="TextBox 3"/>
          <p:cNvSpPr txBox="1"/>
          <p:nvPr/>
        </p:nvSpPr>
        <p:spPr>
          <a:xfrm>
            <a:off x="-65852" y="4800600"/>
            <a:ext cx="1325880" cy="1104020"/>
          </a:xfrm>
          <a:prstGeom prst="rect">
            <a:avLst/>
          </a:prstGeom>
          <a:solidFill>
            <a:schemeClr val="bg2">
              <a:lumMod val="75000"/>
            </a:schemeClr>
          </a:solidFill>
        </p:spPr>
        <p:txBody>
          <a:bodyPr wrap="none" rtlCol="0">
            <a:noAutofit/>
          </a:bodyPr>
          <a:lstStyle/>
          <a:p>
            <a:pPr>
              <a:lnSpc>
                <a:spcPts val="2600"/>
              </a:lnSpc>
            </a:pPr>
            <a:r>
              <a:rPr lang="en-US" sz="2800" b="1" dirty="0" smtClean="0"/>
              <a:t>basic</a:t>
            </a:r>
          </a:p>
          <a:p>
            <a:pPr>
              <a:lnSpc>
                <a:spcPts val="2600"/>
              </a:lnSpc>
            </a:pPr>
            <a:r>
              <a:rPr lang="en-US" sz="2800" b="1" dirty="0" smtClean="0"/>
              <a:t>failure </a:t>
            </a:r>
          </a:p>
          <a:p>
            <a:pPr>
              <a:lnSpc>
                <a:spcPts val="2600"/>
              </a:lnSpc>
            </a:pPr>
            <a:r>
              <a:rPr lang="en-US" sz="2800" b="1" dirty="0" smtClean="0"/>
              <a:t>analysis</a:t>
            </a:r>
            <a:endParaRPr lang="en-US" sz="2800" b="1" dirty="0"/>
          </a:p>
        </p:txBody>
      </p:sp>
      <p:sp>
        <p:nvSpPr>
          <p:cNvPr id="14" name="TextBox 13"/>
          <p:cNvSpPr txBox="1"/>
          <p:nvPr/>
        </p:nvSpPr>
        <p:spPr>
          <a:xfrm>
            <a:off x="7086600" y="4800600"/>
            <a:ext cx="2057400" cy="1092607"/>
          </a:xfrm>
          <a:prstGeom prst="rect">
            <a:avLst/>
          </a:prstGeom>
          <a:solidFill>
            <a:schemeClr val="bg2">
              <a:lumMod val="75000"/>
            </a:schemeClr>
          </a:solidFill>
        </p:spPr>
        <p:txBody>
          <a:bodyPr wrap="square" rtlCol="0">
            <a:spAutoFit/>
          </a:bodyPr>
          <a:lstStyle/>
          <a:p>
            <a:pPr>
              <a:lnSpc>
                <a:spcPts val="2600"/>
              </a:lnSpc>
            </a:pPr>
            <a:r>
              <a:rPr lang="en-US" sz="2800" b="1" dirty="0" smtClean="0"/>
              <a:t>advance scheduling techniques</a:t>
            </a:r>
            <a:endParaRPr lang="en-US" sz="2800" b="1" dirty="0"/>
          </a:p>
        </p:txBody>
      </p:sp>
      <p:sp>
        <p:nvSpPr>
          <p:cNvPr id="21" name="TextBox 20"/>
          <p:cNvSpPr txBox="1"/>
          <p:nvPr/>
        </p:nvSpPr>
        <p:spPr>
          <a:xfrm>
            <a:off x="990600" y="6087404"/>
            <a:ext cx="1828800" cy="731520"/>
          </a:xfrm>
          <a:prstGeom prst="rect">
            <a:avLst/>
          </a:prstGeom>
          <a:solidFill>
            <a:schemeClr val="bg2">
              <a:lumMod val="75000"/>
            </a:schemeClr>
          </a:solidFill>
        </p:spPr>
        <p:txBody>
          <a:bodyPr wrap="none" rtlCol="0">
            <a:noAutofit/>
          </a:bodyPr>
          <a:lstStyle/>
          <a:p>
            <a:pPr algn="ctr">
              <a:lnSpc>
                <a:spcPts val="2600"/>
              </a:lnSpc>
            </a:pPr>
            <a:r>
              <a:rPr lang="en-US" sz="2800" b="1" dirty="0" smtClean="0"/>
              <a:t>defect </a:t>
            </a:r>
          </a:p>
          <a:p>
            <a:pPr algn="ctr">
              <a:lnSpc>
                <a:spcPts val="2600"/>
              </a:lnSpc>
            </a:pPr>
            <a:r>
              <a:rPr lang="en-US" sz="2800" b="1" dirty="0" smtClean="0"/>
              <a:t>elimination</a:t>
            </a:r>
            <a:endParaRPr lang="en-US" sz="2800" b="1" dirty="0"/>
          </a:p>
        </p:txBody>
      </p:sp>
      <p:sp>
        <p:nvSpPr>
          <p:cNvPr id="39" name="TextBox 38"/>
          <p:cNvSpPr txBox="1"/>
          <p:nvPr/>
        </p:nvSpPr>
        <p:spPr>
          <a:xfrm>
            <a:off x="5897880" y="6106924"/>
            <a:ext cx="2560320" cy="770596"/>
          </a:xfrm>
          <a:prstGeom prst="rect">
            <a:avLst/>
          </a:prstGeom>
          <a:solidFill>
            <a:schemeClr val="bg2">
              <a:lumMod val="75000"/>
            </a:schemeClr>
          </a:solidFill>
        </p:spPr>
        <p:txBody>
          <a:bodyPr wrap="none" rtlCol="0">
            <a:noAutofit/>
          </a:bodyPr>
          <a:lstStyle/>
          <a:p>
            <a:pPr algn="ctr">
              <a:lnSpc>
                <a:spcPts val="2600"/>
              </a:lnSpc>
            </a:pPr>
            <a:r>
              <a:rPr lang="en-US" sz="2800" b="1" dirty="0" smtClean="0"/>
              <a:t>condition </a:t>
            </a:r>
          </a:p>
          <a:p>
            <a:pPr algn="ctr">
              <a:lnSpc>
                <a:spcPts val="2600"/>
              </a:lnSpc>
            </a:pPr>
            <a:r>
              <a:rPr lang="en-US" sz="2800" b="1" dirty="0" smtClean="0"/>
              <a:t>monitoring </a:t>
            </a:r>
            <a:r>
              <a:rPr lang="en-US" sz="2400" dirty="0" smtClean="0"/>
              <a:t>(PdM)</a:t>
            </a:r>
            <a:endParaRPr lang="en-US" sz="2400" dirty="0"/>
          </a:p>
        </p:txBody>
      </p:sp>
      <p:grpSp>
        <p:nvGrpSpPr>
          <p:cNvPr id="22" name="Group 21"/>
          <p:cNvGrpSpPr/>
          <p:nvPr/>
        </p:nvGrpSpPr>
        <p:grpSpPr>
          <a:xfrm>
            <a:off x="1260028" y="4754880"/>
            <a:ext cx="5918012" cy="1352044"/>
            <a:chOff x="1260028" y="4754880"/>
            <a:chExt cx="5918012" cy="1352044"/>
          </a:xfrm>
        </p:grpSpPr>
        <p:cxnSp>
          <p:nvCxnSpPr>
            <p:cNvPr id="16" name="Straight Connector 15"/>
            <p:cNvCxnSpPr>
              <a:stCxn id="15" idx="4"/>
              <a:endCxn id="4" idx="3"/>
            </p:cNvCxnSpPr>
            <p:nvPr/>
          </p:nvCxnSpPr>
          <p:spPr>
            <a:xfrm flipH="1">
              <a:off x="1260028" y="4754880"/>
              <a:ext cx="3098612" cy="59773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4"/>
              <a:endCxn id="14" idx="1"/>
            </p:cNvCxnSpPr>
            <p:nvPr/>
          </p:nvCxnSpPr>
          <p:spPr>
            <a:xfrm>
              <a:off x="4358640" y="4754880"/>
              <a:ext cx="2727960" cy="5920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4"/>
              <a:endCxn id="21" idx="0"/>
            </p:cNvCxnSpPr>
            <p:nvPr/>
          </p:nvCxnSpPr>
          <p:spPr>
            <a:xfrm flipH="1">
              <a:off x="1905000" y="4754880"/>
              <a:ext cx="2453640" cy="133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5" idx="4"/>
              <a:endCxn id="39" idx="0"/>
            </p:cNvCxnSpPr>
            <p:nvPr/>
          </p:nvCxnSpPr>
          <p:spPr>
            <a:xfrm>
              <a:off x="4358640" y="4754880"/>
              <a:ext cx="2819400" cy="13520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2674056" y="3048000"/>
            <a:ext cx="3642360" cy="523220"/>
          </a:xfrm>
          <a:prstGeom prst="rect">
            <a:avLst/>
          </a:prstGeom>
          <a:noFill/>
        </p:spPr>
        <p:txBody>
          <a:bodyPr wrap="square" rtlCol="0">
            <a:spAutoFit/>
          </a:bodyPr>
          <a:lstStyle/>
          <a:p>
            <a:pPr algn="ctr"/>
            <a:r>
              <a:rPr lang="en-US" sz="2800" b="1" spc="600" dirty="0" smtClean="0"/>
              <a:t>You create  a</a:t>
            </a:r>
            <a:endParaRPr lang="en-US" sz="2800" b="1" spc="600" dirty="0"/>
          </a:p>
        </p:txBody>
      </p:sp>
      <p:grpSp>
        <p:nvGrpSpPr>
          <p:cNvPr id="3" name="Group 2"/>
          <p:cNvGrpSpPr/>
          <p:nvPr/>
        </p:nvGrpSpPr>
        <p:grpSpPr>
          <a:xfrm>
            <a:off x="76200" y="76200"/>
            <a:ext cx="8915400" cy="1005840"/>
            <a:chOff x="76200" y="76200"/>
            <a:chExt cx="8915400" cy="1005840"/>
          </a:xfrm>
        </p:grpSpPr>
        <p:sp>
          <p:nvSpPr>
            <p:cNvPr id="30" name="Title 1"/>
            <p:cNvSpPr txBox="1">
              <a:spLocks/>
            </p:cNvSpPr>
            <p:nvPr/>
          </p:nvSpPr>
          <p:spPr>
            <a:xfrm>
              <a:off x="76200" y="274320"/>
              <a:ext cx="8915400" cy="64008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700"/>
                </a:lnSpc>
              </a:pPr>
              <a:r>
                <a:rPr lang="en-US" sz="6600" b="1" dirty="0" smtClean="0">
                  <a:latin typeface="Gabriola" panose="04040605051002020D02" pitchFamily="82" charset="0"/>
                </a:rPr>
                <a:t>Reliability Centered Maintenance</a:t>
              </a:r>
              <a:endParaRPr lang="en-US" sz="2800" b="1" dirty="0">
                <a:latin typeface="Gabriola" panose="04040605051002020D02" pitchFamily="82" charset="0"/>
              </a:endParaRPr>
            </a:p>
          </p:txBody>
        </p:sp>
        <p:sp>
          <p:nvSpPr>
            <p:cNvPr id="31" name="Rectangle 30"/>
            <p:cNvSpPr/>
            <p:nvPr/>
          </p:nvSpPr>
          <p:spPr>
            <a:xfrm>
              <a:off x="228600" y="76200"/>
              <a:ext cx="8686800" cy="1005840"/>
            </a:xfrm>
            <a:prstGeom prst="rect">
              <a:avLst/>
            </a:prstGeom>
            <a:noFill/>
            <a:ln w="349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667000" y="4124980"/>
            <a:ext cx="3642360" cy="523220"/>
          </a:xfrm>
          <a:prstGeom prst="rect">
            <a:avLst/>
          </a:prstGeom>
          <a:noFill/>
        </p:spPr>
        <p:txBody>
          <a:bodyPr wrap="square" rtlCol="0">
            <a:spAutoFit/>
          </a:bodyPr>
          <a:lstStyle/>
          <a:p>
            <a:pPr algn="ctr"/>
            <a:r>
              <a:rPr lang="en-US" sz="2800" spc="600" dirty="0" smtClean="0"/>
              <a:t>involving</a:t>
            </a:r>
            <a:endParaRPr lang="en-US" sz="2800" spc="600" dirty="0"/>
          </a:p>
        </p:txBody>
      </p:sp>
      <p:cxnSp>
        <p:nvCxnSpPr>
          <p:cNvPr id="42" name="Straight Connector 41"/>
          <p:cNvCxnSpPr/>
          <p:nvPr/>
        </p:nvCxnSpPr>
        <p:spPr>
          <a:xfrm>
            <a:off x="4370832" y="4782312"/>
            <a:ext cx="0" cy="12982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124200" y="5791200"/>
            <a:ext cx="2514600" cy="437171"/>
          </a:xfrm>
          <a:prstGeom prst="rect">
            <a:avLst/>
          </a:prstGeom>
          <a:solidFill>
            <a:schemeClr val="bg2">
              <a:lumMod val="75000"/>
            </a:schemeClr>
          </a:solidFill>
        </p:spPr>
        <p:txBody>
          <a:bodyPr wrap="square" rtlCol="0">
            <a:spAutoFit/>
          </a:bodyPr>
          <a:lstStyle/>
          <a:p>
            <a:pPr algn="ctr">
              <a:lnSpc>
                <a:spcPts val="2600"/>
              </a:lnSpc>
            </a:pPr>
            <a:r>
              <a:rPr lang="en-US" sz="2800" b="1" dirty="0" smtClean="0"/>
              <a:t>RCM analysis</a:t>
            </a:r>
            <a:endParaRPr lang="en-US" sz="2800" b="1" dirty="0"/>
          </a:p>
        </p:txBody>
      </p:sp>
      <p:sp>
        <p:nvSpPr>
          <p:cNvPr id="44" name="Right Arrow 43"/>
          <p:cNvSpPr/>
          <p:nvPr/>
        </p:nvSpPr>
        <p:spPr>
          <a:xfrm>
            <a:off x="2514600" y="3169602"/>
            <a:ext cx="381000" cy="335598"/>
          </a:xfrm>
          <a:prstGeom prst="rightArrow">
            <a:avLst/>
          </a:prstGeom>
          <a:solidFill>
            <a:srgbClr val="FF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19200" y="3081528"/>
            <a:ext cx="1219200" cy="461665"/>
          </a:xfrm>
          <a:prstGeom prst="rect">
            <a:avLst/>
          </a:prstGeom>
          <a:noFill/>
        </p:spPr>
        <p:txBody>
          <a:bodyPr wrap="square" rtlCol="0">
            <a:spAutoFit/>
          </a:bodyPr>
          <a:lstStyle/>
          <a:p>
            <a:r>
              <a:rPr lang="en-US" sz="2400" dirty="0" smtClean="0"/>
              <a:t>Answer:</a:t>
            </a:r>
            <a:endParaRPr lang="en-US" sz="2400" dirty="0"/>
          </a:p>
        </p:txBody>
      </p:sp>
      <p:sp>
        <p:nvSpPr>
          <p:cNvPr id="26" name="TextBox 25"/>
          <p:cNvSpPr txBox="1"/>
          <p:nvPr/>
        </p:nvSpPr>
        <p:spPr>
          <a:xfrm>
            <a:off x="3124200" y="6232396"/>
            <a:ext cx="2514600" cy="553998"/>
          </a:xfrm>
          <a:prstGeom prst="rect">
            <a:avLst/>
          </a:prstGeom>
          <a:noFill/>
        </p:spPr>
        <p:txBody>
          <a:bodyPr wrap="square" rtlCol="0">
            <a:spAutoFit/>
          </a:bodyPr>
          <a:lstStyle/>
          <a:p>
            <a:pPr algn="ctr">
              <a:lnSpc>
                <a:spcPts val="1800"/>
              </a:lnSpc>
            </a:pPr>
            <a:r>
              <a:rPr lang="en-US" sz="2000" dirty="0" smtClean="0"/>
              <a:t>maintenance task </a:t>
            </a:r>
            <a:endParaRPr lang="en-US" sz="2000" dirty="0" smtClean="0"/>
          </a:p>
          <a:p>
            <a:pPr algn="ctr">
              <a:lnSpc>
                <a:spcPts val="1800"/>
              </a:lnSpc>
            </a:pPr>
            <a:r>
              <a:rPr lang="en-US" sz="2000" dirty="0" smtClean="0"/>
              <a:t>definition</a:t>
            </a:r>
            <a:endParaRPr lang="en-US" sz="2000" dirty="0"/>
          </a:p>
        </p:txBody>
      </p:sp>
      <p:sp>
        <p:nvSpPr>
          <p:cNvPr id="27" name="TextBox 26"/>
          <p:cNvSpPr txBox="1"/>
          <p:nvPr/>
        </p:nvSpPr>
        <p:spPr>
          <a:xfrm>
            <a:off x="152400" y="1082040"/>
            <a:ext cx="8839200" cy="461665"/>
          </a:xfrm>
          <a:prstGeom prst="rect">
            <a:avLst/>
          </a:prstGeom>
          <a:noFill/>
        </p:spPr>
        <p:txBody>
          <a:bodyPr wrap="square" rtlCol="0">
            <a:spAutoFit/>
          </a:bodyPr>
          <a:lstStyle/>
          <a:p>
            <a:pPr algn="ctr"/>
            <a:r>
              <a:rPr lang="en-US" sz="2400" b="1" i="1" spc="600" dirty="0"/>
              <a:t>The </a:t>
            </a:r>
            <a:r>
              <a:rPr lang="en-US" sz="2400" b="1" i="1" spc="600" dirty="0" smtClean="0"/>
              <a:t>product </a:t>
            </a:r>
            <a:r>
              <a:rPr lang="en-US" sz="2400" b="1" i="1" spc="600" dirty="0"/>
              <a:t>of </a:t>
            </a:r>
            <a:r>
              <a:rPr lang="en-US" sz="2400" b="1" i="1" spc="600" dirty="0" smtClean="0"/>
              <a:t>Maintenance </a:t>
            </a:r>
            <a:r>
              <a:rPr lang="en-US" sz="2400" b="1" i="1" spc="600" dirty="0"/>
              <a:t>is R</a:t>
            </a:r>
            <a:r>
              <a:rPr lang="en-US" sz="2400" b="1" i="1" spc="600" dirty="0" smtClean="0"/>
              <a:t>eliability</a:t>
            </a:r>
            <a:endParaRPr lang="en-US" sz="2400" i="1" spc="600" dirty="0"/>
          </a:p>
        </p:txBody>
      </p:sp>
      <p:sp>
        <p:nvSpPr>
          <p:cNvPr id="19" name="TextBox 18"/>
          <p:cNvSpPr txBox="1"/>
          <p:nvPr/>
        </p:nvSpPr>
        <p:spPr>
          <a:xfrm>
            <a:off x="1219200" y="4739640"/>
            <a:ext cx="274320" cy="274320"/>
          </a:xfrm>
          <a:prstGeom prst="rect">
            <a:avLst/>
          </a:prstGeom>
          <a:noFill/>
        </p:spPr>
        <p:txBody>
          <a:bodyPr wrap="none" lIns="0" tIns="274320" rIns="0" bIns="0" rtlCol="0" anchor="ctr">
            <a:noAutofit/>
          </a:bodyPr>
          <a:lstStyle/>
          <a:p>
            <a:r>
              <a:rPr lang="en-US" sz="6600" b="1" dirty="0" smtClean="0">
                <a:latin typeface="Bodoni MT Black" panose="02070A03080606020203" pitchFamily="18" charset="0"/>
                <a:cs typeface="Aharoni" panose="02010803020104030203" pitchFamily="2" charset="-79"/>
              </a:rPr>
              <a:t>*</a:t>
            </a:r>
            <a:endParaRPr lang="en-US" sz="6600" b="1" dirty="0">
              <a:latin typeface="Bodoni MT Black" panose="02070A03080606020203" pitchFamily="18" charset="0"/>
              <a:cs typeface="Aharoni" panose="02010803020104030203" pitchFamily="2" charset="-79"/>
            </a:endParaRPr>
          </a:p>
        </p:txBody>
      </p:sp>
      <p:sp>
        <p:nvSpPr>
          <p:cNvPr id="35" name="TextBox 34"/>
          <p:cNvSpPr txBox="1"/>
          <p:nvPr/>
        </p:nvSpPr>
        <p:spPr>
          <a:xfrm>
            <a:off x="5516880" y="5593080"/>
            <a:ext cx="274320" cy="274320"/>
          </a:xfrm>
          <a:prstGeom prst="rect">
            <a:avLst/>
          </a:prstGeom>
          <a:noFill/>
        </p:spPr>
        <p:txBody>
          <a:bodyPr wrap="none" lIns="0" tIns="274320" rIns="0" bIns="0" rtlCol="0" anchor="ctr">
            <a:noAutofit/>
          </a:bodyPr>
          <a:lstStyle/>
          <a:p>
            <a:r>
              <a:rPr lang="en-US" sz="6600" b="1" dirty="0" smtClean="0">
                <a:latin typeface="Bodoni MT Black" panose="02070A03080606020203" pitchFamily="18" charset="0"/>
                <a:cs typeface="Aharoni" panose="02010803020104030203" pitchFamily="2" charset="-79"/>
              </a:rPr>
              <a:t>*</a:t>
            </a:r>
            <a:endParaRPr lang="en-US" sz="6600" b="1" dirty="0">
              <a:latin typeface="Bodoni MT Black" panose="02070A03080606020203" pitchFamily="18" charset="0"/>
              <a:cs typeface="Aharoni" panose="02010803020104030203" pitchFamily="2" charset="-79"/>
            </a:endParaRPr>
          </a:p>
        </p:txBody>
      </p:sp>
    </p:spTree>
    <p:extLst>
      <p:ext uri="{BB962C8B-B14F-4D97-AF65-F5344CB8AC3E}">
        <p14:creationId xmlns:p14="http://schemas.microsoft.com/office/powerpoint/2010/main" val="134110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0-#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500"/>
                            </p:stCondLst>
                            <p:childTnLst>
                              <p:par>
                                <p:cTn id="35" presetID="1" presetClass="entr" presetSubtype="0" fill="hold" grpId="0" nodeType="afterEffect">
                                  <p:stCondLst>
                                    <p:cond delay="0"/>
                                  </p:stCondLst>
                                  <p:iterate type="lt">
                                    <p:tmAbs val="100"/>
                                  </p:iterate>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2301"/>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par>
                                <p:cTn id="41" presetID="22" presetClass="entr" presetSubtype="1"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2801"/>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500"/>
                                        <p:tgtEl>
                                          <p:spTgt spid="1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500"/>
                                        <p:tgtEl>
                                          <p:spTgt spid="43"/>
                                        </p:tgtEl>
                                      </p:cBhvr>
                                    </p:animEffect>
                                  </p:childTnLst>
                                </p:cTn>
                              </p:par>
                            </p:childTnLst>
                          </p:cTn>
                        </p:par>
                        <p:par>
                          <p:cTn id="60" fill="hold">
                            <p:stCondLst>
                              <p:cond delay="3301"/>
                            </p:stCondLst>
                            <p:childTnLst>
                              <p:par>
                                <p:cTn id="61" presetID="1" presetClass="entr" presetSubtype="0" fill="hold" nodeType="after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childTnLst>
                                </p:cTn>
                              </p:par>
                            </p:childTnLst>
                          </p:cTn>
                        </p:par>
                        <p:par>
                          <p:cTn id="63" fill="hold">
                            <p:stCondLst>
                              <p:cond delay="3301"/>
                            </p:stCondLst>
                            <p:childTnLst>
                              <p:par>
                                <p:cTn id="64" presetID="1" presetClass="entr" presetSubtype="0" fill="hold" nodeType="afterEffect">
                                  <p:stCondLst>
                                    <p:cond delay="0"/>
                                  </p:stCondLst>
                                  <p:childTnLst>
                                    <p:set>
                                      <p:cBhvr>
                                        <p:cTn id="65" dur="1" fill="hold">
                                          <p:stCondLst>
                                            <p:cond delay="0"/>
                                          </p:stCondLst>
                                        </p:cTn>
                                        <p:tgtEl>
                                          <p:spTgt spid="26">
                                            <p:txEl>
                                              <p:pRg st="1" end="1"/>
                                            </p:txEl>
                                          </p:spTgt>
                                        </p:tgtEl>
                                        <p:attrNameLst>
                                          <p:attrName>style.visibility</p:attrName>
                                        </p:attrNameLst>
                                      </p:cBhvr>
                                      <p:to>
                                        <p:strVal val="visible"/>
                                      </p:to>
                                    </p:set>
                                  </p:childTnLst>
                                </p:cTn>
                              </p:par>
                            </p:childTnLst>
                          </p:cTn>
                        </p:par>
                        <p:par>
                          <p:cTn id="66" fill="hold">
                            <p:stCondLst>
                              <p:cond delay="3301"/>
                            </p:stCondLst>
                            <p:childTnLst>
                              <p:par>
                                <p:cTn id="67" presetID="2" presetClass="entr" presetSubtype="4"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par>
                          <p:cTn id="71" fill="hold">
                            <p:stCondLst>
                              <p:cond delay="3801"/>
                            </p:stCondLst>
                            <p:childTnLst>
                              <p:par>
                                <p:cTn id="72" presetID="2" presetClass="entr" presetSubtype="4"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4" grpId="0" animBg="1"/>
      <p:bldP spid="21" grpId="0" animBg="1"/>
      <p:bldP spid="39" grpId="0" animBg="1"/>
      <p:bldP spid="50" grpId="0"/>
      <p:bldP spid="32" grpId="0"/>
      <p:bldP spid="43" grpId="0" animBg="1"/>
      <p:bldP spid="44" grpId="0" animBg="1"/>
      <p:bldP spid="18" grpId="0"/>
      <p:bldP spid="19"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35" y="1275688"/>
            <a:ext cx="8802328" cy="4744112"/>
          </a:xfrm>
          <a:prstGeom prst="rect">
            <a:avLst/>
          </a:prstGeom>
        </p:spPr>
      </p:pic>
      <p:sp>
        <p:nvSpPr>
          <p:cNvPr id="5" name="Title 1"/>
          <p:cNvSpPr txBox="1">
            <a:spLocks/>
          </p:cNvSpPr>
          <p:nvPr/>
        </p:nvSpPr>
        <p:spPr>
          <a:xfrm>
            <a:off x="0" y="121920"/>
            <a:ext cx="3657600" cy="64008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700"/>
              </a:lnSpc>
            </a:pPr>
            <a:r>
              <a:rPr lang="en-US" sz="6600" b="1" dirty="0" smtClean="0">
                <a:latin typeface="Gabriola" panose="04040605051002020D02" pitchFamily="82" charset="0"/>
              </a:rPr>
              <a:t>Terminology</a:t>
            </a:r>
            <a:endParaRPr lang="en-US" sz="2800" b="1" dirty="0">
              <a:latin typeface="Gabriola" panose="04040605051002020D02" pitchFamily="82" charset="0"/>
            </a:endParaRPr>
          </a:p>
        </p:txBody>
      </p:sp>
      <p:sp>
        <p:nvSpPr>
          <p:cNvPr id="6" name="Oval 5"/>
          <p:cNvSpPr/>
          <p:nvPr/>
        </p:nvSpPr>
        <p:spPr>
          <a:xfrm>
            <a:off x="7543800" y="4572000"/>
            <a:ext cx="533400" cy="533400"/>
          </a:xfrm>
          <a:prstGeom prst="ellipse">
            <a:avLst/>
          </a:prstGeom>
          <a:solidFill>
            <a:srgbClr val="2642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t>SW</a:t>
            </a:r>
            <a:endParaRPr lang="en-US" b="1" dirty="0"/>
          </a:p>
        </p:txBody>
      </p:sp>
      <p:cxnSp>
        <p:nvCxnSpPr>
          <p:cNvPr id="8" name="Straight Connector 7"/>
          <p:cNvCxnSpPr/>
          <p:nvPr/>
        </p:nvCxnSpPr>
        <p:spPr>
          <a:xfrm flipV="1">
            <a:off x="7810500" y="4419600"/>
            <a:ext cx="0" cy="152400"/>
          </a:xfrm>
          <a:prstGeom prst="line">
            <a:avLst/>
          </a:prstGeom>
          <a:ln w="47625">
            <a:solidFill>
              <a:srgbClr val="264264"/>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096000" y="4419600"/>
            <a:ext cx="2438400" cy="2438477"/>
            <a:chOff x="6096000" y="4419600"/>
            <a:chExt cx="2438400" cy="2438477"/>
          </a:xfrm>
        </p:grpSpPr>
        <p:cxnSp>
          <p:nvCxnSpPr>
            <p:cNvPr id="9" name="Straight Connector 8"/>
            <p:cNvCxnSpPr/>
            <p:nvPr/>
          </p:nvCxnSpPr>
          <p:spPr>
            <a:xfrm flipV="1">
              <a:off x="8534400" y="4419600"/>
              <a:ext cx="0" cy="2286000"/>
            </a:xfrm>
            <a:prstGeom prst="line">
              <a:avLst/>
            </a:prstGeom>
            <a:ln w="47625">
              <a:solidFill>
                <a:srgbClr val="2642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V="1">
              <a:off x="8305800" y="5791200"/>
              <a:ext cx="0" cy="457200"/>
            </a:xfrm>
            <a:prstGeom prst="line">
              <a:avLst/>
            </a:prstGeom>
            <a:ln w="47625">
              <a:solidFill>
                <a:srgbClr val="26426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V="1">
              <a:off x="8290560" y="6019800"/>
              <a:ext cx="0" cy="457200"/>
            </a:xfrm>
            <a:prstGeom prst="line">
              <a:avLst/>
            </a:prstGeom>
            <a:ln w="47625">
              <a:solidFill>
                <a:srgbClr val="2642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V="1">
              <a:off x="8290560" y="6477000"/>
              <a:ext cx="0" cy="457200"/>
            </a:xfrm>
            <a:prstGeom prst="line">
              <a:avLst/>
            </a:prstGeom>
            <a:ln w="47625">
              <a:solidFill>
                <a:srgbClr val="2642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V="1">
              <a:off x="8290560" y="6248400"/>
              <a:ext cx="0" cy="457200"/>
            </a:xfrm>
            <a:prstGeom prst="line">
              <a:avLst/>
            </a:prstGeom>
            <a:ln w="47625">
              <a:solidFill>
                <a:srgbClr val="264264"/>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6000" y="5849112"/>
              <a:ext cx="1981200" cy="323165"/>
            </a:xfrm>
            <a:prstGeom prst="rect">
              <a:avLst/>
            </a:prstGeom>
            <a:noFill/>
          </p:spPr>
          <p:txBody>
            <a:bodyPr wrap="square" rtlCol="0">
              <a:spAutoFit/>
            </a:bodyPr>
            <a:lstStyle/>
            <a:p>
              <a:pPr algn="r"/>
              <a:r>
                <a:rPr lang="en-US" sz="1500" b="1" dirty="0" smtClean="0"/>
                <a:t>Core Team</a:t>
              </a:r>
              <a:endParaRPr lang="en-US" sz="1500" b="1" dirty="0"/>
            </a:p>
          </p:txBody>
        </p:sp>
        <p:sp>
          <p:nvSpPr>
            <p:cNvPr id="15" name="TextBox 14"/>
            <p:cNvSpPr txBox="1"/>
            <p:nvPr/>
          </p:nvSpPr>
          <p:spPr>
            <a:xfrm>
              <a:off x="6096000" y="6077712"/>
              <a:ext cx="1981200" cy="323165"/>
            </a:xfrm>
            <a:prstGeom prst="rect">
              <a:avLst/>
            </a:prstGeom>
            <a:noFill/>
          </p:spPr>
          <p:txBody>
            <a:bodyPr wrap="square" rtlCol="0">
              <a:spAutoFit/>
            </a:bodyPr>
            <a:lstStyle/>
            <a:p>
              <a:pPr algn="r"/>
              <a:r>
                <a:rPr lang="en-US" sz="1500" b="1" dirty="0" smtClean="0"/>
                <a:t>Business Rules</a:t>
              </a:r>
              <a:endParaRPr lang="en-US" sz="1500" b="1" dirty="0"/>
            </a:p>
          </p:txBody>
        </p:sp>
        <p:sp>
          <p:nvSpPr>
            <p:cNvPr id="16" name="TextBox 15"/>
            <p:cNvSpPr txBox="1"/>
            <p:nvPr/>
          </p:nvSpPr>
          <p:spPr>
            <a:xfrm>
              <a:off x="6096000" y="6306312"/>
              <a:ext cx="1981200" cy="323165"/>
            </a:xfrm>
            <a:prstGeom prst="rect">
              <a:avLst/>
            </a:prstGeom>
            <a:noFill/>
          </p:spPr>
          <p:txBody>
            <a:bodyPr wrap="square" rtlCol="0">
              <a:spAutoFit/>
            </a:bodyPr>
            <a:lstStyle/>
            <a:p>
              <a:pPr algn="r"/>
              <a:r>
                <a:rPr lang="en-US" sz="1500" b="1" dirty="0" smtClean="0"/>
                <a:t>Analytical Reports</a:t>
              </a:r>
              <a:endParaRPr lang="en-US" sz="1500" b="1" dirty="0"/>
            </a:p>
          </p:txBody>
        </p:sp>
        <p:sp>
          <p:nvSpPr>
            <p:cNvPr id="17" name="TextBox 16"/>
            <p:cNvSpPr txBox="1"/>
            <p:nvPr/>
          </p:nvSpPr>
          <p:spPr>
            <a:xfrm>
              <a:off x="6096000" y="6534912"/>
              <a:ext cx="1981200" cy="323165"/>
            </a:xfrm>
            <a:prstGeom prst="rect">
              <a:avLst/>
            </a:prstGeom>
            <a:noFill/>
          </p:spPr>
          <p:txBody>
            <a:bodyPr wrap="square" rtlCol="0">
              <a:spAutoFit/>
            </a:bodyPr>
            <a:lstStyle/>
            <a:p>
              <a:pPr algn="r"/>
              <a:r>
                <a:rPr lang="en-US" sz="1500" b="1" dirty="0" smtClean="0"/>
                <a:t>Long Range Plan</a:t>
              </a:r>
              <a:endParaRPr lang="en-US" sz="1500" b="1" dirty="0"/>
            </a:p>
          </p:txBody>
        </p:sp>
      </p:grpSp>
      <p:grpSp>
        <p:nvGrpSpPr>
          <p:cNvPr id="19" name="Group 18"/>
          <p:cNvGrpSpPr/>
          <p:nvPr/>
        </p:nvGrpSpPr>
        <p:grpSpPr>
          <a:xfrm>
            <a:off x="990600" y="5867400"/>
            <a:ext cx="5181600" cy="838200"/>
            <a:chOff x="990600" y="5867400"/>
            <a:chExt cx="5181600" cy="838200"/>
          </a:xfrm>
        </p:grpSpPr>
        <p:sp>
          <p:nvSpPr>
            <p:cNvPr id="2" name="TextBox 1"/>
            <p:cNvSpPr txBox="1"/>
            <p:nvPr/>
          </p:nvSpPr>
          <p:spPr>
            <a:xfrm>
              <a:off x="2667000" y="6336268"/>
              <a:ext cx="1981200" cy="369332"/>
            </a:xfrm>
            <a:prstGeom prst="rect">
              <a:avLst/>
            </a:prstGeom>
            <a:noFill/>
            <a:ln w="47625">
              <a:solidFill>
                <a:schemeClr val="tx1"/>
              </a:solidFill>
            </a:ln>
          </p:spPr>
          <p:txBody>
            <a:bodyPr wrap="square" rtlCol="0">
              <a:spAutoFit/>
            </a:bodyPr>
            <a:lstStyle/>
            <a:p>
              <a:r>
                <a:rPr lang="en-US" b="1" dirty="0" smtClean="0"/>
                <a:t>Defect Elimination</a:t>
              </a:r>
              <a:endParaRPr lang="en-US" b="1" dirty="0"/>
            </a:p>
          </p:txBody>
        </p:sp>
        <p:cxnSp>
          <p:nvCxnSpPr>
            <p:cNvPr id="7" name="Elbow Connector 6"/>
            <p:cNvCxnSpPr>
              <a:endCxn id="2" idx="1"/>
            </p:cNvCxnSpPr>
            <p:nvPr/>
          </p:nvCxnSpPr>
          <p:spPr>
            <a:xfrm>
              <a:off x="990600" y="5925312"/>
              <a:ext cx="1676400" cy="595622"/>
            </a:xfrm>
            <a:prstGeom prst="bentConnector3">
              <a:avLst>
                <a:gd name="adj1" fmla="val -704"/>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6200000" flipH="1">
              <a:off x="2575560" y="5958840"/>
              <a:ext cx="457200" cy="274320"/>
            </a:xfrm>
            <a:prstGeom prst="bentConnector3">
              <a:avLst>
                <a:gd name="adj1" fmla="val 50000"/>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3886200" y="5638800"/>
              <a:ext cx="457200" cy="914400"/>
            </a:xfrm>
            <a:prstGeom prst="bentConnector3">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2" idx="3"/>
            </p:cNvCxnSpPr>
            <p:nvPr/>
          </p:nvCxnSpPr>
          <p:spPr>
            <a:xfrm rot="10800000" flipV="1">
              <a:off x="4648200" y="5925312"/>
              <a:ext cx="1524000" cy="595622"/>
            </a:xfrm>
            <a:prstGeom prst="bentConnector3">
              <a:avLst>
                <a:gd name="adj1" fmla="val -704"/>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562600" y="0"/>
            <a:ext cx="3410563" cy="1246495"/>
          </a:xfrm>
          <a:prstGeom prst="rect">
            <a:avLst/>
          </a:prstGeom>
          <a:solidFill>
            <a:schemeClr val="bg1"/>
          </a:solidFill>
          <a:ln w="34925">
            <a:solidFill>
              <a:schemeClr val="tx1"/>
            </a:solidFill>
            <a:prstDash val="sysDash"/>
          </a:ln>
        </p:spPr>
        <p:txBody>
          <a:bodyPr wrap="square" rtlCol="0">
            <a:spAutoFit/>
          </a:bodyPr>
          <a:lstStyle/>
          <a:p>
            <a:pPr>
              <a:lnSpc>
                <a:spcPts val="1800"/>
              </a:lnSpc>
            </a:pPr>
            <a:r>
              <a:rPr lang="en-US" sz="2000" b="1" dirty="0"/>
              <a:t>Reliability</a:t>
            </a:r>
            <a:r>
              <a:rPr lang="en-US" sz="2000" dirty="0"/>
              <a:t> is defined as the probability that a device will perform its required </a:t>
            </a:r>
            <a:r>
              <a:rPr lang="en-US" sz="2000" dirty="0" smtClean="0"/>
              <a:t>function under </a:t>
            </a:r>
            <a:r>
              <a:rPr lang="en-US" sz="2000" dirty="0"/>
              <a:t>stated conditions for a specific period of time.</a:t>
            </a:r>
            <a:endParaRPr lang="en-US" sz="2000" dirty="0"/>
          </a:p>
        </p:txBody>
      </p:sp>
      <p:sp>
        <p:nvSpPr>
          <p:cNvPr id="25" name="TextBox 24"/>
          <p:cNvSpPr txBox="1"/>
          <p:nvPr/>
        </p:nvSpPr>
        <p:spPr>
          <a:xfrm>
            <a:off x="5562600" y="1295400"/>
            <a:ext cx="3383280" cy="1015663"/>
          </a:xfrm>
          <a:prstGeom prst="rect">
            <a:avLst/>
          </a:prstGeom>
          <a:solidFill>
            <a:schemeClr val="bg1"/>
          </a:solidFill>
          <a:ln w="34925">
            <a:solidFill>
              <a:schemeClr val="tx1"/>
            </a:solidFill>
            <a:prstDash val="sysDash"/>
          </a:ln>
        </p:spPr>
        <p:txBody>
          <a:bodyPr wrap="square" rtlCol="0">
            <a:spAutoFit/>
          </a:bodyPr>
          <a:lstStyle/>
          <a:p>
            <a:pPr>
              <a:lnSpc>
                <a:spcPts val="1800"/>
              </a:lnSpc>
              <a:defRPr/>
            </a:pPr>
            <a:r>
              <a:rPr lang="en-US" sz="2000" b="1" dirty="0" smtClean="0"/>
              <a:t>Maintainability … </a:t>
            </a:r>
            <a:r>
              <a:rPr lang="en-US" sz="2000" dirty="0" smtClean="0"/>
              <a:t>the </a:t>
            </a:r>
            <a:r>
              <a:rPr lang="en-US" sz="2000" b="1" dirty="0"/>
              <a:t>relative </a:t>
            </a:r>
            <a:r>
              <a:rPr lang="en-US" sz="2000" b="1" dirty="0" smtClean="0"/>
              <a:t>ease, time/labor </a:t>
            </a:r>
            <a:r>
              <a:rPr lang="en-US" sz="2000" dirty="0" smtClean="0"/>
              <a:t>with </a:t>
            </a:r>
            <a:r>
              <a:rPr lang="en-US" sz="2000" dirty="0"/>
              <a:t>which an item can be </a:t>
            </a:r>
            <a:r>
              <a:rPr lang="en-US" sz="2000" dirty="0" smtClean="0"/>
              <a:t>diagnosed, retained, and restored.</a:t>
            </a:r>
            <a:endParaRPr lang="en-US" sz="2000" dirty="0"/>
          </a:p>
        </p:txBody>
      </p:sp>
    </p:spTree>
    <p:extLst>
      <p:ext uri="{BB962C8B-B14F-4D97-AF65-F5344CB8AC3E}">
        <p14:creationId xmlns:p14="http://schemas.microsoft.com/office/powerpoint/2010/main" val="1758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ppt_w</p:attrName>
                                        </p:attrNameLst>
                                      </p:cBhvr>
                                      <p:tavLst>
                                        <p:tav tm="0" fmla="#ppt_w*sin(2.5*pi*$)">
                                          <p:val>
                                            <p:fltVal val="0"/>
                                          </p:val>
                                        </p:tav>
                                        <p:tav tm="100000">
                                          <p:val>
                                            <p:fltVal val="1"/>
                                          </p:val>
                                        </p:tav>
                                      </p:tavLst>
                                    </p:anim>
                                    <p:anim calcmode="lin" valueType="num">
                                      <p:cBhvr>
                                        <p:cTn id="13" dur="75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par>
                          <p:cTn id="18" fill="hold">
                            <p:stCondLst>
                              <p:cond delay="2250"/>
                            </p:stCondLst>
                            <p:childTnLst>
                              <p:par>
                                <p:cTn id="19" presetID="2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1000"/>
                                        <p:tgtEl>
                                          <p:spTgt spid="19"/>
                                        </p:tgtEl>
                                      </p:cBhvr>
                                    </p:animEffect>
                                  </p:childTnLst>
                                </p:cTn>
                              </p:par>
                            </p:childTnLst>
                          </p:cTn>
                        </p:par>
                        <p:par>
                          <p:cTn id="22" fill="hold">
                            <p:stCondLst>
                              <p:cond delay="325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3750"/>
                            </p:stCondLst>
                            <p:childTnLst>
                              <p:par>
                                <p:cTn id="27" presetID="16" presetClass="entr" presetSubtype="2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p:nvPr/>
        </p:nvSpPr>
        <p:spPr>
          <a:xfrm>
            <a:off x="6729984" y="704088"/>
            <a:ext cx="1830020" cy="1846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6200" y="121920"/>
            <a:ext cx="8915400" cy="640080"/>
          </a:xfrm>
          <a:prstGeom prst="rect">
            <a:avLst/>
          </a:prstGeom>
        </p:spPr>
        <p:txBody>
          <a:bodyPr vert="horz" lIns="91440" tIns="18288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700"/>
              </a:lnSpc>
            </a:pPr>
            <a:r>
              <a:rPr lang="en-US" sz="6600" b="1" dirty="0" smtClean="0">
                <a:latin typeface="Gabriola" panose="04040605051002020D02" pitchFamily="82" charset="0"/>
              </a:rPr>
              <a:t>Reliability Centered Maintenance</a:t>
            </a:r>
            <a:endParaRPr lang="en-US" sz="2800" b="1" dirty="0">
              <a:latin typeface="Gabriola" panose="04040605051002020D02" pitchFamily="82" charset="0"/>
            </a:endParaRPr>
          </a:p>
        </p:txBody>
      </p:sp>
      <p:sp>
        <p:nvSpPr>
          <p:cNvPr id="9" name="TextBox 8"/>
          <p:cNvSpPr txBox="1"/>
          <p:nvPr/>
        </p:nvSpPr>
        <p:spPr>
          <a:xfrm>
            <a:off x="-5366" y="685799"/>
            <a:ext cx="2362200" cy="6324808"/>
          </a:xfrm>
          <a:prstGeom prst="rect">
            <a:avLst/>
          </a:prstGeom>
          <a:noFill/>
        </p:spPr>
        <p:txBody>
          <a:bodyPr wrap="square" rtlCol="0">
            <a:spAutoFit/>
          </a:bodyPr>
          <a:lstStyle/>
          <a:p>
            <a:pPr>
              <a:lnSpc>
                <a:spcPts val="1800"/>
              </a:lnSpc>
            </a:pPr>
            <a:r>
              <a:rPr lang="en-US" b="1" dirty="0" smtClean="0">
                <a:latin typeface="Arial Narrow" panose="020B0606020202030204" pitchFamily="34" charset="0"/>
              </a:rPr>
              <a:t>AMS Standards</a:t>
            </a:r>
          </a:p>
          <a:p>
            <a:pPr marL="285750" indent="-285750">
              <a:lnSpc>
                <a:spcPts val="1800"/>
              </a:lnSpc>
              <a:buFontTx/>
              <a:buChar char="-"/>
            </a:pPr>
            <a:r>
              <a:rPr lang="en-US" dirty="0">
                <a:latin typeface="Arial Narrow" panose="020B0606020202030204" pitchFamily="34" charset="0"/>
              </a:rPr>
              <a:t>Benchmarking</a:t>
            </a:r>
          </a:p>
          <a:p>
            <a:pPr marL="285750" indent="-285750">
              <a:lnSpc>
                <a:spcPts val="1800"/>
              </a:lnSpc>
              <a:buFontTx/>
              <a:buChar char="-"/>
            </a:pPr>
            <a:r>
              <a:rPr lang="en-US" dirty="0">
                <a:latin typeface="Arial Narrow" panose="020B0606020202030204" pitchFamily="34" charset="0"/>
              </a:rPr>
              <a:t>5-year AMS plan</a:t>
            </a:r>
          </a:p>
          <a:p>
            <a:pPr marL="285750" indent="-285750">
              <a:lnSpc>
                <a:spcPts val="1800"/>
              </a:lnSpc>
              <a:buFontTx/>
              <a:buChar char="-"/>
            </a:pPr>
            <a:r>
              <a:rPr lang="en-US" dirty="0" smtClean="0">
                <a:latin typeface="Arial Narrow" panose="020B0606020202030204" pitchFamily="34" charset="0"/>
              </a:rPr>
              <a:t>Business rules</a:t>
            </a:r>
          </a:p>
          <a:p>
            <a:pPr marL="285750" indent="-285750">
              <a:lnSpc>
                <a:spcPts val="1800"/>
              </a:lnSpc>
              <a:buFontTx/>
              <a:buChar char="-"/>
            </a:pPr>
            <a:r>
              <a:rPr lang="en-US" dirty="0" smtClean="0">
                <a:latin typeface="Arial Narrow" panose="020B0606020202030204" pitchFamily="34" charset="0"/>
              </a:rPr>
              <a:t>Change tracking</a:t>
            </a:r>
          </a:p>
          <a:p>
            <a:pPr>
              <a:lnSpc>
                <a:spcPts val="1800"/>
              </a:lnSpc>
            </a:pPr>
            <a:r>
              <a:rPr lang="en-US" b="1" dirty="0" smtClean="0">
                <a:latin typeface="Arial Narrow" panose="020B0606020202030204" pitchFamily="34" charset="0"/>
              </a:rPr>
              <a:t>Work Mgmt</a:t>
            </a:r>
          </a:p>
          <a:p>
            <a:pPr marL="285750" indent="-285750">
              <a:lnSpc>
                <a:spcPts val="1800"/>
              </a:lnSpc>
              <a:buFontTx/>
              <a:buChar char="-"/>
            </a:pPr>
            <a:r>
              <a:rPr lang="en-US" dirty="0" smtClean="0">
                <a:latin typeface="Arial Narrow" panose="020B0606020202030204" pitchFamily="34" charset="0"/>
              </a:rPr>
              <a:t>Work planning</a:t>
            </a:r>
          </a:p>
          <a:p>
            <a:pPr marL="285750" indent="-285750">
              <a:lnSpc>
                <a:spcPts val="1800"/>
              </a:lnSpc>
              <a:buFontTx/>
              <a:buChar char="-"/>
            </a:pPr>
            <a:r>
              <a:rPr lang="en-US" dirty="0">
                <a:latin typeface="Arial Narrow" panose="020B0606020202030204" pitchFamily="34" charset="0"/>
              </a:rPr>
              <a:t>Backlog mgmt</a:t>
            </a:r>
          </a:p>
          <a:p>
            <a:pPr marL="285750" indent="-285750">
              <a:lnSpc>
                <a:spcPts val="1800"/>
              </a:lnSpc>
              <a:buFontTx/>
              <a:buChar char="-"/>
            </a:pPr>
            <a:r>
              <a:rPr lang="en-US" dirty="0" smtClean="0">
                <a:latin typeface="Arial Narrow" panose="020B0606020202030204" pitchFamily="34" charset="0"/>
              </a:rPr>
              <a:t>Advance </a:t>
            </a:r>
            <a:r>
              <a:rPr lang="en-US" dirty="0">
                <a:latin typeface="Arial Narrow" panose="020B0606020202030204" pitchFamily="34" charset="0"/>
              </a:rPr>
              <a:t>scheduling</a:t>
            </a:r>
          </a:p>
          <a:p>
            <a:pPr marL="285750" indent="-285750">
              <a:lnSpc>
                <a:spcPts val="1800"/>
              </a:lnSpc>
              <a:buFontTx/>
              <a:buChar char="-"/>
            </a:pPr>
            <a:r>
              <a:rPr lang="en-US" dirty="0" smtClean="0">
                <a:latin typeface="Arial Narrow" panose="020B0606020202030204" pitchFamily="34" charset="0"/>
              </a:rPr>
              <a:t>Outage mgmt</a:t>
            </a:r>
          </a:p>
          <a:p>
            <a:pPr>
              <a:lnSpc>
                <a:spcPts val="1800"/>
              </a:lnSpc>
            </a:pPr>
            <a:r>
              <a:rPr lang="en-US" dirty="0">
                <a:latin typeface="Arial Narrow" panose="020B0606020202030204" pitchFamily="34" charset="0"/>
              </a:rPr>
              <a:t>PM/PdM program</a:t>
            </a:r>
          </a:p>
          <a:p>
            <a:pPr>
              <a:lnSpc>
                <a:spcPts val="1800"/>
              </a:lnSpc>
            </a:pPr>
            <a:r>
              <a:rPr lang="en-US" dirty="0">
                <a:latin typeface="Arial Narrow" panose="020B0606020202030204" pitchFamily="34" charset="0"/>
              </a:rPr>
              <a:t>WO Feedback</a:t>
            </a:r>
          </a:p>
          <a:p>
            <a:pPr>
              <a:lnSpc>
                <a:spcPts val="1800"/>
              </a:lnSpc>
            </a:pPr>
            <a:r>
              <a:rPr lang="en-US" dirty="0" smtClean="0">
                <a:latin typeface="Arial Narrow" panose="020B0606020202030204" pitchFamily="34" charset="0"/>
              </a:rPr>
              <a:t>ODR/TPM</a:t>
            </a:r>
          </a:p>
          <a:p>
            <a:pPr>
              <a:lnSpc>
                <a:spcPts val="1800"/>
              </a:lnSpc>
            </a:pPr>
            <a:r>
              <a:rPr lang="en-US" dirty="0" smtClean="0">
                <a:latin typeface="Arial Narrow" panose="020B0606020202030204" pitchFamily="34" charset="0"/>
              </a:rPr>
              <a:t>Kaizen/brainstorming</a:t>
            </a:r>
            <a:endParaRPr lang="en-US" dirty="0">
              <a:latin typeface="Arial Narrow" panose="020B0606020202030204" pitchFamily="34" charset="0"/>
            </a:endParaRPr>
          </a:p>
          <a:p>
            <a:pPr>
              <a:lnSpc>
                <a:spcPts val="1800"/>
              </a:lnSpc>
            </a:pPr>
            <a:r>
              <a:rPr lang="en-US" dirty="0">
                <a:latin typeface="Arial Narrow" panose="020B0606020202030204" pitchFamily="34" charset="0"/>
              </a:rPr>
              <a:t>FMEA</a:t>
            </a:r>
          </a:p>
          <a:p>
            <a:pPr>
              <a:lnSpc>
                <a:spcPts val="1800"/>
              </a:lnSpc>
            </a:pPr>
            <a:r>
              <a:rPr lang="en-US" dirty="0" smtClean="0">
                <a:latin typeface="Arial Narrow" panose="020B0606020202030204" pitchFamily="34" charset="0"/>
              </a:rPr>
              <a:t>RCA; Defect elimination</a:t>
            </a:r>
          </a:p>
          <a:p>
            <a:pPr>
              <a:lnSpc>
                <a:spcPts val="1800"/>
              </a:lnSpc>
            </a:pPr>
            <a:r>
              <a:rPr lang="en-US" dirty="0">
                <a:latin typeface="Arial Narrow" panose="020B0606020202030204" pitchFamily="34" charset="0"/>
              </a:rPr>
              <a:t>Action Tracking</a:t>
            </a:r>
          </a:p>
          <a:p>
            <a:pPr>
              <a:lnSpc>
                <a:spcPts val="1800"/>
              </a:lnSpc>
            </a:pPr>
            <a:r>
              <a:rPr lang="en-US" b="1" dirty="0" smtClean="0">
                <a:latin typeface="Arial Narrow" panose="020B0606020202030204" pitchFamily="34" charset="0"/>
              </a:rPr>
              <a:t>Database accuracy</a:t>
            </a:r>
          </a:p>
          <a:p>
            <a:pPr marL="285750" indent="-285750">
              <a:lnSpc>
                <a:spcPts val="1800"/>
              </a:lnSpc>
              <a:buFontTx/>
              <a:buChar char="-"/>
            </a:pPr>
            <a:r>
              <a:rPr lang="en-US" dirty="0" smtClean="0">
                <a:latin typeface="Arial Narrow" panose="020B0606020202030204" pitchFamily="34" charset="0"/>
              </a:rPr>
              <a:t>Failure data</a:t>
            </a:r>
          </a:p>
          <a:p>
            <a:pPr marL="285750" indent="-285750">
              <a:lnSpc>
                <a:spcPts val="1800"/>
              </a:lnSpc>
              <a:buFontTx/>
              <a:buChar char="-"/>
            </a:pPr>
            <a:r>
              <a:rPr lang="en-US" dirty="0" smtClean="0">
                <a:latin typeface="Arial Narrow" panose="020B0606020202030204" pitchFamily="34" charset="0"/>
              </a:rPr>
              <a:t>Actual costs</a:t>
            </a:r>
          </a:p>
          <a:p>
            <a:pPr marL="285750" indent="-285750">
              <a:lnSpc>
                <a:spcPts val="1800"/>
              </a:lnSpc>
              <a:buFontTx/>
              <a:buChar char="-"/>
            </a:pPr>
            <a:r>
              <a:rPr lang="en-US" dirty="0" smtClean="0">
                <a:latin typeface="Arial Narrow" panose="020B0606020202030204" pitchFamily="34" charset="0"/>
              </a:rPr>
              <a:t>Job status</a:t>
            </a:r>
          </a:p>
          <a:p>
            <a:pPr>
              <a:lnSpc>
                <a:spcPts val="1800"/>
              </a:lnSpc>
            </a:pPr>
            <a:r>
              <a:rPr lang="en-US" dirty="0" smtClean="0">
                <a:latin typeface="Arial Narrow" panose="020B0606020202030204" pitchFamily="34" charset="0"/>
              </a:rPr>
              <a:t>End-game: </a:t>
            </a:r>
            <a:r>
              <a:rPr lang="en-US" dirty="0">
                <a:latin typeface="Arial Narrow" panose="020B0606020202030204" pitchFamily="34" charset="0"/>
              </a:rPr>
              <a:t>analytical rpts</a:t>
            </a:r>
          </a:p>
          <a:p>
            <a:pPr>
              <a:lnSpc>
                <a:spcPts val="1800"/>
              </a:lnSpc>
            </a:pPr>
            <a:r>
              <a:rPr lang="en-US" dirty="0" smtClean="0">
                <a:latin typeface="Arial Narrow" panose="020B0606020202030204" pitchFamily="34" charset="0"/>
              </a:rPr>
              <a:t>Repetitive </a:t>
            </a:r>
            <a:r>
              <a:rPr lang="en-US" dirty="0">
                <a:latin typeface="Arial Narrow" panose="020B0606020202030204" pitchFamily="34" charset="0"/>
              </a:rPr>
              <a:t>Failure History</a:t>
            </a:r>
          </a:p>
          <a:p>
            <a:pPr>
              <a:lnSpc>
                <a:spcPts val="1800"/>
              </a:lnSpc>
            </a:pPr>
            <a:r>
              <a:rPr lang="en-US" dirty="0" smtClean="0">
                <a:latin typeface="Arial Narrow" panose="020B0606020202030204" pitchFamily="34" charset="0"/>
              </a:rPr>
              <a:t>KPIs &amp; metrics</a:t>
            </a:r>
          </a:p>
          <a:p>
            <a:pPr>
              <a:lnSpc>
                <a:spcPts val="1800"/>
              </a:lnSpc>
            </a:pPr>
            <a:r>
              <a:rPr lang="en-US" dirty="0" smtClean="0">
                <a:latin typeface="Arial Narrow" panose="020B0606020202030204" pitchFamily="34" charset="0"/>
              </a:rPr>
              <a:t>Incident Tracking</a:t>
            </a:r>
          </a:p>
          <a:p>
            <a:pPr>
              <a:lnSpc>
                <a:spcPts val="1800"/>
              </a:lnSpc>
            </a:pPr>
            <a:r>
              <a:rPr lang="en-US" dirty="0" smtClean="0">
                <a:latin typeface="Arial Narrow" panose="020B0606020202030204" pitchFamily="34" charset="0"/>
              </a:rPr>
              <a:t>Blended training</a:t>
            </a:r>
          </a:p>
          <a:p>
            <a:pPr>
              <a:lnSpc>
                <a:spcPts val="1800"/>
              </a:lnSpc>
            </a:pPr>
            <a:r>
              <a:rPr lang="en-US" dirty="0" smtClean="0">
                <a:latin typeface="Arial Narrow" panose="020B0606020202030204" pitchFamily="34" charset="0"/>
              </a:rPr>
              <a:t>Maintenance playbook</a:t>
            </a:r>
            <a:endParaRPr lang="en-US" dirty="0">
              <a:latin typeface="Arial Narrow" panose="020B0606020202030204" pitchFamily="34" charset="0"/>
            </a:endParaRPr>
          </a:p>
        </p:txBody>
      </p:sp>
      <p:sp>
        <p:nvSpPr>
          <p:cNvPr id="55" name="Oval 54"/>
          <p:cNvSpPr>
            <a:spLocks noChangeAspect="1"/>
          </p:cNvSpPr>
          <p:nvPr/>
        </p:nvSpPr>
        <p:spPr>
          <a:xfrm>
            <a:off x="6754368" y="4718304"/>
            <a:ext cx="1730610" cy="1730610"/>
          </a:xfrm>
          <a:prstGeom prst="ellipse">
            <a:avLst/>
          </a:prstGeom>
          <a:solidFill>
            <a:srgbClr val="FFF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7620000" y="3963620"/>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20280000">
            <a:off x="7149007" y="4053952"/>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2180000" flipV="1">
            <a:off x="8110472" y="4062014"/>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6021020" y="4319346"/>
            <a:ext cx="3199180" cy="2843454"/>
            <a:chOff x="6021020" y="4319346"/>
            <a:chExt cx="3199180" cy="2843454"/>
          </a:xfrm>
        </p:grpSpPr>
        <p:cxnSp>
          <p:nvCxnSpPr>
            <p:cNvPr id="35" name="Straight Arrow Connector 34"/>
            <p:cNvCxnSpPr/>
            <p:nvPr/>
          </p:nvCxnSpPr>
          <p:spPr>
            <a:xfrm flipV="1">
              <a:off x="7620610" y="6478220"/>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a:off x="6363310" y="5219700"/>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V="1">
              <a:off x="8877910" y="5219700"/>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3500000">
              <a:off x="6730955" y="6109356"/>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3500000" flipV="1">
              <a:off x="8509045" y="4331266"/>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8100000">
              <a:off x="8497736" y="6097436"/>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8100000" flipV="1">
              <a:off x="6719646" y="4319346"/>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20280000" flipV="1">
              <a:off x="8090993" y="6385448"/>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4880000">
              <a:off x="6453795" y="5689562"/>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4880000" flipV="1">
              <a:off x="8785291" y="4747576"/>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2180000">
              <a:off x="7127940" y="6376714"/>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6780000">
              <a:off x="8761606" y="5703814"/>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6780000" flipV="1">
              <a:off x="6446905" y="4721282"/>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Freeform 9"/>
          <p:cNvSpPr/>
          <p:nvPr/>
        </p:nvSpPr>
        <p:spPr>
          <a:xfrm>
            <a:off x="3816174" y="894332"/>
            <a:ext cx="989490" cy="781050"/>
          </a:xfrm>
          <a:custGeom>
            <a:avLst/>
            <a:gdLst>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685800 w 1000870"/>
              <a:gd name="connsiteY24" fmla="*/ 676275 h 781050"/>
              <a:gd name="connsiteX25" fmla="*/ 742950 w 1000870"/>
              <a:gd name="connsiteY25" fmla="*/ 638175 h 781050"/>
              <a:gd name="connsiteX26" fmla="*/ 762000 w 1000870"/>
              <a:gd name="connsiteY26" fmla="*/ 609600 h 781050"/>
              <a:gd name="connsiteX27" fmla="*/ 790575 w 1000870"/>
              <a:gd name="connsiteY27" fmla="*/ 600075 h 781050"/>
              <a:gd name="connsiteX28" fmla="*/ 800100 w 1000870"/>
              <a:gd name="connsiteY28" fmla="*/ 571500 h 781050"/>
              <a:gd name="connsiteX29" fmla="*/ 857250 w 1000870"/>
              <a:gd name="connsiteY29" fmla="*/ 533400 h 781050"/>
              <a:gd name="connsiteX30" fmla="*/ 914400 w 1000870"/>
              <a:gd name="connsiteY30" fmla="*/ 495300 h 781050"/>
              <a:gd name="connsiteX31" fmla="*/ 971550 w 1000870"/>
              <a:gd name="connsiteY31" fmla="*/ 457200 h 781050"/>
              <a:gd name="connsiteX32" fmla="*/ 1000125 w 1000870"/>
              <a:gd name="connsiteY32" fmla="*/ 438150 h 781050"/>
              <a:gd name="connsiteX33" fmla="*/ 971550 w 1000870"/>
              <a:gd name="connsiteY33" fmla="*/ 180975 h 781050"/>
              <a:gd name="connsiteX34" fmla="*/ 952500 w 1000870"/>
              <a:gd name="connsiteY34" fmla="*/ 152400 h 781050"/>
              <a:gd name="connsiteX35" fmla="*/ 895350 w 1000870"/>
              <a:gd name="connsiteY35" fmla="*/ 114300 h 781050"/>
              <a:gd name="connsiteX36" fmla="*/ 876300 w 1000870"/>
              <a:gd name="connsiteY36" fmla="*/ 85725 h 781050"/>
              <a:gd name="connsiteX37" fmla="*/ 819150 w 1000870"/>
              <a:gd name="connsiteY37" fmla="*/ 66675 h 781050"/>
              <a:gd name="connsiteX38" fmla="*/ 762000 w 1000870"/>
              <a:gd name="connsiteY38" fmla="*/ 28575 h 781050"/>
              <a:gd name="connsiteX39" fmla="*/ 704850 w 1000870"/>
              <a:gd name="connsiteY39" fmla="*/ 9525 h 781050"/>
              <a:gd name="connsiteX40" fmla="*/ 628650 w 1000870"/>
              <a:gd name="connsiteY40"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685800 w 1000870"/>
              <a:gd name="connsiteY24" fmla="*/ 676275 h 781050"/>
              <a:gd name="connsiteX25" fmla="*/ 742950 w 1000870"/>
              <a:gd name="connsiteY25" fmla="*/ 638175 h 781050"/>
              <a:gd name="connsiteX26" fmla="*/ 762000 w 1000870"/>
              <a:gd name="connsiteY26" fmla="*/ 609600 h 781050"/>
              <a:gd name="connsiteX27" fmla="*/ 790575 w 1000870"/>
              <a:gd name="connsiteY27" fmla="*/ 600075 h 781050"/>
              <a:gd name="connsiteX28" fmla="*/ 857250 w 1000870"/>
              <a:gd name="connsiteY28" fmla="*/ 533400 h 781050"/>
              <a:gd name="connsiteX29" fmla="*/ 914400 w 1000870"/>
              <a:gd name="connsiteY29" fmla="*/ 495300 h 781050"/>
              <a:gd name="connsiteX30" fmla="*/ 971550 w 1000870"/>
              <a:gd name="connsiteY30" fmla="*/ 457200 h 781050"/>
              <a:gd name="connsiteX31" fmla="*/ 1000125 w 1000870"/>
              <a:gd name="connsiteY31" fmla="*/ 438150 h 781050"/>
              <a:gd name="connsiteX32" fmla="*/ 971550 w 1000870"/>
              <a:gd name="connsiteY32" fmla="*/ 180975 h 781050"/>
              <a:gd name="connsiteX33" fmla="*/ 952500 w 1000870"/>
              <a:gd name="connsiteY33" fmla="*/ 152400 h 781050"/>
              <a:gd name="connsiteX34" fmla="*/ 895350 w 1000870"/>
              <a:gd name="connsiteY34" fmla="*/ 114300 h 781050"/>
              <a:gd name="connsiteX35" fmla="*/ 876300 w 1000870"/>
              <a:gd name="connsiteY35" fmla="*/ 85725 h 781050"/>
              <a:gd name="connsiteX36" fmla="*/ 819150 w 1000870"/>
              <a:gd name="connsiteY36" fmla="*/ 66675 h 781050"/>
              <a:gd name="connsiteX37" fmla="*/ 762000 w 1000870"/>
              <a:gd name="connsiteY37" fmla="*/ 28575 h 781050"/>
              <a:gd name="connsiteX38" fmla="*/ 704850 w 1000870"/>
              <a:gd name="connsiteY38" fmla="*/ 9525 h 781050"/>
              <a:gd name="connsiteX39" fmla="*/ 628650 w 1000870"/>
              <a:gd name="connsiteY39"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685800 w 1000870"/>
              <a:gd name="connsiteY24" fmla="*/ 676275 h 781050"/>
              <a:gd name="connsiteX25" fmla="*/ 762000 w 1000870"/>
              <a:gd name="connsiteY25" fmla="*/ 609600 h 781050"/>
              <a:gd name="connsiteX26" fmla="*/ 790575 w 1000870"/>
              <a:gd name="connsiteY26" fmla="*/ 600075 h 781050"/>
              <a:gd name="connsiteX27" fmla="*/ 857250 w 1000870"/>
              <a:gd name="connsiteY27" fmla="*/ 533400 h 781050"/>
              <a:gd name="connsiteX28" fmla="*/ 914400 w 1000870"/>
              <a:gd name="connsiteY28" fmla="*/ 495300 h 781050"/>
              <a:gd name="connsiteX29" fmla="*/ 971550 w 1000870"/>
              <a:gd name="connsiteY29" fmla="*/ 457200 h 781050"/>
              <a:gd name="connsiteX30" fmla="*/ 1000125 w 1000870"/>
              <a:gd name="connsiteY30" fmla="*/ 438150 h 781050"/>
              <a:gd name="connsiteX31" fmla="*/ 971550 w 1000870"/>
              <a:gd name="connsiteY31" fmla="*/ 180975 h 781050"/>
              <a:gd name="connsiteX32" fmla="*/ 952500 w 1000870"/>
              <a:gd name="connsiteY32" fmla="*/ 152400 h 781050"/>
              <a:gd name="connsiteX33" fmla="*/ 895350 w 1000870"/>
              <a:gd name="connsiteY33" fmla="*/ 114300 h 781050"/>
              <a:gd name="connsiteX34" fmla="*/ 876300 w 1000870"/>
              <a:gd name="connsiteY34" fmla="*/ 85725 h 781050"/>
              <a:gd name="connsiteX35" fmla="*/ 819150 w 1000870"/>
              <a:gd name="connsiteY35" fmla="*/ 66675 h 781050"/>
              <a:gd name="connsiteX36" fmla="*/ 762000 w 1000870"/>
              <a:gd name="connsiteY36" fmla="*/ 28575 h 781050"/>
              <a:gd name="connsiteX37" fmla="*/ 704850 w 1000870"/>
              <a:gd name="connsiteY37" fmla="*/ 9525 h 781050"/>
              <a:gd name="connsiteX38" fmla="*/ 628650 w 1000870"/>
              <a:gd name="connsiteY38"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685800 w 1000870"/>
              <a:gd name="connsiteY24" fmla="*/ 676275 h 781050"/>
              <a:gd name="connsiteX25" fmla="*/ 762000 w 1000870"/>
              <a:gd name="connsiteY25" fmla="*/ 609600 h 781050"/>
              <a:gd name="connsiteX26" fmla="*/ 790575 w 1000870"/>
              <a:gd name="connsiteY26" fmla="*/ 600075 h 781050"/>
              <a:gd name="connsiteX27" fmla="*/ 914400 w 1000870"/>
              <a:gd name="connsiteY27" fmla="*/ 495300 h 781050"/>
              <a:gd name="connsiteX28" fmla="*/ 971550 w 1000870"/>
              <a:gd name="connsiteY28" fmla="*/ 457200 h 781050"/>
              <a:gd name="connsiteX29" fmla="*/ 1000125 w 1000870"/>
              <a:gd name="connsiteY29" fmla="*/ 438150 h 781050"/>
              <a:gd name="connsiteX30" fmla="*/ 971550 w 1000870"/>
              <a:gd name="connsiteY30" fmla="*/ 180975 h 781050"/>
              <a:gd name="connsiteX31" fmla="*/ 952500 w 1000870"/>
              <a:gd name="connsiteY31" fmla="*/ 152400 h 781050"/>
              <a:gd name="connsiteX32" fmla="*/ 895350 w 1000870"/>
              <a:gd name="connsiteY32" fmla="*/ 114300 h 781050"/>
              <a:gd name="connsiteX33" fmla="*/ 876300 w 1000870"/>
              <a:gd name="connsiteY33" fmla="*/ 85725 h 781050"/>
              <a:gd name="connsiteX34" fmla="*/ 819150 w 1000870"/>
              <a:gd name="connsiteY34" fmla="*/ 66675 h 781050"/>
              <a:gd name="connsiteX35" fmla="*/ 762000 w 1000870"/>
              <a:gd name="connsiteY35" fmla="*/ 28575 h 781050"/>
              <a:gd name="connsiteX36" fmla="*/ 704850 w 1000870"/>
              <a:gd name="connsiteY36" fmla="*/ 9525 h 781050"/>
              <a:gd name="connsiteX37" fmla="*/ 628650 w 1000870"/>
              <a:gd name="connsiteY37"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685800 w 1000870"/>
              <a:gd name="connsiteY24" fmla="*/ 676275 h 781050"/>
              <a:gd name="connsiteX25" fmla="*/ 762000 w 1000870"/>
              <a:gd name="connsiteY25" fmla="*/ 609600 h 781050"/>
              <a:gd name="connsiteX26" fmla="*/ 854970 w 1000870"/>
              <a:gd name="connsiteY26" fmla="*/ 638712 h 781050"/>
              <a:gd name="connsiteX27" fmla="*/ 914400 w 1000870"/>
              <a:gd name="connsiteY27" fmla="*/ 495300 h 781050"/>
              <a:gd name="connsiteX28" fmla="*/ 971550 w 1000870"/>
              <a:gd name="connsiteY28" fmla="*/ 457200 h 781050"/>
              <a:gd name="connsiteX29" fmla="*/ 1000125 w 1000870"/>
              <a:gd name="connsiteY29" fmla="*/ 438150 h 781050"/>
              <a:gd name="connsiteX30" fmla="*/ 971550 w 1000870"/>
              <a:gd name="connsiteY30" fmla="*/ 180975 h 781050"/>
              <a:gd name="connsiteX31" fmla="*/ 952500 w 1000870"/>
              <a:gd name="connsiteY31" fmla="*/ 152400 h 781050"/>
              <a:gd name="connsiteX32" fmla="*/ 895350 w 1000870"/>
              <a:gd name="connsiteY32" fmla="*/ 114300 h 781050"/>
              <a:gd name="connsiteX33" fmla="*/ 876300 w 1000870"/>
              <a:gd name="connsiteY33" fmla="*/ 85725 h 781050"/>
              <a:gd name="connsiteX34" fmla="*/ 819150 w 1000870"/>
              <a:gd name="connsiteY34" fmla="*/ 66675 h 781050"/>
              <a:gd name="connsiteX35" fmla="*/ 762000 w 1000870"/>
              <a:gd name="connsiteY35" fmla="*/ 28575 h 781050"/>
              <a:gd name="connsiteX36" fmla="*/ 704850 w 1000870"/>
              <a:gd name="connsiteY36" fmla="*/ 9525 h 781050"/>
              <a:gd name="connsiteX37" fmla="*/ 628650 w 1000870"/>
              <a:gd name="connsiteY37"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685800 w 1000870"/>
              <a:gd name="connsiteY24" fmla="*/ 676275 h 781050"/>
              <a:gd name="connsiteX25" fmla="*/ 854970 w 1000870"/>
              <a:gd name="connsiteY25" fmla="*/ 638712 h 781050"/>
              <a:gd name="connsiteX26" fmla="*/ 914400 w 1000870"/>
              <a:gd name="connsiteY26" fmla="*/ 495300 h 781050"/>
              <a:gd name="connsiteX27" fmla="*/ 971550 w 1000870"/>
              <a:gd name="connsiteY27" fmla="*/ 457200 h 781050"/>
              <a:gd name="connsiteX28" fmla="*/ 1000125 w 1000870"/>
              <a:gd name="connsiteY28" fmla="*/ 438150 h 781050"/>
              <a:gd name="connsiteX29" fmla="*/ 971550 w 1000870"/>
              <a:gd name="connsiteY29" fmla="*/ 180975 h 781050"/>
              <a:gd name="connsiteX30" fmla="*/ 952500 w 1000870"/>
              <a:gd name="connsiteY30" fmla="*/ 152400 h 781050"/>
              <a:gd name="connsiteX31" fmla="*/ 895350 w 1000870"/>
              <a:gd name="connsiteY31" fmla="*/ 114300 h 781050"/>
              <a:gd name="connsiteX32" fmla="*/ 876300 w 1000870"/>
              <a:gd name="connsiteY32" fmla="*/ 85725 h 781050"/>
              <a:gd name="connsiteX33" fmla="*/ 819150 w 1000870"/>
              <a:gd name="connsiteY33" fmla="*/ 66675 h 781050"/>
              <a:gd name="connsiteX34" fmla="*/ 762000 w 1000870"/>
              <a:gd name="connsiteY34" fmla="*/ 28575 h 781050"/>
              <a:gd name="connsiteX35" fmla="*/ 704850 w 1000870"/>
              <a:gd name="connsiteY35" fmla="*/ 9525 h 781050"/>
              <a:gd name="connsiteX36" fmla="*/ 628650 w 1000870"/>
              <a:gd name="connsiteY36"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571500 w 1000870"/>
              <a:gd name="connsiteY22" fmla="*/ 714375 h 781050"/>
              <a:gd name="connsiteX23" fmla="*/ 666750 w 1000870"/>
              <a:gd name="connsiteY23" fmla="*/ 704850 h 781050"/>
              <a:gd name="connsiteX24" fmla="*/ 854970 w 1000870"/>
              <a:gd name="connsiteY24" fmla="*/ 638712 h 781050"/>
              <a:gd name="connsiteX25" fmla="*/ 914400 w 1000870"/>
              <a:gd name="connsiteY25" fmla="*/ 495300 h 781050"/>
              <a:gd name="connsiteX26" fmla="*/ 971550 w 1000870"/>
              <a:gd name="connsiteY26" fmla="*/ 457200 h 781050"/>
              <a:gd name="connsiteX27" fmla="*/ 1000125 w 1000870"/>
              <a:gd name="connsiteY27" fmla="*/ 438150 h 781050"/>
              <a:gd name="connsiteX28" fmla="*/ 971550 w 1000870"/>
              <a:gd name="connsiteY28" fmla="*/ 180975 h 781050"/>
              <a:gd name="connsiteX29" fmla="*/ 952500 w 1000870"/>
              <a:gd name="connsiteY29" fmla="*/ 152400 h 781050"/>
              <a:gd name="connsiteX30" fmla="*/ 895350 w 1000870"/>
              <a:gd name="connsiteY30" fmla="*/ 114300 h 781050"/>
              <a:gd name="connsiteX31" fmla="*/ 876300 w 1000870"/>
              <a:gd name="connsiteY31" fmla="*/ 85725 h 781050"/>
              <a:gd name="connsiteX32" fmla="*/ 819150 w 1000870"/>
              <a:gd name="connsiteY32" fmla="*/ 66675 h 781050"/>
              <a:gd name="connsiteX33" fmla="*/ 762000 w 1000870"/>
              <a:gd name="connsiteY33" fmla="*/ 28575 h 781050"/>
              <a:gd name="connsiteX34" fmla="*/ 704850 w 1000870"/>
              <a:gd name="connsiteY34" fmla="*/ 9525 h 781050"/>
              <a:gd name="connsiteX35" fmla="*/ 628650 w 1000870"/>
              <a:gd name="connsiteY35"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542925 w 1000870"/>
              <a:gd name="connsiteY21" fmla="*/ 723900 h 781050"/>
              <a:gd name="connsiteX22" fmla="*/ 666750 w 1000870"/>
              <a:gd name="connsiteY22" fmla="*/ 704850 h 781050"/>
              <a:gd name="connsiteX23" fmla="*/ 854970 w 1000870"/>
              <a:gd name="connsiteY23" fmla="*/ 638712 h 781050"/>
              <a:gd name="connsiteX24" fmla="*/ 914400 w 1000870"/>
              <a:gd name="connsiteY24" fmla="*/ 495300 h 781050"/>
              <a:gd name="connsiteX25" fmla="*/ 971550 w 1000870"/>
              <a:gd name="connsiteY25" fmla="*/ 457200 h 781050"/>
              <a:gd name="connsiteX26" fmla="*/ 1000125 w 1000870"/>
              <a:gd name="connsiteY26" fmla="*/ 438150 h 781050"/>
              <a:gd name="connsiteX27" fmla="*/ 971550 w 1000870"/>
              <a:gd name="connsiteY27" fmla="*/ 180975 h 781050"/>
              <a:gd name="connsiteX28" fmla="*/ 952500 w 1000870"/>
              <a:gd name="connsiteY28" fmla="*/ 152400 h 781050"/>
              <a:gd name="connsiteX29" fmla="*/ 895350 w 1000870"/>
              <a:gd name="connsiteY29" fmla="*/ 114300 h 781050"/>
              <a:gd name="connsiteX30" fmla="*/ 876300 w 1000870"/>
              <a:gd name="connsiteY30" fmla="*/ 85725 h 781050"/>
              <a:gd name="connsiteX31" fmla="*/ 819150 w 1000870"/>
              <a:gd name="connsiteY31" fmla="*/ 66675 h 781050"/>
              <a:gd name="connsiteX32" fmla="*/ 762000 w 1000870"/>
              <a:gd name="connsiteY32" fmla="*/ 28575 h 781050"/>
              <a:gd name="connsiteX33" fmla="*/ 704850 w 1000870"/>
              <a:gd name="connsiteY33" fmla="*/ 9525 h 781050"/>
              <a:gd name="connsiteX34" fmla="*/ 628650 w 1000870"/>
              <a:gd name="connsiteY34"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57200 w 1000870"/>
              <a:gd name="connsiteY19" fmla="*/ 762000 h 781050"/>
              <a:gd name="connsiteX20" fmla="*/ 485775 w 1000870"/>
              <a:gd name="connsiteY20" fmla="*/ 742950 h 781050"/>
              <a:gd name="connsiteX21" fmla="*/ 666750 w 1000870"/>
              <a:gd name="connsiteY21" fmla="*/ 704850 h 781050"/>
              <a:gd name="connsiteX22" fmla="*/ 854970 w 1000870"/>
              <a:gd name="connsiteY22" fmla="*/ 638712 h 781050"/>
              <a:gd name="connsiteX23" fmla="*/ 914400 w 1000870"/>
              <a:gd name="connsiteY23" fmla="*/ 495300 h 781050"/>
              <a:gd name="connsiteX24" fmla="*/ 971550 w 1000870"/>
              <a:gd name="connsiteY24" fmla="*/ 457200 h 781050"/>
              <a:gd name="connsiteX25" fmla="*/ 1000125 w 1000870"/>
              <a:gd name="connsiteY25" fmla="*/ 438150 h 781050"/>
              <a:gd name="connsiteX26" fmla="*/ 971550 w 1000870"/>
              <a:gd name="connsiteY26" fmla="*/ 180975 h 781050"/>
              <a:gd name="connsiteX27" fmla="*/ 952500 w 1000870"/>
              <a:gd name="connsiteY27" fmla="*/ 152400 h 781050"/>
              <a:gd name="connsiteX28" fmla="*/ 895350 w 1000870"/>
              <a:gd name="connsiteY28" fmla="*/ 114300 h 781050"/>
              <a:gd name="connsiteX29" fmla="*/ 876300 w 1000870"/>
              <a:gd name="connsiteY29" fmla="*/ 85725 h 781050"/>
              <a:gd name="connsiteX30" fmla="*/ 819150 w 1000870"/>
              <a:gd name="connsiteY30" fmla="*/ 66675 h 781050"/>
              <a:gd name="connsiteX31" fmla="*/ 762000 w 1000870"/>
              <a:gd name="connsiteY31" fmla="*/ 28575 h 781050"/>
              <a:gd name="connsiteX32" fmla="*/ 704850 w 1000870"/>
              <a:gd name="connsiteY32" fmla="*/ 9525 h 781050"/>
              <a:gd name="connsiteX33" fmla="*/ 628650 w 1000870"/>
              <a:gd name="connsiteY33"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9525 w 1000870"/>
              <a:gd name="connsiteY11" fmla="*/ 590550 h 781050"/>
              <a:gd name="connsiteX12" fmla="*/ 19050 w 1000870"/>
              <a:gd name="connsiteY12" fmla="*/ 619125 h 781050"/>
              <a:gd name="connsiteX13" fmla="*/ 104775 w 1000870"/>
              <a:gd name="connsiteY13" fmla="*/ 666750 h 781050"/>
              <a:gd name="connsiteX14" fmla="*/ 161925 w 1000870"/>
              <a:gd name="connsiteY14" fmla="*/ 704850 h 781050"/>
              <a:gd name="connsiteX15" fmla="*/ 190500 w 1000870"/>
              <a:gd name="connsiteY15" fmla="*/ 733425 h 781050"/>
              <a:gd name="connsiteX16" fmla="*/ 247650 w 1000870"/>
              <a:gd name="connsiteY16" fmla="*/ 752475 h 781050"/>
              <a:gd name="connsiteX17" fmla="*/ 276225 w 1000870"/>
              <a:gd name="connsiteY17" fmla="*/ 762000 h 781050"/>
              <a:gd name="connsiteX18" fmla="*/ 361950 w 1000870"/>
              <a:gd name="connsiteY18" fmla="*/ 781050 h 781050"/>
              <a:gd name="connsiteX19" fmla="*/ 485775 w 1000870"/>
              <a:gd name="connsiteY19" fmla="*/ 742950 h 781050"/>
              <a:gd name="connsiteX20" fmla="*/ 666750 w 1000870"/>
              <a:gd name="connsiteY20" fmla="*/ 704850 h 781050"/>
              <a:gd name="connsiteX21" fmla="*/ 854970 w 1000870"/>
              <a:gd name="connsiteY21" fmla="*/ 638712 h 781050"/>
              <a:gd name="connsiteX22" fmla="*/ 914400 w 1000870"/>
              <a:gd name="connsiteY22" fmla="*/ 495300 h 781050"/>
              <a:gd name="connsiteX23" fmla="*/ 971550 w 1000870"/>
              <a:gd name="connsiteY23" fmla="*/ 457200 h 781050"/>
              <a:gd name="connsiteX24" fmla="*/ 1000125 w 1000870"/>
              <a:gd name="connsiteY24" fmla="*/ 438150 h 781050"/>
              <a:gd name="connsiteX25" fmla="*/ 971550 w 1000870"/>
              <a:gd name="connsiteY25" fmla="*/ 180975 h 781050"/>
              <a:gd name="connsiteX26" fmla="*/ 952500 w 1000870"/>
              <a:gd name="connsiteY26" fmla="*/ 152400 h 781050"/>
              <a:gd name="connsiteX27" fmla="*/ 895350 w 1000870"/>
              <a:gd name="connsiteY27" fmla="*/ 114300 h 781050"/>
              <a:gd name="connsiteX28" fmla="*/ 876300 w 1000870"/>
              <a:gd name="connsiteY28" fmla="*/ 85725 h 781050"/>
              <a:gd name="connsiteX29" fmla="*/ 819150 w 1000870"/>
              <a:gd name="connsiteY29" fmla="*/ 66675 h 781050"/>
              <a:gd name="connsiteX30" fmla="*/ 762000 w 1000870"/>
              <a:gd name="connsiteY30" fmla="*/ 28575 h 781050"/>
              <a:gd name="connsiteX31" fmla="*/ 704850 w 1000870"/>
              <a:gd name="connsiteY31" fmla="*/ 9525 h 781050"/>
              <a:gd name="connsiteX32" fmla="*/ 628650 w 1000870"/>
              <a:gd name="connsiteY32" fmla="*/ 0 h 781050"/>
              <a:gd name="connsiteX0" fmla="*/ 314325 w 1000870"/>
              <a:gd name="connsiteY0" fmla="*/ 28575 h 781050"/>
              <a:gd name="connsiteX1" fmla="*/ 314325 w 1000870"/>
              <a:gd name="connsiteY1" fmla="*/ 28575 h 781050"/>
              <a:gd name="connsiteX2" fmla="*/ 228600 w 1000870"/>
              <a:gd name="connsiteY2" fmla="*/ 47625 h 781050"/>
              <a:gd name="connsiteX3" fmla="*/ 200025 w 1000870"/>
              <a:gd name="connsiteY3" fmla="*/ 76200 h 781050"/>
              <a:gd name="connsiteX4" fmla="*/ 142875 w 1000870"/>
              <a:gd name="connsiteY4" fmla="*/ 95250 h 781050"/>
              <a:gd name="connsiteX5" fmla="*/ 114300 w 1000870"/>
              <a:gd name="connsiteY5" fmla="*/ 104775 h 781050"/>
              <a:gd name="connsiteX6" fmla="*/ 85725 w 1000870"/>
              <a:gd name="connsiteY6" fmla="*/ 123825 h 781050"/>
              <a:gd name="connsiteX7" fmla="*/ 38100 w 1000870"/>
              <a:gd name="connsiteY7" fmla="*/ 209550 h 781050"/>
              <a:gd name="connsiteX8" fmla="*/ 28575 w 1000870"/>
              <a:gd name="connsiteY8" fmla="*/ 381000 h 781050"/>
              <a:gd name="connsiteX9" fmla="*/ 9525 w 1000870"/>
              <a:gd name="connsiteY9" fmla="*/ 409575 h 781050"/>
              <a:gd name="connsiteX10" fmla="*/ 0 w 1000870"/>
              <a:gd name="connsiteY10" fmla="*/ 523875 h 781050"/>
              <a:gd name="connsiteX11" fmla="*/ 19050 w 1000870"/>
              <a:gd name="connsiteY11" fmla="*/ 619125 h 781050"/>
              <a:gd name="connsiteX12" fmla="*/ 104775 w 1000870"/>
              <a:gd name="connsiteY12" fmla="*/ 666750 h 781050"/>
              <a:gd name="connsiteX13" fmla="*/ 161925 w 1000870"/>
              <a:gd name="connsiteY13" fmla="*/ 704850 h 781050"/>
              <a:gd name="connsiteX14" fmla="*/ 190500 w 1000870"/>
              <a:gd name="connsiteY14" fmla="*/ 733425 h 781050"/>
              <a:gd name="connsiteX15" fmla="*/ 247650 w 1000870"/>
              <a:gd name="connsiteY15" fmla="*/ 752475 h 781050"/>
              <a:gd name="connsiteX16" fmla="*/ 276225 w 1000870"/>
              <a:gd name="connsiteY16" fmla="*/ 762000 h 781050"/>
              <a:gd name="connsiteX17" fmla="*/ 361950 w 1000870"/>
              <a:gd name="connsiteY17" fmla="*/ 781050 h 781050"/>
              <a:gd name="connsiteX18" fmla="*/ 485775 w 1000870"/>
              <a:gd name="connsiteY18" fmla="*/ 742950 h 781050"/>
              <a:gd name="connsiteX19" fmla="*/ 666750 w 1000870"/>
              <a:gd name="connsiteY19" fmla="*/ 704850 h 781050"/>
              <a:gd name="connsiteX20" fmla="*/ 854970 w 1000870"/>
              <a:gd name="connsiteY20" fmla="*/ 638712 h 781050"/>
              <a:gd name="connsiteX21" fmla="*/ 914400 w 1000870"/>
              <a:gd name="connsiteY21" fmla="*/ 495300 h 781050"/>
              <a:gd name="connsiteX22" fmla="*/ 971550 w 1000870"/>
              <a:gd name="connsiteY22" fmla="*/ 457200 h 781050"/>
              <a:gd name="connsiteX23" fmla="*/ 1000125 w 1000870"/>
              <a:gd name="connsiteY23" fmla="*/ 438150 h 781050"/>
              <a:gd name="connsiteX24" fmla="*/ 971550 w 1000870"/>
              <a:gd name="connsiteY24" fmla="*/ 180975 h 781050"/>
              <a:gd name="connsiteX25" fmla="*/ 952500 w 1000870"/>
              <a:gd name="connsiteY25" fmla="*/ 152400 h 781050"/>
              <a:gd name="connsiteX26" fmla="*/ 895350 w 1000870"/>
              <a:gd name="connsiteY26" fmla="*/ 114300 h 781050"/>
              <a:gd name="connsiteX27" fmla="*/ 876300 w 1000870"/>
              <a:gd name="connsiteY27" fmla="*/ 85725 h 781050"/>
              <a:gd name="connsiteX28" fmla="*/ 819150 w 1000870"/>
              <a:gd name="connsiteY28" fmla="*/ 66675 h 781050"/>
              <a:gd name="connsiteX29" fmla="*/ 762000 w 1000870"/>
              <a:gd name="connsiteY29" fmla="*/ 28575 h 781050"/>
              <a:gd name="connsiteX30" fmla="*/ 704850 w 1000870"/>
              <a:gd name="connsiteY30" fmla="*/ 9525 h 781050"/>
              <a:gd name="connsiteX31" fmla="*/ 628650 w 1000870"/>
              <a:gd name="connsiteY31" fmla="*/ 0 h 781050"/>
              <a:gd name="connsiteX0" fmla="*/ 314685 w 1001230"/>
              <a:gd name="connsiteY0" fmla="*/ 28575 h 781050"/>
              <a:gd name="connsiteX1" fmla="*/ 314685 w 1001230"/>
              <a:gd name="connsiteY1" fmla="*/ 28575 h 781050"/>
              <a:gd name="connsiteX2" fmla="*/ 228960 w 1001230"/>
              <a:gd name="connsiteY2" fmla="*/ 47625 h 781050"/>
              <a:gd name="connsiteX3" fmla="*/ 200385 w 1001230"/>
              <a:gd name="connsiteY3" fmla="*/ 76200 h 781050"/>
              <a:gd name="connsiteX4" fmla="*/ 143235 w 1001230"/>
              <a:gd name="connsiteY4" fmla="*/ 95250 h 781050"/>
              <a:gd name="connsiteX5" fmla="*/ 114660 w 1001230"/>
              <a:gd name="connsiteY5" fmla="*/ 104775 h 781050"/>
              <a:gd name="connsiteX6" fmla="*/ 86085 w 1001230"/>
              <a:gd name="connsiteY6" fmla="*/ 123825 h 781050"/>
              <a:gd name="connsiteX7" fmla="*/ 38460 w 1001230"/>
              <a:gd name="connsiteY7" fmla="*/ 209550 h 781050"/>
              <a:gd name="connsiteX8" fmla="*/ 28935 w 1001230"/>
              <a:gd name="connsiteY8" fmla="*/ 381000 h 781050"/>
              <a:gd name="connsiteX9" fmla="*/ 360 w 1001230"/>
              <a:gd name="connsiteY9" fmla="*/ 523875 h 781050"/>
              <a:gd name="connsiteX10" fmla="*/ 19410 w 1001230"/>
              <a:gd name="connsiteY10" fmla="*/ 619125 h 781050"/>
              <a:gd name="connsiteX11" fmla="*/ 105135 w 1001230"/>
              <a:gd name="connsiteY11" fmla="*/ 666750 h 781050"/>
              <a:gd name="connsiteX12" fmla="*/ 162285 w 1001230"/>
              <a:gd name="connsiteY12" fmla="*/ 704850 h 781050"/>
              <a:gd name="connsiteX13" fmla="*/ 190860 w 1001230"/>
              <a:gd name="connsiteY13" fmla="*/ 733425 h 781050"/>
              <a:gd name="connsiteX14" fmla="*/ 248010 w 1001230"/>
              <a:gd name="connsiteY14" fmla="*/ 752475 h 781050"/>
              <a:gd name="connsiteX15" fmla="*/ 276585 w 1001230"/>
              <a:gd name="connsiteY15" fmla="*/ 762000 h 781050"/>
              <a:gd name="connsiteX16" fmla="*/ 362310 w 1001230"/>
              <a:gd name="connsiteY16" fmla="*/ 781050 h 781050"/>
              <a:gd name="connsiteX17" fmla="*/ 486135 w 1001230"/>
              <a:gd name="connsiteY17" fmla="*/ 742950 h 781050"/>
              <a:gd name="connsiteX18" fmla="*/ 667110 w 1001230"/>
              <a:gd name="connsiteY18" fmla="*/ 704850 h 781050"/>
              <a:gd name="connsiteX19" fmla="*/ 855330 w 1001230"/>
              <a:gd name="connsiteY19" fmla="*/ 638712 h 781050"/>
              <a:gd name="connsiteX20" fmla="*/ 914760 w 1001230"/>
              <a:gd name="connsiteY20" fmla="*/ 495300 h 781050"/>
              <a:gd name="connsiteX21" fmla="*/ 971910 w 1001230"/>
              <a:gd name="connsiteY21" fmla="*/ 457200 h 781050"/>
              <a:gd name="connsiteX22" fmla="*/ 1000485 w 1001230"/>
              <a:gd name="connsiteY22" fmla="*/ 438150 h 781050"/>
              <a:gd name="connsiteX23" fmla="*/ 971910 w 1001230"/>
              <a:gd name="connsiteY23" fmla="*/ 180975 h 781050"/>
              <a:gd name="connsiteX24" fmla="*/ 952860 w 1001230"/>
              <a:gd name="connsiteY24" fmla="*/ 152400 h 781050"/>
              <a:gd name="connsiteX25" fmla="*/ 895710 w 1001230"/>
              <a:gd name="connsiteY25" fmla="*/ 114300 h 781050"/>
              <a:gd name="connsiteX26" fmla="*/ 876660 w 1001230"/>
              <a:gd name="connsiteY26" fmla="*/ 85725 h 781050"/>
              <a:gd name="connsiteX27" fmla="*/ 819510 w 1001230"/>
              <a:gd name="connsiteY27" fmla="*/ 66675 h 781050"/>
              <a:gd name="connsiteX28" fmla="*/ 762360 w 1001230"/>
              <a:gd name="connsiteY28" fmla="*/ 28575 h 781050"/>
              <a:gd name="connsiteX29" fmla="*/ 705210 w 1001230"/>
              <a:gd name="connsiteY29" fmla="*/ 9525 h 781050"/>
              <a:gd name="connsiteX30" fmla="*/ 629010 w 1001230"/>
              <a:gd name="connsiteY30" fmla="*/ 0 h 781050"/>
              <a:gd name="connsiteX0" fmla="*/ 314685 w 1001230"/>
              <a:gd name="connsiteY0" fmla="*/ 28575 h 781050"/>
              <a:gd name="connsiteX1" fmla="*/ 314685 w 1001230"/>
              <a:gd name="connsiteY1" fmla="*/ 28575 h 781050"/>
              <a:gd name="connsiteX2" fmla="*/ 228960 w 1001230"/>
              <a:gd name="connsiteY2" fmla="*/ 47625 h 781050"/>
              <a:gd name="connsiteX3" fmla="*/ 200385 w 1001230"/>
              <a:gd name="connsiteY3" fmla="*/ 76200 h 781050"/>
              <a:gd name="connsiteX4" fmla="*/ 143235 w 1001230"/>
              <a:gd name="connsiteY4" fmla="*/ 95250 h 781050"/>
              <a:gd name="connsiteX5" fmla="*/ 114660 w 1001230"/>
              <a:gd name="connsiteY5" fmla="*/ 104775 h 781050"/>
              <a:gd name="connsiteX6" fmla="*/ 86085 w 1001230"/>
              <a:gd name="connsiteY6" fmla="*/ 123825 h 781050"/>
              <a:gd name="connsiteX7" fmla="*/ 28935 w 1001230"/>
              <a:gd name="connsiteY7" fmla="*/ 381000 h 781050"/>
              <a:gd name="connsiteX8" fmla="*/ 360 w 1001230"/>
              <a:gd name="connsiteY8" fmla="*/ 523875 h 781050"/>
              <a:gd name="connsiteX9" fmla="*/ 19410 w 1001230"/>
              <a:gd name="connsiteY9" fmla="*/ 619125 h 781050"/>
              <a:gd name="connsiteX10" fmla="*/ 105135 w 1001230"/>
              <a:gd name="connsiteY10" fmla="*/ 666750 h 781050"/>
              <a:gd name="connsiteX11" fmla="*/ 162285 w 1001230"/>
              <a:gd name="connsiteY11" fmla="*/ 704850 h 781050"/>
              <a:gd name="connsiteX12" fmla="*/ 190860 w 1001230"/>
              <a:gd name="connsiteY12" fmla="*/ 733425 h 781050"/>
              <a:gd name="connsiteX13" fmla="*/ 248010 w 1001230"/>
              <a:gd name="connsiteY13" fmla="*/ 752475 h 781050"/>
              <a:gd name="connsiteX14" fmla="*/ 276585 w 1001230"/>
              <a:gd name="connsiteY14" fmla="*/ 762000 h 781050"/>
              <a:gd name="connsiteX15" fmla="*/ 362310 w 1001230"/>
              <a:gd name="connsiteY15" fmla="*/ 781050 h 781050"/>
              <a:gd name="connsiteX16" fmla="*/ 486135 w 1001230"/>
              <a:gd name="connsiteY16" fmla="*/ 742950 h 781050"/>
              <a:gd name="connsiteX17" fmla="*/ 667110 w 1001230"/>
              <a:gd name="connsiteY17" fmla="*/ 704850 h 781050"/>
              <a:gd name="connsiteX18" fmla="*/ 855330 w 1001230"/>
              <a:gd name="connsiteY18" fmla="*/ 638712 h 781050"/>
              <a:gd name="connsiteX19" fmla="*/ 914760 w 1001230"/>
              <a:gd name="connsiteY19" fmla="*/ 495300 h 781050"/>
              <a:gd name="connsiteX20" fmla="*/ 971910 w 1001230"/>
              <a:gd name="connsiteY20" fmla="*/ 457200 h 781050"/>
              <a:gd name="connsiteX21" fmla="*/ 1000485 w 1001230"/>
              <a:gd name="connsiteY21" fmla="*/ 438150 h 781050"/>
              <a:gd name="connsiteX22" fmla="*/ 971910 w 1001230"/>
              <a:gd name="connsiteY22" fmla="*/ 180975 h 781050"/>
              <a:gd name="connsiteX23" fmla="*/ 952860 w 1001230"/>
              <a:gd name="connsiteY23" fmla="*/ 152400 h 781050"/>
              <a:gd name="connsiteX24" fmla="*/ 895710 w 1001230"/>
              <a:gd name="connsiteY24" fmla="*/ 114300 h 781050"/>
              <a:gd name="connsiteX25" fmla="*/ 876660 w 1001230"/>
              <a:gd name="connsiteY25" fmla="*/ 85725 h 781050"/>
              <a:gd name="connsiteX26" fmla="*/ 819510 w 1001230"/>
              <a:gd name="connsiteY26" fmla="*/ 66675 h 781050"/>
              <a:gd name="connsiteX27" fmla="*/ 762360 w 1001230"/>
              <a:gd name="connsiteY27" fmla="*/ 28575 h 781050"/>
              <a:gd name="connsiteX28" fmla="*/ 705210 w 1001230"/>
              <a:gd name="connsiteY28" fmla="*/ 9525 h 781050"/>
              <a:gd name="connsiteX29" fmla="*/ 629010 w 1001230"/>
              <a:gd name="connsiteY29" fmla="*/ 0 h 781050"/>
              <a:gd name="connsiteX0" fmla="*/ 314954 w 1001499"/>
              <a:gd name="connsiteY0" fmla="*/ 28575 h 781050"/>
              <a:gd name="connsiteX1" fmla="*/ 314954 w 1001499"/>
              <a:gd name="connsiteY1" fmla="*/ 28575 h 781050"/>
              <a:gd name="connsiteX2" fmla="*/ 229229 w 1001499"/>
              <a:gd name="connsiteY2" fmla="*/ 47625 h 781050"/>
              <a:gd name="connsiteX3" fmla="*/ 200654 w 1001499"/>
              <a:gd name="connsiteY3" fmla="*/ 76200 h 781050"/>
              <a:gd name="connsiteX4" fmla="*/ 143504 w 1001499"/>
              <a:gd name="connsiteY4" fmla="*/ 95250 h 781050"/>
              <a:gd name="connsiteX5" fmla="*/ 114929 w 1001499"/>
              <a:gd name="connsiteY5" fmla="*/ 104775 h 781050"/>
              <a:gd name="connsiteX6" fmla="*/ 86354 w 1001499"/>
              <a:gd name="connsiteY6" fmla="*/ 123825 h 781050"/>
              <a:gd name="connsiteX7" fmla="*/ 29204 w 1001499"/>
              <a:gd name="connsiteY7" fmla="*/ 381000 h 781050"/>
              <a:gd name="connsiteX8" fmla="*/ 227167 w 1001499"/>
              <a:gd name="connsiteY8" fmla="*/ 425003 h 781050"/>
              <a:gd name="connsiteX9" fmla="*/ 629 w 1001499"/>
              <a:gd name="connsiteY9" fmla="*/ 523875 h 781050"/>
              <a:gd name="connsiteX10" fmla="*/ 19679 w 1001499"/>
              <a:gd name="connsiteY10" fmla="*/ 619125 h 781050"/>
              <a:gd name="connsiteX11" fmla="*/ 105404 w 1001499"/>
              <a:gd name="connsiteY11" fmla="*/ 666750 h 781050"/>
              <a:gd name="connsiteX12" fmla="*/ 162554 w 1001499"/>
              <a:gd name="connsiteY12" fmla="*/ 704850 h 781050"/>
              <a:gd name="connsiteX13" fmla="*/ 191129 w 1001499"/>
              <a:gd name="connsiteY13" fmla="*/ 733425 h 781050"/>
              <a:gd name="connsiteX14" fmla="*/ 248279 w 1001499"/>
              <a:gd name="connsiteY14" fmla="*/ 752475 h 781050"/>
              <a:gd name="connsiteX15" fmla="*/ 276854 w 1001499"/>
              <a:gd name="connsiteY15" fmla="*/ 762000 h 781050"/>
              <a:gd name="connsiteX16" fmla="*/ 362579 w 1001499"/>
              <a:gd name="connsiteY16" fmla="*/ 781050 h 781050"/>
              <a:gd name="connsiteX17" fmla="*/ 486404 w 1001499"/>
              <a:gd name="connsiteY17" fmla="*/ 742950 h 781050"/>
              <a:gd name="connsiteX18" fmla="*/ 667379 w 1001499"/>
              <a:gd name="connsiteY18" fmla="*/ 704850 h 781050"/>
              <a:gd name="connsiteX19" fmla="*/ 855599 w 1001499"/>
              <a:gd name="connsiteY19" fmla="*/ 638712 h 781050"/>
              <a:gd name="connsiteX20" fmla="*/ 915029 w 1001499"/>
              <a:gd name="connsiteY20" fmla="*/ 495300 h 781050"/>
              <a:gd name="connsiteX21" fmla="*/ 972179 w 1001499"/>
              <a:gd name="connsiteY21" fmla="*/ 457200 h 781050"/>
              <a:gd name="connsiteX22" fmla="*/ 1000754 w 1001499"/>
              <a:gd name="connsiteY22" fmla="*/ 438150 h 781050"/>
              <a:gd name="connsiteX23" fmla="*/ 972179 w 1001499"/>
              <a:gd name="connsiteY23" fmla="*/ 180975 h 781050"/>
              <a:gd name="connsiteX24" fmla="*/ 953129 w 1001499"/>
              <a:gd name="connsiteY24" fmla="*/ 152400 h 781050"/>
              <a:gd name="connsiteX25" fmla="*/ 895979 w 1001499"/>
              <a:gd name="connsiteY25" fmla="*/ 114300 h 781050"/>
              <a:gd name="connsiteX26" fmla="*/ 876929 w 1001499"/>
              <a:gd name="connsiteY26" fmla="*/ 85725 h 781050"/>
              <a:gd name="connsiteX27" fmla="*/ 819779 w 1001499"/>
              <a:gd name="connsiteY27" fmla="*/ 66675 h 781050"/>
              <a:gd name="connsiteX28" fmla="*/ 762629 w 1001499"/>
              <a:gd name="connsiteY28" fmla="*/ 28575 h 781050"/>
              <a:gd name="connsiteX29" fmla="*/ 705479 w 1001499"/>
              <a:gd name="connsiteY29" fmla="*/ 9525 h 781050"/>
              <a:gd name="connsiteX30" fmla="*/ 629279 w 1001499"/>
              <a:gd name="connsiteY30" fmla="*/ 0 h 781050"/>
              <a:gd name="connsiteX0" fmla="*/ 314954 w 1001499"/>
              <a:gd name="connsiteY0" fmla="*/ 28575 h 781050"/>
              <a:gd name="connsiteX1" fmla="*/ 314954 w 1001499"/>
              <a:gd name="connsiteY1" fmla="*/ 28575 h 781050"/>
              <a:gd name="connsiteX2" fmla="*/ 229229 w 1001499"/>
              <a:gd name="connsiteY2" fmla="*/ 47625 h 781050"/>
              <a:gd name="connsiteX3" fmla="*/ 200654 w 1001499"/>
              <a:gd name="connsiteY3" fmla="*/ 76200 h 781050"/>
              <a:gd name="connsiteX4" fmla="*/ 143504 w 1001499"/>
              <a:gd name="connsiteY4" fmla="*/ 95250 h 781050"/>
              <a:gd name="connsiteX5" fmla="*/ 114929 w 1001499"/>
              <a:gd name="connsiteY5" fmla="*/ 104775 h 781050"/>
              <a:gd name="connsiteX6" fmla="*/ 86354 w 1001499"/>
              <a:gd name="connsiteY6" fmla="*/ 123825 h 781050"/>
              <a:gd name="connsiteX7" fmla="*/ 227167 w 1001499"/>
              <a:gd name="connsiteY7" fmla="*/ 425003 h 781050"/>
              <a:gd name="connsiteX8" fmla="*/ 629 w 1001499"/>
              <a:gd name="connsiteY8" fmla="*/ 523875 h 781050"/>
              <a:gd name="connsiteX9" fmla="*/ 19679 w 1001499"/>
              <a:gd name="connsiteY9" fmla="*/ 619125 h 781050"/>
              <a:gd name="connsiteX10" fmla="*/ 105404 w 1001499"/>
              <a:gd name="connsiteY10" fmla="*/ 666750 h 781050"/>
              <a:gd name="connsiteX11" fmla="*/ 162554 w 1001499"/>
              <a:gd name="connsiteY11" fmla="*/ 704850 h 781050"/>
              <a:gd name="connsiteX12" fmla="*/ 191129 w 1001499"/>
              <a:gd name="connsiteY12" fmla="*/ 733425 h 781050"/>
              <a:gd name="connsiteX13" fmla="*/ 248279 w 1001499"/>
              <a:gd name="connsiteY13" fmla="*/ 752475 h 781050"/>
              <a:gd name="connsiteX14" fmla="*/ 276854 w 1001499"/>
              <a:gd name="connsiteY14" fmla="*/ 762000 h 781050"/>
              <a:gd name="connsiteX15" fmla="*/ 362579 w 1001499"/>
              <a:gd name="connsiteY15" fmla="*/ 781050 h 781050"/>
              <a:gd name="connsiteX16" fmla="*/ 486404 w 1001499"/>
              <a:gd name="connsiteY16" fmla="*/ 742950 h 781050"/>
              <a:gd name="connsiteX17" fmla="*/ 667379 w 1001499"/>
              <a:gd name="connsiteY17" fmla="*/ 704850 h 781050"/>
              <a:gd name="connsiteX18" fmla="*/ 855599 w 1001499"/>
              <a:gd name="connsiteY18" fmla="*/ 638712 h 781050"/>
              <a:gd name="connsiteX19" fmla="*/ 915029 w 1001499"/>
              <a:gd name="connsiteY19" fmla="*/ 495300 h 781050"/>
              <a:gd name="connsiteX20" fmla="*/ 972179 w 1001499"/>
              <a:gd name="connsiteY20" fmla="*/ 457200 h 781050"/>
              <a:gd name="connsiteX21" fmla="*/ 1000754 w 1001499"/>
              <a:gd name="connsiteY21" fmla="*/ 438150 h 781050"/>
              <a:gd name="connsiteX22" fmla="*/ 972179 w 1001499"/>
              <a:gd name="connsiteY22" fmla="*/ 180975 h 781050"/>
              <a:gd name="connsiteX23" fmla="*/ 953129 w 1001499"/>
              <a:gd name="connsiteY23" fmla="*/ 152400 h 781050"/>
              <a:gd name="connsiteX24" fmla="*/ 895979 w 1001499"/>
              <a:gd name="connsiteY24" fmla="*/ 114300 h 781050"/>
              <a:gd name="connsiteX25" fmla="*/ 876929 w 1001499"/>
              <a:gd name="connsiteY25" fmla="*/ 85725 h 781050"/>
              <a:gd name="connsiteX26" fmla="*/ 819779 w 1001499"/>
              <a:gd name="connsiteY26" fmla="*/ 66675 h 781050"/>
              <a:gd name="connsiteX27" fmla="*/ 762629 w 1001499"/>
              <a:gd name="connsiteY27" fmla="*/ 28575 h 781050"/>
              <a:gd name="connsiteX28" fmla="*/ 705479 w 1001499"/>
              <a:gd name="connsiteY28" fmla="*/ 9525 h 781050"/>
              <a:gd name="connsiteX29" fmla="*/ 629279 w 1001499"/>
              <a:gd name="connsiteY29" fmla="*/ 0 h 781050"/>
              <a:gd name="connsiteX0" fmla="*/ 299759 w 986304"/>
              <a:gd name="connsiteY0" fmla="*/ 28575 h 781050"/>
              <a:gd name="connsiteX1" fmla="*/ 299759 w 986304"/>
              <a:gd name="connsiteY1" fmla="*/ 28575 h 781050"/>
              <a:gd name="connsiteX2" fmla="*/ 214034 w 986304"/>
              <a:gd name="connsiteY2" fmla="*/ 47625 h 781050"/>
              <a:gd name="connsiteX3" fmla="*/ 185459 w 986304"/>
              <a:gd name="connsiteY3" fmla="*/ 76200 h 781050"/>
              <a:gd name="connsiteX4" fmla="*/ 128309 w 986304"/>
              <a:gd name="connsiteY4" fmla="*/ 95250 h 781050"/>
              <a:gd name="connsiteX5" fmla="*/ 99734 w 986304"/>
              <a:gd name="connsiteY5" fmla="*/ 104775 h 781050"/>
              <a:gd name="connsiteX6" fmla="*/ 71159 w 986304"/>
              <a:gd name="connsiteY6" fmla="*/ 123825 h 781050"/>
              <a:gd name="connsiteX7" fmla="*/ 211972 w 986304"/>
              <a:gd name="connsiteY7" fmla="*/ 425003 h 781050"/>
              <a:gd name="connsiteX8" fmla="*/ 4484 w 986304"/>
              <a:gd name="connsiteY8" fmla="*/ 619125 h 781050"/>
              <a:gd name="connsiteX9" fmla="*/ 90209 w 986304"/>
              <a:gd name="connsiteY9" fmla="*/ 666750 h 781050"/>
              <a:gd name="connsiteX10" fmla="*/ 147359 w 986304"/>
              <a:gd name="connsiteY10" fmla="*/ 704850 h 781050"/>
              <a:gd name="connsiteX11" fmla="*/ 175934 w 986304"/>
              <a:gd name="connsiteY11" fmla="*/ 733425 h 781050"/>
              <a:gd name="connsiteX12" fmla="*/ 233084 w 986304"/>
              <a:gd name="connsiteY12" fmla="*/ 752475 h 781050"/>
              <a:gd name="connsiteX13" fmla="*/ 261659 w 986304"/>
              <a:gd name="connsiteY13" fmla="*/ 762000 h 781050"/>
              <a:gd name="connsiteX14" fmla="*/ 347384 w 986304"/>
              <a:gd name="connsiteY14" fmla="*/ 781050 h 781050"/>
              <a:gd name="connsiteX15" fmla="*/ 471209 w 986304"/>
              <a:gd name="connsiteY15" fmla="*/ 742950 h 781050"/>
              <a:gd name="connsiteX16" fmla="*/ 652184 w 986304"/>
              <a:gd name="connsiteY16" fmla="*/ 704850 h 781050"/>
              <a:gd name="connsiteX17" fmla="*/ 840404 w 986304"/>
              <a:gd name="connsiteY17" fmla="*/ 638712 h 781050"/>
              <a:gd name="connsiteX18" fmla="*/ 899834 w 986304"/>
              <a:gd name="connsiteY18" fmla="*/ 495300 h 781050"/>
              <a:gd name="connsiteX19" fmla="*/ 956984 w 986304"/>
              <a:gd name="connsiteY19" fmla="*/ 457200 h 781050"/>
              <a:gd name="connsiteX20" fmla="*/ 985559 w 986304"/>
              <a:gd name="connsiteY20" fmla="*/ 438150 h 781050"/>
              <a:gd name="connsiteX21" fmla="*/ 956984 w 986304"/>
              <a:gd name="connsiteY21" fmla="*/ 180975 h 781050"/>
              <a:gd name="connsiteX22" fmla="*/ 937934 w 986304"/>
              <a:gd name="connsiteY22" fmla="*/ 152400 h 781050"/>
              <a:gd name="connsiteX23" fmla="*/ 880784 w 986304"/>
              <a:gd name="connsiteY23" fmla="*/ 114300 h 781050"/>
              <a:gd name="connsiteX24" fmla="*/ 861734 w 986304"/>
              <a:gd name="connsiteY24" fmla="*/ 85725 h 781050"/>
              <a:gd name="connsiteX25" fmla="*/ 804584 w 986304"/>
              <a:gd name="connsiteY25" fmla="*/ 66675 h 781050"/>
              <a:gd name="connsiteX26" fmla="*/ 747434 w 986304"/>
              <a:gd name="connsiteY26" fmla="*/ 28575 h 781050"/>
              <a:gd name="connsiteX27" fmla="*/ 690284 w 986304"/>
              <a:gd name="connsiteY27" fmla="*/ 9525 h 781050"/>
              <a:gd name="connsiteX28" fmla="*/ 614084 w 986304"/>
              <a:gd name="connsiteY28" fmla="*/ 0 h 781050"/>
              <a:gd name="connsiteX0" fmla="*/ 299759 w 986304"/>
              <a:gd name="connsiteY0" fmla="*/ 28575 h 781050"/>
              <a:gd name="connsiteX1" fmla="*/ 299759 w 986304"/>
              <a:gd name="connsiteY1" fmla="*/ 28575 h 781050"/>
              <a:gd name="connsiteX2" fmla="*/ 214034 w 986304"/>
              <a:gd name="connsiteY2" fmla="*/ 47625 h 781050"/>
              <a:gd name="connsiteX3" fmla="*/ 185459 w 986304"/>
              <a:gd name="connsiteY3" fmla="*/ 76200 h 781050"/>
              <a:gd name="connsiteX4" fmla="*/ 128309 w 986304"/>
              <a:gd name="connsiteY4" fmla="*/ 95250 h 781050"/>
              <a:gd name="connsiteX5" fmla="*/ 99734 w 986304"/>
              <a:gd name="connsiteY5" fmla="*/ 104775 h 781050"/>
              <a:gd name="connsiteX6" fmla="*/ 211972 w 986304"/>
              <a:gd name="connsiteY6" fmla="*/ 425003 h 781050"/>
              <a:gd name="connsiteX7" fmla="*/ 4484 w 986304"/>
              <a:gd name="connsiteY7" fmla="*/ 619125 h 781050"/>
              <a:gd name="connsiteX8" fmla="*/ 90209 w 986304"/>
              <a:gd name="connsiteY8" fmla="*/ 666750 h 781050"/>
              <a:gd name="connsiteX9" fmla="*/ 147359 w 986304"/>
              <a:gd name="connsiteY9" fmla="*/ 704850 h 781050"/>
              <a:gd name="connsiteX10" fmla="*/ 175934 w 986304"/>
              <a:gd name="connsiteY10" fmla="*/ 733425 h 781050"/>
              <a:gd name="connsiteX11" fmla="*/ 233084 w 986304"/>
              <a:gd name="connsiteY11" fmla="*/ 752475 h 781050"/>
              <a:gd name="connsiteX12" fmla="*/ 261659 w 986304"/>
              <a:gd name="connsiteY12" fmla="*/ 762000 h 781050"/>
              <a:gd name="connsiteX13" fmla="*/ 347384 w 986304"/>
              <a:gd name="connsiteY13" fmla="*/ 781050 h 781050"/>
              <a:gd name="connsiteX14" fmla="*/ 471209 w 986304"/>
              <a:gd name="connsiteY14" fmla="*/ 742950 h 781050"/>
              <a:gd name="connsiteX15" fmla="*/ 652184 w 986304"/>
              <a:gd name="connsiteY15" fmla="*/ 704850 h 781050"/>
              <a:gd name="connsiteX16" fmla="*/ 840404 w 986304"/>
              <a:gd name="connsiteY16" fmla="*/ 638712 h 781050"/>
              <a:gd name="connsiteX17" fmla="*/ 899834 w 986304"/>
              <a:gd name="connsiteY17" fmla="*/ 495300 h 781050"/>
              <a:gd name="connsiteX18" fmla="*/ 956984 w 986304"/>
              <a:gd name="connsiteY18" fmla="*/ 457200 h 781050"/>
              <a:gd name="connsiteX19" fmla="*/ 985559 w 986304"/>
              <a:gd name="connsiteY19" fmla="*/ 438150 h 781050"/>
              <a:gd name="connsiteX20" fmla="*/ 956984 w 986304"/>
              <a:gd name="connsiteY20" fmla="*/ 180975 h 781050"/>
              <a:gd name="connsiteX21" fmla="*/ 937934 w 986304"/>
              <a:gd name="connsiteY21" fmla="*/ 152400 h 781050"/>
              <a:gd name="connsiteX22" fmla="*/ 880784 w 986304"/>
              <a:gd name="connsiteY22" fmla="*/ 114300 h 781050"/>
              <a:gd name="connsiteX23" fmla="*/ 861734 w 986304"/>
              <a:gd name="connsiteY23" fmla="*/ 85725 h 781050"/>
              <a:gd name="connsiteX24" fmla="*/ 804584 w 986304"/>
              <a:gd name="connsiteY24" fmla="*/ 66675 h 781050"/>
              <a:gd name="connsiteX25" fmla="*/ 747434 w 986304"/>
              <a:gd name="connsiteY25" fmla="*/ 28575 h 781050"/>
              <a:gd name="connsiteX26" fmla="*/ 690284 w 986304"/>
              <a:gd name="connsiteY26" fmla="*/ 9525 h 781050"/>
              <a:gd name="connsiteX27" fmla="*/ 614084 w 986304"/>
              <a:gd name="connsiteY27" fmla="*/ 0 h 781050"/>
              <a:gd name="connsiteX0" fmla="*/ 299759 w 986304"/>
              <a:gd name="connsiteY0" fmla="*/ 28575 h 781050"/>
              <a:gd name="connsiteX1" fmla="*/ 299759 w 986304"/>
              <a:gd name="connsiteY1" fmla="*/ 28575 h 781050"/>
              <a:gd name="connsiteX2" fmla="*/ 214034 w 986304"/>
              <a:gd name="connsiteY2" fmla="*/ 47625 h 781050"/>
              <a:gd name="connsiteX3" fmla="*/ 185459 w 986304"/>
              <a:gd name="connsiteY3" fmla="*/ 76200 h 781050"/>
              <a:gd name="connsiteX4" fmla="*/ 128309 w 986304"/>
              <a:gd name="connsiteY4" fmla="*/ 95250 h 781050"/>
              <a:gd name="connsiteX5" fmla="*/ 211972 w 986304"/>
              <a:gd name="connsiteY5" fmla="*/ 425003 h 781050"/>
              <a:gd name="connsiteX6" fmla="*/ 4484 w 986304"/>
              <a:gd name="connsiteY6" fmla="*/ 619125 h 781050"/>
              <a:gd name="connsiteX7" fmla="*/ 90209 w 986304"/>
              <a:gd name="connsiteY7" fmla="*/ 666750 h 781050"/>
              <a:gd name="connsiteX8" fmla="*/ 147359 w 986304"/>
              <a:gd name="connsiteY8" fmla="*/ 704850 h 781050"/>
              <a:gd name="connsiteX9" fmla="*/ 175934 w 986304"/>
              <a:gd name="connsiteY9" fmla="*/ 733425 h 781050"/>
              <a:gd name="connsiteX10" fmla="*/ 233084 w 986304"/>
              <a:gd name="connsiteY10" fmla="*/ 752475 h 781050"/>
              <a:gd name="connsiteX11" fmla="*/ 261659 w 986304"/>
              <a:gd name="connsiteY11" fmla="*/ 762000 h 781050"/>
              <a:gd name="connsiteX12" fmla="*/ 347384 w 986304"/>
              <a:gd name="connsiteY12" fmla="*/ 781050 h 781050"/>
              <a:gd name="connsiteX13" fmla="*/ 471209 w 986304"/>
              <a:gd name="connsiteY13" fmla="*/ 742950 h 781050"/>
              <a:gd name="connsiteX14" fmla="*/ 652184 w 986304"/>
              <a:gd name="connsiteY14" fmla="*/ 704850 h 781050"/>
              <a:gd name="connsiteX15" fmla="*/ 840404 w 986304"/>
              <a:gd name="connsiteY15" fmla="*/ 638712 h 781050"/>
              <a:gd name="connsiteX16" fmla="*/ 899834 w 986304"/>
              <a:gd name="connsiteY16" fmla="*/ 495300 h 781050"/>
              <a:gd name="connsiteX17" fmla="*/ 956984 w 986304"/>
              <a:gd name="connsiteY17" fmla="*/ 457200 h 781050"/>
              <a:gd name="connsiteX18" fmla="*/ 985559 w 986304"/>
              <a:gd name="connsiteY18" fmla="*/ 438150 h 781050"/>
              <a:gd name="connsiteX19" fmla="*/ 956984 w 986304"/>
              <a:gd name="connsiteY19" fmla="*/ 180975 h 781050"/>
              <a:gd name="connsiteX20" fmla="*/ 937934 w 986304"/>
              <a:gd name="connsiteY20" fmla="*/ 152400 h 781050"/>
              <a:gd name="connsiteX21" fmla="*/ 880784 w 986304"/>
              <a:gd name="connsiteY21" fmla="*/ 114300 h 781050"/>
              <a:gd name="connsiteX22" fmla="*/ 861734 w 986304"/>
              <a:gd name="connsiteY22" fmla="*/ 85725 h 781050"/>
              <a:gd name="connsiteX23" fmla="*/ 804584 w 986304"/>
              <a:gd name="connsiteY23" fmla="*/ 66675 h 781050"/>
              <a:gd name="connsiteX24" fmla="*/ 747434 w 986304"/>
              <a:gd name="connsiteY24" fmla="*/ 28575 h 781050"/>
              <a:gd name="connsiteX25" fmla="*/ 690284 w 986304"/>
              <a:gd name="connsiteY25" fmla="*/ 9525 h 781050"/>
              <a:gd name="connsiteX26" fmla="*/ 614084 w 986304"/>
              <a:gd name="connsiteY26" fmla="*/ 0 h 781050"/>
              <a:gd name="connsiteX0" fmla="*/ 299759 w 986304"/>
              <a:gd name="connsiteY0" fmla="*/ 28575 h 781050"/>
              <a:gd name="connsiteX1" fmla="*/ 299759 w 986304"/>
              <a:gd name="connsiteY1" fmla="*/ 28575 h 781050"/>
              <a:gd name="connsiteX2" fmla="*/ 214034 w 986304"/>
              <a:gd name="connsiteY2" fmla="*/ 47625 h 781050"/>
              <a:gd name="connsiteX3" fmla="*/ 128309 w 986304"/>
              <a:gd name="connsiteY3" fmla="*/ 95250 h 781050"/>
              <a:gd name="connsiteX4" fmla="*/ 211972 w 986304"/>
              <a:gd name="connsiteY4" fmla="*/ 425003 h 781050"/>
              <a:gd name="connsiteX5" fmla="*/ 4484 w 986304"/>
              <a:gd name="connsiteY5" fmla="*/ 619125 h 781050"/>
              <a:gd name="connsiteX6" fmla="*/ 90209 w 986304"/>
              <a:gd name="connsiteY6" fmla="*/ 666750 h 781050"/>
              <a:gd name="connsiteX7" fmla="*/ 147359 w 986304"/>
              <a:gd name="connsiteY7" fmla="*/ 704850 h 781050"/>
              <a:gd name="connsiteX8" fmla="*/ 175934 w 986304"/>
              <a:gd name="connsiteY8" fmla="*/ 733425 h 781050"/>
              <a:gd name="connsiteX9" fmla="*/ 233084 w 986304"/>
              <a:gd name="connsiteY9" fmla="*/ 752475 h 781050"/>
              <a:gd name="connsiteX10" fmla="*/ 261659 w 986304"/>
              <a:gd name="connsiteY10" fmla="*/ 762000 h 781050"/>
              <a:gd name="connsiteX11" fmla="*/ 347384 w 986304"/>
              <a:gd name="connsiteY11" fmla="*/ 781050 h 781050"/>
              <a:gd name="connsiteX12" fmla="*/ 471209 w 986304"/>
              <a:gd name="connsiteY12" fmla="*/ 742950 h 781050"/>
              <a:gd name="connsiteX13" fmla="*/ 652184 w 986304"/>
              <a:gd name="connsiteY13" fmla="*/ 704850 h 781050"/>
              <a:gd name="connsiteX14" fmla="*/ 840404 w 986304"/>
              <a:gd name="connsiteY14" fmla="*/ 638712 h 781050"/>
              <a:gd name="connsiteX15" fmla="*/ 899834 w 986304"/>
              <a:gd name="connsiteY15" fmla="*/ 495300 h 781050"/>
              <a:gd name="connsiteX16" fmla="*/ 956984 w 986304"/>
              <a:gd name="connsiteY16" fmla="*/ 457200 h 781050"/>
              <a:gd name="connsiteX17" fmla="*/ 985559 w 986304"/>
              <a:gd name="connsiteY17" fmla="*/ 438150 h 781050"/>
              <a:gd name="connsiteX18" fmla="*/ 956984 w 986304"/>
              <a:gd name="connsiteY18" fmla="*/ 180975 h 781050"/>
              <a:gd name="connsiteX19" fmla="*/ 937934 w 986304"/>
              <a:gd name="connsiteY19" fmla="*/ 152400 h 781050"/>
              <a:gd name="connsiteX20" fmla="*/ 880784 w 986304"/>
              <a:gd name="connsiteY20" fmla="*/ 114300 h 781050"/>
              <a:gd name="connsiteX21" fmla="*/ 861734 w 986304"/>
              <a:gd name="connsiteY21" fmla="*/ 85725 h 781050"/>
              <a:gd name="connsiteX22" fmla="*/ 804584 w 986304"/>
              <a:gd name="connsiteY22" fmla="*/ 66675 h 781050"/>
              <a:gd name="connsiteX23" fmla="*/ 747434 w 986304"/>
              <a:gd name="connsiteY23" fmla="*/ 28575 h 781050"/>
              <a:gd name="connsiteX24" fmla="*/ 690284 w 986304"/>
              <a:gd name="connsiteY24" fmla="*/ 9525 h 781050"/>
              <a:gd name="connsiteX25" fmla="*/ 614084 w 986304"/>
              <a:gd name="connsiteY25" fmla="*/ 0 h 781050"/>
              <a:gd name="connsiteX0" fmla="*/ 299759 w 986304"/>
              <a:gd name="connsiteY0" fmla="*/ 28575 h 781050"/>
              <a:gd name="connsiteX1" fmla="*/ 299759 w 986304"/>
              <a:gd name="connsiteY1" fmla="*/ 28575 h 781050"/>
              <a:gd name="connsiteX2" fmla="*/ 128309 w 986304"/>
              <a:gd name="connsiteY2" fmla="*/ 95250 h 781050"/>
              <a:gd name="connsiteX3" fmla="*/ 211972 w 986304"/>
              <a:gd name="connsiteY3" fmla="*/ 425003 h 781050"/>
              <a:gd name="connsiteX4" fmla="*/ 4484 w 986304"/>
              <a:gd name="connsiteY4" fmla="*/ 619125 h 781050"/>
              <a:gd name="connsiteX5" fmla="*/ 90209 w 986304"/>
              <a:gd name="connsiteY5" fmla="*/ 666750 h 781050"/>
              <a:gd name="connsiteX6" fmla="*/ 147359 w 986304"/>
              <a:gd name="connsiteY6" fmla="*/ 704850 h 781050"/>
              <a:gd name="connsiteX7" fmla="*/ 175934 w 986304"/>
              <a:gd name="connsiteY7" fmla="*/ 733425 h 781050"/>
              <a:gd name="connsiteX8" fmla="*/ 233084 w 986304"/>
              <a:gd name="connsiteY8" fmla="*/ 752475 h 781050"/>
              <a:gd name="connsiteX9" fmla="*/ 261659 w 986304"/>
              <a:gd name="connsiteY9" fmla="*/ 762000 h 781050"/>
              <a:gd name="connsiteX10" fmla="*/ 347384 w 986304"/>
              <a:gd name="connsiteY10" fmla="*/ 781050 h 781050"/>
              <a:gd name="connsiteX11" fmla="*/ 471209 w 986304"/>
              <a:gd name="connsiteY11" fmla="*/ 742950 h 781050"/>
              <a:gd name="connsiteX12" fmla="*/ 652184 w 986304"/>
              <a:gd name="connsiteY12" fmla="*/ 704850 h 781050"/>
              <a:gd name="connsiteX13" fmla="*/ 840404 w 986304"/>
              <a:gd name="connsiteY13" fmla="*/ 638712 h 781050"/>
              <a:gd name="connsiteX14" fmla="*/ 899834 w 986304"/>
              <a:gd name="connsiteY14" fmla="*/ 495300 h 781050"/>
              <a:gd name="connsiteX15" fmla="*/ 956984 w 986304"/>
              <a:gd name="connsiteY15" fmla="*/ 457200 h 781050"/>
              <a:gd name="connsiteX16" fmla="*/ 985559 w 986304"/>
              <a:gd name="connsiteY16" fmla="*/ 438150 h 781050"/>
              <a:gd name="connsiteX17" fmla="*/ 956984 w 986304"/>
              <a:gd name="connsiteY17" fmla="*/ 180975 h 781050"/>
              <a:gd name="connsiteX18" fmla="*/ 937934 w 986304"/>
              <a:gd name="connsiteY18" fmla="*/ 152400 h 781050"/>
              <a:gd name="connsiteX19" fmla="*/ 880784 w 986304"/>
              <a:gd name="connsiteY19" fmla="*/ 114300 h 781050"/>
              <a:gd name="connsiteX20" fmla="*/ 861734 w 986304"/>
              <a:gd name="connsiteY20" fmla="*/ 85725 h 781050"/>
              <a:gd name="connsiteX21" fmla="*/ 804584 w 986304"/>
              <a:gd name="connsiteY21" fmla="*/ 66675 h 781050"/>
              <a:gd name="connsiteX22" fmla="*/ 747434 w 986304"/>
              <a:gd name="connsiteY22" fmla="*/ 28575 h 781050"/>
              <a:gd name="connsiteX23" fmla="*/ 690284 w 986304"/>
              <a:gd name="connsiteY23" fmla="*/ 9525 h 781050"/>
              <a:gd name="connsiteX24" fmla="*/ 614084 w 986304"/>
              <a:gd name="connsiteY24" fmla="*/ 0 h 781050"/>
              <a:gd name="connsiteX0" fmla="*/ 299759 w 986304"/>
              <a:gd name="connsiteY0" fmla="*/ 28575 h 781050"/>
              <a:gd name="connsiteX1" fmla="*/ 299759 w 986304"/>
              <a:gd name="connsiteY1" fmla="*/ 28575 h 781050"/>
              <a:gd name="connsiteX2" fmla="*/ 128309 w 986304"/>
              <a:gd name="connsiteY2" fmla="*/ 95250 h 781050"/>
              <a:gd name="connsiteX3" fmla="*/ 211972 w 986304"/>
              <a:gd name="connsiteY3" fmla="*/ 425003 h 781050"/>
              <a:gd name="connsiteX4" fmla="*/ 4484 w 986304"/>
              <a:gd name="connsiteY4" fmla="*/ 619125 h 781050"/>
              <a:gd name="connsiteX5" fmla="*/ 90209 w 986304"/>
              <a:gd name="connsiteY5" fmla="*/ 666750 h 781050"/>
              <a:gd name="connsiteX6" fmla="*/ 147359 w 986304"/>
              <a:gd name="connsiteY6" fmla="*/ 704850 h 781050"/>
              <a:gd name="connsiteX7" fmla="*/ 175934 w 986304"/>
              <a:gd name="connsiteY7" fmla="*/ 733425 h 781050"/>
              <a:gd name="connsiteX8" fmla="*/ 233084 w 986304"/>
              <a:gd name="connsiteY8" fmla="*/ 752475 h 781050"/>
              <a:gd name="connsiteX9" fmla="*/ 261659 w 986304"/>
              <a:gd name="connsiteY9" fmla="*/ 762000 h 781050"/>
              <a:gd name="connsiteX10" fmla="*/ 347384 w 986304"/>
              <a:gd name="connsiteY10" fmla="*/ 781050 h 781050"/>
              <a:gd name="connsiteX11" fmla="*/ 471209 w 986304"/>
              <a:gd name="connsiteY11" fmla="*/ 742950 h 781050"/>
              <a:gd name="connsiteX12" fmla="*/ 652184 w 986304"/>
              <a:gd name="connsiteY12" fmla="*/ 704850 h 781050"/>
              <a:gd name="connsiteX13" fmla="*/ 840404 w 986304"/>
              <a:gd name="connsiteY13" fmla="*/ 638712 h 781050"/>
              <a:gd name="connsiteX14" fmla="*/ 899834 w 986304"/>
              <a:gd name="connsiteY14" fmla="*/ 495300 h 781050"/>
              <a:gd name="connsiteX15" fmla="*/ 956984 w 986304"/>
              <a:gd name="connsiteY15" fmla="*/ 457200 h 781050"/>
              <a:gd name="connsiteX16" fmla="*/ 985559 w 986304"/>
              <a:gd name="connsiteY16" fmla="*/ 438150 h 781050"/>
              <a:gd name="connsiteX17" fmla="*/ 956984 w 986304"/>
              <a:gd name="connsiteY17" fmla="*/ 180975 h 781050"/>
              <a:gd name="connsiteX18" fmla="*/ 937934 w 986304"/>
              <a:gd name="connsiteY18" fmla="*/ 152400 h 781050"/>
              <a:gd name="connsiteX19" fmla="*/ 880784 w 986304"/>
              <a:gd name="connsiteY19" fmla="*/ 114300 h 781050"/>
              <a:gd name="connsiteX20" fmla="*/ 861734 w 986304"/>
              <a:gd name="connsiteY20" fmla="*/ 85725 h 781050"/>
              <a:gd name="connsiteX21" fmla="*/ 804584 w 986304"/>
              <a:gd name="connsiteY21" fmla="*/ 66675 h 781050"/>
              <a:gd name="connsiteX22" fmla="*/ 747434 w 986304"/>
              <a:gd name="connsiteY22" fmla="*/ 28575 h 781050"/>
              <a:gd name="connsiteX23" fmla="*/ 614084 w 986304"/>
              <a:gd name="connsiteY23" fmla="*/ 0 h 781050"/>
              <a:gd name="connsiteX0" fmla="*/ 299759 w 986304"/>
              <a:gd name="connsiteY0" fmla="*/ 28575 h 781050"/>
              <a:gd name="connsiteX1" fmla="*/ 299759 w 986304"/>
              <a:gd name="connsiteY1" fmla="*/ 28575 h 781050"/>
              <a:gd name="connsiteX2" fmla="*/ 128309 w 986304"/>
              <a:gd name="connsiteY2" fmla="*/ 95250 h 781050"/>
              <a:gd name="connsiteX3" fmla="*/ 211972 w 986304"/>
              <a:gd name="connsiteY3" fmla="*/ 425003 h 781050"/>
              <a:gd name="connsiteX4" fmla="*/ 4484 w 986304"/>
              <a:gd name="connsiteY4" fmla="*/ 619125 h 781050"/>
              <a:gd name="connsiteX5" fmla="*/ 90209 w 986304"/>
              <a:gd name="connsiteY5" fmla="*/ 666750 h 781050"/>
              <a:gd name="connsiteX6" fmla="*/ 147359 w 986304"/>
              <a:gd name="connsiteY6" fmla="*/ 704850 h 781050"/>
              <a:gd name="connsiteX7" fmla="*/ 175934 w 986304"/>
              <a:gd name="connsiteY7" fmla="*/ 733425 h 781050"/>
              <a:gd name="connsiteX8" fmla="*/ 233084 w 986304"/>
              <a:gd name="connsiteY8" fmla="*/ 752475 h 781050"/>
              <a:gd name="connsiteX9" fmla="*/ 261659 w 986304"/>
              <a:gd name="connsiteY9" fmla="*/ 762000 h 781050"/>
              <a:gd name="connsiteX10" fmla="*/ 347384 w 986304"/>
              <a:gd name="connsiteY10" fmla="*/ 781050 h 781050"/>
              <a:gd name="connsiteX11" fmla="*/ 471209 w 986304"/>
              <a:gd name="connsiteY11" fmla="*/ 742950 h 781050"/>
              <a:gd name="connsiteX12" fmla="*/ 652184 w 986304"/>
              <a:gd name="connsiteY12" fmla="*/ 704850 h 781050"/>
              <a:gd name="connsiteX13" fmla="*/ 840404 w 986304"/>
              <a:gd name="connsiteY13" fmla="*/ 638712 h 781050"/>
              <a:gd name="connsiteX14" fmla="*/ 899834 w 986304"/>
              <a:gd name="connsiteY14" fmla="*/ 495300 h 781050"/>
              <a:gd name="connsiteX15" fmla="*/ 956984 w 986304"/>
              <a:gd name="connsiteY15" fmla="*/ 457200 h 781050"/>
              <a:gd name="connsiteX16" fmla="*/ 985559 w 986304"/>
              <a:gd name="connsiteY16" fmla="*/ 438150 h 781050"/>
              <a:gd name="connsiteX17" fmla="*/ 956984 w 986304"/>
              <a:gd name="connsiteY17" fmla="*/ 180975 h 781050"/>
              <a:gd name="connsiteX18" fmla="*/ 937934 w 986304"/>
              <a:gd name="connsiteY18" fmla="*/ 152400 h 781050"/>
              <a:gd name="connsiteX19" fmla="*/ 880784 w 986304"/>
              <a:gd name="connsiteY19" fmla="*/ 114300 h 781050"/>
              <a:gd name="connsiteX20" fmla="*/ 861734 w 986304"/>
              <a:gd name="connsiteY20" fmla="*/ 85725 h 781050"/>
              <a:gd name="connsiteX21" fmla="*/ 747434 w 986304"/>
              <a:gd name="connsiteY21" fmla="*/ 28575 h 781050"/>
              <a:gd name="connsiteX22" fmla="*/ 614084 w 986304"/>
              <a:gd name="connsiteY22" fmla="*/ 0 h 781050"/>
              <a:gd name="connsiteX0" fmla="*/ 298623 w 985168"/>
              <a:gd name="connsiteY0" fmla="*/ 28575 h 781050"/>
              <a:gd name="connsiteX1" fmla="*/ 298623 w 985168"/>
              <a:gd name="connsiteY1" fmla="*/ 28575 h 781050"/>
              <a:gd name="connsiteX2" fmla="*/ 127173 w 985168"/>
              <a:gd name="connsiteY2" fmla="*/ 95250 h 781050"/>
              <a:gd name="connsiteX3" fmla="*/ 210836 w 985168"/>
              <a:gd name="connsiteY3" fmla="*/ 425003 h 781050"/>
              <a:gd name="connsiteX4" fmla="*/ 3348 w 985168"/>
              <a:gd name="connsiteY4" fmla="*/ 619125 h 781050"/>
              <a:gd name="connsiteX5" fmla="*/ 89073 w 985168"/>
              <a:gd name="connsiteY5" fmla="*/ 666750 h 781050"/>
              <a:gd name="connsiteX6" fmla="*/ 174798 w 985168"/>
              <a:gd name="connsiteY6" fmla="*/ 733425 h 781050"/>
              <a:gd name="connsiteX7" fmla="*/ 231948 w 985168"/>
              <a:gd name="connsiteY7" fmla="*/ 752475 h 781050"/>
              <a:gd name="connsiteX8" fmla="*/ 260523 w 985168"/>
              <a:gd name="connsiteY8" fmla="*/ 762000 h 781050"/>
              <a:gd name="connsiteX9" fmla="*/ 346248 w 985168"/>
              <a:gd name="connsiteY9" fmla="*/ 781050 h 781050"/>
              <a:gd name="connsiteX10" fmla="*/ 470073 w 985168"/>
              <a:gd name="connsiteY10" fmla="*/ 742950 h 781050"/>
              <a:gd name="connsiteX11" fmla="*/ 651048 w 985168"/>
              <a:gd name="connsiteY11" fmla="*/ 704850 h 781050"/>
              <a:gd name="connsiteX12" fmla="*/ 839268 w 985168"/>
              <a:gd name="connsiteY12" fmla="*/ 638712 h 781050"/>
              <a:gd name="connsiteX13" fmla="*/ 898698 w 985168"/>
              <a:gd name="connsiteY13" fmla="*/ 495300 h 781050"/>
              <a:gd name="connsiteX14" fmla="*/ 955848 w 985168"/>
              <a:gd name="connsiteY14" fmla="*/ 457200 h 781050"/>
              <a:gd name="connsiteX15" fmla="*/ 984423 w 985168"/>
              <a:gd name="connsiteY15" fmla="*/ 438150 h 781050"/>
              <a:gd name="connsiteX16" fmla="*/ 955848 w 985168"/>
              <a:gd name="connsiteY16" fmla="*/ 180975 h 781050"/>
              <a:gd name="connsiteX17" fmla="*/ 936798 w 985168"/>
              <a:gd name="connsiteY17" fmla="*/ 152400 h 781050"/>
              <a:gd name="connsiteX18" fmla="*/ 879648 w 985168"/>
              <a:gd name="connsiteY18" fmla="*/ 114300 h 781050"/>
              <a:gd name="connsiteX19" fmla="*/ 860598 w 985168"/>
              <a:gd name="connsiteY19" fmla="*/ 85725 h 781050"/>
              <a:gd name="connsiteX20" fmla="*/ 746298 w 985168"/>
              <a:gd name="connsiteY20" fmla="*/ 28575 h 781050"/>
              <a:gd name="connsiteX21" fmla="*/ 612948 w 985168"/>
              <a:gd name="connsiteY21" fmla="*/ 0 h 781050"/>
              <a:gd name="connsiteX0" fmla="*/ 298623 w 985168"/>
              <a:gd name="connsiteY0" fmla="*/ 28575 h 781050"/>
              <a:gd name="connsiteX1" fmla="*/ 298623 w 985168"/>
              <a:gd name="connsiteY1" fmla="*/ 28575 h 781050"/>
              <a:gd name="connsiteX2" fmla="*/ 127173 w 985168"/>
              <a:gd name="connsiteY2" fmla="*/ 95250 h 781050"/>
              <a:gd name="connsiteX3" fmla="*/ 210836 w 985168"/>
              <a:gd name="connsiteY3" fmla="*/ 425003 h 781050"/>
              <a:gd name="connsiteX4" fmla="*/ 3348 w 985168"/>
              <a:gd name="connsiteY4" fmla="*/ 619125 h 781050"/>
              <a:gd name="connsiteX5" fmla="*/ 89073 w 985168"/>
              <a:gd name="connsiteY5" fmla="*/ 666750 h 781050"/>
              <a:gd name="connsiteX6" fmla="*/ 174798 w 985168"/>
              <a:gd name="connsiteY6" fmla="*/ 733425 h 781050"/>
              <a:gd name="connsiteX7" fmla="*/ 260523 w 985168"/>
              <a:gd name="connsiteY7" fmla="*/ 762000 h 781050"/>
              <a:gd name="connsiteX8" fmla="*/ 346248 w 985168"/>
              <a:gd name="connsiteY8" fmla="*/ 781050 h 781050"/>
              <a:gd name="connsiteX9" fmla="*/ 470073 w 985168"/>
              <a:gd name="connsiteY9" fmla="*/ 742950 h 781050"/>
              <a:gd name="connsiteX10" fmla="*/ 651048 w 985168"/>
              <a:gd name="connsiteY10" fmla="*/ 704850 h 781050"/>
              <a:gd name="connsiteX11" fmla="*/ 839268 w 985168"/>
              <a:gd name="connsiteY11" fmla="*/ 638712 h 781050"/>
              <a:gd name="connsiteX12" fmla="*/ 898698 w 985168"/>
              <a:gd name="connsiteY12" fmla="*/ 495300 h 781050"/>
              <a:gd name="connsiteX13" fmla="*/ 955848 w 985168"/>
              <a:gd name="connsiteY13" fmla="*/ 457200 h 781050"/>
              <a:gd name="connsiteX14" fmla="*/ 984423 w 985168"/>
              <a:gd name="connsiteY14" fmla="*/ 438150 h 781050"/>
              <a:gd name="connsiteX15" fmla="*/ 955848 w 985168"/>
              <a:gd name="connsiteY15" fmla="*/ 180975 h 781050"/>
              <a:gd name="connsiteX16" fmla="*/ 936798 w 985168"/>
              <a:gd name="connsiteY16" fmla="*/ 152400 h 781050"/>
              <a:gd name="connsiteX17" fmla="*/ 879648 w 985168"/>
              <a:gd name="connsiteY17" fmla="*/ 114300 h 781050"/>
              <a:gd name="connsiteX18" fmla="*/ 860598 w 985168"/>
              <a:gd name="connsiteY18" fmla="*/ 85725 h 781050"/>
              <a:gd name="connsiteX19" fmla="*/ 746298 w 985168"/>
              <a:gd name="connsiteY19" fmla="*/ 28575 h 781050"/>
              <a:gd name="connsiteX20" fmla="*/ 612948 w 985168"/>
              <a:gd name="connsiteY20" fmla="*/ 0 h 781050"/>
              <a:gd name="connsiteX0" fmla="*/ 298623 w 989490"/>
              <a:gd name="connsiteY0" fmla="*/ 28575 h 781050"/>
              <a:gd name="connsiteX1" fmla="*/ 298623 w 989490"/>
              <a:gd name="connsiteY1" fmla="*/ 28575 h 781050"/>
              <a:gd name="connsiteX2" fmla="*/ 127173 w 989490"/>
              <a:gd name="connsiteY2" fmla="*/ 95250 h 781050"/>
              <a:gd name="connsiteX3" fmla="*/ 210836 w 989490"/>
              <a:gd name="connsiteY3" fmla="*/ 425003 h 781050"/>
              <a:gd name="connsiteX4" fmla="*/ 3348 w 989490"/>
              <a:gd name="connsiteY4" fmla="*/ 619125 h 781050"/>
              <a:gd name="connsiteX5" fmla="*/ 89073 w 989490"/>
              <a:gd name="connsiteY5" fmla="*/ 666750 h 781050"/>
              <a:gd name="connsiteX6" fmla="*/ 174798 w 989490"/>
              <a:gd name="connsiteY6" fmla="*/ 733425 h 781050"/>
              <a:gd name="connsiteX7" fmla="*/ 260523 w 989490"/>
              <a:gd name="connsiteY7" fmla="*/ 762000 h 781050"/>
              <a:gd name="connsiteX8" fmla="*/ 346248 w 989490"/>
              <a:gd name="connsiteY8" fmla="*/ 781050 h 781050"/>
              <a:gd name="connsiteX9" fmla="*/ 470073 w 989490"/>
              <a:gd name="connsiteY9" fmla="*/ 742950 h 781050"/>
              <a:gd name="connsiteX10" fmla="*/ 651048 w 989490"/>
              <a:gd name="connsiteY10" fmla="*/ 704850 h 781050"/>
              <a:gd name="connsiteX11" fmla="*/ 839268 w 989490"/>
              <a:gd name="connsiteY11" fmla="*/ 638712 h 781050"/>
              <a:gd name="connsiteX12" fmla="*/ 898698 w 989490"/>
              <a:gd name="connsiteY12" fmla="*/ 495300 h 781050"/>
              <a:gd name="connsiteX13" fmla="*/ 984423 w 989490"/>
              <a:gd name="connsiteY13" fmla="*/ 438150 h 781050"/>
              <a:gd name="connsiteX14" fmla="*/ 955848 w 989490"/>
              <a:gd name="connsiteY14" fmla="*/ 180975 h 781050"/>
              <a:gd name="connsiteX15" fmla="*/ 936798 w 989490"/>
              <a:gd name="connsiteY15" fmla="*/ 152400 h 781050"/>
              <a:gd name="connsiteX16" fmla="*/ 879648 w 989490"/>
              <a:gd name="connsiteY16" fmla="*/ 114300 h 781050"/>
              <a:gd name="connsiteX17" fmla="*/ 860598 w 989490"/>
              <a:gd name="connsiteY17" fmla="*/ 85725 h 781050"/>
              <a:gd name="connsiteX18" fmla="*/ 746298 w 989490"/>
              <a:gd name="connsiteY18" fmla="*/ 28575 h 781050"/>
              <a:gd name="connsiteX19" fmla="*/ 612948 w 989490"/>
              <a:gd name="connsiteY19"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9490" h="781050">
                <a:moveTo>
                  <a:pt x="298623" y="28575"/>
                </a:moveTo>
                <a:lnTo>
                  <a:pt x="298623" y="28575"/>
                </a:lnTo>
                <a:cubicBezTo>
                  <a:pt x="270048" y="39687"/>
                  <a:pt x="141804" y="29179"/>
                  <a:pt x="127173" y="95250"/>
                </a:cubicBezTo>
                <a:cubicBezTo>
                  <a:pt x="112542" y="161321"/>
                  <a:pt x="231474" y="337690"/>
                  <a:pt x="210836" y="425003"/>
                </a:cubicBezTo>
                <a:cubicBezTo>
                  <a:pt x="190198" y="512316"/>
                  <a:pt x="23642" y="578834"/>
                  <a:pt x="3348" y="619125"/>
                </a:cubicBezTo>
                <a:cubicBezTo>
                  <a:pt x="-16946" y="659416"/>
                  <a:pt x="60498" y="647700"/>
                  <a:pt x="89073" y="666750"/>
                </a:cubicBezTo>
                <a:cubicBezTo>
                  <a:pt x="117648" y="685800"/>
                  <a:pt x="146223" y="717550"/>
                  <a:pt x="174798" y="733425"/>
                </a:cubicBezTo>
                <a:cubicBezTo>
                  <a:pt x="203373" y="749300"/>
                  <a:pt x="231948" y="754062"/>
                  <a:pt x="260523" y="762000"/>
                </a:cubicBezTo>
                <a:cubicBezTo>
                  <a:pt x="289098" y="769938"/>
                  <a:pt x="285786" y="768958"/>
                  <a:pt x="346248" y="781050"/>
                </a:cubicBezTo>
                <a:cubicBezTo>
                  <a:pt x="381173" y="777875"/>
                  <a:pt x="419273" y="755650"/>
                  <a:pt x="470073" y="742950"/>
                </a:cubicBezTo>
                <a:cubicBezTo>
                  <a:pt x="520873" y="730250"/>
                  <a:pt x="589516" y="722223"/>
                  <a:pt x="651048" y="704850"/>
                </a:cubicBezTo>
                <a:cubicBezTo>
                  <a:pt x="712580" y="687477"/>
                  <a:pt x="797993" y="673637"/>
                  <a:pt x="839268" y="638712"/>
                </a:cubicBezTo>
                <a:cubicBezTo>
                  <a:pt x="880543" y="603787"/>
                  <a:pt x="874506" y="528727"/>
                  <a:pt x="898698" y="495300"/>
                </a:cubicBezTo>
                <a:cubicBezTo>
                  <a:pt x="922890" y="461873"/>
                  <a:pt x="974898" y="490537"/>
                  <a:pt x="984423" y="438150"/>
                </a:cubicBezTo>
                <a:cubicBezTo>
                  <a:pt x="993948" y="385763"/>
                  <a:pt x="992917" y="236579"/>
                  <a:pt x="955848" y="180975"/>
                </a:cubicBezTo>
                <a:cubicBezTo>
                  <a:pt x="949498" y="171450"/>
                  <a:pt x="945413" y="159938"/>
                  <a:pt x="936798" y="152400"/>
                </a:cubicBezTo>
                <a:cubicBezTo>
                  <a:pt x="919568" y="137323"/>
                  <a:pt x="879648" y="114300"/>
                  <a:pt x="879648" y="114300"/>
                </a:cubicBezTo>
                <a:cubicBezTo>
                  <a:pt x="873298" y="104775"/>
                  <a:pt x="882823" y="100013"/>
                  <a:pt x="860598" y="85725"/>
                </a:cubicBezTo>
                <a:cubicBezTo>
                  <a:pt x="838373" y="71437"/>
                  <a:pt x="787573" y="42863"/>
                  <a:pt x="746298" y="28575"/>
                </a:cubicBezTo>
                <a:cubicBezTo>
                  <a:pt x="705023" y="14288"/>
                  <a:pt x="657398" y="9525"/>
                  <a:pt x="612948" y="0"/>
                </a:cubicBezTo>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b="1" dirty="0" smtClean="0">
                <a:solidFill>
                  <a:schemeClr val="tx1"/>
                </a:solidFill>
              </a:rPr>
              <a:t> Back-</a:t>
            </a:r>
          </a:p>
          <a:p>
            <a:pPr algn="ctr">
              <a:lnSpc>
                <a:spcPts val="1600"/>
              </a:lnSpc>
            </a:pPr>
            <a:r>
              <a:rPr lang="en-US" b="1" dirty="0" smtClean="0">
                <a:solidFill>
                  <a:schemeClr val="tx1"/>
                </a:solidFill>
              </a:rPr>
              <a:t>Log</a:t>
            </a:r>
          </a:p>
          <a:p>
            <a:pPr algn="ctr">
              <a:lnSpc>
                <a:spcPts val="1600"/>
              </a:lnSpc>
            </a:pPr>
            <a:r>
              <a:rPr lang="en-US" b="1" dirty="0" smtClean="0">
                <a:solidFill>
                  <a:schemeClr val="tx1"/>
                </a:solidFill>
              </a:rPr>
              <a:t>Mgmt</a:t>
            </a:r>
            <a:endParaRPr lang="en-US" b="1" dirty="0">
              <a:solidFill>
                <a:schemeClr val="tx1"/>
              </a:solidFill>
            </a:endParaRPr>
          </a:p>
        </p:txBody>
      </p:sp>
      <p:sp>
        <p:nvSpPr>
          <p:cNvPr id="11" name="Freeform 10"/>
          <p:cNvSpPr/>
          <p:nvPr/>
        </p:nvSpPr>
        <p:spPr>
          <a:xfrm>
            <a:off x="3010329" y="960906"/>
            <a:ext cx="1071645" cy="805460"/>
          </a:xfrm>
          <a:custGeom>
            <a:avLst/>
            <a:gdLst>
              <a:gd name="connsiteX0" fmla="*/ 962025 w 962025"/>
              <a:gd name="connsiteY0" fmla="*/ 28575 h 809625"/>
              <a:gd name="connsiteX1" fmla="*/ 962025 w 962025"/>
              <a:gd name="connsiteY1" fmla="*/ 28575 h 809625"/>
              <a:gd name="connsiteX2" fmla="*/ 885825 w 962025"/>
              <a:gd name="connsiteY2" fmla="*/ 66675 h 809625"/>
              <a:gd name="connsiteX3" fmla="*/ 838200 w 962025"/>
              <a:gd name="connsiteY3" fmla="*/ 104775 h 809625"/>
              <a:gd name="connsiteX4" fmla="*/ 819150 w 962025"/>
              <a:gd name="connsiteY4" fmla="*/ 161925 h 809625"/>
              <a:gd name="connsiteX5" fmla="*/ 790575 w 962025"/>
              <a:gd name="connsiteY5" fmla="*/ 400050 h 809625"/>
              <a:gd name="connsiteX6" fmla="*/ 762000 w 962025"/>
              <a:gd name="connsiteY6" fmla="*/ 457200 h 809625"/>
              <a:gd name="connsiteX7" fmla="*/ 733425 w 962025"/>
              <a:gd name="connsiteY7" fmla="*/ 476250 h 809625"/>
              <a:gd name="connsiteX8" fmla="*/ 685800 w 962025"/>
              <a:gd name="connsiteY8" fmla="*/ 523875 h 809625"/>
              <a:gd name="connsiteX9" fmla="*/ 647700 w 962025"/>
              <a:gd name="connsiteY9" fmla="*/ 590550 h 809625"/>
              <a:gd name="connsiteX10" fmla="*/ 619125 w 962025"/>
              <a:gd name="connsiteY10" fmla="*/ 609600 h 809625"/>
              <a:gd name="connsiteX11" fmla="*/ 571500 w 962025"/>
              <a:gd name="connsiteY11" fmla="*/ 657225 h 809625"/>
              <a:gd name="connsiteX12" fmla="*/ 533400 w 962025"/>
              <a:gd name="connsiteY12" fmla="*/ 714375 h 809625"/>
              <a:gd name="connsiteX13" fmla="*/ 476250 w 962025"/>
              <a:gd name="connsiteY13" fmla="*/ 752475 h 809625"/>
              <a:gd name="connsiteX14" fmla="*/ 447675 w 962025"/>
              <a:gd name="connsiteY14" fmla="*/ 762000 h 809625"/>
              <a:gd name="connsiteX15" fmla="*/ 314325 w 962025"/>
              <a:gd name="connsiteY15" fmla="*/ 781050 h 809625"/>
              <a:gd name="connsiteX16" fmla="*/ 285750 w 962025"/>
              <a:gd name="connsiteY16" fmla="*/ 790575 h 809625"/>
              <a:gd name="connsiteX17" fmla="*/ 190500 w 962025"/>
              <a:gd name="connsiteY17" fmla="*/ 809625 h 809625"/>
              <a:gd name="connsiteX18" fmla="*/ 95250 w 962025"/>
              <a:gd name="connsiteY18" fmla="*/ 800100 h 809625"/>
              <a:gd name="connsiteX19" fmla="*/ 66675 w 962025"/>
              <a:gd name="connsiteY19" fmla="*/ 771525 h 809625"/>
              <a:gd name="connsiteX20" fmla="*/ 28575 w 962025"/>
              <a:gd name="connsiteY20" fmla="*/ 714375 h 809625"/>
              <a:gd name="connsiteX21" fmla="*/ 9525 w 962025"/>
              <a:gd name="connsiteY21" fmla="*/ 638175 h 809625"/>
              <a:gd name="connsiteX22" fmla="*/ 0 w 962025"/>
              <a:gd name="connsiteY22" fmla="*/ 609600 h 809625"/>
              <a:gd name="connsiteX23" fmla="*/ 9525 w 962025"/>
              <a:gd name="connsiteY23" fmla="*/ 428625 h 809625"/>
              <a:gd name="connsiteX24" fmla="*/ 19050 w 962025"/>
              <a:gd name="connsiteY24" fmla="*/ 400050 h 809625"/>
              <a:gd name="connsiteX25" fmla="*/ 47625 w 962025"/>
              <a:gd name="connsiteY25" fmla="*/ 390525 h 809625"/>
              <a:gd name="connsiteX26" fmla="*/ 76200 w 962025"/>
              <a:gd name="connsiteY26" fmla="*/ 371475 h 809625"/>
              <a:gd name="connsiteX27" fmla="*/ 104775 w 962025"/>
              <a:gd name="connsiteY27" fmla="*/ 342900 h 809625"/>
              <a:gd name="connsiteX28" fmla="*/ 123825 w 962025"/>
              <a:gd name="connsiteY28" fmla="*/ 314325 h 809625"/>
              <a:gd name="connsiteX29" fmla="*/ 152400 w 962025"/>
              <a:gd name="connsiteY29" fmla="*/ 304800 h 809625"/>
              <a:gd name="connsiteX30" fmla="*/ 209550 w 962025"/>
              <a:gd name="connsiteY30" fmla="*/ 266700 h 809625"/>
              <a:gd name="connsiteX31" fmla="*/ 238125 w 962025"/>
              <a:gd name="connsiteY31" fmla="*/ 257175 h 809625"/>
              <a:gd name="connsiteX32" fmla="*/ 266700 w 962025"/>
              <a:gd name="connsiteY32" fmla="*/ 238125 h 809625"/>
              <a:gd name="connsiteX33" fmla="*/ 295275 w 962025"/>
              <a:gd name="connsiteY33" fmla="*/ 228600 h 809625"/>
              <a:gd name="connsiteX34" fmla="*/ 323850 w 962025"/>
              <a:gd name="connsiteY34" fmla="*/ 209550 h 809625"/>
              <a:gd name="connsiteX35" fmla="*/ 381000 w 962025"/>
              <a:gd name="connsiteY35" fmla="*/ 190500 h 809625"/>
              <a:gd name="connsiteX36" fmla="*/ 409575 w 962025"/>
              <a:gd name="connsiteY36" fmla="*/ 171450 h 809625"/>
              <a:gd name="connsiteX37" fmla="*/ 466725 w 962025"/>
              <a:gd name="connsiteY37" fmla="*/ 152400 h 809625"/>
              <a:gd name="connsiteX38" fmla="*/ 495300 w 962025"/>
              <a:gd name="connsiteY38" fmla="*/ 142875 h 809625"/>
              <a:gd name="connsiteX39" fmla="*/ 542925 w 962025"/>
              <a:gd name="connsiteY39" fmla="*/ 133350 h 809625"/>
              <a:gd name="connsiteX40" fmla="*/ 600075 w 962025"/>
              <a:gd name="connsiteY40" fmla="*/ 114300 h 809625"/>
              <a:gd name="connsiteX41" fmla="*/ 628650 w 962025"/>
              <a:gd name="connsiteY41" fmla="*/ 104775 h 809625"/>
              <a:gd name="connsiteX42" fmla="*/ 666750 w 962025"/>
              <a:gd name="connsiteY42" fmla="*/ 95250 h 809625"/>
              <a:gd name="connsiteX43" fmla="*/ 685800 w 962025"/>
              <a:gd name="connsiteY43" fmla="*/ 66675 h 809625"/>
              <a:gd name="connsiteX44" fmla="*/ 742950 w 962025"/>
              <a:gd name="connsiteY44" fmla="*/ 47625 h 809625"/>
              <a:gd name="connsiteX45" fmla="*/ 771525 w 962025"/>
              <a:gd name="connsiteY45" fmla="*/ 38100 h 809625"/>
              <a:gd name="connsiteX46" fmla="*/ 857250 w 962025"/>
              <a:gd name="connsiteY46" fmla="*/ 9525 h 809625"/>
              <a:gd name="connsiteX47" fmla="*/ 885825 w 962025"/>
              <a:gd name="connsiteY47" fmla="*/ 0 h 809625"/>
              <a:gd name="connsiteX48" fmla="*/ 962025 w 962025"/>
              <a:gd name="connsiteY48" fmla="*/ 28575 h 809625"/>
              <a:gd name="connsiteX0" fmla="*/ 962025 w 962025"/>
              <a:gd name="connsiteY0" fmla="*/ 28575 h 809625"/>
              <a:gd name="connsiteX1" fmla="*/ 962025 w 962025"/>
              <a:gd name="connsiteY1" fmla="*/ 28575 h 809625"/>
              <a:gd name="connsiteX2" fmla="*/ 885825 w 962025"/>
              <a:gd name="connsiteY2" fmla="*/ 66675 h 809625"/>
              <a:gd name="connsiteX3" fmla="*/ 838200 w 962025"/>
              <a:gd name="connsiteY3" fmla="*/ 104775 h 809625"/>
              <a:gd name="connsiteX4" fmla="*/ 819150 w 962025"/>
              <a:gd name="connsiteY4" fmla="*/ 161925 h 809625"/>
              <a:gd name="connsiteX5" fmla="*/ 880727 w 962025"/>
              <a:gd name="connsiteY5" fmla="*/ 400050 h 809625"/>
              <a:gd name="connsiteX6" fmla="*/ 762000 w 962025"/>
              <a:gd name="connsiteY6" fmla="*/ 457200 h 809625"/>
              <a:gd name="connsiteX7" fmla="*/ 733425 w 962025"/>
              <a:gd name="connsiteY7" fmla="*/ 476250 h 809625"/>
              <a:gd name="connsiteX8" fmla="*/ 685800 w 962025"/>
              <a:gd name="connsiteY8" fmla="*/ 523875 h 809625"/>
              <a:gd name="connsiteX9" fmla="*/ 647700 w 962025"/>
              <a:gd name="connsiteY9" fmla="*/ 590550 h 809625"/>
              <a:gd name="connsiteX10" fmla="*/ 619125 w 962025"/>
              <a:gd name="connsiteY10" fmla="*/ 609600 h 809625"/>
              <a:gd name="connsiteX11" fmla="*/ 571500 w 962025"/>
              <a:gd name="connsiteY11" fmla="*/ 657225 h 809625"/>
              <a:gd name="connsiteX12" fmla="*/ 533400 w 962025"/>
              <a:gd name="connsiteY12" fmla="*/ 714375 h 809625"/>
              <a:gd name="connsiteX13" fmla="*/ 476250 w 962025"/>
              <a:gd name="connsiteY13" fmla="*/ 752475 h 809625"/>
              <a:gd name="connsiteX14" fmla="*/ 447675 w 962025"/>
              <a:gd name="connsiteY14" fmla="*/ 762000 h 809625"/>
              <a:gd name="connsiteX15" fmla="*/ 314325 w 962025"/>
              <a:gd name="connsiteY15" fmla="*/ 781050 h 809625"/>
              <a:gd name="connsiteX16" fmla="*/ 285750 w 962025"/>
              <a:gd name="connsiteY16" fmla="*/ 790575 h 809625"/>
              <a:gd name="connsiteX17" fmla="*/ 190500 w 962025"/>
              <a:gd name="connsiteY17" fmla="*/ 809625 h 809625"/>
              <a:gd name="connsiteX18" fmla="*/ 95250 w 962025"/>
              <a:gd name="connsiteY18" fmla="*/ 800100 h 809625"/>
              <a:gd name="connsiteX19" fmla="*/ 66675 w 962025"/>
              <a:gd name="connsiteY19" fmla="*/ 771525 h 809625"/>
              <a:gd name="connsiteX20" fmla="*/ 28575 w 962025"/>
              <a:gd name="connsiteY20" fmla="*/ 714375 h 809625"/>
              <a:gd name="connsiteX21" fmla="*/ 9525 w 962025"/>
              <a:gd name="connsiteY21" fmla="*/ 638175 h 809625"/>
              <a:gd name="connsiteX22" fmla="*/ 0 w 962025"/>
              <a:gd name="connsiteY22" fmla="*/ 609600 h 809625"/>
              <a:gd name="connsiteX23" fmla="*/ 9525 w 962025"/>
              <a:gd name="connsiteY23" fmla="*/ 428625 h 809625"/>
              <a:gd name="connsiteX24" fmla="*/ 19050 w 962025"/>
              <a:gd name="connsiteY24" fmla="*/ 400050 h 809625"/>
              <a:gd name="connsiteX25" fmla="*/ 47625 w 962025"/>
              <a:gd name="connsiteY25" fmla="*/ 390525 h 809625"/>
              <a:gd name="connsiteX26" fmla="*/ 76200 w 962025"/>
              <a:gd name="connsiteY26" fmla="*/ 371475 h 809625"/>
              <a:gd name="connsiteX27" fmla="*/ 104775 w 962025"/>
              <a:gd name="connsiteY27" fmla="*/ 342900 h 809625"/>
              <a:gd name="connsiteX28" fmla="*/ 123825 w 962025"/>
              <a:gd name="connsiteY28" fmla="*/ 314325 h 809625"/>
              <a:gd name="connsiteX29" fmla="*/ 152400 w 962025"/>
              <a:gd name="connsiteY29" fmla="*/ 304800 h 809625"/>
              <a:gd name="connsiteX30" fmla="*/ 209550 w 962025"/>
              <a:gd name="connsiteY30" fmla="*/ 266700 h 809625"/>
              <a:gd name="connsiteX31" fmla="*/ 238125 w 962025"/>
              <a:gd name="connsiteY31" fmla="*/ 257175 h 809625"/>
              <a:gd name="connsiteX32" fmla="*/ 266700 w 962025"/>
              <a:gd name="connsiteY32" fmla="*/ 238125 h 809625"/>
              <a:gd name="connsiteX33" fmla="*/ 295275 w 962025"/>
              <a:gd name="connsiteY33" fmla="*/ 228600 h 809625"/>
              <a:gd name="connsiteX34" fmla="*/ 323850 w 962025"/>
              <a:gd name="connsiteY34" fmla="*/ 209550 h 809625"/>
              <a:gd name="connsiteX35" fmla="*/ 381000 w 962025"/>
              <a:gd name="connsiteY35" fmla="*/ 190500 h 809625"/>
              <a:gd name="connsiteX36" fmla="*/ 409575 w 962025"/>
              <a:gd name="connsiteY36" fmla="*/ 171450 h 809625"/>
              <a:gd name="connsiteX37" fmla="*/ 466725 w 962025"/>
              <a:gd name="connsiteY37" fmla="*/ 152400 h 809625"/>
              <a:gd name="connsiteX38" fmla="*/ 495300 w 962025"/>
              <a:gd name="connsiteY38" fmla="*/ 142875 h 809625"/>
              <a:gd name="connsiteX39" fmla="*/ 542925 w 962025"/>
              <a:gd name="connsiteY39" fmla="*/ 133350 h 809625"/>
              <a:gd name="connsiteX40" fmla="*/ 600075 w 962025"/>
              <a:gd name="connsiteY40" fmla="*/ 114300 h 809625"/>
              <a:gd name="connsiteX41" fmla="*/ 628650 w 962025"/>
              <a:gd name="connsiteY41" fmla="*/ 104775 h 809625"/>
              <a:gd name="connsiteX42" fmla="*/ 666750 w 962025"/>
              <a:gd name="connsiteY42" fmla="*/ 95250 h 809625"/>
              <a:gd name="connsiteX43" fmla="*/ 685800 w 962025"/>
              <a:gd name="connsiteY43" fmla="*/ 66675 h 809625"/>
              <a:gd name="connsiteX44" fmla="*/ 742950 w 962025"/>
              <a:gd name="connsiteY44" fmla="*/ 47625 h 809625"/>
              <a:gd name="connsiteX45" fmla="*/ 771525 w 962025"/>
              <a:gd name="connsiteY45" fmla="*/ 38100 h 809625"/>
              <a:gd name="connsiteX46" fmla="*/ 857250 w 962025"/>
              <a:gd name="connsiteY46" fmla="*/ 9525 h 809625"/>
              <a:gd name="connsiteX47" fmla="*/ 885825 w 962025"/>
              <a:gd name="connsiteY47" fmla="*/ 0 h 809625"/>
              <a:gd name="connsiteX48" fmla="*/ 962025 w 962025"/>
              <a:gd name="connsiteY48" fmla="*/ 28575 h 809625"/>
              <a:gd name="connsiteX0" fmla="*/ 962025 w 962025"/>
              <a:gd name="connsiteY0" fmla="*/ 28575 h 809625"/>
              <a:gd name="connsiteX1" fmla="*/ 962025 w 962025"/>
              <a:gd name="connsiteY1" fmla="*/ 28575 h 809625"/>
              <a:gd name="connsiteX2" fmla="*/ 885825 w 962025"/>
              <a:gd name="connsiteY2" fmla="*/ 66675 h 809625"/>
              <a:gd name="connsiteX3" fmla="*/ 838200 w 962025"/>
              <a:gd name="connsiteY3" fmla="*/ 104775 h 809625"/>
              <a:gd name="connsiteX4" fmla="*/ 947938 w 962025"/>
              <a:gd name="connsiteY4" fmla="*/ 213441 h 809625"/>
              <a:gd name="connsiteX5" fmla="*/ 880727 w 962025"/>
              <a:gd name="connsiteY5" fmla="*/ 400050 h 809625"/>
              <a:gd name="connsiteX6" fmla="*/ 762000 w 962025"/>
              <a:gd name="connsiteY6" fmla="*/ 457200 h 809625"/>
              <a:gd name="connsiteX7" fmla="*/ 733425 w 962025"/>
              <a:gd name="connsiteY7" fmla="*/ 476250 h 809625"/>
              <a:gd name="connsiteX8" fmla="*/ 685800 w 962025"/>
              <a:gd name="connsiteY8" fmla="*/ 523875 h 809625"/>
              <a:gd name="connsiteX9" fmla="*/ 647700 w 962025"/>
              <a:gd name="connsiteY9" fmla="*/ 590550 h 809625"/>
              <a:gd name="connsiteX10" fmla="*/ 619125 w 962025"/>
              <a:gd name="connsiteY10" fmla="*/ 609600 h 809625"/>
              <a:gd name="connsiteX11" fmla="*/ 571500 w 962025"/>
              <a:gd name="connsiteY11" fmla="*/ 657225 h 809625"/>
              <a:gd name="connsiteX12" fmla="*/ 533400 w 962025"/>
              <a:gd name="connsiteY12" fmla="*/ 714375 h 809625"/>
              <a:gd name="connsiteX13" fmla="*/ 476250 w 962025"/>
              <a:gd name="connsiteY13" fmla="*/ 752475 h 809625"/>
              <a:gd name="connsiteX14" fmla="*/ 447675 w 962025"/>
              <a:gd name="connsiteY14" fmla="*/ 762000 h 809625"/>
              <a:gd name="connsiteX15" fmla="*/ 314325 w 962025"/>
              <a:gd name="connsiteY15" fmla="*/ 781050 h 809625"/>
              <a:gd name="connsiteX16" fmla="*/ 285750 w 962025"/>
              <a:gd name="connsiteY16" fmla="*/ 790575 h 809625"/>
              <a:gd name="connsiteX17" fmla="*/ 190500 w 962025"/>
              <a:gd name="connsiteY17" fmla="*/ 809625 h 809625"/>
              <a:gd name="connsiteX18" fmla="*/ 95250 w 962025"/>
              <a:gd name="connsiteY18" fmla="*/ 800100 h 809625"/>
              <a:gd name="connsiteX19" fmla="*/ 66675 w 962025"/>
              <a:gd name="connsiteY19" fmla="*/ 771525 h 809625"/>
              <a:gd name="connsiteX20" fmla="*/ 28575 w 962025"/>
              <a:gd name="connsiteY20" fmla="*/ 714375 h 809625"/>
              <a:gd name="connsiteX21" fmla="*/ 9525 w 962025"/>
              <a:gd name="connsiteY21" fmla="*/ 638175 h 809625"/>
              <a:gd name="connsiteX22" fmla="*/ 0 w 962025"/>
              <a:gd name="connsiteY22" fmla="*/ 609600 h 809625"/>
              <a:gd name="connsiteX23" fmla="*/ 9525 w 962025"/>
              <a:gd name="connsiteY23" fmla="*/ 428625 h 809625"/>
              <a:gd name="connsiteX24" fmla="*/ 19050 w 962025"/>
              <a:gd name="connsiteY24" fmla="*/ 400050 h 809625"/>
              <a:gd name="connsiteX25" fmla="*/ 47625 w 962025"/>
              <a:gd name="connsiteY25" fmla="*/ 390525 h 809625"/>
              <a:gd name="connsiteX26" fmla="*/ 76200 w 962025"/>
              <a:gd name="connsiteY26" fmla="*/ 371475 h 809625"/>
              <a:gd name="connsiteX27" fmla="*/ 104775 w 962025"/>
              <a:gd name="connsiteY27" fmla="*/ 342900 h 809625"/>
              <a:gd name="connsiteX28" fmla="*/ 123825 w 962025"/>
              <a:gd name="connsiteY28" fmla="*/ 314325 h 809625"/>
              <a:gd name="connsiteX29" fmla="*/ 152400 w 962025"/>
              <a:gd name="connsiteY29" fmla="*/ 304800 h 809625"/>
              <a:gd name="connsiteX30" fmla="*/ 209550 w 962025"/>
              <a:gd name="connsiteY30" fmla="*/ 266700 h 809625"/>
              <a:gd name="connsiteX31" fmla="*/ 238125 w 962025"/>
              <a:gd name="connsiteY31" fmla="*/ 257175 h 809625"/>
              <a:gd name="connsiteX32" fmla="*/ 266700 w 962025"/>
              <a:gd name="connsiteY32" fmla="*/ 238125 h 809625"/>
              <a:gd name="connsiteX33" fmla="*/ 295275 w 962025"/>
              <a:gd name="connsiteY33" fmla="*/ 228600 h 809625"/>
              <a:gd name="connsiteX34" fmla="*/ 323850 w 962025"/>
              <a:gd name="connsiteY34" fmla="*/ 209550 h 809625"/>
              <a:gd name="connsiteX35" fmla="*/ 381000 w 962025"/>
              <a:gd name="connsiteY35" fmla="*/ 190500 h 809625"/>
              <a:gd name="connsiteX36" fmla="*/ 409575 w 962025"/>
              <a:gd name="connsiteY36" fmla="*/ 171450 h 809625"/>
              <a:gd name="connsiteX37" fmla="*/ 466725 w 962025"/>
              <a:gd name="connsiteY37" fmla="*/ 152400 h 809625"/>
              <a:gd name="connsiteX38" fmla="*/ 495300 w 962025"/>
              <a:gd name="connsiteY38" fmla="*/ 142875 h 809625"/>
              <a:gd name="connsiteX39" fmla="*/ 542925 w 962025"/>
              <a:gd name="connsiteY39" fmla="*/ 133350 h 809625"/>
              <a:gd name="connsiteX40" fmla="*/ 600075 w 962025"/>
              <a:gd name="connsiteY40" fmla="*/ 114300 h 809625"/>
              <a:gd name="connsiteX41" fmla="*/ 628650 w 962025"/>
              <a:gd name="connsiteY41" fmla="*/ 104775 h 809625"/>
              <a:gd name="connsiteX42" fmla="*/ 666750 w 962025"/>
              <a:gd name="connsiteY42" fmla="*/ 95250 h 809625"/>
              <a:gd name="connsiteX43" fmla="*/ 685800 w 962025"/>
              <a:gd name="connsiteY43" fmla="*/ 66675 h 809625"/>
              <a:gd name="connsiteX44" fmla="*/ 742950 w 962025"/>
              <a:gd name="connsiteY44" fmla="*/ 47625 h 809625"/>
              <a:gd name="connsiteX45" fmla="*/ 771525 w 962025"/>
              <a:gd name="connsiteY45" fmla="*/ 38100 h 809625"/>
              <a:gd name="connsiteX46" fmla="*/ 857250 w 962025"/>
              <a:gd name="connsiteY46" fmla="*/ 9525 h 809625"/>
              <a:gd name="connsiteX47" fmla="*/ 885825 w 962025"/>
              <a:gd name="connsiteY47" fmla="*/ 0 h 809625"/>
              <a:gd name="connsiteX48" fmla="*/ 962025 w 962025"/>
              <a:gd name="connsiteY48" fmla="*/ 28575 h 809625"/>
              <a:gd name="connsiteX0" fmla="*/ 962025 w 962025"/>
              <a:gd name="connsiteY0" fmla="*/ 28575 h 809625"/>
              <a:gd name="connsiteX1" fmla="*/ 962025 w 962025"/>
              <a:gd name="connsiteY1" fmla="*/ 28575 h 809625"/>
              <a:gd name="connsiteX2" fmla="*/ 838200 w 962025"/>
              <a:gd name="connsiteY2" fmla="*/ 104775 h 809625"/>
              <a:gd name="connsiteX3" fmla="*/ 947938 w 962025"/>
              <a:gd name="connsiteY3" fmla="*/ 213441 h 809625"/>
              <a:gd name="connsiteX4" fmla="*/ 880727 w 962025"/>
              <a:gd name="connsiteY4" fmla="*/ 400050 h 809625"/>
              <a:gd name="connsiteX5" fmla="*/ 762000 w 962025"/>
              <a:gd name="connsiteY5" fmla="*/ 457200 h 809625"/>
              <a:gd name="connsiteX6" fmla="*/ 733425 w 962025"/>
              <a:gd name="connsiteY6" fmla="*/ 476250 h 809625"/>
              <a:gd name="connsiteX7" fmla="*/ 685800 w 962025"/>
              <a:gd name="connsiteY7" fmla="*/ 523875 h 809625"/>
              <a:gd name="connsiteX8" fmla="*/ 647700 w 962025"/>
              <a:gd name="connsiteY8" fmla="*/ 590550 h 809625"/>
              <a:gd name="connsiteX9" fmla="*/ 619125 w 962025"/>
              <a:gd name="connsiteY9" fmla="*/ 609600 h 809625"/>
              <a:gd name="connsiteX10" fmla="*/ 571500 w 962025"/>
              <a:gd name="connsiteY10" fmla="*/ 657225 h 809625"/>
              <a:gd name="connsiteX11" fmla="*/ 533400 w 962025"/>
              <a:gd name="connsiteY11" fmla="*/ 714375 h 809625"/>
              <a:gd name="connsiteX12" fmla="*/ 476250 w 962025"/>
              <a:gd name="connsiteY12" fmla="*/ 752475 h 809625"/>
              <a:gd name="connsiteX13" fmla="*/ 447675 w 962025"/>
              <a:gd name="connsiteY13" fmla="*/ 762000 h 809625"/>
              <a:gd name="connsiteX14" fmla="*/ 314325 w 962025"/>
              <a:gd name="connsiteY14" fmla="*/ 781050 h 809625"/>
              <a:gd name="connsiteX15" fmla="*/ 285750 w 962025"/>
              <a:gd name="connsiteY15" fmla="*/ 790575 h 809625"/>
              <a:gd name="connsiteX16" fmla="*/ 190500 w 962025"/>
              <a:gd name="connsiteY16" fmla="*/ 809625 h 809625"/>
              <a:gd name="connsiteX17" fmla="*/ 95250 w 962025"/>
              <a:gd name="connsiteY17" fmla="*/ 800100 h 809625"/>
              <a:gd name="connsiteX18" fmla="*/ 66675 w 962025"/>
              <a:gd name="connsiteY18" fmla="*/ 771525 h 809625"/>
              <a:gd name="connsiteX19" fmla="*/ 28575 w 962025"/>
              <a:gd name="connsiteY19" fmla="*/ 714375 h 809625"/>
              <a:gd name="connsiteX20" fmla="*/ 9525 w 962025"/>
              <a:gd name="connsiteY20" fmla="*/ 638175 h 809625"/>
              <a:gd name="connsiteX21" fmla="*/ 0 w 962025"/>
              <a:gd name="connsiteY21" fmla="*/ 609600 h 809625"/>
              <a:gd name="connsiteX22" fmla="*/ 9525 w 962025"/>
              <a:gd name="connsiteY22" fmla="*/ 428625 h 809625"/>
              <a:gd name="connsiteX23" fmla="*/ 19050 w 962025"/>
              <a:gd name="connsiteY23" fmla="*/ 400050 h 809625"/>
              <a:gd name="connsiteX24" fmla="*/ 47625 w 962025"/>
              <a:gd name="connsiteY24" fmla="*/ 390525 h 809625"/>
              <a:gd name="connsiteX25" fmla="*/ 76200 w 962025"/>
              <a:gd name="connsiteY25" fmla="*/ 371475 h 809625"/>
              <a:gd name="connsiteX26" fmla="*/ 104775 w 962025"/>
              <a:gd name="connsiteY26" fmla="*/ 342900 h 809625"/>
              <a:gd name="connsiteX27" fmla="*/ 123825 w 962025"/>
              <a:gd name="connsiteY27" fmla="*/ 314325 h 809625"/>
              <a:gd name="connsiteX28" fmla="*/ 152400 w 962025"/>
              <a:gd name="connsiteY28" fmla="*/ 304800 h 809625"/>
              <a:gd name="connsiteX29" fmla="*/ 209550 w 962025"/>
              <a:gd name="connsiteY29" fmla="*/ 266700 h 809625"/>
              <a:gd name="connsiteX30" fmla="*/ 238125 w 962025"/>
              <a:gd name="connsiteY30" fmla="*/ 257175 h 809625"/>
              <a:gd name="connsiteX31" fmla="*/ 266700 w 962025"/>
              <a:gd name="connsiteY31" fmla="*/ 238125 h 809625"/>
              <a:gd name="connsiteX32" fmla="*/ 295275 w 962025"/>
              <a:gd name="connsiteY32" fmla="*/ 228600 h 809625"/>
              <a:gd name="connsiteX33" fmla="*/ 323850 w 962025"/>
              <a:gd name="connsiteY33" fmla="*/ 209550 h 809625"/>
              <a:gd name="connsiteX34" fmla="*/ 381000 w 962025"/>
              <a:gd name="connsiteY34" fmla="*/ 190500 h 809625"/>
              <a:gd name="connsiteX35" fmla="*/ 409575 w 962025"/>
              <a:gd name="connsiteY35" fmla="*/ 171450 h 809625"/>
              <a:gd name="connsiteX36" fmla="*/ 466725 w 962025"/>
              <a:gd name="connsiteY36" fmla="*/ 152400 h 809625"/>
              <a:gd name="connsiteX37" fmla="*/ 495300 w 962025"/>
              <a:gd name="connsiteY37" fmla="*/ 142875 h 809625"/>
              <a:gd name="connsiteX38" fmla="*/ 542925 w 962025"/>
              <a:gd name="connsiteY38" fmla="*/ 133350 h 809625"/>
              <a:gd name="connsiteX39" fmla="*/ 600075 w 962025"/>
              <a:gd name="connsiteY39" fmla="*/ 114300 h 809625"/>
              <a:gd name="connsiteX40" fmla="*/ 628650 w 962025"/>
              <a:gd name="connsiteY40" fmla="*/ 104775 h 809625"/>
              <a:gd name="connsiteX41" fmla="*/ 666750 w 962025"/>
              <a:gd name="connsiteY41" fmla="*/ 95250 h 809625"/>
              <a:gd name="connsiteX42" fmla="*/ 685800 w 962025"/>
              <a:gd name="connsiteY42" fmla="*/ 66675 h 809625"/>
              <a:gd name="connsiteX43" fmla="*/ 742950 w 962025"/>
              <a:gd name="connsiteY43" fmla="*/ 47625 h 809625"/>
              <a:gd name="connsiteX44" fmla="*/ 771525 w 962025"/>
              <a:gd name="connsiteY44" fmla="*/ 38100 h 809625"/>
              <a:gd name="connsiteX45" fmla="*/ 857250 w 962025"/>
              <a:gd name="connsiteY45" fmla="*/ 9525 h 809625"/>
              <a:gd name="connsiteX46" fmla="*/ 885825 w 962025"/>
              <a:gd name="connsiteY46" fmla="*/ 0 h 809625"/>
              <a:gd name="connsiteX47" fmla="*/ 962025 w 962025"/>
              <a:gd name="connsiteY47" fmla="*/ 28575 h 809625"/>
              <a:gd name="connsiteX0" fmla="*/ 962025 w 962025"/>
              <a:gd name="connsiteY0" fmla="*/ 28575 h 809625"/>
              <a:gd name="connsiteX1" fmla="*/ 962025 w 962025"/>
              <a:gd name="connsiteY1" fmla="*/ 28575 h 809625"/>
              <a:gd name="connsiteX2" fmla="*/ 947938 w 962025"/>
              <a:gd name="connsiteY2" fmla="*/ 213441 h 809625"/>
              <a:gd name="connsiteX3" fmla="*/ 880727 w 962025"/>
              <a:gd name="connsiteY3" fmla="*/ 400050 h 809625"/>
              <a:gd name="connsiteX4" fmla="*/ 762000 w 962025"/>
              <a:gd name="connsiteY4" fmla="*/ 457200 h 809625"/>
              <a:gd name="connsiteX5" fmla="*/ 733425 w 962025"/>
              <a:gd name="connsiteY5" fmla="*/ 476250 h 809625"/>
              <a:gd name="connsiteX6" fmla="*/ 685800 w 962025"/>
              <a:gd name="connsiteY6" fmla="*/ 523875 h 809625"/>
              <a:gd name="connsiteX7" fmla="*/ 647700 w 962025"/>
              <a:gd name="connsiteY7" fmla="*/ 590550 h 809625"/>
              <a:gd name="connsiteX8" fmla="*/ 619125 w 962025"/>
              <a:gd name="connsiteY8" fmla="*/ 609600 h 809625"/>
              <a:gd name="connsiteX9" fmla="*/ 571500 w 962025"/>
              <a:gd name="connsiteY9" fmla="*/ 657225 h 809625"/>
              <a:gd name="connsiteX10" fmla="*/ 533400 w 962025"/>
              <a:gd name="connsiteY10" fmla="*/ 714375 h 809625"/>
              <a:gd name="connsiteX11" fmla="*/ 476250 w 962025"/>
              <a:gd name="connsiteY11" fmla="*/ 752475 h 809625"/>
              <a:gd name="connsiteX12" fmla="*/ 447675 w 962025"/>
              <a:gd name="connsiteY12" fmla="*/ 762000 h 809625"/>
              <a:gd name="connsiteX13" fmla="*/ 314325 w 962025"/>
              <a:gd name="connsiteY13" fmla="*/ 781050 h 809625"/>
              <a:gd name="connsiteX14" fmla="*/ 285750 w 962025"/>
              <a:gd name="connsiteY14" fmla="*/ 790575 h 809625"/>
              <a:gd name="connsiteX15" fmla="*/ 190500 w 962025"/>
              <a:gd name="connsiteY15" fmla="*/ 809625 h 809625"/>
              <a:gd name="connsiteX16" fmla="*/ 95250 w 962025"/>
              <a:gd name="connsiteY16" fmla="*/ 800100 h 809625"/>
              <a:gd name="connsiteX17" fmla="*/ 66675 w 962025"/>
              <a:gd name="connsiteY17" fmla="*/ 771525 h 809625"/>
              <a:gd name="connsiteX18" fmla="*/ 28575 w 962025"/>
              <a:gd name="connsiteY18" fmla="*/ 714375 h 809625"/>
              <a:gd name="connsiteX19" fmla="*/ 9525 w 962025"/>
              <a:gd name="connsiteY19" fmla="*/ 638175 h 809625"/>
              <a:gd name="connsiteX20" fmla="*/ 0 w 962025"/>
              <a:gd name="connsiteY20" fmla="*/ 609600 h 809625"/>
              <a:gd name="connsiteX21" fmla="*/ 9525 w 962025"/>
              <a:gd name="connsiteY21" fmla="*/ 428625 h 809625"/>
              <a:gd name="connsiteX22" fmla="*/ 19050 w 962025"/>
              <a:gd name="connsiteY22" fmla="*/ 400050 h 809625"/>
              <a:gd name="connsiteX23" fmla="*/ 47625 w 962025"/>
              <a:gd name="connsiteY23" fmla="*/ 390525 h 809625"/>
              <a:gd name="connsiteX24" fmla="*/ 76200 w 962025"/>
              <a:gd name="connsiteY24" fmla="*/ 371475 h 809625"/>
              <a:gd name="connsiteX25" fmla="*/ 104775 w 962025"/>
              <a:gd name="connsiteY25" fmla="*/ 342900 h 809625"/>
              <a:gd name="connsiteX26" fmla="*/ 123825 w 962025"/>
              <a:gd name="connsiteY26" fmla="*/ 314325 h 809625"/>
              <a:gd name="connsiteX27" fmla="*/ 152400 w 962025"/>
              <a:gd name="connsiteY27" fmla="*/ 304800 h 809625"/>
              <a:gd name="connsiteX28" fmla="*/ 209550 w 962025"/>
              <a:gd name="connsiteY28" fmla="*/ 266700 h 809625"/>
              <a:gd name="connsiteX29" fmla="*/ 238125 w 962025"/>
              <a:gd name="connsiteY29" fmla="*/ 257175 h 809625"/>
              <a:gd name="connsiteX30" fmla="*/ 266700 w 962025"/>
              <a:gd name="connsiteY30" fmla="*/ 238125 h 809625"/>
              <a:gd name="connsiteX31" fmla="*/ 295275 w 962025"/>
              <a:gd name="connsiteY31" fmla="*/ 228600 h 809625"/>
              <a:gd name="connsiteX32" fmla="*/ 323850 w 962025"/>
              <a:gd name="connsiteY32" fmla="*/ 209550 h 809625"/>
              <a:gd name="connsiteX33" fmla="*/ 381000 w 962025"/>
              <a:gd name="connsiteY33" fmla="*/ 190500 h 809625"/>
              <a:gd name="connsiteX34" fmla="*/ 409575 w 962025"/>
              <a:gd name="connsiteY34" fmla="*/ 171450 h 809625"/>
              <a:gd name="connsiteX35" fmla="*/ 466725 w 962025"/>
              <a:gd name="connsiteY35" fmla="*/ 152400 h 809625"/>
              <a:gd name="connsiteX36" fmla="*/ 495300 w 962025"/>
              <a:gd name="connsiteY36" fmla="*/ 142875 h 809625"/>
              <a:gd name="connsiteX37" fmla="*/ 542925 w 962025"/>
              <a:gd name="connsiteY37" fmla="*/ 133350 h 809625"/>
              <a:gd name="connsiteX38" fmla="*/ 600075 w 962025"/>
              <a:gd name="connsiteY38" fmla="*/ 114300 h 809625"/>
              <a:gd name="connsiteX39" fmla="*/ 628650 w 962025"/>
              <a:gd name="connsiteY39" fmla="*/ 104775 h 809625"/>
              <a:gd name="connsiteX40" fmla="*/ 666750 w 962025"/>
              <a:gd name="connsiteY40" fmla="*/ 95250 h 809625"/>
              <a:gd name="connsiteX41" fmla="*/ 685800 w 962025"/>
              <a:gd name="connsiteY41" fmla="*/ 66675 h 809625"/>
              <a:gd name="connsiteX42" fmla="*/ 742950 w 962025"/>
              <a:gd name="connsiteY42" fmla="*/ 47625 h 809625"/>
              <a:gd name="connsiteX43" fmla="*/ 771525 w 962025"/>
              <a:gd name="connsiteY43" fmla="*/ 38100 h 809625"/>
              <a:gd name="connsiteX44" fmla="*/ 857250 w 962025"/>
              <a:gd name="connsiteY44" fmla="*/ 9525 h 809625"/>
              <a:gd name="connsiteX45" fmla="*/ 885825 w 962025"/>
              <a:gd name="connsiteY45" fmla="*/ 0 h 809625"/>
              <a:gd name="connsiteX46" fmla="*/ 962025 w 962025"/>
              <a:gd name="connsiteY46" fmla="*/ 28575 h 809625"/>
              <a:gd name="connsiteX0" fmla="*/ 962025 w 992283"/>
              <a:gd name="connsiteY0" fmla="*/ 28575 h 809625"/>
              <a:gd name="connsiteX1" fmla="*/ 962025 w 992283"/>
              <a:gd name="connsiteY1" fmla="*/ 28575 h 809625"/>
              <a:gd name="connsiteX2" fmla="*/ 947938 w 992283"/>
              <a:gd name="connsiteY2" fmla="*/ 213441 h 809625"/>
              <a:gd name="connsiteX3" fmla="*/ 983758 w 992283"/>
              <a:gd name="connsiteY3" fmla="*/ 400050 h 809625"/>
              <a:gd name="connsiteX4" fmla="*/ 762000 w 992283"/>
              <a:gd name="connsiteY4" fmla="*/ 457200 h 809625"/>
              <a:gd name="connsiteX5" fmla="*/ 733425 w 992283"/>
              <a:gd name="connsiteY5" fmla="*/ 476250 h 809625"/>
              <a:gd name="connsiteX6" fmla="*/ 685800 w 992283"/>
              <a:gd name="connsiteY6" fmla="*/ 523875 h 809625"/>
              <a:gd name="connsiteX7" fmla="*/ 647700 w 992283"/>
              <a:gd name="connsiteY7" fmla="*/ 590550 h 809625"/>
              <a:gd name="connsiteX8" fmla="*/ 619125 w 992283"/>
              <a:gd name="connsiteY8" fmla="*/ 609600 h 809625"/>
              <a:gd name="connsiteX9" fmla="*/ 571500 w 992283"/>
              <a:gd name="connsiteY9" fmla="*/ 657225 h 809625"/>
              <a:gd name="connsiteX10" fmla="*/ 533400 w 992283"/>
              <a:gd name="connsiteY10" fmla="*/ 714375 h 809625"/>
              <a:gd name="connsiteX11" fmla="*/ 476250 w 992283"/>
              <a:gd name="connsiteY11" fmla="*/ 752475 h 809625"/>
              <a:gd name="connsiteX12" fmla="*/ 447675 w 992283"/>
              <a:gd name="connsiteY12" fmla="*/ 762000 h 809625"/>
              <a:gd name="connsiteX13" fmla="*/ 314325 w 992283"/>
              <a:gd name="connsiteY13" fmla="*/ 781050 h 809625"/>
              <a:gd name="connsiteX14" fmla="*/ 285750 w 992283"/>
              <a:gd name="connsiteY14" fmla="*/ 790575 h 809625"/>
              <a:gd name="connsiteX15" fmla="*/ 190500 w 992283"/>
              <a:gd name="connsiteY15" fmla="*/ 809625 h 809625"/>
              <a:gd name="connsiteX16" fmla="*/ 95250 w 992283"/>
              <a:gd name="connsiteY16" fmla="*/ 800100 h 809625"/>
              <a:gd name="connsiteX17" fmla="*/ 66675 w 992283"/>
              <a:gd name="connsiteY17" fmla="*/ 771525 h 809625"/>
              <a:gd name="connsiteX18" fmla="*/ 28575 w 992283"/>
              <a:gd name="connsiteY18" fmla="*/ 714375 h 809625"/>
              <a:gd name="connsiteX19" fmla="*/ 9525 w 992283"/>
              <a:gd name="connsiteY19" fmla="*/ 638175 h 809625"/>
              <a:gd name="connsiteX20" fmla="*/ 0 w 992283"/>
              <a:gd name="connsiteY20" fmla="*/ 609600 h 809625"/>
              <a:gd name="connsiteX21" fmla="*/ 9525 w 992283"/>
              <a:gd name="connsiteY21" fmla="*/ 428625 h 809625"/>
              <a:gd name="connsiteX22" fmla="*/ 19050 w 992283"/>
              <a:gd name="connsiteY22" fmla="*/ 400050 h 809625"/>
              <a:gd name="connsiteX23" fmla="*/ 47625 w 992283"/>
              <a:gd name="connsiteY23" fmla="*/ 390525 h 809625"/>
              <a:gd name="connsiteX24" fmla="*/ 76200 w 992283"/>
              <a:gd name="connsiteY24" fmla="*/ 371475 h 809625"/>
              <a:gd name="connsiteX25" fmla="*/ 104775 w 992283"/>
              <a:gd name="connsiteY25" fmla="*/ 342900 h 809625"/>
              <a:gd name="connsiteX26" fmla="*/ 123825 w 992283"/>
              <a:gd name="connsiteY26" fmla="*/ 314325 h 809625"/>
              <a:gd name="connsiteX27" fmla="*/ 152400 w 992283"/>
              <a:gd name="connsiteY27" fmla="*/ 304800 h 809625"/>
              <a:gd name="connsiteX28" fmla="*/ 209550 w 992283"/>
              <a:gd name="connsiteY28" fmla="*/ 266700 h 809625"/>
              <a:gd name="connsiteX29" fmla="*/ 238125 w 992283"/>
              <a:gd name="connsiteY29" fmla="*/ 257175 h 809625"/>
              <a:gd name="connsiteX30" fmla="*/ 266700 w 992283"/>
              <a:gd name="connsiteY30" fmla="*/ 238125 h 809625"/>
              <a:gd name="connsiteX31" fmla="*/ 295275 w 992283"/>
              <a:gd name="connsiteY31" fmla="*/ 228600 h 809625"/>
              <a:gd name="connsiteX32" fmla="*/ 323850 w 992283"/>
              <a:gd name="connsiteY32" fmla="*/ 209550 h 809625"/>
              <a:gd name="connsiteX33" fmla="*/ 381000 w 992283"/>
              <a:gd name="connsiteY33" fmla="*/ 190500 h 809625"/>
              <a:gd name="connsiteX34" fmla="*/ 409575 w 992283"/>
              <a:gd name="connsiteY34" fmla="*/ 171450 h 809625"/>
              <a:gd name="connsiteX35" fmla="*/ 466725 w 992283"/>
              <a:gd name="connsiteY35" fmla="*/ 152400 h 809625"/>
              <a:gd name="connsiteX36" fmla="*/ 495300 w 992283"/>
              <a:gd name="connsiteY36" fmla="*/ 142875 h 809625"/>
              <a:gd name="connsiteX37" fmla="*/ 542925 w 992283"/>
              <a:gd name="connsiteY37" fmla="*/ 133350 h 809625"/>
              <a:gd name="connsiteX38" fmla="*/ 600075 w 992283"/>
              <a:gd name="connsiteY38" fmla="*/ 114300 h 809625"/>
              <a:gd name="connsiteX39" fmla="*/ 628650 w 992283"/>
              <a:gd name="connsiteY39" fmla="*/ 104775 h 809625"/>
              <a:gd name="connsiteX40" fmla="*/ 666750 w 992283"/>
              <a:gd name="connsiteY40" fmla="*/ 95250 h 809625"/>
              <a:gd name="connsiteX41" fmla="*/ 685800 w 992283"/>
              <a:gd name="connsiteY41" fmla="*/ 66675 h 809625"/>
              <a:gd name="connsiteX42" fmla="*/ 742950 w 992283"/>
              <a:gd name="connsiteY42" fmla="*/ 47625 h 809625"/>
              <a:gd name="connsiteX43" fmla="*/ 771525 w 992283"/>
              <a:gd name="connsiteY43" fmla="*/ 38100 h 809625"/>
              <a:gd name="connsiteX44" fmla="*/ 857250 w 992283"/>
              <a:gd name="connsiteY44" fmla="*/ 9525 h 809625"/>
              <a:gd name="connsiteX45" fmla="*/ 885825 w 992283"/>
              <a:gd name="connsiteY45" fmla="*/ 0 h 809625"/>
              <a:gd name="connsiteX46" fmla="*/ 962025 w 992283"/>
              <a:gd name="connsiteY46" fmla="*/ 28575 h 809625"/>
              <a:gd name="connsiteX0" fmla="*/ 962025 w 1002056"/>
              <a:gd name="connsiteY0" fmla="*/ 28575 h 809625"/>
              <a:gd name="connsiteX1" fmla="*/ 962025 w 1002056"/>
              <a:gd name="connsiteY1" fmla="*/ 28575 h 809625"/>
              <a:gd name="connsiteX2" fmla="*/ 986575 w 1002056"/>
              <a:gd name="connsiteY2" fmla="*/ 187683 h 809625"/>
              <a:gd name="connsiteX3" fmla="*/ 983758 w 1002056"/>
              <a:gd name="connsiteY3" fmla="*/ 400050 h 809625"/>
              <a:gd name="connsiteX4" fmla="*/ 762000 w 1002056"/>
              <a:gd name="connsiteY4" fmla="*/ 457200 h 809625"/>
              <a:gd name="connsiteX5" fmla="*/ 733425 w 1002056"/>
              <a:gd name="connsiteY5" fmla="*/ 476250 h 809625"/>
              <a:gd name="connsiteX6" fmla="*/ 685800 w 1002056"/>
              <a:gd name="connsiteY6" fmla="*/ 523875 h 809625"/>
              <a:gd name="connsiteX7" fmla="*/ 647700 w 1002056"/>
              <a:gd name="connsiteY7" fmla="*/ 590550 h 809625"/>
              <a:gd name="connsiteX8" fmla="*/ 619125 w 1002056"/>
              <a:gd name="connsiteY8" fmla="*/ 609600 h 809625"/>
              <a:gd name="connsiteX9" fmla="*/ 571500 w 1002056"/>
              <a:gd name="connsiteY9" fmla="*/ 657225 h 809625"/>
              <a:gd name="connsiteX10" fmla="*/ 533400 w 1002056"/>
              <a:gd name="connsiteY10" fmla="*/ 714375 h 809625"/>
              <a:gd name="connsiteX11" fmla="*/ 476250 w 1002056"/>
              <a:gd name="connsiteY11" fmla="*/ 752475 h 809625"/>
              <a:gd name="connsiteX12" fmla="*/ 447675 w 1002056"/>
              <a:gd name="connsiteY12" fmla="*/ 762000 h 809625"/>
              <a:gd name="connsiteX13" fmla="*/ 314325 w 1002056"/>
              <a:gd name="connsiteY13" fmla="*/ 781050 h 809625"/>
              <a:gd name="connsiteX14" fmla="*/ 285750 w 1002056"/>
              <a:gd name="connsiteY14" fmla="*/ 790575 h 809625"/>
              <a:gd name="connsiteX15" fmla="*/ 190500 w 1002056"/>
              <a:gd name="connsiteY15" fmla="*/ 809625 h 809625"/>
              <a:gd name="connsiteX16" fmla="*/ 95250 w 1002056"/>
              <a:gd name="connsiteY16" fmla="*/ 800100 h 809625"/>
              <a:gd name="connsiteX17" fmla="*/ 66675 w 1002056"/>
              <a:gd name="connsiteY17" fmla="*/ 771525 h 809625"/>
              <a:gd name="connsiteX18" fmla="*/ 28575 w 1002056"/>
              <a:gd name="connsiteY18" fmla="*/ 714375 h 809625"/>
              <a:gd name="connsiteX19" fmla="*/ 9525 w 1002056"/>
              <a:gd name="connsiteY19" fmla="*/ 638175 h 809625"/>
              <a:gd name="connsiteX20" fmla="*/ 0 w 1002056"/>
              <a:gd name="connsiteY20" fmla="*/ 609600 h 809625"/>
              <a:gd name="connsiteX21" fmla="*/ 9525 w 1002056"/>
              <a:gd name="connsiteY21" fmla="*/ 428625 h 809625"/>
              <a:gd name="connsiteX22" fmla="*/ 19050 w 1002056"/>
              <a:gd name="connsiteY22" fmla="*/ 400050 h 809625"/>
              <a:gd name="connsiteX23" fmla="*/ 47625 w 1002056"/>
              <a:gd name="connsiteY23" fmla="*/ 390525 h 809625"/>
              <a:gd name="connsiteX24" fmla="*/ 76200 w 1002056"/>
              <a:gd name="connsiteY24" fmla="*/ 371475 h 809625"/>
              <a:gd name="connsiteX25" fmla="*/ 104775 w 1002056"/>
              <a:gd name="connsiteY25" fmla="*/ 342900 h 809625"/>
              <a:gd name="connsiteX26" fmla="*/ 123825 w 1002056"/>
              <a:gd name="connsiteY26" fmla="*/ 314325 h 809625"/>
              <a:gd name="connsiteX27" fmla="*/ 152400 w 1002056"/>
              <a:gd name="connsiteY27" fmla="*/ 304800 h 809625"/>
              <a:gd name="connsiteX28" fmla="*/ 209550 w 1002056"/>
              <a:gd name="connsiteY28" fmla="*/ 266700 h 809625"/>
              <a:gd name="connsiteX29" fmla="*/ 238125 w 1002056"/>
              <a:gd name="connsiteY29" fmla="*/ 257175 h 809625"/>
              <a:gd name="connsiteX30" fmla="*/ 266700 w 1002056"/>
              <a:gd name="connsiteY30" fmla="*/ 238125 h 809625"/>
              <a:gd name="connsiteX31" fmla="*/ 295275 w 1002056"/>
              <a:gd name="connsiteY31" fmla="*/ 228600 h 809625"/>
              <a:gd name="connsiteX32" fmla="*/ 323850 w 1002056"/>
              <a:gd name="connsiteY32" fmla="*/ 209550 h 809625"/>
              <a:gd name="connsiteX33" fmla="*/ 381000 w 1002056"/>
              <a:gd name="connsiteY33" fmla="*/ 190500 h 809625"/>
              <a:gd name="connsiteX34" fmla="*/ 409575 w 1002056"/>
              <a:gd name="connsiteY34" fmla="*/ 171450 h 809625"/>
              <a:gd name="connsiteX35" fmla="*/ 466725 w 1002056"/>
              <a:gd name="connsiteY35" fmla="*/ 152400 h 809625"/>
              <a:gd name="connsiteX36" fmla="*/ 495300 w 1002056"/>
              <a:gd name="connsiteY36" fmla="*/ 142875 h 809625"/>
              <a:gd name="connsiteX37" fmla="*/ 542925 w 1002056"/>
              <a:gd name="connsiteY37" fmla="*/ 133350 h 809625"/>
              <a:gd name="connsiteX38" fmla="*/ 600075 w 1002056"/>
              <a:gd name="connsiteY38" fmla="*/ 114300 h 809625"/>
              <a:gd name="connsiteX39" fmla="*/ 628650 w 1002056"/>
              <a:gd name="connsiteY39" fmla="*/ 104775 h 809625"/>
              <a:gd name="connsiteX40" fmla="*/ 666750 w 1002056"/>
              <a:gd name="connsiteY40" fmla="*/ 95250 h 809625"/>
              <a:gd name="connsiteX41" fmla="*/ 685800 w 1002056"/>
              <a:gd name="connsiteY41" fmla="*/ 66675 h 809625"/>
              <a:gd name="connsiteX42" fmla="*/ 742950 w 1002056"/>
              <a:gd name="connsiteY42" fmla="*/ 47625 h 809625"/>
              <a:gd name="connsiteX43" fmla="*/ 771525 w 1002056"/>
              <a:gd name="connsiteY43" fmla="*/ 38100 h 809625"/>
              <a:gd name="connsiteX44" fmla="*/ 857250 w 1002056"/>
              <a:gd name="connsiteY44" fmla="*/ 9525 h 809625"/>
              <a:gd name="connsiteX45" fmla="*/ 885825 w 1002056"/>
              <a:gd name="connsiteY45" fmla="*/ 0 h 809625"/>
              <a:gd name="connsiteX46" fmla="*/ 962025 w 1002056"/>
              <a:gd name="connsiteY46" fmla="*/ 28575 h 809625"/>
              <a:gd name="connsiteX0" fmla="*/ 962025 w 1002056"/>
              <a:gd name="connsiteY0" fmla="*/ 28575 h 809625"/>
              <a:gd name="connsiteX1" fmla="*/ 962025 w 1002056"/>
              <a:gd name="connsiteY1" fmla="*/ 28575 h 809625"/>
              <a:gd name="connsiteX2" fmla="*/ 986575 w 1002056"/>
              <a:gd name="connsiteY2" fmla="*/ 187683 h 809625"/>
              <a:gd name="connsiteX3" fmla="*/ 983758 w 1002056"/>
              <a:gd name="connsiteY3" fmla="*/ 400050 h 809625"/>
              <a:gd name="connsiteX4" fmla="*/ 762000 w 1002056"/>
              <a:gd name="connsiteY4" fmla="*/ 457200 h 809625"/>
              <a:gd name="connsiteX5" fmla="*/ 685800 w 1002056"/>
              <a:gd name="connsiteY5" fmla="*/ 523875 h 809625"/>
              <a:gd name="connsiteX6" fmla="*/ 647700 w 1002056"/>
              <a:gd name="connsiteY6" fmla="*/ 590550 h 809625"/>
              <a:gd name="connsiteX7" fmla="*/ 619125 w 1002056"/>
              <a:gd name="connsiteY7" fmla="*/ 609600 h 809625"/>
              <a:gd name="connsiteX8" fmla="*/ 571500 w 1002056"/>
              <a:gd name="connsiteY8" fmla="*/ 657225 h 809625"/>
              <a:gd name="connsiteX9" fmla="*/ 533400 w 1002056"/>
              <a:gd name="connsiteY9" fmla="*/ 714375 h 809625"/>
              <a:gd name="connsiteX10" fmla="*/ 476250 w 1002056"/>
              <a:gd name="connsiteY10" fmla="*/ 752475 h 809625"/>
              <a:gd name="connsiteX11" fmla="*/ 447675 w 1002056"/>
              <a:gd name="connsiteY11" fmla="*/ 762000 h 809625"/>
              <a:gd name="connsiteX12" fmla="*/ 314325 w 1002056"/>
              <a:gd name="connsiteY12" fmla="*/ 781050 h 809625"/>
              <a:gd name="connsiteX13" fmla="*/ 285750 w 1002056"/>
              <a:gd name="connsiteY13" fmla="*/ 790575 h 809625"/>
              <a:gd name="connsiteX14" fmla="*/ 190500 w 1002056"/>
              <a:gd name="connsiteY14" fmla="*/ 809625 h 809625"/>
              <a:gd name="connsiteX15" fmla="*/ 95250 w 1002056"/>
              <a:gd name="connsiteY15" fmla="*/ 800100 h 809625"/>
              <a:gd name="connsiteX16" fmla="*/ 66675 w 1002056"/>
              <a:gd name="connsiteY16" fmla="*/ 771525 h 809625"/>
              <a:gd name="connsiteX17" fmla="*/ 28575 w 1002056"/>
              <a:gd name="connsiteY17" fmla="*/ 714375 h 809625"/>
              <a:gd name="connsiteX18" fmla="*/ 9525 w 1002056"/>
              <a:gd name="connsiteY18" fmla="*/ 638175 h 809625"/>
              <a:gd name="connsiteX19" fmla="*/ 0 w 1002056"/>
              <a:gd name="connsiteY19" fmla="*/ 609600 h 809625"/>
              <a:gd name="connsiteX20" fmla="*/ 9525 w 1002056"/>
              <a:gd name="connsiteY20" fmla="*/ 428625 h 809625"/>
              <a:gd name="connsiteX21" fmla="*/ 19050 w 1002056"/>
              <a:gd name="connsiteY21" fmla="*/ 400050 h 809625"/>
              <a:gd name="connsiteX22" fmla="*/ 47625 w 1002056"/>
              <a:gd name="connsiteY22" fmla="*/ 390525 h 809625"/>
              <a:gd name="connsiteX23" fmla="*/ 76200 w 1002056"/>
              <a:gd name="connsiteY23" fmla="*/ 371475 h 809625"/>
              <a:gd name="connsiteX24" fmla="*/ 104775 w 1002056"/>
              <a:gd name="connsiteY24" fmla="*/ 342900 h 809625"/>
              <a:gd name="connsiteX25" fmla="*/ 123825 w 1002056"/>
              <a:gd name="connsiteY25" fmla="*/ 314325 h 809625"/>
              <a:gd name="connsiteX26" fmla="*/ 152400 w 1002056"/>
              <a:gd name="connsiteY26" fmla="*/ 304800 h 809625"/>
              <a:gd name="connsiteX27" fmla="*/ 209550 w 1002056"/>
              <a:gd name="connsiteY27" fmla="*/ 266700 h 809625"/>
              <a:gd name="connsiteX28" fmla="*/ 238125 w 1002056"/>
              <a:gd name="connsiteY28" fmla="*/ 257175 h 809625"/>
              <a:gd name="connsiteX29" fmla="*/ 266700 w 1002056"/>
              <a:gd name="connsiteY29" fmla="*/ 238125 h 809625"/>
              <a:gd name="connsiteX30" fmla="*/ 295275 w 1002056"/>
              <a:gd name="connsiteY30" fmla="*/ 228600 h 809625"/>
              <a:gd name="connsiteX31" fmla="*/ 323850 w 1002056"/>
              <a:gd name="connsiteY31" fmla="*/ 209550 h 809625"/>
              <a:gd name="connsiteX32" fmla="*/ 381000 w 1002056"/>
              <a:gd name="connsiteY32" fmla="*/ 190500 h 809625"/>
              <a:gd name="connsiteX33" fmla="*/ 409575 w 1002056"/>
              <a:gd name="connsiteY33" fmla="*/ 171450 h 809625"/>
              <a:gd name="connsiteX34" fmla="*/ 466725 w 1002056"/>
              <a:gd name="connsiteY34" fmla="*/ 152400 h 809625"/>
              <a:gd name="connsiteX35" fmla="*/ 495300 w 1002056"/>
              <a:gd name="connsiteY35" fmla="*/ 142875 h 809625"/>
              <a:gd name="connsiteX36" fmla="*/ 542925 w 1002056"/>
              <a:gd name="connsiteY36" fmla="*/ 133350 h 809625"/>
              <a:gd name="connsiteX37" fmla="*/ 600075 w 1002056"/>
              <a:gd name="connsiteY37" fmla="*/ 114300 h 809625"/>
              <a:gd name="connsiteX38" fmla="*/ 628650 w 1002056"/>
              <a:gd name="connsiteY38" fmla="*/ 104775 h 809625"/>
              <a:gd name="connsiteX39" fmla="*/ 666750 w 1002056"/>
              <a:gd name="connsiteY39" fmla="*/ 95250 h 809625"/>
              <a:gd name="connsiteX40" fmla="*/ 685800 w 1002056"/>
              <a:gd name="connsiteY40" fmla="*/ 66675 h 809625"/>
              <a:gd name="connsiteX41" fmla="*/ 742950 w 1002056"/>
              <a:gd name="connsiteY41" fmla="*/ 47625 h 809625"/>
              <a:gd name="connsiteX42" fmla="*/ 771525 w 1002056"/>
              <a:gd name="connsiteY42" fmla="*/ 38100 h 809625"/>
              <a:gd name="connsiteX43" fmla="*/ 857250 w 1002056"/>
              <a:gd name="connsiteY43" fmla="*/ 9525 h 809625"/>
              <a:gd name="connsiteX44" fmla="*/ 885825 w 1002056"/>
              <a:gd name="connsiteY44" fmla="*/ 0 h 809625"/>
              <a:gd name="connsiteX45" fmla="*/ 962025 w 1002056"/>
              <a:gd name="connsiteY45" fmla="*/ 28575 h 809625"/>
              <a:gd name="connsiteX0" fmla="*/ 962025 w 1002056"/>
              <a:gd name="connsiteY0" fmla="*/ 28575 h 809625"/>
              <a:gd name="connsiteX1" fmla="*/ 962025 w 1002056"/>
              <a:gd name="connsiteY1" fmla="*/ 28575 h 809625"/>
              <a:gd name="connsiteX2" fmla="*/ 986575 w 1002056"/>
              <a:gd name="connsiteY2" fmla="*/ 187683 h 809625"/>
              <a:gd name="connsiteX3" fmla="*/ 983758 w 1002056"/>
              <a:gd name="connsiteY3" fmla="*/ 400050 h 809625"/>
              <a:gd name="connsiteX4" fmla="*/ 762000 w 1002056"/>
              <a:gd name="connsiteY4" fmla="*/ 457200 h 809625"/>
              <a:gd name="connsiteX5" fmla="*/ 685800 w 1002056"/>
              <a:gd name="connsiteY5" fmla="*/ 523875 h 809625"/>
              <a:gd name="connsiteX6" fmla="*/ 647700 w 1002056"/>
              <a:gd name="connsiteY6" fmla="*/ 590550 h 809625"/>
              <a:gd name="connsiteX7" fmla="*/ 571500 w 1002056"/>
              <a:gd name="connsiteY7" fmla="*/ 657225 h 809625"/>
              <a:gd name="connsiteX8" fmla="*/ 533400 w 1002056"/>
              <a:gd name="connsiteY8" fmla="*/ 714375 h 809625"/>
              <a:gd name="connsiteX9" fmla="*/ 476250 w 1002056"/>
              <a:gd name="connsiteY9" fmla="*/ 752475 h 809625"/>
              <a:gd name="connsiteX10" fmla="*/ 447675 w 1002056"/>
              <a:gd name="connsiteY10" fmla="*/ 762000 h 809625"/>
              <a:gd name="connsiteX11" fmla="*/ 314325 w 1002056"/>
              <a:gd name="connsiteY11" fmla="*/ 781050 h 809625"/>
              <a:gd name="connsiteX12" fmla="*/ 285750 w 1002056"/>
              <a:gd name="connsiteY12" fmla="*/ 790575 h 809625"/>
              <a:gd name="connsiteX13" fmla="*/ 190500 w 1002056"/>
              <a:gd name="connsiteY13" fmla="*/ 809625 h 809625"/>
              <a:gd name="connsiteX14" fmla="*/ 95250 w 1002056"/>
              <a:gd name="connsiteY14" fmla="*/ 800100 h 809625"/>
              <a:gd name="connsiteX15" fmla="*/ 66675 w 1002056"/>
              <a:gd name="connsiteY15" fmla="*/ 771525 h 809625"/>
              <a:gd name="connsiteX16" fmla="*/ 28575 w 1002056"/>
              <a:gd name="connsiteY16" fmla="*/ 714375 h 809625"/>
              <a:gd name="connsiteX17" fmla="*/ 9525 w 1002056"/>
              <a:gd name="connsiteY17" fmla="*/ 638175 h 809625"/>
              <a:gd name="connsiteX18" fmla="*/ 0 w 1002056"/>
              <a:gd name="connsiteY18" fmla="*/ 609600 h 809625"/>
              <a:gd name="connsiteX19" fmla="*/ 9525 w 1002056"/>
              <a:gd name="connsiteY19" fmla="*/ 428625 h 809625"/>
              <a:gd name="connsiteX20" fmla="*/ 19050 w 1002056"/>
              <a:gd name="connsiteY20" fmla="*/ 400050 h 809625"/>
              <a:gd name="connsiteX21" fmla="*/ 47625 w 1002056"/>
              <a:gd name="connsiteY21" fmla="*/ 390525 h 809625"/>
              <a:gd name="connsiteX22" fmla="*/ 76200 w 1002056"/>
              <a:gd name="connsiteY22" fmla="*/ 371475 h 809625"/>
              <a:gd name="connsiteX23" fmla="*/ 104775 w 1002056"/>
              <a:gd name="connsiteY23" fmla="*/ 342900 h 809625"/>
              <a:gd name="connsiteX24" fmla="*/ 123825 w 1002056"/>
              <a:gd name="connsiteY24" fmla="*/ 314325 h 809625"/>
              <a:gd name="connsiteX25" fmla="*/ 152400 w 1002056"/>
              <a:gd name="connsiteY25" fmla="*/ 304800 h 809625"/>
              <a:gd name="connsiteX26" fmla="*/ 209550 w 1002056"/>
              <a:gd name="connsiteY26" fmla="*/ 266700 h 809625"/>
              <a:gd name="connsiteX27" fmla="*/ 238125 w 1002056"/>
              <a:gd name="connsiteY27" fmla="*/ 257175 h 809625"/>
              <a:gd name="connsiteX28" fmla="*/ 266700 w 1002056"/>
              <a:gd name="connsiteY28" fmla="*/ 238125 h 809625"/>
              <a:gd name="connsiteX29" fmla="*/ 295275 w 1002056"/>
              <a:gd name="connsiteY29" fmla="*/ 228600 h 809625"/>
              <a:gd name="connsiteX30" fmla="*/ 323850 w 1002056"/>
              <a:gd name="connsiteY30" fmla="*/ 209550 h 809625"/>
              <a:gd name="connsiteX31" fmla="*/ 381000 w 1002056"/>
              <a:gd name="connsiteY31" fmla="*/ 190500 h 809625"/>
              <a:gd name="connsiteX32" fmla="*/ 409575 w 1002056"/>
              <a:gd name="connsiteY32" fmla="*/ 171450 h 809625"/>
              <a:gd name="connsiteX33" fmla="*/ 466725 w 1002056"/>
              <a:gd name="connsiteY33" fmla="*/ 152400 h 809625"/>
              <a:gd name="connsiteX34" fmla="*/ 495300 w 1002056"/>
              <a:gd name="connsiteY34" fmla="*/ 142875 h 809625"/>
              <a:gd name="connsiteX35" fmla="*/ 542925 w 1002056"/>
              <a:gd name="connsiteY35" fmla="*/ 133350 h 809625"/>
              <a:gd name="connsiteX36" fmla="*/ 600075 w 1002056"/>
              <a:gd name="connsiteY36" fmla="*/ 114300 h 809625"/>
              <a:gd name="connsiteX37" fmla="*/ 628650 w 1002056"/>
              <a:gd name="connsiteY37" fmla="*/ 104775 h 809625"/>
              <a:gd name="connsiteX38" fmla="*/ 666750 w 1002056"/>
              <a:gd name="connsiteY38" fmla="*/ 95250 h 809625"/>
              <a:gd name="connsiteX39" fmla="*/ 685800 w 1002056"/>
              <a:gd name="connsiteY39" fmla="*/ 66675 h 809625"/>
              <a:gd name="connsiteX40" fmla="*/ 742950 w 1002056"/>
              <a:gd name="connsiteY40" fmla="*/ 47625 h 809625"/>
              <a:gd name="connsiteX41" fmla="*/ 771525 w 1002056"/>
              <a:gd name="connsiteY41" fmla="*/ 38100 h 809625"/>
              <a:gd name="connsiteX42" fmla="*/ 857250 w 1002056"/>
              <a:gd name="connsiteY42" fmla="*/ 9525 h 809625"/>
              <a:gd name="connsiteX43" fmla="*/ 885825 w 1002056"/>
              <a:gd name="connsiteY43" fmla="*/ 0 h 809625"/>
              <a:gd name="connsiteX44" fmla="*/ 962025 w 1002056"/>
              <a:gd name="connsiteY44" fmla="*/ 28575 h 809625"/>
              <a:gd name="connsiteX0" fmla="*/ 962025 w 1002056"/>
              <a:gd name="connsiteY0" fmla="*/ 28575 h 809625"/>
              <a:gd name="connsiteX1" fmla="*/ 962025 w 1002056"/>
              <a:gd name="connsiteY1" fmla="*/ 28575 h 809625"/>
              <a:gd name="connsiteX2" fmla="*/ 986575 w 1002056"/>
              <a:gd name="connsiteY2" fmla="*/ 187683 h 809625"/>
              <a:gd name="connsiteX3" fmla="*/ 983758 w 1002056"/>
              <a:gd name="connsiteY3" fmla="*/ 400050 h 809625"/>
              <a:gd name="connsiteX4" fmla="*/ 762000 w 1002056"/>
              <a:gd name="connsiteY4" fmla="*/ 457200 h 809625"/>
              <a:gd name="connsiteX5" fmla="*/ 647700 w 1002056"/>
              <a:gd name="connsiteY5" fmla="*/ 590550 h 809625"/>
              <a:gd name="connsiteX6" fmla="*/ 571500 w 1002056"/>
              <a:gd name="connsiteY6" fmla="*/ 657225 h 809625"/>
              <a:gd name="connsiteX7" fmla="*/ 533400 w 1002056"/>
              <a:gd name="connsiteY7" fmla="*/ 714375 h 809625"/>
              <a:gd name="connsiteX8" fmla="*/ 476250 w 1002056"/>
              <a:gd name="connsiteY8" fmla="*/ 752475 h 809625"/>
              <a:gd name="connsiteX9" fmla="*/ 447675 w 1002056"/>
              <a:gd name="connsiteY9" fmla="*/ 762000 h 809625"/>
              <a:gd name="connsiteX10" fmla="*/ 314325 w 1002056"/>
              <a:gd name="connsiteY10" fmla="*/ 781050 h 809625"/>
              <a:gd name="connsiteX11" fmla="*/ 285750 w 1002056"/>
              <a:gd name="connsiteY11" fmla="*/ 790575 h 809625"/>
              <a:gd name="connsiteX12" fmla="*/ 190500 w 1002056"/>
              <a:gd name="connsiteY12" fmla="*/ 809625 h 809625"/>
              <a:gd name="connsiteX13" fmla="*/ 95250 w 1002056"/>
              <a:gd name="connsiteY13" fmla="*/ 800100 h 809625"/>
              <a:gd name="connsiteX14" fmla="*/ 66675 w 1002056"/>
              <a:gd name="connsiteY14" fmla="*/ 771525 h 809625"/>
              <a:gd name="connsiteX15" fmla="*/ 28575 w 1002056"/>
              <a:gd name="connsiteY15" fmla="*/ 714375 h 809625"/>
              <a:gd name="connsiteX16" fmla="*/ 9525 w 1002056"/>
              <a:gd name="connsiteY16" fmla="*/ 638175 h 809625"/>
              <a:gd name="connsiteX17" fmla="*/ 0 w 1002056"/>
              <a:gd name="connsiteY17" fmla="*/ 609600 h 809625"/>
              <a:gd name="connsiteX18" fmla="*/ 9525 w 1002056"/>
              <a:gd name="connsiteY18" fmla="*/ 428625 h 809625"/>
              <a:gd name="connsiteX19" fmla="*/ 19050 w 1002056"/>
              <a:gd name="connsiteY19" fmla="*/ 400050 h 809625"/>
              <a:gd name="connsiteX20" fmla="*/ 47625 w 1002056"/>
              <a:gd name="connsiteY20" fmla="*/ 390525 h 809625"/>
              <a:gd name="connsiteX21" fmla="*/ 76200 w 1002056"/>
              <a:gd name="connsiteY21" fmla="*/ 371475 h 809625"/>
              <a:gd name="connsiteX22" fmla="*/ 104775 w 1002056"/>
              <a:gd name="connsiteY22" fmla="*/ 342900 h 809625"/>
              <a:gd name="connsiteX23" fmla="*/ 123825 w 1002056"/>
              <a:gd name="connsiteY23" fmla="*/ 314325 h 809625"/>
              <a:gd name="connsiteX24" fmla="*/ 152400 w 1002056"/>
              <a:gd name="connsiteY24" fmla="*/ 304800 h 809625"/>
              <a:gd name="connsiteX25" fmla="*/ 209550 w 1002056"/>
              <a:gd name="connsiteY25" fmla="*/ 266700 h 809625"/>
              <a:gd name="connsiteX26" fmla="*/ 238125 w 1002056"/>
              <a:gd name="connsiteY26" fmla="*/ 257175 h 809625"/>
              <a:gd name="connsiteX27" fmla="*/ 266700 w 1002056"/>
              <a:gd name="connsiteY27" fmla="*/ 238125 h 809625"/>
              <a:gd name="connsiteX28" fmla="*/ 295275 w 1002056"/>
              <a:gd name="connsiteY28" fmla="*/ 228600 h 809625"/>
              <a:gd name="connsiteX29" fmla="*/ 323850 w 1002056"/>
              <a:gd name="connsiteY29" fmla="*/ 209550 h 809625"/>
              <a:gd name="connsiteX30" fmla="*/ 381000 w 1002056"/>
              <a:gd name="connsiteY30" fmla="*/ 190500 h 809625"/>
              <a:gd name="connsiteX31" fmla="*/ 409575 w 1002056"/>
              <a:gd name="connsiteY31" fmla="*/ 171450 h 809625"/>
              <a:gd name="connsiteX32" fmla="*/ 466725 w 1002056"/>
              <a:gd name="connsiteY32" fmla="*/ 152400 h 809625"/>
              <a:gd name="connsiteX33" fmla="*/ 495300 w 1002056"/>
              <a:gd name="connsiteY33" fmla="*/ 142875 h 809625"/>
              <a:gd name="connsiteX34" fmla="*/ 542925 w 1002056"/>
              <a:gd name="connsiteY34" fmla="*/ 133350 h 809625"/>
              <a:gd name="connsiteX35" fmla="*/ 600075 w 1002056"/>
              <a:gd name="connsiteY35" fmla="*/ 114300 h 809625"/>
              <a:gd name="connsiteX36" fmla="*/ 628650 w 1002056"/>
              <a:gd name="connsiteY36" fmla="*/ 104775 h 809625"/>
              <a:gd name="connsiteX37" fmla="*/ 666750 w 1002056"/>
              <a:gd name="connsiteY37" fmla="*/ 95250 h 809625"/>
              <a:gd name="connsiteX38" fmla="*/ 685800 w 1002056"/>
              <a:gd name="connsiteY38" fmla="*/ 66675 h 809625"/>
              <a:gd name="connsiteX39" fmla="*/ 742950 w 1002056"/>
              <a:gd name="connsiteY39" fmla="*/ 47625 h 809625"/>
              <a:gd name="connsiteX40" fmla="*/ 771525 w 1002056"/>
              <a:gd name="connsiteY40" fmla="*/ 38100 h 809625"/>
              <a:gd name="connsiteX41" fmla="*/ 857250 w 1002056"/>
              <a:gd name="connsiteY41" fmla="*/ 9525 h 809625"/>
              <a:gd name="connsiteX42" fmla="*/ 885825 w 1002056"/>
              <a:gd name="connsiteY42" fmla="*/ 0 h 809625"/>
              <a:gd name="connsiteX43" fmla="*/ 962025 w 1002056"/>
              <a:gd name="connsiteY43" fmla="*/ 28575 h 809625"/>
              <a:gd name="connsiteX0" fmla="*/ 962025 w 990936"/>
              <a:gd name="connsiteY0" fmla="*/ 28575 h 809625"/>
              <a:gd name="connsiteX1" fmla="*/ 962025 w 990936"/>
              <a:gd name="connsiteY1" fmla="*/ 28575 h 809625"/>
              <a:gd name="connsiteX2" fmla="*/ 986575 w 990936"/>
              <a:gd name="connsiteY2" fmla="*/ 187683 h 809625"/>
              <a:gd name="connsiteX3" fmla="*/ 983758 w 990936"/>
              <a:gd name="connsiteY3" fmla="*/ 400050 h 809625"/>
              <a:gd name="connsiteX4" fmla="*/ 916547 w 990936"/>
              <a:gd name="connsiteY4" fmla="*/ 521595 h 809625"/>
              <a:gd name="connsiteX5" fmla="*/ 647700 w 990936"/>
              <a:gd name="connsiteY5" fmla="*/ 590550 h 809625"/>
              <a:gd name="connsiteX6" fmla="*/ 571500 w 990936"/>
              <a:gd name="connsiteY6" fmla="*/ 657225 h 809625"/>
              <a:gd name="connsiteX7" fmla="*/ 533400 w 990936"/>
              <a:gd name="connsiteY7" fmla="*/ 714375 h 809625"/>
              <a:gd name="connsiteX8" fmla="*/ 476250 w 990936"/>
              <a:gd name="connsiteY8" fmla="*/ 752475 h 809625"/>
              <a:gd name="connsiteX9" fmla="*/ 447675 w 990936"/>
              <a:gd name="connsiteY9" fmla="*/ 762000 h 809625"/>
              <a:gd name="connsiteX10" fmla="*/ 314325 w 990936"/>
              <a:gd name="connsiteY10" fmla="*/ 781050 h 809625"/>
              <a:gd name="connsiteX11" fmla="*/ 285750 w 990936"/>
              <a:gd name="connsiteY11" fmla="*/ 790575 h 809625"/>
              <a:gd name="connsiteX12" fmla="*/ 190500 w 990936"/>
              <a:gd name="connsiteY12" fmla="*/ 809625 h 809625"/>
              <a:gd name="connsiteX13" fmla="*/ 95250 w 990936"/>
              <a:gd name="connsiteY13" fmla="*/ 800100 h 809625"/>
              <a:gd name="connsiteX14" fmla="*/ 66675 w 990936"/>
              <a:gd name="connsiteY14" fmla="*/ 771525 h 809625"/>
              <a:gd name="connsiteX15" fmla="*/ 28575 w 990936"/>
              <a:gd name="connsiteY15" fmla="*/ 714375 h 809625"/>
              <a:gd name="connsiteX16" fmla="*/ 9525 w 990936"/>
              <a:gd name="connsiteY16" fmla="*/ 638175 h 809625"/>
              <a:gd name="connsiteX17" fmla="*/ 0 w 990936"/>
              <a:gd name="connsiteY17" fmla="*/ 609600 h 809625"/>
              <a:gd name="connsiteX18" fmla="*/ 9525 w 990936"/>
              <a:gd name="connsiteY18" fmla="*/ 428625 h 809625"/>
              <a:gd name="connsiteX19" fmla="*/ 19050 w 990936"/>
              <a:gd name="connsiteY19" fmla="*/ 400050 h 809625"/>
              <a:gd name="connsiteX20" fmla="*/ 47625 w 990936"/>
              <a:gd name="connsiteY20" fmla="*/ 390525 h 809625"/>
              <a:gd name="connsiteX21" fmla="*/ 76200 w 990936"/>
              <a:gd name="connsiteY21" fmla="*/ 371475 h 809625"/>
              <a:gd name="connsiteX22" fmla="*/ 104775 w 990936"/>
              <a:gd name="connsiteY22" fmla="*/ 342900 h 809625"/>
              <a:gd name="connsiteX23" fmla="*/ 123825 w 990936"/>
              <a:gd name="connsiteY23" fmla="*/ 314325 h 809625"/>
              <a:gd name="connsiteX24" fmla="*/ 152400 w 990936"/>
              <a:gd name="connsiteY24" fmla="*/ 304800 h 809625"/>
              <a:gd name="connsiteX25" fmla="*/ 209550 w 990936"/>
              <a:gd name="connsiteY25" fmla="*/ 266700 h 809625"/>
              <a:gd name="connsiteX26" fmla="*/ 238125 w 990936"/>
              <a:gd name="connsiteY26" fmla="*/ 257175 h 809625"/>
              <a:gd name="connsiteX27" fmla="*/ 266700 w 990936"/>
              <a:gd name="connsiteY27" fmla="*/ 238125 h 809625"/>
              <a:gd name="connsiteX28" fmla="*/ 295275 w 990936"/>
              <a:gd name="connsiteY28" fmla="*/ 228600 h 809625"/>
              <a:gd name="connsiteX29" fmla="*/ 323850 w 990936"/>
              <a:gd name="connsiteY29" fmla="*/ 209550 h 809625"/>
              <a:gd name="connsiteX30" fmla="*/ 381000 w 990936"/>
              <a:gd name="connsiteY30" fmla="*/ 190500 h 809625"/>
              <a:gd name="connsiteX31" fmla="*/ 409575 w 990936"/>
              <a:gd name="connsiteY31" fmla="*/ 171450 h 809625"/>
              <a:gd name="connsiteX32" fmla="*/ 466725 w 990936"/>
              <a:gd name="connsiteY32" fmla="*/ 152400 h 809625"/>
              <a:gd name="connsiteX33" fmla="*/ 495300 w 990936"/>
              <a:gd name="connsiteY33" fmla="*/ 142875 h 809625"/>
              <a:gd name="connsiteX34" fmla="*/ 542925 w 990936"/>
              <a:gd name="connsiteY34" fmla="*/ 133350 h 809625"/>
              <a:gd name="connsiteX35" fmla="*/ 600075 w 990936"/>
              <a:gd name="connsiteY35" fmla="*/ 114300 h 809625"/>
              <a:gd name="connsiteX36" fmla="*/ 628650 w 990936"/>
              <a:gd name="connsiteY36" fmla="*/ 104775 h 809625"/>
              <a:gd name="connsiteX37" fmla="*/ 666750 w 990936"/>
              <a:gd name="connsiteY37" fmla="*/ 95250 h 809625"/>
              <a:gd name="connsiteX38" fmla="*/ 685800 w 990936"/>
              <a:gd name="connsiteY38" fmla="*/ 66675 h 809625"/>
              <a:gd name="connsiteX39" fmla="*/ 742950 w 990936"/>
              <a:gd name="connsiteY39" fmla="*/ 47625 h 809625"/>
              <a:gd name="connsiteX40" fmla="*/ 771525 w 990936"/>
              <a:gd name="connsiteY40" fmla="*/ 38100 h 809625"/>
              <a:gd name="connsiteX41" fmla="*/ 857250 w 990936"/>
              <a:gd name="connsiteY41" fmla="*/ 9525 h 809625"/>
              <a:gd name="connsiteX42" fmla="*/ 885825 w 990936"/>
              <a:gd name="connsiteY42" fmla="*/ 0 h 809625"/>
              <a:gd name="connsiteX43" fmla="*/ 962025 w 990936"/>
              <a:gd name="connsiteY43" fmla="*/ 28575 h 809625"/>
              <a:gd name="connsiteX0" fmla="*/ 962025 w 1062342"/>
              <a:gd name="connsiteY0" fmla="*/ 28575 h 809625"/>
              <a:gd name="connsiteX1" fmla="*/ 962025 w 1062342"/>
              <a:gd name="connsiteY1" fmla="*/ 28575 h 809625"/>
              <a:gd name="connsiteX2" fmla="*/ 986575 w 1062342"/>
              <a:gd name="connsiteY2" fmla="*/ 187683 h 809625"/>
              <a:gd name="connsiteX3" fmla="*/ 1061031 w 1062342"/>
              <a:gd name="connsiteY3" fmla="*/ 361413 h 809625"/>
              <a:gd name="connsiteX4" fmla="*/ 916547 w 1062342"/>
              <a:gd name="connsiteY4" fmla="*/ 521595 h 809625"/>
              <a:gd name="connsiteX5" fmla="*/ 647700 w 1062342"/>
              <a:gd name="connsiteY5" fmla="*/ 590550 h 809625"/>
              <a:gd name="connsiteX6" fmla="*/ 571500 w 1062342"/>
              <a:gd name="connsiteY6" fmla="*/ 657225 h 809625"/>
              <a:gd name="connsiteX7" fmla="*/ 533400 w 1062342"/>
              <a:gd name="connsiteY7" fmla="*/ 714375 h 809625"/>
              <a:gd name="connsiteX8" fmla="*/ 476250 w 1062342"/>
              <a:gd name="connsiteY8" fmla="*/ 752475 h 809625"/>
              <a:gd name="connsiteX9" fmla="*/ 447675 w 1062342"/>
              <a:gd name="connsiteY9" fmla="*/ 762000 h 809625"/>
              <a:gd name="connsiteX10" fmla="*/ 314325 w 1062342"/>
              <a:gd name="connsiteY10" fmla="*/ 781050 h 809625"/>
              <a:gd name="connsiteX11" fmla="*/ 285750 w 1062342"/>
              <a:gd name="connsiteY11" fmla="*/ 790575 h 809625"/>
              <a:gd name="connsiteX12" fmla="*/ 190500 w 1062342"/>
              <a:gd name="connsiteY12" fmla="*/ 809625 h 809625"/>
              <a:gd name="connsiteX13" fmla="*/ 95250 w 1062342"/>
              <a:gd name="connsiteY13" fmla="*/ 800100 h 809625"/>
              <a:gd name="connsiteX14" fmla="*/ 66675 w 1062342"/>
              <a:gd name="connsiteY14" fmla="*/ 771525 h 809625"/>
              <a:gd name="connsiteX15" fmla="*/ 28575 w 1062342"/>
              <a:gd name="connsiteY15" fmla="*/ 714375 h 809625"/>
              <a:gd name="connsiteX16" fmla="*/ 9525 w 1062342"/>
              <a:gd name="connsiteY16" fmla="*/ 638175 h 809625"/>
              <a:gd name="connsiteX17" fmla="*/ 0 w 1062342"/>
              <a:gd name="connsiteY17" fmla="*/ 609600 h 809625"/>
              <a:gd name="connsiteX18" fmla="*/ 9525 w 1062342"/>
              <a:gd name="connsiteY18" fmla="*/ 428625 h 809625"/>
              <a:gd name="connsiteX19" fmla="*/ 19050 w 1062342"/>
              <a:gd name="connsiteY19" fmla="*/ 400050 h 809625"/>
              <a:gd name="connsiteX20" fmla="*/ 47625 w 1062342"/>
              <a:gd name="connsiteY20" fmla="*/ 390525 h 809625"/>
              <a:gd name="connsiteX21" fmla="*/ 76200 w 1062342"/>
              <a:gd name="connsiteY21" fmla="*/ 371475 h 809625"/>
              <a:gd name="connsiteX22" fmla="*/ 104775 w 1062342"/>
              <a:gd name="connsiteY22" fmla="*/ 342900 h 809625"/>
              <a:gd name="connsiteX23" fmla="*/ 123825 w 1062342"/>
              <a:gd name="connsiteY23" fmla="*/ 314325 h 809625"/>
              <a:gd name="connsiteX24" fmla="*/ 152400 w 1062342"/>
              <a:gd name="connsiteY24" fmla="*/ 304800 h 809625"/>
              <a:gd name="connsiteX25" fmla="*/ 209550 w 1062342"/>
              <a:gd name="connsiteY25" fmla="*/ 266700 h 809625"/>
              <a:gd name="connsiteX26" fmla="*/ 238125 w 1062342"/>
              <a:gd name="connsiteY26" fmla="*/ 257175 h 809625"/>
              <a:gd name="connsiteX27" fmla="*/ 266700 w 1062342"/>
              <a:gd name="connsiteY27" fmla="*/ 238125 h 809625"/>
              <a:gd name="connsiteX28" fmla="*/ 295275 w 1062342"/>
              <a:gd name="connsiteY28" fmla="*/ 228600 h 809625"/>
              <a:gd name="connsiteX29" fmla="*/ 323850 w 1062342"/>
              <a:gd name="connsiteY29" fmla="*/ 209550 h 809625"/>
              <a:gd name="connsiteX30" fmla="*/ 381000 w 1062342"/>
              <a:gd name="connsiteY30" fmla="*/ 190500 h 809625"/>
              <a:gd name="connsiteX31" fmla="*/ 409575 w 1062342"/>
              <a:gd name="connsiteY31" fmla="*/ 171450 h 809625"/>
              <a:gd name="connsiteX32" fmla="*/ 466725 w 1062342"/>
              <a:gd name="connsiteY32" fmla="*/ 152400 h 809625"/>
              <a:gd name="connsiteX33" fmla="*/ 495300 w 1062342"/>
              <a:gd name="connsiteY33" fmla="*/ 142875 h 809625"/>
              <a:gd name="connsiteX34" fmla="*/ 542925 w 1062342"/>
              <a:gd name="connsiteY34" fmla="*/ 133350 h 809625"/>
              <a:gd name="connsiteX35" fmla="*/ 600075 w 1062342"/>
              <a:gd name="connsiteY35" fmla="*/ 114300 h 809625"/>
              <a:gd name="connsiteX36" fmla="*/ 628650 w 1062342"/>
              <a:gd name="connsiteY36" fmla="*/ 104775 h 809625"/>
              <a:gd name="connsiteX37" fmla="*/ 666750 w 1062342"/>
              <a:gd name="connsiteY37" fmla="*/ 95250 h 809625"/>
              <a:gd name="connsiteX38" fmla="*/ 685800 w 1062342"/>
              <a:gd name="connsiteY38" fmla="*/ 66675 h 809625"/>
              <a:gd name="connsiteX39" fmla="*/ 742950 w 1062342"/>
              <a:gd name="connsiteY39" fmla="*/ 47625 h 809625"/>
              <a:gd name="connsiteX40" fmla="*/ 771525 w 1062342"/>
              <a:gd name="connsiteY40" fmla="*/ 38100 h 809625"/>
              <a:gd name="connsiteX41" fmla="*/ 857250 w 1062342"/>
              <a:gd name="connsiteY41" fmla="*/ 9525 h 809625"/>
              <a:gd name="connsiteX42" fmla="*/ 885825 w 1062342"/>
              <a:gd name="connsiteY42" fmla="*/ 0 h 809625"/>
              <a:gd name="connsiteX43" fmla="*/ 962025 w 1062342"/>
              <a:gd name="connsiteY43"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76200 w 1072077"/>
              <a:gd name="connsiteY21" fmla="*/ 371475 h 809625"/>
              <a:gd name="connsiteX22" fmla="*/ 104775 w 1072077"/>
              <a:gd name="connsiteY22" fmla="*/ 342900 h 809625"/>
              <a:gd name="connsiteX23" fmla="*/ 123825 w 1072077"/>
              <a:gd name="connsiteY23" fmla="*/ 314325 h 809625"/>
              <a:gd name="connsiteX24" fmla="*/ 152400 w 1072077"/>
              <a:gd name="connsiteY24" fmla="*/ 304800 h 809625"/>
              <a:gd name="connsiteX25" fmla="*/ 209550 w 1072077"/>
              <a:gd name="connsiteY25" fmla="*/ 266700 h 809625"/>
              <a:gd name="connsiteX26" fmla="*/ 238125 w 1072077"/>
              <a:gd name="connsiteY26" fmla="*/ 257175 h 809625"/>
              <a:gd name="connsiteX27" fmla="*/ 266700 w 1072077"/>
              <a:gd name="connsiteY27" fmla="*/ 238125 h 809625"/>
              <a:gd name="connsiteX28" fmla="*/ 295275 w 1072077"/>
              <a:gd name="connsiteY28" fmla="*/ 228600 h 809625"/>
              <a:gd name="connsiteX29" fmla="*/ 323850 w 1072077"/>
              <a:gd name="connsiteY29" fmla="*/ 209550 h 809625"/>
              <a:gd name="connsiteX30" fmla="*/ 381000 w 1072077"/>
              <a:gd name="connsiteY30" fmla="*/ 190500 h 809625"/>
              <a:gd name="connsiteX31" fmla="*/ 409575 w 1072077"/>
              <a:gd name="connsiteY31" fmla="*/ 171450 h 809625"/>
              <a:gd name="connsiteX32" fmla="*/ 466725 w 1072077"/>
              <a:gd name="connsiteY32" fmla="*/ 152400 h 809625"/>
              <a:gd name="connsiteX33" fmla="*/ 495300 w 1072077"/>
              <a:gd name="connsiteY33" fmla="*/ 142875 h 809625"/>
              <a:gd name="connsiteX34" fmla="*/ 542925 w 1072077"/>
              <a:gd name="connsiteY34" fmla="*/ 133350 h 809625"/>
              <a:gd name="connsiteX35" fmla="*/ 600075 w 1072077"/>
              <a:gd name="connsiteY35" fmla="*/ 114300 h 809625"/>
              <a:gd name="connsiteX36" fmla="*/ 628650 w 1072077"/>
              <a:gd name="connsiteY36" fmla="*/ 104775 h 809625"/>
              <a:gd name="connsiteX37" fmla="*/ 666750 w 1072077"/>
              <a:gd name="connsiteY37" fmla="*/ 95250 h 809625"/>
              <a:gd name="connsiteX38" fmla="*/ 685800 w 1072077"/>
              <a:gd name="connsiteY38" fmla="*/ 66675 h 809625"/>
              <a:gd name="connsiteX39" fmla="*/ 742950 w 1072077"/>
              <a:gd name="connsiteY39" fmla="*/ 47625 h 809625"/>
              <a:gd name="connsiteX40" fmla="*/ 771525 w 1072077"/>
              <a:gd name="connsiteY40" fmla="*/ 38100 h 809625"/>
              <a:gd name="connsiteX41" fmla="*/ 857250 w 1072077"/>
              <a:gd name="connsiteY41" fmla="*/ 9525 h 809625"/>
              <a:gd name="connsiteX42" fmla="*/ 885825 w 1072077"/>
              <a:gd name="connsiteY42" fmla="*/ 0 h 809625"/>
              <a:gd name="connsiteX43" fmla="*/ 962025 w 1072077"/>
              <a:gd name="connsiteY43"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76200 w 1072077"/>
              <a:gd name="connsiteY21" fmla="*/ 371475 h 809625"/>
              <a:gd name="connsiteX22" fmla="*/ 104775 w 1072077"/>
              <a:gd name="connsiteY22" fmla="*/ 342900 h 809625"/>
              <a:gd name="connsiteX23" fmla="*/ 123825 w 1072077"/>
              <a:gd name="connsiteY23" fmla="*/ 314325 h 809625"/>
              <a:gd name="connsiteX24" fmla="*/ 152400 w 1072077"/>
              <a:gd name="connsiteY24" fmla="*/ 304800 h 809625"/>
              <a:gd name="connsiteX25" fmla="*/ 209550 w 1072077"/>
              <a:gd name="connsiteY25" fmla="*/ 266700 h 809625"/>
              <a:gd name="connsiteX26" fmla="*/ 238125 w 1072077"/>
              <a:gd name="connsiteY26" fmla="*/ 257175 h 809625"/>
              <a:gd name="connsiteX27" fmla="*/ 266700 w 1072077"/>
              <a:gd name="connsiteY27" fmla="*/ 238125 h 809625"/>
              <a:gd name="connsiteX28" fmla="*/ 295275 w 1072077"/>
              <a:gd name="connsiteY28" fmla="*/ 228600 h 809625"/>
              <a:gd name="connsiteX29" fmla="*/ 323850 w 1072077"/>
              <a:gd name="connsiteY29" fmla="*/ 209550 h 809625"/>
              <a:gd name="connsiteX30" fmla="*/ 381000 w 1072077"/>
              <a:gd name="connsiteY30" fmla="*/ 190500 h 809625"/>
              <a:gd name="connsiteX31" fmla="*/ 409575 w 1072077"/>
              <a:gd name="connsiteY31" fmla="*/ 171450 h 809625"/>
              <a:gd name="connsiteX32" fmla="*/ 466725 w 1072077"/>
              <a:gd name="connsiteY32" fmla="*/ 152400 h 809625"/>
              <a:gd name="connsiteX33" fmla="*/ 495300 w 1072077"/>
              <a:gd name="connsiteY33" fmla="*/ 142875 h 809625"/>
              <a:gd name="connsiteX34" fmla="*/ 542925 w 1072077"/>
              <a:gd name="connsiteY34" fmla="*/ 133350 h 809625"/>
              <a:gd name="connsiteX35" fmla="*/ 600075 w 1072077"/>
              <a:gd name="connsiteY35" fmla="*/ 114300 h 809625"/>
              <a:gd name="connsiteX36" fmla="*/ 666750 w 1072077"/>
              <a:gd name="connsiteY36" fmla="*/ 95250 h 809625"/>
              <a:gd name="connsiteX37" fmla="*/ 685800 w 1072077"/>
              <a:gd name="connsiteY37" fmla="*/ 66675 h 809625"/>
              <a:gd name="connsiteX38" fmla="*/ 742950 w 1072077"/>
              <a:gd name="connsiteY38" fmla="*/ 47625 h 809625"/>
              <a:gd name="connsiteX39" fmla="*/ 771525 w 1072077"/>
              <a:gd name="connsiteY39" fmla="*/ 38100 h 809625"/>
              <a:gd name="connsiteX40" fmla="*/ 857250 w 1072077"/>
              <a:gd name="connsiteY40" fmla="*/ 9525 h 809625"/>
              <a:gd name="connsiteX41" fmla="*/ 885825 w 1072077"/>
              <a:gd name="connsiteY41" fmla="*/ 0 h 809625"/>
              <a:gd name="connsiteX42" fmla="*/ 962025 w 1072077"/>
              <a:gd name="connsiteY42"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76200 w 1072077"/>
              <a:gd name="connsiteY21" fmla="*/ 371475 h 809625"/>
              <a:gd name="connsiteX22" fmla="*/ 104775 w 1072077"/>
              <a:gd name="connsiteY22" fmla="*/ 342900 h 809625"/>
              <a:gd name="connsiteX23" fmla="*/ 123825 w 1072077"/>
              <a:gd name="connsiteY23" fmla="*/ 314325 h 809625"/>
              <a:gd name="connsiteX24" fmla="*/ 152400 w 1072077"/>
              <a:gd name="connsiteY24" fmla="*/ 304800 h 809625"/>
              <a:gd name="connsiteX25" fmla="*/ 209550 w 1072077"/>
              <a:gd name="connsiteY25" fmla="*/ 266700 h 809625"/>
              <a:gd name="connsiteX26" fmla="*/ 238125 w 1072077"/>
              <a:gd name="connsiteY26" fmla="*/ 257175 h 809625"/>
              <a:gd name="connsiteX27" fmla="*/ 266700 w 1072077"/>
              <a:gd name="connsiteY27" fmla="*/ 238125 h 809625"/>
              <a:gd name="connsiteX28" fmla="*/ 295275 w 1072077"/>
              <a:gd name="connsiteY28" fmla="*/ 228600 h 809625"/>
              <a:gd name="connsiteX29" fmla="*/ 323850 w 1072077"/>
              <a:gd name="connsiteY29" fmla="*/ 209550 h 809625"/>
              <a:gd name="connsiteX30" fmla="*/ 381000 w 1072077"/>
              <a:gd name="connsiteY30" fmla="*/ 190500 h 809625"/>
              <a:gd name="connsiteX31" fmla="*/ 409575 w 1072077"/>
              <a:gd name="connsiteY31" fmla="*/ 171450 h 809625"/>
              <a:gd name="connsiteX32" fmla="*/ 495300 w 1072077"/>
              <a:gd name="connsiteY32" fmla="*/ 142875 h 809625"/>
              <a:gd name="connsiteX33" fmla="*/ 542925 w 1072077"/>
              <a:gd name="connsiteY33" fmla="*/ 133350 h 809625"/>
              <a:gd name="connsiteX34" fmla="*/ 600075 w 1072077"/>
              <a:gd name="connsiteY34" fmla="*/ 114300 h 809625"/>
              <a:gd name="connsiteX35" fmla="*/ 666750 w 1072077"/>
              <a:gd name="connsiteY35" fmla="*/ 95250 h 809625"/>
              <a:gd name="connsiteX36" fmla="*/ 685800 w 1072077"/>
              <a:gd name="connsiteY36" fmla="*/ 66675 h 809625"/>
              <a:gd name="connsiteX37" fmla="*/ 742950 w 1072077"/>
              <a:gd name="connsiteY37" fmla="*/ 47625 h 809625"/>
              <a:gd name="connsiteX38" fmla="*/ 771525 w 1072077"/>
              <a:gd name="connsiteY38" fmla="*/ 38100 h 809625"/>
              <a:gd name="connsiteX39" fmla="*/ 857250 w 1072077"/>
              <a:gd name="connsiteY39" fmla="*/ 9525 h 809625"/>
              <a:gd name="connsiteX40" fmla="*/ 885825 w 1072077"/>
              <a:gd name="connsiteY40" fmla="*/ 0 h 809625"/>
              <a:gd name="connsiteX41" fmla="*/ 962025 w 1072077"/>
              <a:gd name="connsiteY41"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76200 w 1072077"/>
              <a:gd name="connsiteY21" fmla="*/ 371475 h 809625"/>
              <a:gd name="connsiteX22" fmla="*/ 104775 w 1072077"/>
              <a:gd name="connsiteY22" fmla="*/ 342900 h 809625"/>
              <a:gd name="connsiteX23" fmla="*/ 123825 w 1072077"/>
              <a:gd name="connsiteY23" fmla="*/ 314325 h 809625"/>
              <a:gd name="connsiteX24" fmla="*/ 152400 w 1072077"/>
              <a:gd name="connsiteY24" fmla="*/ 304800 h 809625"/>
              <a:gd name="connsiteX25" fmla="*/ 209550 w 1072077"/>
              <a:gd name="connsiteY25" fmla="*/ 266700 h 809625"/>
              <a:gd name="connsiteX26" fmla="*/ 238125 w 1072077"/>
              <a:gd name="connsiteY26" fmla="*/ 257175 h 809625"/>
              <a:gd name="connsiteX27" fmla="*/ 266700 w 1072077"/>
              <a:gd name="connsiteY27" fmla="*/ 238125 h 809625"/>
              <a:gd name="connsiteX28" fmla="*/ 295275 w 1072077"/>
              <a:gd name="connsiteY28" fmla="*/ 228600 h 809625"/>
              <a:gd name="connsiteX29" fmla="*/ 381000 w 1072077"/>
              <a:gd name="connsiteY29" fmla="*/ 190500 h 809625"/>
              <a:gd name="connsiteX30" fmla="*/ 409575 w 1072077"/>
              <a:gd name="connsiteY30" fmla="*/ 171450 h 809625"/>
              <a:gd name="connsiteX31" fmla="*/ 495300 w 1072077"/>
              <a:gd name="connsiteY31" fmla="*/ 142875 h 809625"/>
              <a:gd name="connsiteX32" fmla="*/ 542925 w 1072077"/>
              <a:gd name="connsiteY32" fmla="*/ 133350 h 809625"/>
              <a:gd name="connsiteX33" fmla="*/ 600075 w 1072077"/>
              <a:gd name="connsiteY33" fmla="*/ 114300 h 809625"/>
              <a:gd name="connsiteX34" fmla="*/ 666750 w 1072077"/>
              <a:gd name="connsiteY34" fmla="*/ 95250 h 809625"/>
              <a:gd name="connsiteX35" fmla="*/ 685800 w 1072077"/>
              <a:gd name="connsiteY35" fmla="*/ 66675 h 809625"/>
              <a:gd name="connsiteX36" fmla="*/ 742950 w 1072077"/>
              <a:gd name="connsiteY36" fmla="*/ 47625 h 809625"/>
              <a:gd name="connsiteX37" fmla="*/ 771525 w 1072077"/>
              <a:gd name="connsiteY37" fmla="*/ 38100 h 809625"/>
              <a:gd name="connsiteX38" fmla="*/ 857250 w 1072077"/>
              <a:gd name="connsiteY38" fmla="*/ 9525 h 809625"/>
              <a:gd name="connsiteX39" fmla="*/ 885825 w 1072077"/>
              <a:gd name="connsiteY39" fmla="*/ 0 h 809625"/>
              <a:gd name="connsiteX40" fmla="*/ 962025 w 1072077"/>
              <a:gd name="connsiteY40"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76200 w 1072077"/>
              <a:gd name="connsiteY21" fmla="*/ 371475 h 809625"/>
              <a:gd name="connsiteX22" fmla="*/ 104775 w 1072077"/>
              <a:gd name="connsiteY22" fmla="*/ 342900 h 809625"/>
              <a:gd name="connsiteX23" fmla="*/ 123825 w 1072077"/>
              <a:gd name="connsiteY23" fmla="*/ 314325 h 809625"/>
              <a:gd name="connsiteX24" fmla="*/ 152400 w 1072077"/>
              <a:gd name="connsiteY24" fmla="*/ 304800 h 809625"/>
              <a:gd name="connsiteX25" fmla="*/ 238125 w 1072077"/>
              <a:gd name="connsiteY25" fmla="*/ 257175 h 809625"/>
              <a:gd name="connsiteX26" fmla="*/ 266700 w 1072077"/>
              <a:gd name="connsiteY26" fmla="*/ 238125 h 809625"/>
              <a:gd name="connsiteX27" fmla="*/ 295275 w 1072077"/>
              <a:gd name="connsiteY27" fmla="*/ 228600 h 809625"/>
              <a:gd name="connsiteX28" fmla="*/ 381000 w 1072077"/>
              <a:gd name="connsiteY28" fmla="*/ 190500 h 809625"/>
              <a:gd name="connsiteX29" fmla="*/ 409575 w 1072077"/>
              <a:gd name="connsiteY29" fmla="*/ 171450 h 809625"/>
              <a:gd name="connsiteX30" fmla="*/ 495300 w 1072077"/>
              <a:gd name="connsiteY30" fmla="*/ 142875 h 809625"/>
              <a:gd name="connsiteX31" fmla="*/ 542925 w 1072077"/>
              <a:gd name="connsiteY31" fmla="*/ 133350 h 809625"/>
              <a:gd name="connsiteX32" fmla="*/ 600075 w 1072077"/>
              <a:gd name="connsiteY32" fmla="*/ 114300 h 809625"/>
              <a:gd name="connsiteX33" fmla="*/ 666750 w 1072077"/>
              <a:gd name="connsiteY33" fmla="*/ 95250 h 809625"/>
              <a:gd name="connsiteX34" fmla="*/ 685800 w 1072077"/>
              <a:gd name="connsiteY34" fmla="*/ 66675 h 809625"/>
              <a:gd name="connsiteX35" fmla="*/ 742950 w 1072077"/>
              <a:gd name="connsiteY35" fmla="*/ 47625 h 809625"/>
              <a:gd name="connsiteX36" fmla="*/ 771525 w 1072077"/>
              <a:gd name="connsiteY36" fmla="*/ 38100 h 809625"/>
              <a:gd name="connsiteX37" fmla="*/ 857250 w 1072077"/>
              <a:gd name="connsiteY37" fmla="*/ 9525 h 809625"/>
              <a:gd name="connsiteX38" fmla="*/ 885825 w 1072077"/>
              <a:gd name="connsiteY38" fmla="*/ 0 h 809625"/>
              <a:gd name="connsiteX39" fmla="*/ 962025 w 1072077"/>
              <a:gd name="connsiteY39"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76200 w 1072077"/>
              <a:gd name="connsiteY21" fmla="*/ 371475 h 809625"/>
              <a:gd name="connsiteX22" fmla="*/ 104775 w 1072077"/>
              <a:gd name="connsiteY22" fmla="*/ 342900 h 809625"/>
              <a:gd name="connsiteX23" fmla="*/ 152400 w 1072077"/>
              <a:gd name="connsiteY23" fmla="*/ 304800 h 809625"/>
              <a:gd name="connsiteX24" fmla="*/ 238125 w 1072077"/>
              <a:gd name="connsiteY24" fmla="*/ 257175 h 809625"/>
              <a:gd name="connsiteX25" fmla="*/ 266700 w 1072077"/>
              <a:gd name="connsiteY25" fmla="*/ 238125 h 809625"/>
              <a:gd name="connsiteX26" fmla="*/ 295275 w 1072077"/>
              <a:gd name="connsiteY26" fmla="*/ 228600 h 809625"/>
              <a:gd name="connsiteX27" fmla="*/ 381000 w 1072077"/>
              <a:gd name="connsiteY27" fmla="*/ 190500 h 809625"/>
              <a:gd name="connsiteX28" fmla="*/ 409575 w 1072077"/>
              <a:gd name="connsiteY28" fmla="*/ 171450 h 809625"/>
              <a:gd name="connsiteX29" fmla="*/ 495300 w 1072077"/>
              <a:gd name="connsiteY29" fmla="*/ 142875 h 809625"/>
              <a:gd name="connsiteX30" fmla="*/ 542925 w 1072077"/>
              <a:gd name="connsiteY30" fmla="*/ 133350 h 809625"/>
              <a:gd name="connsiteX31" fmla="*/ 600075 w 1072077"/>
              <a:gd name="connsiteY31" fmla="*/ 114300 h 809625"/>
              <a:gd name="connsiteX32" fmla="*/ 666750 w 1072077"/>
              <a:gd name="connsiteY32" fmla="*/ 95250 h 809625"/>
              <a:gd name="connsiteX33" fmla="*/ 685800 w 1072077"/>
              <a:gd name="connsiteY33" fmla="*/ 66675 h 809625"/>
              <a:gd name="connsiteX34" fmla="*/ 742950 w 1072077"/>
              <a:gd name="connsiteY34" fmla="*/ 47625 h 809625"/>
              <a:gd name="connsiteX35" fmla="*/ 771525 w 1072077"/>
              <a:gd name="connsiteY35" fmla="*/ 38100 h 809625"/>
              <a:gd name="connsiteX36" fmla="*/ 857250 w 1072077"/>
              <a:gd name="connsiteY36" fmla="*/ 9525 h 809625"/>
              <a:gd name="connsiteX37" fmla="*/ 885825 w 1072077"/>
              <a:gd name="connsiteY37" fmla="*/ 0 h 809625"/>
              <a:gd name="connsiteX38" fmla="*/ 962025 w 1072077"/>
              <a:gd name="connsiteY38"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47625 w 1072077"/>
              <a:gd name="connsiteY20" fmla="*/ 390525 h 809625"/>
              <a:gd name="connsiteX21" fmla="*/ 104775 w 1072077"/>
              <a:gd name="connsiteY21" fmla="*/ 342900 h 809625"/>
              <a:gd name="connsiteX22" fmla="*/ 152400 w 1072077"/>
              <a:gd name="connsiteY22" fmla="*/ 304800 h 809625"/>
              <a:gd name="connsiteX23" fmla="*/ 238125 w 1072077"/>
              <a:gd name="connsiteY23" fmla="*/ 257175 h 809625"/>
              <a:gd name="connsiteX24" fmla="*/ 266700 w 1072077"/>
              <a:gd name="connsiteY24" fmla="*/ 238125 h 809625"/>
              <a:gd name="connsiteX25" fmla="*/ 295275 w 1072077"/>
              <a:gd name="connsiteY25" fmla="*/ 228600 h 809625"/>
              <a:gd name="connsiteX26" fmla="*/ 381000 w 1072077"/>
              <a:gd name="connsiteY26" fmla="*/ 190500 h 809625"/>
              <a:gd name="connsiteX27" fmla="*/ 409575 w 1072077"/>
              <a:gd name="connsiteY27" fmla="*/ 171450 h 809625"/>
              <a:gd name="connsiteX28" fmla="*/ 495300 w 1072077"/>
              <a:gd name="connsiteY28" fmla="*/ 142875 h 809625"/>
              <a:gd name="connsiteX29" fmla="*/ 542925 w 1072077"/>
              <a:gd name="connsiteY29" fmla="*/ 133350 h 809625"/>
              <a:gd name="connsiteX30" fmla="*/ 600075 w 1072077"/>
              <a:gd name="connsiteY30" fmla="*/ 114300 h 809625"/>
              <a:gd name="connsiteX31" fmla="*/ 666750 w 1072077"/>
              <a:gd name="connsiteY31" fmla="*/ 95250 h 809625"/>
              <a:gd name="connsiteX32" fmla="*/ 685800 w 1072077"/>
              <a:gd name="connsiteY32" fmla="*/ 66675 h 809625"/>
              <a:gd name="connsiteX33" fmla="*/ 742950 w 1072077"/>
              <a:gd name="connsiteY33" fmla="*/ 47625 h 809625"/>
              <a:gd name="connsiteX34" fmla="*/ 771525 w 1072077"/>
              <a:gd name="connsiteY34" fmla="*/ 38100 h 809625"/>
              <a:gd name="connsiteX35" fmla="*/ 857250 w 1072077"/>
              <a:gd name="connsiteY35" fmla="*/ 9525 h 809625"/>
              <a:gd name="connsiteX36" fmla="*/ 885825 w 1072077"/>
              <a:gd name="connsiteY36" fmla="*/ 0 h 809625"/>
              <a:gd name="connsiteX37" fmla="*/ 962025 w 1072077"/>
              <a:gd name="connsiteY37"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104775 w 1072077"/>
              <a:gd name="connsiteY20" fmla="*/ 342900 h 809625"/>
              <a:gd name="connsiteX21" fmla="*/ 152400 w 1072077"/>
              <a:gd name="connsiteY21" fmla="*/ 304800 h 809625"/>
              <a:gd name="connsiteX22" fmla="*/ 238125 w 1072077"/>
              <a:gd name="connsiteY22" fmla="*/ 257175 h 809625"/>
              <a:gd name="connsiteX23" fmla="*/ 266700 w 1072077"/>
              <a:gd name="connsiteY23" fmla="*/ 238125 h 809625"/>
              <a:gd name="connsiteX24" fmla="*/ 295275 w 1072077"/>
              <a:gd name="connsiteY24" fmla="*/ 228600 h 809625"/>
              <a:gd name="connsiteX25" fmla="*/ 381000 w 1072077"/>
              <a:gd name="connsiteY25" fmla="*/ 190500 h 809625"/>
              <a:gd name="connsiteX26" fmla="*/ 409575 w 1072077"/>
              <a:gd name="connsiteY26" fmla="*/ 171450 h 809625"/>
              <a:gd name="connsiteX27" fmla="*/ 495300 w 1072077"/>
              <a:gd name="connsiteY27" fmla="*/ 142875 h 809625"/>
              <a:gd name="connsiteX28" fmla="*/ 542925 w 1072077"/>
              <a:gd name="connsiteY28" fmla="*/ 133350 h 809625"/>
              <a:gd name="connsiteX29" fmla="*/ 600075 w 1072077"/>
              <a:gd name="connsiteY29" fmla="*/ 114300 h 809625"/>
              <a:gd name="connsiteX30" fmla="*/ 666750 w 1072077"/>
              <a:gd name="connsiteY30" fmla="*/ 95250 h 809625"/>
              <a:gd name="connsiteX31" fmla="*/ 685800 w 1072077"/>
              <a:gd name="connsiteY31" fmla="*/ 66675 h 809625"/>
              <a:gd name="connsiteX32" fmla="*/ 742950 w 1072077"/>
              <a:gd name="connsiteY32" fmla="*/ 47625 h 809625"/>
              <a:gd name="connsiteX33" fmla="*/ 771525 w 1072077"/>
              <a:gd name="connsiteY33" fmla="*/ 38100 h 809625"/>
              <a:gd name="connsiteX34" fmla="*/ 857250 w 1072077"/>
              <a:gd name="connsiteY34" fmla="*/ 9525 h 809625"/>
              <a:gd name="connsiteX35" fmla="*/ 885825 w 1072077"/>
              <a:gd name="connsiteY35" fmla="*/ 0 h 809625"/>
              <a:gd name="connsiteX36" fmla="*/ 962025 w 1072077"/>
              <a:gd name="connsiteY36"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104775 w 1072077"/>
              <a:gd name="connsiteY20" fmla="*/ 342900 h 809625"/>
              <a:gd name="connsiteX21" fmla="*/ 152400 w 1072077"/>
              <a:gd name="connsiteY21" fmla="*/ 304800 h 809625"/>
              <a:gd name="connsiteX22" fmla="*/ 238125 w 1072077"/>
              <a:gd name="connsiteY22" fmla="*/ 257175 h 809625"/>
              <a:gd name="connsiteX23" fmla="*/ 295275 w 1072077"/>
              <a:gd name="connsiteY23" fmla="*/ 228600 h 809625"/>
              <a:gd name="connsiteX24" fmla="*/ 381000 w 1072077"/>
              <a:gd name="connsiteY24" fmla="*/ 190500 h 809625"/>
              <a:gd name="connsiteX25" fmla="*/ 409575 w 1072077"/>
              <a:gd name="connsiteY25" fmla="*/ 171450 h 809625"/>
              <a:gd name="connsiteX26" fmla="*/ 495300 w 1072077"/>
              <a:gd name="connsiteY26" fmla="*/ 142875 h 809625"/>
              <a:gd name="connsiteX27" fmla="*/ 542925 w 1072077"/>
              <a:gd name="connsiteY27" fmla="*/ 133350 h 809625"/>
              <a:gd name="connsiteX28" fmla="*/ 600075 w 1072077"/>
              <a:gd name="connsiteY28" fmla="*/ 114300 h 809625"/>
              <a:gd name="connsiteX29" fmla="*/ 666750 w 1072077"/>
              <a:gd name="connsiteY29" fmla="*/ 95250 h 809625"/>
              <a:gd name="connsiteX30" fmla="*/ 685800 w 1072077"/>
              <a:gd name="connsiteY30" fmla="*/ 66675 h 809625"/>
              <a:gd name="connsiteX31" fmla="*/ 742950 w 1072077"/>
              <a:gd name="connsiteY31" fmla="*/ 47625 h 809625"/>
              <a:gd name="connsiteX32" fmla="*/ 771525 w 1072077"/>
              <a:gd name="connsiteY32" fmla="*/ 38100 h 809625"/>
              <a:gd name="connsiteX33" fmla="*/ 857250 w 1072077"/>
              <a:gd name="connsiteY33" fmla="*/ 9525 h 809625"/>
              <a:gd name="connsiteX34" fmla="*/ 885825 w 1072077"/>
              <a:gd name="connsiteY34" fmla="*/ 0 h 809625"/>
              <a:gd name="connsiteX35" fmla="*/ 962025 w 1072077"/>
              <a:gd name="connsiteY35"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104775 w 1072077"/>
              <a:gd name="connsiteY20" fmla="*/ 342900 h 809625"/>
              <a:gd name="connsiteX21" fmla="*/ 152400 w 1072077"/>
              <a:gd name="connsiteY21" fmla="*/ 304800 h 809625"/>
              <a:gd name="connsiteX22" fmla="*/ 238125 w 1072077"/>
              <a:gd name="connsiteY22" fmla="*/ 257175 h 809625"/>
              <a:gd name="connsiteX23" fmla="*/ 295275 w 1072077"/>
              <a:gd name="connsiteY23" fmla="*/ 228600 h 809625"/>
              <a:gd name="connsiteX24" fmla="*/ 381000 w 1072077"/>
              <a:gd name="connsiteY24" fmla="*/ 190500 h 809625"/>
              <a:gd name="connsiteX25" fmla="*/ 495300 w 1072077"/>
              <a:gd name="connsiteY25" fmla="*/ 142875 h 809625"/>
              <a:gd name="connsiteX26" fmla="*/ 542925 w 1072077"/>
              <a:gd name="connsiteY26" fmla="*/ 133350 h 809625"/>
              <a:gd name="connsiteX27" fmla="*/ 600075 w 1072077"/>
              <a:gd name="connsiteY27" fmla="*/ 114300 h 809625"/>
              <a:gd name="connsiteX28" fmla="*/ 666750 w 1072077"/>
              <a:gd name="connsiteY28" fmla="*/ 95250 h 809625"/>
              <a:gd name="connsiteX29" fmla="*/ 685800 w 1072077"/>
              <a:gd name="connsiteY29" fmla="*/ 66675 h 809625"/>
              <a:gd name="connsiteX30" fmla="*/ 742950 w 1072077"/>
              <a:gd name="connsiteY30" fmla="*/ 47625 h 809625"/>
              <a:gd name="connsiteX31" fmla="*/ 771525 w 1072077"/>
              <a:gd name="connsiteY31" fmla="*/ 38100 h 809625"/>
              <a:gd name="connsiteX32" fmla="*/ 857250 w 1072077"/>
              <a:gd name="connsiteY32" fmla="*/ 9525 h 809625"/>
              <a:gd name="connsiteX33" fmla="*/ 885825 w 1072077"/>
              <a:gd name="connsiteY33" fmla="*/ 0 h 809625"/>
              <a:gd name="connsiteX34" fmla="*/ 962025 w 1072077"/>
              <a:gd name="connsiteY34"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104775 w 1072077"/>
              <a:gd name="connsiteY20" fmla="*/ 342900 h 809625"/>
              <a:gd name="connsiteX21" fmla="*/ 152400 w 1072077"/>
              <a:gd name="connsiteY21" fmla="*/ 304800 h 809625"/>
              <a:gd name="connsiteX22" fmla="*/ 238125 w 1072077"/>
              <a:gd name="connsiteY22" fmla="*/ 257175 h 809625"/>
              <a:gd name="connsiteX23" fmla="*/ 295275 w 1072077"/>
              <a:gd name="connsiteY23" fmla="*/ 228600 h 809625"/>
              <a:gd name="connsiteX24" fmla="*/ 381000 w 1072077"/>
              <a:gd name="connsiteY24" fmla="*/ 190500 h 809625"/>
              <a:gd name="connsiteX25" fmla="*/ 495300 w 1072077"/>
              <a:gd name="connsiteY25" fmla="*/ 142875 h 809625"/>
              <a:gd name="connsiteX26" fmla="*/ 542925 w 1072077"/>
              <a:gd name="connsiteY26" fmla="*/ 133350 h 809625"/>
              <a:gd name="connsiteX27" fmla="*/ 600075 w 1072077"/>
              <a:gd name="connsiteY27" fmla="*/ 114300 h 809625"/>
              <a:gd name="connsiteX28" fmla="*/ 685800 w 1072077"/>
              <a:gd name="connsiteY28" fmla="*/ 66675 h 809625"/>
              <a:gd name="connsiteX29" fmla="*/ 742950 w 1072077"/>
              <a:gd name="connsiteY29" fmla="*/ 47625 h 809625"/>
              <a:gd name="connsiteX30" fmla="*/ 771525 w 1072077"/>
              <a:gd name="connsiteY30" fmla="*/ 38100 h 809625"/>
              <a:gd name="connsiteX31" fmla="*/ 857250 w 1072077"/>
              <a:gd name="connsiteY31" fmla="*/ 9525 h 809625"/>
              <a:gd name="connsiteX32" fmla="*/ 885825 w 1072077"/>
              <a:gd name="connsiteY32" fmla="*/ 0 h 809625"/>
              <a:gd name="connsiteX33" fmla="*/ 962025 w 1072077"/>
              <a:gd name="connsiteY33" fmla="*/ 28575 h 809625"/>
              <a:gd name="connsiteX0" fmla="*/ 962025 w 1072077"/>
              <a:gd name="connsiteY0" fmla="*/ 28575 h 809625"/>
              <a:gd name="connsiteX1" fmla="*/ 962025 w 1072077"/>
              <a:gd name="connsiteY1" fmla="*/ 28575 h 809625"/>
              <a:gd name="connsiteX2" fmla="*/ 1050969 w 1072077"/>
              <a:gd name="connsiteY2" fmla="*/ 123288 h 809625"/>
              <a:gd name="connsiteX3" fmla="*/ 1061031 w 1072077"/>
              <a:gd name="connsiteY3" fmla="*/ 361413 h 809625"/>
              <a:gd name="connsiteX4" fmla="*/ 916547 w 1072077"/>
              <a:gd name="connsiteY4" fmla="*/ 521595 h 809625"/>
              <a:gd name="connsiteX5" fmla="*/ 647700 w 1072077"/>
              <a:gd name="connsiteY5" fmla="*/ 590550 h 809625"/>
              <a:gd name="connsiteX6" fmla="*/ 571500 w 1072077"/>
              <a:gd name="connsiteY6" fmla="*/ 657225 h 809625"/>
              <a:gd name="connsiteX7" fmla="*/ 533400 w 1072077"/>
              <a:gd name="connsiteY7" fmla="*/ 714375 h 809625"/>
              <a:gd name="connsiteX8" fmla="*/ 476250 w 1072077"/>
              <a:gd name="connsiteY8" fmla="*/ 752475 h 809625"/>
              <a:gd name="connsiteX9" fmla="*/ 447675 w 1072077"/>
              <a:gd name="connsiteY9" fmla="*/ 762000 h 809625"/>
              <a:gd name="connsiteX10" fmla="*/ 314325 w 1072077"/>
              <a:gd name="connsiteY10" fmla="*/ 781050 h 809625"/>
              <a:gd name="connsiteX11" fmla="*/ 285750 w 1072077"/>
              <a:gd name="connsiteY11" fmla="*/ 790575 h 809625"/>
              <a:gd name="connsiteX12" fmla="*/ 190500 w 1072077"/>
              <a:gd name="connsiteY12" fmla="*/ 809625 h 809625"/>
              <a:gd name="connsiteX13" fmla="*/ 95250 w 1072077"/>
              <a:gd name="connsiteY13" fmla="*/ 800100 h 809625"/>
              <a:gd name="connsiteX14" fmla="*/ 66675 w 1072077"/>
              <a:gd name="connsiteY14" fmla="*/ 771525 h 809625"/>
              <a:gd name="connsiteX15" fmla="*/ 28575 w 1072077"/>
              <a:gd name="connsiteY15" fmla="*/ 714375 h 809625"/>
              <a:gd name="connsiteX16" fmla="*/ 9525 w 1072077"/>
              <a:gd name="connsiteY16" fmla="*/ 638175 h 809625"/>
              <a:gd name="connsiteX17" fmla="*/ 0 w 1072077"/>
              <a:gd name="connsiteY17" fmla="*/ 609600 h 809625"/>
              <a:gd name="connsiteX18" fmla="*/ 9525 w 1072077"/>
              <a:gd name="connsiteY18" fmla="*/ 428625 h 809625"/>
              <a:gd name="connsiteX19" fmla="*/ 19050 w 1072077"/>
              <a:gd name="connsiteY19" fmla="*/ 400050 h 809625"/>
              <a:gd name="connsiteX20" fmla="*/ 104775 w 1072077"/>
              <a:gd name="connsiteY20" fmla="*/ 342900 h 809625"/>
              <a:gd name="connsiteX21" fmla="*/ 152400 w 1072077"/>
              <a:gd name="connsiteY21" fmla="*/ 304800 h 809625"/>
              <a:gd name="connsiteX22" fmla="*/ 238125 w 1072077"/>
              <a:gd name="connsiteY22" fmla="*/ 257175 h 809625"/>
              <a:gd name="connsiteX23" fmla="*/ 295275 w 1072077"/>
              <a:gd name="connsiteY23" fmla="*/ 228600 h 809625"/>
              <a:gd name="connsiteX24" fmla="*/ 381000 w 1072077"/>
              <a:gd name="connsiteY24" fmla="*/ 190500 h 809625"/>
              <a:gd name="connsiteX25" fmla="*/ 495300 w 1072077"/>
              <a:gd name="connsiteY25" fmla="*/ 142875 h 809625"/>
              <a:gd name="connsiteX26" fmla="*/ 542925 w 1072077"/>
              <a:gd name="connsiteY26" fmla="*/ 133350 h 809625"/>
              <a:gd name="connsiteX27" fmla="*/ 685800 w 1072077"/>
              <a:gd name="connsiteY27" fmla="*/ 66675 h 809625"/>
              <a:gd name="connsiteX28" fmla="*/ 742950 w 1072077"/>
              <a:gd name="connsiteY28" fmla="*/ 47625 h 809625"/>
              <a:gd name="connsiteX29" fmla="*/ 771525 w 1072077"/>
              <a:gd name="connsiteY29" fmla="*/ 38100 h 809625"/>
              <a:gd name="connsiteX30" fmla="*/ 857250 w 1072077"/>
              <a:gd name="connsiteY30" fmla="*/ 9525 h 809625"/>
              <a:gd name="connsiteX31" fmla="*/ 885825 w 1072077"/>
              <a:gd name="connsiteY31" fmla="*/ 0 h 809625"/>
              <a:gd name="connsiteX32" fmla="*/ 962025 w 1072077"/>
              <a:gd name="connsiteY32" fmla="*/ 28575 h 809625"/>
              <a:gd name="connsiteX0" fmla="*/ 962025 w 1072077"/>
              <a:gd name="connsiteY0" fmla="*/ 19152 h 800202"/>
              <a:gd name="connsiteX1" fmla="*/ 962025 w 1072077"/>
              <a:gd name="connsiteY1" fmla="*/ 19152 h 800202"/>
              <a:gd name="connsiteX2" fmla="*/ 1050969 w 1072077"/>
              <a:gd name="connsiteY2" fmla="*/ 113865 h 800202"/>
              <a:gd name="connsiteX3" fmla="*/ 1061031 w 1072077"/>
              <a:gd name="connsiteY3" fmla="*/ 351990 h 800202"/>
              <a:gd name="connsiteX4" fmla="*/ 916547 w 1072077"/>
              <a:gd name="connsiteY4" fmla="*/ 512172 h 800202"/>
              <a:gd name="connsiteX5" fmla="*/ 647700 w 1072077"/>
              <a:gd name="connsiteY5" fmla="*/ 581127 h 800202"/>
              <a:gd name="connsiteX6" fmla="*/ 571500 w 1072077"/>
              <a:gd name="connsiteY6" fmla="*/ 647802 h 800202"/>
              <a:gd name="connsiteX7" fmla="*/ 533400 w 1072077"/>
              <a:gd name="connsiteY7" fmla="*/ 704952 h 800202"/>
              <a:gd name="connsiteX8" fmla="*/ 476250 w 1072077"/>
              <a:gd name="connsiteY8" fmla="*/ 743052 h 800202"/>
              <a:gd name="connsiteX9" fmla="*/ 447675 w 1072077"/>
              <a:gd name="connsiteY9" fmla="*/ 752577 h 800202"/>
              <a:gd name="connsiteX10" fmla="*/ 314325 w 1072077"/>
              <a:gd name="connsiteY10" fmla="*/ 771627 h 800202"/>
              <a:gd name="connsiteX11" fmla="*/ 285750 w 1072077"/>
              <a:gd name="connsiteY11" fmla="*/ 781152 h 800202"/>
              <a:gd name="connsiteX12" fmla="*/ 190500 w 1072077"/>
              <a:gd name="connsiteY12" fmla="*/ 800202 h 800202"/>
              <a:gd name="connsiteX13" fmla="*/ 95250 w 1072077"/>
              <a:gd name="connsiteY13" fmla="*/ 790677 h 800202"/>
              <a:gd name="connsiteX14" fmla="*/ 66675 w 1072077"/>
              <a:gd name="connsiteY14" fmla="*/ 762102 h 800202"/>
              <a:gd name="connsiteX15" fmla="*/ 28575 w 1072077"/>
              <a:gd name="connsiteY15" fmla="*/ 704952 h 800202"/>
              <a:gd name="connsiteX16" fmla="*/ 9525 w 1072077"/>
              <a:gd name="connsiteY16" fmla="*/ 628752 h 800202"/>
              <a:gd name="connsiteX17" fmla="*/ 0 w 1072077"/>
              <a:gd name="connsiteY17" fmla="*/ 600177 h 800202"/>
              <a:gd name="connsiteX18" fmla="*/ 9525 w 1072077"/>
              <a:gd name="connsiteY18" fmla="*/ 419202 h 800202"/>
              <a:gd name="connsiteX19" fmla="*/ 19050 w 1072077"/>
              <a:gd name="connsiteY19" fmla="*/ 390627 h 800202"/>
              <a:gd name="connsiteX20" fmla="*/ 104775 w 1072077"/>
              <a:gd name="connsiteY20" fmla="*/ 333477 h 800202"/>
              <a:gd name="connsiteX21" fmla="*/ 152400 w 1072077"/>
              <a:gd name="connsiteY21" fmla="*/ 295377 h 800202"/>
              <a:gd name="connsiteX22" fmla="*/ 238125 w 1072077"/>
              <a:gd name="connsiteY22" fmla="*/ 247752 h 800202"/>
              <a:gd name="connsiteX23" fmla="*/ 295275 w 1072077"/>
              <a:gd name="connsiteY23" fmla="*/ 219177 h 800202"/>
              <a:gd name="connsiteX24" fmla="*/ 381000 w 1072077"/>
              <a:gd name="connsiteY24" fmla="*/ 181077 h 800202"/>
              <a:gd name="connsiteX25" fmla="*/ 495300 w 1072077"/>
              <a:gd name="connsiteY25" fmla="*/ 133452 h 800202"/>
              <a:gd name="connsiteX26" fmla="*/ 542925 w 1072077"/>
              <a:gd name="connsiteY26" fmla="*/ 123927 h 800202"/>
              <a:gd name="connsiteX27" fmla="*/ 685800 w 1072077"/>
              <a:gd name="connsiteY27" fmla="*/ 57252 h 800202"/>
              <a:gd name="connsiteX28" fmla="*/ 742950 w 1072077"/>
              <a:gd name="connsiteY28" fmla="*/ 38202 h 800202"/>
              <a:gd name="connsiteX29" fmla="*/ 771525 w 1072077"/>
              <a:gd name="connsiteY29" fmla="*/ 28677 h 800202"/>
              <a:gd name="connsiteX30" fmla="*/ 857250 w 1072077"/>
              <a:gd name="connsiteY30" fmla="*/ 102 h 800202"/>
              <a:gd name="connsiteX31" fmla="*/ 962025 w 1072077"/>
              <a:gd name="connsiteY31" fmla="*/ 19152 h 800202"/>
              <a:gd name="connsiteX0" fmla="*/ 962025 w 1072077"/>
              <a:gd name="connsiteY0" fmla="*/ 19152 h 800202"/>
              <a:gd name="connsiteX1" fmla="*/ 962025 w 1072077"/>
              <a:gd name="connsiteY1" fmla="*/ 19152 h 800202"/>
              <a:gd name="connsiteX2" fmla="*/ 1050969 w 1072077"/>
              <a:gd name="connsiteY2" fmla="*/ 113865 h 800202"/>
              <a:gd name="connsiteX3" fmla="*/ 1061031 w 1072077"/>
              <a:gd name="connsiteY3" fmla="*/ 351990 h 800202"/>
              <a:gd name="connsiteX4" fmla="*/ 916547 w 1072077"/>
              <a:gd name="connsiteY4" fmla="*/ 512172 h 800202"/>
              <a:gd name="connsiteX5" fmla="*/ 647700 w 1072077"/>
              <a:gd name="connsiteY5" fmla="*/ 581127 h 800202"/>
              <a:gd name="connsiteX6" fmla="*/ 571500 w 1072077"/>
              <a:gd name="connsiteY6" fmla="*/ 647802 h 800202"/>
              <a:gd name="connsiteX7" fmla="*/ 533400 w 1072077"/>
              <a:gd name="connsiteY7" fmla="*/ 704952 h 800202"/>
              <a:gd name="connsiteX8" fmla="*/ 476250 w 1072077"/>
              <a:gd name="connsiteY8" fmla="*/ 743052 h 800202"/>
              <a:gd name="connsiteX9" fmla="*/ 447675 w 1072077"/>
              <a:gd name="connsiteY9" fmla="*/ 752577 h 800202"/>
              <a:gd name="connsiteX10" fmla="*/ 314325 w 1072077"/>
              <a:gd name="connsiteY10" fmla="*/ 771627 h 800202"/>
              <a:gd name="connsiteX11" fmla="*/ 285750 w 1072077"/>
              <a:gd name="connsiteY11" fmla="*/ 781152 h 800202"/>
              <a:gd name="connsiteX12" fmla="*/ 190500 w 1072077"/>
              <a:gd name="connsiteY12" fmla="*/ 800202 h 800202"/>
              <a:gd name="connsiteX13" fmla="*/ 95250 w 1072077"/>
              <a:gd name="connsiteY13" fmla="*/ 790677 h 800202"/>
              <a:gd name="connsiteX14" fmla="*/ 66675 w 1072077"/>
              <a:gd name="connsiteY14" fmla="*/ 762102 h 800202"/>
              <a:gd name="connsiteX15" fmla="*/ 28575 w 1072077"/>
              <a:gd name="connsiteY15" fmla="*/ 704952 h 800202"/>
              <a:gd name="connsiteX16" fmla="*/ 9525 w 1072077"/>
              <a:gd name="connsiteY16" fmla="*/ 628752 h 800202"/>
              <a:gd name="connsiteX17" fmla="*/ 0 w 1072077"/>
              <a:gd name="connsiteY17" fmla="*/ 600177 h 800202"/>
              <a:gd name="connsiteX18" fmla="*/ 9525 w 1072077"/>
              <a:gd name="connsiteY18" fmla="*/ 419202 h 800202"/>
              <a:gd name="connsiteX19" fmla="*/ 19050 w 1072077"/>
              <a:gd name="connsiteY19" fmla="*/ 390627 h 800202"/>
              <a:gd name="connsiteX20" fmla="*/ 104775 w 1072077"/>
              <a:gd name="connsiteY20" fmla="*/ 333477 h 800202"/>
              <a:gd name="connsiteX21" fmla="*/ 152400 w 1072077"/>
              <a:gd name="connsiteY21" fmla="*/ 295377 h 800202"/>
              <a:gd name="connsiteX22" fmla="*/ 238125 w 1072077"/>
              <a:gd name="connsiteY22" fmla="*/ 247752 h 800202"/>
              <a:gd name="connsiteX23" fmla="*/ 295275 w 1072077"/>
              <a:gd name="connsiteY23" fmla="*/ 219177 h 800202"/>
              <a:gd name="connsiteX24" fmla="*/ 381000 w 1072077"/>
              <a:gd name="connsiteY24" fmla="*/ 181077 h 800202"/>
              <a:gd name="connsiteX25" fmla="*/ 495300 w 1072077"/>
              <a:gd name="connsiteY25" fmla="*/ 133452 h 800202"/>
              <a:gd name="connsiteX26" fmla="*/ 685800 w 1072077"/>
              <a:gd name="connsiteY26" fmla="*/ 57252 h 800202"/>
              <a:gd name="connsiteX27" fmla="*/ 742950 w 1072077"/>
              <a:gd name="connsiteY27" fmla="*/ 38202 h 800202"/>
              <a:gd name="connsiteX28" fmla="*/ 771525 w 1072077"/>
              <a:gd name="connsiteY28" fmla="*/ 28677 h 800202"/>
              <a:gd name="connsiteX29" fmla="*/ 857250 w 1072077"/>
              <a:gd name="connsiteY29" fmla="*/ 102 h 800202"/>
              <a:gd name="connsiteX30" fmla="*/ 962025 w 1072077"/>
              <a:gd name="connsiteY30" fmla="*/ 19152 h 800202"/>
              <a:gd name="connsiteX0" fmla="*/ 962025 w 1072077"/>
              <a:gd name="connsiteY0" fmla="*/ 19152 h 800202"/>
              <a:gd name="connsiteX1" fmla="*/ 962025 w 1072077"/>
              <a:gd name="connsiteY1" fmla="*/ 19152 h 800202"/>
              <a:gd name="connsiteX2" fmla="*/ 1050969 w 1072077"/>
              <a:gd name="connsiteY2" fmla="*/ 113865 h 800202"/>
              <a:gd name="connsiteX3" fmla="*/ 1061031 w 1072077"/>
              <a:gd name="connsiteY3" fmla="*/ 351990 h 800202"/>
              <a:gd name="connsiteX4" fmla="*/ 916547 w 1072077"/>
              <a:gd name="connsiteY4" fmla="*/ 512172 h 800202"/>
              <a:gd name="connsiteX5" fmla="*/ 647700 w 1072077"/>
              <a:gd name="connsiteY5" fmla="*/ 581127 h 800202"/>
              <a:gd name="connsiteX6" fmla="*/ 571500 w 1072077"/>
              <a:gd name="connsiteY6" fmla="*/ 647802 h 800202"/>
              <a:gd name="connsiteX7" fmla="*/ 533400 w 1072077"/>
              <a:gd name="connsiteY7" fmla="*/ 704952 h 800202"/>
              <a:gd name="connsiteX8" fmla="*/ 476250 w 1072077"/>
              <a:gd name="connsiteY8" fmla="*/ 743052 h 800202"/>
              <a:gd name="connsiteX9" fmla="*/ 447675 w 1072077"/>
              <a:gd name="connsiteY9" fmla="*/ 752577 h 800202"/>
              <a:gd name="connsiteX10" fmla="*/ 314325 w 1072077"/>
              <a:gd name="connsiteY10" fmla="*/ 771627 h 800202"/>
              <a:gd name="connsiteX11" fmla="*/ 285750 w 1072077"/>
              <a:gd name="connsiteY11" fmla="*/ 781152 h 800202"/>
              <a:gd name="connsiteX12" fmla="*/ 190500 w 1072077"/>
              <a:gd name="connsiteY12" fmla="*/ 800202 h 800202"/>
              <a:gd name="connsiteX13" fmla="*/ 95250 w 1072077"/>
              <a:gd name="connsiteY13" fmla="*/ 790677 h 800202"/>
              <a:gd name="connsiteX14" fmla="*/ 66675 w 1072077"/>
              <a:gd name="connsiteY14" fmla="*/ 762102 h 800202"/>
              <a:gd name="connsiteX15" fmla="*/ 28575 w 1072077"/>
              <a:gd name="connsiteY15" fmla="*/ 704952 h 800202"/>
              <a:gd name="connsiteX16" fmla="*/ 9525 w 1072077"/>
              <a:gd name="connsiteY16" fmla="*/ 628752 h 800202"/>
              <a:gd name="connsiteX17" fmla="*/ 0 w 1072077"/>
              <a:gd name="connsiteY17" fmla="*/ 600177 h 800202"/>
              <a:gd name="connsiteX18" fmla="*/ 19050 w 1072077"/>
              <a:gd name="connsiteY18" fmla="*/ 390627 h 800202"/>
              <a:gd name="connsiteX19" fmla="*/ 104775 w 1072077"/>
              <a:gd name="connsiteY19" fmla="*/ 333477 h 800202"/>
              <a:gd name="connsiteX20" fmla="*/ 152400 w 1072077"/>
              <a:gd name="connsiteY20" fmla="*/ 295377 h 800202"/>
              <a:gd name="connsiteX21" fmla="*/ 238125 w 1072077"/>
              <a:gd name="connsiteY21" fmla="*/ 247752 h 800202"/>
              <a:gd name="connsiteX22" fmla="*/ 295275 w 1072077"/>
              <a:gd name="connsiteY22" fmla="*/ 219177 h 800202"/>
              <a:gd name="connsiteX23" fmla="*/ 381000 w 1072077"/>
              <a:gd name="connsiteY23" fmla="*/ 181077 h 800202"/>
              <a:gd name="connsiteX24" fmla="*/ 495300 w 1072077"/>
              <a:gd name="connsiteY24" fmla="*/ 133452 h 800202"/>
              <a:gd name="connsiteX25" fmla="*/ 685800 w 1072077"/>
              <a:gd name="connsiteY25" fmla="*/ 57252 h 800202"/>
              <a:gd name="connsiteX26" fmla="*/ 742950 w 1072077"/>
              <a:gd name="connsiteY26" fmla="*/ 38202 h 800202"/>
              <a:gd name="connsiteX27" fmla="*/ 771525 w 1072077"/>
              <a:gd name="connsiteY27" fmla="*/ 28677 h 800202"/>
              <a:gd name="connsiteX28" fmla="*/ 857250 w 1072077"/>
              <a:gd name="connsiteY28" fmla="*/ 102 h 800202"/>
              <a:gd name="connsiteX29" fmla="*/ 962025 w 1072077"/>
              <a:gd name="connsiteY29" fmla="*/ 19152 h 800202"/>
              <a:gd name="connsiteX0" fmla="*/ 954417 w 1064469"/>
              <a:gd name="connsiteY0" fmla="*/ 19152 h 800202"/>
              <a:gd name="connsiteX1" fmla="*/ 954417 w 1064469"/>
              <a:gd name="connsiteY1" fmla="*/ 19152 h 800202"/>
              <a:gd name="connsiteX2" fmla="*/ 1043361 w 1064469"/>
              <a:gd name="connsiteY2" fmla="*/ 113865 h 800202"/>
              <a:gd name="connsiteX3" fmla="*/ 1053423 w 1064469"/>
              <a:gd name="connsiteY3" fmla="*/ 351990 h 800202"/>
              <a:gd name="connsiteX4" fmla="*/ 908939 w 1064469"/>
              <a:gd name="connsiteY4" fmla="*/ 512172 h 800202"/>
              <a:gd name="connsiteX5" fmla="*/ 640092 w 1064469"/>
              <a:gd name="connsiteY5" fmla="*/ 581127 h 800202"/>
              <a:gd name="connsiteX6" fmla="*/ 563892 w 1064469"/>
              <a:gd name="connsiteY6" fmla="*/ 647802 h 800202"/>
              <a:gd name="connsiteX7" fmla="*/ 525792 w 1064469"/>
              <a:gd name="connsiteY7" fmla="*/ 704952 h 800202"/>
              <a:gd name="connsiteX8" fmla="*/ 468642 w 1064469"/>
              <a:gd name="connsiteY8" fmla="*/ 743052 h 800202"/>
              <a:gd name="connsiteX9" fmla="*/ 440067 w 1064469"/>
              <a:gd name="connsiteY9" fmla="*/ 752577 h 800202"/>
              <a:gd name="connsiteX10" fmla="*/ 306717 w 1064469"/>
              <a:gd name="connsiteY10" fmla="*/ 771627 h 800202"/>
              <a:gd name="connsiteX11" fmla="*/ 278142 w 1064469"/>
              <a:gd name="connsiteY11" fmla="*/ 781152 h 800202"/>
              <a:gd name="connsiteX12" fmla="*/ 182892 w 1064469"/>
              <a:gd name="connsiteY12" fmla="*/ 800202 h 800202"/>
              <a:gd name="connsiteX13" fmla="*/ 87642 w 1064469"/>
              <a:gd name="connsiteY13" fmla="*/ 790677 h 800202"/>
              <a:gd name="connsiteX14" fmla="*/ 59067 w 1064469"/>
              <a:gd name="connsiteY14" fmla="*/ 762102 h 800202"/>
              <a:gd name="connsiteX15" fmla="*/ 20967 w 1064469"/>
              <a:gd name="connsiteY15" fmla="*/ 704952 h 800202"/>
              <a:gd name="connsiteX16" fmla="*/ 1917 w 1064469"/>
              <a:gd name="connsiteY16" fmla="*/ 628752 h 800202"/>
              <a:gd name="connsiteX17" fmla="*/ 11442 w 1064469"/>
              <a:gd name="connsiteY17" fmla="*/ 390627 h 800202"/>
              <a:gd name="connsiteX18" fmla="*/ 97167 w 1064469"/>
              <a:gd name="connsiteY18" fmla="*/ 333477 h 800202"/>
              <a:gd name="connsiteX19" fmla="*/ 144792 w 1064469"/>
              <a:gd name="connsiteY19" fmla="*/ 295377 h 800202"/>
              <a:gd name="connsiteX20" fmla="*/ 230517 w 1064469"/>
              <a:gd name="connsiteY20" fmla="*/ 247752 h 800202"/>
              <a:gd name="connsiteX21" fmla="*/ 287667 w 1064469"/>
              <a:gd name="connsiteY21" fmla="*/ 219177 h 800202"/>
              <a:gd name="connsiteX22" fmla="*/ 373392 w 1064469"/>
              <a:gd name="connsiteY22" fmla="*/ 181077 h 800202"/>
              <a:gd name="connsiteX23" fmla="*/ 487692 w 1064469"/>
              <a:gd name="connsiteY23" fmla="*/ 133452 h 800202"/>
              <a:gd name="connsiteX24" fmla="*/ 678192 w 1064469"/>
              <a:gd name="connsiteY24" fmla="*/ 57252 h 800202"/>
              <a:gd name="connsiteX25" fmla="*/ 735342 w 1064469"/>
              <a:gd name="connsiteY25" fmla="*/ 38202 h 800202"/>
              <a:gd name="connsiteX26" fmla="*/ 763917 w 1064469"/>
              <a:gd name="connsiteY26" fmla="*/ 28677 h 800202"/>
              <a:gd name="connsiteX27" fmla="*/ 849642 w 1064469"/>
              <a:gd name="connsiteY27" fmla="*/ 102 h 800202"/>
              <a:gd name="connsiteX28" fmla="*/ 954417 w 1064469"/>
              <a:gd name="connsiteY28" fmla="*/ 19152 h 800202"/>
              <a:gd name="connsiteX0" fmla="*/ 957160 w 1067212"/>
              <a:gd name="connsiteY0" fmla="*/ 19152 h 800202"/>
              <a:gd name="connsiteX1" fmla="*/ 957160 w 1067212"/>
              <a:gd name="connsiteY1" fmla="*/ 19152 h 800202"/>
              <a:gd name="connsiteX2" fmla="*/ 1046104 w 1067212"/>
              <a:gd name="connsiteY2" fmla="*/ 113865 h 800202"/>
              <a:gd name="connsiteX3" fmla="*/ 1056166 w 1067212"/>
              <a:gd name="connsiteY3" fmla="*/ 351990 h 800202"/>
              <a:gd name="connsiteX4" fmla="*/ 911682 w 1067212"/>
              <a:gd name="connsiteY4" fmla="*/ 512172 h 800202"/>
              <a:gd name="connsiteX5" fmla="*/ 642835 w 1067212"/>
              <a:gd name="connsiteY5" fmla="*/ 581127 h 800202"/>
              <a:gd name="connsiteX6" fmla="*/ 566635 w 1067212"/>
              <a:gd name="connsiteY6" fmla="*/ 647802 h 800202"/>
              <a:gd name="connsiteX7" fmla="*/ 528535 w 1067212"/>
              <a:gd name="connsiteY7" fmla="*/ 704952 h 800202"/>
              <a:gd name="connsiteX8" fmla="*/ 471385 w 1067212"/>
              <a:gd name="connsiteY8" fmla="*/ 743052 h 800202"/>
              <a:gd name="connsiteX9" fmla="*/ 442810 w 1067212"/>
              <a:gd name="connsiteY9" fmla="*/ 752577 h 800202"/>
              <a:gd name="connsiteX10" fmla="*/ 309460 w 1067212"/>
              <a:gd name="connsiteY10" fmla="*/ 771627 h 800202"/>
              <a:gd name="connsiteX11" fmla="*/ 280885 w 1067212"/>
              <a:gd name="connsiteY11" fmla="*/ 781152 h 800202"/>
              <a:gd name="connsiteX12" fmla="*/ 185635 w 1067212"/>
              <a:gd name="connsiteY12" fmla="*/ 800202 h 800202"/>
              <a:gd name="connsiteX13" fmla="*/ 90385 w 1067212"/>
              <a:gd name="connsiteY13" fmla="*/ 790677 h 800202"/>
              <a:gd name="connsiteX14" fmla="*/ 61810 w 1067212"/>
              <a:gd name="connsiteY14" fmla="*/ 762102 h 800202"/>
              <a:gd name="connsiteX15" fmla="*/ 4660 w 1067212"/>
              <a:gd name="connsiteY15" fmla="*/ 628752 h 800202"/>
              <a:gd name="connsiteX16" fmla="*/ 14185 w 1067212"/>
              <a:gd name="connsiteY16" fmla="*/ 390627 h 800202"/>
              <a:gd name="connsiteX17" fmla="*/ 99910 w 1067212"/>
              <a:gd name="connsiteY17" fmla="*/ 333477 h 800202"/>
              <a:gd name="connsiteX18" fmla="*/ 147535 w 1067212"/>
              <a:gd name="connsiteY18" fmla="*/ 295377 h 800202"/>
              <a:gd name="connsiteX19" fmla="*/ 233260 w 1067212"/>
              <a:gd name="connsiteY19" fmla="*/ 247752 h 800202"/>
              <a:gd name="connsiteX20" fmla="*/ 290410 w 1067212"/>
              <a:gd name="connsiteY20" fmla="*/ 219177 h 800202"/>
              <a:gd name="connsiteX21" fmla="*/ 376135 w 1067212"/>
              <a:gd name="connsiteY21" fmla="*/ 181077 h 800202"/>
              <a:gd name="connsiteX22" fmla="*/ 490435 w 1067212"/>
              <a:gd name="connsiteY22" fmla="*/ 133452 h 800202"/>
              <a:gd name="connsiteX23" fmla="*/ 680935 w 1067212"/>
              <a:gd name="connsiteY23" fmla="*/ 57252 h 800202"/>
              <a:gd name="connsiteX24" fmla="*/ 738085 w 1067212"/>
              <a:gd name="connsiteY24" fmla="*/ 38202 h 800202"/>
              <a:gd name="connsiteX25" fmla="*/ 766660 w 1067212"/>
              <a:gd name="connsiteY25" fmla="*/ 28677 h 800202"/>
              <a:gd name="connsiteX26" fmla="*/ 852385 w 1067212"/>
              <a:gd name="connsiteY26" fmla="*/ 102 h 800202"/>
              <a:gd name="connsiteX27" fmla="*/ 957160 w 1067212"/>
              <a:gd name="connsiteY27" fmla="*/ 19152 h 800202"/>
              <a:gd name="connsiteX0" fmla="*/ 959256 w 1069308"/>
              <a:gd name="connsiteY0" fmla="*/ 19152 h 805460"/>
              <a:gd name="connsiteX1" fmla="*/ 959256 w 1069308"/>
              <a:gd name="connsiteY1" fmla="*/ 19152 h 805460"/>
              <a:gd name="connsiteX2" fmla="*/ 1048200 w 1069308"/>
              <a:gd name="connsiteY2" fmla="*/ 113865 h 805460"/>
              <a:gd name="connsiteX3" fmla="*/ 1058262 w 1069308"/>
              <a:gd name="connsiteY3" fmla="*/ 351990 h 805460"/>
              <a:gd name="connsiteX4" fmla="*/ 913778 w 1069308"/>
              <a:gd name="connsiteY4" fmla="*/ 512172 h 805460"/>
              <a:gd name="connsiteX5" fmla="*/ 644931 w 1069308"/>
              <a:gd name="connsiteY5" fmla="*/ 581127 h 805460"/>
              <a:gd name="connsiteX6" fmla="*/ 568731 w 1069308"/>
              <a:gd name="connsiteY6" fmla="*/ 647802 h 805460"/>
              <a:gd name="connsiteX7" fmla="*/ 530631 w 1069308"/>
              <a:gd name="connsiteY7" fmla="*/ 704952 h 805460"/>
              <a:gd name="connsiteX8" fmla="*/ 473481 w 1069308"/>
              <a:gd name="connsiteY8" fmla="*/ 743052 h 805460"/>
              <a:gd name="connsiteX9" fmla="*/ 444906 w 1069308"/>
              <a:gd name="connsiteY9" fmla="*/ 752577 h 805460"/>
              <a:gd name="connsiteX10" fmla="*/ 311556 w 1069308"/>
              <a:gd name="connsiteY10" fmla="*/ 771627 h 805460"/>
              <a:gd name="connsiteX11" fmla="*/ 282981 w 1069308"/>
              <a:gd name="connsiteY11" fmla="*/ 781152 h 805460"/>
              <a:gd name="connsiteX12" fmla="*/ 187731 w 1069308"/>
              <a:gd name="connsiteY12" fmla="*/ 800202 h 805460"/>
              <a:gd name="connsiteX13" fmla="*/ 92481 w 1069308"/>
              <a:gd name="connsiteY13" fmla="*/ 790677 h 805460"/>
              <a:gd name="connsiteX14" fmla="*/ 6756 w 1069308"/>
              <a:gd name="connsiteY14" fmla="*/ 628752 h 805460"/>
              <a:gd name="connsiteX15" fmla="*/ 16281 w 1069308"/>
              <a:gd name="connsiteY15" fmla="*/ 390627 h 805460"/>
              <a:gd name="connsiteX16" fmla="*/ 102006 w 1069308"/>
              <a:gd name="connsiteY16" fmla="*/ 333477 h 805460"/>
              <a:gd name="connsiteX17" fmla="*/ 149631 w 1069308"/>
              <a:gd name="connsiteY17" fmla="*/ 295377 h 805460"/>
              <a:gd name="connsiteX18" fmla="*/ 235356 w 1069308"/>
              <a:gd name="connsiteY18" fmla="*/ 247752 h 805460"/>
              <a:gd name="connsiteX19" fmla="*/ 292506 w 1069308"/>
              <a:gd name="connsiteY19" fmla="*/ 219177 h 805460"/>
              <a:gd name="connsiteX20" fmla="*/ 378231 w 1069308"/>
              <a:gd name="connsiteY20" fmla="*/ 181077 h 805460"/>
              <a:gd name="connsiteX21" fmla="*/ 492531 w 1069308"/>
              <a:gd name="connsiteY21" fmla="*/ 133452 h 805460"/>
              <a:gd name="connsiteX22" fmla="*/ 683031 w 1069308"/>
              <a:gd name="connsiteY22" fmla="*/ 57252 h 805460"/>
              <a:gd name="connsiteX23" fmla="*/ 740181 w 1069308"/>
              <a:gd name="connsiteY23" fmla="*/ 38202 h 805460"/>
              <a:gd name="connsiteX24" fmla="*/ 768756 w 1069308"/>
              <a:gd name="connsiteY24" fmla="*/ 28677 h 805460"/>
              <a:gd name="connsiteX25" fmla="*/ 854481 w 1069308"/>
              <a:gd name="connsiteY25" fmla="*/ 102 h 805460"/>
              <a:gd name="connsiteX26" fmla="*/ 959256 w 1069308"/>
              <a:gd name="connsiteY26" fmla="*/ 19152 h 805460"/>
              <a:gd name="connsiteX0" fmla="*/ 959256 w 1069308"/>
              <a:gd name="connsiteY0" fmla="*/ 19152 h 805460"/>
              <a:gd name="connsiteX1" fmla="*/ 959256 w 1069308"/>
              <a:gd name="connsiteY1" fmla="*/ 19152 h 805460"/>
              <a:gd name="connsiteX2" fmla="*/ 1048200 w 1069308"/>
              <a:gd name="connsiteY2" fmla="*/ 113865 h 805460"/>
              <a:gd name="connsiteX3" fmla="*/ 1058262 w 1069308"/>
              <a:gd name="connsiteY3" fmla="*/ 351990 h 805460"/>
              <a:gd name="connsiteX4" fmla="*/ 913778 w 1069308"/>
              <a:gd name="connsiteY4" fmla="*/ 512172 h 805460"/>
              <a:gd name="connsiteX5" fmla="*/ 644931 w 1069308"/>
              <a:gd name="connsiteY5" fmla="*/ 581127 h 805460"/>
              <a:gd name="connsiteX6" fmla="*/ 568731 w 1069308"/>
              <a:gd name="connsiteY6" fmla="*/ 647802 h 805460"/>
              <a:gd name="connsiteX7" fmla="*/ 530631 w 1069308"/>
              <a:gd name="connsiteY7" fmla="*/ 704952 h 805460"/>
              <a:gd name="connsiteX8" fmla="*/ 473481 w 1069308"/>
              <a:gd name="connsiteY8" fmla="*/ 743052 h 805460"/>
              <a:gd name="connsiteX9" fmla="*/ 444906 w 1069308"/>
              <a:gd name="connsiteY9" fmla="*/ 752577 h 805460"/>
              <a:gd name="connsiteX10" fmla="*/ 282981 w 1069308"/>
              <a:gd name="connsiteY10" fmla="*/ 781152 h 805460"/>
              <a:gd name="connsiteX11" fmla="*/ 187731 w 1069308"/>
              <a:gd name="connsiteY11" fmla="*/ 800202 h 805460"/>
              <a:gd name="connsiteX12" fmla="*/ 92481 w 1069308"/>
              <a:gd name="connsiteY12" fmla="*/ 790677 h 805460"/>
              <a:gd name="connsiteX13" fmla="*/ 6756 w 1069308"/>
              <a:gd name="connsiteY13" fmla="*/ 628752 h 805460"/>
              <a:gd name="connsiteX14" fmla="*/ 16281 w 1069308"/>
              <a:gd name="connsiteY14" fmla="*/ 390627 h 805460"/>
              <a:gd name="connsiteX15" fmla="*/ 102006 w 1069308"/>
              <a:gd name="connsiteY15" fmla="*/ 333477 h 805460"/>
              <a:gd name="connsiteX16" fmla="*/ 149631 w 1069308"/>
              <a:gd name="connsiteY16" fmla="*/ 295377 h 805460"/>
              <a:gd name="connsiteX17" fmla="*/ 235356 w 1069308"/>
              <a:gd name="connsiteY17" fmla="*/ 247752 h 805460"/>
              <a:gd name="connsiteX18" fmla="*/ 292506 w 1069308"/>
              <a:gd name="connsiteY18" fmla="*/ 219177 h 805460"/>
              <a:gd name="connsiteX19" fmla="*/ 378231 w 1069308"/>
              <a:gd name="connsiteY19" fmla="*/ 181077 h 805460"/>
              <a:gd name="connsiteX20" fmla="*/ 492531 w 1069308"/>
              <a:gd name="connsiteY20" fmla="*/ 133452 h 805460"/>
              <a:gd name="connsiteX21" fmla="*/ 683031 w 1069308"/>
              <a:gd name="connsiteY21" fmla="*/ 57252 h 805460"/>
              <a:gd name="connsiteX22" fmla="*/ 740181 w 1069308"/>
              <a:gd name="connsiteY22" fmla="*/ 38202 h 805460"/>
              <a:gd name="connsiteX23" fmla="*/ 768756 w 1069308"/>
              <a:gd name="connsiteY23" fmla="*/ 28677 h 805460"/>
              <a:gd name="connsiteX24" fmla="*/ 854481 w 1069308"/>
              <a:gd name="connsiteY24" fmla="*/ 102 h 805460"/>
              <a:gd name="connsiteX25" fmla="*/ 959256 w 1069308"/>
              <a:gd name="connsiteY25" fmla="*/ 19152 h 805460"/>
              <a:gd name="connsiteX0" fmla="*/ 959256 w 1069308"/>
              <a:gd name="connsiteY0" fmla="*/ 19152 h 805460"/>
              <a:gd name="connsiteX1" fmla="*/ 959256 w 1069308"/>
              <a:gd name="connsiteY1" fmla="*/ 19152 h 805460"/>
              <a:gd name="connsiteX2" fmla="*/ 1048200 w 1069308"/>
              <a:gd name="connsiteY2" fmla="*/ 113865 h 805460"/>
              <a:gd name="connsiteX3" fmla="*/ 1058262 w 1069308"/>
              <a:gd name="connsiteY3" fmla="*/ 351990 h 805460"/>
              <a:gd name="connsiteX4" fmla="*/ 913778 w 1069308"/>
              <a:gd name="connsiteY4" fmla="*/ 512172 h 805460"/>
              <a:gd name="connsiteX5" fmla="*/ 644931 w 1069308"/>
              <a:gd name="connsiteY5" fmla="*/ 581127 h 805460"/>
              <a:gd name="connsiteX6" fmla="*/ 568731 w 1069308"/>
              <a:gd name="connsiteY6" fmla="*/ 647802 h 805460"/>
              <a:gd name="connsiteX7" fmla="*/ 530631 w 1069308"/>
              <a:gd name="connsiteY7" fmla="*/ 704952 h 805460"/>
              <a:gd name="connsiteX8" fmla="*/ 473481 w 1069308"/>
              <a:gd name="connsiteY8" fmla="*/ 743052 h 805460"/>
              <a:gd name="connsiteX9" fmla="*/ 282981 w 1069308"/>
              <a:gd name="connsiteY9" fmla="*/ 781152 h 805460"/>
              <a:gd name="connsiteX10" fmla="*/ 187731 w 1069308"/>
              <a:gd name="connsiteY10" fmla="*/ 800202 h 805460"/>
              <a:gd name="connsiteX11" fmla="*/ 92481 w 1069308"/>
              <a:gd name="connsiteY11" fmla="*/ 790677 h 805460"/>
              <a:gd name="connsiteX12" fmla="*/ 6756 w 1069308"/>
              <a:gd name="connsiteY12" fmla="*/ 628752 h 805460"/>
              <a:gd name="connsiteX13" fmla="*/ 16281 w 1069308"/>
              <a:gd name="connsiteY13" fmla="*/ 390627 h 805460"/>
              <a:gd name="connsiteX14" fmla="*/ 102006 w 1069308"/>
              <a:gd name="connsiteY14" fmla="*/ 333477 h 805460"/>
              <a:gd name="connsiteX15" fmla="*/ 149631 w 1069308"/>
              <a:gd name="connsiteY15" fmla="*/ 295377 h 805460"/>
              <a:gd name="connsiteX16" fmla="*/ 235356 w 1069308"/>
              <a:gd name="connsiteY16" fmla="*/ 247752 h 805460"/>
              <a:gd name="connsiteX17" fmla="*/ 292506 w 1069308"/>
              <a:gd name="connsiteY17" fmla="*/ 219177 h 805460"/>
              <a:gd name="connsiteX18" fmla="*/ 378231 w 1069308"/>
              <a:gd name="connsiteY18" fmla="*/ 181077 h 805460"/>
              <a:gd name="connsiteX19" fmla="*/ 492531 w 1069308"/>
              <a:gd name="connsiteY19" fmla="*/ 133452 h 805460"/>
              <a:gd name="connsiteX20" fmla="*/ 683031 w 1069308"/>
              <a:gd name="connsiteY20" fmla="*/ 57252 h 805460"/>
              <a:gd name="connsiteX21" fmla="*/ 740181 w 1069308"/>
              <a:gd name="connsiteY21" fmla="*/ 38202 h 805460"/>
              <a:gd name="connsiteX22" fmla="*/ 768756 w 1069308"/>
              <a:gd name="connsiteY22" fmla="*/ 28677 h 805460"/>
              <a:gd name="connsiteX23" fmla="*/ 854481 w 1069308"/>
              <a:gd name="connsiteY23" fmla="*/ 102 h 805460"/>
              <a:gd name="connsiteX24" fmla="*/ 959256 w 1069308"/>
              <a:gd name="connsiteY24" fmla="*/ 19152 h 805460"/>
              <a:gd name="connsiteX0" fmla="*/ 959256 w 1069308"/>
              <a:gd name="connsiteY0" fmla="*/ 19152 h 805460"/>
              <a:gd name="connsiteX1" fmla="*/ 959256 w 1069308"/>
              <a:gd name="connsiteY1" fmla="*/ 19152 h 805460"/>
              <a:gd name="connsiteX2" fmla="*/ 1048200 w 1069308"/>
              <a:gd name="connsiteY2" fmla="*/ 113865 h 805460"/>
              <a:gd name="connsiteX3" fmla="*/ 1058262 w 1069308"/>
              <a:gd name="connsiteY3" fmla="*/ 351990 h 805460"/>
              <a:gd name="connsiteX4" fmla="*/ 913778 w 1069308"/>
              <a:gd name="connsiteY4" fmla="*/ 512172 h 805460"/>
              <a:gd name="connsiteX5" fmla="*/ 644931 w 1069308"/>
              <a:gd name="connsiteY5" fmla="*/ 581127 h 805460"/>
              <a:gd name="connsiteX6" fmla="*/ 568731 w 1069308"/>
              <a:gd name="connsiteY6" fmla="*/ 647802 h 805460"/>
              <a:gd name="connsiteX7" fmla="*/ 473481 w 1069308"/>
              <a:gd name="connsiteY7" fmla="*/ 743052 h 805460"/>
              <a:gd name="connsiteX8" fmla="*/ 282981 w 1069308"/>
              <a:gd name="connsiteY8" fmla="*/ 781152 h 805460"/>
              <a:gd name="connsiteX9" fmla="*/ 187731 w 1069308"/>
              <a:gd name="connsiteY9" fmla="*/ 800202 h 805460"/>
              <a:gd name="connsiteX10" fmla="*/ 92481 w 1069308"/>
              <a:gd name="connsiteY10" fmla="*/ 790677 h 805460"/>
              <a:gd name="connsiteX11" fmla="*/ 6756 w 1069308"/>
              <a:gd name="connsiteY11" fmla="*/ 628752 h 805460"/>
              <a:gd name="connsiteX12" fmla="*/ 16281 w 1069308"/>
              <a:gd name="connsiteY12" fmla="*/ 390627 h 805460"/>
              <a:gd name="connsiteX13" fmla="*/ 102006 w 1069308"/>
              <a:gd name="connsiteY13" fmla="*/ 333477 h 805460"/>
              <a:gd name="connsiteX14" fmla="*/ 149631 w 1069308"/>
              <a:gd name="connsiteY14" fmla="*/ 295377 h 805460"/>
              <a:gd name="connsiteX15" fmla="*/ 235356 w 1069308"/>
              <a:gd name="connsiteY15" fmla="*/ 247752 h 805460"/>
              <a:gd name="connsiteX16" fmla="*/ 292506 w 1069308"/>
              <a:gd name="connsiteY16" fmla="*/ 219177 h 805460"/>
              <a:gd name="connsiteX17" fmla="*/ 378231 w 1069308"/>
              <a:gd name="connsiteY17" fmla="*/ 181077 h 805460"/>
              <a:gd name="connsiteX18" fmla="*/ 492531 w 1069308"/>
              <a:gd name="connsiteY18" fmla="*/ 133452 h 805460"/>
              <a:gd name="connsiteX19" fmla="*/ 683031 w 1069308"/>
              <a:gd name="connsiteY19" fmla="*/ 57252 h 805460"/>
              <a:gd name="connsiteX20" fmla="*/ 740181 w 1069308"/>
              <a:gd name="connsiteY20" fmla="*/ 38202 h 805460"/>
              <a:gd name="connsiteX21" fmla="*/ 768756 w 1069308"/>
              <a:gd name="connsiteY21" fmla="*/ 28677 h 805460"/>
              <a:gd name="connsiteX22" fmla="*/ 854481 w 1069308"/>
              <a:gd name="connsiteY22" fmla="*/ 102 h 805460"/>
              <a:gd name="connsiteX23" fmla="*/ 959256 w 1069308"/>
              <a:gd name="connsiteY23" fmla="*/ 19152 h 805460"/>
              <a:gd name="connsiteX0" fmla="*/ 959256 w 1069308"/>
              <a:gd name="connsiteY0" fmla="*/ 19152 h 805460"/>
              <a:gd name="connsiteX1" fmla="*/ 959256 w 1069308"/>
              <a:gd name="connsiteY1" fmla="*/ 19152 h 805460"/>
              <a:gd name="connsiteX2" fmla="*/ 1048200 w 1069308"/>
              <a:gd name="connsiteY2" fmla="*/ 113865 h 805460"/>
              <a:gd name="connsiteX3" fmla="*/ 1058262 w 1069308"/>
              <a:gd name="connsiteY3" fmla="*/ 351990 h 805460"/>
              <a:gd name="connsiteX4" fmla="*/ 913778 w 1069308"/>
              <a:gd name="connsiteY4" fmla="*/ 512172 h 805460"/>
              <a:gd name="connsiteX5" fmla="*/ 644931 w 1069308"/>
              <a:gd name="connsiteY5" fmla="*/ 581127 h 805460"/>
              <a:gd name="connsiteX6" fmla="*/ 568731 w 1069308"/>
              <a:gd name="connsiteY6" fmla="*/ 647802 h 805460"/>
              <a:gd name="connsiteX7" fmla="*/ 442484 w 1069308"/>
              <a:gd name="connsiteY7" fmla="*/ 696557 h 805460"/>
              <a:gd name="connsiteX8" fmla="*/ 282981 w 1069308"/>
              <a:gd name="connsiteY8" fmla="*/ 781152 h 805460"/>
              <a:gd name="connsiteX9" fmla="*/ 187731 w 1069308"/>
              <a:gd name="connsiteY9" fmla="*/ 800202 h 805460"/>
              <a:gd name="connsiteX10" fmla="*/ 92481 w 1069308"/>
              <a:gd name="connsiteY10" fmla="*/ 790677 h 805460"/>
              <a:gd name="connsiteX11" fmla="*/ 6756 w 1069308"/>
              <a:gd name="connsiteY11" fmla="*/ 628752 h 805460"/>
              <a:gd name="connsiteX12" fmla="*/ 16281 w 1069308"/>
              <a:gd name="connsiteY12" fmla="*/ 390627 h 805460"/>
              <a:gd name="connsiteX13" fmla="*/ 102006 w 1069308"/>
              <a:gd name="connsiteY13" fmla="*/ 333477 h 805460"/>
              <a:gd name="connsiteX14" fmla="*/ 149631 w 1069308"/>
              <a:gd name="connsiteY14" fmla="*/ 295377 h 805460"/>
              <a:gd name="connsiteX15" fmla="*/ 235356 w 1069308"/>
              <a:gd name="connsiteY15" fmla="*/ 247752 h 805460"/>
              <a:gd name="connsiteX16" fmla="*/ 292506 w 1069308"/>
              <a:gd name="connsiteY16" fmla="*/ 219177 h 805460"/>
              <a:gd name="connsiteX17" fmla="*/ 378231 w 1069308"/>
              <a:gd name="connsiteY17" fmla="*/ 181077 h 805460"/>
              <a:gd name="connsiteX18" fmla="*/ 492531 w 1069308"/>
              <a:gd name="connsiteY18" fmla="*/ 133452 h 805460"/>
              <a:gd name="connsiteX19" fmla="*/ 683031 w 1069308"/>
              <a:gd name="connsiteY19" fmla="*/ 57252 h 805460"/>
              <a:gd name="connsiteX20" fmla="*/ 740181 w 1069308"/>
              <a:gd name="connsiteY20" fmla="*/ 38202 h 805460"/>
              <a:gd name="connsiteX21" fmla="*/ 768756 w 1069308"/>
              <a:gd name="connsiteY21" fmla="*/ 28677 h 805460"/>
              <a:gd name="connsiteX22" fmla="*/ 854481 w 1069308"/>
              <a:gd name="connsiteY22" fmla="*/ 102 h 805460"/>
              <a:gd name="connsiteX23" fmla="*/ 959256 w 1069308"/>
              <a:gd name="connsiteY23" fmla="*/ 19152 h 805460"/>
              <a:gd name="connsiteX0" fmla="*/ 959256 w 1069308"/>
              <a:gd name="connsiteY0" fmla="*/ 19152 h 805460"/>
              <a:gd name="connsiteX1" fmla="*/ 959256 w 1069308"/>
              <a:gd name="connsiteY1" fmla="*/ 19152 h 805460"/>
              <a:gd name="connsiteX2" fmla="*/ 1048200 w 1069308"/>
              <a:gd name="connsiteY2" fmla="*/ 113865 h 805460"/>
              <a:gd name="connsiteX3" fmla="*/ 1058262 w 1069308"/>
              <a:gd name="connsiteY3" fmla="*/ 351990 h 805460"/>
              <a:gd name="connsiteX4" fmla="*/ 913778 w 1069308"/>
              <a:gd name="connsiteY4" fmla="*/ 512172 h 805460"/>
              <a:gd name="connsiteX5" fmla="*/ 644931 w 1069308"/>
              <a:gd name="connsiteY5" fmla="*/ 581127 h 805460"/>
              <a:gd name="connsiteX6" fmla="*/ 442484 w 1069308"/>
              <a:gd name="connsiteY6" fmla="*/ 696557 h 805460"/>
              <a:gd name="connsiteX7" fmla="*/ 282981 w 1069308"/>
              <a:gd name="connsiteY7" fmla="*/ 781152 h 805460"/>
              <a:gd name="connsiteX8" fmla="*/ 187731 w 1069308"/>
              <a:gd name="connsiteY8" fmla="*/ 800202 h 805460"/>
              <a:gd name="connsiteX9" fmla="*/ 92481 w 1069308"/>
              <a:gd name="connsiteY9" fmla="*/ 790677 h 805460"/>
              <a:gd name="connsiteX10" fmla="*/ 6756 w 1069308"/>
              <a:gd name="connsiteY10" fmla="*/ 628752 h 805460"/>
              <a:gd name="connsiteX11" fmla="*/ 16281 w 1069308"/>
              <a:gd name="connsiteY11" fmla="*/ 390627 h 805460"/>
              <a:gd name="connsiteX12" fmla="*/ 102006 w 1069308"/>
              <a:gd name="connsiteY12" fmla="*/ 333477 h 805460"/>
              <a:gd name="connsiteX13" fmla="*/ 149631 w 1069308"/>
              <a:gd name="connsiteY13" fmla="*/ 295377 h 805460"/>
              <a:gd name="connsiteX14" fmla="*/ 235356 w 1069308"/>
              <a:gd name="connsiteY14" fmla="*/ 247752 h 805460"/>
              <a:gd name="connsiteX15" fmla="*/ 292506 w 1069308"/>
              <a:gd name="connsiteY15" fmla="*/ 219177 h 805460"/>
              <a:gd name="connsiteX16" fmla="*/ 378231 w 1069308"/>
              <a:gd name="connsiteY16" fmla="*/ 181077 h 805460"/>
              <a:gd name="connsiteX17" fmla="*/ 492531 w 1069308"/>
              <a:gd name="connsiteY17" fmla="*/ 133452 h 805460"/>
              <a:gd name="connsiteX18" fmla="*/ 683031 w 1069308"/>
              <a:gd name="connsiteY18" fmla="*/ 57252 h 805460"/>
              <a:gd name="connsiteX19" fmla="*/ 740181 w 1069308"/>
              <a:gd name="connsiteY19" fmla="*/ 38202 h 805460"/>
              <a:gd name="connsiteX20" fmla="*/ 768756 w 1069308"/>
              <a:gd name="connsiteY20" fmla="*/ 28677 h 805460"/>
              <a:gd name="connsiteX21" fmla="*/ 854481 w 1069308"/>
              <a:gd name="connsiteY21" fmla="*/ 102 h 805460"/>
              <a:gd name="connsiteX22" fmla="*/ 959256 w 1069308"/>
              <a:gd name="connsiteY22" fmla="*/ 19152 h 805460"/>
              <a:gd name="connsiteX0" fmla="*/ 961593 w 1071645"/>
              <a:gd name="connsiteY0" fmla="*/ 19152 h 805460"/>
              <a:gd name="connsiteX1" fmla="*/ 961593 w 1071645"/>
              <a:gd name="connsiteY1" fmla="*/ 19152 h 805460"/>
              <a:gd name="connsiteX2" fmla="*/ 1050537 w 1071645"/>
              <a:gd name="connsiteY2" fmla="*/ 113865 h 805460"/>
              <a:gd name="connsiteX3" fmla="*/ 1060599 w 1071645"/>
              <a:gd name="connsiteY3" fmla="*/ 351990 h 805460"/>
              <a:gd name="connsiteX4" fmla="*/ 916115 w 1071645"/>
              <a:gd name="connsiteY4" fmla="*/ 512172 h 805460"/>
              <a:gd name="connsiteX5" fmla="*/ 647268 w 1071645"/>
              <a:gd name="connsiteY5" fmla="*/ 581127 h 805460"/>
              <a:gd name="connsiteX6" fmla="*/ 444821 w 1071645"/>
              <a:gd name="connsiteY6" fmla="*/ 696557 h 805460"/>
              <a:gd name="connsiteX7" fmla="*/ 285318 w 1071645"/>
              <a:gd name="connsiteY7" fmla="*/ 781152 h 805460"/>
              <a:gd name="connsiteX8" fmla="*/ 190068 w 1071645"/>
              <a:gd name="connsiteY8" fmla="*/ 800202 h 805460"/>
              <a:gd name="connsiteX9" fmla="*/ 94818 w 1071645"/>
              <a:gd name="connsiteY9" fmla="*/ 790677 h 805460"/>
              <a:gd name="connsiteX10" fmla="*/ 9093 w 1071645"/>
              <a:gd name="connsiteY10" fmla="*/ 628752 h 805460"/>
              <a:gd name="connsiteX11" fmla="*/ 18618 w 1071645"/>
              <a:gd name="connsiteY11" fmla="*/ 390627 h 805460"/>
              <a:gd name="connsiteX12" fmla="*/ 151968 w 1071645"/>
              <a:gd name="connsiteY12" fmla="*/ 295377 h 805460"/>
              <a:gd name="connsiteX13" fmla="*/ 237693 w 1071645"/>
              <a:gd name="connsiteY13" fmla="*/ 247752 h 805460"/>
              <a:gd name="connsiteX14" fmla="*/ 294843 w 1071645"/>
              <a:gd name="connsiteY14" fmla="*/ 219177 h 805460"/>
              <a:gd name="connsiteX15" fmla="*/ 380568 w 1071645"/>
              <a:gd name="connsiteY15" fmla="*/ 181077 h 805460"/>
              <a:gd name="connsiteX16" fmla="*/ 494868 w 1071645"/>
              <a:gd name="connsiteY16" fmla="*/ 133452 h 805460"/>
              <a:gd name="connsiteX17" fmla="*/ 685368 w 1071645"/>
              <a:gd name="connsiteY17" fmla="*/ 57252 h 805460"/>
              <a:gd name="connsiteX18" fmla="*/ 742518 w 1071645"/>
              <a:gd name="connsiteY18" fmla="*/ 38202 h 805460"/>
              <a:gd name="connsiteX19" fmla="*/ 771093 w 1071645"/>
              <a:gd name="connsiteY19" fmla="*/ 28677 h 805460"/>
              <a:gd name="connsiteX20" fmla="*/ 856818 w 1071645"/>
              <a:gd name="connsiteY20" fmla="*/ 102 h 805460"/>
              <a:gd name="connsiteX21" fmla="*/ 961593 w 1071645"/>
              <a:gd name="connsiteY21" fmla="*/ 19152 h 80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645" h="805460">
                <a:moveTo>
                  <a:pt x="961593" y="19152"/>
                </a:moveTo>
                <a:lnTo>
                  <a:pt x="961593" y="19152"/>
                </a:lnTo>
                <a:cubicBezTo>
                  <a:pt x="976417" y="34937"/>
                  <a:pt x="1034036" y="58392"/>
                  <a:pt x="1050537" y="113865"/>
                </a:cubicBezTo>
                <a:cubicBezTo>
                  <a:pt x="1067038" y="169338"/>
                  <a:pt x="1083003" y="285606"/>
                  <a:pt x="1060599" y="351990"/>
                </a:cubicBezTo>
                <a:cubicBezTo>
                  <a:pt x="1038195" y="418375"/>
                  <a:pt x="985003" y="473983"/>
                  <a:pt x="916115" y="512172"/>
                </a:cubicBezTo>
                <a:cubicBezTo>
                  <a:pt x="847227" y="550361"/>
                  <a:pt x="725817" y="550396"/>
                  <a:pt x="647268" y="581127"/>
                </a:cubicBezTo>
                <a:cubicBezTo>
                  <a:pt x="568719" y="611858"/>
                  <a:pt x="505146" y="663219"/>
                  <a:pt x="444821" y="696557"/>
                </a:cubicBezTo>
                <a:cubicBezTo>
                  <a:pt x="384496" y="729895"/>
                  <a:pt x="327777" y="763878"/>
                  <a:pt x="285318" y="781152"/>
                </a:cubicBezTo>
                <a:cubicBezTo>
                  <a:pt x="242859" y="798426"/>
                  <a:pt x="221818" y="793852"/>
                  <a:pt x="190068" y="800202"/>
                </a:cubicBezTo>
                <a:cubicBezTo>
                  <a:pt x="158318" y="797027"/>
                  <a:pt x="124980" y="819252"/>
                  <a:pt x="94818" y="790677"/>
                </a:cubicBezTo>
                <a:cubicBezTo>
                  <a:pt x="64656" y="762102"/>
                  <a:pt x="21793" y="695427"/>
                  <a:pt x="9093" y="628752"/>
                </a:cubicBezTo>
                <a:cubicBezTo>
                  <a:pt x="-3607" y="562077"/>
                  <a:pt x="-5194" y="446189"/>
                  <a:pt x="18618" y="390627"/>
                </a:cubicBezTo>
                <a:cubicBezTo>
                  <a:pt x="42430" y="335065"/>
                  <a:pt x="115456" y="319189"/>
                  <a:pt x="151968" y="295377"/>
                </a:cubicBezTo>
                <a:cubicBezTo>
                  <a:pt x="188480" y="271565"/>
                  <a:pt x="213881" y="260452"/>
                  <a:pt x="237693" y="247752"/>
                </a:cubicBezTo>
                <a:cubicBezTo>
                  <a:pt x="261506" y="235052"/>
                  <a:pt x="271031" y="230290"/>
                  <a:pt x="294843" y="219177"/>
                </a:cubicBezTo>
                <a:cubicBezTo>
                  <a:pt x="318656" y="208065"/>
                  <a:pt x="347231" y="195364"/>
                  <a:pt x="380568" y="181077"/>
                </a:cubicBezTo>
                <a:cubicBezTo>
                  <a:pt x="413905" y="166790"/>
                  <a:pt x="444068" y="154089"/>
                  <a:pt x="494868" y="133452"/>
                </a:cubicBezTo>
                <a:lnTo>
                  <a:pt x="685368" y="57252"/>
                </a:lnTo>
                <a:cubicBezTo>
                  <a:pt x="726643" y="41377"/>
                  <a:pt x="723468" y="44552"/>
                  <a:pt x="742518" y="38202"/>
                </a:cubicBezTo>
                <a:lnTo>
                  <a:pt x="771093" y="28677"/>
                </a:lnTo>
                <a:lnTo>
                  <a:pt x="856818" y="102"/>
                </a:lnTo>
                <a:cubicBezTo>
                  <a:pt x="888568" y="-1486"/>
                  <a:pt x="944131" y="15977"/>
                  <a:pt x="961593" y="19152"/>
                </a:cubicBezTo>
                <a:close/>
              </a:path>
            </a:pathLst>
          </a:custGeom>
          <a:solidFill>
            <a:srgbClr val="DA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Planning</a:t>
            </a:r>
            <a:endParaRPr lang="en-US" b="1" dirty="0">
              <a:solidFill>
                <a:schemeClr val="tx1"/>
              </a:solidFill>
            </a:endParaRPr>
          </a:p>
        </p:txBody>
      </p:sp>
      <p:sp>
        <p:nvSpPr>
          <p:cNvPr id="14" name="Freeform 13"/>
          <p:cNvSpPr/>
          <p:nvPr/>
        </p:nvSpPr>
        <p:spPr>
          <a:xfrm>
            <a:off x="2057332" y="1388718"/>
            <a:ext cx="1205157" cy="1874279"/>
          </a:xfrm>
          <a:custGeom>
            <a:avLst/>
            <a:gdLst>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95375 w 1207035"/>
              <a:gd name="connsiteY21" fmla="*/ 1171575 h 1857375"/>
              <a:gd name="connsiteX22" fmla="*/ 1066800 w 1207035"/>
              <a:gd name="connsiteY22" fmla="*/ 1209675 h 1857375"/>
              <a:gd name="connsiteX23" fmla="*/ 1009650 w 1207035"/>
              <a:gd name="connsiteY23" fmla="*/ 1257300 h 1857375"/>
              <a:gd name="connsiteX24" fmla="*/ 942975 w 1207035"/>
              <a:gd name="connsiteY24" fmla="*/ 1295400 h 1857375"/>
              <a:gd name="connsiteX25" fmla="*/ 885825 w 1207035"/>
              <a:gd name="connsiteY25" fmla="*/ 1352550 h 1857375"/>
              <a:gd name="connsiteX26" fmla="*/ 847725 w 1207035"/>
              <a:gd name="connsiteY26" fmla="*/ 1447800 h 1857375"/>
              <a:gd name="connsiteX27" fmla="*/ 790575 w 1207035"/>
              <a:gd name="connsiteY27" fmla="*/ 1504950 h 1857375"/>
              <a:gd name="connsiteX28" fmla="*/ 762000 w 1207035"/>
              <a:gd name="connsiteY28" fmla="*/ 1562100 h 1857375"/>
              <a:gd name="connsiteX29" fmla="*/ 723900 w 1207035"/>
              <a:gd name="connsiteY29" fmla="*/ 1609725 h 1857375"/>
              <a:gd name="connsiteX30" fmla="*/ 714375 w 1207035"/>
              <a:gd name="connsiteY30" fmla="*/ 1657350 h 1857375"/>
              <a:gd name="connsiteX31" fmla="*/ 657225 w 1207035"/>
              <a:gd name="connsiteY31" fmla="*/ 1743075 h 1857375"/>
              <a:gd name="connsiteX32" fmla="*/ 609600 w 1207035"/>
              <a:gd name="connsiteY32" fmla="*/ 1809750 h 1857375"/>
              <a:gd name="connsiteX33" fmla="*/ 561975 w 1207035"/>
              <a:gd name="connsiteY33" fmla="*/ 1857375 h 1857375"/>
              <a:gd name="connsiteX34" fmla="*/ 409575 w 1207035"/>
              <a:gd name="connsiteY34" fmla="*/ 1838325 h 1857375"/>
              <a:gd name="connsiteX35" fmla="*/ 371475 w 1207035"/>
              <a:gd name="connsiteY35" fmla="*/ 1828800 h 1857375"/>
              <a:gd name="connsiteX36" fmla="*/ 333375 w 1207035"/>
              <a:gd name="connsiteY36" fmla="*/ 1809750 h 1857375"/>
              <a:gd name="connsiteX37" fmla="*/ 304800 w 1207035"/>
              <a:gd name="connsiteY37" fmla="*/ 1800225 h 1857375"/>
              <a:gd name="connsiteX38" fmla="*/ 276225 w 1207035"/>
              <a:gd name="connsiteY38" fmla="*/ 1781175 h 1857375"/>
              <a:gd name="connsiteX39" fmla="*/ 219075 w 1207035"/>
              <a:gd name="connsiteY39" fmla="*/ 1752600 h 1857375"/>
              <a:gd name="connsiteX40" fmla="*/ 180975 w 1207035"/>
              <a:gd name="connsiteY40" fmla="*/ 1695450 h 1857375"/>
              <a:gd name="connsiteX41" fmla="*/ 161925 w 1207035"/>
              <a:gd name="connsiteY41" fmla="*/ 1666875 h 1857375"/>
              <a:gd name="connsiteX42" fmla="*/ 133350 w 1207035"/>
              <a:gd name="connsiteY42" fmla="*/ 1647825 h 1857375"/>
              <a:gd name="connsiteX43" fmla="*/ 85725 w 1207035"/>
              <a:gd name="connsiteY43" fmla="*/ 1590675 h 1857375"/>
              <a:gd name="connsiteX44" fmla="*/ 57150 w 1207035"/>
              <a:gd name="connsiteY44" fmla="*/ 1571625 h 1857375"/>
              <a:gd name="connsiteX45" fmla="*/ 47625 w 1207035"/>
              <a:gd name="connsiteY45" fmla="*/ 1543050 h 1857375"/>
              <a:gd name="connsiteX46" fmla="*/ 19050 w 1207035"/>
              <a:gd name="connsiteY46" fmla="*/ 1524000 h 1857375"/>
              <a:gd name="connsiteX47" fmla="*/ 0 w 1207035"/>
              <a:gd name="connsiteY47" fmla="*/ 1466850 h 1857375"/>
              <a:gd name="connsiteX48" fmla="*/ 19050 w 1207035"/>
              <a:gd name="connsiteY48" fmla="*/ 1323975 h 1857375"/>
              <a:gd name="connsiteX49" fmla="*/ 38100 w 1207035"/>
              <a:gd name="connsiteY49" fmla="*/ 1295400 h 1857375"/>
              <a:gd name="connsiteX50" fmla="*/ 47625 w 1207035"/>
              <a:gd name="connsiteY50" fmla="*/ 1228725 h 1857375"/>
              <a:gd name="connsiteX51" fmla="*/ 85725 w 1207035"/>
              <a:gd name="connsiteY51" fmla="*/ 1171575 h 1857375"/>
              <a:gd name="connsiteX52" fmla="*/ 133350 w 1207035"/>
              <a:gd name="connsiteY52" fmla="*/ 1104900 h 1857375"/>
              <a:gd name="connsiteX53" fmla="*/ 152400 w 1207035"/>
              <a:gd name="connsiteY53" fmla="*/ 990600 h 1857375"/>
              <a:gd name="connsiteX54" fmla="*/ 200025 w 1207035"/>
              <a:gd name="connsiteY54" fmla="*/ 904875 h 1857375"/>
              <a:gd name="connsiteX55" fmla="*/ 219075 w 1207035"/>
              <a:gd name="connsiteY55" fmla="*/ 847725 h 1857375"/>
              <a:gd name="connsiteX56" fmla="*/ 266700 w 1207035"/>
              <a:gd name="connsiteY56" fmla="*/ 781050 h 1857375"/>
              <a:gd name="connsiteX57" fmla="*/ 295275 w 1207035"/>
              <a:gd name="connsiteY57" fmla="*/ 771525 h 1857375"/>
              <a:gd name="connsiteX58" fmla="*/ 304800 w 1207035"/>
              <a:gd name="connsiteY58" fmla="*/ 676275 h 1857375"/>
              <a:gd name="connsiteX59" fmla="*/ 342900 w 1207035"/>
              <a:gd name="connsiteY59" fmla="*/ 619125 h 1857375"/>
              <a:gd name="connsiteX60" fmla="*/ 409575 w 1207035"/>
              <a:gd name="connsiteY60" fmla="*/ 542925 h 1857375"/>
              <a:gd name="connsiteX61" fmla="*/ 428625 w 1207035"/>
              <a:gd name="connsiteY61" fmla="*/ 485775 h 1857375"/>
              <a:gd name="connsiteX62" fmla="*/ 438150 w 1207035"/>
              <a:gd name="connsiteY62" fmla="*/ 457200 h 1857375"/>
              <a:gd name="connsiteX63" fmla="*/ 495300 w 1207035"/>
              <a:gd name="connsiteY63" fmla="*/ 419100 h 1857375"/>
              <a:gd name="connsiteX64" fmla="*/ 514350 w 1207035"/>
              <a:gd name="connsiteY64" fmla="*/ 390525 h 1857375"/>
              <a:gd name="connsiteX65" fmla="*/ 542925 w 1207035"/>
              <a:gd name="connsiteY65" fmla="*/ 371475 h 1857375"/>
              <a:gd name="connsiteX66" fmla="*/ 552450 w 1207035"/>
              <a:gd name="connsiteY66" fmla="*/ 342900 h 1857375"/>
              <a:gd name="connsiteX67" fmla="*/ 581025 w 1207035"/>
              <a:gd name="connsiteY67" fmla="*/ 333375 h 1857375"/>
              <a:gd name="connsiteX68" fmla="*/ 609600 w 1207035"/>
              <a:gd name="connsiteY68" fmla="*/ 314325 h 1857375"/>
              <a:gd name="connsiteX69" fmla="*/ 647700 w 1207035"/>
              <a:gd name="connsiteY69" fmla="*/ 266700 h 1857375"/>
              <a:gd name="connsiteX70" fmla="*/ 714375 w 1207035"/>
              <a:gd name="connsiteY70" fmla="*/ 200025 h 1857375"/>
              <a:gd name="connsiteX71" fmla="*/ 790575 w 1207035"/>
              <a:gd name="connsiteY71" fmla="*/ 133350 h 1857375"/>
              <a:gd name="connsiteX72" fmla="*/ 819150 w 1207035"/>
              <a:gd name="connsiteY72" fmla="*/ 114300 h 1857375"/>
              <a:gd name="connsiteX73" fmla="*/ 866775 w 1207035"/>
              <a:gd name="connsiteY73" fmla="*/ 76200 h 1857375"/>
              <a:gd name="connsiteX74" fmla="*/ 923925 w 1207035"/>
              <a:gd name="connsiteY74" fmla="*/ 38100 h 1857375"/>
              <a:gd name="connsiteX75" fmla="*/ 952500 w 1207035"/>
              <a:gd name="connsiteY75" fmla="*/ 28575 h 1857375"/>
              <a:gd name="connsiteX76" fmla="*/ 942975 w 1207035"/>
              <a:gd name="connsiteY76"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95375 w 1207035"/>
              <a:gd name="connsiteY21" fmla="*/ 1171575 h 1857375"/>
              <a:gd name="connsiteX22" fmla="*/ 1066800 w 1207035"/>
              <a:gd name="connsiteY22" fmla="*/ 1209675 h 1857375"/>
              <a:gd name="connsiteX23" fmla="*/ 1009650 w 1207035"/>
              <a:gd name="connsiteY23" fmla="*/ 1257300 h 1857375"/>
              <a:gd name="connsiteX24" fmla="*/ 942975 w 1207035"/>
              <a:gd name="connsiteY24" fmla="*/ 1295400 h 1857375"/>
              <a:gd name="connsiteX25" fmla="*/ 847725 w 1207035"/>
              <a:gd name="connsiteY25" fmla="*/ 1447800 h 1857375"/>
              <a:gd name="connsiteX26" fmla="*/ 790575 w 1207035"/>
              <a:gd name="connsiteY26" fmla="*/ 1504950 h 1857375"/>
              <a:gd name="connsiteX27" fmla="*/ 762000 w 1207035"/>
              <a:gd name="connsiteY27" fmla="*/ 1562100 h 1857375"/>
              <a:gd name="connsiteX28" fmla="*/ 723900 w 1207035"/>
              <a:gd name="connsiteY28" fmla="*/ 1609725 h 1857375"/>
              <a:gd name="connsiteX29" fmla="*/ 714375 w 1207035"/>
              <a:gd name="connsiteY29" fmla="*/ 1657350 h 1857375"/>
              <a:gd name="connsiteX30" fmla="*/ 657225 w 1207035"/>
              <a:gd name="connsiteY30" fmla="*/ 1743075 h 1857375"/>
              <a:gd name="connsiteX31" fmla="*/ 609600 w 1207035"/>
              <a:gd name="connsiteY31" fmla="*/ 1809750 h 1857375"/>
              <a:gd name="connsiteX32" fmla="*/ 561975 w 1207035"/>
              <a:gd name="connsiteY32" fmla="*/ 1857375 h 1857375"/>
              <a:gd name="connsiteX33" fmla="*/ 409575 w 1207035"/>
              <a:gd name="connsiteY33" fmla="*/ 1838325 h 1857375"/>
              <a:gd name="connsiteX34" fmla="*/ 371475 w 1207035"/>
              <a:gd name="connsiteY34" fmla="*/ 1828800 h 1857375"/>
              <a:gd name="connsiteX35" fmla="*/ 333375 w 1207035"/>
              <a:gd name="connsiteY35" fmla="*/ 1809750 h 1857375"/>
              <a:gd name="connsiteX36" fmla="*/ 304800 w 1207035"/>
              <a:gd name="connsiteY36" fmla="*/ 1800225 h 1857375"/>
              <a:gd name="connsiteX37" fmla="*/ 276225 w 1207035"/>
              <a:gd name="connsiteY37" fmla="*/ 1781175 h 1857375"/>
              <a:gd name="connsiteX38" fmla="*/ 219075 w 1207035"/>
              <a:gd name="connsiteY38" fmla="*/ 1752600 h 1857375"/>
              <a:gd name="connsiteX39" fmla="*/ 180975 w 1207035"/>
              <a:gd name="connsiteY39" fmla="*/ 1695450 h 1857375"/>
              <a:gd name="connsiteX40" fmla="*/ 161925 w 1207035"/>
              <a:gd name="connsiteY40" fmla="*/ 1666875 h 1857375"/>
              <a:gd name="connsiteX41" fmla="*/ 133350 w 1207035"/>
              <a:gd name="connsiteY41" fmla="*/ 1647825 h 1857375"/>
              <a:gd name="connsiteX42" fmla="*/ 85725 w 1207035"/>
              <a:gd name="connsiteY42" fmla="*/ 1590675 h 1857375"/>
              <a:gd name="connsiteX43" fmla="*/ 57150 w 1207035"/>
              <a:gd name="connsiteY43" fmla="*/ 1571625 h 1857375"/>
              <a:gd name="connsiteX44" fmla="*/ 47625 w 1207035"/>
              <a:gd name="connsiteY44" fmla="*/ 1543050 h 1857375"/>
              <a:gd name="connsiteX45" fmla="*/ 19050 w 1207035"/>
              <a:gd name="connsiteY45" fmla="*/ 1524000 h 1857375"/>
              <a:gd name="connsiteX46" fmla="*/ 0 w 1207035"/>
              <a:gd name="connsiteY46" fmla="*/ 1466850 h 1857375"/>
              <a:gd name="connsiteX47" fmla="*/ 19050 w 1207035"/>
              <a:gd name="connsiteY47" fmla="*/ 1323975 h 1857375"/>
              <a:gd name="connsiteX48" fmla="*/ 38100 w 1207035"/>
              <a:gd name="connsiteY48" fmla="*/ 1295400 h 1857375"/>
              <a:gd name="connsiteX49" fmla="*/ 47625 w 1207035"/>
              <a:gd name="connsiteY49" fmla="*/ 1228725 h 1857375"/>
              <a:gd name="connsiteX50" fmla="*/ 85725 w 1207035"/>
              <a:gd name="connsiteY50" fmla="*/ 1171575 h 1857375"/>
              <a:gd name="connsiteX51" fmla="*/ 133350 w 1207035"/>
              <a:gd name="connsiteY51" fmla="*/ 1104900 h 1857375"/>
              <a:gd name="connsiteX52" fmla="*/ 152400 w 1207035"/>
              <a:gd name="connsiteY52" fmla="*/ 990600 h 1857375"/>
              <a:gd name="connsiteX53" fmla="*/ 200025 w 1207035"/>
              <a:gd name="connsiteY53" fmla="*/ 904875 h 1857375"/>
              <a:gd name="connsiteX54" fmla="*/ 219075 w 1207035"/>
              <a:gd name="connsiteY54" fmla="*/ 847725 h 1857375"/>
              <a:gd name="connsiteX55" fmla="*/ 266700 w 1207035"/>
              <a:gd name="connsiteY55" fmla="*/ 781050 h 1857375"/>
              <a:gd name="connsiteX56" fmla="*/ 295275 w 1207035"/>
              <a:gd name="connsiteY56" fmla="*/ 771525 h 1857375"/>
              <a:gd name="connsiteX57" fmla="*/ 304800 w 1207035"/>
              <a:gd name="connsiteY57" fmla="*/ 676275 h 1857375"/>
              <a:gd name="connsiteX58" fmla="*/ 342900 w 1207035"/>
              <a:gd name="connsiteY58" fmla="*/ 619125 h 1857375"/>
              <a:gd name="connsiteX59" fmla="*/ 409575 w 1207035"/>
              <a:gd name="connsiteY59" fmla="*/ 542925 h 1857375"/>
              <a:gd name="connsiteX60" fmla="*/ 428625 w 1207035"/>
              <a:gd name="connsiteY60" fmla="*/ 485775 h 1857375"/>
              <a:gd name="connsiteX61" fmla="*/ 438150 w 1207035"/>
              <a:gd name="connsiteY61" fmla="*/ 457200 h 1857375"/>
              <a:gd name="connsiteX62" fmla="*/ 495300 w 1207035"/>
              <a:gd name="connsiteY62" fmla="*/ 419100 h 1857375"/>
              <a:gd name="connsiteX63" fmla="*/ 514350 w 1207035"/>
              <a:gd name="connsiteY63" fmla="*/ 390525 h 1857375"/>
              <a:gd name="connsiteX64" fmla="*/ 542925 w 1207035"/>
              <a:gd name="connsiteY64" fmla="*/ 371475 h 1857375"/>
              <a:gd name="connsiteX65" fmla="*/ 552450 w 1207035"/>
              <a:gd name="connsiteY65" fmla="*/ 342900 h 1857375"/>
              <a:gd name="connsiteX66" fmla="*/ 581025 w 1207035"/>
              <a:gd name="connsiteY66" fmla="*/ 333375 h 1857375"/>
              <a:gd name="connsiteX67" fmla="*/ 609600 w 1207035"/>
              <a:gd name="connsiteY67" fmla="*/ 314325 h 1857375"/>
              <a:gd name="connsiteX68" fmla="*/ 647700 w 1207035"/>
              <a:gd name="connsiteY68" fmla="*/ 266700 h 1857375"/>
              <a:gd name="connsiteX69" fmla="*/ 714375 w 1207035"/>
              <a:gd name="connsiteY69" fmla="*/ 200025 h 1857375"/>
              <a:gd name="connsiteX70" fmla="*/ 790575 w 1207035"/>
              <a:gd name="connsiteY70" fmla="*/ 133350 h 1857375"/>
              <a:gd name="connsiteX71" fmla="*/ 819150 w 1207035"/>
              <a:gd name="connsiteY71" fmla="*/ 114300 h 1857375"/>
              <a:gd name="connsiteX72" fmla="*/ 866775 w 1207035"/>
              <a:gd name="connsiteY72" fmla="*/ 76200 h 1857375"/>
              <a:gd name="connsiteX73" fmla="*/ 923925 w 1207035"/>
              <a:gd name="connsiteY73" fmla="*/ 38100 h 1857375"/>
              <a:gd name="connsiteX74" fmla="*/ 952500 w 1207035"/>
              <a:gd name="connsiteY74" fmla="*/ 28575 h 1857375"/>
              <a:gd name="connsiteX75" fmla="*/ 942975 w 1207035"/>
              <a:gd name="connsiteY75"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95375 w 1207035"/>
              <a:gd name="connsiteY21" fmla="*/ 1171575 h 1857375"/>
              <a:gd name="connsiteX22" fmla="*/ 1066800 w 1207035"/>
              <a:gd name="connsiteY22" fmla="*/ 1209675 h 1857375"/>
              <a:gd name="connsiteX23" fmla="*/ 1009650 w 1207035"/>
              <a:gd name="connsiteY23" fmla="*/ 1257300 h 1857375"/>
              <a:gd name="connsiteX24" fmla="*/ 847725 w 1207035"/>
              <a:gd name="connsiteY24" fmla="*/ 1447800 h 1857375"/>
              <a:gd name="connsiteX25" fmla="*/ 790575 w 1207035"/>
              <a:gd name="connsiteY25" fmla="*/ 1504950 h 1857375"/>
              <a:gd name="connsiteX26" fmla="*/ 762000 w 1207035"/>
              <a:gd name="connsiteY26" fmla="*/ 1562100 h 1857375"/>
              <a:gd name="connsiteX27" fmla="*/ 723900 w 1207035"/>
              <a:gd name="connsiteY27" fmla="*/ 1609725 h 1857375"/>
              <a:gd name="connsiteX28" fmla="*/ 714375 w 1207035"/>
              <a:gd name="connsiteY28" fmla="*/ 1657350 h 1857375"/>
              <a:gd name="connsiteX29" fmla="*/ 657225 w 1207035"/>
              <a:gd name="connsiteY29" fmla="*/ 1743075 h 1857375"/>
              <a:gd name="connsiteX30" fmla="*/ 609600 w 1207035"/>
              <a:gd name="connsiteY30" fmla="*/ 1809750 h 1857375"/>
              <a:gd name="connsiteX31" fmla="*/ 561975 w 1207035"/>
              <a:gd name="connsiteY31" fmla="*/ 1857375 h 1857375"/>
              <a:gd name="connsiteX32" fmla="*/ 409575 w 1207035"/>
              <a:gd name="connsiteY32" fmla="*/ 1838325 h 1857375"/>
              <a:gd name="connsiteX33" fmla="*/ 371475 w 1207035"/>
              <a:gd name="connsiteY33" fmla="*/ 1828800 h 1857375"/>
              <a:gd name="connsiteX34" fmla="*/ 333375 w 1207035"/>
              <a:gd name="connsiteY34" fmla="*/ 1809750 h 1857375"/>
              <a:gd name="connsiteX35" fmla="*/ 304800 w 1207035"/>
              <a:gd name="connsiteY35" fmla="*/ 1800225 h 1857375"/>
              <a:gd name="connsiteX36" fmla="*/ 276225 w 1207035"/>
              <a:gd name="connsiteY36" fmla="*/ 1781175 h 1857375"/>
              <a:gd name="connsiteX37" fmla="*/ 219075 w 1207035"/>
              <a:gd name="connsiteY37" fmla="*/ 1752600 h 1857375"/>
              <a:gd name="connsiteX38" fmla="*/ 180975 w 1207035"/>
              <a:gd name="connsiteY38" fmla="*/ 1695450 h 1857375"/>
              <a:gd name="connsiteX39" fmla="*/ 161925 w 1207035"/>
              <a:gd name="connsiteY39" fmla="*/ 1666875 h 1857375"/>
              <a:gd name="connsiteX40" fmla="*/ 133350 w 1207035"/>
              <a:gd name="connsiteY40" fmla="*/ 1647825 h 1857375"/>
              <a:gd name="connsiteX41" fmla="*/ 85725 w 1207035"/>
              <a:gd name="connsiteY41" fmla="*/ 1590675 h 1857375"/>
              <a:gd name="connsiteX42" fmla="*/ 57150 w 1207035"/>
              <a:gd name="connsiteY42" fmla="*/ 1571625 h 1857375"/>
              <a:gd name="connsiteX43" fmla="*/ 47625 w 1207035"/>
              <a:gd name="connsiteY43" fmla="*/ 1543050 h 1857375"/>
              <a:gd name="connsiteX44" fmla="*/ 19050 w 1207035"/>
              <a:gd name="connsiteY44" fmla="*/ 1524000 h 1857375"/>
              <a:gd name="connsiteX45" fmla="*/ 0 w 1207035"/>
              <a:gd name="connsiteY45" fmla="*/ 1466850 h 1857375"/>
              <a:gd name="connsiteX46" fmla="*/ 19050 w 1207035"/>
              <a:gd name="connsiteY46" fmla="*/ 1323975 h 1857375"/>
              <a:gd name="connsiteX47" fmla="*/ 38100 w 1207035"/>
              <a:gd name="connsiteY47" fmla="*/ 1295400 h 1857375"/>
              <a:gd name="connsiteX48" fmla="*/ 47625 w 1207035"/>
              <a:gd name="connsiteY48" fmla="*/ 1228725 h 1857375"/>
              <a:gd name="connsiteX49" fmla="*/ 85725 w 1207035"/>
              <a:gd name="connsiteY49" fmla="*/ 1171575 h 1857375"/>
              <a:gd name="connsiteX50" fmla="*/ 133350 w 1207035"/>
              <a:gd name="connsiteY50" fmla="*/ 1104900 h 1857375"/>
              <a:gd name="connsiteX51" fmla="*/ 152400 w 1207035"/>
              <a:gd name="connsiteY51" fmla="*/ 990600 h 1857375"/>
              <a:gd name="connsiteX52" fmla="*/ 200025 w 1207035"/>
              <a:gd name="connsiteY52" fmla="*/ 904875 h 1857375"/>
              <a:gd name="connsiteX53" fmla="*/ 219075 w 1207035"/>
              <a:gd name="connsiteY53" fmla="*/ 847725 h 1857375"/>
              <a:gd name="connsiteX54" fmla="*/ 266700 w 1207035"/>
              <a:gd name="connsiteY54" fmla="*/ 781050 h 1857375"/>
              <a:gd name="connsiteX55" fmla="*/ 295275 w 1207035"/>
              <a:gd name="connsiteY55" fmla="*/ 771525 h 1857375"/>
              <a:gd name="connsiteX56" fmla="*/ 304800 w 1207035"/>
              <a:gd name="connsiteY56" fmla="*/ 676275 h 1857375"/>
              <a:gd name="connsiteX57" fmla="*/ 342900 w 1207035"/>
              <a:gd name="connsiteY57" fmla="*/ 619125 h 1857375"/>
              <a:gd name="connsiteX58" fmla="*/ 409575 w 1207035"/>
              <a:gd name="connsiteY58" fmla="*/ 542925 h 1857375"/>
              <a:gd name="connsiteX59" fmla="*/ 428625 w 1207035"/>
              <a:gd name="connsiteY59" fmla="*/ 485775 h 1857375"/>
              <a:gd name="connsiteX60" fmla="*/ 438150 w 1207035"/>
              <a:gd name="connsiteY60" fmla="*/ 457200 h 1857375"/>
              <a:gd name="connsiteX61" fmla="*/ 495300 w 1207035"/>
              <a:gd name="connsiteY61" fmla="*/ 419100 h 1857375"/>
              <a:gd name="connsiteX62" fmla="*/ 514350 w 1207035"/>
              <a:gd name="connsiteY62" fmla="*/ 390525 h 1857375"/>
              <a:gd name="connsiteX63" fmla="*/ 542925 w 1207035"/>
              <a:gd name="connsiteY63" fmla="*/ 371475 h 1857375"/>
              <a:gd name="connsiteX64" fmla="*/ 552450 w 1207035"/>
              <a:gd name="connsiteY64" fmla="*/ 342900 h 1857375"/>
              <a:gd name="connsiteX65" fmla="*/ 581025 w 1207035"/>
              <a:gd name="connsiteY65" fmla="*/ 333375 h 1857375"/>
              <a:gd name="connsiteX66" fmla="*/ 609600 w 1207035"/>
              <a:gd name="connsiteY66" fmla="*/ 314325 h 1857375"/>
              <a:gd name="connsiteX67" fmla="*/ 647700 w 1207035"/>
              <a:gd name="connsiteY67" fmla="*/ 266700 h 1857375"/>
              <a:gd name="connsiteX68" fmla="*/ 714375 w 1207035"/>
              <a:gd name="connsiteY68" fmla="*/ 200025 h 1857375"/>
              <a:gd name="connsiteX69" fmla="*/ 790575 w 1207035"/>
              <a:gd name="connsiteY69" fmla="*/ 133350 h 1857375"/>
              <a:gd name="connsiteX70" fmla="*/ 819150 w 1207035"/>
              <a:gd name="connsiteY70" fmla="*/ 114300 h 1857375"/>
              <a:gd name="connsiteX71" fmla="*/ 866775 w 1207035"/>
              <a:gd name="connsiteY71" fmla="*/ 76200 h 1857375"/>
              <a:gd name="connsiteX72" fmla="*/ 923925 w 1207035"/>
              <a:gd name="connsiteY72" fmla="*/ 38100 h 1857375"/>
              <a:gd name="connsiteX73" fmla="*/ 952500 w 1207035"/>
              <a:gd name="connsiteY73" fmla="*/ 28575 h 1857375"/>
              <a:gd name="connsiteX74" fmla="*/ 942975 w 1207035"/>
              <a:gd name="connsiteY74"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95375 w 1207035"/>
              <a:gd name="connsiteY21" fmla="*/ 1171575 h 1857375"/>
              <a:gd name="connsiteX22" fmla="*/ 1066800 w 1207035"/>
              <a:gd name="connsiteY22" fmla="*/ 1209675 h 1857375"/>
              <a:gd name="connsiteX23" fmla="*/ 847725 w 1207035"/>
              <a:gd name="connsiteY23" fmla="*/ 1447800 h 1857375"/>
              <a:gd name="connsiteX24" fmla="*/ 790575 w 1207035"/>
              <a:gd name="connsiteY24" fmla="*/ 1504950 h 1857375"/>
              <a:gd name="connsiteX25" fmla="*/ 762000 w 1207035"/>
              <a:gd name="connsiteY25" fmla="*/ 1562100 h 1857375"/>
              <a:gd name="connsiteX26" fmla="*/ 723900 w 1207035"/>
              <a:gd name="connsiteY26" fmla="*/ 1609725 h 1857375"/>
              <a:gd name="connsiteX27" fmla="*/ 714375 w 1207035"/>
              <a:gd name="connsiteY27" fmla="*/ 1657350 h 1857375"/>
              <a:gd name="connsiteX28" fmla="*/ 657225 w 1207035"/>
              <a:gd name="connsiteY28" fmla="*/ 1743075 h 1857375"/>
              <a:gd name="connsiteX29" fmla="*/ 609600 w 1207035"/>
              <a:gd name="connsiteY29" fmla="*/ 1809750 h 1857375"/>
              <a:gd name="connsiteX30" fmla="*/ 561975 w 1207035"/>
              <a:gd name="connsiteY30" fmla="*/ 1857375 h 1857375"/>
              <a:gd name="connsiteX31" fmla="*/ 409575 w 1207035"/>
              <a:gd name="connsiteY31" fmla="*/ 1838325 h 1857375"/>
              <a:gd name="connsiteX32" fmla="*/ 371475 w 1207035"/>
              <a:gd name="connsiteY32" fmla="*/ 1828800 h 1857375"/>
              <a:gd name="connsiteX33" fmla="*/ 333375 w 1207035"/>
              <a:gd name="connsiteY33" fmla="*/ 1809750 h 1857375"/>
              <a:gd name="connsiteX34" fmla="*/ 304800 w 1207035"/>
              <a:gd name="connsiteY34" fmla="*/ 1800225 h 1857375"/>
              <a:gd name="connsiteX35" fmla="*/ 276225 w 1207035"/>
              <a:gd name="connsiteY35" fmla="*/ 1781175 h 1857375"/>
              <a:gd name="connsiteX36" fmla="*/ 219075 w 1207035"/>
              <a:gd name="connsiteY36" fmla="*/ 1752600 h 1857375"/>
              <a:gd name="connsiteX37" fmla="*/ 180975 w 1207035"/>
              <a:gd name="connsiteY37" fmla="*/ 1695450 h 1857375"/>
              <a:gd name="connsiteX38" fmla="*/ 161925 w 1207035"/>
              <a:gd name="connsiteY38" fmla="*/ 1666875 h 1857375"/>
              <a:gd name="connsiteX39" fmla="*/ 133350 w 1207035"/>
              <a:gd name="connsiteY39" fmla="*/ 1647825 h 1857375"/>
              <a:gd name="connsiteX40" fmla="*/ 85725 w 1207035"/>
              <a:gd name="connsiteY40" fmla="*/ 1590675 h 1857375"/>
              <a:gd name="connsiteX41" fmla="*/ 57150 w 1207035"/>
              <a:gd name="connsiteY41" fmla="*/ 1571625 h 1857375"/>
              <a:gd name="connsiteX42" fmla="*/ 47625 w 1207035"/>
              <a:gd name="connsiteY42" fmla="*/ 1543050 h 1857375"/>
              <a:gd name="connsiteX43" fmla="*/ 19050 w 1207035"/>
              <a:gd name="connsiteY43" fmla="*/ 1524000 h 1857375"/>
              <a:gd name="connsiteX44" fmla="*/ 0 w 1207035"/>
              <a:gd name="connsiteY44" fmla="*/ 1466850 h 1857375"/>
              <a:gd name="connsiteX45" fmla="*/ 19050 w 1207035"/>
              <a:gd name="connsiteY45" fmla="*/ 1323975 h 1857375"/>
              <a:gd name="connsiteX46" fmla="*/ 38100 w 1207035"/>
              <a:gd name="connsiteY46" fmla="*/ 1295400 h 1857375"/>
              <a:gd name="connsiteX47" fmla="*/ 47625 w 1207035"/>
              <a:gd name="connsiteY47" fmla="*/ 1228725 h 1857375"/>
              <a:gd name="connsiteX48" fmla="*/ 85725 w 1207035"/>
              <a:gd name="connsiteY48" fmla="*/ 1171575 h 1857375"/>
              <a:gd name="connsiteX49" fmla="*/ 133350 w 1207035"/>
              <a:gd name="connsiteY49" fmla="*/ 1104900 h 1857375"/>
              <a:gd name="connsiteX50" fmla="*/ 152400 w 1207035"/>
              <a:gd name="connsiteY50" fmla="*/ 990600 h 1857375"/>
              <a:gd name="connsiteX51" fmla="*/ 200025 w 1207035"/>
              <a:gd name="connsiteY51" fmla="*/ 904875 h 1857375"/>
              <a:gd name="connsiteX52" fmla="*/ 219075 w 1207035"/>
              <a:gd name="connsiteY52" fmla="*/ 847725 h 1857375"/>
              <a:gd name="connsiteX53" fmla="*/ 266700 w 1207035"/>
              <a:gd name="connsiteY53" fmla="*/ 781050 h 1857375"/>
              <a:gd name="connsiteX54" fmla="*/ 295275 w 1207035"/>
              <a:gd name="connsiteY54" fmla="*/ 771525 h 1857375"/>
              <a:gd name="connsiteX55" fmla="*/ 304800 w 1207035"/>
              <a:gd name="connsiteY55" fmla="*/ 676275 h 1857375"/>
              <a:gd name="connsiteX56" fmla="*/ 342900 w 1207035"/>
              <a:gd name="connsiteY56" fmla="*/ 619125 h 1857375"/>
              <a:gd name="connsiteX57" fmla="*/ 409575 w 1207035"/>
              <a:gd name="connsiteY57" fmla="*/ 542925 h 1857375"/>
              <a:gd name="connsiteX58" fmla="*/ 428625 w 1207035"/>
              <a:gd name="connsiteY58" fmla="*/ 485775 h 1857375"/>
              <a:gd name="connsiteX59" fmla="*/ 438150 w 1207035"/>
              <a:gd name="connsiteY59" fmla="*/ 457200 h 1857375"/>
              <a:gd name="connsiteX60" fmla="*/ 495300 w 1207035"/>
              <a:gd name="connsiteY60" fmla="*/ 419100 h 1857375"/>
              <a:gd name="connsiteX61" fmla="*/ 514350 w 1207035"/>
              <a:gd name="connsiteY61" fmla="*/ 390525 h 1857375"/>
              <a:gd name="connsiteX62" fmla="*/ 542925 w 1207035"/>
              <a:gd name="connsiteY62" fmla="*/ 371475 h 1857375"/>
              <a:gd name="connsiteX63" fmla="*/ 552450 w 1207035"/>
              <a:gd name="connsiteY63" fmla="*/ 342900 h 1857375"/>
              <a:gd name="connsiteX64" fmla="*/ 581025 w 1207035"/>
              <a:gd name="connsiteY64" fmla="*/ 333375 h 1857375"/>
              <a:gd name="connsiteX65" fmla="*/ 609600 w 1207035"/>
              <a:gd name="connsiteY65" fmla="*/ 314325 h 1857375"/>
              <a:gd name="connsiteX66" fmla="*/ 647700 w 1207035"/>
              <a:gd name="connsiteY66" fmla="*/ 266700 h 1857375"/>
              <a:gd name="connsiteX67" fmla="*/ 714375 w 1207035"/>
              <a:gd name="connsiteY67" fmla="*/ 200025 h 1857375"/>
              <a:gd name="connsiteX68" fmla="*/ 790575 w 1207035"/>
              <a:gd name="connsiteY68" fmla="*/ 133350 h 1857375"/>
              <a:gd name="connsiteX69" fmla="*/ 819150 w 1207035"/>
              <a:gd name="connsiteY69" fmla="*/ 114300 h 1857375"/>
              <a:gd name="connsiteX70" fmla="*/ 866775 w 1207035"/>
              <a:gd name="connsiteY70" fmla="*/ 76200 h 1857375"/>
              <a:gd name="connsiteX71" fmla="*/ 923925 w 1207035"/>
              <a:gd name="connsiteY71" fmla="*/ 38100 h 1857375"/>
              <a:gd name="connsiteX72" fmla="*/ 952500 w 1207035"/>
              <a:gd name="connsiteY72" fmla="*/ 28575 h 1857375"/>
              <a:gd name="connsiteX73" fmla="*/ 942975 w 1207035"/>
              <a:gd name="connsiteY73"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95375 w 1207035"/>
              <a:gd name="connsiteY21" fmla="*/ 1171575 h 1857375"/>
              <a:gd name="connsiteX22" fmla="*/ 1066800 w 1207035"/>
              <a:gd name="connsiteY22" fmla="*/ 1286948 h 1857375"/>
              <a:gd name="connsiteX23" fmla="*/ 847725 w 1207035"/>
              <a:gd name="connsiteY23" fmla="*/ 1447800 h 1857375"/>
              <a:gd name="connsiteX24" fmla="*/ 790575 w 1207035"/>
              <a:gd name="connsiteY24" fmla="*/ 1504950 h 1857375"/>
              <a:gd name="connsiteX25" fmla="*/ 762000 w 1207035"/>
              <a:gd name="connsiteY25" fmla="*/ 1562100 h 1857375"/>
              <a:gd name="connsiteX26" fmla="*/ 723900 w 1207035"/>
              <a:gd name="connsiteY26" fmla="*/ 1609725 h 1857375"/>
              <a:gd name="connsiteX27" fmla="*/ 714375 w 1207035"/>
              <a:gd name="connsiteY27" fmla="*/ 1657350 h 1857375"/>
              <a:gd name="connsiteX28" fmla="*/ 657225 w 1207035"/>
              <a:gd name="connsiteY28" fmla="*/ 1743075 h 1857375"/>
              <a:gd name="connsiteX29" fmla="*/ 609600 w 1207035"/>
              <a:gd name="connsiteY29" fmla="*/ 1809750 h 1857375"/>
              <a:gd name="connsiteX30" fmla="*/ 561975 w 1207035"/>
              <a:gd name="connsiteY30" fmla="*/ 1857375 h 1857375"/>
              <a:gd name="connsiteX31" fmla="*/ 409575 w 1207035"/>
              <a:gd name="connsiteY31" fmla="*/ 1838325 h 1857375"/>
              <a:gd name="connsiteX32" fmla="*/ 371475 w 1207035"/>
              <a:gd name="connsiteY32" fmla="*/ 1828800 h 1857375"/>
              <a:gd name="connsiteX33" fmla="*/ 333375 w 1207035"/>
              <a:gd name="connsiteY33" fmla="*/ 1809750 h 1857375"/>
              <a:gd name="connsiteX34" fmla="*/ 304800 w 1207035"/>
              <a:gd name="connsiteY34" fmla="*/ 1800225 h 1857375"/>
              <a:gd name="connsiteX35" fmla="*/ 276225 w 1207035"/>
              <a:gd name="connsiteY35" fmla="*/ 1781175 h 1857375"/>
              <a:gd name="connsiteX36" fmla="*/ 219075 w 1207035"/>
              <a:gd name="connsiteY36" fmla="*/ 1752600 h 1857375"/>
              <a:gd name="connsiteX37" fmla="*/ 180975 w 1207035"/>
              <a:gd name="connsiteY37" fmla="*/ 1695450 h 1857375"/>
              <a:gd name="connsiteX38" fmla="*/ 161925 w 1207035"/>
              <a:gd name="connsiteY38" fmla="*/ 1666875 h 1857375"/>
              <a:gd name="connsiteX39" fmla="*/ 133350 w 1207035"/>
              <a:gd name="connsiteY39" fmla="*/ 1647825 h 1857375"/>
              <a:gd name="connsiteX40" fmla="*/ 85725 w 1207035"/>
              <a:gd name="connsiteY40" fmla="*/ 1590675 h 1857375"/>
              <a:gd name="connsiteX41" fmla="*/ 57150 w 1207035"/>
              <a:gd name="connsiteY41" fmla="*/ 1571625 h 1857375"/>
              <a:gd name="connsiteX42" fmla="*/ 47625 w 1207035"/>
              <a:gd name="connsiteY42" fmla="*/ 1543050 h 1857375"/>
              <a:gd name="connsiteX43" fmla="*/ 19050 w 1207035"/>
              <a:gd name="connsiteY43" fmla="*/ 1524000 h 1857375"/>
              <a:gd name="connsiteX44" fmla="*/ 0 w 1207035"/>
              <a:gd name="connsiteY44" fmla="*/ 1466850 h 1857375"/>
              <a:gd name="connsiteX45" fmla="*/ 19050 w 1207035"/>
              <a:gd name="connsiteY45" fmla="*/ 1323975 h 1857375"/>
              <a:gd name="connsiteX46" fmla="*/ 38100 w 1207035"/>
              <a:gd name="connsiteY46" fmla="*/ 1295400 h 1857375"/>
              <a:gd name="connsiteX47" fmla="*/ 47625 w 1207035"/>
              <a:gd name="connsiteY47" fmla="*/ 1228725 h 1857375"/>
              <a:gd name="connsiteX48" fmla="*/ 85725 w 1207035"/>
              <a:gd name="connsiteY48" fmla="*/ 1171575 h 1857375"/>
              <a:gd name="connsiteX49" fmla="*/ 133350 w 1207035"/>
              <a:gd name="connsiteY49" fmla="*/ 1104900 h 1857375"/>
              <a:gd name="connsiteX50" fmla="*/ 152400 w 1207035"/>
              <a:gd name="connsiteY50" fmla="*/ 990600 h 1857375"/>
              <a:gd name="connsiteX51" fmla="*/ 200025 w 1207035"/>
              <a:gd name="connsiteY51" fmla="*/ 904875 h 1857375"/>
              <a:gd name="connsiteX52" fmla="*/ 219075 w 1207035"/>
              <a:gd name="connsiteY52" fmla="*/ 847725 h 1857375"/>
              <a:gd name="connsiteX53" fmla="*/ 266700 w 1207035"/>
              <a:gd name="connsiteY53" fmla="*/ 781050 h 1857375"/>
              <a:gd name="connsiteX54" fmla="*/ 295275 w 1207035"/>
              <a:gd name="connsiteY54" fmla="*/ 771525 h 1857375"/>
              <a:gd name="connsiteX55" fmla="*/ 304800 w 1207035"/>
              <a:gd name="connsiteY55" fmla="*/ 676275 h 1857375"/>
              <a:gd name="connsiteX56" fmla="*/ 342900 w 1207035"/>
              <a:gd name="connsiteY56" fmla="*/ 619125 h 1857375"/>
              <a:gd name="connsiteX57" fmla="*/ 409575 w 1207035"/>
              <a:gd name="connsiteY57" fmla="*/ 542925 h 1857375"/>
              <a:gd name="connsiteX58" fmla="*/ 428625 w 1207035"/>
              <a:gd name="connsiteY58" fmla="*/ 485775 h 1857375"/>
              <a:gd name="connsiteX59" fmla="*/ 438150 w 1207035"/>
              <a:gd name="connsiteY59" fmla="*/ 457200 h 1857375"/>
              <a:gd name="connsiteX60" fmla="*/ 495300 w 1207035"/>
              <a:gd name="connsiteY60" fmla="*/ 419100 h 1857375"/>
              <a:gd name="connsiteX61" fmla="*/ 514350 w 1207035"/>
              <a:gd name="connsiteY61" fmla="*/ 390525 h 1857375"/>
              <a:gd name="connsiteX62" fmla="*/ 542925 w 1207035"/>
              <a:gd name="connsiteY62" fmla="*/ 371475 h 1857375"/>
              <a:gd name="connsiteX63" fmla="*/ 552450 w 1207035"/>
              <a:gd name="connsiteY63" fmla="*/ 342900 h 1857375"/>
              <a:gd name="connsiteX64" fmla="*/ 581025 w 1207035"/>
              <a:gd name="connsiteY64" fmla="*/ 333375 h 1857375"/>
              <a:gd name="connsiteX65" fmla="*/ 609600 w 1207035"/>
              <a:gd name="connsiteY65" fmla="*/ 314325 h 1857375"/>
              <a:gd name="connsiteX66" fmla="*/ 647700 w 1207035"/>
              <a:gd name="connsiteY66" fmla="*/ 266700 h 1857375"/>
              <a:gd name="connsiteX67" fmla="*/ 714375 w 1207035"/>
              <a:gd name="connsiteY67" fmla="*/ 200025 h 1857375"/>
              <a:gd name="connsiteX68" fmla="*/ 790575 w 1207035"/>
              <a:gd name="connsiteY68" fmla="*/ 133350 h 1857375"/>
              <a:gd name="connsiteX69" fmla="*/ 819150 w 1207035"/>
              <a:gd name="connsiteY69" fmla="*/ 114300 h 1857375"/>
              <a:gd name="connsiteX70" fmla="*/ 866775 w 1207035"/>
              <a:gd name="connsiteY70" fmla="*/ 76200 h 1857375"/>
              <a:gd name="connsiteX71" fmla="*/ 923925 w 1207035"/>
              <a:gd name="connsiteY71" fmla="*/ 38100 h 1857375"/>
              <a:gd name="connsiteX72" fmla="*/ 952500 w 1207035"/>
              <a:gd name="connsiteY72" fmla="*/ 28575 h 1857375"/>
              <a:gd name="connsiteX73" fmla="*/ 942975 w 1207035"/>
              <a:gd name="connsiteY73"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66800 w 1207035"/>
              <a:gd name="connsiteY21" fmla="*/ 1286948 h 1857375"/>
              <a:gd name="connsiteX22" fmla="*/ 847725 w 1207035"/>
              <a:gd name="connsiteY22" fmla="*/ 1447800 h 1857375"/>
              <a:gd name="connsiteX23" fmla="*/ 790575 w 1207035"/>
              <a:gd name="connsiteY23" fmla="*/ 1504950 h 1857375"/>
              <a:gd name="connsiteX24" fmla="*/ 762000 w 1207035"/>
              <a:gd name="connsiteY24" fmla="*/ 1562100 h 1857375"/>
              <a:gd name="connsiteX25" fmla="*/ 723900 w 1207035"/>
              <a:gd name="connsiteY25" fmla="*/ 1609725 h 1857375"/>
              <a:gd name="connsiteX26" fmla="*/ 714375 w 1207035"/>
              <a:gd name="connsiteY26" fmla="*/ 1657350 h 1857375"/>
              <a:gd name="connsiteX27" fmla="*/ 657225 w 1207035"/>
              <a:gd name="connsiteY27" fmla="*/ 1743075 h 1857375"/>
              <a:gd name="connsiteX28" fmla="*/ 609600 w 1207035"/>
              <a:gd name="connsiteY28" fmla="*/ 1809750 h 1857375"/>
              <a:gd name="connsiteX29" fmla="*/ 561975 w 1207035"/>
              <a:gd name="connsiteY29" fmla="*/ 1857375 h 1857375"/>
              <a:gd name="connsiteX30" fmla="*/ 409575 w 1207035"/>
              <a:gd name="connsiteY30" fmla="*/ 1838325 h 1857375"/>
              <a:gd name="connsiteX31" fmla="*/ 371475 w 1207035"/>
              <a:gd name="connsiteY31" fmla="*/ 1828800 h 1857375"/>
              <a:gd name="connsiteX32" fmla="*/ 333375 w 1207035"/>
              <a:gd name="connsiteY32" fmla="*/ 1809750 h 1857375"/>
              <a:gd name="connsiteX33" fmla="*/ 304800 w 1207035"/>
              <a:gd name="connsiteY33" fmla="*/ 1800225 h 1857375"/>
              <a:gd name="connsiteX34" fmla="*/ 276225 w 1207035"/>
              <a:gd name="connsiteY34" fmla="*/ 1781175 h 1857375"/>
              <a:gd name="connsiteX35" fmla="*/ 219075 w 1207035"/>
              <a:gd name="connsiteY35" fmla="*/ 1752600 h 1857375"/>
              <a:gd name="connsiteX36" fmla="*/ 180975 w 1207035"/>
              <a:gd name="connsiteY36" fmla="*/ 1695450 h 1857375"/>
              <a:gd name="connsiteX37" fmla="*/ 161925 w 1207035"/>
              <a:gd name="connsiteY37" fmla="*/ 1666875 h 1857375"/>
              <a:gd name="connsiteX38" fmla="*/ 133350 w 1207035"/>
              <a:gd name="connsiteY38" fmla="*/ 1647825 h 1857375"/>
              <a:gd name="connsiteX39" fmla="*/ 85725 w 1207035"/>
              <a:gd name="connsiteY39" fmla="*/ 1590675 h 1857375"/>
              <a:gd name="connsiteX40" fmla="*/ 57150 w 1207035"/>
              <a:gd name="connsiteY40" fmla="*/ 1571625 h 1857375"/>
              <a:gd name="connsiteX41" fmla="*/ 47625 w 1207035"/>
              <a:gd name="connsiteY41" fmla="*/ 1543050 h 1857375"/>
              <a:gd name="connsiteX42" fmla="*/ 19050 w 1207035"/>
              <a:gd name="connsiteY42" fmla="*/ 1524000 h 1857375"/>
              <a:gd name="connsiteX43" fmla="*/ 0 w 1207035"/>
              <a:gd name="connsiteY43" fmla="*/ 1466850 h 1857375"/>
              <a:gd name="connsiteX44" fmla="*/ 19050 w 1207035"/>
              <a:gd name="connsiteY44" fmla="*/ 1323975 h 1857375"/>
              <a:gd name="connsiteX45" fmla="*/ 38100 w 1207035"/>
              <a:gd name="connsiteY45" fmla="*/ 1295400 h 1857375"/>
              <a:gd name="connsiteX46" fmla="*/ 47625 w 1207035"/>
              <a:gd name="connsiteY46" fmla="*/ 1228725 h 1857375"/>
              <a:gd name="connsiteX47" fmla="*/ 85725 w 1207035"/>
              <a:gd name="connsiteY47" fmla="*/ 1171575 h 1857375"/>
              <a:gd name="connsiteX48" fmla="*/ 133350 w 1207035"/>
              <a:gd name="connsiteY48" fmla="*/ 1104900 h 1857375"/>
              <a:gd name="connsiteX49" fmla="*/ 152400 w 1207035"/>
              <a:gd name="connsiteY49" fmla="*/ 990600 h 1857375"/>
              <a:gd name="connsiteX50" fmla="*/ 200025 w 1207035"/>
              <a:gd name="connsiteY50" fmla="*/ 904875 h 1857375"/>
              <a:gd name="connsiteX51" fmla="*/ 219075 w 1207035"/>
              <a:gd name="connsiteY51" fmla="*/ 847725 h 1857375"/>
              <a:gd name="connsiteX52" fmla="*/ 266700 w 1207035"/>
              <a:gd name="connsiteY52" fmla="*/ 781050 h 1857375"/>
              <a:gd name="connsiteX53" fmla="*/ 295275 w 1207035"/>
              <a:gd name="connsiteY53" fmla="*/ 771525 h 1857375"/>
              <a:gd name="connsiteX54" fmla="*/ 304800 w 1207035"/>
              <a:gd name="connsiteY54" fmla="*/ 676275 h 1857375"/>
              <a:gd name="connsiteX55" fmla="*/ 342900 w 1207035"/>
              <a:gd name="connsiteY55" fmla="*/ 619125 h 1857375"/>
              <a:gd name="connsiteX56" fmla="*/ 409575 w 1207035"/>
              <a:gd name="connsiteY56" fmla="*/ 542925 h 1857375"/>
              <a:gd name="connsiteX57" fmla="*/ 428625 w 1207035"/>
              <a:gd name="connsiteY57" fmla="*/ 485775 h 1857375"/>
              <a:gd name="connsiteX58" fmla="*/ 438150 w 1207035"/>
              <a:gd name="connsiteY58" fmla="*/ 457200 h 1857375"/>
              <a:gd name="connsiteX59" fmla="*/ 495300 w 1207035"/>
              <a:gd name="connsiteY59" fmla="*/ 419100 h 1857375"/>
              <a:gd name="connsiteX60" fmla="*/ 514350 w 1207035"/>
              <a:gd name="connsiteY60" fmla="*/ 390525 h 1857375"/>
              <a:gd name="connsiteX61" fmla="*/ 542925 w 1207035"/>
              <a:gd name="connsiteY61" fmla="*/ 371475 h 1857375"/>
              <a:gd name="connsiteX62" fmla="*/ 552450 w 1207035"/>
              <a:gd name="connsiteY62" fmla="*/ 342900 h 1857375"/>
              <a:gd name="connsiteX63" fmla="*/ 581025 w 1207035"/>
              <a:gd name="connsiteY63" fmla="*/ 333375 h 1857375"/>
              <a:gd name="connsiteX64" fmla="*/ 609600 w 1207035"/>
              <a:gd name="connsiteY64" fmla="*/ 314325 h 1857375"/>
              <a:gd name="connsiteX65" fmla="*/ 647700 w 1207035"/>
              <a:gd name="connsiteY65" fmla="*/ 266700 h 1857375"/>
              <a:gd name="connsiteX66" fmla="*/ 714375 w 1207035"/>
              <a:gd name="connsiteY66" fmla="*/ 200025 h 1857375"/>
              <a:gd name="connsiteX67" fmla="*/ 790575 w 1207035"/>
              <a:gd name="connsiteY67" fmla="*/ 133350 h 1857375"/>
              <a:gd name="connsiteX68" fmla="*/ 819150 w 1207035"/>
              <a:gd name="connsiteY68" fmla="*/ 114300 h 1857375"/>
              <a:gd name="connsiteX69" fmla="*/ 866775 w 1207035"/>
              <a:gd name="connsiteY69" fmla="*/ 76200 h 1857375"/>
              <a:gd name="connsiteX70" fmla="*/ 923925 w 1207035"/>
              <a:gd name="connsiteY70" fmla="*/ 38100 h 1857375"/>
              <a:gd name="connsiteX71" fmla="*/ 952500 w 1207035"/>
              <a:gd name="connsiteY71" fmla="*/ 28575 h 1857375"/>
              <a:gd name="connsiteX72" fmla="*/ 942975 w 1207035"/>
              <a:gd name="connsiteY72"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66800 w 1207035"/>
              <a:gd name="connsiteY21" fmla="*/ 1286948 h 1857375"/>
              <a:gd name="connsiteX22" fmla="*/ 924998 w 1207035"/>
              <a:gd name="connsiteY22" fmla="*/ 1434921 h 1857375"/>
              <a:gd name="connsiteX23" fmla="*/ 790575 w 1207035"/>
              <a:gd name="connsiteY23" fmla="*/ 1504950 h 1857375"/>
              <a:gd name="connsiteX24" fmla="*/ 762000 w 1207035"/>
              <a:gd name="connsiteY24" fmla="*/ 1562100 h 1857375"/>
              <a:gd name="connsiteX25" fmla="*/ 723900 w 1207035"/>
              <a:gd name="connsiteY25" fmla="*/ 1609725 h 1857375"/>
              <a:gd name="connsiteX26" fmla="*/ 714375 w 1207035"/>
              <a:gd name="connsiteY26" fmla="*/ 1657350 h 1857375"/>
              <a:gd name="connsiteX27" fmla="*/ 657225 w 1207035"/>
              <a:gd name="connsiteY27" fmla="*/ 1743075 h 1857375"/>
              <a:gd name="connsiteX28" fmla="*/ 609600 w 1207035"/>
              <a:gd name="connsiteY28" fmla="*/ 1809750 h 1857375"/>
              <a:gd name="connsiteX29" fmla="*/ 561975 w 1207035"/>
              <a:gd name="connsiteY29" fmla="*/ 1857375 h 1857375"/>
              <a:gd name="connsiteX30" fmla="*/ 409575 w 1207035"/>
              <a:gd name="connsiteY30" fmla="*/ 1838325 h 1857375"/>
              <a:gd name="connsiteX31" fmla="*/ 371475 w 1207035"/>
              <a:gd name="connsiteY31" fmla="*/ 1828800 h 1857375"/>
              <a:gd name="connsiteX32" fmla="*/ 333375 w 1207035"/>
              <a:gd name="connsiteY32" fmla="*/ 1809750 h 1857375"/>
              <a:gd name="connsiteX33" fmla="*/ 304800 w 1207035"/>
              <a:gd name="connsiteY33" fmla="*/ 1800225 h 1857375"/>
              <a:gd name="connsiteX34" fmla="*/ 276225 w 1207035"/>
              <a:gd name="connsiteY34" fmla="*/ 1781175 h 1857375"/>
              <a:gd name="connsiteX35" fmla="*/ 219075 w 1207035"/>
              <a:gd name="connsiteY35" fmla="*/ 1752600 h 1857375"/>
              <a:gd name="connsiteX36" fmla="*/ 180975 w 1207035"/>
              <a:gd name="connsiteY36" fmla="*/ 1695450 h 1857375"/>
              <a:gd name="connsiteX37" fmla="*/ 161925 w 1207035"/>
              <a:gd name="connsiteY37" fmla="*/ 1666875 h 1857375"/>
              <a:gd name="connsiteX38" fmla="*/ 133350 w 1207035"/>
              <a:gd name="connsiteY38" fmla="*/ 1647825 h 1857375"/>
              <a:gd name="connsiteX39" fmla="*/ 85725 w 1207035"/>
              <a:gd name="connsiteY39" fmla="*/ 1590675 h 1857375"/>
              <a:gd name="connsiteX40" fmla="*/ 57150 w 1207035"/>
              <a:gd name="connsiteY40" fmla="*/ 1571625 h 1857375"/>
              <a:gd name="connsiteX41" fmla="*/ 47625 w 1207035"/>
              <a:gd name="connsiteY41" fmla="*/ 1543050 h 1857375"/>
              <a:gd name="connsiteX42" fmla="*/ 19050 w 1207035"/>
              <a:gd name="connsiteY42" fmla="*/ 1524000 h 1857375"/>
              <a:gd name="connsiteX43" fmla="*/ 0 w 1207035"/>
              <a:gd name="connsiteY43" fmla="*/ 1466850 h 1857375"/>
              <a:gd name="connsiteX44" fmla="*/ 19050 w 1207035"/>
              <a:gd name="connsiteY44" fmla="*/ 1323975 h 1857375"/>
              <a:gd name="connsiteX45" fmla="*/ 38100 w 1207035"/>
              <a:gd name="connsiteY45" fmla="*/ 1295400 h 1857375"/>
              <a:gd name="connsiteX46" fmla="*/ 47625 w 1207035"/>
              <a:gd name="connsiteY46" fmla="*/ 1228725 h 1857375"/>
              <a:gd name="connsiteX47" fmla="*/ 85725 w 1207035"/>
              <a:gd name="connsiteY47" fmla="*/ 1171575 h 1857375"/>
              <a:gd name="connsiteX48" fmla="*/ 133350 w 1207035"/>
              <a:gd name="connsiteY48" fmla="*/ 1104900 h 1857375"/>
              <a:gd name="connsiteX49" fmla="*/ 152400 w 1207035"/>
              <a:gd name="connsiteY49" fmla="*/ 990600 h 1857375"/>
              <a:gd name="connsiteX50" fmla="*/ 200025 w 1207035"/>
              <a:gd name="connsiteY50" fmla="*/ 904875 h 1857375"/>
              <a:gd name="connsiteX51" fmla="*/ 219075 w 1207035"/>
              <a:gd name="connsiteY51" fmla="*/ 847725 h 1857375"/>
              <a:gd name="connsiteX52" fmla="*/ 266700 w 1207035"/>
              <a:gd name="connsiteY52" fmla="*/ 781050 h 1857375"/>
              <a:gd name="connsiteX53" fmla="*/ 295275 w 1207035"/>
              <a:gd name="connsiteY53" fmla="*/ 771525 h 1857375"/>
              <a:gd name="connsiteX54" fmla="*/ 304800 w 1207035"/>
              <a:gd name="connsiteY54" fmla="*/ 676275 h 1857375"/>
              <a:gd name="connsiteX55" fmla="*/ 342900 w 1207035"/>
              <a:gd name="connsiteY55" fmla="*/ 619125 h 1857375"/>
              <a:gd name="connsiteX56" fmla="*/ 409575 w 1207035"/>
              <a:gd name="connsiteY56" fmla="*/ 542925 h 1857375"/>
              <a:gd name="connsiteX57" fmla="*/ 428625 w 1207035"/>
              <a:gd name="connsiteY57" fmla="*/ 485775 h 1857375"/>
              <a:gd name="connsiteX58" fmla="*/ 438150 w 1207035"/>
              <a:gd name="connsiteY58" fmla="*/ 457200 h 1857375"/>
              <a:gd name="connsiteX59" fmla="*/ 495300 w 1207035"/>
              <a:gd name="connsiteY59" fmla="*/ 419100 h 1857375"/>
              <a:gd name="connsiteX60" fmla="*/ 514350 w 1207035"/>
              <a:gd name="connsiteY60" fmla="*/ 390525 h 1857375"/>
              <a:gd name="connsiteX61" fmla="*/ 542925 w 1207035"/>
              <a:gd name="connsiteY61" fmla="*/ 371475 h 1857375"/>
              <a:gd name="connsiteX62" fmla="*/ 552450 w 1207035"/>
              <a:gd name="connsiteY62" fmla="*/ 342900 h 1857375"/>
              <a:gd name="connsiteX63" fmla="*/ 581025 w 1207035"/>
              <a:gd name="connsiteY63" fmla="*/ 333375 h 1857375"/>
              <a:gd name="connsiteX64" fmla="*/ 609600 w 1207035"/>
              <a:gd name="connsiteY64" fmla="*/ 314325 h 1857375"/>
              <a:gd name="connsiteX65" fmla="*/ 647700 w 1207035"/>
              <a:gd name="connsiteY65" fmla="*/ 266700 h 1857375"/>
              <a:gd name="connsiteX66" fmla="*/ 714375 w 1207035"/>
              <a:gd name="connsiteY66" fmla="*/ 200025 h 1857375"/>
              <a:gd name="connsiteX67" fmla="*/ 790575 w 1207035"/>
              <a:gd name="connsiteY67" fmla="*/ 133350 h 1857375"/>
              <a:gd name="connsiteX68" fmla="*/ 819150 w 1207035"/>
              <a:gd name="connsiteY68" fmla="*/ 114300 h 1857375"/>
              <a:gd name="connsiteX69" fmla="*/ 866775 w 1207035"/>
              <a:gd name="connsiteY69" fmla="*/ 76200 h 1857375"/>
              <a:gd name="connsiteX70" fmla="*/ 923925 w 1207035"/>
              <a:gd name="connsiteY70" fmla="*/ 38100 h 1857375"/>
              <a:gd name="connsiteX71" fmla="*/ 952500 w 1207035"/>
              <a:gd name="connsiteY71" fmla="*/ 28575 h 1857375"/>
              <a:gd name="connsiteX72" fmla="*/ 942975 w 1207035"/>
              <a:gd name="connsiteY72"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66800 w 1207035"/>
              <a:gd name="connsiteY21" fmla="*/ 1286948 h 1857375"/>
              <a:gd name="connsiteX22" fmla="*/ 924998 w 1207035"/>
              <a:gd name="connsiteY22" fmla="*/ 1434921 h 1857375"/>
              <a:gd name="connsiteX23" fmla="*/ 790575 w 1207035"/>
              <a:gd name="connsiteY23" fmla="*/ 1504950 h 1857375"/>
              <a:gd name="connsiteX24" fmla="*/ 723900 w 1207035"/>
              <a:gd name="connsiteY24" fmla="*/ 1609725 h 1857375"/>
              <a:gd name="connsiteX25" fmla="*/ 714375 w 1207035"/>
              <a:gd name="connsiteY25" fmla="*/ 1657350 h 1857375"/>
              <a:gd name="connsiteX26" fmla="*/ 657225 w 1207035"/>
              <a:gd name="connsiteY26" fmla="*/ 1743075 h 1857375"/>
              <a:gd name="connsiteX27" fmla="*/ 609600 w 1207035"/>
              <a:gd name="connsiteY27" fmla="*/ 1809750 h 1857375"/>
              <a:gd name="connsiteX28" fmla="*/ 561975 w 1207035"/>
              <a:gd name="connsiteY28" fmla="*/ 1857375 h 1857375"/>
              <a:gd name="connsiteX29" fmla="*/ 409575 w 1207035"/>
              <a:gd name="connsiteY29" fmla="*/ 1838325 h 1857375"/>
              <a:gd name="connsiteX30" fmla="*/ 371475 w 1207035"/>
              <a:gd name="connsiteY30" fmla="*/ 1828800 h 1857375"/>
              <a:gd name="connsiteX31" fmla="*/ 333375 w 1207035"/>
              <a:gd name="connsiteY31" fmla="*/ 1809750 h 1857375"/>
              <a:gd name="connsiteX32" fmla="*/ 304800 w 1207035"/>
              <a:gd name="connsiteY32" fmla="*/ 1800225 h 1857375"/>
              <a:gd name="connsiteX33" fmla="*/ 276225 w 1207035"/>
              <a:gd name="connsiteY33" fmla="*/ 1781175 h 1857375"/>
              <a:gd name="connsiteX34" fmla="*/ 219075 w 1207035"/>
              <a:gd name="connsiteY34" fmla="*/ 1752600 h 1857375"/>
              <a:gd name="connsiteX35" fmla="*/ 180975 w 1207035"/>
              <a:gd name="connsiteY35" fmla="*/ 1695450 h 1857375"/>
              <a:gd name="connsiteX36" fmla="*/ 161925 w 1207035"/>
              <a:gd name="connsiteY36" fmla="*/ 1666875 h 1857375"/>
              <a:gd name="connsiteX37" fmla="*/ 133350 w 1207035"/>
              <a:gd name="connsiteY37" fmla="*/ 1647825 h 1857375"/>
              <a:gd name="connsiteX38" fmla="*/ 85725 w 1207035"/>
              <a:gd name="connsiteY38" fmla="*/ 1590675 h 1857375"/>
              <a:gd name="connsiteX39" fmla="*/ 57150 w 1207035"/>
              <a:gd name="connsiteY39" fmla="*/ 1571625 h 1857375"/>
              <a:gd name="connsiteX40" fmla="*/ 47625 w 1207035"/>
              <a:gd name="connsiteY40" fmla="*/ 1543050 h 1857375"/>
              <a:gd name="connsiteX41" fmla="*/ 19050 w 1207035"/>
              <a:gd name="connsiteY41" fmla="*/ 1524000 h 1857375"/>
              <a:gd name="connsiteX42" fmla="*/ 0 w 1207035"/>
              <a:gd name="connsiteY42" fmla="*/ 1466850 h 1857375"/>
              <a:gd name="connsiteX43" fmla="*/ 19050 w 1207035"/>
              <a:gd name="connsiteY43" fmla="*/ 1323975 h 1857375"/>
              <a:gd name="connsiteX44" fmla="*/ 38100 w 1207035"/>
              <a:gd name="connsiteY44" fmla="*/ 1295400 h 1857375"/>
              <a:gd name="connsiteX45" fmla="*/ 47625 w 1207035"/>
              <a:gd name="connsiteY45" fmla="*/ 1228725 h 1857375"/>
              <a:gd name="connsiteX46" fmla="*/ 85725 w 1207035"/>
              <a:gd name="connsiteY46" fmla="*/ 1171575 h 1857375"/>
              <a:gd name="connsiteX47" fmla="*/ 133350 w 1207035"/>
              <a:gd name="connsiteY47" fmla="*/ 1104900 h 1857375"/>
              <a:gd name="connsiteX48" fmla="*/ 152400 w 1207035"/>
              <a:gd name="connsiteY48" fmla="*/ 990600 h 1857375"/>
              <a:gd name="connsiteX49" fmla="*/ 200025 w 1207035"/>
              <a:gd name="connsiteY49" fmla="*/ 904875 h 1857375"/>
              <a:gd name="connsiteX50" fmla="*/ 219075 w 1207035"/>
              <a:gd name="connsiteY50" fmla="*/ 847725 h 1857375"/>
              <a:gd name="connsiteX51" fmla="*/ 266700 w 1207035"/>
              <a:gd name="connsiteY51" fmla="*/ 781050 h 1857375"/>
              <a:gd name="connsiteX52" fmla="*/ 295275 w 1207035"/>
              <a:gd name="connsiteY52" fmla="*/ 771525 h 1857375"/>
              <a:gd name="connsiteX53" fmla="*/ 304800 w 1207035"/>
              <a:gd name="connsiteY53" fmla="*/ 676275 h 1857375"/>
              <a:gd name="connsiteX54" fmla="*/ 342900 w 1207035"/>
              <a:gd name="connsiteY54" fmla="*/ 619125 h 1857375"/>
              <a:gd name="connsiteX55" fmla="*/ 409575 w 1207035"/>
              <a:gd name="connsiteY55" fmla="*/ 542925 h 1857375"/>
              <a:gd name="connsiteX56" fmla="*/ 428625 w 1207035"/>
              <a:gd name="connsiteY56" fmla="*/ 485775 h 1857375"/>
              <a:gd name="connsiteX57" fmla="*/ 438150 w 1207035"/>
              <a:gd name="connsiteY57" fmla="*/ 457200 h 1857375"/>
              <a:gd name="connsiteX58" fmla="*/ 495300 w 1207035"/>
              <a:gd name="connsiteY58" fmla="*/ 419100 h 1857375"/>
              <a:gd name="connsiteX59" fmla="*/ 514350 w 1207035"/>
              <a:gd name="connsiteY59" fmla="*/ 390525 h 1857375"/>
              <a:gd name="connsiteX60" fmla="*/ 542925 w 1207035"/>
              <a:gd name="connsiteY60" fmla="*/ 371475 h 1857375"/>
              <a:gd name="connsiteX61" fmla="*/ 552450 w 1207035"/>
              <a:gd name="connsiteY61" fmla="*/ 342900 h 1857375"/>
              <a:gd name="connsiteX62" fmla="*/ 581025 w 1207035"/>
              <a:gd name="connsiteY62" fmla="*/ 333375 h 1857375"/>
              <a:gd name="connsiteX63" fmla="*/ 609600 w 1207035"/>
              <a:gd name="connsiteY63" fmla="*/ 314325 h 1857375"/>
              <a:gd name="connsiteX64" fmla="*/ 647700 w 1207035"/>
              <a:gd name="connsiteY64" fmla="*/ 266700 h 1857375"/>
              <a:gd name="connsiteX65" fmla="*/ 714375 w 1207035"/>
              <a:gd name="connsiteY65" fmla="*/ 200025 h 1857375"/>
              <a:gd name="connsiteX66" fmla="*/ 790575 w 1207035"/>
              <a:gd name="connsiteY66" fmla="*/ 133350 h 1857375"/>
              <a:gd name="connsiteX67" fmla="*/ 819150 w 1207035"/>
              <a:gd name="connsiteY67" fmla="*/ 114300 h 1857375"/>
              <a:gd name="connsiteX68" fmla="*/ 866775 w 1207035"/>
              <a:gd name="connsiteY68" fmla="*/ 76200 h 1857375"/>
              <a:gd name="connsiteX69" fmla="*/ 923925 w 1207035"/>
              <a:gd name="connsiteY69" fmla="*/ 38100 h 1857375"/>
              <a:gd name="connsiteX70" fmla="*/ 952500 w 1207035"/>
              <a:gd name="connsiteY70" fmla="*/ 28575 h 1857375"/>
              <a:gd name="connsiteX71" fmla="*/ 942975 w 1207035"/>
              <a:gd name="connsiteY71"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71575 w 1207035"/>
              <a:gd name="connsiteY14" fmla="*/ 628650 h 1857375"/>
              <a:gd name="connsiteX15" fmla="*/ 1190625 w 1207035"/>
              <a:gd name="connsiteY15" fmla="*/ 657225 h 1857375"/>
              <a:gd name="connsiteX16" fmla="*/ 1190625 w 1207035"/>
              <a:gd name="connsiteY16" fmla="*/ 923925 h 1857375"/>
              <a:gd name="connsiteX17" fmla="*/ 1162050 w 1207035"/>
              <a:gd name="connsiteY17" fmla="*/ 990600 h 1857375"/>
              <a:gd name="connsiteX18" fmla="*/ 1152525 w 1207035"/>
              <a:gd name="connsiteY18" fmla="*/ 1028700 h 1857375"/>
              <a:gd name="connsiteX19" fmla="*/ 1133475 w 1207035"/>
              <a:gd name="connsiteY19" fmla="*/ 1057275 h 1857375"/>
              <a:gd name="connsiteX20" fmla="*/ 1114425 w 1207035"/>
              <a:gd name="connsiteY20" fmla="*/ 1104900 h 1857375"/>
              <a:gd name="connsiteX21" fmla="*/ 1066800 w 1207035"/>
              <a:gd name="connsiteY21" fmla="*/ 1286948 h 1857375"/>
              <a:gd name="connsiteX22" fmla="*/ 924998 w 1207035"/>
              <a:gd name="connsiteY22" fmla="*/ 1434921 h 1857375"/>
              <a:gd name="connsiteX23" fmla="*/ 723900 w 1207035"/>
              <a:gd name="connsiteY23" fmla="*/ 1609725 h 1857375"/>
              <a:gd name="connsiteX24" fmla="*/ 714375 w 1207035"/>
              <a:gd name="connsiteY24" fmla="*/ 1657350 h 1857375"/>
              <a:gd name="connsiteX25" fmla="*/ 657225 w 1207035"/>
              <a:gd name="connsiteY25" fmla="*/ 1743075 h 1857375"/>
              <a:gd name="connsiteX26" fmla="*/ 609600 w 1207035"/>
              <a:gd name="connsiteY26" fmla="*/ 1809750 h 1857375"/>
              <a:gd name="connsiteX27" fmla="*/ 561975 w 1207035"/>
              <a:gd name="connsiteY27" fmla="*/ 1857375 h 1857375"/>
              <a:gd name="connsiteX28" fmla="*/ 409575 w 1207035"/>
              <a:gd name="connsiteY28" fmla="*/ 1838325 h 1857375"/>
              <a:gd name="connsiteX29" fmla="*/ 371475 w 1207035"/>
              <a:gd name="connsiteY29" fmla="*/ 1828800 h 1857375"/>
              <a:gd name="connsiteX30" fmla="*/ 333375 w 1207035"/>
              <a:gd name="connsiteY30" fmla="*/ 1809750 h 1857375"/>
              <a:gd name="connsiteX31" fmla="*/ 304800 w 1207035"/>
              <a:gd name="connsiteY31" fmla="*/ 1800225 h 1857375"/>
              <a:gd name="connsiteX32" fmla="*/ 276225 w 1207035"/>
              <a:gd name="connsiteY32" fmla="*/ 1781175 h 1857375"/>
              <a:gd name="connsiteX33" fmla="*/ 219075 w 1207035"/>
              <a:gd name="connsiteY33" fmla="*/ 1752600 h 1857375"/>
              <a:gd name="connsiteX34" fmla="*/ 180975 w 1207035"/>
              <a:gd name="connsiteY34" fmla="*/ 1695450 h 1857375"/>
              <a:gd name="connsiteX35" fmla="*/ 161925 w 1207035"/>
              <a:gd name="connsiteY35" fmla="*/ 1666875 h 1857375"/>
              <a:gd name="connsiteX36" fmla="*/ 133350 w 1207035"/>
              <a:gd name="connsiteY36" fmla="*/ 1647825 h 1857375"/>
              <a:gd name="connsiteX37" fmla="*/ 85725 w 1207035"/>
              <a:gd name="connsiteY37" fmla="*/ 1590675 h 1857375"/>
              <a:gd name="connsiteX38" fmla="*/ 57150 w 1207035"/>
              <a:gd name="connsiteY38" fmla="*/ 1571625 h 1857375"/>
              <a:gd name="connsiteX39" fmla="*/ 47625 w 1207035"/>
              <a:gd name="connsiteY39" fmla="*/ 1543050 h 1857375"/>
              <a:gd name="connsiteX40" fmla="*/ 19050 w 1207035"/>
              <a:gd name="connsiteY40" fmla="*/ 1524000 h 1857375"/>
              <a:gd name="connsiteX41" fmla="*/ 0 w 1207035"/>
              <a:gd name="connsiteY41" fmla="*/ 1466850 h 1857375"/>
              <a:gd name="connsiteX42" fmla="*/ 19050 w 1207035"/>
              <a:gd name="connsiteY42" fmla="*/ 1323975 h 1857375"/>
              <a:gd name="connsiteX43" fmla="*/ 38100 w 1207035"/>
              <a:gd name="connsiteY43" fmla="*/ 1295400 h 1857375"/>
              <a:gd name="connsiteX44" fmla="*/ 47625 w 1207035"/>
              <a:gd name="connsiteY44" fmla="*/ 1228725 h 1857375"/>
              <a:gd name="connsiteX45" fmla="*/ 85725 w 1207035"/>
              <a:gd name="connsiteY45" fmla="*/ 1171575 h 1857375"/>
              <a:gd name="connsiteX46" fmla="*/ 133350 w 1207035"/>
              <a:gd name="connsiteY46" fmla="*/ 1104900 h 1857375"/>
              <a:gd name="connsiteX47" fmla="*/ 152400 w 1207035"/>
              <a:gd name="connsiteY47" fmla="*/ 990600 h 1857375"/>
              <a:gd name="connsiteX48" fmla="*/ 200025 w 1207035"/>
              <a:gd name="connsiteY48" fmla="*/ 904875 h 1857375"/>
              <a:gd name="connsiteX49" fmla="*/ 219075 w 1207035"/>
              <a:gd name="connsiteY49" fmla="*/ 847725 h 1857375"/>
              <a:gd name="connsiteX50" fmla="*/ 266700 w 1207035"/>
              <a:gd name="connsiteY50" fmla="*/ 781050 h 1857375"/>
              <a:gd name="connsiteX51" fmla="*/ 295275 w 1207035"/>
              <a:gd name="connsiteY51" fmla="*/ 771525 h 1857375"/>
              <a:gd name="connsiteX52" fmla="*/ 304800 w 1207035"/>
              <a:gd name="connsiteY52" fmla="*/ 676275 h 1857375"/>
              <a:gd name="connsiteX53" fmla="*/ 342900 w 1207035"/>
              <a:gd name="connsiteY53" fmla="*/ 619125 h 1857375"/>
              <a:gd name="connsiteX54" fmla="*/ 409575 w 1207035"/>
              <a:gd name="connsiteY54" fmla="*/ 542925 h 1857375"/>
              <a:gd name="connsiteX55" fmla="*/ 428625 w 1207035"/>
              <a:gd name="connsiteY55" fmla="*/ 485775 h 1857375"/>
              <a:gd name="connsiteX56" fmla="*/ 438150 w 1207035"/>
              <a:gd name="connsiteY56" fmla="*/ 457200 h 1857375"/>
              <a:gd name="connsiteX57" fmla="*/ 495300 w 1207035"/>
              <a:gd name="connsiteY57" fmla="*/ 419100 h 1857375"/>
              <a:gd name="connsiteX58" fmla="*/ 514350 w 1207035"/>
              <a:gd name="connsiteY58" fmla="*/ 390525 h 1857375"/>
              <a:gd name="connsiteX59" fmla="*/ 542925 w 1207035"/>
              <a:gd name="connsiteY59" fmla="*/ 371475 h 1857375"/>
              <a:gd name="connsiteX60" fmla="*/ 552450 w 1207035"/>
              <a:gd name="connsiteY60" fmla="*/ 342900 h 1857375"/>
              <a:gd name="connsiteX61" fmla="*/ 581025 w 1207035"/>
              <a:gd name="connsiteY61" fmla="*/ 333375 h 1857375"/>
              <a:gd name="connsiteX62" fmla="*/ 609600 w 1207035"/>
              <a:gd name="connsiteY62" fmla="*/ 314325 h 1857375"/>
              <a:gd name="connsiteX63" fmla="*/ 647700 w 1207035"/>
              <a:gd name="connsiteY63" fmla="*/ 266700 h 1857375"/>
              <a:gd name="connsiteX64" fmla="*/ 714375 w 1207035"/>
              <a:gd name="connsiteY64" fmla="*/ 200025 h 1857375"/>
              <a:gd name="connsiteX65" fmla="*/ 790575 w 1207035"/>
              <a:gd name="connsiteY65" fmla="*/ 133350 h 1857375"/>
              <a:gd name="connsiteX66" fmla="*/ 819150 w 1207035"/>
              <a:gd name="connsiteY66" fmla="*/ 114300 h 1857375"/>
              <a:gd name="connsiteX67" fmla="*/ 866775 w 1207035"/>
              <a:gd name="connsiteY67" fmla="*/ 76200 h 1857375"/>
              <a:gd name="connsiteX68" fmla="*/ 923925 w 1207035"/>
              <a:gd name="connsiteY68" fmla="*/ 38100 h 1857375"/>
              <a:gd name="connsiteX69" fmla="*/ 952500 w 1207035"/>
              <a:gd name="connsiteY69" fmla="*/ 28575 h 1857375"/>
              <a:gd name="connsiteX70" fmla="*/ 942975 w 1207035"/>
              <a:gd name="connsiteY70"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33475 w 1207035"/>
              <a:gd name="connsiteY13" fmla="*/ 590550 h 1857375"/>
              <a:gd name="connsiteX14" fmla="*/ 1190625 w 1207035"/>
              <a:gd name="connsiteY14" fmla="*/ 657225 h 1857375"/>
              <a:gd name="connsiteX15" fmla="*/ 1190625 w 1207035"/>
              <a:gd name="connsiteY15" fmla="*/ 923925 h 1857375"/>
              <a:gd name="connsiteX16" fmla="*/ 1162050 w 1207035"/>
              <a:gd name="connsiteY16" fmla="*/ 990600 h 1857375"/>
              <a:gd name="connsiteX17" fmla="*/ 1152525 w 1207035"/>
              <a:gd name="connsiteY17" fmla="*/ 1028700 h 1857375"/>
              <a:gd name="connsiteX18" fmla="*/ 1133475 w 1207035"/>
              <a:gd name="connsiteY18" fmla="*/ 1057275 h 1857375"/>
              <a:gd name="connsiteX19" fmla="*/ 1114425 w 1207035"/>
              <a:gd name="connsiteY19" fmla="*/ 1104900 h 1857375"/>
              <a:gd name="connsiteX20" fmla="*/ 1066800 w 1207035"/>
              <a:gd name="connsiteY20" fmla="*/ 1286948 h 1857375"/>
              <a:gd name="connsiteX21" fmla="*/ 924998 w 1207035"/>
              <a:gd name="connsiteY21" fmla="*/ 1434921 h 1857375"/>
              <a:gd name="connsiteX22" fmla="*/ 723900 w 1207035"/>
              <a:gd name="connsiteY22" fmla="*/ 1609725 h 1857375"/>
              <a:gd name="connsiteX23" fmla="*/ 714375 w 1207035"/>
              <a:gd name="connsiteY23" fmla="*/ 1657350 h 1857375"/>
              <a:gd name="connsiteX24" fmla="*/ 657225 w 1207035"/>
              <a:gd name="connsiteY24" fmla="*/ 1743075 h 1857375"/>
              <a:gd name="connsiteX25" fmla="*/ 609600 w 1207035"/>
              <a:gd name="connsiteY25" fmla="*/ 1809750 h 1857375"/>
              <a:gd name="connsiteX26" fmla="*/ 561975 w 1207035"/>
              <a:gd name="connsiteY26" fmla="*/ 1857375 h 1857375"/>
              <a:gd name="connsiteX27" fmla="*/ 409575 w 1207035"/>
              <a:gd name="connsiteY27" fmla="*/ 1838325 h 1857375"/>
              <a:gd name="connsiteX28" fmla="*/ 371475 w 1207035"/>
              <a:gd name="connsiteY28" fmla="*/ 1828800 h 1857375"/>
              <a:gd name="connsiteX29" fmla="*/ 333375 w 1207035"/>
              <a:gd name="connsiteY29" fmla="*/ 1809750 h 1857375"/>
              <a:gd name="connsiteX30" fmla="*/ 304800 w 1207035"/>
              <a:gd name="connsiteY30" fmla="*/ 1800225 h 1857375"/>
              <a:gd name="connsiteX31" fmla="*/ 276225 w 1207035"/>
              <a:gd name="connsiteY31" fmla="*/ 1781175 h 1857375"/>
              <a:gd name="connsiteX32" fmla="*/ 219075 w 1207035"/>
              <a:gd name="connsiteY32" fmla="*/ 1752600 h 1857375"/>
              <a:gd name="connsiteX33" fmla="*/ 180975 w 1207035"/>
              <a:gd name="connsiteY33" fmla="*/ 1695450 h 1857375"/>
              <a:gd name="connsiteX34" fmla="*/ 161925 w 1207035"/>
              <a:gd name="connsiteY34" fmla="*/ 1666875 h 1857375"/>
              <a:gd name="connsiteX35" fmla="*/ 133350 w 1207035"/>
              <a:gd name="connsiteY35" fmla="*/ 1647825 h 1857375"/>
              <a:gd name="connsiteX36" fmla="*/ 85725 w 1207035"/>
              <a:gd name="connsiteY36" fmla="*/ 1590675 h 1857375"/>
              <a:gd name="connsiteX37" fmla="*/ 57150 w 1207035"/>
              <a:gd name="connsiteY37" fmla="*/ 1571625 h 1857375"/>
              <a:gd name="connsiteX38" fmla="*/ 47625 w 1207035"/>
              <a:gd name="connsiteY38" fmla="*/ 1543050 h 1857375"/>
              <a:gd name="connsiteX39" fmla="*/ 19050 w 1207035"/>
              <a:gd name="connsiteY39" fmla="*/ 1524000 h 1857375"/>
              <a:gd name="connsiteX40" fmla="*/ 0 w 1207035"/>
              <a:gd name="connsiteY40" fmla="*/ 1466850 h 1857375"/>
              <a:gd name="connsiteX41" fmla="*/ 19050 w 1207035"/>
              <a:gd name="connsiteY41" fmla="*/ 1323975 h 1857375"/>
              <a:gd name="connsiteX42" fmla="*/ 38100 w 1207035"/>
              <a:gd name="connsiteY42" fmla="*/ 1295400 h 1857375"/>
              <a:gd name="connsiteX43" fmla="*/ 47625 w 1207035"/>
              <a:gd name="connsiteY43" fmla="*/ 1228725 h 1857375"/>
              <a:gd name="connsiteX44" fmla="*/ 85725 w 1207035"/>
              <a:gd name="connsiteY44" fmla="*/ 1171575 h 1857375"/>
              <a:gd name="connsiteX45" fmla="*/ 133350 w 1207035"/>
              <a:gd name="connsiteY45" fmla="*/ 1104900 h 1857375"/>
              <a:gd name="connsiteX46" fmla="*/ 152400 w 1207035"/>
              <a:gd name="connsiteY46" fmla="*/ 990600 h 1857375"/>
              <a:gd name="connsiteX47" fmla="*/ 200025 w 1207035"/>
              <a:gd name="connsiteY47" fmla="*/ 904875 h 1857375"/>
              <a:gd name="connsiteX48" fmla="*/ 219075 w 1207035"/>
              <a:gd name="connsiteY48" fmla="*/ 847725 h 1857375"/>
              <a:gd name="connsiteX49" fmla="*/ 266700 w 1207035"/>
              <a:gd name="connsiteY49" fmla="*/ 781050 h 1857375"/>
              <a:gd name="connsiteX50" fmla="*/ 295275 w 1207035"/>
              <a:gd name="connsiteY50" fmla="*/ 771525 h 1857375"/>
              <a:gd name="connsiteX51" fmla="*/ 304800 w 1207035"/>
              <a:gd name="connsiteY51" fmla="*/ 676275 h 1857375"/>
              <a:gd name="connsiteX52" fmla="*/ 342900 w 1207035"/>
              <a:gd name="connsiteY52" fmla="*/ 619125 h 1857375"/>
              <a:gd name="connsiteX53" fmla="*/ 409575 w 1207035"/>
              <a:gd name="connsiteY53" fmla="*/ 542925 h 1857375"/>
              <a:gd name="connsiteX54" fmla="*/ 428625 w 1207035"/>
              <a:gd name="connsiteY54" fmla="*/ 485775 h 1857375"/>
              <a:gd name="connsiteX55" fmla="*/ 438150 w 1207035"/>
              <a:gd name="connsiteY55" fmla="*/ 457200 h 1857375"/>
              <a:gd name="connsiteX56" fmla="*/ 495300 w 1207035"/>
              <a:gd name="connsiteY56" fmla="*/ 419100 h 1857375"/>
              <a:gd name="connsiteX57" fmla="*/ 514350 w 1207035"/>
              <a:gd name="connsiteY57" fmla="*/ 390525 h 1857375"/>
              <a:gd name="connsiteX58" fmla="*/ 542925 w 1207035"/>
              <a:gd name="connsiteY58" fmla="*/ 371475 h 1857375"/>
              <a:gd name="connsiteX59" fmla="*/ 552450 w 1207035"/>
              <a:gd name="connsiteY59" fmla="*/ 342900 h 1857375"/>
              <a:gd name="connsiteX60" fmla="*/ 581025 w 1207035"/>
              <a:gd name="connsiteY60" fmla="*/ 333375 h 1857375"/>
              <a:gd name="connsiteX61" fmla="*/ 609600 w 1207035"/>
              <a:gd name="connsiteY61" fmla="*/ 314325 h 1857375"/>
              <a:gd name="connsiteX62" fmla="*/ 647700 w 1207035"/>
              <a:gd name="connsiteY62" fmla="*/ 266700 h 1857375"/>
              <a:gd name="connsiteX63" fmla="*/ 714375 w 1207035"/>
              <a:gd name="connsiteY63" fmla="*/ 200025 h 1857375"/>
              <a:gd name="connsiteX64" fmla="*/ 790575 w 1207035"/>
              <a:gd name="connsiteY64" fmla="*/ 133350 h 1857375"/>
              <a:gd name="connsiteX65" fmla="*/ 819150 w 1207035"/>
              <a:gd name="connsiteY65" fmla="*/ 114300 h 1857375"/>
              <a:gd name="connsiteX66" fmla="*/ 866775 w 1207035"/>
              <a:gd name="connsiteY66" fmla="*/ 76200 h 1857375"/>
              <a:gd name="connsiteX67" fmla="*/ 923925 w 1207035"/>
              <a:gd name="connsiteY67" fmla="*/ 38100 h 1857375"/>
              <a:gd name="connsiteX68" fmla="*/ 952500 w 1207035"/>
              <a:gd name="connsiteY68" fmla="*/ 28575 h 1857375"/>
              <a:gd name="connsiteX69" fmla="*/ 942975 w 1207035"/>
              <a:gd name="connsiteY69"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095375 w 1207035"/>
              <a:gd name="connsiteY12" fmla="*/ 600075 h 1857375"/>
              <a:gd name="connsiteX13" fmla="*/ 1190625 w 1207035"/>
              <a:gd name="connsiteY13" fmla="*/ 657225 h 1857375"/>
              <a:gd name="connsiteX14" fmla="*/ 1190625 w 1207035"/>
              <a:gd name="connsiteY14" fmla="*/ 923925 h 1857375"/>
              <a:gd name="connsiteX15" fmla="*/ 1162050 w 1207035"/>
              <a:gd name="connsiteY15" fmla="*/ 990600 h 1857375"/>
              <a:gd name="connsiteX16" fmla="*/ 1152525 w 1207035"/>
              <a:gd name="connsiteY16" fmla="*/ 1028700 h 1857375"/>
              <a:gd name="connsiteX17" fmla="*/ 1133475 w 1207035"/>
              <a:gd name="connsiteY17" fmla="*/ 1057275 h 1857375"/>
              <a:gd name="connsiteX18" fmla="*/ 1114425 w 1207035"/>
              <a:gd name="connsiteY18" fmla="*/ 1104900 h 1857375"/>
              <a:gd name="connsiteX19" fmla="*/ 1066800 w 1207035"/>
              <a:gd name="connsiteY19" fmla="*/ 1286948 h 1857375"/>
              <a:gd name="connsiteX20" fmla="*/ 924998 w 1207035"/>
              <a:gd name="connsiteY20" fmla="*/ 1434921 h 1857375"/>
              <a:gd name="connsiteX21" fmla="*/ 723900 w 1207035"/>
              <a:gd name="connsiteY21" fmla="*/ 1609725 h 1857375"/>
              <a:gd name="connsiteX22" fmla="*/ 714375 w 1207035"/>
              <a:gd name="connsiteY22" fmla="*/ 1657350 h 1857375"/>
              <a:gd name="connsiteX23" fmla="*/ 657225 w 1207035"/>
              <a:gd name="connsiteY23" fmla="*/ 1743075 h 1857375"/>
              <a:gd name="connsiteX24" fmla="*/ 609600 w 1207035"/>
              <a:gd name="connsiteY24" fmla="*/ 1809750 h 1857375"/>
              <a:gd name="connsiteX25" fmla="*/ 561975 w 1207035"/>
              <a:gd name="connsiteY25" fmla="*/ 1857375 h 1857375"/>
              <a:gd name="connsiteX26" fmla="*/ 409575 w 1207035"/>
              <a:gd name="connsiteY26" fmla="*/ 1838325 h 1857375"/>
              <a:gd name="connsiteX27" fmla="*/ 371475 w 1207035"/>
              <a:gd name="connsiteY27" fmla="*/ 1828800 h 1857375"/>
              <a:gd name="connsiteX28" fmla="*/ 333375 w 1207035"/>
              <a:gd name="connsiteY28" fmla="*/ 1809750 h 1857375"/>
              <a:gd name="connsiteX29" fmla="*/ 304800 w 1207035"/>
              <a:gd name="connsiteY29" fmla="*/ 1800225 h 1857375"/>
              <a:gd name="connsiteX30" fmla="*/ 276225 w 1207035"/>
              <a:gd name="connsiteY30" fmla="*/ 1781175 h 1857375"/>
              <a:gd name="connsiteX31" fmla="*/ 219075 w 1207035"/>
              <a:gd name="connsiteY31" fmla="*/ 1752600 h 1857375"/>
              <a:gd name="connsiteX32" fmla="*/ 180975 w 1207035"/>
              <a:gd name="connsiteY32" fmla="*/ 1695450 h 1857375"/>
              <a:gd name="connsiteX33" fmla="*/ 161925 w 1207035"/>
              <a:gd name="connsiteY33" fmla="*/ 1666875 h 1857375"/>
              <a:gd name="connsiteX34" fmla="*/ 133350 w 1207035"/>
              <a:gd name="connsiteY34" fmla="*/ 1647825 h 1857375"/>
              <a:gd name="connsiteX35" fmla="*/ 85725 w 1207035"/>
              <a:gd name="connsiteY35" fmla="*/ 1590675 h 1857375"/>
              <a:gd name="connsiteX36" fmla="*/ 57150 w 1207035"/>
              <a:gd name="connsiteY36" fmla="*/ 1571625 h 1857375"/>
              <a:gd name="connsiteX37" fmla="*/ 47625 w 1207035"/>
              <a:gd name="connsiteY37" fmla="*/ 1543050 h 1857375"/>
              <a:gd name="connsiteX38" fmla="*/ 19050 w 1207035"/>
              <a:gd name="connsiteY38" fmla="*/ 1524000 h 1857375"/>
              <a:gd name="connsiteX39" fmla="*/ 0 w 1207035"/>
              <a:gd name="connsiteY39" fmla="*/ 1466850 h 1857375"/>
              <a:gd name="connsiteX40" fmla="*/ 19050 w 1207035"/>
              <a:gd name="connsiteY40" fmla="*/ 1323975 h 1857375"/>
              <a:gd name="connsiteX41" fmla="*/ 38100 w 1207035"/>
              <a:gd name="connsiteY41" fmla="*/ 1295400 h 1857375"/>
              <a:gd name="connsiteX42" fmla="*/ 47625 w 1207035"/>
              <a:gd name="connsiteY42" fmla="*/ 1228725 h 1857375"/>
              <a:gd name="connsiteX43" fmla="*/ 85725 w 1207035"/>
              <a:gd name="connsiteY43" fmla="*/ 1171575 h 1857375"/>
              <a:gd name="connsiteX44" fmla="*/ 133350 w 1207035"/>
              <a:gd name="connsiteY44" fmla="*/ 1104900 h 1857375"/>
              <a:gd name="connsiteX45" fmla="*/ 152400 w 1207035"/>
              <a:gd name="connsiteY45" fmla="*/ 990600 h 1857375"/>
              <a:gd name="connsiteX46" fmla="*/ 200025 w 1207035"/>
              <a:gd name="connsiteY46" fmla="*/ 904875 h 1857375"/>
              <a:gd name="connsiteX47" fmla="*/ 219075 w 1207035"/>
              <a:gd name="connsiteY47" fmla="*/ 847725 h 1857375"/>
              <a:gd name="connsiteX48" fmla="*/ 266700 w 1207035"/>
              <a:gd name="connsiteY48" fmla="*/ 781050 h 1857375"/>
              <a:gd name="connsiteX49" fmla="*/ 295275 w 1207035"/>
              <a:gd name="connsiteY49" fmla="*/ 771525 h 1857375"/>
              <a:gd name="connsiteX50" fmla="*/ 304800 w 1207035"/>
              <a:gd name="connsiteY50" fmla="*/ 676275 h 1857375"/>
              <a:gd name="connsiteX51" fmla="*/ 342900 w 1207035"/>
              <a:gd name="connsiteY51" fmla="*/ 619125 h 1857375"/>
              <a:gd name="connsiteX52" fmla="*/ 409575 w 1207035"/>
              <a:gd name="connsiteY52" fmla="*/ 542925 h 1857375"/>
              <a:gd name="connsiteX53" fmla="*/ 428625 w 1207035"/>
              <a:gd name="connsiteY53" fmla="*/ 485775 h 1857375"/>
              <a:gd name="connsiteX54" fmla="*/ 438150 w 1207035"/>
              <a:gd name="connsiteY54" fmla="*/ 457200 h 1857375"/>
              <a:gd name="connsiteX55" fmla="*/ 495300 w 1207035"/>
              <a:gd name="connsiteY55" fmla="*/ 419100 h 1857375"/>
              <a:gd name="connsiteX56" fmla="*/ 514350 w 1207035"/>
              <a:gd name="connsiteY56" fmla="*/ 390525 h 1857375"/>
              <a:gd name="connsiteX57" fmla="*/ 542925 w 1207035"/>
              <a:gd name="connsiteY57" fmla="*/ 371475 h 1857375"/>
              <a:gd name="connsiteX58" fmla="*/ 552450 w 1207035"/>
              <a:gd name="connsiteY58" fmla="*/ 342900 h 1857375"/>
              <a:gd name="connsiteX59" fmla="*/ 581025 w 1207035"/>
              <a:gd name="connsiteY59" fmla="*/ 333375 h 1857375"/>
              <a:gd name="connsiteX60" fmla="*/ 609600 w 1207035"/>
              <a:gd name="connsiteY60" fmla="*/ 314325 h 1857375"/>
              <a:gd name="connsiteX61" fmla="*/ 647700 w 1207035"/>
              <a:gd name="connsiteY61" fmla="*/ 266700 h 1857375"/>
              <a:gd name="connsiteX62" fmla="*/ 714375 w 1207035"/>
              <a:gd name="connsiteY62" fmla="*/ 200025 h 1857375"/>
              <a:gd name="connsiteX63" fmla="*/ 790575 w 1207035"/>
              <a:gd name="connsiteY63" fmla="*/ 133350 h 1857375"/>
              <a:gd name="connsiteX64" fmla="*/ 819150 w 1207035"/>
              <a:gd name="connsiteY64" fmla="*/ 114300 h 1857375"/>
              <a:gd name="connsiteX65" fmla="*/ 866775 w 1207035"/>
              <a:gd name="connsiteY65" fmla="*/ 76200 h 1857375"/>
              <a:gd name="connsiteX66" fmla="*/ 923925 w 1207035"/>
              <a:gd name="connsiteY66" fmla="*/ 38100 h 1857375"/>
              <a:gd name="connsiteX67" fmla="*/ 952500 w 1207035"/>
              <a:gd name="connsiteY67" fmla="*/ 28575 h 1857375"/>
              <a:gd name="connsiteX68" fmla="*/ 942975 w 1207035"/>
              <a:gd name="connsiteY68" fmla="*/ 0 h 1857375"/>
              <a:gd name="connsiteX0" fmla="*/ 942975 w 1207035"/>
              <a:gd name="connsiteY0" fmla="*/ 0 h 1857375"/>
              <a:gd name="connsiteX1" fmla="*/ 942975 w 1207035"/>
              <a:gd name="connsiteY1" fmla="*/ 0 h 1857375"/>
              <a:gd name="connsiteX2" fmla="*/ 952500 w 1207035"/>
              <a:gd name="connsiteY2" fmla="*/ 85725 h 1857375"/>
              <a:gd name="connsiteX3" fmla="*/ 962025 w 1207035"/>
              <a:gd name="connsiteY3" fmla="*/ 114300 h 1857375"/>
              <a:gd name="connsiteX4" fmla="*/ 1000125 w 1207035"/>
              <a:gd name="connsiteY4" fmla="*/ 285750 h 1857375"/>
              <a:gd name="connsiteX5" fmla="*/ 1028700 w 1207035"/>
              <a:gd name="connsiteY5" fmla="*/ 342900 h 1857375"/>
              <a:gd name="connsiteX6" fmla="*/ 1085850 w 1207035"/>
              <a:gd name="connsiteY6" fmla="*/ 361950 h 1857375"/>
              <a:gd name="connsiteX7" fmla="*/ 1181100 w 1207035"/>
              <a:gd name="connsiteY7" fmla="*/ 381000 h 1857375"/>
              <a:gd name="connsiteX8" fmla="*/ 1123950 w 1207035"/>
              <a:gd name="connsiteY8" fmla="*/ 419100 h 1857375"/>
              <a:gd name="connsiteX9" fmla="*/ 1076325 w 1207035"/>
              <a:gd name="connsiteY9" fmla="*/ 466725 h 1857375"/>
              <a:gd name="connsiteX10" fmla="*/ 1066800 w 1207035"/>
              <a:gd name="connsiteY10" fmla="*/ 495300 h 1857375"/>
              <a:gd name="connsiteX11" fmla="*/ 1047750 w 1207035"/>
              <a:gd name="connsiteY11" fmla="*/ 523875 h 1857375"/>
              <a:gd name="connsiteX12" fmla="*/ 1190625 w 1207035"/>
              <a:gd name="connsiteY12" fmla="*/ 657225 h 1857375"/>
              <a:gd name="connsiteX13" fmla="*/ 1190625 w 1207035"/>
              <a:gd name="connsiteY13" fmla="*/ 923925 h 1857375"/>
              <a:gd name="connsiteX14" fmla="*/ 1162050 w 1207035"/>
              <a:gd name="connsiteY14" fmla="*/ 990600 h 1857375"/>
              <a:gd name="connsiteX15" fmla="*/ 1152525 w 1207035"/>
              <a:gd name="connsiteY15" fmla="*/ 1028700 h 1857375"/>
              <a:gd name="connsiteX16" fmla="*/ 1133475 w 1207035"/>
              <a:gd name="connsiteY16" fmla="*/ 1057275 h 1857375"/>
              <a:gd name="connsiteX17" fmla="*/ 1114425 w 1207035"/>
              <a:gd name="connsiteY17" fmla="*/ 1104900 h 1857375"/>
              <a:gd name="connsiteX18" fmla="*/ 1066800 w 1207035"/>
              <a:gd name="connsiteY18" fmla="*/ 1286948 h 1857375"/>
              <a:gd name="connsiteX19" fmla="*/ 924998 w 1207035"/>
              <a:gd name="connsiteY19" fmla="*/ 1434921 h 1857375"/>
              <a:gd name="connsiteX20" fmla="*/ 723900 w 1207035"/>
              <a:gd name="connsiteY20" fmla="*/ 1609725 h 1857375"/>
              <a:gd name="connsiteX21" fmla="*/ 714375 w 1207035"/>
              <a:gd name="connsiteY21" fmla="*/ 1657350 h 1857375"/>
              <a:gd name="connsiteX22" fmla="*/ 657225 w 1207035"/>
              <a:gd name="connsiteY22" fmla="*/ 1743075 h 1857375"/>
              <a:gd name="connsiteX23" fmla="*/ 609600 w 1207035"/>
              <a:gd name="connsiteY23" fmla="*/ 1809750 h 1857375"/>
              <a:gd name="connsiteX24" fmla="*/ 561975 w 1207035"/>
              <a:gd name="connsiteY24" fmla="*/ 1857375 h 1857375"/>
              <a:gd name="connsiteX25" fmla="*/ 409575 w 1207035"/>
              <a:gd name="connsiteY25" fmla="*/ 1838325 h 1857375"/>
              <a:gd name="connsiteX26" fmla="*/ 371475 w 1207035"/>
              <a:gd name="connsiteY26" fmla="*/ 1828800 h 1857375"/>
              <a:gd name="connsiteX27" fmla="*/ 333375 w 1207035"/>
              <a:gd name="connsiteY27" fmla="*/ 1809750 h 1857375"/>
              <a:gd name="connsiteX28" fmla="*/ 304800 w 1207035"/>
              <a:gd name="connsiteY28" fmla="*/ 1800225 h 1857375"/>
              <a:gd name="connsiteX29" fmla="*/ 276225 w 1207035"/>
              <a:gd name="connsiteY29" fmla="*/ 1781175 h 1857375"/>
              <a:gd name="connsiteX30" fmla="*/ 219075 w 1207035"/>
              <a:gd name="connsiteY30" fmla="*/ 1752600 h 1857375"/>
              <a:gd name="connsiteX31" fmla="*/ 180975 w 1207035"/>
              <a:gd name="connsiteY31" fmla="*/ 1695450 h 1857375"/>
              <a:gd name="connsiteX32" fmla="*/ 161925 w 1207035"/>
              <a:gd name="connsiteY32" fmla="*/ 1666875 h 1857375"/>
              <a:gd name="connsiteX33" fmla="*/ 133350 w 1207035"/>
              <a:gd name="connsiteY33" fmla="*/ 1647825 h 1857375"/>
              <a:gd name="connsiteX34" fmla="*/ 85725 w 1207035"/>
              <a:gd name="connsiteY34" fmla="*/ 1590675 h 1857375"/>
              <a:gd name="connsiteX35" fmla="*/ 57150 w 1207035"/>
              <a:gd name="connsiteY35" fmla="*/ 1571625 h 1857375"/>
              <a:gd name="connsiteX36" fmla="*/ 47625 w 1207035"/>
              <a:gd name="connsiteY36" fmla="*/ 1543050 h 1857375"/>
              <a:gd name="connsiteX37" fmla="*/ 19050 w 1207035"/>
              <a:gd name="connsiteY37" fmla="*/ 1524000 h 1857375"/>
              <a:gd name="connsiteX38" fmla="*/ 0 w 1207035"/>
              <a:gd name="connsiteY38" fmla="*/ 1466850 h 1857375"/>
              <a:gd name="connsiteX39" fmla="*/ 19050 w 1207035"/>
              <a:gd name="connsiteY39" fmla="*/ 1323975 h 1857375"/>
              <a:gd name="connsiteX40" fmla="*/ 38100 w 1207035"/>
              <a:gd name="connsiteY40" fmla="*/ 1295400 h 1857375"/>
              <a:gd name="connsiteX41" fmla="*/ 47625 w 1207035"/>
              <a:gd name="connsiteY41" fmla="*/ 1228725 h 1857375"/>
              <a:gd name="connsiteX42" fmla="*/ 85725 w 1207035"/>
              <a:gd name="connsiteY42" fmla="*/ 1171575 h 1857375"/>
              <a:gd name="connsiteX43" fmla="*/ 133350 w 1207035"/>
              <a:gd name="connsiteY43" fmla="*/ 1104900 h 1857375"/>
              <a:gd name="connsiteX44" fmla="*/ 152400 w 1207035"/>
              <a:gd name="connsiteY44" fmla="*/ 990600 h 1857375"/>
              <a:gd name="connsiteX45" fmla="*/ 200025 w 1207035"/>
              <a:gd name="connsiteY45" fmla="*/ 904875 h 1857375"/>
              <a:gd name="connsiteX46" fmla="*/ 219075 w 1207035"/>
              <a:gd name="connsiteY46" fmla="*/ 847725 h 1857375"/>
              <a:gd name="connsiteX47" fmla="*/ 266700 w 1207035"/>
              <a:gd name="connsiteY47" fmla="*/ 781050 h 1857375"/>
              <a:gd name="connsiteX48" fmla="*/ 295275 w 1207035"/>
              <a:gd name="connsiteY48" fmla="*/ 771525 h 1857375"/>
              <a:gd name="connsiteX49" fmla="*/ 304800 w 1207035"/>
              <a:gd name="connsiteY49" fmla="*/ 676275 h 1857375"/>
              <a:gd name="connsiteX50" fmla="*/ 342900 w 1207035"/>
              <a:gd name="connsiteY50" fmla="*/ 619125 h 1857375"/>
              <a:gd name="connsiteX51" fmla="*/ 409575 w 1207035"/>
              <a:gd name="connsiteY51" fmla="*/ 542925 h 1857375"/>
              <a:gd name="connsiteX52" fmla="*/ 428625 w 1207035"/>
              <a:gd name="connsiteY52" fmla="*/ 485775 h 1857375"/>
              <a:gd name="connsiteX53" fmla="*/ 438150 w 1207035"/>
              <a:gd name="connsiteY53" fmla="*/ 457200 h 1857375"/>
              <a:gd name="connsiteX54" fmla="*/ 495300 w 1207035"/>
              <a:gd name="connsiteY54" fmla="*/ 419100 h 1857375"/>
              <a:gd name="connsiteX55" fmla="*/ 514350 w 1207035"/>
              <a:gd name="connsiteY55" fmla="*/ 390525 h 1857375"/>
              <a:gd name="connsiteX56" fmla="*/ 542925 w 1207035"/>
              <a:gd name="connsiteY56" fmla="*/ 371475 h 1857375"/>
              <a:gd name="connsiteX57" fmla="*/ 552450 w 1207035"/>
              <a:gd name="connsiteY57" fmla="*/ 342900 h 1857375"/>
              <a:gd name="connsiteX58" fmla="*/ 581025 w 1207035"/>
              <a:gd name="connsiteY58" fmla="*/ 333375 h 1857375"/>
              <a:gd name="connsiteX59" fmla="*/ 609600 w 1207035"/>
              <a:gd name="connsiteY59" fmla="*/ 314325 h 1857375"/>
              <a:gd name="connsiteX60" fmla="*/ 647700 w 1207035"/>
              <a:gd name="connsiteY60" fmla="*/ 266700 h 1857375"/>
              <a:gd name="connsiteX61" fmla="*/ 714375 w 1207035"/>
              <a:gd name="connsiteY61" fmla="*/ 200025 h 1857375"/>
              <a:gd name="connsiteX62" fmla="*/ 790575 w 1207035"/>
              <a:gd name="connsiteY62" fmla="*/ 133350 h 1857375"/>
              <a:gd name="connsiteX63" fmla="*/ 819150 w 1207035"/>
              <a:gd name="connsiteY63" fmla="*/ 114300 h 1857375"/>
              <a:gd name="connsiteX64" fmla="*/ 866775 w 1207035"/>
              <a:gd name="connsiteY64" fmla="*/ 76200 h 1857375"/>
              <a:gd name="connsiteX65" fmla="*/ 923925 w 1207035"/>
              <a:gd name="connsiteY65" fmla="*/ 38100 h 1857375"/>
              <a:gd name="connsiteX66" fmla="*/ 952500 w 1207035"/>
              <a:gd name="connsiteY66" fmla="*/ 28575 h 1857375"/>
              <a:gd name="connsiteX67" fmla="*/ 942975 w 1207035"/>
              <a:gd name="connsiteY67" fmla="*/ 0 h 1857375"/>
              <a:gd name="connsiteX0" fmla="*/ 942975 w 1190707"/>
              <a:gd name="connsiteY0" fmla="*/ 0 h 1857375"/>
              <a:gd name="connsiteX1" fmla="*/ 942975 w 1190707"/>
              <a:gd name="connsiteY1" fmla="*/ 0 h 1857375"/>
              <a:gd name="connsiteX2" fmla="*/ 952500 w 1190707"/>
              <a:gd name="connsiteY2" fmla="*/ 85725 h 1857375"/>
              <a:gd name="connsiteX3" fmla="*/ 962025 w 1190707"/>
              <a:gd name="connsiteY3" fmla="*/ 114300 h 1857375"/>
              <a:gd name="connsiteX4" fmla="*/ 1000125 w 1190707"/>
              <a:gd name="connsiteY4" fmla="*/ 285750 h 1857375"/>
              <a:gd name="connsiteX5" fmla="*/ 1028700 w 1190707"/>
              <a:gd name="connsiteY5" fmla="*/ 342900 h 1857375"/>
              <a:gd name="connsiteX6" fmla="*/ 1085850 w 1190707"/>
              <a:gd name="connsiteY6" fmla="*/ 361950 h 1857375"/>
              <a:gd name="connsiteX7" fmla="*/ 1181100 w 1190707"/>
              <a:gd name="connsiteY7" fmla="*/ 381000 h 1857375"/>
              <a:gd name="connsiteX8" fmla="*/ 1123950 w 1190707"/>
              <a:gd name="connsiteY8" fmla="*/ 419100 h 1857375"/>
              <a:gd name="connsiteX9" fmla="*/ 1076325 w 1190707"/>
              <a:gd name="connsiteY9" fmla="*/ 466725 h 1857375"/>
              <a:gd name="connsiteX10" fmla="*/ 1066800 w 1190707"/>
              <a:gd name="connsiteY10" fmla="*/ 495300 h 1857375"/>
              <a:gd name="connsiteX11" fmla="*/ 1047750 w 1190707"/>
              <a:gd name="connsiteY11" fmla="*/ 523875 h 1857375"/>
              <a:gd name="connsiteX12" fmla="*/ 1151989 w 1190707"/>
              <a:gd name="connsiteY12" fmla="*/ 670103 h 1857375"/>
              <a:gd name="connsiteX13" fmla="*/ 1190625 w 1190707"/>
              <a:gd name="connsiteY13" fmla="*/ 923925 h 1857375"/>
              <a:gd name="connsiteX14" fmla="*/ 1162050 w 1190707"/>
              <a:gd name="connsiteY14" fmla="*/ 990600 h 1857375"/>
              <a:gd name="connsiteX15" fmla="*/ 1152525 w 1190707"/>
              <a:gd name="connsiteY15" fmla="*/ 1028700 h 1857375"/>
              <a:gd name="connsiteX16" fmla="*/ 1133475 w 1190707"/>
              <a:gd name="connsiteY16" fmla="*/ 1057275 h 1857375"/>
              <a:gd name="connsiteX17" fmla="*/ 1114425 w 1190707"/>
              <a:gd name="connsiteY17" fmla="*/ 1104900 h 1857375"/>
              <a:gd name="connsiteX18" fmla="*/ 1066800 w 1190707"/>
              <a:gd name="connsiteY18" fmla="*/ 1286948 h 1857375"/>
              <a:gd name="connsiteX19" fmla="*/ 924998 w 1190707"/>
              <a:gd name="connsiteY19" fmla="*/ 1434921 h 1857375"/>
              <a:gd name="connsiteX20" fmla="*/ 723900 w 1190707"/>
              <a:gd name="connsiteY20" fmla="*/ 1609725 h 1857375"/>
              <a:gd name="connsiteX21" fmla="*/ 714375 w 1190707"/>
              <a:gd name="connsiteY21" fmla="*/ 1657350 h 1857375"/>
              <a:gd name="connsiteX22" fmla="*/ 657225 w 1190707"/>
              <a:gd name="connsiteY22" fmla="*/ 1743075 h 1857375"/>
              <a:gd name="connsiteX23" fmla="*/ 609600 w 1190707"/>
              <a:gd name="connsiteY23" fmla="*/ 1809750 h 1857375"/>
              <a:gd name="connsiteX24" fmla="*/ 561975 w 1190707"/>
              <a:gd name="connsiteY24" fmla="*/ 1857375 h 1857375"/>
              <a:gd name="connsiteX25" fmla="*/ 409575 w 1190707"/>
              <a:gd name="connsiteY25" fmla="*/ 1838325 h 1857375"/>
              <a:gd name="connsiteX26" fmla="*/ 371475 w 1190707"/>
              <a:gd name="connsiteY26" fmla="*/ 1828800 h 1857375"/>
              <a:gd name="connsiteX27" fmla="*/ 333375 w 1190707"/>
              <a:gd name="connsiteY27" fmla="*/ 1809750 h 1857375"/>
              <a:gd name="connsiteX28" fmla="*/ 304800 w 1190707"/>
              <a:gd name="connsiteY28" fmla="*/ 1800225 h 1857375"/>
              <a:gd name="connsiteX29" fmla="*/ 276225 w 1190707"/>
              <a:gd name="connsiteY29" fmla="*/ 1781175 h 1857375"/>
              <a:gd name="connsiteX30" fmla="*/ 219075 w 1190707"/>
              <a:gd name="connsiteY30" fmla="*/ 1752600 h 1857375"/>
              <a:gd name="connsiteX31" fmla="*/ 180975 w 1190707"/>
              <a:gd name="connsiteY31" fmla="*/ 1695450 h 1857375"/>
              <a:gd name="connsiteX32" fmla="*/ 161925 w 1190707"/>
              <a:gd name="connsiteY32" fmla="*/ 1666875 h 1857375"/>
              <a:gd name="connsiteX33" fmla="*/ 133350 w 1190707"/>
              <a:gd name="connsiteY33" fmla="*/ 1647825 h 1857375"/>
              <a:gd name="connsiteX34" fmla="*/ 85725 w 1190707"/>
              <a:gd name="connsiteY34" fmla="*/ 1590675 h 1857375"/>
              <a:gd name="connsiteX35" fmla="*/ 57150 w 1190707"/>
              <a:gd name="connsiteY35" fmla="*/ 1571625 h 1857375"/>
              <a:gd name="connsiteX36" fmla="*/ 47625 w 1190707"/>
              <a:gd name="connsiteY36" fmla="*/ 1543050 h 1857375"/>
              <a:gd name="connsiteX37" fmla="*/ 19050 w 1190707"/>
              <a:gd name="connsiteY37" fmla="*/ 1524000 h 1857375"/>
              <a:gd name="connsiteX38" fmla="*/ 0 w 1190707"/>
              <a:gd name="connsiteY38" fmla="*/ 1466850 h 1857375"/>
              <a:gd name="connsiteX39" fmla="*/ 19050 w 1190707"/>
              <a:gd name="connsiteY39" fmla="*/ 1323975 h 1857375"/>
              <a:gd name="connsiteX40" fmla="*/ 38100 w 1190707"/>
              <a:gd name="connsiteY40" fmla="*/ 1295400 h 1857375"/>
              <a:gd name="connsiteX41" fmla="*/ 47625 w 1190707"/>
              <a:gd name="connsiteY41" fmla="*/ 1228725 h 1857375"/>
              <a:gd name="connsiteX42" fmla="*/ 85725 w 1190707"/>
              <a:gd name="connsiteY42" fmla="*/ 1171575 h 1857375"/>
              <a:gd name="connsiteX43" fmla="*/ 133350 w 1190707"/>
              <a:gd name="connsiteY43" fmla="*/ 1104900 h 1857375"/>
              <a:gd name="connsiteX44" fmla="*/ 152400 w 1190707"/>
              <a:gd name="connsiteY44" fmla="*/ 990600 h 1857375"/>
              <a:gd name="connsiteX45" fmla="*/ 200025 w 1190707"/>
              <a:gd name="connsiteY45" fmla="*/ 904875 h 1857375"/>
              <a:gd name="connsiteX46" fmla="*/ 219075 w 1190707"/>
              <a:gd name="connsiteY46" fmla="*/ 847725 h 1857375"/>
              <a:gd name="connsiteX47" fmla="*/ 266700 w 1190707"/>
              <a:gd name="connsiteY47" fmla="*/ 781050 h 1857375"/>
              <a:gd name="connsiteX48" fmla="*/ 295275 w 1190707"/>
              <a:gd name="connsiteY48" fmla="*/ 771525 h 1857375"/>
              <a:gd name="connsiteX49" fmla="*/ 304800 w 1190707"/>
              <a:gd name="connsiteY49" fmla="*/ 676275 h 1857375"/>
              <a:gd name="connsiteX50" fmla="*/ 342900 w 1190707"/>
              <a:gd name="connsiteY50" fmla="*/ 619125 h 1857375"/>
              <a:gd name="connsiteX51" fmla="*/ 409575 w 1190707"/>
              <a:gd name="connsiteY51" fmla="*/ 542925 h 1857375"/>
              <a:gd name="connsiteX52" fmla="*/ 428625 w 1190707"/>
              <a:gd name="connsiteY52" fmla="*/ 485775 h 1857375"/>
              <a:gd name="connsiteX53" fmla="*/ 438150 w 1190707"/>
              <a:gd name="connsiteY53" fmla="*/ 457200 h 1857375"/>
              <a:gd name="connsiteX54" fmla="*/ 495300 w 1190707"/>
              <a:gd name="connsiteY54" fmla="*/ 419100 h 1857375"/>
              <a:gd name="connsiteX55" fmla="*/ 514350 w 1190707"/>
              <a:gd name="connsiteY55" fmla="*/ 390525 h 1857375"/>
              <a:gd name="connsiteX56" fmla="*/ 542925 w 1190707"/>
              <a:gd name="connsiteY56" fmla="*/ 371475 h 1857375"/>
              <a:gd name="connsiteX57" fmla="*/ 552450 w 1190707"/>
              <a:gd name="connsiteY57" fmla="*/ 342900 h 1857375"/>
              <a:gd name="connsiteX58" fmla="*/ 581025 w 1190707"/>
              <a:gd name="connsiteY58" fmla="*/ 333375 h 1857375"/>
              <a:gd name="connsiteX59" fmla="*/ 609600 w 1190707"/>
              <a:gd name="connsiteY59" fmla="*/ 314325 h 1857375"/>
              <a:gd name="connsiteX60" fmla="*/ 647700 w 1190707"/>
              <a:gd name="connsiteY60" fmla="*/ 266700 h 1857375"/>
              <a:gd name="connsiteX61" fmla="*/ 714375 w 1190707"/>
              <a:gd name="connsiteY61" fmla="*/ 200025 h 1857375"/>
              <a:gd name="connsiteX62" fmla="*/ 790575 w 1190707"/>
              <a:gd name="connsiteY62" fmla="*/ 133350 h 1857375"/>
              <a:gd name="connsiteX63" fmla="*/ 819150 w 1190707"/>
              <a:gd name="connsiteY63" fmla="*/ 114300 h 1857375"/>
              <a:gd name="connsiteX64" fmla="*/ 866775 w 1190707"/>
              <a:gd name="connsiteY64" fmla="*/ 76200 h 1857375"/>
              <a:gd name="connsiteX65" fmla="*/ 923925 w 1190707"/>
              <a:gd name="connsiteY65" fmla="*/ 38100 h 1857375"/>
              <a:gd name="connsiteX66" fmla="*/ 952500 w 1190707"/>
              <a:gd name="connsiteY66" fmla="*/ 28575 h 1857375"/>
              <a:gd name="connsiteX67" fmla="*/ 942975 w 1190707"/>
              <a:gd name="connsiteY67" fmla="*/ 0 h 1857375"/>
              <a:gd name="connsiteX0" fmla="*/ 942975 w 1190707"/>
              <a:gd name="connsiteY0" fmla="*/ 0 h 1857375"/>
              <a:gd name="connsiteX1" fmla="*/ 942975 w 1190707"/>
              <a:gd name="connsiteY1" fmla="*/ 0 h 1857375"/>
              <a:gd name="connsiteX2" fmla="*/ 952500 w 1190707"/>
              <a:gd name="connsiteY2" fmla="*/ 85725 h 1857375"/>
              <a:gd name="connsiteX3" fmla="*/ 962025 w 1190707"/>
              <a:gd name="connsiteY3" fmla="*/ 114300 h 1857375"/>
              <a:gd name="connsiteX4" fmla="*/ 1000125 w 1190707"/>
              <a:gd name="connsiteY4" fmla="*/ 285750 h 1857375"/>
              <a:gd name="connsiteX5" fmla="*/ 1028700 w 1190707"/>
              <a:gd name="connsiteY5" fmla="*/ 342900 h 1857375"/>
              <a:gd name="connsiteX6" fmla="*/ 1085850 w 1190707"/>
              <a:gd name="connsiteY6" fmla="*/ 361950 h 1857375"/>
              <a:gd name="connsiteX7" fmla="*/ 1181100 w 1190707"/>
              <a:gd name="connsiteY7" fmla="*/ 381000 h 1857375"/>
              <a:gd name="connsiteX8" fmla="*/ 1123950 w 1190707"/>
              <a:gd name="connsiteY8" fmla="*/ 419100 h 1857375"/>
              <a:gd name="connsiteX9" fmla="*/ 1076325 w 1190707"/>
              <a:gd name="connsiteY9" fmla="*/ 466725 h 1857375"/>
              <a:gd name="connsiteX10" fmla="*/ 1066800 w 1190707"/>
              <a:gd name="connsiteY10" fmla="*/ 495300 h 1857375"/>
              <a:gd name="connsiteX11" fmla="*/ 1047750 w 1190707"/>
              <a:gd name="connsiteY11" fmla="*/ 523875 h 1857375"/>
              <a:gd name="connsiteX12" fmla="*/ 1151989 w 1190707"/>
              <a:gd name="connsiteY12" fmla="*/ 670103 h 1857375"/>
              <a:gd name="connsiteX13" fmla="*/ 1190625 w 1190707"/>
              <a:gd name="connsiteY13" fmla="*/ 923925 h 1857375"/>
              <a:gd name="connsiteX14" fmla="*/ 1162050 w 1190707"/>
              <a:gd name="connsiteY14" fmla="*/ 990600 h 1857375"/>
              <a:gd name="connsiteX15" fmla="*/ 1152525 w 1190707"/>
              <a:gd name="connsiteY15" fmla="*/ 1028700 h 1857375"/>
              <a:gd name="connsiteX16" fmla="*/ 1114425 w 1190707"/>
              <a:gd name="connsiteY16" fmla="*/ 1104900 h 1857375"/>
              <a:gd name="connsiteX17" fmla="*/ 1066800 w 1190707"/>
              <a:gd name="connsiteY17" fmla="*/ 1286948 h 1857375"/>
              <a:gd name="connsiteX18" fmla="*/ 924998 w 1190707"/>
              <a:gd name="connsiteY18" fmla="*/ 1434921 h 1857375"/>
              <a:gd name="connsiteX19" fmla="*/ 723900 w 1190707"/>
              <a:gd name="connsiteY19" fmla="*/ 1609725 h 1857375"/>
              <a:gd name="connsiteX20" fmla="*/ 714375 w 1190707"/>
              <a:gd name="connsiteY20" fmla="*/ 1657350 h 1857375"/>
              <a:gd name="connsiteX21" fmla="*/ 657225 w 1190707"/>
              <a:gd name="connsiteY21" fmla="*/ 1743075 h 1857375"/>
              <a:gd name="connsiteX22" fmla="*/ 609600 w 1190707"/>
              <a:gd name="connsiteY22" fmla="*/ 1809750 h 1857375"/>
              <a:gd name="connsiteX23" fmla="*/ 561975 w 1190707"/>
              <a:gd name="connsiteY23" fmla="*/ 1857375 h 1857375"/>
              <a:gd name="connsiteX24" fmla="*/ 409575 w 1190707"/>
              <a:gd name="connsiteY24" fmla="*/ 1838325 h 1857375"/>
              <a:gd name="connsiteX25" fmla="*/ 371475 w 1190707"/>
              <a:gd name="connsiteY25" fmla="*/ 1828800 h 1857375"/>
              <a:gd name="connsiteX26" fmla="*/ 333375 w 1190707"/>
              <a:gd name="connsiteY26" fmla="*/ 1809750 h 1857375"/>
              <a:gd name="connsiteX27" fmla="*/ 304800 w 1190707"/>
              <a:gd name="connsiteY27" fmla="*/ 1800225 h 1857375"/>
              <a:gd name="connsiteX28" fmla="*/ 276225 w 1190707"/>
              <a:gd name="connsiteY28" fmla="*/ 1781175 h 1857375"/>
              <a:gd name="connsiteX29" fmla="*/ 219075 w 1190707"/>
              <a:gd name="connsiteY29" fmla="*/ 1752600 h 1857375"/>
              <a:gd name="connsiteX30" fmla="*/ 180975 w 1190707"/>
              <a:gd name="connsiteY30" fmla="*/ 1695450 h 1857375"/>
              <a:gd name="connsiteX31" fmla="*/ 161925 w 1190707"/>
              <a:gd name="connsiteY31" fmla="*/ 1666875 h 1857375"/>
              <a:gd name="connsiteX32" fmla="*/ 133350 w 1190707"/>
              <a:gd name="connsiteY32" fmla="*/ 1647825 h 1857375"/>
              <a:gd name="connsiteX33" fmla="*/ 85725 w 1190707"/>
              <a:gd name="connsiteY33" fmla="*/ 1590675 h 1857375"/>
              <a:gd name="connsiteX34" fmla="*/ 57150 w 1190707"/>
              <a:gd name="connsiteY34" fmla="*/ 1571625 h 1857375"/>
              <a:gd name="connsiteX35" fmla="*/ 47625 w 1190707"/>
              <a:gd name="connsiteY35" fmla="*/ 1543050 h 1857375"/>
              <a:gd name="connsiteX36" fmla="*/ 19050 w 1190707"/>
              <a:gd name="connsiteY36" fmla="*/ 1524000 h 1857375"/>
              <a:gd name="connsiteX37" fmla="*/ 0 w 1190707"/>
              <a:gd name="connsiteY37" fmla="*/ 1466850 h 1857375"/>
              <a:gd name="connsiteX38" fmla="*/ 19050 w 1190707"/>
              <a:gd name="connsiteY38" fmla="*/ 1323975 h 1857375"/>
              <a:gd name="connsiteX39" fmla="*/ 38100 w 1190707"/>
              <a:gd name="connsiteY39" fmla="*/ 1295400 h 1857375"/>
              <a:gd name="connsiteX40" fmla="*/ 47625 w 1190707"/>
              <a:gd name="connsiteY40" fmla="*/ 1228725 h 1857375"/>
              <a:gd name="connsiteX41" fmla="*/ 85725 w 1190707"/>
              <a:gd name="connsiteY41" fmla="*/ 1171575 h 1857375"/>
              <a:gd name="connsiteX42" fmla="*/ 133350 w 1190707"/>
              <a:gd name="connsiteY42" fmla="*/ 1104900 h 1857375"/>
              <a:gd name="connsiteX43" fmla="*/ 152400 w 1190707"/>
              <a:gd name="connsiteY43" fmla="*/ 990600 h 1857375"/>
              <a:gd name="connsiteX44" fmla="*/ 200025 w 1190707"/>
              <a:gd name="connsiteY44" fmla="*/ 904875 h 1857375"/>
              <a:gd name="connsiteX45" fmla="*/ 219075 w 1190707"/>
              <a:gd name="connsiteY45" fmla="*/ 847725 h 1857375"/>
              <a:gd name="connsiteX46" fmla="*/ 266700 w 1190707"/>
              <a:gd name="connsiteY46" fmla="*/ 781050 h 1857375"/>
              <a:gd name="connsiteX47" fmla="*/ 295275 w 1190707"/>
              <a:gd name="connsiteY47" fmla="*/ 771525 h 1857375"/>
              <a:gd name="connsiteX48" fmla="*/ 304800 w 1190707"/>
              <a:gd name="connsiteY48" fmla="*/ 676275 h 1857375"/>
              <a:gd name="connsiteX49" fmla="*/ 342900 w 1190707"/>
              <a:gd name="connsiteY49" fmla="*/ 619125 h 1857375"/>
              <a:gd name="connsiteX50" fmla="*/ 409575 w 1190707"/>
              <a:gd name="connsiteY50" fmla="*/ 542925 h 1857375"/>
              <a:gd name="connsiteX51" fmla="*/ 428625 w 1190707"/>
              <a:gd name="connsiteY51" fmla="*/ 485775 h 1857375"/>
              <a:gd name="connsiteX52" fmla="*/ 438150 w 1190707"/>
              <a:gd name="connsiteY52" fmla="*/ 457200 h 1857375"/>
              <a:gd name="connsiteX53" fmla="*/ 495300 w 1190707"/>
              <a:gd name="connsiteY53" fmla="*/ 419100 h 1857375"/>
              <a:gd name="connsiteX54" fmla="*/ 514350 w 1190707"/>
              <a:gd name="connsiteY54" fmla="*/ 390525 h 1857375"/>
              <a:gd name="connsiteX55" fmla="*/ 542925 w 1190707"/>
              <a:gd name="connsiteY55" fmla="*/ 371475 h 1857375"/>
              <a:gd name="connsiteX56" fmla="*/ 552450 w 1190707"/>
              <a:gd name="connsiteY56" fmla="*/ 342900 h 1857375"/>
              <a:gd name="connsiteX57" fmla="*/ 581025 w 1190707"/>
              <a:gd name="connsiteY57" fmla="*/ 333375 h 1857375"/>
              <a:gd name="connsiteX58" fmla="*/ 609600 w 1190707"/>
              <a:gd name="connsiteY58" fmla="*/ 314325 h 1857375"/>
              <a:gd name="connsiteX59" fmla="*/ 647700 w 1190707"/>
              <a:gd name="connsiteY59" fmla="*/ 266700 h 1857375"/>
              <a:gd name="connsiteX60" fmla="*/ 714375 w 1190707"/>
              <a:gd name="connsiteY60" fmla="*/ 200025 h 1857375"/>
              <a:gd name="connsiteX61" fmla="*/ 790575 w 1190707"/>
              <a:gd name="connsiteY61" fmla="*/ 133350 h 1857375"/>
              <a:gd name="connsiteX62" fmla="*/ 819150 w 1190707"/>
              <a:gd name="connsiteY62" fmla="*/ 114300 h 1857375"/>
              <a:gd name="connsiteX63" fmla="*/ 866775 w 1190707"/>
              <a:gd name="connsiteY63" fmla="*/ 76200 h 1857375"/>
              <a:gd name="connsiteX64" fmla="*/ 923925 w 1190707"/>
              <a:gd name="connsiteY64" fmla="*/ 38100 h 1857375"/>
              <a:gd name="connsiteX65" fmla="*/ 952500 w 1190707"/>
              <a:gd name="connsiteY65" fmla="*/ 28575 h 1857375"/>
              <a:gd name="connsiteX66" fmla="*/ 942975 w 1190707"/>
              <a:gd name="connsiteY66" fmla="*/ 0 h 1857375"/>
              <a:gd name="connsiteX0" fmla="*/ 942975 w 1203748"/>
              <a:gd name="connsiteY0" fmla="*/ 0 h 1857375"/>
              <a:gd name="connsiteX1" fmla="*/ 942975 w 1203748"/>
              <a:gd name="connsiteY1" fmla="*/ 0 h 1857375"/>
              <a:gd name="connsiteX2" fmla="*/ 952500 w 1203748"/>
              <a:gd name="connsiteY2" fmla="*/ 85725 h 1857375"/>
              <a:gd name="connsiteX3" fmla="*/ 962025 w 1203748"/>
              <a:gd name="connsiteY3" fmla="*/ 114300 h 1857375"/>
              <a:gd name="connsiteX4" fmla="*/ 1000125 w 1203748"/>
              <a:gd name="connsiteY4" fmla="*/ 285750 h 1857375"/>
              <a:gd name="connsiteX5" fmla="*/ 1028700 w 1203748"/>
              <a:gd name="connsiteY5" fmla="*/ 342900 h 1857375"/>
              <a:gd name="connsiteX6" fmla="*/ 1085850 w 1203748"/>
              <a:gd name="connsiteY6" fmla="*/ 361950 h 1857375"/>
              <a:gd name="connsiteX7" fmla="*/ 1181100 w 1203748"/>
              <a:gd name="connsiteY7" fmla="*/ 381000 h 1857375"/>
              <a:gd name="connsiteX8" fmla="*/ 1123950 w 1203748"/>
              <a:gd name="connsiteY8" fmla="*/ 419100 h 1857375"/>
              <a:gd name="connsiteX9" fmla="*/ 1076325 w 1203748"/>
              <a:gd name="connsiteY9" fmla="*/ 466725 h 1857375"/>
              <a:gd name="connsiteX10" fmla="*/ 1066800 w 1203748"/>
              <a:gd name="connsiteY10" fmla="*/ 495300 h 1857375"/>
              <a:gd name="connsiteX11" fmla="*/ 1047750 w 1203748"/>
              <a:gd name="connsiteY11" fmla="*/ 523875 h 1857375"/>
              <a:gd name="connsiteX12" fmla="*/ 1190625 w 1203748"/>
              <a:gd name="connsiteY12" fmla="*/ 708740 h 1857375"/>
              <a:gd name="connsiteX13" fmla="*/ 1190625 w 1203748"/>
              <a:gd name="connsiteY13" fmla="*/ 923925 h 1857375"/>
              <a:gd name="connsiteX14" fmla="*/ 1162050 w 1203748"/>
              <a:gd name="connsiteY14" fmla="*/ 990600 h 1857375"/>
              <a:gd name="connsiteX15" fmla="*/ 1152525 w 1203748"/>
              <a:gd name="connsiteY15" fmla="*/ 1028700 h 1857375"/>
              <a:gd name="connsiteX16" fmla="*/ 1114425 w 1203748"/>
              <a:gd name="connsiteY16" fmla="*/ 1104900 h 1857375"/>
              <a:gd name="connsiteX17" fmla="*/ 1066800 w 1203748"/>
              <a:gd name="connsiteY17" fmla="*/ 1286948 h 1857375"/>
              <a:gd name="connsiteX18" fmla="*/ 924998 w 1203748"/>
              <a:gd name="connsiteY18" fmla="*/ 1434921 h 1857375"/>
              <a:gd name="connsiteX19" fmla="*/ 723900 w 1203748"/>
              <a:gd name="connsiteY19" fmla="*/ 1609725 h 1857375"/>
              <a:gd name="connsiteX20" fmla="*/ 714375 w 1203748"/>
              <a:gd name="connsiteY20" fmla="*/ 1657350 h 1857375"/>
              <a:gd name="connsiteX21" fmla="*/ 657225 w 1203748"/>
              <a:gd name="connsiteY21" fmla="*/ 1743075 h 1857375"/>
              <a:gd name="connsiteX22" fmla="*/ 609600 w 1203748"/>
              <a:gd name="connsiteY22" fmla="*/ 1809750 h 1857375"/>
              <a:gd name="connsiteX23" fmla="*/ 561975 w 1203748"/>
              <a:gd name="connsiteY23" fmla="*/ 1857375 h 1857375"/>
              <a:gd name="connsiteX24" fmla="*/ 409575 w 1203748"/>
              <a:gd name="connsiteY24" fmla="*/ 1838325 h 1857375"/>
              <a:gd name="connsiteX25" fmla="*/ 371475 w 1203748"/>
              <a:gd name="connsiteY25" fmla="*/ 1828800 h 1857375"/>
              <a:gd name="connsiteX26" fmla="*/ 333375 w 1203748"/>
              <a:gd name="connsiteY26" fmla="*/ 1809750 h 1857375"/>
              <a:gd name="connsiteX27" fmla="*/ 304800 w 1203748"/>
              <a:gd name="connsiteY27" fmla="*/ 1800225 h 1857375"/>
              <a:gd name="connsiteX28" fmla="*/ 276225 w 1203748"/>
              <a:gd name="connsiteY28" fmla="*/ 1781175 h 1857375"/>
              <a:gd name="connsiteX29" fmla="*/ 219075 w 1203748"/>
              <a:gd name="connsiteY29" fmla="*/ 1752600 h 1857375"/>
              <a:gd name="connsiteX30" fmla="*/ 180975 w 1203748"/>
              <a:gd name="connsiteY30" fmla="*/ 1695450 h 1857375"/>
              <a:gd name="connsiteX31" fmla="*/ 161925 w 1203748"/>
              <a:gd name="connsiteY31" fmla="*/ 1666875 h 1857375"/>
              <a:gd name="connsiteX32" fmla="*/ 133350 w 1203748"/>
              <a:gd name="connsiteY32" fmla="*/ 1647825 h 1857375"/>
              <a:gd name="connsiteX33" fmla="*/ 85725 w 1203748"/>
              <a:gd name="connsiteY33" fmla="*/ 1590675 h 1857375"/>
              <a:gd name="connsiteX34" fmla="*/ 57150 w 1203748"/>
              <a:gd name="connsiteY34" fmla="*/ 1571625 h 1857375"/>
              <a:gd name="connsiteX35" fmla="*/ 47625 w 1203748"/>
              <a:gd name="connsiteY35" fmla="*/ 1543050 h 1857375"/>
              <a:gd name="connsiteX36" fmla="*/ 19050 w 1203748"/>
              <a:gd name="connsiteY36" fmla="*/ 1524000 h 1857375"/>
              <a:gd name="connsiteX37" fmla="*/ 0 w 1203748"/>
              <a:gd name="connsiteY37" fmla="*/ 1466850 h 1857375"/>
              <a:gd name="connsiteX38" fmla="*/ 19050 w 1203748"/>
              <a:gd name="connsiteY38" fmla="*/ 1323975 h 1857375"/>
              <a:gd name="connsiteX39" fmla="*/ 38100 w 1203748"/>
              <a:gd name="connsiteY39" fmla="*/ 1295400 h 1857375"/>
              <a:gd name="connsiteX40" fmla="*/ 47625 w 1203748"/>
              <a:gd name="connsiteY40" fmla="*/ 1228725 h 1857375"/>
              <a:gd name="connsiteX41" fmla="*/ 85725 w 1203748"/>
              <a:gd name="connsiteY41" fmla="*/ 1171575 h 1857375"/>
              <a:gd name="connsiteX42" fmla="*/ 133350 w 1203748"/>
              <a:gd name="connsiteY42" fmla="*/ 1104900 h 1857375"/>
              <a:gd name="connsiteX43" fmla="*/ 152400 w 1203748"/>
              <a:gd name="connsiteY43" fmla="*/ 990600 h 1857375"/>
              <a:gd name="connsiteX44" fmla="*/ 200025 w 1203748"/>
              <a:gd name="connsiteY44" fmla="*/ 904875 h 1857375"/>
              <a:gd name="connsiteX45" fmla="*/ 219075 w 1203748"/>
              <a:gd name="connsiteY45" fmla="*/ 847725 h 1857375"/>
              <a:gd name="connsiteX46" fmla="*/ 266700 w 1203748"/>
              <a:gd name="connsiteY46" fmla="*/ 781050 h 1857375"/>
              <a:gd name="connsiteX47" fmla="*/ 295275 w 1203748"/>
              <a:gd name="connsiteY47" fmla="*/ 771525 h 1857375"/>
              <a:gd name="connsiteX48" fmla="*/ 304800 w 1203748"/>
              <a:gd name="connsiteY48" fmla="*/ 676275 h 1857375"/>
              <a:gd name="connsiteX49" fmla="*/ 342900 w 1203748"/>
              <a:gd name="connsiteY49" fmla="*/ 619125 h 1857375"/>
              <a:gd name="connsiteX50" fmla="*/ 409575 w 1203748"/>
              <a:gd name="connsiteY50" fmla="*/ 542925 h 1857375"/>
              <a:gd name="connsiteX51" fmla="*/ 428625 w 1203748"/>
              <a:gd name="connsiteY51" fmla="*/ 485775 h 1857375"/>
              <a:gd name="connsiteX52" fmla="*/ 438150 w 1203748"/>
              <a:gd name="connsiteY52" fmla="*/ 457200 h 1857375"/>
              <a:gd name="connsiteX53" fmla="*/ 495300 w 1203748"/>
              <a:gd name="connsiteY53" fmla="*/ 419100 h 1857375"/>
              <a:gd name="connsiteX54" fmla="*/ 514350 w 1203748"/>
              <a:gd name="connsiteY54" fmla="*/ 390525 h 1857375"/>
              <a:gd name="connsiteX55" fmla="*/ 542925 w 1203748"/>
              <a:gd name="connsiteY55" fmla="*/ 371475 h 1857375"/>
              <a:gd name="connsiteX56" fmla="*/ 552450 w 1203748"/>
              <a:gd name="connsiteY56" fmla="*/ 342900 h 1857375"/>
              <a:gd name="connsiteX57" fmla="*/ 581025 w 1203748"/>
              <a:gd name="connsiteY57" fmla="*/ 333375 h 1857375"/>
              <a:gd name="connsiteX58" fmla="*/ 609600 w 1203748"/>
              <a:gd name="connsiteY58" fmla="*/ 314325 h 1857375"/>
              <a:gd name="connsiteX59" fmla="*/ 647700 w 1203748"/>
              <a:gd name="connsiteY59" fmla="*/ 266700 h 1857375"/>
              <a:gd name="connsiteX60" fmla="*/ 714375 w 1203748"/>
              <a:gd name="connsiteY60" fmla="*/ 200025 h 1857375"/>
              <a:gd name="connsiteX61" fmla="*/ 790575 w 1203748"/>
              <a:gd name="connsiteY61" fmla="*/ 133350 h 1857375"/>
              <a:gd name="connsiteX62" fmla="*/ 819150 w 1203748"/>
              <a:gd name="connsiteY62" fmla="*/ 114300 h 1857375"/>
              <a:gd name="connsiteX63" fmla="*/ 866775 w 1203748"/>
              <a:gd name="connsiteY63" fmla="*/ 76200 h 1857375"/>
              <a:gd name="connsiteX64" fmla="*/ 923925 w 1203748"/>
              <a:gd name="connsiteY64" fmla="*/ 38100 h 1857375"/>
              <a:gd name="connsiteX65" fmla="*/ 952500 w 1203748"/>
              <a:gd name="connsiteY65" fmla="*/ 28575 h 1857375"/>
              <a:gd name="connsiteX66" fmla="*/ 942975 w 1203748"/>
              <a:gd name="connsiteY66" fmla="*/ 0 h 1857375"/>
              <a:gd name="connsiteX0" fmla="*/ 942975 w 1203748"/>
              <a:gd name="connsiteY0" fmla="*/ 0 h 1857375"/>
              <a:gd name="connsiteX1" fmla="*/ 942975 w 1203748"/>
              <a:gd name="connsiteY1" fmla="*/ 0 h 1857375"/>
              <a:gd name="connsiteX2" fmla="*/ 952500 w 1203748"/>
              <a:gd name="connsiteY2" fmla="*/ 85725 h 1857375"/>
              <a:gd name="connsiteX3" fmla="*/ 962025 w 1203748"/>
              <a:gd name="connsiteY3" fmla="*/ 114300 h 1857375"/>
              <a:gd name="connsiteX4" fmla="*/ 1000125 w 1203748"/>
              <a:gd name="connsiteY4" fmla="*/ 285750 h 1857375"/>
              <a:gd name="connsiteX5" fmla="*/ 1085850 w 1203748"/>
              <a:gd name="connsiteY5" fmla="*/ 361950 h 1857375"/>
              <a:gd name="connsiteX6" fmla="*/ 1181100 w 1203748"/>
              <a:gd name="connsiteY6" fmla="*/ 381000 h 1857375"/>
              <a:gd name="connsiteX7" fmla="*/ 1123950 w 1203748"/>
              <a:gd name="connsiteY7" fmla="*/ 419100 h 1857375"/>
              <a:gd name="connsiteX8" fmla="*/ 1076325 w 1203748"/>
              <a:gd name="connsiteY8" fmla="*/ 466725 h 1857375"/>
              <a:gd name="connsiteX9" fmla="*/ 1066800 w 1203748"/>
              <a:gd name="connsiteY9" fmla="*/ 495300 h 1857375"/>
              <a:gd name="connsiteX10" fmla="*/ 1047750 w 1203748"/>
              <a:gd name="connsiteY10" fmla="*/ 523875 h 1857375"/>
              <a:gd name="connsiteX11" fmla="*/ 1190625 w 1203748"/>
              <a:gd name="connsiteY11" fmla="*/ 708740 h 1857375"/>
              <a:gd name="connsiteX12" fmla="*/ 1190625 w 1203748"/>
              <a:gd name="connsiteY12" fmla="*/ 923925 h 1857375"/>
              <a:gd name="connsiteX13" fmla="*/ 1162050 w 1203748"/>
              <a:gd name="connsiteY13" fmla="*/ 990600 h 1857375"/>
              <a:gd name="connsiteX14" fmla="*/ 1152525 w 1203748"/>
              <a:gd name="connsiteY14" fmla="*/ 1028700 h 1857375"/>
              <a:gd name="connsiteX15" fmla="*/ 1114425 w 1203748"/>
              <a:gd name="connsiteY15" fmla="*/ 1104900 h 1857375"/>
              <a:gd name="connsiteX16" fmla="*/ 1066800 w 1203748"/>
              <a:gd name="connsiteY16" fmla="*/ 1286948 h 1857375"/>
              <a:gd name="connsiteX17" fmla="*/ 924998 w 1203748"/>
              <a:gd name="connsiteY17" fmla="*/ 1434921 h 1857375"/>
              <a:gd name="connsiteX18" fmla="*/ 723900 w 1203748"/>
              <a:gd name="connsiteY18" fmla="*/ 1609725 h 1857375"/>
              <a:gd name="connsiteX19" fmla="*/ 714375 w 1203748"/>
              <a:gd name="connsiteY19" fmla="*/ 1657350 h 1857375"/>
              <a:gd name="connsiteX20" fmla="*/ 657225 w 1203748"/>
              <a:gd name="connsiteY20" fmla="*/ 1743075 h 1857375"/>
              <a:gd name="connsiteX21" fmla="*/ 609600 w 1203748"/>
              <a:gd name="connsiteY21" fmla="*/ 1809750 h 1857375"/>
              <a:gd name="connsiteX22" fmla="*/ 561975 w 1203748"/>
              <a:gd name="connsiteY22" fmla="*/ 1857375 h 1857375"/>
              <a:gd name="connsiteX23" fmla="*/ 409575 w 1203748"/>
              <a:gd name="connsiteY23" fmla="*/ 1838325 h 1857375"/>
              <a:gd name="connsiteX24" fmla="*/ 371475 w 1203748"/>
              <a:gd name="connsiteY24" fmla="*/ 1828800 h 1857375"/>
              <a:gd name="connsiteX25" fmla="*/ 333375 w 1203748"/>
              <a:gd name="connsiteY25" fmla="*/ 1809750 h 1857375"/>
              <a:gd name="connsiteX26" fmla="*/ 304800 w 1203748"/>
              <a:gd name="connsiteY26" fmla="*/ 1800225 h 1857375"/>
              <a:gd name="connsiteX27" fmla="*/ 276225 w 1203748"/>
              <a:gd name="connsiteY27" fmla="*/ 1781175 h 1857375"/>
              <a:gd name="connsiteX28" fmla="*/ 219075 w 1203748"/>
              <a:gd name="connsiteY28" fmla="*/ 1752600 h 1857375"/>
              <a:gd name="connsiteX29" fmla="*/ 180975 w 1203748"/>
              <a:gd name="connsiteY29" fmla="*/ 1695450 h 1857375"/>
              <a:gd name="connsiteX30" fmla="*/ 161925 w 1203748"/>
              <a:gd name="connsiteY30" fmla="*/ 1666875 h 1857375"/>
              <a:gd name="connsiteX31" fmla="*/ 133350 w 1203748"/>
              <a:gd name="connsiteY31" fmla="*/ 1647825 h 1857375"/>
              <a:gd name="connsiteX32" fmla="*/ 85725 w 1203748"/>
              <a:gd name="connsiteY32" fmla="*/ 1590675 h 1857375"/>
              <a:gd name="connsiteX33" fmla="*/ 57150 w 1203748"/>
              <a:gd name="connsiteY33" fmla="*/ 1571625 h 1857375"/>
              <a:gd name="connsiteX34" fmla="*/ 47625 w 1203748"/>
              <a:gd name="connsiteY34" fmla="*/ 1543050 h 1857375"/>
              <a:gd name="connsiteX35" fmla="*/ 19050 w 1203748"/>
              <a:gd name="connsiteY35" fmla="*/ 1524000 h 1857375"/>
              <a:gd name="connsiteX36" fmla="*/ 0 w 1203748"/>
              <a:gd name="connsiteY36" fmla="*/ 1466850 h 1857375"/>
              <a:gd name="connsiteX37" fmla="*/ 19050 w 1203748"/>
              <a:gd name="connsiteY37" fmla="*/ 1323975 h 1857375"/>
              <a:gd name="connsiteX38" fmla="*/ 38100 w 1203748"/>
              <a:gd name="connsiteY38" fmla="*/ 1295400 h 1857375"/>
              <a:gd name="connsiteX39" fmla="*/ 47625 w 1203748"/>
              <a:gd name="connsiteY39" fmla="*/ 1228725 h 1857375"/>
              <a:gd name="connsiteX40" fmla="*/ 85725 w 1203748"/>
              <a:gd name="connsiteY40" fmla="*/ 1171575 h 1857375"/>
              <a:gd name="connsiteX41" fmla="*/ 133350 w 1203748"/>
              <a:gd name="connsiteY41" fmla="*/ 1104900 h 1857375"/>
              <a:gd name="connsiteX42" fmla="*/ 152400 w 1203748"/>
              <a:gd name="connsiteY42" fmla="*/ 990600 h 1857375"/>
              <a:gd name="connsiteX43" fmla="*/ 200025 w 1203748"/>
              <a:gd name="connsiteY43" fmla="*/ 904875 h 1857375"/>
              <a:gd name="connsiteX44" fmla="*/ 219075 w 1203748"/>
              <a:gd name="connsiteY44" fmla="*/ 847725 h 1857375"/>
              <a:gd name="connsiteX45" fmla="*/ 266700 w 1203748"/>
              <a:gd name="connsiteY45" fmla="*/ 781050 h 1857375"/>
              <a:gd name="connsiteX46" fmla="*/ 295275 w 1203748"/>
              <a:gd name="connsiteY46" fmla="*/ 771525 h 1857375"/>
              <a:gd name="connsiteX47" fmla="*/ 304800 w 1203748"/>
              <a:gd name="connsiteY47" fmla="*/ 676275 h 1857375"/>
              <a:gd name="connsiteX48" fmla="*/ 342900 w 1203748"/>
              <a:gd name="connsiteY48" fmla="*/ 619125 h 1857375"/>
              <a:gd name="connsiteX49" fmla="*/ 409575 w 1203748"/>
              <a:gd name="connsiteY49" fmla="*/ 542925 h 1857375"/>
              <a:gd name="connsiteX50" fmla="*/ 428625 w 1203748"/>
              <a:gd name="connsiteY50" fmla="*/ 485775 h 1857375"/>
              <a:gd name="connsiteX51" fmla="*/ 438150 w 1203748"/>
              <a:gd name="connsiteY51" fmla="*/ 457200 h 1857375"/>
              <a:gd name="connsiteX52" fmla="*/ 495300 w 1203748"/>
              <a:gd name="connsiteY52" fmla="*/ 419100 h 1857375"/>
              <a:gd name="connsiteX53" fmla="*/ 514350 w 1203748"/>
              <a:gd name="connsiteY53" fmla="*/ 390525 h 1857375"/>
              <a:gd name="connsiteX54" fmla="*/ 542925 w 1203748"/>
              <a:gd name="connsiteY54" fmla="*/ 371475 h 1857375"/>
              <a:gd name="connsiteX55" fmla="*/ 552450 w 1203748"/>
              <a:gd name="connsiteY55" fmla="*/ 342900 h 1857375"/>
              <a:gd name="connsiteX56" fmla="*/ 581025 w 1203748"/>
              <a:gd name="connsiteY56" fmla="*/ 333375 h 1857375"/>
              <a:gd name="connsiteX57" fmla="*/ 609600 w 1203748"/>
              <a:gd name="connsiteY57" fmla="*/ 314325 h 1857375"/>
              <a:gd name="connsiteX58" fmla="*/ 647700 w 1203748"/>
              <a:gd name="connsiteY58" fmla="*/ 266700 h 1857375"/>
              <a:gd name="connsiteX59" fmla="*/ 714375 w 1203748"/>
              <a:gd name="connsiteY59" fmla="*/ 200025 h 1857375"/>
              <a:gd name="connsiteX60" fmla="*/ 790575 w 1203748"/>
              <a:gd name="connsiteY60" fmla="*/ 133350 h 1857375"/>
              <a:gd name="connsiteX61" fmla="*/ 819150 w 1203748"/>
              <a:gd name="connsiteY61" fmla="*/ 114300 h 1857375"/>
              <a:gd name="connsiteX62" fmla="*/ 866775 w 1203748"/>
              <a:gd name="connsiteY62" fmla="*/ 76200 h 1857375"/>
              <a:gd name="connsiteX63" fmla="*/ 923925 w 1203748"/>
              <a:gd name="connsiteY63" fmla="*/ 38100 h 1857375"/>
              <a:gd name="connsiteX64" fmla="*/ 952500 w 1203748"/>
              <a:gd name="connsiteY64" fmla="*/ 28575 h 1857375"/>
              <a:gd name="connsiteX65" fmla="*/ 942975 w 1203748"/>
              <a:gd name="connsiteY65"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66800 w 1200949"/>
              <a:gd name="connsiteY9" fmla="*/ 495300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14350 w 1200949"/>
              <a:gd name="connsiteY52" fmla="*/ 390525 h 1857375"/>
              <a:gd name="connsiteX53" fmla="*/ 542925 w 1200949"/>
              <a:gd name="connsiteY53" fmla="*/ 371475 h 1857375"/>
              <a:gd name="connsiteX54" fmla="*/ 552450 w 1200949"/>
              <a:gd name="connsiteY54" fmla="*/ 342900 h 1857375"/>
              <a:gd name="connsiteX55" fmla="*/ 581025 w 1200949"/>
              <a:gd name="connsiteY55" fmla="*/ 333375 h 1857375"/>
              <a:gd name="connsiteX56" fmla="*/ 609600 w 1200949"/>
              <a:gd name="connsiteY56" fmla="*/ 314325 h 1857375"/>
              <a:gd name="connsiteX57" fmla="*/ 647700 w 1200949"/>
              <a:gd name="connsiteY57" fmla="*/ 266700 h 1857375"/>
              <a:gd name="connsiteX58" fmla="*/ 714375 w 1200949"/>
              <a:gd name="connsiteY58" fmla="*/ 200025 h 1857375"/>
              <a:gd name="connsiteX59" fmla="*/ 790575 w 1200949"/>
              <a:gd name="connsiteY59" fmla="*/ 133350 h 1857375"/>
              <a:gd name="connsiteX60" fmla="*/ 819150 w 1200949"/>
              <a:gd name="connsiteY60" fmla="*/ 114300 h 1857375"/>
              <a:gd name="connsiteX61" fmla="*/ 866775 w 1200949"/>
              <a:gd name="connsiteY61" fmla="*/ 76200 h 1857375"/>
              <a:gd name="connsiteX62" fmla="*/ 923925 w 1200949"/>
              <a:gd name="connsiteY62" fmla="*/ 38100 h 1857375"/>
              <a:gd name="connsiteX63" fmla="*/ 952500 w 1200949"/>
              <a:gd name="connsiteY63" fmla="*/ 28575 h 1857375"/>
              <a:gd name="connsiteX64" fmla="*/ 942975 w 1200949"/>
              <a:gd name="connsiteY64"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14350 w 1200949"/>
              <a:gd name="connsiteY52" fmla="*/ 390525 h 1857375"/>
              <a:gd name="connsiteX53" fmla="*/ 542925 w 1200949"/>
              <a:gd name="connsiteY53" fmla="*/ 371475 h 1857375"/>
              <a:gd name="connsiteX54" fmla="*/ 552450 w 1200949"/>
              <a:gd name="connsiteY54" fmla="*/ 342900 h 1857375"/>
              <a:gd name="connsiteX55" fmla="*/ 581025 w 1200949"/>
              <a:gd name="connsiteY55" fmla="*/ 333375 h 1857375"/>
              <a:gd name="connsiteX56" fmla="*/ 609600 w 1200949"/>
              <a:gd name="connsiteY56" fmla="*/ 314325 h 1857375"/>
              <a:gd name="connsiteX57" fmla="*/ 647700 w 1200949"/>
              <a:gd name="connsiteY57" fmla="*/ 266700 h 1857375"/>
              <a:gd name="connsiteX58" fmla="*/ 714375 w 1200949"/>
              <a:gd name="connsiteY58" fmla="*/ 200025 h 1857375"/>
              <a:gd name="connsiteX59" fmla="*/ 790575 w 1200949"/>
              <a:gd name="connsiteY59" fmla="*/ 133350 h 1857375"/>
              <a:gd name="connsiteX60" fmla="*/ 819150 w 1200949"/>
              <a:gd name="connsiteY60" fmla="*/ 114300 h 1857375"/>
              <a:gd name="connsiteX61" fmla="*/ 866775 w 1200949"/>
              <a:gd name="connsiteY61" fmla="*/ 76200 h 1857375"/>
              <a:gd name="connsiteX62" fmla="*/ 923925 w 1200949"/>
              <a:gd name="connsiteY62" fmla="*/ 38100 h 1857375"/>
              <a:gd name="connsiteX63" fmla="*/ 952500 w 1200949"/>
              <a:gd name="connsiteY63" fmla="*/ 28575 h 1857375"/>
              <a:gd name="connsiteX64" fmla="*/ 942975 w 1200949"/>
              <a:gd name="connsiteY64"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14350 w 1200949"/>
              <a:gd name="connsiteY52" fmla="*/ 390525 h 1857375"/>
              <a:gd name="connsiteX53" fmla="*/ 542925 w 1200949"/>
              <a:gd name="connsiteY53" fmla="*/ 371475 h 1857375"/>
              <a:gd name="connsiteX54" fmla="*/ 552450 w 1200949"/>
              <a:gd name="connsiteY54" fmla="*/ 342900 h 1857375"/>
              <a:gd name="connsiteX55" fmla="*/ 581025 w 1200949"/>
              <a:gd name="connsiteY55" fmla="*/ 333375 h 1857375"/>
              <a:gd name="connsiteX56" fmla="*/ 609600 w 1200949"/>
              <a:gd name="connsiteY56" fmla="*/ 314325 h 1857375"/>
              <a:gd name="connsiteX57" fmla="*/ 647700 w 1200949"/>
              <a:gd name="connsiteY57" fmla="*/ 266700 h 1857375"/>
              <a:gd name="connsiteX58" fmla="*/ 714375 w 1200949"/>
              <a:gd name="connsiteY58" fmla="*/ 200025 h 1857375"/>
              <a:gd name="connsiteX59" fmla="*/ 790575 w 1200949"/>
              <a:gd name="connsiteY59" fmla="*/ 133350 h 1857375"/>
              <a:gd name="connsiteX60" fmla="*/ 866775 w 1200949"/>
              <a:gd name="connsiteY60" fmla="*/ 76200 h 1857375"/>
              <a:gd name="connsiteX61" fmla="*/ 923925 w 1200949"/>
              <a:gd name="connsiteY61" fmla="*/ 38100 h 1857375"/>
              <a:gd name="connsiteX62" fmla="*/ 952500 w 1200949"/>
              <a:gd name="connsiteY62" fmla="*/ 28575 h 1857375"/>
              <a:gd name="connsiteX63" fmla="*/ 942975 w 1200949"/>
              <a:gd name="connsiteY63"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14350 w 1200949"/>
              <a:gd name="connsiteY52" fmla="*/ 390525 h 1857375"/>
              <a:gd name="connsiteX53" fmla="*/ 542925 w 1200949"/>
              <a:gd name="connsiteY53" fmla="*/ 371475 h 1857375"/>
              <a:gd name="connsiteX54" fmla="*/ 552450 w 1200949"/>
              <a:gd name="connsiteY54" fmla="*/ 342900 h 1857375"/>
              <a:gd name="connsiteX55" fmla="*/ 581025 w 1200949"/>
              <a:gd name="connsiteY55" fmla="*/ 333375 h 1857375"/>
              <a:gd name="connsiteX56" fmla="*/ 647700 w 1200949"/>
              <a:gd name="connsiteY56" fmla="*/ 266700 h 1857375"/>
              <a:gd name="connsiteX57" fmla="*/ 714375 w 1200949"/>
              <a:gd name="connsiteY57" fmla="*/ 200025 h 1857375"/>
              <a:gd name="connsiteX58" fmla="*/ 790575 w 1200949"/>
              <a:gd name="connsiteY58" fmla="*/ 133350 h 1857375"/>
              <a:gd name="connsiteX59" fmla="*/ 866775 w 1200949"/>
              <a:gd name="connsiteY59" fmla="*/ 76200 h 1857375"/>
              <a:gd name="connsiteX60" fmla="*/ 923925 w 1200949"/>
              <a:gd name="connsiteY60" fmla="*/ 38100 h 1857375"/>
              <a:gd name="connsiteX61" fmla="*/ 952500 w 1200949"/>
              <a:gd name="connsiteY61" fmla="*/ 28575 h 1857375"/>
              <a:gd name="connsiteX62" fmla="*/ 942975 w 1200949"/>
              <a:gd name="connsiteY62"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14350 w 1200949"/>
              <a:gd name="connsiteY52" fmla="*/ 390525 h 1857375"/>
              <a:gd name="connsiteX53" fmla="*/ 552450 w 1200949"/>
              <a:gd name="connsiteY53" fmla="*/ 342900 h 1857375"/>
              <a:gd name="connsiteX54" fmla="*/ 581025 w 1200949"/>
              <a:gd name="connsiteY54" fmla="*/ 333375 h 1857375"/>
              <a:gd name="connsiteX55" fmla="*/ 647700 w 1200949"/>
              <a:gd name="connsiteY55" fmla="*/ 266700 h 1857375"/>
              <a:gd name="connsiteX56" fmla="*/ 714375 w 1200949"/>
              <a:gd name="connsiteY56" fmla="*/ 200025 h 1857375"/>
              <a:gd name="connsiteX57" fmla="*/ 790575 w 1200949"/>
              <a:gd name="connsiteY57" fmla="*/ 133350 h 1857375"/>
              <a:gd name="connsiteX58" fmla="*/ 866775 w 1200949"/>
              <a:gd name="connsiteY58" fmla="*/ 76200 h 1857375"/>
              <a:gd name="connsiteX59" fmla="*/ 923925 w 1200949"/>
              <a:gd name="connsiteY59" fmla="*/ 38100 h 1857375"/>
              <a:gd name="connsiteX60" fmla="*/ 952500 w 1200949"/>
              <a:gd name="connsiteY60" fmla="*/ 28575 h 1857375"/>
              <a:gd name="connsiteX61" fmla="*/ 942975 w 1200949"/>
              <a:gd name="connsiteY61"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52450 w 1200949"/>
              <a:gd name="connsiteY52" fmla="*/ 342900 h 1857375"/>
              <a:gd name="connsiteX53" fmla="*/ 581025 w 1200949"/>
              <a:gd name="connsiteY53" fmla="*/ 333375 h 1857375"/>
              <a:gd name="connsiteX54" fmla="*/ 647700 w 1200949"/>
              <a:gd name="connsiteY54" fmla="*/ 266700 h 1857375"/>
              <a:gd name="connsiteX55" fmla="*/ 714375 w 1200949"/>
              <a:gd name="connsiteY55" fmla="*/ 200025 h 1857375"/>
              <a:gd name="connsiteX56" fmla="*/ 790575 w 1200949"/>
              <a:gd name="connsiteY56" fmla="*/ 133350 h 1857375"/>
              <a:gd name="connsiteX57" fmla="*/ 866775 w 1200949"/>
              <a:gd name="connsiteY57" fmla="*/ 76200 h 1857375"/>
              <a:gd name="connsiteX58" fmla="*/ 923925 w 1200949"/>
              <a:gd name="connsiteY58" fmla="*/ 38100 h 1857375"/>
              <a:gd name="connsiteX59" fmla="*/ 952500 w 1200949"/>
              <a:gd name="connsiteY59" fmla="*/ 28575 h 1857375"/>
              <a:gd name="connsiteX60" fmla="*/ 942975 w 1200949"/>
              <a:gd name="connsiteY60"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38150 w 1200949"/>
              <a:gd name="connsiteY50" fmla="*/ 457200 h 1857375"/>
              <a:gd name="connsiteX51" fmla="*/ 495300 w 1200949"/>
              <a:gd name="connsiteY51" fmla="*/ 419100 h 1857375"/>
              <a:gd name="connsiteX52" fmla="*/ 552450 w 1200949"/>
              <a:gd name="connsiteY52" fmla="*/ 342900 h 1857375"/>
              <a:gd name="connsiteX53" fmla="*/ 647700 w 1200949"/>
              <a:gd name="connsiteY53" fmla="*/ 266700 h 1857375"/>
              <a:gd name="connsiteX54" fmla="*/ 714375 w 1200949"/>
              <a:gd name="connsiteY54" fmla="*/ 200025 h 1857375"/>
              <a:gd name="connsiteX55" fmla="*/ 790575 w 1200949"/>
              <a:gd name="connsiteY55" fmla="*/ 133350 h 1857375"/>
              <a:gd name="connsiteX56" fmla="*/ 866775 w 1200949"/>
              <a:gd name="connsiteY56" fmla="*/ 76200 h 1857375"/>
              <a:gd name="connsiteX57" fmla="*/ 923925 w 1200949"/>
              <a:gd name="connsiteY57" fmla="*/ 38100 h 1857375"/>
              <a:gd name="connsiteX58" fmla="*/ 952500 w 1200949"/>
              <a:gd name="connsiteY58" fmla="*/ 28575 h 1857375"/>
              <a:gd name="connsiteX59" fmla="*/ 942975 w 1200949"/>
              <a:gd name="connsiteY59"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09575 w 1200949"/>
              <a:gd name="connsiteY48" fmla="*/ 542925 h 1857375"/>
              <a:gd name="connsiteX49" fmla="*/ 428625 w 1200949"/>
              <a:gd name="connsiteY49" fmla="*/ 485775 h 1857375"/>
              <a:gd name="connsiteX50" fmla="*/ 495300 w 1200949"/>
              <a:gd name="connsiteY50" fmla="*/ 419100 h 1857375"/>
              <a:gd name="connsiteX51" fmla="*/ 552450 w 1200949"/>
              <a:gd name="connsiteY51" fmla="*/ 342900 h 1857375"/>
              <a:gd name="connsiteX52" fmla="*/ 647700 w 1200949"/>
              <a:gd name="connsiteY52" fmla="*/ 266700 h 1857375"/>
              <a:gd name="connsiteX53" fmla="*/ 714375 w 1200949"/>
              <a:gd name="connsiteY53" fmla="*/ 200025 h 1857375"/>
              <a:gd name="connsiteX54" fmla="*/ 790575 w 1200949"/>
              <a:gd name="connsiteY54" fmla="*/ 133350 h 1857375"/>
              <a:gd name="connsiteX55" fmla="*/ 866775 w 1200949"/>
              <a:gd name="connsiteY55" fmla="*/ 76200 h 1857375"/>
              <a:gd name="connsiteX56" fmla="*/ 923925 w 1200949"/>
              <a:gd name="connsiteY56" fmla="*/ 38100 h 1857375"/>
              <a:gd name="connsiteX57" fmla="*/ 952500 w 1200949"/>
              <a:gd name="connsiteY57" fmla="*/ 28575 h 1857375"/>
              <a:gd name="connsiteX58" fmla="*/ 942975 w 1200949"/>
              <a:gd name="connsiteY58"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04800 w 1200949"/>
              <a:gd name="connsiteY46" fmla="*/ 676275 h 1857375"/>
              <a:gd name="connsiteX47" fmla="*/ 342900 w 1200949"/>
              <a:gd name="connsiteY47" fmla="*/ 619125 h 1857375"/>
              <a:gd name="connsiteX48" fmla="*/ 428625 w 1200949"/>
              <a:gd name="connsiteY48" fmla="*/ 485775 h 1857375"/>
              <a:gd name="connsiteX49" fmla="*/ 495300 w 1200949"/>
              <a:gd name="connsiteY49" fmla="*/ 419100 h 1857375"/>
              <a:gd name="connsiteX50" fmla="*/ 552450 w 1200949"/>
              <a:gd name="connsiteY50" fmla="*/ 342900 h 1857375"/>
              <a:gd name="connsiteX51" fmla="*/ 647700 w 1200949"/>
              <a:gd name="connsiteY51" fmla="*/ 266700 h 1857375"/>
              <a:gd name="connsiteX52" fmla="*/ 714375 w 1200949"/>
              <a:gd name="connsiteY52" fmla="*/ 200025 h 1857375"/>
              <a:gd name="connsiteX53" fmla="*/ 790575 w 1200949"/>
              <a:gd name="connsiteY53" fmla="*/ 133350 h 1857375"/>
              <a:gd name="connsiteX54" fmla="*/ 866775 w 1200949"/>
              <a:gd name="connsiteY54" fmla="*/ 76200 h 1857375"/>
              <a:gd name="connsiteX55" fmla="*/ 923925 w 1200949"/>
              <a:gd name="connsiteY55" fmla="*/ 38100 h 1857375"/>
              <a:gd name="connsiteX56" fmla="*/ 952500 w 1200949"/>
              <a:gd name="connsiteY56" fmla="*/ 28575 h 1857375"/>
              <a:gd name="connsiteX57" fmla="*/ 942975 w 1200949"/>
              <a:gd name="connsiteY57"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19075 w 1200949"/>
              <a:gd name="connsiteY43" fmla="*/ 847725 h 1857375"/>
              <a:gd name="connsiteX44" fmla="*/ 266700 w 1200949"/>
              <a:gd name="connsiteY44" fmla="*/ 781050 h 1857375"/>
              <a:gd name="connsiteX45" fmla="*/ 295275 w 1200949"/>
              <a:gd name="connsiteY45" fmla="*/ 771525 h 1857375"/>
              <a:gd name="connsiteX46" fmla="*/ 342900 w 1200949"/>
              <a:gd name="connsiteY46" fmla="*/ 619125 h 1857375"/>
              <a:gd name="connsiteX47" fmla="*/ 428625 w 1200949"/>
              <a:gd name="connsiteY47" fmla="*/ 485775 h 1857375"/>
              <a:gd name="connsiteX48" fmla="*/ 495300 w 1200949"/>
              <a:gd name="connsiteY48" fmla="*/ 419100 h 1857375"/>
              <a:gd name="connsiteX49" fmla="*/ 552450 w 1200949"/>
              <a:gd name="connsiteY49" fmla="*/ 342900 h 1857375"/>
              <a:gd name="connsiteX50" fmla="*/ 647700 w 1200949"/>
              <a:gd name="connsiteY50" fmla="*/ 266700 h 1857375"/>
              <a:gd name="connsiteX51" fmla="*/ 714375 w 1200949"/>
              <a:gd name="connsiteY51" fmla="*/ 200025 h 1857375"/>
              <a:gd name="connsiteX52" fmla="*/ 790575 w 1200949"/>
              <a:gd name="connsiteY52" fmla="*/ 133350 h 1857375"/>
              <a:gd name="connsiteX53" fmla="*/ 866775 w 1200949"/>
              <a:gd name="connsiteY53" fmla="*/ 76200 h 1857375"/>
              <a:gd name="connsiteX54" fmla="*/ 923925 w 1200949"/>
              <a:gd name="connsiteY54" fmla="*/ 38100 h 1857375"/>
              <a:gd name="connsiteX55" fmla="*/ 952500 w 1200949"/>
              <a:gd name="connsiteY55" fmla="*/ 28575 h 1857375"/>
              <a:gd name="connsiteX56" fmla="*/ 942975 w 1200949"/>
              <a:gd name="connsiteY56"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38100 w 1200949"/>
              <a:gd name="connsiteY37" fmla="*/ 1295400 h 1857375"/>
              <a:gd name="connsiteX38" fmla="*/ 47625 w 1200949"/>
              <a:gd name="connsiteY38" fmla="*/ 1228725 h 1857375"/>
              <a:gd name="connsiteX39" fmla="*/ 85725 w 1200949"/>
              <a:gd name="connsiteY39" fmla="*/ 1171575 h 1857375"/>
              <a:gd name="connsiteX40" fmla="*/ 133350 w 1200949"/>
              <a:gd name="connsiteY40" fmla="*/ 1104900 h 1857375"/>
              <a:gd name="connsiteX41" fmla="*/ 152400 w 1200949"/>
              <a:gd name="connsiteY41" fmla="*/ 990600 h 1857375"/>
              <a:gd name="connsiteX42" fmla="*/ 200025 w 1200949"/>
              <a:gd name="connsiteY42" fmla="*/ 904875 h 1857375"/>
              <a:gd name="connsiteX43" fmla="*/ 266700 w 1200949"/>
              <a:gd name="connsiteY43" fmla="*/ 781050 h 1857375"/>
              <a:gd name="connsiteX44" fmla="*/ 295275 w 1200949"/>
              <a:gd name="connsiteY44" fmla="*/ 771525 h 1857375"/>
              <a:gd name="connsiteX45" fmla="*/ 342900 w 1200949"/>
              <a:gd name="connsiteY45" fmla="*/ 619125 h 1857375"/>
              <a:gd name="connsiteX46" fmla="*/ 428625 w 1200949"/>
              <a:gd name="connsiteY46" fmla="*/ 485775 h 1857375"/>
              <a:gd name="connsiteX47" fmla="*/ 495300 w 1200949"/>
              <a:gd name="connsiteY47" fmla="*/ 419100 h 1857375"/>
              <a:gd name="connsiteX48" fmla="*/ 552450 w 1200949"/>
              <a:gd name="connsiteY48" fmla="*/ 342900 h 1857375"/>
              <a:gd name="connsiteX49" fmla="*/ 647700 w 1200949"/>
              <a:gd name="connsiteY49" fmla="*/ 266700 h 1857375"/>
              <a:gd name="connsiteX50" fmla="*/ 714375 w 1200949"/>
              <a:gd name="connsiteY50" fmla="*/ 200025 h 1857375"/>
              <a:gd name="connsiteX51" fmla="*/ 790575 w 1200949"/>
              <a:gd name="connsiteY51" fmla="*/ 133350 h 1857375"/>
              <a:gd name="connsiteX52" fmla="*/ 866775 w 1200949"/>
              <a:gd name="connsiteY52" fmla="*/ 76200 h 1857375"/>
              <a:gd name="connsiteX53" fmla="*/ 923925 w 1200949"/>
              <a:gd name="connsiteY53" fmla="*/ 38100 h 1857375"/>
              <a:gd name="connsiteX54" fmla="*/ 952500 w 1200949"/>
              <a:gd name="connsiteY54" fmla="*/ 28575 h 1857375"/>
              <a:gd name="connsiteX55" fmla="*/ 942975 w 1200949"/>
              <a:gd name="connsiteY55" fmla="*/ 0 h 1857375"/>
              <a:gd name="connsiteX0" fmla="*/ 942975 w 1200949"/>
              <a:gd name="connsiteY0" fmla="*/ 0 h 1857375"/>
              <a:gd name="connsiteX1" fmla="*/ 942975 w 1200949"/>
              <a:gd name="connsiteY1" fmla="*/ 0 h 1857375"/>
              <a:gd name="connsiteX2" fmla="*/ 952500 w 1200949"/>
              <a:gd name="connsiteY2" fmla="*/ 85725 h 1857375"/>
              <a:gd name="connsiteX3" fmla="*/ 962025 w 1200949"/>
              <a:gd name="connsiteY3" fmla="*/ 114300 h 1857375"/>
              <a:gd name="connsiteX4" fmla="*/ 1000125 w 1200949"/>
              <a:gd name="connsiteY4" fmla="*/ 285750 h 1857375"/>
              <a:gd name="connsiteX5" fmla="*/ 1085850 w 1200949"/>
              <a:gd name="connsiteY5" fmla="*/ 361950 h 1857375"/>
              <a:gd name="connsiteX6" fmla="*/ 1181100 w 1200949"/>
              <a:gd name="connsiteY6" fmla="*/ 381000 h 1857375"/>
              <a:gd name="connsiteX7" fmla="*/ 1123950 w 1200949"/>
              <a:gd name="connsiteY7" fmla="*/ 419100 h 1857375"/>
              <a:gd name="connsiteX8" fmla="*/ 1076325 w 1200949"/>
              <a:gd name="connsiteY8" fmla="*/ 466725 h 1857375"/>
              <a:gd name="connsiteX9" fmla="*/ 1041042 w 1200949"/>
              <a:gd name="connsiteY9" fmla="*/ 533937 h 1857375"/>
              <a:gd name="connsiteX10" fmla="*/ 1190625 w 1200949"/>
              <a:gd name="connsiteY10" fmla="*/ 708740 h 1857375"/>
              <a:gd name="connsiteX11" fmla="*/ 1190625 w 1200949"/>
              <a:gd name="connsiteY11" fmla="*/ 923925 h 1857375"/>
              <a:gd name="connsiteX12" fmla="*/ 1162050 w 1200949"/>
              <a:gd name="connsiteY12" fmla="*/ 990600 h 1857375"/>
              <a:gd name="connsiteX13" fmla="*/ 1152525 w 1200949"/>
              <a:gd name="connsiteY13" fmla="*/ 1028700 h 1857375"/>
              <a:gd name="connsiteX14" fmla="*/ 1114425 w 1200949"/>
              <a:gd name="connsiteY14" fmla="*/ 1104900 h 1857375"/>
              <a:gd name="connsiteX15" fmla="*/ 1066800 w 1200949"/>
              <a:gd name="connsiteY15" fmla="*/ 1286948 h 1857375"/>
              <a:gd name="connsiteX16" fmla="*/ 924998 w 1200949"/>
              <a:gd name="connsiteY16" fmla="*/ 1434921 h 1857375"/>
              <a:gd name="connsiteX17" fmla="*/ 723900 w 1200949"/>
              <a:gd name="connsiteY17" fmla="*/ 1609725 h 1857375"/>
              <a:gd name="connsiteX18" fmla="*/ 714375 w 1200949"/>
              <a:gd name="connsiteY18" fmla="*/ 1657350 h 1857375"/>
              <a:gd name="connsiteX19" fmla="*/ 657225 w 1200949"/>
              <a:gd name="connsiteY19" fmla="*/ 1743075 h 1857375"/>
              <a:gd name="connsiteX20" fmla="*/ 609600 w 1200949"/>
              <a:gd name="connsiteY20" fmla="*/ 1809750 h 1857375"/>
              <a:gd name="connsiteX21" fmla="*/ 561975 w 1200949"/>
              <a:gd name="connsiteY21" fmla="*/ 1857375 h 1857375"/>
              <a:gd name="connsiteX22" fmla="*/ 409575 w 1200949"/>
              <a:gd name="connsiteY22" fmla="*/ 1838325 h 1857375"/>
              <a:gd name="connsiteX23" fmla="*/ 371475 w 1200949"/>
              <a:gd name="connsiteY23" fmla="*/ 1828800 h 1857375"/>
              <a:gd name="connsiteX24" fmla="*/ 333375 w 1200949"/>
              <a:gd name="connsiteY24" fmla="*/ 1809750 h 1857375"/>
              <a:gd name="connsiteX25" fmla="*/ 304800 w 1200949"/>
              <a:gd name="connsiteY25" fmla="*/ 1800225 h 1857375"/>
              <a:gd name="connsiteX26" fmla="*/ 276225 w 1200949"/>
              <a:gd name="connsiteY26" fmla="*/ 1781175 h 1857375"/>
              <a:gd name="connsiteX27" fmla="*/ 219075 w 1200949"/>
              <a:gd name="connsiteY27" fmla="*/ 1752600 h 1857375"/>
              <a:gd name="connsiteX28" fmla="*/ 180975 w 1200949"/>
              <a:gd name="connsiteY28" fmla="*/ 1695450 h 1857375"/>
              <a:gd name="connsiteX29" fmla="*/ 161925 w 1200949"/>
              <a:gd name="connsiteY29" fmla="*/ 1666875 h 1857375"/>
              <a:gd name="connsiteX30" fmla="*/ 133350 w 1200949"/>
              <a:gd name="connsiteY30" fmla="*/ 1647825 h 1857375"/>
              <a:gd name="connsiteX31" fmla="*/ 85725 w 1200949"/>
              <a:gd name="connsiteY31" fmla="*/ 1590675 h 1857375"/>
              <a:gd name="connsiteX32" fmla="*/ 57150 w 1200949"/>
              <a:gd name="connsiteY32" fmla="*/ 1571625 h 1857375"/>
              <a:gd name="connsiteX33" fmla="*/ 47625 w 1200949"/>
              <a:gd name="connsiteY33" fmla="*/ 1543050 h 1857375"/>
              <a:gd name="connsiteX34" fmla="*/ 19050 w 1200949"/>
              <a:gd name="connsiteY34" fmla="*/ 1524000 h 1857375"/>
              <a:gd name="connsiteX35" fmla="*/ 0 w 1200949"/>
              <a:gd name="connsiteY35" fmla="*/ 1466850 h 1857375"/>
              <a:gd name="connsiteX36" fmla="*/ 19050 w 1200949"/>
              <a:gd name="connsiteY36" fmla="*/ 1323975 h 1857375"/>
              <a:gd name="connsiteX37" fmla="*/ 47625 w 1200949"/>
              <a:gd name="connsiteY37" fmla="*/ 1228725 h 1857375"/>
              <a:gd name="connsiteX38" fmla="*/ 85725 w 1200949"/>
              <a:gd name="connsiteY38" fmla="*/ 1171575 h 1857375"/>
              <a:gd name="connsiteX39" fmla="*/ 133350 w 1200949"/>
              <a:gd name="connsiteY39" fmla="*/ 1104900 h 1857375"/>
              <a:gd name="connsiteX40" fmla="*/ 152400 w 1200949"/>
              <a:gd name="connsiteY40" fmla="*/ 990600 h 1857375"/>
              <a:gd name="connsiteX41" fmla="*/ 200025 w 1200949"/>
              <a:gd name="connsiteY41" fmla="*/ 904875 h 1857375"/>
              <a:gd name="connsiteX42" fmla="*/ 266700 w 1200949"/>
              <a:gd name="connsiteY42" fmla="*/ 781050 h 1857375"/>
              <a:gd name="connsiteX43" fmla="*/ 295275 w 1200949"/>
              <a:gd name="connsiteY43" fmla="*/ 771525 h 1857375"/>
              <a:gd name="connsiteX44" fmla="*/ 342900 w 1200949"/>
              <a:gd name="connsiteY44" fmla="*/ 619125 h 1857375"/>
              <a:gd name="connsiteX45" fmla="*/ 428625 w 1200949"/>
              <a:gd name="connsiteY45" fmla="*/ 485775 h 1857375"/>
              <a:gd name="connsiteX46" fmla="*/ 495300 w 1200949"/>
              <a:gd name="connsiteY46" fmla="*/ 419100 h 1857375"/>
              <a:gd name="connsiteX47" fmla="*/ 552450 w 1200949"/>
              <a:gd name="connsiteY47" fmla="*/ 342900 h 1857375"/>
              <a:gd name="connsiteX48" fmla="*/ 647700 w 1200949"/>
              <a:gd name="connsiteY48" fmla="*/ 266700 h 1857375"/>
              <a:gd name="connsiteX49" fmla="*/ 714375 w 1200949"/>
              <a:gd name="connsiteY49" fmla="*/ 200025 h 1857375"/>
              <a:gd name="connsiteX50" fmla="*/ 790575 w 1200949"/>
              <a:gd name="connsiteY50" fmla="*/ 133350 h 1857375"/>
              <a:gd name="connsiteX51" fmla="*/ 866775 w 1200949"/>
              <a:gd name="connsiteY51" fmla="*/ 76200 h 1857375"/>
              <a:gd name="connsiteX52" fmla="*/ 923925 w 1200949"/>
              <a:gd name="connsiteY52" fmla="*/ 38100 h 1857375"/>
              <a:gd name="connsiteX53" fmla="*/ 952500 w 1200949"/>
              <a:gd name="connsiteY53" fmla="*/ 28575 h 1857375"/>
              <a:gd name="connsiteX54" fmla="*/ 942975 w 1200949"/>
              <a:gd name="connsiteY54" fmla="*/ 0 h 1857375"/>
              <a:gd name="connsiteX0" fmla="*/ 943849 w 1201823"/>
              <a:gd name="connsiteY0" fmla="*/ 0 h 1857375"/>
              <a:gd name="connsiteX1" fmla="*/ 943849 w 1201823"/>
              <a:gd name="connsiteY1" fmla="*/ 0 h 1857375"/>
              <a:gd name="connsiteX2" fmla="*/ 953374 w 1201823"/>
              <a:gd name="connsiteY2" fmla="*/ 85725 h 1857375"/>
              <a:gd name="connsiteX3" fmla="*/ 962899 w 1201823"/>
              <a:gd name="connsiteY3" fmla="*/ 114300 h 1857375"/>
              <a:gd name="connsiteX4" fmla="*/ 1000999 w 1201823"/>
              <a:gd name="connsiteY4" fmla="*/ 285750 h 1857375"/>
              <a:gd name="connsiteX5" fmla="*/ 1086724 w 1201823"/>
              <a:gd name="connsiteY5" fmla="*/ 361950 h 1857375"/>
              <a:gd name="connsiteX6" fmla="*/ 1181974 w 1201823"/>
              <a:gd name="connsiteY6" fmla="*/ 381000 h 1857375"/>
              <a:gd name="connsiteX7" fmla="*/ 1124824 w 1201823"/>
              <a:gd name="connsiteY7" fmla="*/ 419100 h 1857375"/>
              <a:gd name="connsiteX8" fmla="*/ 1077199 w 1201823"/>
              <a:gd name="connsiteY8" fmla="*/ 466725 h 1857375"/>
              <a:gd name="connsiteX9" fmla="*/ 1041916 w 1201823"/>
              <a:gd name="connsiteY9" fmla="*/ 533937 h 1857375"/>
              <a:gd name="connsiteX10" fmla="*/ 1191499 w 1201823"/>
              <a:gd name="connsiteY10" fmla="*/ 708740 h 1857375"/>
              <a:gd name="connsiteX11" fmla="*/ 1191499 w 1201823"/>
              <a:gd name="connsiteY11" fmla="*/ 923925 h 1857375"/>
              <a:gd name="connsiteX12" fmla="*/ 1162924 w 1201823"/>
              <a:gd name="connsiteY12" fmla="*/ 990600 h 1857375"/>
              <a:gd name="connsiteX13" fmla="*/ 1153399 w 1201823"/>
              <a:gd name="connsiteY13" fmla="*/ 1028700 h 1857375"/>
              <a:gd name="connsiteX14" fmla="*/ 1115299 w 1201823"/>
              <a:gd name="connsiteY14" fmla="*/ 1104900 h 1857375"/>
              <a:gd name="connsiteX15" fmla="*/ 1067674 w 1201823"/>
              <a:gd name="connsiteY15" fmla="*/ 1286948 h 1857375"/>
              <a:gd name="connsiteX16" fmla="*/ 925872 w 1201823"/>
              <a:gd name="connsiteY16" fmla="*/ 1434921 h 1857375"/>
              <a:gd name="connsiteX17" fmla="*/ 724774 w 1201823"/>
              <a:gd name="connsiteY17" fmla="*/ 1609725 h 1857375"/>
              <a:gd name="connsiteX18" fmla="*/ 715249 w 1201823"/>
              <a:gd name="connsiteY18" fmla="*/ 1657350 h 1857375"/>
              <a:gd name="connsiteX19" fmla="*/ 658099 w 1201823"/>
              <a:gd name="connsiteY19" fmla="*/ 1743075 h 1857375"/>
              <a:gd name="connsiteX20" fmla="*/ 610474 w 1201823"/>
              <a:gd name="connsiteY20" fmla="*/ 1809750 h 1857375"/>
              <a:gd name="connsiteX21" fmla="*/ 562849 w 1201823"/>
              <a:gd name="connsiteY21" fmla="*/ 1857375 h 1857375"/>
              <a:gd name="connsiteX22" fmla="*/ 410449 w 1201823"/>
              <a:gd name="connsiteY22" fmla="*/ 1838325 h 1857375"/>
              <a:gd name="connsiteX23" fmla="*/ 372349 w 1201823"/>
              <a:gd name="connsiteY23" fmla="*/ 1828800 h 1857375"/>
              <a:gd name="connsiteX24" fmla="*/ 334249 w 1201823"/>
              <a:gd name="connsiteY24" fmla="*/ 1809750 h 1857375"/>
              <a:gd name="connsiteX25" fmla="*/ 305674 w 1201823"/>
              <a:gd name="connsiteY25" fmla="*/ 1800225 h 1857375"/>
              <a:gd name="connsiteX26" fmla="*/ 277099 w 1201823"/>
              <a:gd name="connsiteY26" fmla="*/ 1781175 h 1857375"/>
              <a:gd name="connsiteX27" fmla="*/ 219949 w 1201823"/>
              <a:gd name="connsiteY27" fmla="*/ 1752600 h 1857375"/>
              <a:gd name="connsiteX28" fmla="*/ 181849 w 1201823"/>
              <a:gd name="connsiteY28" fmla="*/ 1695450 h 1857375"/>
              <a:gd name="connsiteX29" fmla="*/ 162799 w 1201823"/>
              <a:gd name="connsiteY29" fmla="*/ 1666875 h 1857375"/>
              <a:gd name="connsiteX30" fmla="*/ 134224 w 1201823"/>
              <a:gd name="connsiteY30" fmla="*/ 1647825 h 1857375"/>
              <a:gd name="connsiteX31" fmla="*/ 86599 w 1201823"/>
              <a:gd name="connsiteY31" fmla="*/ 1590675 h 1857375"/>
              <a:gd name="connsiteX32" fmla="*/ 58024 w 1201823"/>
              <a:gd name="connsiteY32" fmla="*/ 1571625 h 1857375"/>
              <a:gd name="connsiteX33" fmla="*/ 48499 w 1201823"/>
              <a:gd name="connsiteY33" fmla="*/ 1543050 h 1857375"/>
              <a:gd name="connsiteX34" fmla="*/ 874 w 1201823"/>
              <a:gd name="connsiteY34" fmla="*/ 1466850 h 1857375"/>
              <a:gd name="connsiteX35" fmla="*/ 19924 w 1201823"/>
              <a:gd name="connsiteY35" fmla="*/ 1323975 h 1857375"/>
              <a:gd name="connsiteX36" fmla="*/ 48499 w 1201823"/>
              <a:gd name="connsiteY36" fmla="*/ 1228725 h 1857375"/>
              <a:gd name="connsiteX37" fmla="*/ 86599 w 1201823"/>
              <a:gd name="connsiteY37" fmla="*/ 1171575 h 1857375"/>
              <a:gd name="connsiteX38" fmla="*/ 134224 w 1201823"/>
              <a:gd name="connsiteY38" fmla="*/ 1104900 h 1857375"/>
              <a:gd name="connsiteX39" fmla="*/ 153274 w 1201823"/>
              <a:gd name="connsiteY39" fmla="*/ 990600 h 1857375"/>
              <a:gd name="connsiteX40" fmla="*/ 200899 w 1201823"/>
              <a:gd name="connsiteY40" fmla="*/ 904875 h 1857375"/>
              <a:gd name="connsiteX41" fmla="*/ 267574 w 1201823"/>
              <a:gd name="connsiteY41" fmla="*/ 781050 h 1857375"/>
              <a:gd name="connsiteX42" fmla="*/ 296149 w 1201823"/>
              <a:gd name="connsiteY42" fmla="*/ 771525 h 1857375"/>
              <a:gd name="connsiteX43" fmla="*/ 343774 w 1201823"/>
              <a:gd name="connsiteY43" fmla="*/ 619125 h 1857375"/>
              <a:gd name="connsiteX44" fmla="*/ 429499 w 1201823"/>
              <a:gd name="connsiteY44" fmla="*/ 485775 h 1857375"/>
              <a:gd name="connsiteX45" fmla="*/ 496174 w 1201823"/>
              <a:gd name="connsiteY45" fmla="*/ 419100 h 1857375"/>
              <a:gd name="connsiteX46" fmla="*/ 553324 w 1201823"/>
              <a:gd name="connsiteY46" fmla="*/ 342900 h 1857375"/>
              <a:gd name="connsiteX47" fmla="*/ 648574 w 1201823"/>
              <a:gd name="connsiteY47" fmla="*/ 266700 h 1857375"/>
              <a:gd name="connsiteX48" fmla="*/ 715249 w 1201823"/>
              <a:gd name="connsiteY48" fmla="*/ 200025 h 1857375"/>
              <a:gd name="connsiteX49" fmla="*/ 791449 w 1201823"/>
              <a:gd name="connsiteY49" fmla="*/ 133350 h 1857375"/>
              <a:gd name="connsiteX50" fmla="*/ 867649 w 1201823"/>
              <a:gd name="connsiteY50" fmla="*/ 76200 h 1857375"/>
              <a:gd name="connsiteX51" fmla="*/ 924799 w 1201823"/>
              <a:gd name="connsiteY51" fmla="*/ 38100 h 1857375"/>
              <a:gd name="connsiteX52" fmla="*/ 953374 w 1201823"/>
              <a:gd name="connsiteY52" fmla="*/ 28575 h 1857375"/>
              <a:gd name="connsiteX53" fmla="*/ 943849 w 1201823"/>
              <a:gd name="connsiteY53" fmla="*/ 0 h 1857375"/>
              <a:gd name="connsiteX0" fmla="*/ 943849 w 1201823"/>
              <a:gd name="connsiteY0" fmla="*/ 0 h 1857375"/>
              <a:gd name="connsiteX1" fmla="*/ 943849 w 1201823"/>
              <a:gd name="connsiteY1" fmla="*/ 0 h 1857375"/>
              <a:gd name="connsiteX2" fmla="*/ 953374 w 1201823"/>
              <a:gd name="connsiteY2" fmla="*/ 85725 h 1857375"/>
              <a:gd name="connsiteX3" fmla="*/ 962899 w 1201823"/>
              <a:gd name="connsiteY3" fmla="*/ 114300 h 1857375"/>
              <a:gd name="connsiteX4" fmla="*/ 1000999 w 1201823"/>
              <a:gd name="connsiteY4" fmla="*/ 285750 h 1857375"/>
              <a:gd name="connsiteX5" fmla="*/ 1086724 w 1201823"/>
              <a:gd name="connsiteY5" fmla="*/ 361950 h 1857375"/>
              <a:gd name="connsiteX6" fmla="*/ 1181974 w 1201823"/>
              <a:gd name="connsiteY6" fmla="*/ 381000 h 1857375"/>
              <a:gd name="connsiteX7" fmla="*/ 1124824 w 1201823"/>
              <a:gd name="connsiteY7" fmla="*/ 419100 h 1857375"/>
              <a:gd name="connsiteX8" fmla="*/ 1077199 w 1201823"/>
              <a:gd name="connsiteY8" fmla="*/ 466725 h 1857375"/>
              <a:gd name="connsiteX9" fmla="*/ 1041916 w 1201823"/>
              <a:gd name="connsiteY9" fmla="*/ 533937 h 1857375"/>
              <a:gd name="connsiteX10" fmla="*/ 1191499 w 1201823"/>
              <a:gd name="connsiteY10" fmla="*/ 708740 h 1857375"/>
              <a:gd name="connsiteX11" fmla="*/ 1191499 w 1201823"/>
              <a:gd name="connsiteY11" fmla="*/ 923925 h 1857375"/>
              <a:gd name="connsiteX12" fmla="*/ 1162924 w 1201823"/>
              <a:gd name="connsiteY12" fmla="*/ 990600 h 1857375"/>
              <a:gd name="connsiteX13" fmla="*/ 1153399 w 1201823"/>
              <a:gd name="connsiteY13" fmla="*/ 1028700 h 1857375"/>
              <a:gd name="connsiteX14" fmla="*/ 1115299 w 1201823"/>
              <a:gd name="connsiteY14" fmla="*/ 1104900 h 1857375"/>
              <a:gd name="connsiteX15" fmla="*/ 1067674 w 1201823"/>
              <a:gd name="connsiteY15" fmla="*/ 1286948 h 1857375"/>
              <a:gd name="connsiteX16" fmla="*/ 925872 w 1201823"/>
              <a:gd name="connsiteY16" fmla="*/ 1434921 h 1857375"/>
              <a:gd name="connsiteX17" fmla="*/ 724774 w 1201823"/>
              <a:gd name="connsiteY17" fmla="*/ 1609725 h 1857375"/>
              <a:gd name="connsiteX18" fmla="*/ 715249 w 1201823"/>
              <a:gd name="connsiteY18" fmla="*/ 1657350 h 1857375"/>
              <a:gd name="connsiteX19" fmla="*/ 658099 w 1201823"/>
              <a:gd name="connsiteY19" fmla="*/ 1743075 h 1857375"/>
              <a:gd name="connsiteX20" fmla="*/ 610474 w 1201823"/>
              <a:gd name="connsiteY20" fmla="*/ 1809750 h 1857375"/>
              <a:gd name="connsiteX21" fmla="*/ 562849 w 1201823"/>
              <a:gd name="connsiteY21" fmla="*/ 1857375 h 1857375"/>
              <a:gd name="connsiteX22" fmla="*/ 410449 w 1201823"/>
              <a:gd name="connsiteY22" fmla="*/ 1838325 h 1857375"/>
              <a:gd name="connsiteX23" fmla="*/ 372349 w 1201823"/>
              <a:gd name="connsiteY23" fmla="*/ 1828800 h 1857375"/>
              <a:gd name="connsiteX24" fmla="*/ 334249 w 1201823"/>
              <a:gd name="connsiteY24" fmla="*/ 1809750 h 1857375"/>
              <a:gd name="connsiteX25" fmla="*/ 305674 w 1201823"/>
              <a:gd name="connsiteY25" fmla="*/ 1800225 h 1857375"/>
              <a:gd name="connsiteX26" fmla="*/ 277099 w 1201823"/>
              <a:gd name="connsiteY26" fmla="*/ 1781175 h 1857375"/>
              <a:gd name="connsiteX27" fmla="*/ 219949 w 1201823"/>
              <a:gd name="connsiteY27" fmla="*/ 1752600 h 1857375"/>
              <a:gd name="connsiteX28" fmla="*/ 181849 w 1201823"/>
              <a:gd name="connsiteY28" fmla="*/ 1695450 h 1857375"/>
              <a:gd name="connsiteX29" fmla="*/ 162799 w 1201823"/>
              <a:gd name="connsiteY29" fmla="*/ 1666875 h 1857375"/>
              <a:gd name="connsiteX30" fmla="*/ 134224 w 1201823"/>
              <a:gd name="connsiteY30" fmla="*/ 1647825 h 1857375"/>
              <a:gd name="connsiteX31" fmla="*/ 58024 w 1201823"/>
              <a:gd name="connsiteY31" fmla="*/ 1571625 h 1857375"/>
              <a:gd name="connsiteX32" fmla="*/ 48499 w 1201823"/>
              <a:gd name="connsiteY32" fmla="*/ 1543050 h 1857375"/>
              <a:gd name="connsiteX33" fmla="*/ 874 w 1201823"/>
              <a:gd name="connsiteY33" fmla="*/ 1466850 h 1857375"/>
              <a:gd name="connsiteX34" fmla="*/ 19924 w 1201823"/>
              <a:gd name="connsiteY34" fmla="*/ 1323975 h 1857375"/>
              <a:gd name="connsiteX35" fmla="*/ 48499 w 1201823"/>
              <a:gd name="connsiteY35" fmla="*/ 1228725 h 1857375"/>
              <a:gd name="connsiteX36" fmla="*/ 86599 w 1201823"/>
              <a:gd name="connsiteY36" fmla="*/ 1171575 h 1857375"/>
              <a:gd name="connsiteX37" fmla="*/ 134224 w 1201823"/>
              <a:gd name="connsiteY37" fmla="*/ 1104900 h 1857375"/>
              <a:gd name="connsiteX38" fmla="*/ 153274 w 1201823"/>
              <a:gd name="connsiteY38" fmla="*/ 990600 h 1857375"/>
              <a:gd name="connsiteX39" fmla="*/ 200899 w 1201823"/>
              <a:gd name="connsiteY39" fmla="*/ 904875 h 1857375"/>
              <a:gd name="connsiteX40" fmla="*/ 267574 w 1201823"/>
              <a:gd name="connsiteY40" fmla="*/ 781050 h 1857375"/>
              <a:gd name="connsiteX41" fmla="*/ 296149 w 1201823"/>
              <a:gd name="connsiteY41" fmla="*/ 771525 h 1857375"/>
              <a:gd name="connsiteX42" fmla="*/ 343774 w 1201823"/>
              <a:gd name="connsiteY42" fmla="*/ 619125 h 1857375"/>
              <a:gd name="connsiteX43" fmla="*/ 429499 w 1201823"/>
              <a:gd name="connsiteY43" fmla="*/ 485775 h 1857375"/>
              <a:gd name="connsiteX44" fmla="*/ 496174 w 1201823"/>
              <a:gd name="connsiteY44" fmla="*/ 419100 h 1857375"/>
              <a:gd name="connsiteX45" fmla="*/ 553324 w 1201823"/>
              <a:gd name="connsiteY45" fmla="*/ 342900 h 1857375"/>
              <a:gd name="connsiteX46" fmla="*/ 648574 w 1201823"/>
              <a:gd name="connsiteY46" fmla="*/ 266700 h 1857375"/>
              <a:gd name="connsiteX47" fmla="*/ 715249 w 1201823"/>
              <a:gd name="connsiteY47" fmla="*/ 200025 h 1857375"/>
              <a:gd name="connsiteX48" fmla="*/ 791449 w 1201823"/>
              <a:gd name="connsiteY48" fmla="*/ 133350 h 1857375"/>
              <a:gd name="connsiteX49" fmla="*/ 867649 w 1201823"/>
              <a:gd name="connsiteY49" fmla="*/ 76200 h 1857375"/>
              <a:gd name="connsiteX50" fmla="*/ 924799 w 1201823"/>
              <a:gd name="connsiteY50" fmla="*/ 38100 h 1857375"/>
              <a:gd name="connsiteX51" fmla="*/ 953374 w 1201823"/>
              <a:gd name="connsiteY51" fmla="*/ 28575 h 1857375"/>
              <a:gd name="connsiteX52" fmla="*/ 943849 w 1201823"/>
              <a:gd name="connsiteY52"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372837 w 1202311"/>
              <a:gd name="connsiteY23" fmla="*/ 1828800 h 1857375"/>
              <a:gd name="connsiteX24" fmla="*/ 334737 w 1202311"/>
              <a:gd name="connsiteY24" fmla="*/ 1809750 h 1857375"/>
              <a:gd name="connsiteX25" fmla="*/ 306162 w 1202311"/>
              <a:gd name="connsiteY25" fmla="*/ 1800225 h 1857375"/>
              <a:gd name="connsiteX26" fmla="*/ 277587 w 1202311"/>
              <a:gd name="connsiteY26" fmla="*/ 1781175 h 1857375"/>
              <a:gd name="connsiteX27" fmla="*/ 220437 w 1202311"/>
              <a:gd name="connsiteY27" fmla="*/ 1752600 h 1857375"/>
              <a:gd name="connsiteX28" fmla="*/ 182337 w 1202311"/>
              <a:gd name="connsiteY28" fmla="*/ 1695450 h 1857375"/>
              <a:gd name="connsiteX29" fmla="*/ 163287 w 1202311"/>
              <a:gd name="connsiteY29" fmla="*/ 1666875 h 1857375"/>
              <a:gd name="connsiteX30" fmla="*/ 134712 w 1202311"/>
              <a:gd name="connsiteY30" fmla="*/ 1647825 h 1857375"/>
              <a:gd name="connsiteX31" fmla="*/ 58512 w 1202311"/>
              <a:gd name="connsiteY31" fmla="*/ 1571625 h 1857375"/>
              <a:gd name="connsiteX32" fmla="*/ 1362 w 1202311"/>
              <a:gd name="connsiteY32" fmla="*/ 1466850 h 1857375"/>
              <a:gd name="connsiteX33" fmla="*/ 20412 w 1202311"/>
              <a:gd name="connsiteY33" fmla="*/ 1323975 h 1857375"/>
              <a:gd name="connsiteX34" fmla="*/ 48987 w 1202311"/>
              <a:gd name="connsiteY34" fmla="*/ 1228725 h 1857375"/>
              <a:gd name="connsiteX35" fmla="*/ 87087 w 1202311"/>
              <a:gd name="connsiteY35" fmla="*/ 1171575 h 1857375"/>
              <a:gd name="connsiteX36" fmla="*/ 134712 w 1202311"/>
              <a:gd name="connsiteY36" fmla="*/ 1104900 h 1857375"/>
              <a:gd name="connsiteX37" fmla="*/ 153762 w 1202311"/>
              <a:gd name="connsiteY37" fmla="*/ 990600 h 1857375"/>
              <a:gd name="connsiteX38" fmla="*/ 201387 w 1202311"/>
              <a:gd name="connsiteY38" fmla="*/ 904875 h 1857375"/>
              <a:gd name="connsiteX39" fmla="*/ 268062 w 1202311"/>
              <a:gd name="connsiteY39" fmla="*/ 781050 h 1857375"/>
              <a:gd name="connsiteX40" fmla="*/ 296637 w 1202311"/>
              <a:gd name="connsiteY40" fmla="*/ 771525 h 1857375"/>
              <a:gd name="connsiteX41" fmla="*/ 344262 w 1202311"/>
              <a:gd name="connsiteY41" fmla="*/ 619125 h 1857375"/>
              <a:gd name="connsiteX42" fmla="*/ 429987 w 1202311"/>
              <a:gd name="connsiteY42" fmla="*/ 485775 h 1857375"/>
              <a:gd name="connsiteX43" fmla="*/ 496662 w 1202311"/>
              <a:gd name="connsiteY43" fmla="*/ 419100 h 1857375"/>
              <a:gd name="connsiteX44" fmla="*/ 553812 w 1202311"/>
              <a:gd name="connsiteY44" fmla="*/ 342900 h 1857375"/>
              <a:gd name="connsiteX45" fmla="*/ 649062 w 1202311"/>
              <a:gd name="connsiteY45" fmla="*/ 266700 h 1857375"/>
              <a:gd name="connsiteX46" fmla="*/ 715737 w 1202311"/>
              <a:gd name="connsiteY46" fmla="*/ 200025 h 1857375"/>
              <a:gd name="connsiteX47" fmla="*/ 791937 w 1202311"/>
              <a:gd name="connsiteY47" fmla="*/ 133350 h 1857375"/>
              <a:gd name="connsiteX48" fmla="*/ 868137 w 1202311"/>
              <a:gd name="connsiteY48" fmla="*/ 76200 h 1857375"/>
              <a:gd name="connsiteX49" fmla="*/ 925287 w 1202311"/>
              <a:gd name="connsiteY49" fmla="*/ 38100 h 1857375"/>
              <a:gd name="connsiteX50" fmla="*/ 953862 w 1202311"/>
              <a:gd name="connsiteY50" fmla="*/ 28575 h 1857375"/>
              <a:gd name="connsiteX51" fmla="*/ 944337 w 1202311"/>
              <a:gd name="connsiteY51"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372837 w 1202311"/>
              <a:gd name="connsiteY23" fmla="*/ 1828800 h 1857375"/>
              <a:gd name="connsiteX24" fmla="*/ 334737 w 1202311"/>
              <a:gd name="connsiteY24" fmla="*/ 1809750 h 1857375"/>
              <a:gd name="connsiteX25" fmla="*/ 306162 w 1202311"/>
              <a:gd name="connsiteY25" fmla="*/ 1800225 h 1857375"/>
              <a:gd name="connsiteX26" fmla="*/ 277587 w 1202311"/>
              <a:gd name="connsiteY26" fmla="*/ 1781175 h 1857375"/>
              <a:gd name="connsiteX27" fmla="*/ 220437 w 1202311"/>
              <a:gd name="connsiteY27" fmla="*/ 1752600 h 1857375"/>
              <a:gd name="connsiteX28" fmla="*/ 163287 w 1202311"/>
              <a:gd name="connsiteY28" fmla="*/ 1666875 h 1857375"/>
              <a:gd name="connsiteX29" fmla="*/ 134712 w 1202311"/>
              <a:gd name="connsiteY29" fmla="*/ 1647825 h 1857375"/>
              <a:gd name="connsiteX30" fmla="*/ 58512 w 1202311"/>
              <a:gd name="connsiteY30" fmla="*/ 1571625 h 1857375"/>
              <a:gd name="connsiteX31" fmla="*/ 1362 w 1202311"/>
              <a:gd name="connsiteY31" fmla="*/ 1466850 h 1857375"/>
              <a:gd name="connsiteX32" fmla="*/ 20412 w 1202311"/>
              <a:gd name="connsiteY32" fmla="*/ 1323975 h 1857375"/>
              <a:gd name="connsiteX33" fmla="*/ 48987 w 1202311"/>
              <a:gd name="connsiteY33" fmla="*/ 1228725 h 1857375"/>
              <a:gd name="connsiteX34" fmla="*/ 87087 w 1202311"/>
              <a:gd name="connsiteY34" fmla="*/ 1171575 h 1857375"/>
              <a:gd name="connsiteX35" fmla="*/ 134712 w 1202311"/>
              <a:gd name="connsiteY35" fmla="*/ 1104900 h 1857375"/>
              <a:gd name="connsiteX36" fmla="*/ 153762 w 1202311"/>
              <a:gd name="connsiteY36" fmla="*/ 990600 h 1857375"/>
              <a:gd name="connsiteX37" fmla="*/ 201387 w 1202311"/>
              <a:gd name="connsiteY37" fmla="*/ 904875 h 1857375"/>
              <a:gd name="connsiteX38" fmla="*/ 268062 w 1202311"/>
              <a:gd name="connsiteY38" fmla="*/ 781050 h 1857375"/>
              <a:gd name="connsiteX39" fmla="*/ 296637 w 1202311"/>
              <a:gd name="connsiteY39" fmla="*/ 771525 h 1857375"/>
              <a:gd name="connsiteX40" fmla="*/ 344262 w 1202311"/>
              <a:gd name="connsiteY40" fmla="*/ 619125 h 1857375"/>
              <a:gd name="connsiteX41" fmla="*/ 429987 w 1202311"/>
              <a:gd name="connsiteY41" fmla="*/ 485775 h 1857375"/>
              <a:gd name="connsiteX42" fmla="*/ 496662 w 1202311"/>
              <a:gd name="connsiteY42" fmla="*/ 419100 h 1857375"/>
              <a:gd name="connsiteX43" fmla="*/ 553812 w 1202311"/>
              <a:gd name="connsiteY43" fmla="*/ 342900 h 1857375"/>
              <a:gd name="connsiteX44" fmla="*/ 649062 w 1202311"/>
              <a:gd name="connsiteY44" fmla="*/ 266700 h 1857375"/>
              <a:gd name="connsiteX45" fmla="*/ 715737 w 1202311"/>
              <a:gd name="connsiteY45" fmla="*/ 200025 h 1857375"/>
              <a:gd name="connsiteX46" fmla="*/ 791937 w 1202311"/>
              <a:gd name="connsiteY46" fmla="*/ 133350 h 1857375"/>
              <a:gd name="connsiteX47" fmla="*/ 868137 w 1202311"/>
              <a:gd name="connsiteY47" fmla="*/ 76200 h 1857375"/>
              <a:gd name="connsiteX48" fmla="*/ 925287 w 1202311"/>
              <a:gd name="connsiteY48" fmla="*/ 38100 h 1857375"/>
              <a:gd name="connsiteX49" fmla="*/ 953862 w 1202311"/>
              <a:gd name="connsiteY49" fmla="*/ 28575 h 1857375"/>
              <a:gd name="connsiteX50" fmla="*/ 944337 w 1202311"/>
              <a:gd name="connsiteY50"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372837 w 1202311"/>
              <a:gd name="connsiteY23" fmla="*/ 1828800 h 1857375"/>
              <a:gd name="connsiteX24" fmla="*/ 334737 w 1202311"/>
              <a:gd name="connsiteY24" fmla="*/ 1809750 h 1857375"/>
              <a:gd name="connsiteX25" fmla="*/ 306162 w 1202311"/>
              <a:gd name="connsiteY25" fmla="*/ 1800225 h 1857375"/>
              <a:gd name="connsiteX26" fmla="*/ 277587 w 1202311"/>
              <a:gd name="connsiteY26" fmla="*/ 1781175 h 1857375"/>
              <a:gd name="connsiteX27" fmla="*/ 220437 w 1202311"/>
              <a:gd name="connsiteY27" fmla="*/ 1752600 h 1857375"/>
              <a:gd name="connsiteX28" fmla="*/ 163287 w 1202311"/>
              <a:gd name="connsiteY28" fmla="*/ 1666875 h 1857375"/>
              <a:gd name="connsiteX29" fmla="*/ 58512 w 1202311"/>
              <a:gd name="connsiteY29" fmla="*/ 1571625 h 1857375"/>
              <a:gd name="connsiteX30" fmla="*/ 1362 w 1202311"/>
              <a:gd name="connsiteY30" fmla="*/ 1466850 h 1857375"/>
              <a:gd name="connsiteX31" fmla="*/ 20412 w 1202311"/>
              <a:gd name="connsiteY31" fmla="*/ 1323975 h 1857375"/>
              <a:gd name="connsiteX32" fmla="*/ 48987 w 1202311"/>
              <a:gd name="connsiteY32" fmla="*/ 1228725 h 1857375"/>
              <a:gd name="connsiteX33" fmla="*/ 87087 w 1202311"/>
              <a:gd name="connsiteY33" fmla="*/ 1171575 h 1857375"/>
              <a:gd name="connsiteX34" fmla="*/ 134712 w 1202311"/>
              <a:gd name="connsiteY34" fmla="*/ 1104900 h 1857375"/>
              <a:gd name="connsiteX35" fmla="*/ 153762 w 1202311"/>
              <a:gd name="connsiteY35" fmla="*/ 990600 h 1857375"/>
              <a:gd name="connsiteX36" fmla="*/ 201387 w 1202311"/>
              <a:gd name="connsiteY36" fmla="*/ 904875 h 1857375"/>
              <a:gd name="connsiteX37" fmla="*/ 268062 w 1202311"/>
              <a:gd name="connsiteY37" fmla="*/ 781050 h 1857375"/>
              <a:gd name="connsiteX38" fmla="*/ 296637 w 1202311"/>
              <a:gd name="connsiteY38" fmla="*/ 771525 h 1857375"/>
              <a:gd name="connsiteX39" fmla="*/ 344262 w 1202311"/>
              <a:gd name="connsiteY39" fmla="*/ 619125 h 1857375"/>
              <a:gd name="connsiteX40" fmla="*/ 429987 w 1202311"/>
              <a:gd name="connsiteY40" fmla="*/ 485775 h 1857375"/>
              <a:gd name="connsiteX41" fmla="*/ 496662 w 1202311"/>
              <a:gd name="connsiteY41" fmla="*/ 419100 h 1857375"/>
              <a:gd name="connsiteX42" fmla="*/ 553812 w 1202311"/>
              <a:gd name="connsiteY42" fmla="*/ 342900 h 1857375"/>
              <a:gd name="connsiteX43" fmla="*/ 649062 w 1202311"/>
              <a:gd name="connsiteY43" fmla="*/ 266700 h 1857375"/>
              <a:gd name="connsiteX44" fmla="*/ 715737 w 1202311"/>
              <a:gd name="connsiteY44" fmla="*/ 200025 h 1857375"/>
              <a:gd name="connsiteX45" fmla="*/ 791937 w 1202311"/>
              <a:gd name="connsiteY45" fmla="*/ 133350 h 1857375"/>
              <a:gd name="connsiteX46" fmla="*/ 868137 w 1202311"/>
              <a:gd name="connsiteY46" fmla="*/ 76200 h 1857375"/>
              <a:gd name="connsiteX47" fmla="*/ 925287 w 1202311"/>
              <a:gd name="connsiteY47" fmla="*/ 38100 h 1857375"/>
              <a:gd name="connsiteX48" fmla="*/ 953862 w 1202311"/>
              <a:gd name="connsiteY48" fmla="*/ 28575 h 1857375"/>
              <a:gd name="connsiteX49" fmla="*/ 944337 w 1202311"/>
              <a:gd name="connsiteY49"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372837 w 1202311"/>
              <a:gd name="connsiteY23" fmla="*/ 1828800 h 1857375"/>
              <a:gd name="connsiteX24" fmla="*/ 334737 w 1202311"/>
              <a:gd name="connsiteY24" fmla="*/ 1809750 h 1857375"/>
              <a:gd name="connsiteX25" fmla="*/ 306162 w 1202311"/>
              <a:gd name="connsiteY25" fmla="*/ 1800225 h 1857375"/>
              <a:gd name="connsiteX26" fmla="*/ 220437 w 1202311"/>
              <a:gd name="connsiteY26" fmla="*/ 1752600 h 1857375"/>
              <a:gd name="connsiteX27" fmla="*/ 163287 w 1202311"/>
              <a:gd name="connsiteY27" fmla="*/ 1666875 h 1857375"/>
              <a:gd name="connsiteX28" fmla="*/ 58512 w 1202311"/>
              <a:gd name="connsiteY28" fmla="*/ 1571625 h 1857375"/>
              <a:gd name="connsiteX29" fmla="*/ 1362 w 1202311"/>
              <a:gd name="connsiteY29" fmla="*/ 1466850 h 1857375"/>
              <a:gd name="connsiteX30" fmla="*/ 20412 w 1202311"/>
              <a:gd name="connsiteY30" fmla="*/ 1323975 h 1857375"/>
              <a:gd name="connsiteX31" fmla="*/ 48987 w 1202311"/>
              <a:gd name="connsiteY31" fmla="*/ 1228725 h 1857375"/>
              <a:gd name="connsiteX32" fmla="*/ 87087 w 1202311"/>
              <a:gd name="connsiteY32" fmla="*/ 1171575 h 1857375"/>
              <a:gd name="connsiteX33" fmla="*/ 134712 w 1202311"/>
              <a:gd name="connsiteY33" fmla="*/ 1104900 h 1857375"/>
              <a:gd name="connsiteX34" fmla="*/ 153762 w 1202311"/>
              <a:gd name="connsiteY34" fmla="*/ 990600 h 1857375"/>
              <a:gd name="connsiteX35" fmla="*/ 201387 w 1202311"/>
              <a:gd name="connsiteY35" fmla="*/ 904875 h 1857375"/>
              <a:gd name="connsiteX36" fmla="*/ 268062 w 1202311"/>
              <a:gd name="connsiteY36" fmla="*/ 781050 h 1857375"/>
              <a:gd name="connsiteX37" fmla="*/ 296637 w 1202311"/>
              <a:gd name="connsiteY37" fmla="*/ 771525 h 1857375"/>
              <a:gd name="connsiteX38" fmla="*/ 344262 w 1202311"/>
              <a:gd name="connsiteY38" fmla="*/ 619125 h 1857375"/>
              <a:gd name="connsiteX39" fmla="*/ 429987 w 1202311"/>
              <a:gd name="connsiteY39" fmla="*/ 485775 h 1857375"/>
              <a:gd name="connsiteX40" fmla="*/ 496662 w 1202311"/>
              <a:gd name="connsiteY40" fmla="*/ 419100 h 1857375"/>
              <a:gd name="connsiteX41" fmla="*/ 553812 w 1202311"/>
              <a:gd name="connsiteY41" fmla="*/ 342900 h 1857375"/>
              <a:gd name="connsiteX42" fmla="*/ 649062 w 1202311"/>
              <a:gd name="connsiteY42" fmla="*/ 266700 h 1857375"/>
              <a:gd name="connsiteX43" fmla="*/ 715737 w 1202311"/>
              <a:gd name="connsiteY43" fmla="*/ 200025 h 1857375"/>
              <a:gd name="connsiteX44" fmla="*/ 791937 w 1202311"/>
              <a:gd name="connsiteY44" fmla="*/ 133350 h 1857375"/>
              <a:gd name="connsiteX45" fmla="*/ 868137 w 1202311"/>
              <a:gd name="connsiteY45" fmla="*/ 76200 h 1857375"/>
              <a:gd name="connsiteX46" fmla="*/ 925287 w 1202311"/>
              <a:gd name="connsiteY46" fmla="*/ 38100 h 1857375"/>
              <a:gd name="connsiteX47" fmla="*/ 953862 w 1202311"/>
              <a:gd name="connsiteY47" fmla="*/ 28575 h 1857375"/>
              <a:gd name="connsiteX48" fmla="*/ 944337 w 1202311"/>
              <a:gd name="connsiteY48"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372837 w 1202311"/>
              <a:gd name="connsiteY23" fmla="*/ 1828800 h 1857375"/>
              <a:gd name="connsiteX24" fmla="*/ 334737 w 1202311"/>
              <a:gd name="connsiteY24" fmla="*/ 1809750 h 1857375"/>
              <a:gd name="connsiteX25" fmla="*/ 220437 w 1202311"/>
              <a:gd name="connsiteY25" fmla="*/ 1752600 h 1857375"/>
              <a:gd name="connsiteX26" fmla="*/ 163287 w 1202311"/>
              <a:gd name="connsiteY26" fmla="*/ 1666875 h 1857375"/>
              <a:gd name="connsiteX27" fmla="*/ 58512 w 1202311"/>
              <a:gd name="connsiteY27" fmla="*/ 1571625 h 1857375"/>
              <a:gd name="connsiteX28" fmla="*/ 1362 w 1202311"/>
              <a:gd name="connsiteY28" fmla="*/ 1466850 h 1857375"/>
              <a:gd name="connsiteX29" fmla="*/ 20412 w 1202311"/>
              <a:gd name="connsiteY29" fmla="*/ 1323975 h 1857375"/>
              <a:gd name="connsiteX30" fmla="*/ 48987 w 1202311"/>
              <a:gd name="connsiteY30" fmla="*/ 1228725 h 1857375"/>
              <a:gd name="connsiteX31" fmla="*/ 87087 w 1202311"/>
              <a:gd name="connsiteY31" fmla="*/ 1171575 h 1857375"/>
              <a:gd name="connsiteX32" fmla="*/ 134712 w 1202311"/>
              <a:gd name="connsiteY32" fmla="*/ 1104900 h 1857375"/>
              <a:gd name="connsiteX33" fmla="*/ 153762 w 1202311"/>
              <a:gd name="connsiteY33" fmla="*/ 990600 h 1857375"/>
              <a:gd name="connsiteX34" fmla="*/ 201387 w 1202311"/>
              <a:gd name="connsiteY34" fmla="*/ 904875 h 1857375"/>
              <a:gd name="connsiteX35" fmla="*/ 268062 w 1202311"/>
              <a:gd name="connsiteY35" fmla="*/ 781050 h 1857375"/>
              <a:gd name="connsiteX36" fmla="*/ 296637 w 1202311"/>
              <a:gd name="connsiteY36" fmla="*/ 771525 h 1857375"/>
              <a:gd name="connsiteX37" fmla="*/ 344262 w 1202311"/>
              <a:gd name="connsiteY37" fmla="*/ 619125 h 1857375"/>
              <a:gd name="connsiteX38" fmla="*/ 429987 w 1202311"/>
              <a:gd name="connsiteY38" fmla="*/ 485775 h 1857375"/>
              <a:gd name="connsiteX39" fmla="*/ 496662 w 1202311"/>
              <a:gd name="connsiteY39" fmla="*/ 419100 h 1857375"/>
              <a:gd name="connsiteX40" fmla="*/ 553812 w 1202311"/>
              <a:gd name="connsiteY40" fmla="*/ 342900 h 1857375"/>
              <a:gd name="connsiteX41" fmla="*/ 649062 w 1202311"/>
              <a:gd name="connsiteY41" fmla="*/ 266700 h 1857375"/>
              <a:gd name="connsiteX42" fmla="*/ 715737 w 1202311"/>
              <a:gd name="connsiteY42" fmla="*/ 200025 h 1857375"/>
              <a:gd name="connsiteX43" fmla="*/ 791937 w 1202311"/>
              <a:gd name="connsiteY43" fmla="*/ 133350 h 1857375"/>
              <a:gd name="connsiteX44" fmla="*/ 868137 w 1202311"/>
              <a:gd name="connsiteY44" fmla="*/ 76200 h 1857375"/>
              <a:gd name="connsiteX45" fmla="*/ 925287 w 1202311"/>
              <a:gd name="connsiteY45" fmla="*/ 38100 h 1857375"/>
              <a:gd name="connsiteX46" fmla="*/ 953862 w 1202311"/>
              <a:gd name="connsiteY46" fmla="*/ 28575 h 1857375"/>
              <a:gd name="connsiteX47" fmla="*/ 944337 w 1202311"/>
              <a:gd name="connsiteY47"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372837 w 1202311"/>
              <a:gd name="connsiteY23" fmla="*/ 1828800 h 1857375"/>
              <a:gd name="connsiteX24" fmla="*/ 220437 w 1202311"/>
              <a:gd name="connsiteY24" fmla="*/ 1752600 h 1857375"/>
              <a:gd name="connsiteX25" fmla="*/ 163287 w 1202311"/>
              <a:gd name="connsiteY25" fmla="*/ 1666875 h 1857375"/>
              <a:gd name="connsiteX26" fmla="*/ 58512 w 1202311"/>
              <a:gd name="connsiteY26" fmla="*/ 1571625 h 1857375"/>
              <a:gd name="connsiteX27" fmla="*/ 1362 w 1202311"/>
              <a:gd name="connsiteY27" fmla="*/ 1466850 h 1857375"/>
              <a:gd name="connsiteX28" fmla="*/ 20412 w 1202311"/>
              <a:gd name="connsiteY28" fmla="*/ 1323975 h 1857375"/>
              <a:gd name="connsiteX29" fmla="*/ 48987 w 1202311"/>
              <a:gd name="connsiteY29" fmla="*/ 1228725 h 1857375"/>
              <a:gd name="connsiteX30" fmla="*/ 87087 w 1202311"/>
              <a:gd name="connsiteY30" fmla="*/ 1171575 h 1857375"/>
              <a:gd name="connsiteX31" fmla="*/ 134712 w 1202311"/>
              <a:gd name="connsiteY31" fmla="*/ 1104900 h 1857375"/>
              <a:gd name="connsiteX32" fmla="*/ 153762 w 1202311"/>
              <a:gd name="connsiteY32" fmla="*/ 990600 h 1857375"/>
              <a:gd name="connsiteX33" fmla="*/ 201387 w 1202311"/>
              <a:gd name="connsiteY33" fmla="*/ 904875 h 1857375"/>
              <a:gd name="connsiteX34" fmla="*/ 268062 w 1202311"/>
              <a:gd name="connsiteY34" fmla="*/ 781050 h 1857375"/>
              <a:gd name="connsiteX35" fmla="*/ 296637 w 1202311"/>
              <a:gd name="connsiteY35" fmla="*/ 771525 h 1857375"/>
              <a:gd name="connsiteX36" fmla="*/ 344262 w 1202311"/>
              <a:gd name="connsiteY36" fmla="*/ 619125 h 1857375"/>
              <a:gd name="connsiteX37" fmla="*/ 429987 w 1202311"/>
              <a:gd name="connsiteY37" fmla="*/ 485775 h 1857375"/>
              <a:gd name="connsiteX38" fmla="*/ 496662 w 1202311"/>
              <a:gd name="connsiteY38" fmla="*/ 419100 h 1857375"/>
              <a:gd name="connsiteX39" fmla="*/ 553812 w 1202311"/>
              <a:gd name="connsiteY39" fmla="*/ 342900 h 1857375"/>
              <a:gd name="connsiteX40" fmla="*/ 649062 w 1202311"/>
              <a:gd name="connsiteY40" fmla="*/ 266700 h 1857375"/>
              <a:gd name="connsiteX41" fmla="*/ 715737 w 1202311"/>
              <a:gd name="connsiteY41" fmla="*/ 200025 h 1857375"/>
              <a:gd name="connsiteX42" fmla="*/ 791937 w 1202311"/>
              <a:gd name="connsiteY42" fmla="*/ 133350 h 1857375"/>
              <a:gd name="connsiteX43" fmla="*/ 868137 w 1202311"/>
              <a:gd name="connsiteY43" fmla="*/ 76200 h 1857375"/>
              <a:gd name="connsiteX44" fmla="*/ 925287 w 1202311"/>
              <a:gd name="connsiteY44" fmla="*/ 38100 h 1857375"/>
              <a:gd name="connsiteX45" fmla="*/ 953862 w 1202311"/>
              <a:gd name="connsiteY45" fmla="*/ 28575 h 1857375"/>
              <a:gd name="connsiteX46" fmla="*/ 944337 w 1202311"/>
              <a:gd name="connsiteY46"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58587 w 1202311"/>
              <a:gd name="connsiteY19" fmla="*/ 1743075 h 1857375"/>
              <a:gd name="connsiteX20" fmla="*/ 610962 w 1202311"/>
              <a:gd name="connsiteY20" fmla="*/ 1809750 h 1857375"/>
              <a:gd name="connsiteX21" fmla="*/ 563337 w 1202311"/>
              <a:gd name="connsiteY21" fmla="*/ 1857375 h 1857375"/>
              <a:gd name="connsiteX22" fmla="*/ 410937 w 1202311"/>
              <a:gd name="connsiteY22" fmla="*/ 1838325 h 1857375"/>
              <a:gd name="connsiteX23" fmla="*/ 220437 w 1202311"/>
              <a:gd name="connsiteY23" fmla="*/ 1752600 h 1857375"/>
              <a:gd name="connsiteX24" fmla="*/ 163287 w 1202311"/>
              <a:gd name="connsiteY24" fmla="*/ 1666875 h 1857375"/>
              <a:gd name="connsiteX25" fmla="*/ 58512 w 1202311"/>
              <a:gd name="connsiteY25" fmla="*/ 1571625 h 1857375"/>
              <a:gd name="connsiteX26" fmla="*/ 1362 w 1202311"/>
              <a:gd name="connsiteY26" fmla="*/ 1466850 h 1857375"/>
              <a:gd name="connsiteX27" fmla="*/ 20412 w 1202311"/>
              <a:gd name="connsiteY27" fmla="*/ 1323975 h 1857375"/>
              <a:gd name="connsiteX28" fmla="*/ 48987 w 1202311"/>
              <a:gd name="connsiteY28" fmla="*/ 1228725 h 1857375"/>
              <a:gd name="connsiteX29" fmla="*/ 87087 w 1202311"/>
              <a:gd name="connsiteY29" fmla="*/ 1171575 h 1857375"/>
              <a:gd name="connsiteX30" fmla="*/ 134712 w 1202311"/>
              <a:gd name="connsiteY30" fmla="*/ 1104900 h 1857375"/>
              <a:gd name="connsiteX31" fmla="*/ 153762 w 1202311"/>
              <a:gd name="connsiteY31" fmla="*/ 990600 h 1857375"/>
              <a:gd name="connsiteX32" fmla="*/ 201387 w 1202311"/>
              <a:gd name="connsiteY32" fmla="*/ 904875 h 1857375"/>
              <a:gd name="connsiteX33" fmla="*/ 268062 w 1202311"/>
              <a:gd name="connsiteY33" fmla="*/ 781050 h 1857375"/>
              <a:gd name="connsiteX34" fmla="*/ 296637 w 1202311"/>
              <a:gd name="connsiteY34" fmla="*/ 771525 h 1857375"/>
              <a:gd name="connsiteX35" fmla="*/ 344262 w 1202311"/>
              <a:gd name="connsiteY35" fmla="*/ 619125 h 1857375"/>
              <a:gd name="connsiteX36" fmla="*/ 429987 w 1202311"/>
              <a:gd name="connsiteY36" fmla="*/ 485775 h 1857375"/>
              <a:gd name="connsiteX37" fmla="*/ 496662 w 1202311"/>
              <a:gd name="connsiteY37" fmla="*/ 419100 h 1857375"/>
              <a:gd name="connsiteX38" fmla="*/ 553812 w 1202311"/>
              <a:gd name="connsiteY38" fmla="*/ 342900 h 1857375"/>
              <a:gd name="connsiteX39" fmla="*/ 649062 w 1202311"/>
              <a:gd name="connsiteY39" fmla="*/ 266700 h 1857375"/>
              <a:gd name="connsiteX40" fmla="*/ 715737 w 1202311"/>
              <a:gd name="connsiteY40" fmla="*/ 200025 h 1857375"/>
              <a:gd name="connsiteX41" fmla="*/ 791937 w 1202311"/>
              <a:gd name="connsiteY41" fmla="*/ 133350 h 1857375"/>
              <a:gd name="connsiteX42" fmla="*/ 868137 w 1202311"/>
              <a:gd name="connsiteY42" fmla="*/ 76200 h 1857375"/>
              <a:gd name="connsiteX43" fmla="*/ 925287 w 1202311"/>
              <a:gd name="connsiteY43" fmla="*/ 38100 h 1857375"/>
              <a:gd name="connsiteX44" fmla="*/ 953862 w 1202311"/>
              <a:gd name="connsiteY44" fmla="*/ 28575 h 1857375"/>
              <a:gd name="connsiteX45" fmla="*/ 944337 w 1202311"/>
              <a:gd name="connsiteY45"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715737 w 1202311"/>
              <a:gd name="connsiteY18" fmla="*/ 1657350 h 1857375"/>
              <a:gd name="connsiteX19" fmla="*/ 610962 w 1202311"/>
              <a:gd name="connsiteY19" fmla="*/ 1809750 h 1857375"/>
              <a:gd name="connsiteX20" fmla="*/ 563337 w 1202311"/>
              <a:gd name="connsiteY20" fmla="*/ 1857375 h 1857375"/>
              <a:gd name="connsiteX21" fmla="*/ 410937 w 1202311"/>
              <a:gd name="connsiteY21" fmla="*/ 1838325 h 1857375"/>
              <a:gd name="connsiteX22" fmla="*/ 220437 w 1202311"/>
              <a:gd name="connsiteY22" fmla="*/ 1752600 h 1857375"/>
              <a:gd name="connsiteX23" fmla="*/ 163287 w 1202311"/>
              <a:gd name="connsiteY23" fmla="*/ 1666875 h 1857375"/>
              <a:gd name="connsiteX24" fmla="*/ 58512 w 1202311"/>
              <a:gd name="connsiteY24" fmla="*/ 1571625 h 1857375"/>
              <a:gd name="connsiteX25" fmla="*/ 1362 w 1202311"/>
              <a:gd name="connsiteY25" fmla="*/ 1466850 h 1857375"/>
              <a:gd name="connsiteX26" fmla="*/ 20412 w 1202311"/>
              <a:gd name="connsiteY26" fmla="*/ 1323975 h 1857375"/>
              <a:gd name="connsiteX27" fmla="*/ 48987 w 1202311"/>
              <a:gd name="connsiteY27" fmla="*/ 1228725 h 1857375"/>
              <a:gd name="connsiteX28" fmla="*/ 87087 w 1202311"/>
              <a:gd name="connsiteY28" fmla="*/ 1171575 h 1857375"/>
              <a:gd name="connsiteX29" fmla="*/ 134712 w 1202311"/>
              <a:gd name="connsiteY29" fmla="*/ 1104900 h 1857375"/>
              <a:gd name="connsiteX30" fmla="*/ 153762 w 1202311"/>
              <a:gd name="connsiteY30" fmla="*/ 990600 h 1857375"/>
              <a:gd name="connsiteX31" fmla="*/ 201387 w 1202311"/>
              <a:gd name="connsiteY31" fmla="*/ 904875 h 1857375"/>
              <a:gd name="connsiteX32" fmla="*/ 268062 w 1202311"/>
              <a:gd name="connsiteY32" fmla="*/ 781050 h 1857375"/>
              <a:gd name="connsiteX33" fmla="*/ 296637 w 1202311"/>
              <a:gd name="connsiteY33" fmla="*/ 771525 h 1857375"/>
              <a:gd name="connsiteX34" fmla="*/ 344262 w 1202311"/>
              <a:gd name="connsiteY34" fmla="*/ 619125 h 1857375"/>
              <a:gd name="connsiteX35" fmla="*/ 429987 w 1202311"/>
              <a:gd name="connsiteY35" fmla="*/ 485775 h 1857375"/>
              <a:gd name="connsiteX36" fmla="*/ 496662 w 1202311"/>
              <a:gd name="connsiteY36" fmla="*/ 419100 h 1857375"/>
              <a:gd name="connsiteX37" fmla="*/ 553812 w 1202311"/>
              <a:gd name="connsiteY37" fmla="*/ 342900 h 1857375"/>
              <a:gd name="connsiteX38" fmla="*/ 649062 w 1202311"/>
              <a:gd name="connsiteY38" fmla="*/ 266700 h 1857375"/>
              <a:gd name="connsiteX39" fmla="*/ 715737 w 1202311"/>
              <a:gd name="connsiteY39" fmla="*/ 200025 h 1857375"/>
              <a:gd name="connsiteX40" fmla="*/ 791937 w 1202311"/>
              <a:gd name="connsiteY40" fmla="*/ 133350 h 1857375"/>
              <a:gd name="connsiteX41" fmla="*/ 868137 w 1202311"/>
              <a:gd name="connsiteY41" fmla="*/ 76200 h 1857375"/>
              <a:gd name="connsiteX42" fmla="*/ 925287 w 1202311"/>
              <a:gd name="connsiteY42" fmla="*/ 38100 h 1857375"/>
              <a:gd name="connsiteX43" fmla="*/ 953862 w 1202311"/>
              <a:gd name="connsiteY43" fmla="*/ 28575 h 1857375"/>
              <a:gd name="connsiteX44" fmla="*/ 944337 w 1202311"/>
              <a:gd name="connsiteY44" fmla="*/ 0 h 1857375"/>
              <a:gd name="connsiteX0" fmla="*/ 944337 w 1202311"/>
              <a:gd name="connsiteY0" fmla="*/ 0 h 1857375"/>
              <a:gd name="connsiteX1" fmla="*/ 944337 w 1202311"/>
              <a:gd name="connsiteY1" fmla="*/ 0 h 1857375"/>
              <a:gd name="connsiteX2" fmla="*/ 953862 w 1202311"/>
              <a:gd name="connsiteY2" fmla="*/ 85725 h 1857375"/>
              <a:gd name="connsiteX3" fmla="*/ 963387 w 1202311"/>
              <a:gd name="connsiteY3" fmla="*/ 114300 h 1857375"/>
              <a:gd name="connsiteX4" fmla="*/ 1001487 w 1202311"/>
              <a:gd name="connsiteY4" fmla="*/ 285750 h 1857375"/>
              <a:gd name="connsiteX5" fmla="*/ 1087212 w 1202311"/>
              <a:gd name="connsiteY5" fmla="*/ 361950 h 1857375"/>
              <a:gd name="connsiteX6" fmla="*/ 1182462 w 1202311"/>
              <a:gd name="connsiteY6" fmla="*/ 381000 h 1857375"/>
              <a:gd name="connsiteX7" fmla="*/ 1125312 w 1202311"/>
              <a:gd name="connsiteY7" fmla="*/ 419100 h 1857375"/>
              <a:gd name="connsiteX8" fmla="*/ 1077687 w 1202311"/>
              <a:gd name="connsiteY8" fmla="*/ 466725 h 1857375"/>
              <a:gd name="connsiteX9" fmla="*/ 1042404 w 1202311"/>
              <a:gd name="connsiteY9" fmla="*/ 533937 h 1857375"/>
              <a:gd name="connsiteX10" fmla="*/ 1191987 w 1202311"/>
              <a:gd name="connsiteY10" fmla="*/ 708740 h 1857375"/>
              <a:gd name="connsiteX11" fmla="*/ 1191987 w 1202311"/>
              <a:gd name="connsiteY11" fmla="*/ 923925 h 1857375"/>
              <a:gd name="connsiteX12" fmla="*/ 1163412 w 1202311"/>
              <a:gd name="connsiteY12" fmla="*/ 990600 h 1857375"/>
              <a:gd name="connsiteX13" fmla="*/ 1153887 w 1202311"/>
              <a:gd name="connsiteY13" fmla="*/ 1028700 h 1857375"/>
              <a:gd name="connsiteX14" fmla="*/ 1115787 w 1202311"/>
              <a:gd name="connsiteY14" fmla="*/ 1104900 h 1857375"/>
              <a:gd name="connsiteX15" fmla="*/ 1068162 w 1202311"/>
              <a:gd name="connsiteY15" fmla="*/ 1286948 h 1857375"/>
              <a:gd name="connsiteX16" fmla="*/ 926360 w 1202311"/>
              <a:gd name="connsiteY16" fmla="*/ 1434921 h 1857375"/>
              <a:gd name="connsiteX17" fmla="*/ 725262 w 1202311"/>
              <a:gd name="connsiteY17" fmla="*/ 1609725 h 1857375"/>
              <a:gd name="connsiteX18" fmla="*/ 610962 w 1202311"/>
              <a:gd name="connsiteY18" fmla="*/ 1809750 h 1857375"/>
              <a:gd name="connsiteX19" fmla="*/ 563337 w 1202311"/>
              <a:gd name="connsiteY19" fmla="*/ 1857375 h 1857375"/>
              <a:gd name="connsiteX20" fmla="*/ 410937 w 1202311"/>
              <a:gd name="connsiteY20" fmla="*/ 1838325 h 1857375"/>
              <a:gd name="connsiteX21" fmla="*/ 220437 w 1202311"/>
              <a:gd name="connsiteY21" fmla="*/ 1752600 h 1857375"/>
              <a:gd name="connsiteX22" fmla="*/ 163287 w 1202311"/>
              <a:gd name="connsiteY22" fmla="*/ 1666875 h 1857375"/>
              <a:gd name="connsiteX23" fmla="*/ 58512 w 1202311"/>
              <a:gd name="connsiteY23" fmla="*/ 1571625 h 1857375"/>
              <a:gd name="connsiteX24" fmla="*/ 1362 w 1202311"/>
              <a:gd name="connsiteY24" fmla="*/ 1466850 h 1857375"/>
              <a:gd name="connsiteX25" fmla="*/ 20412 w 1202311"/>
              <a:gd name="connsiteY25" fmla="*/ 1323975 h 1857375"/>
              <a:gd name="connsiteX26" fmla="*/ 48987 w 1202311"/>
              <a:gd name="connsiteY26" fmla="*/ 1228725 h 1857375"/>
              <a:gd name="connsiteX27" fmla="*/ 87087 w 1202311"/>
              <a:gd name="connsiteY27" fmla="*/ 1171575 h 1857375"/>
              <a:gd name="connsiteX28" fmla="*/ 134712 w 1202311"/>
              <a:gd name="connsiteY28" fmla="*/ 1104900 h 1857375"/>
              <a:gd name="connsiteX29" fmla="*/ 153762 w 1202311"/>
              <a:gd name="connsiteY29" fmla="*/ 990600 h 1857375"/>
              <a:gd name="connsiteX30" fmla="*/ 201387 w 1202311"/>
              <a:gd name="connsiteY30" fmla="*/ 904875 h 1857375"/>
              <a:gd name="connsiteX31" fmla="*/ 268062 w 1202311"/>
              <a:gd name="connsiteY31" fmla="*/ 781050 h 1857375"/>
              <a:gd name="connsiteX32" fmla="*/ 296637 w 1202311"/>
              <a:gd name="connsiteY32" fmla="*/ 771525 h 1857375"/>
              <a:gd name="connsiteX33" fmla="*/ 344262 w 1202311"/>
              <a:gd name="connsiteY33" fmla="*/ 619125 h 1857375"/>
              <a:gd name="connsiteX34" fmla="*/ 429987 w 1202311"/>
              <a:gd name="connsiteY34" fmla="*/ 485775 h 1857375"/>
              <a:gd name="connsiteX35" fmla="*/ 496662 w 1202311"/>
              <a:gd name="connsiteY35" fmla="*/ 419100 h 1857375"/>
              <a:gd name="connsiteX36" fmla="*/ 553812 w 1202311"/>
              <a:gd name="connsiteY36" fmla="*/ 342900 h 1857375"/>
              <a:gd name="connsiteX37" fmla="*/ 649062 w 1202311"/>
              <a:gd name="connsiteY37" fmla="*/ 266700 h 1857375"/>
              <a:gd name="connsiteX38" fmla="*/ 715737 w 1202311"/>
              <a:gd name="connsiteY38" fmla="*/ 200025 h 1857375"/>
              <a:gd name="connsiteX39" fmla="*/ 791937 w 1202311"/>
              <a:gd name="connsiteY39" fmla="*/ 133350 h 1857375"/>
              <a:gd name="connsiteX40" fmla="*/ 868137 w 1202311"/>
              <a:gd name="connsiteY40" fmla="*/ 76200 h 1857375"/>
              <a:gd name="connsiteX41" fmla="*/ 925287 w 1202311"/>
              <a:gd name="connsiteY41" fmla="*/ 38100 h 1857375"/>
              <a:gd name="connsiteX42" fmla="*/ 953862 w 1202311"/>
              <a:gd name="connsiteY42" fmla="*/ 28575 h 1857375"/>
              <a:gd name="connsiteX43" fmla="*/ 944337 w 1202311"/>
              <a:gd name="connsiteY43" fmla="*/ 0 h 1857375"/>
              <a:gd name="connsiteX0" fmla="*/ 944337 w 1202739"/>
              <a:gd name="connsiteY0" fmla="*/ 0 h 1857375"/>
              <a:gd name="connsiteX1" fmla="*/ 944337 w 1202739"/>
              <a:gd name="connsiteY1" fmla="*/ 0 h 1857375"/>
              <a:gd name="connsiteX2" fmla="*/ 953862 w 1202739"/>
              <a:gd name="connsiteY2" fmla="*/ 85725 h 1857375"/>
              <a:gd name="connsiteX3" fmla="*/ 963387 w 1202739"/>
              <a:gd name="connsiteY3" fmla="*/ 114300 h 1857375"/>
              <a:gd name="connsiteX4" fmla="*/ 1001487 w 1202739"/>
              <a:gd name="connsiteY4" fmla="*/ 285750 h 1857375"/>
              <a:gd name="connsiteX5" fmla="*/ 1087212 w 1202739"/>
              <a:gd name="connsiteY5" fmla="*/ 361950 h 1857375"/>
              <a:gd name="connsiteX6" fmla="*/ 1182462 w 1202739"/>
              <a:gd name="connsiteY6" fmla="*/ 381000 h 1857375"/>
              <a:gd name="connsiteX7" fmla="*/ 1125312 w 1202739"/>
              <a:gd name="connsiteY7" fmla="*/ 419100 h 1857375"/>
              <a:gd name="connsiteX8" fmla="*/ 1077687 w 1202739"/>
              <a:gd name="connsiteY8" fmla="*/ 466725 h 1857375"/>
              <a:gd name="connsiteX9" fmla="*/ 1042404 w 1202739"/>
              <a:gd name="connsiteY9" fmla="*/ 533937 h 1857375"/>
              <a:gd name="connsiteX10" fmla="*/ 1191987 w 1202739"/>
              <a:gd name="connsiteY10" fmla="*/ 708740 h 1857375"/>
              <a:gd name="connsiteX11" fmla="*/ 1191987 w 1202739"/>
              <a:gd name="connsiteY11" fmla="*/ 923925 h 1857375"/>
              <a:gd name="connsiteX12" fmla="*/ 1153887 w 1202739"/>
              <a:gd name="connsiteY12" fmla="*/ 1028700 h 1857375"/>
              <a:gd name="connsiteX13" fmla="*/ 1115787 w 1202739"/>
              <a:gd name="connsiteY13" fmla="*/ 1104900 h 1857375"/>
              <a:gd name="connsiteX14" fmla="*/ 1068162 w 1202739"/>
              <a:gd name="connsiteY14" fmla="*/ 1286948 h 1857375"/>
              <a:gd name="connsiteX15" fmla="*/ 926360 w 1202739"/>
              <a:gd name="connsiteY15" fmla="*/ 1434921 h 1857375"/>
              <a:gd name="connsiteX16" fmla="*/ 725262 w 1202739"/>
              <a:gd name="connsiteY16" fmla="*/ 1609725 h 1857375"/>
              <a:gd name="connsiteX17" fmla="*/ 610962 w 1202739"/>
              <a:gd name="connsiteY17" fmla="*/ 1809750 h 1857375"/>
              <a:gd name="connsiteX18" fmla="*/ 563337 w 1202739"/>
              <a:gd name="connsiteY18" fmla="*/ 1857375 h 1857375"/>
              <a:gd name="connsiteX19" fmla="*/ 410937 w 1202739"/>
              <a:gd name="connsiteY19" fmla="*/ 1838325 h 1857375"/>
              <a:gd name="connsiteX20" fmla="*/ 220437 w 1202739"/>
              <a:gd name="connsiteY20" fmla="*/ 1752600 h 1857375"/>
              <a:gd name="connsiteX21" fmla="*/ 163287 w 1202739"/>
              <a:gd name="connsiteY21" fmla="*/ 1666875 h 1857375"/>
              <a:gd name="connsiteX22" fmla="*/ 58512 w 1202739"/>
              <a:gd name="connsiteY22" fmla="*/ 1571625 h 1857375"/>
              <a:gd name="connsiteX23" fmla="*/ 1362 w 1202739"/>
              <a:gd name="connsiteY23" fmla="*/ 1466850 h 1857375"/>
              <a:gd name="connsiteX24" fmla="*/ 20412 w 1202739"/>
              <a:gd name="connsiteY24" fmla="*/ 1323975 h 1857375"/>
              <a:gd name="connsiteX25" fmla="*/ 48987 w 1202739"/>
              <a:gd name="connsiteY25" fmla="*/ 1228725 h 1857375"/>
              <a:gd name="connsiteX26" fmla="*/ 87087 w 1202739"/>
              <a:gd name="connsiteY26" fmla="*/ 1171575 h 1857375"/>
              <a:gd name="connsiteX27" fmla="*/ 134712 w 1202739"/>
              <a:gd name="connsiteY27" fmla="*/ 1104900 h 1857375"/>
              <a:gd name="connsiteX28" fmla="*/ 153762 w 1202739"/>
              <a:gd name="connsiteY28" fmla="*/ 990600 h 1857375"/>
              <a:gd name="connsiteX29" fmla="*/ 201387 w 1202739"/>
              <a:gd name="connsiteY29" fmla="*/ 904875 h 1857375"/>
              <a:gd name="connsiteX30" fmla="*/ 268062 w 1202739"/>
              <a:gd name="connsiteY30" fmla="*/ 781050 h 1857375"/>
              <a:gd name="connsiteX31" fmla="*/ 296637 w 1202739"/>
              <a:gd name="connsiteY31" fmla="*/ 771525 h 1857375"/>
              <a:gd name="connsiteX32" fmla="*/ 344262 w 1202739"/>
              <a:gd name="connsiteY32" fmla="*/ 619125 h 1857375"/>
              <a:gd name="connsiteX33" fmla="*/ 429987 w 1202739"/>
              <a:gd name="connsiteY33" fmla="*/ 485775 h 1857375"/>
              <a:gd name="connsiteX34" fmla="*/ 496662 w 1202739"/>
              <a:gd name="connsiteY34" fmla="*/ 419100 h 1857375"/>
              <a:gd name="connsiteX35" fmla="*/ 553812 w 1202739"/>
              <a:gd name="connsiteY35" fmla="*/ 342900 h 1857375"/>
              <a:gd name="connsiteX36" fmla="*/ 649062 w 1202739"/>
              <a:gd name="connsiteY36" fmla="*/ 266700 h 1857375"/>
              <a:gd name="connsiteX37" fmla="*/ 715737 w 1202739"/>
              <a:gd name="connsiteY37" fmla="*/ 200025 h 1857375"/>
              <a:gd name="connsiteX38" fmla="*/ 791937 w 1202739"/>
              <a:gd name="connsiteY38" fmla="*/ 133350 h 1857375"/>
              <a:gd name="connsiteX39" fmla="*/ 868137 w 1202739"/>
              <a:gd name="connsiteY39" fmla="*/ 76200 h 1857375"/>
              <a:gd name="connsiteX40" fmla="*/ 925287 w 1202739"/>
              <a:gd name="connsiteY40" fmla="*/ 38100 h 1857375"/>
              <a:gd name="connsiteX41" fmla="*/ 953862 w 1202739"/>
              <a:gd name="connsiteY41" fmla="*/ 28575 h 1857375"/>
              <a:gd name="connsiteX42" fmla="*/ 944337 w 1202739"/>
              <a:gd name="connsiteY42" fmla="*/ 0 h 1857375"/>
              <a:gd name="connsiteX0" fmla="*/ 944337 w 1202739"/>
              <a:gd name="connsiteY0" fmla="*/ 0 h 1857375"/>
              <a:gd name="connsiteX1" fmla="*/ 944337 w 1202739"/>
              <a:gd name="connsiteY1" fmla="*/ 0 h 1857375"/>
              <a:gd name="connsiteX2" fmla="*/ 953862 w 1202739"/>
              <a:gd name="connsiteY2" fmla="*/ 85725 h 1857375"/>
              <a:gd name="connsiteX3" fmla="*/ 963387 w 1202739"/>
              <a:gd name="connsiteY3" fmla="*/ 114300 h 1857375"/>
              <a:gd name="connsiteX4" fmla="*/ 1001487 w 1202739"/>
              <a:gd name="connsiteY4" fmla="*/ 285750 h 1857375"/>
              <a:gd name="connsiteX5" fmla="*/ 1087212 w 1202739"/>
              <a:gd name="connsiteY5" fmla="*/ 361950 h 1857375"/>
              <a:gd name="connsiteX6" fmla="*/ 1182462 w 1202739"/>
              <a:gd name="connsiteY6" fmla="*/ 381000 h 1857375"/>
              <a:gd name="connsiteX7" fmla="*/ 1125312 w 1202739"/>
              <a:gd name="connsiteY7" fmla="*/ 419100 h 1857375"/>
              <a:gd name="connsiteX8" fmla="*/ 1042404 w 1202739"/>
              <a:gd name="connsiteY8" fmla="*/ 533937 h 1857375"/>
              <a:gd name="connsiteX9" fmla="*/ 1191987 w 1202739"/>
              <a:gd name="connsiteY9" fmla="*/ 708740 h 1857375"/>
              <a:gd name="connsiteX10" fmla="*/ 1191987 w 1202739"/>
              <a:gd name="connsiteY10" fmla="*/ 923925 h 1857375"/>
              <a:gd name="connsiteX11" fmla="*/ 1153887 w 1202739"/>
              <a:gd name="connsiteY11" fmla="*/ 1028700 h 1857375"/>
              <a:gd name="connsiteX12" fmla="*/ 1115787 w 1202739"/>
              <a:gd name="connsiteY12" fmla="*/ 1104900 h 1857375"/>
              <a:gd name="connsiteX13" fmla="*/ 1068162 w 1202739"/>
              <a:gd name="connsiteY13" fmla="*/ 1286948 h 1857375"/>
              <a:gd name="connsiteX14" fmla="*/ 926360 w 1202739"/>
              <a:gd name="connsiteY14" fmla="*/ 1434921 h 1857375"/>
              <a:gd name="connsiteX15" fmla="*/ 725262 w 1202739"/>
              <a:gd name="connsiteY15" fmla="*/ 1609725 h 1857375"/>
              <a:gd name="connsiteX16" fmla="*/ 610962 w 1202739"/>
              <a:gd name="connsiteY16" fmla="*/ 1809750 h 1857375"/>
              <a:gd name="connsiteX17" fmla="*/ 563337 w 1202739"/>
              <a:gd name="connsiteY17" fmla="*/ 1857375 h 1857375"/>
              <a:gd name="connsiteX18" fmla="*/ 410937 w 1202739"/>
              <a:gd name="connsiteY18" fmla="*/ 1838325 h 1857375"/>
              <a:gd name="connsiteX19" fmla="*/ 220437 w 1202739"/>
              <a:gd name="connsiteY19" fmla="*/ 1752600 h 1857375"/>
              <a:gd name="connsiteX20" fmla="*/ 163287 w 1202739"/>
              <a:gd name="connsiteY20" fmla="*/ 1666875 h 1857375"/>
              <a:gd name="connsiteX21" fmla="*/ 58512 w 1202739"/>
              <a:gd name="connsiteY21" fmla="*/ 1571625 h 1857375"/>
              <a:gd name="connsiteX22" fmla="*/ 1362 w 1202739"/>
              <a:gd name="connsiteY22" fmla="*/ 1466850 h 1857375"/>
              <a:gd name="connsiteX23" fmla="*/ 20412 w 1202739"/>
              <a:gd name="connsiteY23" fmla="*/ 1323975 h 1857375"/>
              <a:gd name="connsiteX24" fmla="*/ 48987 w 1202739"/>
              <a:gd name="connsiteY24" fmla="*/ 1228725 h 1857375"/>
              <a:gd name="connsiteX25" fmla="*/ 87087 w 1202739"/>
              <a:gd name="connsiteY25" fmla="*/ 1171575 h 1857375"/>
              <a:gd name="connsiteX26" fmla="*/ 134712 w 1202739"/>
              <a:gd name="connsiteY26" fmla="*/ 1104900 h 1857375"/>
              <a:gd name="connsiteX27" fmla="*/ 153762 w 1202739"/>
              <a:gd name="connsiteY27" fmla="*/ 990600 h 1857375"/>
              <a:gd name="connsiteX28" fmla="*/ 201387 w 1202739"/>
              <a:gd name="connsiteY28" fmla="*/ 904875 h 1857375"/>
              <a:gd name="connsiteX29" fmla="*/ 268062 w 1202739"/>
              <a:gd name="connsiteY29" fmla="*/ 781050 h 1857375"/>
              <a:gd name="connsiteX30" fmla="*/ 296637 w 1202739"/>
              <a:gd name="connsiteY30" fmla="*/ 771525 h 1857375"/>
              <a:gd name="connsiteX31" fmla="*/ 344262 w 1202739"/>
              <a:gd name="connsiteY31" fmla="*/ 619125 h 1857375"/>
              <a:gd name="connsiteX32" fmla="*/ 429987 w 1202739"/>
              <a:gd name="connsiteY32" fmla="*/ 485775 h 1857375"/>
              <a:gd name="connsiteX33" fmla="*/ 496662 w 1202739"/>
              <a:gd name="connsiteY33" fmla="*/ 419100 h 1857375"/>
              <a:gd name="connsiteX34" fmla="*/ 553812 w 1202739"/>
              <a:gd name="connsiteY34" fmla="*/ 342900 h 1857375"/>
              <a:gd name="connsiteX35" fmla="*/ 649062 w 1202739"/>
              <a:gd name="connsiteY35" fmla="*/ 266700 h 1857375"/>
              <a:gd name="connsiteX36" fmla="*/ 715737 w 1202739"/>
              <a:gd name="connsiteY36" fmla="*/ 200025 h 1857375"/>
              <a:gd name="connsiteX37" fmla="*/ 791937 w 1202739"/>
              <a:gd name="connsiteY37" fmla="*/ 133350 h 1857375"/>
              <a:gd name="connsiteX38" fmla="*/ 868137 w 1202739"/>
              <a:gd name="connsiteY38" fmla="*/ 76200 h 1857375"/>
              <a:gd name="connsiteX39" fmla="*/ 925287 w 1202739"/>
              <a:gd name="connsiteY39" fmla="*/ 38100 h 1857375"/>
              <a:gd name="connsiteX40" fmla="*/ 953862 w 1202739"/>
              <a:gd name="connsiteY40" fmla="*/ 28575 h 1857375"/>
              <a:gd name="connsiteX41" fmla="*/ 944337 w 1202739"/>
              <a:gd name="connsiteY41" fmla="*/ 0 h 1857375"/>
              <a:gd name="connsiteX0" fmla="*/ 944337 w 1202739"/>
              <a:gd name="connsiteY0" fmla="*/ 0 h 1857375"/>
              <a:gd name="connsiteX1" fmla="*/ 944337 w 1202739"/>
              <a:gd name="connsiteY1" fmla="*/ 0 h 1857375"/>
              <a:gd name="connsiteX2" fmla="*/ 953862 w 1202739"/>
              <a:gd name="connsiteY2" fmla="*/ 85725 h 1857375"/>
              <a:gd name="connsiteX3" fmla="*/ 963387 w 1202739"/>
              <a:gd name="connsiteY3" fmla="*/ 114300 h 1857375"/>
              <a:gd name="connsiteX4" fmla="*/ 1001487 w 1202739"/>
              <a:gd name="connsiteY4" fmla="*/ 285750 h 1857375"/>
              <a:gd name="connsiteX5" fmla="*/ 1182462 w 1202739"/>
              <a:gd name="connsiteY5" fmla="*/ 381000 h 1857375"/>
              <a:gd name="connsiteX6" fmla="*/ 1125312 w 1202739"/>
              <a:gd name="connsiteY6" fmla="*/ 419100 h 1857375"/>
              <a:gd name="connsiteX7" fmla="*/ 1042404 w 1202739"/>
              <a:gd name="connsiteY7" fmla="*/ 533937 h 1857375"/>
              <a:gd name="connsiteX8" fmla="*/ 1191987 w 1202739"/>
              <a:gd name="connsiteY8" fmla="*/ 708740 h 1857375"/>
              <a:gd name="connsiteX9" fmla="*/ 1191987 w 1202739"/>
              <a:gd name="connsiteY9" fmla="*/ 923925 h 1857375"/>
              <a:gd name="connsiteX10" fmla="*/ 1153887 w 1202739"/>
              <a:gd name="connsiteY10" fmla="*/ 1028700 h 1857375"/>
              <a:gd name="connsiteX11" fmla="*/ 1115787 w 1202739"/>
              <a:gd name="connsiteY11" fmla="*/ 1104900 h 1857375"/>
              <a:gd name="connsiteX12" fmla="*/ 1068162 w 1202739"/>
              <a:gd name="connsiteY12" fmla="*/ 1286948 h 1857375"/>
              <a:gd name="connsiteX13" fmla="*/ 926360 w 1202739"/>
              <a:gd name="connsiteY13" fmla="*/ 1434921 h 1857375"/>
              <a:gd name="connsiteX14" fmla="*/ 725262 w 1202739"/>
              <a:gd name="connsiteY14" fmla="*/ 1609725 h 1857375"/>
              <a:gd name="connsiteX15" fmla="*/ 610962 w 1202739"/>
              <a:gd name="connsiteY15" fmla="*/ 1809750 h 1857375"/>
              <a:gd name="connsiteX16" fmla="*/ 563337 w 1202739"/>
              <a:gd name="connsiteY16" fmla="*/ 1857375 h 1857375"/>
              <a:gd name="connsiteX17" fmla="*/ 410937 w 1202739"/>
              <a:gd name="connsiteY17" fmla="*/ 1838325 h 1857375"/>
              <a:gd name="connsiteX18" fmla="*/ 220437 w 1202739"/>
              <a:gd name="connsiteY18" fmla="*/ 1752600 h 1857375"/>
              <a:gd name="connsiteX19" fmla="*/ 163287 w 1202739"/>
              <a:gd name="connsiteY19" fmla="*/ 1666875 h 1857375"/>
              <a:gd name="connsiteX20" fmla="*/ 58512 w 1202739"/>
              <a:gd name="connsiteY20" fmla="*/ 1571625 h 1857375"/>
              <a:gd name="connsiteX21" fmla="*/ 1362 w 1202739"/>
              <a:gd name="connsiteY21" fmla="*/ 1466850 h 1857375"/>
              <a:gd name="connsiteX22" fmla="*/ 20412 w 1202739"/>
              <a:gd name="connsiteY22" fmla="*/ 1323975 h 1857375"/>
              <a:gd name="connsiteX23" fmla="*/ 48987 w 1202739"/>
              <a:gd name="connsiteY23" fmla="*/ 1228725 h 1857375"/>
              <a:gd name="connsiteX24" fmla="*/ 87087 w 1202739"/>
              <a:gd name="connsiteY24" fmla="*/ 1171575 h 1857375"/>
              <a:gd name="connsiteX25" fmla="*/ 134712 w 1202739"/>
              <a:gd name="connsiteY25" fmla="*/ 1104900 h 1857375"/>
              <a:gd name="connsiteX26" fmla="*/ 153762 w 1202739"/>
              <a:gd name="connsiteY26" fmla="*/ 990600 h 1857375"/>
              <a:gd name="connsiteX27" fmla="*/ 201387 w 1202739"/>
              <a:gd name="connsiteY27" fmla="*/ 904875 h 1857375"/>
              <a:gd name="connsiteX28" fmla="*/ 268062 w 1202739"/>
              <a:gd name="connsiteY28" fmla="*/ 781050 h 1857375"/>
              <a:gd name="connsiteX29" fmla="*/ 296637 w 1202739"/>
              <a:gd name="connsiteY29" fmla="*/ 771525 h 1857375"/>
              <a:gd name="connsiteX30" fmla="*/ 344262 w 1202739"/>
              <a:gd name="connsiteY30" fmla="*/ 619125 h 1857375"/>
              <a:gd name="connsiteX31" fmla="*/ 429987 w 1202739"/>
              <a:gd name="connsiteY31" fmla="*/ 485775 h 1857375"/>
              <a:gd name="connsiteX32" fmla="*/ 496662 w 1202739"/>
              <a:gd name="connsiteY32" fmla="*/ 419100 h 1857375"/>
              <a:gd name="connsiteX33" fmla="*/ 553812 w 1202739"/>
              <a:gd name="connsiteY33" fmla="*/ 342900 h 1857375"/>
              <a:gd name="connsiteX34" fmla="*/ 649062 w 1202739"/>
              <a:gd name="connsiteY34" fmla="*/ 266700 h 1857375"/>
              <a:gd name="connsiteX35" fmla="*/ 715737 w 1202739"/>
              <a:gd name="connsiteY35" fmla="*/ 200025 h 1857375"/>
              <a:gd name="connsiteX36" fmla="*/ 791937 w 1202739"/>
              <a:gd name="connsiteY36" fmla="*/ 133350 h 1857375"/>
              <a:gd name="connsiteX37" fmla="*/ 868137 w 1202739"/>
              <a:gd name="connsiteY37" fmla="*/ 76200 h 1857375"/>
              <a:gd name="connsiteX38" fmla="*/ 925287 w 1202739"/>
              <a:gd name="connsiteY38" fmla="*/ 38100 h 1857375"/>
              <a:gd name="connsiteX39" fmla="*/ 953862 w 1202739"/>
              <a:gd name="connsiteY39" fmla="*/ 28575 h 1857375"/>
              <a:gd name="connsiteX40" fmla="*/ 944337 w 1202739"/>
              <a:gd name="connsiteY40" fmla="*/ 0 h 1857375"/>
              <a:gd name="connsiteX0" fmla="*/ 944337 w 1202739"/>
              <a:gd name="connsiteY0" fmla="*/ 0 h 1857375"/>
              <a:gd name="connsiteX1" fmla="*/ 944337 w 1202739"/>
              <a:gd name="connsiteY1" fmla="*/ 0 h 1857375"/>
              <a:gd name="connsiteX2" fmla="*/ 953862 w 1202739"/>
              <a:gd name="connsiteY2" fmla="*/ 85725 h 1857375"/>
              <a:gd name="connsiteX3" fmla="*/ 963387 w 1202739"/>
              <a:gd name="connsiteY3" fmla="*/ 114300 h 1857375"/>
              <a:gd name="connsiteX4" fmla="*/ 1001487 w 1202739"/>
              <a:gd name="connsiteY4" fmla="*/ 285750 h 1857375"/>
              <a:gd name="connsiteX5" fmla="*/ 1182462 w 1202739"/>
              <a:gd name="connsiteY5" fmla="*/ 381000 h 1857375"/>
              <a:gd name="connsiteX6" fmla="*/ 1042404 w 1202739"/>
              <a:gd name="connsiteY6" fmla="*/ 533937 h 1857375"/>
              <a:gd name="connsiteX7" fmla="*/ 1191987 w 1202739"/>
              <a:gd name="connsiteY7" fmla="*/ 708740 h 1857375"/>
              <a:gd name="connsiteX8" fmla="*/ 1191987 w 1202739"/>
              <a:gd name="connsiteY8" fmla="*/ 923925 h 1857375"/>
              <a:gd name="connsiteX9" fmla="*/ 1153887 w 1202739"/>
              <a:gd name="connsiteY9" fmla="*/ 1028700 h 1857375"/>
              <a:gd name="connsiteX10" fmla="*/ 1115787 w 1202739"/>
              <a:gd name="connsiteY10" fmla="*/ 1104900 h 1857375"/>
              <a:gd name="connsiteX11" fmla="*/ 1068162 w 1202739"/>
              <a:gd name="connsiteY11" fmla="*/ 1286948 h 1857375"/>
              <a:gd name="connsiteX12" fmla="*/ 926360 w 1202739"/>
              <a:gd name="connsiteY12" fmla="*/ 1434921 h 1857375"/>
              <a:gd name="connsiteX13" fmla="*/ 725262 w 1202739"/>
              <a:gd name="connsiteY13" fmla="*/ 1609725 h 1857375"/>
              <a:gd name="connsiteX14" fmla="*/ 610962 w 1202739"/>
              <a:gd name="connsiteY14" fmla="*/ 1809750 h 1857375"/>
              <a:gd name="connsiteX15" fmla="*/ 563337 w 1202739"/>
              <a:gd name="connsiteY15" fmla="*/ 1857375 h 1857375"/>
              <a:gd name="connsiteX16" fmla="*/ 410937 w 1202739"/>
              <a:gd name="connsiteY16" fmla="*/ 1838325 h 1857375"/>
              <a:gd name="connsiteX17" fmla="*/ 220437 w 1202739"/>
              <a:gd name="connsiteY17" fmla="*/ 1752600 h 1857375"/>
              <a:gd name="connsiteX18" fmla="*/ 163287 w 1202739"/>
              <a:gd name="connsiteY18" fmla="*/ 1666875 h 1857375"/>
              <a:gd name="connsiteX19" fmla="*/ 58512 w 1202739"/>
              <a:gd name="connsiteY19" fmla="*/ 1571625 h 1857375"/>
              <a:gd name="connsiteX20" fmla="*/ 1362 w 1202739"/>
              <a:gd name="connsiteY20" fmla="*/ 1466850 h 1857375"/>
              <a:gd name="connsiteX21" fmla="*/ 20412 w 1202739"/>
              <a:gd name="connsiteY21" fmla="*/ 1323975 h 1857375"/>
              <a:gd name="connsiteX22" fmla="*/ 48987 w 1202739"/>
              <a:gd name="connsiteY22" fmla="*/ 1228725 h 1857375"/>
              <a:gd name="connsiteX23" fmla="*/ 87087 w 1202739"/>
              <a:gd name="connsiteY23" fmla="*/ 1171575 h 1857375"/>
              <a:gd name="connsiteX24" fmla="*/ 134712 w 1202739"/>
              <a:gd name="connsiteY24" fmla="*/ 1104900 h 1857375"/>
              <a:gd name="connsiteX25" fmla="*/ 153762 w 1202739"/>
              <a:gd name="connsiteY25" fmla="*/ 990600 h 1857375"/>
              <a:gd name="connsiteX26" fmla="*/ 201387 w 1202739"/>
              <a:gd name="connsiteY26" fmla="*/ 904875 h 1857375"/>
              <a:gd name="connsiteX27" fmla="*/ 268062 w 1202739"/>
              <a:gd name="connsiteY27" fmla="*/ 781050 h 1857375"/>
              <a:gd name="connsiteX28" fmla="*/ 296637 w 1202739"/>
              <a:gd name="connsiteY28" fmla="*/ 771525 h 1857375"/>
              <a:gd name="connsiteX29" fmla="*/ 344262 w 1202739"/>
              <a:gd name="connsiteY29" fmla="*/ 619125 h 1857375"/>
              <a:gd name="connsiteX30" fmla="*/ 429987 w 1202739"/>
              <a:gd name="connsiteY30" fmla="*/ 485775 h 1857375"/>
              <a:gd name="connsiteX31" fmla="*/ 496662 w 1202739"/>
              <a:gd name="connsiteY31" fmla="*/ 419100 h 1857375"/>
              <a:gd name="connsiteX32" fmla="*/ 553812 w 1202739"/>
              <a:gd name="connsiteY32" fmla="*/ 342900 h 1857375"/>
              <a:gd name="connsiteX33" fmla="*/ 649062 w 1202739"/>
              <a:gd name="connsiteY33" fmla="*/ 266700 h 1857375"/>
              <a:gd name="connsiteX34" fmla="*/ 715737 w 1202739"/>
              <a:gd name="connsiteY34" fmla="*/ 200025 h 1857375"/>
              <a:gd name="connsiteX35" fmla="*/ 791937 w 1202739"/>
              <a:gd name="connsiteY35" fmla="*/ 133350 h 1857375"/>
              <a:gd name="connsiteX36" fmla="*/ 868137 w 1202739"/>
              <a:gd name="connsiteY36" fmla="*/ 76200 h 1857375"/>
              <a:gd name="connsiteX37" fmla="*/ 925287 w 1202739"/>
              <a:gd name="connsiteY37" fmla="*/ 38100 h 1857375"/>
              <a:gd name="connsiteX38" fmla="*/ 953862 w 1202739"/>
              <a:gd name="connsiteY38" fmla="*/ 28575 h 1857375"/>
              <a:gd name="connsiteX39" fmla="*/ 944337 w 1202739"/>
              <a:gd name="connsiteY39" fmla="*/ 0 h 1857375"/>
              <a:gd name="connsiteX0" fmla="*/ 944337 w 1202739"/>
              <a:gd name="connsiteY0" fmla="*/ 0 h 1857375"/>
              <a:gd name="connsiteX1" fmla="*/ 944337 w 1202739"/>
              <a:gd name="connsiteY1" fmla="*/ 0 h 1857375"/>
              <a:gd name="connsiteX2" fmla="*/ 953862 w 1202739"/>
              <a:gd name="connsiteY2" fmla="*/ 85725 h 1857375"/>
              <a:gd name="connsiteX3" fmla="*/ 1001487 w 1202739"/>
              <a:gd name="connsiteY3" fmla="*/ 285750 h 1857375"/>
              <a:gd name="connsiteX4" fmla="*/ 1182462 w 1202739"/>
              <a:gd name="connsiteY4" fmla="*/ 381000 h 1857375"/>
              <a:gd name="connsiteX5" fmla="*/ 1042404 w 1202739"/>
              <a:gd name="connsiteY5" fmla="*/ 533937 h 1857375"/>
              <a:gd name="connsiteX6" fmla="*/ 1191987 w 1202739"/>
              <a:gd name="connsiteY6" fmla="*/ 708740 h 1857375"/>
              <a:gd name="connsiteX7" fmla="*/ 1191987 w 1202739"/>
              <a:gd name="connsiteY7" fmla="*/ 923925 h 1857375"/>
              <a:gd name="connsiteX8" fmla="*/ 1153887 w 1202739"/>
              <a:gd name="connsiteY8" fmla="*/ 1028700 h 1857375"/>
              <a:gd name="connsiteX9" fmla="*/ 1115787 w 1202739"/>
              <a:gd name="connsiteY9" fmla="*/ 1104900 h 1857375"/>
              <a:gd name="connsiteX10" fmla="*/ 1068162 w 1202739"/>
              <a:gd name="connsiteY10" fmla="*/ 1286948 h 1857375"/>
              <a:gd name="connsiteX11" fmla="*/ 926360 w 1202739"/>
              <a:gd name="connsiteY11" fmla="*/ 1434921 h 1857375"/>
              <a:gd name="connsiteX12" fmla="*/ 725262 w 1202739"/>
              <a:gd name="connsiteY12" fmla="*/ 1609725 h 1857375"/>
              <a:gd name="connsiteX13" fmla="*/ 610962 w 1202739"/>
              <a:gd name="connsiteY13" fmla="*/ 1809750 h 1857375"/>
              <a:gd name="connsiteX14" fmla="*/ 563337 w 1202739"/>
              <a:gd name="connsiteY14" fmla="*/ 1857375 h 1857375"/>
              <a:gd name="connsiteX15" fmla="*/ 410937 w 1202739"/>
              <a:gd name="connsiteY15" fmla="*/ 1838325 h 1857375"/>
              <a:gd name="connsiteX16" fmla="*/ 220437 w 1202739"/>
              <a:gd name="connsiteY16" fmla="*/ 1752600 h 1857375"/>
              <a:gd name="connsiteX17" fmla="*/ 163287 w 1202739"/>
              <a:gd name="connsiteY17" fmla="*/ 1666875 h 1857375"/>
              <a:gd name="connsiteX18" fmla="*/ 58512 w 1202739"/>
              <a:gd name="connsiteY18" fmla="*/ 1571625 h 1857375"/>
              <a:gd name="connsiteX19" fmla="*/ 1362 w 1202739"/>
              <a:gd name="connsiteY19" fmla="*/ 1466850 h 1857375"/>
              <a:gd name="connsiteX20" fmla="*/ 20412 w 1202739"/>
              <a:gd name="connsiteY20" fmla="*/ 1323975 h 1857375"/>
              <a:gd name="connsiteX21" fmla="*/ 48987 w 1202739"/>
              <a:gd name="connsiteY21" fmla="*/ 1228725 h 1857375"/>
              <a:gd name="connsiteX22" fmla="*/ 87087 w 1202739"/>
              <a:gd name="connsiteY22" fmla="*/ 1171575 h 1857375"/>
              <a:gd name="connsiteX23" fmla="*/ 134712 w 1202739"/>
              <a:gd name="connsiteY23" fmla="*/ 1104900 h 1857375"/>
              <a:gd name="connsiteX24" fmla="*/ 153762 w 1202739"/>
              <a:gd name="connsiteY24" fmla="*/ 990600 h 1857375"/>
              <a:gd name="connsiteX25" fmla="*/ 201387 w 1202739"/>
              <a:gd name="connsiteY25" fmla="*/ 904875 h 1857375"/>
              <a:gd name="connsiteX26" fmla="*/ 268062 w 1202739"/>
              <a:gd name="connsiteY26" fmla="*/ 781050 h 1857375"/>
              <a:gd name="connsiteX27" fmla="*/ 296637 w 1202739"/>
              <a:gd name="connsiteY27" fmla="*/ 771525 h 1857375"/>
              <a:gd name="connsiteX28" fmla="*/ 344262 w 1202739"/>
              <a:gd name="connsiteY28" fmla="*/ 619125 h 1857375"/>
              <a:gd name="connsiteX29" fmla="*/ 429987 w 1202739"/>
              <a:gd name="connsiteY29" fmla="*/ 485775 h 1857375"/>
              <a:gd name="connsiteX30" fmla="*/ 496662 w 1202739"/>
              <a:gd name="connsiteY30" fmla="*/ 419100 h 1857375"/>
              <a:gd name="connsiteX31" fmla="*/ 553812 w 1202739"/>
              <a:gd name="connsiteY31" fmla="*/ 342900 h 1857375"/>
              <a:gd name="connsiteX32" fmla="*/ 649062 w 1202739"/>
              <a:gd name="connsiteY32" fmla="*/ 266700 h 1857375"/>
              <a:gd name="connsiteX33" fmla="*/ 715737 w 1202739"/>
              <a:gd name="connsiteY33" fmla="*/ 200025 h 1857375"/>
              <a:gd name="connsiteX34" fmla="*/ 791937 w 1202739"/>
              <a:gd name="connsiteY34" fmla="*/ 133350 h 1857375"/>
              <a:gd name="connsiteX35" fmla="*/ 868137 w 1202739"/>
              <a:gd name="connsiteY35" fmla="*/ 76200 h 1857375"/>
              <a:gd name="connsiteX36" fmla="*/ 925287 w 1202739"/>
              <a:gd name="connsiteY36" fmla="*/ 38100 h 1857375"/>
              <a:gd name="connsiteX37" fmla="*/ 953862 w 1202739"/>
              <a:gd name="connsiteY37" fmla="*/ 28575 h 1857375"/>
              <a:gd name="connsiteX38" fmla="*/ 944337 w 1202739"/>
              <a:gd name="connsiteY38" fmla="*/ 0 h 1857375"/>
              <a:gd name="connsiteX0" fmla="*/ 944337 w 1202739"/>
              <a:gd name="connsiteY0" fmla="*/ 0 h 1857375"/>
              <a:gd name="connsiteX1" fmla="*/ 944337 w 1202739"/>
              <a:gd name="connsiteY1" fmla="*/ 0 h 1857375"/>
              <a:gd name="connsiteX2" fmla="*/ 1001487 w 1202739"/>
              <a:gd name="connsiteY2" fmla="*/ 285750 h 1857375"/>
              <a:gd name="connsiteX3" fmla="*/ 1182462 w 1202739"/>
              <a:gd name="connsiteY3" fmla="*/ 381000 h 1857375"/>
              <a:gd name="connsiteX4" fmla="*/ 1042404 w 1202739"/>
              <a:gd name="connsiteY4" fmla="*/ 533937 h 1857375"/>
              <a:gd name="connsiteX5" fmla="*/ 1191987 w 1202739"/>
              <a:gd name="connsiteY5" fmla="*/ 708740 h 1857375"/>
              <a:gd name="connsiteX6" fmla="*/ 1191987 w 1202739"/>
              <a:gd name="connsiteY6" fmla="*/ 923925 h 1857375"/>
              <a:gd name="connsiteX7" fmla="*/ 1153887 w 1202739"/>
              <a:gd name="connsiteY7" fmla="*/ 1028700 h 1857375"/>
              <a:gd name="connsiteX8" fmla="*/ 1115787 w 1202739"/>
              <a:gd name="connsiteY8" fmla="*/ 1104900 h 1857375"/>
              <a:gd name="connsiteX9" fmla="*/ 1068162 w 1202739"/>
              <a:gd name="connsiteY9" fmla="*/ 1286948 h 1857375"/>
              <a:gd name="connsiteX10" fmla="*/ 926360 w 1202739"/>
              <a:gd name="connsiteY10" fmla="*/ 1434921 h 1857375"/>
              <a:gd name="connsiteX11" fmla="*/ 725262 w 1202739"/>
              <a:gd name="connsiteY11" fmla="*/ 1609725 h 1857375"/>
              <a:gd name="connsiteX12" fmla="*/ 610962 w 1202739"/>
              <a:gd name="connsiteY12" fmla="*/ 1809750 h 1857375"/>
              <a:gd name="connsiteX13" fmla="*/ 563337 w 1202739"/>
              <a:gd name="connsiteY13" fmla="*/ 1857375 h 1857375"/>
              <a:gd name="connsiteX14" fmla="*/ 410937 w 1202739"/>
              <a:gd name="connsiteY14" fmla="*/ 1838325 h 1857375"/>
              <a:gd name="connsiteX15" fmla="*/ 220437 w 1202739"/>
              <a:gd name="connsiteY15" fmla="*/ 1752600 h 1857375"/>
              <a:gd name="connsiteX16" fmla="*/ 163287 w 1202739"/>
              <a:gd name="connsiteY16" fmla="*/ 1666875 h 1857375"/>
              <a:gd name="connsiteX17" fmla="*/ 58512 w 1202739"/>
              <a:gd name="connsiteY17" fmla="*/ 1571625 h 1857375"/>
              <a:gd name="connsiteX18" fmla="*/ 1362 w 1202739"/>
              <a:gd name="connsiteY18" fmla="*/ 1466850 h 1857375"/>
              <a:gd name="connsiteX19" fmla="*/ 20412 w 1202739"/>
              <a:gd name="connsiteY19" fmla="*/ 1323975 h 1857375"/>
              <a:gd name="connsiteX20" fmla="*/ 48987 w 1202739"/>
              <a:gd name="connsiteY20" fmla="*/ 1228725 h 1857375"/>
              <a:gd name="connsiteX21" fmla="*/ 87087 w 1202739"/>
              <a:gd name="connsiteY21" fmla="*/ 1171575 h 1857375"/>
              <a:gd name="connsiteX22" fmla="*/ 134712 w 1202739"/>
              <a:gd name="connsiteY22" fmla="*/ 1104900 h 1857375"/>
              <a:gd name="connsiteX23" fmla="*/ 153762 w 1202739"/>
              <a:gd name="connsiteY23" fmla="*/ 990600 h 1857375"/>
              <a:gd name="connsiteX24" fmla="*/ 201387 w 1202739"/>
              <a:gd name="connsiteY24" fmla="*/ 904875 h 1857375"/>
              <a:gd name="connsiteX25" fmla="*/ 268062 w 1202739"/>
              <a:gd name="connsiteY25" fmla="*/ 781050 h 1857375"/>
              <a:gd name="connsiteX26" fmla="*/ 296637 w 1202739"/>
              <a:gd name="connsiteY26" fmla="*/ 771525 h 1857375"/>
              <a:gd name="connsiteX27" fmla="*/ 344262 w 1202739"/>
              <a:gd name="connsiteY27" fmla="*/ 619125 h 1857375"/>
              <a:gd name="connsiteX28" fmla="*/ 429987 w 1202739"/>
              <a:gd name="connsiteY28" fmla="*/ 485775 h 1857375"/>
              <a:gd name="connsiteX29" fmla="*/ 496662 w 1202739"/>
              <a:gd name="connsiteY29" fmla="*/ 419100 h 1857375"/>
              <a:gd name="connsiteX30" fmla="*/ 553812 w 1202739"/>
              <a:gd name="connsiteY30" fmla="*/ 342900 h 1857375"/>
              <a:gd name="connsiteX31" fmla="*/ 649062 w 1202739"/>
              <a:gd name="connsiteY31" fmla="*/ 266700 h 1857375"/>
              <a:gd name="connsiteX32" fmla="*/ 715737 w 1202739"/>
              <a:gd name="connsiteY32" fmla="*/ 200025 h 1857375"/>
              <a:gd name="connsiteX33" fmla="*/ 791937 w 1202739"/>
              <a:gd name="connsiteY33" fmla="*/ 133350 h 1857375"/>
              <a:gd name="connsiteX34" fmla="*/ 868137 w 1202739"/>
              <a:gd name="connsiteY34" fmla="*/ 76200 h 1857375"/>
              <a:gd name="connsiteX35" fmla="*/ 925287 w 1202739"/>
              <a:gd name="connsiteY35" fmla="*/ 38100 h 1857375"/>
              <a:gd name="connsiteX36" fmla="*/ 953862 w 1202739"/>
              <a:gd name="connsiteY36" fmla="*/ 28575 h 1857375"/>
              <a:gd name="connsiteX37" fmla="*/ 944337 w 1202739"/>
              <a:gd name="connsiteY37" fmla="*/ 0 h 1857375"/>
              <a:gd name="connsiteX0" fmla="*/ 953862 w 1202739"/>
              <a:gd name="connsiteY0" fmla="*/ 43090 h 1871890"/>
              <a:gd name="connsiteX1" fmla="*/ 944337 w 1202739"/>
              <a:gd name="connsiteY1" fmla="*/ 14515 h 1871890"/>
              <a:gd name="connsiteX2" fmla="*/ 1001487 w 1202739"/>
              <a:gd name="connsiteY2" fmla="*/ 300265 h 1871890"/>
              <a:gd name="connsiteX3" fmla="*/ 1182462 w 1202739"/>
              <a:gd name="connsiteY3" fmla="*/ 395515 h 1871890"/>
              <a:gd name="connsiteX4" fmla="*/ 1042404 w 1202739"/>
              <a:gd name="connsiteY4" fmla="*/ 548452 h 1871890"/>
              <a:gd name="connsiteX5" fmla="*/ 1191987 w 1202739"/>
              <a:gd name="connsiteY5" fmla="*/ 723255 h 1871890"/>
              <a:gd name="connsiteX6" fmla="*/ 1191987 w 1202739"/>
              <a:gd name="connsiteY6" fmla="*/ 938440 h 1871890"/>
              <a:gd name="connsiteX7" fmla="*/ 1153887 w 1202739"/>
              <a:gd name="connsiteY7" fmla="*/ 1043215 h 1871890"/>
              <a:gd name="connsiteX8" fmla="*/ 1115787 w 1202739"/>
              <a:gd name="connsiteY8" fmla="*/ 1119415 h 1871890"/>
              <a:gd name="connsiteX9" fmla="*/ 1068162 w 1202739"/>
              <a:gd name="connsiteY9" fmla="*/ 1301463 h 1871890"/>
              <a:gd name="connsiteX10" fmla="*/ 926360 w 1202739"/>
              <a:gd name="connsiteY10" fmla="*/ 1449436 h 1871890"/>
              <a:gd name="connsiteX11" fmla="*/ 725262 w 1202739"/>
              <a:gd name="connsiteY11" fmla="*/ 1624240 h 1871890"/>
              <a:gd name="connsiteX12" fmla="*/ 610962 w 1202739"/>
              <a:gd name="connsiteY12" fmla="*/ 1824265 h 1871890"/>
              <a:gd name="connsiteX13" fmla="*/ 563337 w 1202739"/>
              <a:gd name="connsiteY13" fmla="*/ 1871890 h 1871890"/>
              <a:gd name="connsiteX14" fmla="*/ 410937 w 1202739"/>
              <a:gd name="connsiteY14" fmla="*/ 1852840 h 1871890"/>
              <a:gd name="connsiteX15" fmla="*/ 220437 w 1202739"/>
              <a:gd name="connsiteY15" fmla="*/ 1767115 h 1871890"/>
              <a:gd name="connsiteX16" fmla="*/ 163287 w 1202739"/>
              <a:gd name="connsiteY16" fmla="*/ 1681390 h 1871890"/>
              <a:gd name="connsiteX17" fmla="*/ 58512 w 1202739"/>
              <a:gd name="connsiteY17" fmla="*/ 1586140 h 1871890"/>
              <a:gd name="connsiteX18" fmla="*/ 1362 w 1202739"/>
              <a:gd name="connsiteY18" fmla="*/ 1481365 h 1871890"/>
              <a:gd name="connsiteX19" fmla="*/ 20412 w 1202739"/>
              <a:gd name="connsiteY19" fmla="*/ 1338490 h 1871890"/>
              <a:gd name="connsiteX20" fmla="*/ 48987 w 1202739"/>
              <a:gd name="connsiteY20" fmla="*/ 1243240 h 1871890"/>
              <a:gd name="connsiteX21" fmla="*/ 87087 w 1202739"/>
              <a:gd name="connsiteY21" fmla="*/ 1186090 h 1871890"/>
              <a:gd name="connsiteX22" fmla="*/ 134712 w 1202739"/>
              <a:gd name="connsiteY22" fmla="*/ 1119415 h 1871890"/>
              <a:gd name="connsiteX23" fmla="*/ 153762 w 1202739"/>
              <a:gd name="connsiteY23" fmla="*/ 1005115 h 1871890"/>
              <a:gd name="connsiteX24" fmla="*/ 201387 w 1202739"/>
              <a:gd name="connsiteY24" fmla="*/ 919390 h 1871890"/>
              <a:gd name="connsiteX25" fmla="*/ 268062 w 1202739"/>
              <a:gd name="connsiteY25" fmla="*/ 795565 h 1871890"/>
              <a:gd name="connsiteX26" fmla="*/ 296637 w 1202739"/>
              <a:gd name="connsiteY26" fmla="*/ 786040 h 1871890"/>
              <a:gd name="connsiteX27" fmla="*/ 344262 w 1202739"/>
              <a:gd name="connsiteY27" fmla="*/ 633640 h 1871890"/>
              <a:gd name="connsiteX28" fmla="*/ 429987 w 1202739"/>
              <a:gd name="connsiteY28" fmla="*/ 500290 h 1871890"/>
              <a:gd name="connsiteX29" fmla="*/ 496662 w 1202739"/>
              <a:gd name="connsiteY29" fmla="*/ 433615 h 1871890"/>
              <a:gd name="connsiteX30" fmla="*/ 553812 w 1202739"/>
              <a:gd name="connsiteY30" fmla="*/ 357415 h 1871890"/>
              <a:gd name="connsiteX31" fmla="*/ 649062 w 1202739"/>
              <a:gd name="connsiteY31" fmla="*/ 281215 h 1871890"/>
              <a:gd name="connsiteX32" fmla="*/ 715737 w 1202739"/>
              <a:gd name="connsiteY32" fmla="*/ 214540 h 1871890"/>
              <a:gd name="connsiteX33" fmla="*/ 791937 w 1202739"/>
              <a:gd name="connsiteY33" fmla="*/ 147865 h 1871890"/>
              <a:gd name="connsiteX34" fmla="*/ 868137 w 1202739"/>
              <a:gd name="connsiteY34" fmla="*/ 90715 h 1871890"/>
              <a:gd name="connsiteX35" fmla="*/ 925287 w 1202739"/>
              <a:gd name="connsiteY35" fmla="*/ 52615 h 1871890"/>
              <a:gd name="connsiteX36" fmla="*/ 953862 w 1202739"/>
              <a:gd name="connsiteY36" fmla="*/ 43090 h 1871890"/>
              <a:gd name="connsiteX0" fmla="*/ 925287 w 1202739"/>
              <a:gd name="connsiteY0" fmla="*/ 51419 h 1870694"/>
              <a:gd name="connsiteX1" fmla="*/ 944337 w 1202739"/>
              <a:gd name="connsiteY1" fmla="*/ 13319 h 1870694"/>
              <a:gd name="connsiteX2" fmla="*/ 1001487 w 1202739"/>
              <a:gd name="connsiteY2" fmla="*/ 299069 h 1870694"/>
              <a:gd name="connsiteX3" fmla="*/ 1182462 w 1202739"/>
              <a:gd name="connsiteY3" fmla="*/ 394319 h 1870694"/>
              <a:gd name="connsiteX4" fmla="*/ 1042404 w 1202739"/>
              <a:gd name="connsiteY4" fmla="*/ 547256 h 1870694"/>
              <a:gd name="connsiteX5" fmla="*/ 1191987 w 1202739"/>
              <a:gd name="connsiteY5" fmla="*/ 722059 h 1870694"/>
              <a:gd name="connsiteX6" fmla="*/ 1191987 w 1202739"/>
              <a:gd name="connsiteY6" fmla="*/ 937244 h 1870694"/>
              <a:gd name="connsiteX7" fmla="*/ 1153887 w 1202739"/>
              <a:gd name="connsiteY7" fmla="*/ 1042019 h 1870694"/>
              <a:gd name="connsiteX8" fmla="*/ 1115787 w 1202739"/>
              <a:gd name="connsiteY8" fmla="*/ 1118219 h 1870694"/>
              <a:gd name="connsiteX9" fmla="*/ 1068162 w 1202739"/>
              <a:gd name="connsiteY9" fmla="*/ 1300267 h 1870694"/>
              <a:gd name="connsiteX10" fmla="*/ 926360 w 1202739"/>
              <a:gd name="connsiteY10" fmla="*/ 1448240 h 1870694"/>
              <a:gd name="connsiteX11" fmla="*/ 725262 w 1202739"/>
              <a:gd name="connsiteY11" fmla="*/ 1623044 h 1870694"/>
              <a:gd name="connsiteX12" fmla="*/ 610962 w 1202739"/>
              <a:gd name="connsiteY12" fmla="*/ 1823069 h 1870694"/>
              <a:gd name="connsiteX13" fmla="*/ 563337 w 1202739"/>
              <a:gd name="connsiteY13" fmla="*/ 1870694 h 1870694"/>
              <a:gd name="connsiteX14" fmla="*/ 410937 w 1202739"/>
              <a:gd name="connsiteY14" fmla="*/ 1851644 h 1870694"/>
              <a:gd name="connsiteX15" fmla="*/ 220437 w 1202739"/>
              <a:gd name="connsiteY15" fmla="*/ 1765919 h 1870694"/>
              <a:gd name="connsiteX16" fmla="*/ 163287 w 1202739"/>
              <a:gd name="connsiteY16" fmla="*/ 1680194 h 1870694"/>
              <a:gd name="connsiteX17" fmla="*/ 58512 w 1202739"/>
              <a:gd name="connsiteY17" fmla="*/ 1584944 h 1870694"/>
              <a:gd name="connsiteX18" fmla="*/ 1362 w 1202739"/>
              <a:gd name="connsiteY18" fmla="*/ 1480169 h 1870694"/>
              <a:gd name="connsiteX19" fmla="*/ 20412 w 1202739"/>
              <a:gd name="connsiteY19" fmla="*/ 1337294 h 1870694"/>
              <a:gd name="connsiteX20" fmla="*/ 48987 w 1202739"/>
              <a:gd name="connsiteY20" fmla="*/ 1242044 h 1870694"/>
              <a:gd name="connsiteX21" fmla="*/ 87087 w 1202739"/>
              <a:gd name="connsiteY21" fmla="*/ 1184894 h 1870694"/>
              <a:gd name="connsiteX22" fmla="*/ 134712 w 1202739"/>
              <a:gd name="connsiteY22" fmla="*/ 1118219 h 1870694"/>
              <a:gd name="connsiteX23" fmla="*/ 153762 w 1202739"/>
              <a:gd name="connsiteY23" fmla="*/ 1003919 h 1870694"/>
              <a:gd name="connsiteX24" fmla="*/ 201387 w 1202739"/>
              <a:gd name="connsiteY24" fmla="*/ 918194 h 1870694"/>
              <a:gd name="connsiteX25" fmla="*/ 268062 w 1202739"/>
              <a:gd name="connsiteY25" fmla="*/ 794369 h 1870694"/>
              <a:gd name="connsiteX26" fmla="*/ 296637 w 1202739"/>
              <a:gd name="connsiteY26" fmla="*/ 784844 h 1870694"/>
              <a:gd name="connsiteX27" fmla="*/ 344262 w 1202739"/>
              <a:gd name="connsiteY27" fmla="*/ 632444 h 1870694"/>
              <a:gd name="connsiteX28" fmla="*/ 429987 w 1202739"/>
              <a:gd name="connsiteY28" fmla="*/ 499094 h 1870694"/>
              <a:gd name="connsiteX29" fmla="*/ 496662 w 1202739"/>
              <a:gd name="connsiteY29" fmla="*/ 432419 h 1870694"/>
              <a:gd name="connsiteX30" fmla="*/ 553812 w 1202739"/>
              <a:gd name="connsiteY30" fmla="*/ 356219 h 1870694"/>
              <a:gd name="connsiteX31" fmla="*/ 649062 w 1202739"/>
              <a:gd name="connsiteY31" fmla="*/ 280019 h 1870694"/>
              <a:gd name="connsiteX32" fmla="*/ 715737 w 1202739"/>
              <a:gd name="connsiteY32" fmla="*/ 213344 h 1870694"/>
              <a:gd name="connsiteX33" fmla="*/ 791937 w 1202739"/>
              <a:gd name="connsiteY33" fmla="*/ 146669 h 1870694"/>
              <a:gd name="connsiteX34" fmla="*/ 868137 w 1202739"/>
              <a:gd name="connsiteY34" fmla="*/ 89519 h 1870694"/>
              <a:gd name="connsiteX35" fmla="*/ 925287 w 1202739"/>
              <a:gd name="connsiteY35" fmla="*/ 51419 h 1870694"/>
              <a:gd name="connsiteX0" fmla="*/ 868137 w 1202739"/>
              <a:gd name="connsiteY0" fmla="*/ 84235 h 1865410"/>
              <a:gd name="connsiteX1" fmla="*/ 944337 w 1202739"/>
              <a:gd name="connsiteY1" fmla="*/ 8035 h 1865410"/>
              <a:gd name="connsiteX2" fmla="*/ 1001487 w 1202739"/>
              <a:gd name="connsiteY2" fmla="*/ 293785 h 1865410"/>
              <a:gd name="connsiteX3" fmla="*/ 1182462 w 1202739"/>
              <a:gd name="connsiteY3" fmla="*/ 389035 h 1865410"/>
              <a:gd name="connsiteX4" fmla="*/ 1042404 w 1202739"/>
              <a:gd name="connsiteY4" fmla="*/ 541972 h 1865410"/>
              <a:gd name="connsiteX5" fmla="*/ 1191987 w 1202739"/>
              <a:gd name="connsiteY5" fmla="*/ 716775 h 1865410"/>
              <a:gd name="connsiteX6" fmla="*/ 1191987 w 1202739"/>
              <a:gd name="connsiteY6" fmla="*/ 931960 h 1865410"/>
              <a:gd name="connsiteX7" fmla="*/ 1153887 w 1202739"/>
              <a:gd name="connsiteY7" fmla="*/ 1036735 h 1865410"/>
              <a:gd name="connsiteX8" fmla="*/ 1115787 w 1202739"/>
              <a:gd name="connsiteY8" fmla="*/ 1112935 h 1865410"/>
              <a:gd name="connsiteX9" fmla="*/ 1068162 w 1202739"/>
              <a:gd name="connsiteY9" fmla="*/ 1294983 h 1865410"/>
              <a:gd name="connsiteX10" fmla="*/ 926360 w 1202739"/>
              <a:gd name="connsiteY10" fmla="*/ 1442956 h 1865410"/>
              <a:gd name="connsiteX11" fmla="*/ 725262 w 1202739"/>
              <a:gd name="connsiteY11" fmla="*/ 1617760 h 1865410"/>
              <a:gd name="connsiteX12" fmla="*/ 610962 w 1202739"/>
              <a:gd name="connsiteY12" fmla="*/ 1817785 h 1865410"/>
              <a:gd name="connsiteX13" fmla="*/ 563337 w 1202739"/>
              <a:gd name="connsiteY13" fmla="*/ 1865410 h 1865410"/>
              <a:gd name="connsiteX14" fmla="*/ 410937 w 1202739"/>
              <a:gd name="connsiteY14" fmla="*/ 1846360 h 1865410"/>
              <a:gd name="connsiteX15" fmla="*/ 220437 w 1202739"/>
              <a:gd name="connsiteY15" fmla="*/ 1760635 h 1865410"/>
              <a:gd name="connsiteX16" fmla="*/ 163287 w 1202739"/>
              <a:gd name="connsiteY16" fmla="*/ 1674910 h 1865410"/>
              <a:gd name="connsiteX17" fmla="*/ 58512 w 1202739"/>
              <a:gd name="connsiteY17" fmla="*/ 1579660 h 1865410"/>
              <a:gd name="connsiteX18" fmla="*/ 1362 w 1202739"/>
              <a:gd name="connsiteY18" fmla="*/ 1474885 h 1865410"/>
              <a:gd name="connsiteX19" fmla="*/ 20412 w 1202739"/>
              <a:gd name="connsiteY19" fmla="*/ 1332010 h 1865410"/>
              <a:gd name="connsiteX20" fmla="*/ 48987 w 1202739"/>
              <a:gd name="connsiteY20" fmla="*/ 1236760 h 1865410"/>
              <a:gd name="connsiteX21" fmla="*/ 87087 w 1202739"/>
              <a:gd name="connsiteY21" fmla="*/ 1179610 h 1865410"/>
              <a:gd name="connsiteX22" fmla="*/ 134712 w 1202739"/>
              <a:gd name="connsiteY22" fmla="*/ 1112935 h 1865410"/>
              <a:gd name="connsiteX23" fmla="*/ 153762 w 1202739"/>
              <a:gd name="connsiteY23" fmla="*/ 998635 h 1865410"/>
              <a:gd name="connsiteX24" fmla="*/ 201387 w 1202739"/>
              <a:gd name="connsiteY24" fmla="*/ 912910 h 1865410"/>
              <a:gd name="connsiteX25" fmla="*/ 268062 w 1202739"/>
              <a:gd name="connsiteY25" fmla="*/ 789085 h 1865410"/>
              <a:gd name="connsiteX26" fmla="*/ 296637 w 1202739"/>
              <a:gd name="connsiteY26" fmla="*/ 779560 h 1865410"/>
              <a:gd name="connsiteX27" fmla="*/ 344262 w 1202739"/>
              <a:gd name="connsiteY27" fmla="*/ 627160 h 1865410"/>
              <a:gd name="connsiteX28" fmla="*/ 429987 w 1202739"/>
              <a:gd name="connsiteY28" fmla="*/ 493810 h 1865410"/>
              <a:gd name="connsiteX29" fmla="*/ 496662 w 1202739"/>
              <a:gd name="connsiteY29" fmla="*/ 427135 h 1865410"/>
              <a:gd name="connsiteX30" fmla="*/ 553812 w 1202739"/>
              <a:gd name="connsiteY30" fmla="*/ 350935 h 1865410"/>
              <a:gd name="connsiteX31" fmla="*/ 649062 w 1202739"/>
              <a:gd name="connsiteY31" fmla="*/ 274735 h 1865410"/>
              <a:gd name="connsiteX32" fmla="*/ 715737 w 1202739"/>
              <a:gd name="connsiteY32" fmla="*/ 208060 h 1865410"/>
              <a:gd name="connsiteX33" fmla="*/ 791937 w 1202739"/>
              <a:gd name="connsiteY33" fmla="*/ 141385 h 1865410"/>
              <a:gd name="connsiteX34" fmla="*/ 868137 w 1202739"/>
              <a:gd name="connsiteY34" fmla="*/ 84235 h 1865410"/>
              <a:gd name="connsiteX0" fmla="*/ 868137 w 1202739"/>
              <a:gd name="connsiteY0" fmla="*/ 84235 h 1865410"/>
              <a:gd name="connsiteX1" fmla="*/ 944337 w 1202739"/>
              <a:gd name="connsiteY1" fmla="*/ 8035 h 1865410"/>
              <a:gd name="connsiteX2" fmla="*/ 1001487 w 1202739"/>
              <a:gd name="connsiteY2" fmla="*/ 293785 h 1865410"/>
              <a:gd name="connsiteX3" fmla="*/ 1182462 w 1202739"/>
              <a:gd name="connsiteY3" fmla="*/ 389035 h 1865410"/>
              <a:gd name="connsiteX4" fmla="*/ 1042404 w 1202739"/>
              <a:gd name="connsiteY4" fmla="*/ 541972 h 1865410"/>
              <a:gd name="connsiteX5" fmla="*/ 1191987 w 1202739"/>
              <a:gd name="connsiteY5" fmla="*/ 716775 h 1865410"/>
              <a:gd name="connsiteX6" fmla="*/ 1191987 w 1202739"/>
              <a:gd name="connsiteY6" fmla="*/ 931960 h 1865410"/>
              <a:gd name="connsiteX7" fmla="*/ 1153887 w 1202739"/>
              <a:gd name="connsiteY7" fmla="*/ 1036735 h 1865410"/>
              <a:gd name="connsiteX8" fmla="*/ 1115787 w 1202739"/>
              <a:gd name="connsiteY8" fmla="*/ 1112935 h 1865410"/>
              <a:gd name="connsiteX9" fmla="*/ 1068162 w 1202739"/>
              <a:gd name="connsiteY9" fmla="*/ 1294983 h 1865410"/>
              <a:gd name="connsiteX10" fmla="*/ 926360 w 1202739"/>
              <a:gd name="connsiteY10" fmla="*/ 1442956 h 1865410"/>
              <a:gd name="connsiteX11" fmla="*/ 725262 w 1202739"/>
              <a:gd name="connsiteY11" fmla="*/ 1617760 h 1865410"/>
              <a:gd name="connsiteX12" fmla="*/ 610962 w 1202739"/>
              <a:gd name="connsiteY12" fmla="*/ 1817785 h 1865410"/>
              <a:gd name="connsiteX13" fmla="*/ 563337 w 1202739"/>
              <a:gd name="connsiteY13" fmla="*/ 1865410 h 1865410"/>
              <a:gd name="connsiteX14" fmla="*/ 410937 w 1202739"/>
              <a:gd name="connsiteY14" fmla="*/ 1846360 h 1865410"/>
              <a:gd name="connsiteX15" fmla="*/ 220437 w 1202739"/>
              <a:gd name="connsiteY15" fmla="*/ 1760635 h 1865410"/>
              <a:gd name="connsiteX16" fmla="*/ 163287 w 1202739"/>
              <a:gd name="connsiteY16" fmla="*/ 1674910 h 1865410"/>
              <a:gd name="connsiteX17" fmla="*/ 58512 w 1202739"/>
              <a:gd name="connsiteY17" fmla="*/ 1579660 h 1865410"/>
              <a:gd name="connsiteX18" fmla="*/ 1362 w 1202739"/>
              <a:gd name="connsiteY18" fmla="*/ 1474885 h 1865410"/>
              <a:gd name="connsiteX19" fmla="*/ 20412 w 1202739"/>
              <a:gd name="connsiteY19" fmla="*/ 1332010 h 1865410"/>
              <a:gd name="connsiteX20" fmla="*/ 48987 w 1202739"/>
              <a:gd name="connsiteY20" fmla="*/ 1236760 h 1865410"/>
              <a:gd name="connsiteX21" fmla="*/ 134712 w 1202739"/>
              <a:gd name="connsiteY21" fmla="*/ 1112935 h 1865410"/>
              <a:gd name="connsiteX22" fmla="*/ 153762 w 1202739"/>
              <a:gd name="connsiteY22" fmla="*/ 998635 h 1865410"/>
              <a:gd name="connsiteX23" fmla="*/ 201387 w 1202739"/>
              <a:gd name="connsiteY23" fmla="*/ 912910 h 1865410"/>
              <a:gd name="connsiteX24" fmla="*/ 268062 w 1202739"/>
              <a:gd name="connsiteY24" fmla="*/ 789085 h 1865410"/>
              <a:gd name="connsiteX25" fmla="*/ 296637 w 1202739"/>
              <a:gd name="connsiteY25" fmla="*/ 779560 h 1865410"/>
              <a:gd name="connsiteX26" fmla="*/ 344262 w 1202739"/>
              <a:gd name="connsiteY26" fmla="*/ 627160 h 1865410"/>
              <a:gd name="connsiteX27" fmla="*/ 429987 w 1202739"/>
              <a:gd name="connsiteY27" fmla="*/ 493810 h 1865410"/>
              <a:gd name="connsiteX28" fmla="*/ 496662 w 1202739"/>
              <a:gd name="connsiteY28" fmla="*/ 427135 h 1865410"/>
              <a:gd name="connsiteX29" fmla="*/ 553812 w 1202739"/>
              <a:gd name="connsiteY29" fmla="*/ 350935 h 1865410"/>
              <a:gd name="connsiteX30" fmla="*/ 649062 w 1202739"/>
              <a:gd name="connsiteY30" fmla="*/ 274735 h 1865410"/>
              <a:gd name="connsiteX31" fmla="*/ 715737 w 1202739"/>
              <a:gd name="connsiteY31" fmla="*/ 208060 h 1865410"/>
              <a:gd name="connsiteX32" fmla="*/ 791937 w 1202739"/>
              <a:gd name="connsiteY32" fmla="*/ 141385 h 1865410"/>
              <a:gd name="connsiteX33" fmla="*/ 868137 w 1202739"/>
              <a:gd name="connsiteY33" fmla="*/ 84235 h 1865410"/>
              <a:gd name="connsiteX0" fmla="*/ 868137 w 1202739"/>
              <a:gd name="connsiteY0" fmla="*/ 84235 h 1865410"/>
              <a:gd name="connsiteX1" fmla="*/ 944337 w 1202739"/>
              <a:gd name="connsiteY1" fmla="*/ 8035 h 1865410"/>
              <a:gd name="connsiteX2" fmla="*/ 1001487 w 1202739"/>
              <a:gd name="connsiteY2" fmla="*/ 293785 h 1865410"/>
              <a:gd name="connsiteX3" fmla="*/ 1182462 w 1202739"/>
              <a:gd name="connsiteY3" fmla="*/ 389035 h 1865410"/>
              <a:gd name="connsiteX4" fmla="*/ 1042404 w 1202739"/>
              <a:gd name="connsiteY4" fmla="*/ 541972 h 1865410"/>
              <a:gd name="connsiteX5" fmla="*/ 1191987 w 1202739"/>
              <a:gd name="connsiteY5" fmla="*/ 716775 h 1865410"/>
              <a:gd name="connsiteX6" fmla="*/ 1191987 w 1202739"/>
              <a:gd name="connsiteY6" fmla="*/ 931960 h 1865410"/>
              <a:gd name="connsiteX7" fmla="*/ 1153887 w 1202739"/>
              <a:gd name="connsiteY7" fmla="*/ 1036735 h 1865410"/>
              <a:gd name="connsiteX8" fmla="*/ 1115787 w 1202739"/>
              <a:gd name="connsiteY8" fmla="*/ 1112935 h 1865410"/>
              <a:gd name="connsiteX9" fmla="*/ 1068162 w 1202739"/>
              <a:gd name="connsiteY9" fmla="*/ 1294983 h 1865410"/>
              <a:gd name="connsiteX10" fmla="*/ 926360 w 1202739"/>
              <a:gd name="connsiteY10" fmla="*/ 1442956 h 1865410"/>
              <a:gd name="connsiteX11" fmla="*/ 725262 w 1202739"/>
              <a:gd name="connsiteY11" fmla="*/ 1617760 h 1865410"/>
              <a:gd name="connsiteX12" fmla="*/ 610962 w 1202739"/>
              <a:gd name="connsiteY12" fmla="*/ 1817785 h 1865410"/>
              <a:gd name="connsiteX13" fmla="*/ 563337 w 1202739"/>
              <a:gd name="connsiteY13" fmla="*/ 1865410 h 1865410"/>
              <a:gd name="connsiteX14" fmla="*/ 410937 w 1202739"/>
              <a:gd name="connsiteY14" fmla="*/ 1846360 h 1865410"/>
              <a:gd name="connsiteX15" fmla="*/ 220437 w 1202739"/>
              <a:gd name="connsiteY15" fmla="*/ 1760635 h 1865410"/>
              <a:gd name="connsiteX16" fmla="*/ 163287 w 1202739"/>
              <a:gd name="connsiteY16" fmla="*/ 1674910 h 1865410"/>
              <a:gd name="connsiteX17" fmla="*/ 58512 w 1202739"/>
              <a:gd name="connsiteY17" fmla="*/ 1579660 h 1865410"/>
              <a:gd name="connsiteX18" fmla="*/ 1362 w 1202739"/>
              <a:gd name="connsiteY18" fmla="*/ 1474885 h 1865410"/>
              <a:gd name="connsiteX19" fmla="*/ 20412 w 1202739"/>
              <a:gd name="connsiteY19" fmla="*/ 1332010 h 1865410"/>
              <a:gd name="connsiteX20" fmla="*/ 48987 w 1202739"/>
              <a:gd name="connsiteY20" fmla="*/ 1236760 h 1865410"/>
              <a:gd name="connsiteX21" fmla="*/ 153762 w 1202739"/>
              <a:gd name="connsiteY21" fmla="*/ 998635 h 1865410"/>
              <a:gd name="connsiteX22" fmla="*/ 201387 w 1202739"/>
              <a:gd name="connsiteY22" fmla="*/ 912910 h 1865410"/>
              <a:gd name="connsiteX23" fmla="*/ 268062 w 1202739"/>
              <a:gd name="connsiteY23" fmla="*/ 789085 h 1865410"/>
              <a:gd name="connsiteX24" fmla="*/ 296637 w 1202739"/>
              <a:gd name="connsiteY24" fmla="*/ 779560 h 1865410"/>
              <a:gd name="connsiteX25" fmla="*/ 344262 w 1202739"/>
              <a:gd name="connsiteY25" fmla="*/ 627160 h 1865410"/>
              <a:gd name="connsiteX26" fmla="*/ 429987 w 1202739"/>
              <a:gd name="connsiteY26" fmla="*/ 493810 h 1865410"/>
              <a:gd name="connsiteX27" fmla="*/ 496662 w 1202739"/>
              <a:gd name="connsiteY27" fmla="*/ 427135 h 1865410"/>
              <a:gd name="connsiteX28" fmla="*/ 553812 w 1202739"/>
              <a:gd name="connsiteY28" fmla="*/ 350935 h 1865410"/>
              <a:gd name="connsiteX29" fmla="*/ 649062 w 1202739"/>
              <a:gd name="connsiteY29" fmla="*/ 274735 h 1865410"/>
              <a:gd name="connsiteX30" fmla="*/ 715737 w 1202739"/>
              <a:gd name="connsiteY30" fmla="*/ 208060 h 1865410"/>
              <a:gd name="connsiteX31" fmla="*/ 791937 w 1202739"/>
              <a:gd name="connsiteY31" fmla="*/ 141385 h 1865410"/>
              <a:gd name="connsiteX32" fmla="*/ 868137 w 1202739"/>
              <a:gd name="connsiteY32" fmla="*/ 84235 h 1865410"/>
              <a:gd name="connsiteX0" fmla="*/ 868137 w 1202739"/>
              <a:gd name="connsiteY0" fmla="*/ 84235 h 1881400"/>
              <a:gd name="connsiteX1" fmla="*/ 944337 w 1202739"/>
              <a:gd name="connsiteY1" fmla="*/ 8035 h 1881400"/>
              <a:gd name="connsiteX2" fmla="*/ 1001487 w 1202739"/>
              <a:gd name="connsiteY2" fmla="*/ 293785 h 1881400"/>
              <a:gd name="connsiteX3" fmla="*/ 1182462 w 1202739"/>
              <a:gd name="connsiteY3" fmla="*/ 389035 h 1881400"/>
              <a:gd name="connsiteX4" fmla="*/ 1042404 w 1202739"/>
              <a:gd name="connsiteY4" fmla="*/ 541972 h 1881400"/>
              <a:gd name="connsiteX5" fmla="*/ 1191987 w 1202739"/>
              <a:gd name="connsiteY5" fmla="*/ 716775 h 1881400"/>
              <a:gd name="connsiteX6" fmla="*/ 1191987 w 1202739"/>
              <a:gd name="connsiteY6" fmla="*/ 931960 h 1881400"/>
              <a:gd name="connsiteX7" fmla="*/ 1153887 w 1202739"/>
              <a:gd name="connsiteY7" fmla="*/ 1036735 h 1881400"/>
              <a:gd name="connsiteX8" fmla="*/ 1115787 w 1202739"/>
              <a:gd name="connsiteY8" fmla="*/ 1112935 h 1881400"/>
              <a:gd name="connsiteX9" fmla="*/ 1068162 w 1202739"/>
              <a:gd name="connsiteY9" fmla="*/ 1294983 h 1881400"/>
              <a:gd name="connsiteX10" fmla="*/ 926360 w 1202739"/>
              <a:gd name="connsiteY10" fmla="*/ 1442956 h 1881400"/>
              <a:gd name="connsiteX11" fmla="*/ 725262 w 1202739"/>
              <a:gd name="connsiteY11" fmla="*/ 1617760 h 1881400"/>
              <a:gd name="connsiteX12" fmla="*/ 563337 w 1202739"/>
              <a:gd name="connsiteY12" fmla="*/ 1865410 h 1881400"/>
              <a:gd name="connsiteX13" fmla="*/ 410937 w 1202739"/>
              <a:gd name="connsiteY13" fmla="*/ 1846360 h 1881400"/>
              <a:gd name="connsiteX14" fmla="*/ 220437 w 1202739"/>
              <a:gd name="connsiteY14" fmla="*/ 1760635 h 1881400"/>
              <a:gd name="connsiteX15" fmla="*/ 163287 w 1202739"/>
              <a:gd name="connsiteY15" fmla="*/ 1674910 h 1881400"/>
              <a:gd name="connsiteX16" fmla="*/ 58512 w 1202739"/>
              <a:gd name="connsiteY16" fmla="*/ 1579660 h 1881400"/>
              <a:gd name="connsiteX17" fmla="*/ 1362 w 1202739"/>
              <a:gd name="connsiteY17" fmla="*/ 1474885 h 1881400"/>
              <a:gd name="connsiteX18" fmla="*/ 20412 w 1202739"/>
              <a:gd name="connsiteY18" fmla="*/ 1332010 h 1881400"/>
              <a:gd name="connsiteX19" fmla="*/ 48987 w 1202739"/>
              <a:gd name="connsiteY19" fmla="*/ 1236760 h 1881400"/>
              <a:gd name="connsiteX20" fmla="*/ 153762 w 1202739"/>
              <a:gd name="connsiteY20" fmla="*/ 998635 h 1881400"/>
              <a:gd name="connsiteX21" fmla="*/ 201387 w 1202739"/>
              <a:gd name="connsiteY21" fmla="*/ 912910 h 1881400"/>
              <a:gd name="connsiteX22" fmla="*/ 268062 w 1202739"/>
              <a:gd name="connsiteY22" fmla="*/ 789085 h 1881400"/>
              <a:gd name="connsiteX23" fmla="*/ 296637 w 1202739"/>
              <a:gd name="connsiteY23" fmla="*/ 779560 h 1881400"/>
              <a:gd name="connsiteX24" fmla="*/ 344262 w 1202739"/>
              <a:gd name="connsiteY24" fmla="*/ 627160 h 1881400"/>
              <a:gd name="connsiteX25" fmla="*/ 429987 w 1202739"/>
              <a:gd name="connsiteY25" fmla="*/ 493810 h 1881400"/>
              <a:gd name="connsiteX26" fmla="*/ 496662 w 1202739"/>
              <a:gd name="connsiteY26" fmla="*/ 427135 h 1881400"/>
              <a:gd name="connsiteX27" fmla="*/ 553812 w 1202739"/>
              <a:gd name="connsiteY27" fmla="*/ 350935 h 1881400"/>
              <a:gd name="connsiteX28" fmla="*/ 649062 w 1202739"/>
              <a:gd name="connsiteY28" fmla="*/ 274735 h 1881400"/>
              <a:gd name="connsiteX29" fmla="*/ 715737 w 1202739"/>
              <a:gd name="connsiteY29" fmla="*/ 208060 h 1881400"/>
              <a:gd name="connsiteX30" fmla="*/ 791937 w 1202739"/>
              <a:gd name="connsiteY30" fmla="*/ 141385 h 1881400"/>
              <a:gd name="connsiteX31" fmla="*/ 868137 w 1202739"/>
              <a:gd name="connsiteY31" fmla="*/ 84235 h 1881400"/>
              <a:gd name="connsiteX0" fmla="*/ 868137 w 1202739"/>
              <a:gd name="connsiteY0" fmla="*/ 84235 h 1881400"/>
              <a:gd name="connsiteX1" fmla="*/ 944337 w 1202739"/>
              <a:gd name="connsiteY1" fmla="*/ 8035 h 1881400"/>
              <a:gd name="connsiteX2" fmla="*/ 1001487 w 1202739"/>
              <a:gd name="connsiteY2" fmla="*/ 293785 h 1881400"/>
              <a:gd name="connsiteX3" fmla="*/ 1182462 w 1202739"/>
              <a:gd name="connsiteY3" fmla="*/ 389035 h 1881400"/>
              <a:gd name="connsiteX4" fmla="*/ 1042404 w 1202739"/>
              <a:gd name="connsiteY4" fmla="*/ 541972 h 1881400"/>
              <a:gd name="connsiteX5" fmla="*/ 1191987 w 1202739"/>
              <a:gd name="connsiteY5" fmla="*/ 716775 h 1881400"/>
              <a:gd name="connsiteX6" fmla="*/ 1191987 w 1202739"/>
              <a:gd name="connsiteY6" fmla="*/ 931960 h 1881400"/>
              <a:gd name="connsiteX7" fmla="*/ 1153887 w 1202739"/>
              <a:gd name="connsiteY7" fmla="*/ 1036735 h 1881400"/>
              <a:gd name="connsiteX8" fmla="*/ 1115787 w 1202739"/>
              <a:gd name="connsiteY8" fmla="*/ 1112935 h 1881400"/>
              <a:gd name="connsiteX9" fmla="*/ 1068162 w 1202739"/>
              <a:gd name="connsiteY9" fmla="*/ 1294983 h 1881400"/>
              <a:gd name="connsiteX10" fmla="*/ 926360 w 1202739"/>
              <a:gd name="connsiteY10" fmla="*/ 1442956 h 1881400"/>
              <a:gd name="connsiteX11" fmla="*/ 725262 w 1202739"/>
              <a:gd name="connsiteY11" fmla="*/ 1617760 h 1881400"/>
              <a:gd name="connsiteX12" fmla="*/ 563337 w 1202739"/>
              <a:gd name="connsiteY12" fmla="*/ 1865410 h 1881400"/>
              <a:gd name="connsiteX13" fmla="*/ 410937 w 1202739"/>
              <a:gd name="connsiteY13" fmla="*/ 1846360 h 1881400"/>
              <a:gd name="connsiteX14" fmla="*/ 220437 w 1202739"/>
              <a:gd name="connsiteY14" fmla="*/ 1760635 h 1881400"/>
              <a:gd name="connsiteX15" fmla="*/ 163287 w 1202739"/>
              <a:gd name="connsiteY15" fmla="*/ 1674910 h 1881400"/>
              <a:gd name="connsiteX16" fmla="*/ 58512 w 1202739"/>
              <a:gd name="connsiteY16" fmla="*/ 1579660 h 1881400"/>
              <a:gd name="connsiteX17" fmla="*/ 1362 w 1202739"/>
              <a:gd name="connsiteY17" fmla="*/ 1474885 h 1881400"/>
              <a:gd name="connsiteX18" fmla="*/ 20412 w 1202739"/>
              <a:gd name="connsiteY18" fmla="*/ 1332010 h 1881400"/>
              <a:gd name="connsiteX19" fmla="*/ 48987 w 1202739"/>
              <a:gd name="connsiteY19" fmla="*/ 1236760 h 1881400"/>
              <a:gd name="connsiteX20" fmla="*/ 153762 w 1202739"/>
              <a:gd name="connsiteY20" fmla="*/ 998635 h 1881400"/>
              <a:gd name="connsiteX21" fmla="*/ 201387 w 1202739"/>
              <a:gd name="connsiteY21" fmla="*/ 912910 h 1881400"/>
              <a:gd name="connsiteX22" fmla="*/ 268062 w 1202739"/>
              <a:gd name="connsiteY22" fmla="*/ 789085 h 1881400"/>
              <a:gd name="connsiteX23" fmla="*/ 344262 w 1202739"/>
              <a:gd name="connsiteY23" fmla="*/ 627160 h 1881400"/>
              <a:gd name="connsiteX24" fmla="*/ 429987 w 1202739"/>
              <a:gd name="connsiteY24" fmla="*/ 493810 h 1881400"/>
              <a:gd name="connsiteX25" fmla="*/ 496662 w 1202739"/>
              <a:gd name="connsiteY25" fmla="*/ 427135 h 1881400"/>
              <a:gd name="connsiteX26" fmla="*/ 553812 w 1202739"/>
              <a:gd name="connsiteY26" fmla="*/ 350935 h 1881400"/>
              <a:gd name="connsiteX27" fmla="*/ 649062 w 1202739"/>
              <a:gd name="connsiteY27" fmla="*/ 274735 h 1881400"/>
              <a:gd name="connsiteX28" fmla="*/ 715737 w 1202739"/>
              <a:gd name="connsiteY28" fmla="*/ 208060 h 1881400"/>
              <a:gd name="connsiteX29" fmla="*/ 791937 w 1202739"/>
              <a:gd name="connsiteY29" fmla="*/ 141385 h 1881400"/>
              <a:gd name="connsiteX30" fmla="*/ 868137 w 1202739"/>
              <a:gd name="connsiteY30" fmla="*/ 84235 h 1881400"/>
              <a:gd name="connsiteX0" fmla="*/ 868137 w 1202739"/>
              <a:gd name="connsiteY0" fmla="*/ 84235 h 1881400"/>
              <a:gd name="connsiteX1" fmla="*/ 944337 w 1202739"/>
              <a:gd name="connsiteY1" fmla="*/ 8035 h 1881400"/>
              <a:gd name="connsiteX2" fmla="*/ 1001487 w 1202739"/>
              <a:gd name="connsiteY2" fmla="*/ 293785 h 1881400"/>
              <a:gd name="connsiteX3" fmla="*/ 1182462 w 1202739"/>
              <a:gd name="connsiteY3" fmla="*/ 389035 h 1881400"/>
              <a:gd name="connsiteX4" fmla="*/ 1042404 w 1202739"/>
              <a:gd name="connsiteY4" fmla="*/ 541972 h 1881400"/>
              <a:gd name="connsiteX5" fmla="*/ 1191987 w 1202739"/>
              <a:gd name="connsiteY5" fmla="*/ 716775 h 1881400"/>
              <a:gd name="connsiteX6" fmla="*/ 1191987 w 1202739"/>
              <a:gd name="connsiteY6" fmla="*/ 931960 h 1881400"/>
              <a:gd name="connsiteX7" fmla="*/ 1153887 w 1202739"/>
              <a:gd name="connsiteY7" fmla="*/ 1036735 h 1881400"/>
              <a:gd name="connsiteX8" fmla="*/ 1115787 w 1202739"/>
              <a:gd name="connsiteY8" fmla="*/ 1112935 h 1881400"/>
              <a:gd name="connsiteX9" fmla="*/ 1068162 w 1202739"/>
              <a:gd name="connsiteY9" fmla="*/ 1294983 h 1881400"/>
              <a:gd name="connsiteX10" fmla="*/ 926360 w 1202739"/>
              <a:gd name="connsiteY10" fmla="*/ 1442956 h 1881400"/>
              <a:gd name="connsiteX11" fmla="*/ 725262 w 1202739"/>
              <a:gd name="connsiteY11" fmla="*/ 1617760 h 1881400"/>
              <a:gd name="connsiteX12" fmla="*/ 563337 w 1202739"/>
              <a:gd name="connsiteY12" fmla="*/ 1865410 h 1881400"/>
              <a:gd name="connsiteX13" fmla="*/ 410937 w 1202739"/>
              <a:gd name="connsiteY13" fmla="*/ 1846360 h 1881400"/>
              <a:gd name="connsiteX14" fmla="*/ 220437 w 1202739"/>
              <a:gd name="connsiteY14" fmla="*/ 1760635 h 1881400"/>
              <a:gd name="connsiteX15" fmla="*/ 163287 w 1202739"/>
              <a:gd name="connsiteY15" fmla="*/ 1674910 h 1881400"/>
              <a:gd name="connsiteX16" fmla="*/ 58512 w 1202739"/>
              <a:gd name="connsiteY16" fmla="*/ 1579660 h 1881400"/>
              <a:gd name="connsiteX17" fmla="*/ 1362 w 1202739"/>
              <a:gd name="connsiteY17" fmla="*/ 1474885 h 1881400"/>
              <a:gd name="connsiteX18" fmla="*/ 20412 w 1202739"/>
              <a:gd name="connsiteY18" fmla="*/ 1332010 h 1881400"/>
              <a:gd name="connsiteX19" fmla="*/ 48987 w 1202739"/>
              <a:gd name="connsiteY19" fmla="*/ 1236760 h 1881400"/>
              <a:gd name="connsiteX20" fmla="*/ 153762 w 1202739"/>
              <a:gd name="connsiteY20" fmla="*/ 998635 h 1881400"/>
              <a:gd name="connsiteX21" fmla="*/ 201387 w 1202739"/>
              <a:gd name="connsiteY21" fmla="*/ 912910 h 1881400"/>
              <a:gd name="connsiteX22" fmla="*/ 244814 w 1202739"/>
              <a:gd name="connsiteY22" fmla="*/ 765837 h 1881400"/>
              <a:gd name="connsiteX23" fmla="*/ 344262 w 1202739"/>
              <a:gd name="connsiteY23" fmla="*/ 627160 h 1881400"/>
              <a:gd name="connsiteX24" fmla="*/ 429987 w 1202739"/>
              <a:gd name="connsiteY24" fmla="*/ 493810 h 1881400"/>
              <a:gd name="connsiteX25" fmla="*/ 496662 w 1202739"/>
              <a:gd name="connsiteY25" fmla="*/ 427135 h 1881400"/>
              <a:gd name="connsiteX26" fmla="*/ 553812 w 1202739"/>
              <a:gd name="connsiteY26" fmla="*/ 350935 h 1881400"/>
              <a:gd name="connsiteX27" fmla="*/ 649062 w 1202739"/>
              <a:gd name="connsiteY27" fmla="*/ 274735 h 1881400"/>
              <a:gd name="connsiteX28" fmla="*/ 715737 w 1202739"/>
              <a:gd name="connsiteY28" fmla="*/ 208060 h 1881400"/>
              <a:gd name="connsiteX29" fmla="*/ 791937 w 1202739"/>
              <a:gd name="connsiteY29" fmla="*/ 141385 h 1881400"/>
              <a:gd name="connsiteX30" fmla="*/ 868137 w 1202739"/>
              <a:gd name="connsiteY30" fmla="*/ 84235 h 1881400"/>
              <a:gd name="connsiteX0" fmla="*/ 868137 w 1202739"/>
              <a:gd name="connsiteY0" fmla="*/ 84235 h 1881400"/>
              <a:gd name="connsiteX1" fmla="*/ 944337 w 1202739"/>
              <a:gd name="connsiteY1" fmla="*/ 8035 h 1881400"/>
              <a:gd name="connsiteX2" fmla="*/ 1001487 w 1202739"/>
              <a:gd name="connsiteY2" fmla="*/ 293785 h 1881400"/>
              <a:gd name="connsiteX3" fmla="*/ 1182462 w 1202739"/>
              <a:gd name="connsiteY3" fmla="*/ 389035 h 1881400"/>
              <a:gd name="connsiteX4" fmla="*/ 1042404 w 1202739"/>
              <a:gd name="connsiteY4" fmla="*/ 541972 h 1881400"/>
              <a:gd name="connsiteX5" fmla="*/ 1191987 w 1202739"/>
              <a:gd name="connsiteY5" fmla="*/ 716775 h 1881400"/>
              <a:gd name="connsiteX6" fmla="*/ 1191987 w 1202739"/>
              <a:gd name="connsiteY6" fmla="*/ 931960 h 1881400"/>
              <a:gd name="connsiteX7" fmla="*/ 1153887 w 1202739"/>
              <a:gd name="connsiteY7" fmla="*/ 1036735 h 1881400"/>
              <a:gd name="connsiteX8" fmla="*/ 1115787 w 1202739"/>
              <a:gd name="connsiteY8" fmla="*/ 1112935 h 1881400"/>
              <a:gd name="connsiteX9" fmla="*/ 1068162 w 1202739"/>
              <a:gd name="connsiteY9" fmla="*/ 1294983 h 1881400"/>
              <a:gd name="connsiteX10" fmla="*/ 926360 w 1202739"/>
              <a:gd name="connsiteY10" fmla="*/ 1442956 h 1881400"/>
              <a:gd name="connsiteX11" fmla="*/ 725262 w 1202739"/>
              <a:gd name="connsiteY11" fmla="*/ 1617760 h 1881400"/>
              <a:gd name="connsiteX12" fmla="*/ 563337 w 1202739"/>
              <a:gd name="connsiteY12" fmla="*/ 1865410 h 1881400"/>
              <a:gd name="connsiteX13" fmla="*/ 410937 w 1202739"/>
              <a:gd name="connsiteY13" fmla="*/ 1846360 h 1881400"/>
              <a:gd name="connsiteX14" fmla="*/ 220437 w 1202739"/>
              <a:gd name="connsiteY14" fmla="*/ 1760635 h 1881400"/>
              <a:gd name="connsiteX15" fmla="*/ 163287 w 1202739"/>
              <a:gd name="connsiteY15" fmla="*/ 1674910 h 1881400"/>
              <a:gd name="connsiteX16" fmla="*/ 58512 w 1202739"/>
              <a:gd name="connsiteY16" fmla="*/ 1579660 h 1881400"/>
              <a:gd name="connsiteX17" fmla="*/ 1362 w 1202739"/>
              <a:gd name="connsiteY17" fmla="*/ 1474885 h 1881400"/>
              <a:gd name="connsiteX18" fmla="*/ 20412 w 1202739"/>
              <a:gd name="connsiteY18" fmla="*/ 1332010 h 1881400"/>
              <a:gd name="connsiteX19" fmla="*/ 48987 w 1202739"/>
              <a:gd name="connsiteY19" fmla="*/ 1236760 h 1881400"/>
              <a:gd name="connsiteX20" fmla="*/ 153762 w 1202739"/>
              <a:gd name="connsiteY20" fmla="*/ 998635 h 1881400"/>
              <a:gd name="connsiteX21" fmla="*/ 201387 w 1202739"/>
              <a:gd name="connsiteY21" fmla="*/ 912910 h 1881400"/>
              <a:gd name="connsiteX22" fmla="*/ 244814 w 1202739"/>
              <a:gd name="connsiteY22" fmla="*/ 765837 h 1881400"/>
              <a:gd name="connsiteX23" fmla="*/ 429987 w 1202739"/>
              <a:gd name="connsiteY23" fmla="*/ 493810 h 1881400"/>
              <a:gd name="connsiteX24" fmla="*/ 496662 w 1202739"/>
              <a:gd name="connsiteY24" fmla="*/ 427135 h 1881400"/>
              <a:gd name="connsiteX25" fmla="*/ 553812 w 1202739"/>
              <a:gd name="connsiteY25" fmla="*/ 350935 h 1881400"/>
              <a:gd name="connsiteX26" fmla="*/ 649062 w 1202739"/>
              <a:gd name="connsiteY26" fmla="*/ 274735 h 1881400"/>
              <a:gd name="connsiteX27" fmla="*/ 715737 w 1202739"/>
              <a:gd name="connsiteY27" fmla="*/ 208060 h 1881400"/>
              <a:gd name="connsiteX28" fmla="*/ 791937 w 1202739"/>
              <a:gd name="connsiteY28" fmla="*/ 141385 h 1881400"/>
              <a:gd name="connsiteX29" fmla="*/ 868137 w 1202739"/>
              <a:gd name="connsiteY29" fmla="*/ 84235 h 1881400"/>
              <a:gd name="connsiteX0" fmla="*/ 868137 w 1202739"/>
              <a:gd name="connsiteY0" fmla="*/ 84235 h 1881400"/>
              <a:gd name="connsiteX1" fmla="*/ 944337 w 1202739"/>
              <a:gd name="connsiteY1" fmla="*/ 8035 h 1881400"/>
              <a:gd name="connsiteX2" fmla="*/ 1001487 w 1202739"/>
              <a:gd name="connsiteY2" fmla="*/ 293785 h 1881400"/>
              <a:gd name="connsiteX3" fmla="*/ 1182462 w 1202739"/>
              <a:gd name="connsiteY3" fmla="*/ 389035 h 1881400"/>
              <a:gd name="connsiteX4" fmla="*/ 1042404 w 1202739"/>
              <a:gd name="connsiteY4" fmla="*/ 541972 h 1881400"/>
              <a:gd name="connsiteX5" fmla="*/ 1191987 w 1202739"/>
              <a:gd name="connsiteY5" fmla="*/ 716775 h 1881400"/>
              <a:gd name="connsiteX6" fmla="*/ 1191987 w 1202739"/>
              <a:gd name="connsiteY6" fmla="*/ 931960 h 1881400"/>
              <a:gd name="connsiteX7" fmla="*/ 1153887 w 1202739"/>
              <a:gd name="connsiteY7" fmla="*/ 1036735 h 1881400"/>
              <a:gd name="connsiteX8" fmla="*/ 1115787 w 1202739"/>
              <a:gd name="connsiteY8" fmla="*/ 1112935 h 1881400"/>
              <a:gd name="connsiteX9" fmla="*/ 1068162 w 1202739"/>
              <a:gd name="connsiteY9" fmla="*/ 1294983 h 1881400"/>
              <a:gd name="connsiteX10" fmla="*/ 926360 w 1202739"/>
              <a:gd name="connsiteY10" fmla="*/ 1442956 h 1881400"/>
              <a:gd name="connsiteX11" fmla="*/ 725262 w 1202739"/>
              <a:gd name="connsiteY11" fmla="*/ 1617760 h 1881400"/>
              <a:gd name="connsiteX12" fmla="*/ 563337 w 1202739"/>
              <a:gd name="connsiteY12" fmla="*/ 1865410 h 1881400"/>
              <a:gd name="connsiteX13" fmla="*/ 410937 w 1202739"/>
              <a:gd name="connsiteY13" fmla="*/ 1846360 h 1881400"/>
              <a:gd name="connsiteX14" fmla="*/ 220437 w 1202739"/>
              <a:gd name="connsiteY14" fmla="*/ 1760635 h 1881400"/>
              <a:gd name="connsiteX15" fmla="*/ 163287 w 1202739"/>
              <a:gd name="connsiteY15" fmla="*/ 1674910 h 1881400"/>
              <a:gd name="connsiteX16" fmla="*/ 58512 w 1202739"/>
              <a:gd name="connsiteY16" fmla="*/ 1579660 h 1881400"/>
              <a:gd name="connsiteX17" fmla="*/ 1362 w 1202739"/>
              <a:gd name="connsiteY17" fmla="*/ 1474885 h 1881400"/>
              <a:gd name="connsiteX18" fmla="*/ 20412 w 1202739"/>
              <a:gd name="connsiteY18" fmla="*/ 1332010 h 1881400"/>
              <a:gd name="connsiteX19" fmla="*/ 48987 w 1202739"/>
              <a:gd name="connsiteY19" fmla="*/ 1236760 h 1881400"/>
              <a:gd name="connsiteX20" fmla="*/ 153762 w 1202739"/>
              <a:gd name="connsiteY20" fmla="*/ 998635 h 1881400"/>
              <a:gd name="connsiteX21" fmla="*/ 201387 w 1202739"/>
              <a:gd name="connsiteY21" fmla="*/ 912910 h 1881400"/>
              <a:gd name="connsiteX22" fmla="*/ 244814 w 1202739"/>
              <a:gd name="connsiteY22" fmla="*/ 765837 h 1881400"/>
              <a:gd name="connsiteX23" fmla="*/ 429987 w 1202739"/>
              <a:gd name="connsiteY23" fmla="*/ 493810 h 1881400"/>
              <a:gd name="connsiteX24" fmla="*/ 553812 w 1202739"/>
              <a:gd name="connsiteY24" fmla="*/ 350935 h 1881400"/>
              <a:gd name="connsiteX25" fmla="*/ 649062 w 1202739"/>
              <a:gd name="connsiteY25" fmla="*/ 274735 h 1881400"/>
              <a:gd name="connsiteX26" fmla="*/ 715737 w 1202739"/>
              <a:gd name="connsiteY26" fmla="*/ 208060 h 1881400"/>
              <a:gd name="connsiteX27" fmla="*/ 791937 w 1202739"/>
              <a:gd name="connsiteY27" fmla="*/ 141385 h 1881400"/>
              <a:gd name="connsiteX28" fmla="*/ 868137 w 1202739"/>
              <a:gd name="connsiteY28" fmla="*/ 84235 h 1881400"/>
              <a:gd name="connsiteX0" fmla="*/ 868137 w 1202739"/>
              <a:gd name="connsiteY0" fmla="*/ 84235 h 1881400"/>
              <a:gd name="connsiteX1" fmla="*/ 944337 w 1202739"/>
              <a:gd name="connsiteY1" fmla="*/ 8035 h 1881400"/>
              <a:gd name="connsiteX2" fmla="*/ 1001487 w 1202739"/>
              <a:gd name="connsiteY2" fmla="*/ 293785 h 1881400"/>
              <a:gd name="connsiteX3" fmla="*/ 1182462 w 1202739"/>
              <a:gd name="connsiteY3" fmla="*/ 389035 h 1881400"/>
              <a:gd name="connsiteX4" fmla="*/ 1042404 w 1202739"/>
              <a:gd name="connsiteY4" fmla="*/ 541972 h 1881400"/>
              <a:gd name="connsiteX5" fmla="*/ 1191987 w 1202739"/>
              <a:gd name="connsiteY5" fmla="*/ 716775 h 1881400"/>
              <a:gd name="connsiteX6" fmla="*/ 1191987 w 1202739"/>
              <a:gd name="connsiteY6" fmla="*/ 931960 h 1881400"/>
              <a:gd name="connsiteX7" fmla="*/ 1153887 w 1202739"/>
              <a:gd name="connsiteY7" fmla="*/ 1036735 h 1881400"/>
              <a:gd name="connsiteX8" fmla="*/ 1115787 w 1202739"/>
              <a:gd name="connsiteY8" fmla="*/ 1112935 h 1881400"/>
              <a:gd name="connsiteX9" fmla="*/ 1068162 w 1202739"/>
              <a:gd name="connsiteY9" fmla="*/ 1294983 h 1881400"/>
              <a:gd name="connsiteX10" fmla="*/ 926360 w 1202739"/>
              <a:gd name="connsiteY10" fmla="*/ 1442956 h 1881400"/>
              <a:gd name="connsiteX11" fmla="*/ 725262 w 1202739"/>
              <a:gd name="connsiteY11" fmla="*/ 1617760 h 1881400"/>
              <a:gd name="connsiteX12" fmla="*/ 563337 w 1202739"/>
              <a:gd name="connsiteY12" fmla="*/ 1865410 h 1881400"/>
              <a:gd name="connsiteX13" fmla="*/ 410937 w 1202739"/>
              <a:gd name="connsiteY13" fmla="*/ 1846360 h 1881400"/>
              <a:gd name="connsiteX14" fmla="*/ 220437 w 1202739"/>
              <a:gd name="connsiteY14" fmla="*/ 1760635 h 1881400"/>
              <a:gd name="connsiteX15" fmla="*/ 163287 w 1202739"/>
              <a:gd name="connsiteY15" fmla="*/ 1674910 h 1881400"/>
              <a:gd name="connsiteX16" fmla="*/ 58512 w 1202739"/>
              <a:gd name="connsiteY16" fmla="*/ 1579660 h 1881400"/>
              <a:gd name="connsiteX17" fmla="*/ 1362 w 1202739"/>
              <a:gd name="connsiteY17" fmla="*/ 1474885 h 1881400"/>
              <a:gd name="connsiteX18" fmla="*/ 20412 w 1202739"/>
              <a:gd name="connsiteY18" fmla="*/ 1332010 h 1881400"/>
              <a:gd name="connsiteX19" fmla="*/ 48987 w 1202739"/>
              <a:gd name="connsiteY19" fmla="*/ 1236760 h 1881400"/>
              <a:gd name="connsiteX20" fmla="*/ 153762 w 1202739"/>
              <a:gd name="connsiteY20" fmla="*/ 998635 h 1881400"/>
              <a:gd name="connsiteX21" fmla="*/ 201387 w 1202739"/>
              <a:gd name="connsiteY21" fmla="*/ 912910 h 1881400"/>
              <a:gd name="connsiteX22" fmla="*/ 244814 w 1202739"/>
              <a:gd name="connsiteY22" fmla="*/ 765837 h 1881400"/>
              <a:gd name="connsiteX23" fmla="*/ 429987 w 1202739"/>
              <a:gd name="connsiteY23" fmla="*/ 493810 h 1881400"/>
              <a:gd name="connsiteX24" fmla="*/ 553812 w 1202739"/>
              <a:gd name="connsiteY24" fmla="*/ 350935 h 1881400"/>
              <a:gd name="connsiteX25" fmla="*/ 715737 w 1202739"/>
              <a:gd name="connsiteY25" fmla="*/ 208060 h 1881400"/>
              <a:gd name="connsiteX26" fmla="*/ 791937 w 1202739"/>
              <a:gd name="connsiteY26" fmla="*/ 141385 h 1881400"/>
              <a:gd name="connsiteX27" fmla="*/ 868137 w 1202739"/>
              <a:gd name="connsiteY27" fmla="*/ 84235 h 1881400"/>
              <a:gd name="connsiteX0" fmla="*/ 791937 w 1202739"/>
              <a:gd name="connsiteY0" fmla="*/ 136721 h 1876736"/>
              <a:gd name="connsiteX1" fmla="*/ 944337 w 1202739"/>
              <a:gd name="connsiteY1" fmla="*/ 3371 h 1876736"/>
              <a:gd name="connsiteX2" fmla="*/ 1001487 w 1202739"/>
              <a:gd name="connsiteY2" fmla="*/ 289121 h 1876736"/>
              <a:gd name="connsiteX3" fmla="*/ 1182462 w 1202739"/>
              <a:gd name="connsiteY3" fmla="*/ 384371 h 1876736"/>
              <a:gd name="connsiteX4" fmla="*/ 1042404 w 1202739"/>
              <a:gd name="connsiteY4" fmla="*/ 537308 h 1876736"/>
              <a:gd name="connsiteX5" fmla="*/ 1191987 w 1202739"/>
              <a:gd name="connsiteY5" fmla="*/ 712111 h 1876736"/>
              <a:gd name="connsiteX6" fmla="*/ 1191987 w 1202739"/>
              <a:gd name="connsiteY6" fmla="*/ 927296 h 1876736"/>
              <a:gd name="connsiteX7" fmla="*/ 1153887 w 1202739"/>
              <a:gd name="connsiteY7" fmla="*/ 1032071 h 1876736"/>
              <a:gd name="connsiteX8" fmla="*/ 1115787 w 1202739"/>
              <a:gd name="connsiteY8" fmla="*/ 1108271 h 1876736"/>
              <a:gd name="connsiteX9" fmla="*/ 1068162 w 1202739"/>
              <a:gd name="connsiteY9" fmla="*/ 1290319 h 1876736"/>
              <a:gd name="connsiteX10" fmla="*/ 926360 w 1202739"/>
              <a:gd name="connsiteY10" fmla="*/ 1438292 h 1876736"/>
              <a:gd name="connsiteX11" fmla="*/ 725262 w 1202739"/>
              <a:gd name="connsiteY11" fmla="*/ 1613096 h 1876736"/>
              <a:gd name="connsiteX12" fmla="*/ 563337 w 1202739"/>
              <a:gd name="connsiteY12" fmla="*/ 1860746 h 1876736"/>
              <a:gd name="connsiteX13" fmla="*/ 410937 w 1202739"/>
              <a:gd name="connsiteY13" fmla="*/ 1841696 h 1876736"/>
              <a:gd name="connsiteX14" fmla="*/ 220437 w 1202739"/>
              <a:gd name="connsiteY14" fmla="*/ 1755971 h 1876736"/>
              <a:gd name="connsiteX15" fmla="*/ 163287 w 1202739"/>
              <a:gd name="connsiteY15" fmla="*/ 1670246 h 1876736"/>
              <a:gd name="connsiteX16" fmla="*/ 58512 w 1202739"/>
              <a:gd name="connsiteY16" fmla="*/ 1574996 h 1876736"/>
              <a:gd name="connsiteX17" fmla="*/ 1362 w 1202739"/>
              <a:gd name="connsiteY17" fmla="*/ 1470221 h 1876736"/>
              <a:gd name="connsiteX18" fmla="*/ 20412 w 1202739"/>
              <a:gd name="connsiteY18" fmla="*/ 1327346 h 1876736"/>
              <a:gd name="connsiteX19" fmla="*/ 48987 w 1202739"/>
              <a:gd name="connsiteY19" fmla="*/ 1232096 h 1876736"/>
              <a:gd name="connsiteX20" fmla="*/ 153762 w 1202739"/>
              <a:gd name="connsiteY20" fmla="*/ 993971 h 1876736"/>
              <a:gd name="connsiteX21" fmla="*/ 201387 w 1202739"/>
              <a:gd name="connsiteY21" fmla="*/ 908246 h 1876736"/>
              <a:gd name="connsiteX22" fmla="*/ 244814 w 1202739"/>
              <a:gd name="connsiteY22" fmla="*/ 761173 h 1876736"/>
              <a:gd name="connsiteX23" fmla="*/ 429987 w 1202739"/>
              <a:gd name="connsiteY23" fmla="*/ 489146 h 1876736"/>
              <a:gd name="connsiteX24" fmla="*/ 553812 w 1202739"/>
              <a:gd name="connsiteY24" fmla="*/ 346271 h 1876736"/>
              <a:gd name="connsiteX25" fmla="*/ 715737 w 1202739"/>
              <a:gd name="connsiteY25" fmla="*/ 203396 h 1876736"/>
              <a:gd name="connsiteX26" fmla="*/ 791937 w 1202739"/>
              <a:gd name="connsiteY26" fmla="*/ 136721 h 1876736"/>
              <a:gd name="connsiteX0" fmla="*/ 715737 w 1202739"/>
              <a:gd name="connsiteY0" fmla="*/ 200939 h 1874279"/>
              <a:gd name="connsiteX1" fmla="*/ 944337 w 1202739"/>
              <a:gd name="connsiteY1" fmla="*/ 914 h 1874279"/>
              <a:gd name="connsiteX2" fmla="*/ 1001487 w 1202739"/>
              <a:gd name="connsiteY2" fmla="*/ 286664 h 1874279"/>
              <a:gd name="connsiteX3" fmla="*/ 1182462 w 1202739"/>
              <a:gd name="connsiteY3" fmla="*/ 381914 h 1874279"/>
              <a:gd name="connsiteX4" fmla="*/ 1042404 w 1202739"/>
              <a:gd name="connsiteY4" fmla="*/ 534851 h 1874279"/>
              <a:gd name="connsiteX5" fmla="*/ 1191987 w 1202739"/>
              <a:gd name="connsiteY5" fmla="*/ 709654 h 1874279"/>
              <a:gd name="connsiteX6" fmla="*/ 1191987 w 1202739"/>
              <a:gd name="connsiteY6" fmla="*/ 924839 h 1874279"/>
              <a:gd name="connsiteX7" fmla="*/ 1153887 w 1202739"/>
              <a:gd name="connsiteY7" fmla="*/ 1029614 h 1874279"/>
              <a:gd name="connsiteX8" fmla="*/ 1115787 w 1202739"/>
              <a:gd name="connsiteY8" fmla="*/ 1105814 h 1874279"/>
              <a:gd name="connsiteX9" fmla="*/ 1068162 w 1202739"/>
              <a:gd name="connsiteY9" fmla="*/ 1287862 h 1874279"/>
              <a:gd name="connsiteX10" fmla="*/ 926360 w 1202739"/>
              <a:gd name="connsiteY10" fmla="*/ 1435835 h 1874279"/>
              <a:gd name="connsiteX11" fmla="*/ 725262 w 1202739"/>
              <a:gd name="connsiteY11" fmla="*/ 1610639 h 1874279"/>
              <a:gd name="connsiteX12" fmla="*/ 563337 w 1202739"/>
              <a:gd name="connsiteY12" fmla="*/ 1858289 h 1874279"/>
              <a:gd name="connsiteX13" fmla="*/ 410937 w 1202739"/>
              <a:gd name="connsiteY13" fmla="*/ 1839239 h 1874279"/>
              <a:gd name="connsiteX14" fmla="*/ 220437 w 1202739"/>
              <a:gd name="connsiteY14" fmla="*/ 1753514 h 1874279"/>
              <a:gd name="connsiteX15" fmla="*/ 163287 w 1202739"/>
              <a:gd name="connsiteY15" fmla="*/ 1667789 h 1874279"/>
              <a:gd name="connsiteX16" fmla="*/ 58512 w 1202739"/>
              <a:gd name="connsiteY16" fmla="*/ 1572539 h 1874279"/>
              <a:gd name="connsiteX17" fmla="*/ 1362 w 1202739"/>
              <a:gd name="connsiteY17" fmla="*/ 1467764 h 1874279"/>
              <a:gd name="connsiteX18" fmla="*/ 20412 w 1202739"/>
              <a:gd name="connsiteY18" fmla="*/ 1324889 h 1874279"/>
              <a:gd name="connsiteX19" fmla="*/ 48987 w 1202739"/>
              <a:gd name="connsiteY19" fmla="*/ 1229639 h 1874279"/>
              <a:gd name="connsiteX20" fmla="*/ 153762 w 1202739"/>
              <a:gd name="connsiteY20" fmla="*/ 991514 h 1874279"/>
              <a:gd name="connsiteX21" fmla="*/ 201387 w 1202739"/>
              <a:gd name="connsiteY21" fmla="*/ 905789 h 1874279"/>
              <a:gd name="connsiteX22" fmla="*/ 244814 w 1202739"/>
              <a:gd name="connsiteY22" fmla="*/ 758716 h 1874279"/>
              <a:gd name="connsiteX23" fmla="*/ 429987 w 1202739"/>
              <a:gd name="connsiteY23" fmla="*/ 486689 h 1874279"/>
              <a:gd name="connsiteX24" fmla="*/ 553812 w 1202739"/>
              <a:gd name="connsiteY24" fmla="*/ 343814 h 1874279"/>
              <a:gd name="connsiteX25" fmla="*/ 715737 w 1202739"/>
              <a:gd name="connsiteY25" fmla="*/ 200939 h 1874279"/>
              <a:gd name="connsiteX0" fmla="*/ 715737 w 1202739"/>
              <a:gd name="connsiteY0" fmla="*/ 200939 h 1874279"/>
              <a:gd name="connsiteX1" fmla="*/ 944337 w 1202739"/>
              <a:gd name="connsiteY1" fmla="*/ 914 h 1874279"/>
              <a:gd name="connsiteX2" fmla="*/ 1001487 w 1202739"/>
              <a:gd name="connsiteY2" fmla="*/ 286664 h 1874279"/>
              <a:gd name="connsiteX3" fmla="*/ 1182462 w 1202739"/>
              <a:gd name="connsiteY3" fmla="*/ 381914 h 1874279"/>
              <a:gd name="connsiteX4" fmla="*/ 1042404 w 1202739"/>
              <a:gd name="connsiteY4" fmla="*/ 534851 h 1874279"/>
              <a:gd name="connsiteX5" fmla="*/ 1191987 w 1202739"/>
              <a:gd name="connsiteY5" fmla="*/ 709654 h 1874279"/>
              <a:gd name="connsiteX6" fmla="*/ 1191987 w 1202739"/>
              <a:gd name="connsiteY6" fmla="*/ 924839 h 1874279"/>
              <a:gd name="connsiteX7" fmla="*/ 1153887 w 1202739"/>
              <a:gd name="connsiteY7" fmla="*/ 1029614 h 1874279"/>
              <a:gd name="connsiteX8" fmla="*/ 1115787 w 1202739"/>
              <a:gd name="connsiteY8" fmla="*/ 1105814 h 1874279"/>
              <a:gd name="connsiteX9" fmla="*/ 1068162 w 1202739"/>
              <a:gd name="connsiteY9" fmla="*/ 1287862 h 1874279"/>
              <a:gd name="connsiteX10" fmla="*/ 926360 w 1202739"/>
              <a:gd name="connsiteY10" fmla="*/ 1435835 h 1874279"/>
              <a:gd name="connsiteX11" fmla="*/ 725262 w 1202739"/>
              <a:gd name="connsiteY11" fmla="*/ 1610639 h 1874279"/>
              <a:gd name="connsiteX12" fmla="*/ 563337 w 1202739"/>
              <a:gd name="connsiteY12" fmla="*/ 1858289 h 1874279"/>
              <a:gd name="connsiteX13" fmla="*/ 410937 w 1202739"/>
              <a:gd name="connsiteY13" fmla="*/ 1839239 h 1874279"/>
              <a:gd name="connsiteX14" fmla="*/ 220437 w 1202739"/>
              <a:gd name="connsiteY14" fmla="*/ 1753514 h 1874279"/>
              <a:gd name="connsiteX15" fmla="*/ 163287 w 1202739"/>
              <a:gd name="connsiteY15" fmla="*/ 1667789 h 1874279"/>
              <a:gd name="connsiteX16" fmla="*/ 58512 w 1202739"/>
              <a:gd name="connsiteY16" fmla="*/ 1572539 h 1874279"/>
              <a:gd name="connsiteX17" fmla="*/ 1362 w 1202739"/>
              <a:gd name="connsiteY17" fmla="*/ 1467764 h 1874279"/>
              <a:gd name="connsiteX18" fmla="*/ 20412 w 1202739"/>
              <a:gd name="connsiteY18" fmla="*/ 1324889 h 1874279"/>
              <a:gd name="connsiteX19" fmla="*/ 48987 w 1202739"/>
              <a:gd name="connsiteY19" fmla="*/ 1229639 h 1874279"/>
              <a:gd name="connsiteX20" fmla="*/ 153762 w 1202739"/>
              <a:gd name="connsiteY20" fmla="*/ 991514 h 1874279"/>
              <a:gd name="connsiteX21" fmla="*/ 244814 w 1202739"/>
              <a:gd name="connsiteY21" fmla="*/ 758716 h 1874279"/>
              <a:gd name="connsiteX22" fmla="*/ 429987 w 1202739"/>
              <a:gd name="connsiteY22" fmla="*/ 486689 h 1874279"/>
              <a:gd name="connsiteX23" fmla="*/ 553812 w 1202739"/>
              <a:gd name="connsiteY23" fmla="*/ 343814 h 1874279"/>
              <a:gd name="connsiteX24" fmla="*/ 715737 w 1202739"/>
              <a:gd name="connsiteY24" fmla="*/ 200939 h 1874279"/>
              <a:gd name="connsiteX0" fmla="*/ 715737 w 1202739"/>
              <a:gd name="connsiteY0" fmla="*/ 200939 h 1874279"/>
              <a:gd name="connsiteX1" fmla="*/ 944337 w 1202739"/>
              <a:gd name="connsiteY1" fmla="*/ 914 h 1874279"/>
              <a:gd name="connsiteX2" fmla="*/ 1001487 w 1202739"/>
              <a:gd name="connsiteY2" fmla="*/ 286664 h 1874279"/>
              <a:gd name="connsiteX3" fmla="*/ 1182462 w 1202739"/>
              <a:gd name="connsiteY3" fmla="*/ 381914 h 1874279"/>
              <a:gd name="connsiteX4" fmla="*/ 1042404 w 1202739"/>
              <a:gd name="connsiteY4" fmla="*/ 534851 h 1874279"/>
              <a:gd name="connsiteX5" fmla="*/ 1191987 w 1202739"/>
              <a:gd name="connsiteY5" fmla="*/ 709654 h 1874279"/>
              <a:gd name="connsiteX6" fmla="*/ 1191987 w 1202739"/>
              <a:gd name="connsiteY6" fmla="*/ 924839 h 1874279"/>
              <a:gd name="connsiteX7" fmla="*/ 1153887 w 1202739"/>
              <a:gd name="connsiteY7" fmla="*/ 1029614 h 1874279"/>
              <a:gd name="connsiteX8" fmla="*/ 1115787 w 1202739"/>
              <a:gd name="connsiteY8" fmla="*/ 1105814 h 1874279"/>
              <a:gd name="connsiteX9" fmla="*/ 1068162 w 1202739"/>
              <a:gd name="connsiteY9" fmla="*/ 1287862 h 1874279"/>
              <a:gd name="connsiteX10" fmla="*/ 926360 w 1202739"/>
              <a:gd name="connsiteY10" fmla="*/ 1435835 h 1874279"/>
              <a:gd name="connsiteX11" fmla="*/ 725262 w 1202739"/>
              <a:gd name="connsiteY11" fmla="*/ 1610639 h 1874279"/>
              <a:gd name="connsiteX12" fmla="*/ 563337 w 1202739"/>
              <a:gd name="connsiteY12" fmla="*/ 1858289 h 1874279"/>
              <a:gd name="connsiteX13" fmla="*/ 410937 w 1202739"/>
              <a:gd name="connsiteY13" fmla="*/ 1839239 h 1874279"/>
              <a:gd name="connsiteX14" fmla="*/ 220437 w 1202739"/>
              <a:gd name="connsiteY14" fmla="*/ 1753514 h 1874279"/>
              <a:gd name="connsiteX15" fmla="*/ 163287 w 1202739"/>
              <a:gd name="connsiteY15" fmla="*/ 1667789 h 1874279"/>
              <a:gd name="connsiteX16" fmla="*/ 58512 w 1202739"/>
              <a:gd name="connsiteY16" fmla="*/ 1572539 h 1874279"/>
              <a:gd name="connsiteX17" fmla="*/ 1362 w 1202739"/>
              <a:gd name="connsiteY17" fmla="*/ 1467764 h 1874279"/>
              <a:gd name="connsiteX18" fmla="*/ 20412 w 1202739"/>
              <a:gd name="connsiteY18" fmla="*/ 1324889 h 1874279"/>
              <a:gd name="connsiteX19" fmla="*/ 48987 w 1202739"/>
              <a:gd name="connsiteY19" fmla="*/ 1229639 h 1874279"/>
              <a:gd name="connsiteX20" fmla="*/ 130515 w 1202739"/>
              <a:gd name="connsiteY20" fmla="*/ 991514 h 1874279"/>
              <a:gd name="connsiteX21" fmla="*/ 244814 w 1202739"/>
              <a:gd name="connsiteY21" fmla="*/ 758716 h 1874279"/>
              <a:gd name="connsiteX22" fmla="*/ 429987 w 1202739"/>
              <a:gd name="connsiteY22" fmla="*/ 486689 h 1874279"/>
              <a:gd name="connsiteX23" fmla="*/ 553812 w 1202739"/>
              <a:gd name="connsiteY23" fmla="*/ 343814 h 1874279"/>
              <a:gd name="connsiteX24" fmla="*/ 715737 w 1202739"/>
              <a:gd name="connsiteY24" fmla="*/ 200939 h 1874279"/>
              <a:gd name="connsiteX0" fmla="*/ 714441 w 1201443"/>
              <a:gd name="connsiteY0" fmla="*/ 200939 h 1874279"/>
              <a:gd name="connsiteX1" fmla="*/ 943041 w 1201443"/>
              <a:gd name="connsiteY1" fmla="*/ 914 h 1874279"/>
              <a:gd name="connsiteX2" fmla="*/ 1000191 w 1201443"/>
              <a:gd name="connsiteY2" fmla="*/ 286664 h 1874279"/>
              <a:gd name="connsiteX3" fmla="*/ 1181166 w 1201443"/>
              <a:gd name="connsiteY3" fmla="*/ 381914 h 1874279"/>
              <a:gd name="connsiteX4" fmla="*/ 1041108 w 1201443"/>
              <a:gd name="connsiteY4" fmla="*/ 534851 h 1874279"/>
              <a:gd name="connsiteX5" fmla="*/ 1190691 w 1201443"/>
              <a:gd name="connsiteY5" fmla="*/ 709654 h 1874279"/>
              <a:gd name="connsiteX6" fmla="*/ 1190691 w 1201443"/>
              <a:gd name="connsiteY6" fmla="*/ 924839 h 1874279"/>
              <a:gd name="connsiteX7" fmla="*/ 1152591 w 1201443"/>
              <a:gd name="connsiteY7" fmla="*/ 1029614 h 1874279"/>
              <a:gd name="connsiteX8" fmla="*/ 1114491 w 1201443"/>
              <a:gd name="connsiteY8" fmla="*/ 1105814 h 1874279"/>
              <a:gd name="connsiteX9" fmla="*/ 1066866 w 1201443"/>
              <a:gd name="connsiteY9" fmla="*/ 1287862 h 1874279"/>
              <a:gd name="connsiteX10" fmla="*/ 925064 w 1201443"/>
              <a:gd name="connsiteY10" fmla="*/ 1435835 h 1874279"/>
              <a:gd name="connsiteX11" fmla="*/ 723966 w 1201443"/>
              <a:gd name="connsiteY11" fmla="*/ 1610639 h 1874279"/>
              <a:gd name="connsiteX12" fmla="*/ 562041 w 1201443"/>
              <a:gd name="connsiteY12" fmla="*/ 1858289 h 1874279"/>
              <a:gd name="connsiteX13" fmla="*/ 409641 w 1201443"/>
              <a:gd name="connsiteY13" fmla="*/ 1839239 h 1874279"/>
              <a:gd name="connsiteX14" fmla="*/ 219141 w 1201443"/>
              <a:gd name="connsiteY14" fmla="*/ 1753514 h 1874279"/>
              <a:gd name="connsiteX15" fmla="*/ 161991 w 1201443"/>
              <a:gd name="connsiteY15" fmla="*/ 1667789 h 1874279"/>
              <a:gd name="connsiteX16" fmla="*/ 57216 w 1201443"/>
              <a:gd name="connsiteY16" fmla="*/ 1572539 h 1874279"/>
              <a:gd name="connsiteX17" fmla="*/ 66 w 1201443"/>
              <a:gd name="connsiteY17" fmla="*/ 1467764 h 1874279"/>
              <a:gd name="connsiteX18" fmla="*/ 47691 w 1201443"/>
              <a:gd name="connsiteY18" fmla="*/ 1229639 h 1874279"/>
              <a:gd name="connsiteX19" fmla="*/ 129219 w 1201443"/>
              <a:gd name="connsiteY19" fmla="*/ 991514 h 1874279"/>
              <a:gd name="connsiteX20" fmla="*/ 243518 w 1201443"/>
              <a:gd name="connsiteY20" fmla="*/ 758716 h 1874279"/>
              <a:gd name="connsiteX21" fmla="*/ 428691 w 1201443"/>
              <a:gd name="connsiteY21" fmla="*/ 486689 h 1874279"/>
              <a:gd name="connsiteX22" fmla="*/ 552516 w 1201443"/>
              <a:gd name="connsiteY22" fmla="*/ 343814 h 1874279"/>
              <a:gd name="connsiteX23" fmla="*/ 714441 w 1201443"/>
              <a:gd name="connsiteY23" fmla="*/ 200939 h 1874279"/>
              <a:gd name="connsiteX0" fmla="*/ 714441 w 1201443"/>
              <a:gd name="connsiteY0" fmla="*/ 200939 h 1874279"/>
              <a:gd name="connsiteX1" fmla="*/ 943041 w 1201443"/>
              <a:gd name="connsiteY1" fmla="*/ 914 h 1874279"/>
              <a:gd name="connsiteX2" fmla="*/ 1000191 w 1201443"/>
              <a:gd name="connsiteY2" fmla="*/ 286664 h 1874279"/>
              <a:gd name="connsiteX3" fmla="*/ 1181166 w 1201443"/>
              <a:gd name="connsiteY3" fmla="*/ 381914 h 1874279"/>
              <a:gd name="connsiteX4" fmla="*/ 1041108 w 1201443"/>
              <a:gd name="connsiteY4" fmla="*/ 534851 h 1874279"/>
              <a:gd name="connsiteX5" fmla="*/ 1190691 w 1201443"/>
              <a:gd name="connsiteY5" fmla="*/ 709654 h 1874279"/>
              <a:gd name="connsiteX6" fmla="*/ 1190691 w 1201443"/>
              <a:gd name="connsiteY6" fmla="*/ 924839 h 1874279"/>
              <a:gd name="connsiteX7" fmla="*/ 1152591 w 1201443"/>
              <a:gd name="connsiteY7" fmla="*/ 1029614 h 1874279"/>
              <a:gd name="connsiteX8" fmla="*/ 1114491 w 1201443"/>
              <a:gd name="connsiteY8" fmla="*/ 1105814 h 1874279"/>
              <a:gd name="connsiteX9" fmla="*/ 1066866 w 1201443"/>
              <a:gd name="connsiteY9" fmla="*/ 1287862 h 1874279"/>
              <a:gd name="connsiteX10" fmla="*/ 925064 w 1201443"/>
              <a:gd name="connsiteY10" fmla="*/ 1435835 h 1874279"/>
              <a:gd name="connsiteX11" fmla="*/ 723966 w 1201443"/>
              <a:gd name="connsiteY11" fmla="*/ 1610639 h 1874279"/>
              <a:gd name="connsiteX12" fmla="*/ 562041 w 1201443"/>
              <a:gd name="connsiteY12" fmla="*/ 1858289 h 1874279"/>
              <a:gd name="connsiteX13" fmla="*/ 409641 w 1201443"/>
              <a:gd name="connsiteY13" fmla="*/ 1839239 h 1874279"/>
              <a:gd name="connsiteX14" fmla="*/ 219141 w 1201443"/>
              <a:gd name="connsiteY14" fmla="*/ 1753514 h 1874279"/>
              <a:gd name="connsiteX15" fmla="*/ 57216 w 1201443"/>
              <a:gd name="connsiteY15" fmla="*/ 1572539 h 1874279"/>
              <a:gd name="connsiteX16" fmla="*/ 66 w 1201443"/>
              <a:gd name="connsiteY16" fmla="*/ 1467764 h 1874279"/>
              <a:gd name="connsiteX17" fmla="*/ 47691 w 1201443"/>
              <a:gd name="connsiteY17" fmla="*/ 1229639 h 1874279"/>
              <a:gd name="connsiteX18" fmla="*/ 129219 w 1201443"/>
              <a:gd name="connsiteY18" fmla="*/ 991514 h 1874279"/>
              <a:gd name="connsiteX19" fmla="*/ 243518 w 1201443"/>
              <a:gd name="connsiteY19" fmla="*/ 758716 h 1874279"/>
              <a:gd name="connsiteX20" fmla="*/ 428691 w 1201443"/>
              <a:gd name="connsiteY20" fmla="*/ 486689 h 1874279"/>
              <a:gd name="connsiteX21" fmla="*/ 552516 w 1201443"/>
              <a:gd name="connsiteY21" fmla="*/ 343814 h 1874279"/>
              <a:gd name="connsiteX22" fmla="*/ 714441 w 1201443"/>
              <a:gd name="connsiteY22" fmla="*/ 200939 h 1874279"/>
              <a:gd name="connsiteX0" fmla="*/ 714441 w 1201443"/>
              <a:gd name="connsiteY0" fmla="*/ 200939 h 1874279"/>
              <a:gd name="connsiteX1" fmla="*/ 943041 w 1201443"/>
              <a:gd name="connsiteY1" fmla="*/ 914 h 1874279"/>
              <a:gd name="connsiteX2" fmla="*/ 1000191 w 1201443"/>
              <a:gd name="connsiteY2" fmla="*/ 286664 h 1874279"/>
              <a:gd name="connsiteX3" fmla="*/ 1181166 w 1201443"/>
              <a:gd name="connsiteY3" fmla="*/ 381914 h 1874279"/>
              <a:gd name="connsiteX4" fmla="*/ 1041108 w 1201443"/>
              <a:gd name="connsiteY4" fmla="*/ 534851 h 1874279"/>
              <a:gd name="connsiteX5" fmla="*/ 1190691 w 1201443"/>
              <a:gd name="connsiteY5" fmla="*/ 709654 h 1874279"/>
              <a:gd name="connsiteX6" fmla="*/ 1190691 w 1201443"/>
              <a:gd name="connsiteY6" fmla="*/ 924839 h 1874279"/>
              <a:gd name="connsiteX7" fmla="*/ 1152591 w 1201443"/>
              <a:gd name="connsiteY7" fmla="*/ 1029614 h 1874279"/>
              <a:gd name="connsiteX8" fmla="*/ 1114491 w 1201443"/>
              <a:gd name="connsiteY8" fmla="*/ 1105814 h 1874279"/>
              <a:gd name="connsiteX9" fmla="*/ 1066866 w 1201443"/>
              <a:gd name="connsiteY9" fmla="*/ 1287862 h 1874279"/>
              <a:gd name="connsiteX10" fmla="*/ 870820 w 1201443"/>
              <a:gd name="connsiteY10" fmla="*/ 1435835 h 1874279"/>
              <a:gd name="connsiteX11" fmla="*/ 723966 w 1201443"/>
              <a:gd name="connsiteY11" fmla="*/ 1610639 h 1874279"/>
              <a:gd name="connsiteX12" fmla="*/ 562041 w 1201443"/>
              <a:gd name="connsiteY12" fmla="*/ 1858289 h 1874279"/>
              <a:gd name="connsiteX13" fmla="*/ 409641 w 1201443"/>
              <a:gd name="connsiteY13" fmla="*/ 1839239 h 1874279"/>
              <a:gd name="connsiteX14" fmla="*/ 219141 w 1201443"/>
              <a:gd name="connsiteY14" fmla="*/ 1753514 h 1874279"/>
              <a:gd name="connsiteX15" fmla="*/ 57216 w 1201443"/>
              <a:gd name="connsiteY15" fmla="*/ 1572539 h 1874279"/>
              <a:gd name="connsiteX16" fmla="*/ 66 w 1201443"/>
              <a:gd name="connsiteY16" fmla="*/ 1467764 h 1874279"/>
              <a:gd name="connsiteX17" fmla="*/ 47691 w 1201443"/>
              <a:gd name="connsiteY17" fmla="*/ 1229639 h 1874279"/>
              <a:gd name="connsiteX18" fmla="*/ 129219 w 1201443"/>
              <a:gd name="connsiteY18" fmla="*/ 991514 h 1874279"/>
              <a:gd name="connsiteX19" fmla="*/ 243518 w 1201443"/>
              <a:gd name="connsiteY19" fmla="*/ 758716 h 1874279"/>
              <a:gd name="connsiteX20" fmla="*/ 428691 w 1201443"/>
              <a:gd name="connsiteY20" fmla="*/ 486689 h 1874279"/>
              <a:gd name="connsiteX21" fmla="*/ 552516 w 1201443"/>
              <a:gd name="connsiteY21" fmla="*/ 343814 h 1874279"/>
              <a:gd name="connsiteX22" fmla="*/ 714441 w 1201443"/>
              <a:gd name="connsiteY22" fmla="*/ 200939 h 1874279"/>
              <a:gd name="connsiteX0" fmla="*/ 714441 w 1203364"/>
              <a:gd name="connsiteY0" fmla="*/ 200939 h 1874279"/>
              <a:gd name="connsiteX1" fmla="*/ 943041 w 1203364"/>
              <a:gd name="connsiteY1" fmla="*/ 914 h 1874279"/>
              <a:gd name="connsiteX2" fmla="*/ 1000191 w 1203364"/>
              <a:gd name="connsiteY2" fmla="*/ 286664 h 1874279"/>
              <a:gd name="connsiteX3" fmla="*/ 1181166 w 1203364"/>
              <a:gd name="connsiteY3" fmla="*/ 381914 h 1874279"/>
              <a:gd name="connsiteX4" fmla="*/ 1041108 w 1203364"/>
              <a:gd name="connsiteY4" fmla="*/ 534851 h 1874279"/>
              <a:gd name="connsiteX5" fmla="*/ 1190691 w 1203364"/>
              <a:gd name="connsiteY5" fmla="*/ 709654 h 1874279"/>
              <a:gd name="connsiteX6" fmla="*/ 1190691 w 1203364"/>
              <a:gd name="connsiteY6" fmla="*/ 924839 h 1874279"/>
              <a:gd name="connsiteX7" fmla="*/ 1114491 w 1203364"/>
              <a:gd name="connsiteY7" fmla="*/ 1105814 h 1874279"/>
              <a:gd name="connsiteX8" fmla="*/ 1066866 w 1203364"/>
              <a:gd name="connsiteY8" fmla="*/ 1287862 h 1874279"/>
              <a:gd name="connsiteX9" fmla="*/ 870820 w 1203364"/>
              <a:gd name="connsiteY9" fmla="*/ 1435835 h 1874279"/>
              <a:gd name="connsiteX10" fmla="*/ 723966 w 1203364"/>
              <a:gd name="connsiteY10" fmla="*/ 1610639 h 1874279"/>
              <a:gd name="connsiteX11" fmla="*/ 562041 w 1203364"/>
              <a:gd name="connsiteY11" fmla="*/ 1858289 h 1874279"/>
              <a:gd name="connsiteX12" fmla="*/ 409641 w 1203364"/>
              <a:gd name="connsiteY12" fmla="*/ 1839239 h 1874279"/>
              <a:gd name="connsiteX13" fmla="*/ 219141 w 1203364"/>
              <a:gd name="connsiteY13" fmla="*/ 1753514 h 1874279"/>
              <a:gd name="connsiteX14" fmla="*/ 57216 w 1203364"/>
              <a:gd name="connsiteY14" fmla="*/ 1572539 h 1874279"/>
              <a:gd name="connsiteX15" fmla="*/ 66 w 1203364"/>
              <a:gd name="connsiteY15" fmla="*/ 1467764 h 1874279"/>
              <a:gd name="connsiteX16" fmla="*/ 47691 w 1203364"/>
              <a:gd name="connsiteY16" fmla="*/ 1229639 h 1874279"/>
              <a:gd name="connsiteX17" fmla="*/ 129219 w 1203364"/>
              <a:gd name="connsiteY17" fmla="*/ 991514 h 1874279"/>
              <a:gd name="connsiteX18" fmla="*/ 243518 w 1203364"/>
              <a:gd name="connsiteY18" fmla="*/ 758716 h 1874279"/>
              <a:gd name="connsiteX19" fmla="*/ 428691 w 1203364"/>
              <a:gd name="connsiteY19" fmla="*/ 486689 h 1874279"/>
              <a:gd name="connsiteX20" fmla="*/ 552516 w 1203364"/>
              <a:gd name="connsiteY20" fmla="*/ 343814 h 1874279"/>
              <a:gd name="connsiteX21" fmla="*/ 714441 w 1203364"/>
              <a:gd name="connsiteY21" fmla="*/ 200939 h 1874279"/>
              <a:gd name="connsiteX0" fmla="*/ 714441 w 1205157"/>
              <a:gd name="connsiteY0" fmla="*/ 200939 h 1874279"/>
              <a:gd name="connsiteX1" fmla="*/ 943041 w 1205157"/>
              <a:gd name="connsiteY1" fmla="*/ 914 h 1874279"/>
              <a:gd name="connsiteX2" fmla="*/ 1000191 w 1205157"/>
              <a:gd name="connsiteY2" fmla="*/ 286664 h 1874279"/>
              <a:gd name="connsiteX3" fmla="*/ 1181166 w 1205157"/>
              <a:gd name="connsiteY3" fmla="*/ 381914 h 1874279"/>
              <a:gd name="connsiteX4" fmla="*/ 1041108 w 1205157"/>
              <a:gd name="connsiteY4" fmla="*/ 581346 h 1874279"/>
              <a:gd name="connsiteX5" fmla="*/ 1190691 w 1205157"/>
              <a:gd name="connsiteY5" fmla="*/ 709654 h 1874279"/>
              <a:gd name="connsiteX6" fmla="*/ 1190691 w 1205157"/>
              <a:gd name="connsiteY6" fmla="*/ 924839 h 1874279"/>
              <a:gd name="connsiteX7" fmla="*/ 1114491 w 1205157"/>
              <a:gd name="connsiteY7" fmla="*/ 1105814 h 1874279"/>
              <a:gd name="connsiteX8" fmla="*/ 1066866 w 1205157"/>
              <a:gd name="connsiteY8" fmla="*/ 1287862 h 1874279"/>
              <a:gd name="connsiteX9" fmla="*/ 870820 w 1205157"/>
              <a:gd name="connsiteY9" fmla="*/ 1435835 h 1874279"/>
              <a:gd name="connsiteX10" fmla="*/ 723966 w 1205157"/>
              <a:gd name="connsiteY10" fmla="*/ 1610639 h 1874279"/>
              <a:gd name="connsiteX11" fmla="*/ 562041 w 1205157"/>
              <a:gd name="connsiteY11" fmla="*/ 1858289 h 1874279"/>
              <a:gd name="connsiteX12" fmla="*/ 409641 w 1205157"/>
              <a:gd name="connsiteY12" fmla="*/ 1839239 h 1874279"/>
              <a:gd name="connsiteX13" fmla="*/ 219141 w 1205157"/>
              <a:gd name="connsiteY13" fmla="*/ 1753514 h 1874279"/>
              <a:gd name="connsiteX14" fmla="*/ 57216 w 1205157"/>
              <a:gd name="connsiteY14" fmla="*/ 1572539 h 1874279"/>
              <a:gd name="connsiteX15" fmla="*/ 66 w 1205157"/>
              <a:gd name="connsiteY15" fmla="*/ 1467764 h 1874279"/>
              <a:gd name="connsiteX16" fmla="*/ 47691 w 1205157"/>
              <a:gd name="connsiteY16" fmla="*/ 1229639 h 1874279"/>
              <a:gd name="connsiteX17" fmla="*/ 129219 w 1205157"/>
              <a:gd name="connsiteY17" fmla="*/ 991514 h 1874279"/>
              <a:gd name="connsiteX18" fmla="*/ 243518 w 1205157"/>
              <a:gd name="connsiteY18" fmla="*/ 758716 h 1874279"/>
              <a:gd name="connsiteX19" fmla="*/ 428691 w 1205157"/>
              <a:gd name="connsiteY19" fmla="*/ 486689 h 1874279"/>
              <a:gd name="connsiteX20" fmla="*/ 552516 w 1205157"/>
              <a:gd name="connsiteY20" fmla="*/ 343814 h 1874279"/>
              <a:gd name="connsiteX21" fmla="*/ 714441 w 1205157"/>
              <a:gd name="connsiteY21" fmla="*/ 200939 h 1874279"/>
              <a:gd name="connsiteX0" fmla="*/ 714441 w 1205157"/>
              <a:gd name="connsiteY0" fmla="*/ 200939 h 1874279"/>
              <a:gd name="connsiteX1" fmla="*/ 943041 w 1205157"/>
              <a:gd name="connsiteY1" fmla="*/ 914 h 1874279"/>
              <a:gd name="connsiteX2" fmla="*/ 1000191 w 1205157"/>
              <a:gd name="connsiteY2" fmla="*/ 286664 h 1874279"/>
              <a:gd name="connsiteX3" fmla="*/ 1181166 w 1205157"/>
              <a:gd name="connsiteY3" fmla="*/ 381914 h 1874279"/>
              <a:gd name="connsiteX4" fmla="*/ 1104322 w 1205157"/>
              <a:gd name="connsiteY4" fmla="*/ 455580 h 1874279"/>
              <a:gd name="connsiteX5" fmla="*/ 1041108 w 1205157"/>
              <a:gd name="connsiteY5" fmla="*/ 581346 h 1874279"/>
              <a:gd name="connsiteX6" fmla="*/ 1190691 w 1205157"/>
              <a:gd name="connsiteY6" fmla="*/ 709654 h 1874279"/>
              <a:gd name="connsiteX7" fmla="*/ 1190691 w 1205157"/>
              <a:gd name="connsiteY7" fmla="*/ 924839 h 1874279"/>
              <a:gd name="connsiteX8" fmla="*/ 1114491 w 1205157"/>
              <a:gd name="connsiteY8" fmla="*/ 1105814 h 1874279"/>
              <a:gd name="connsiteX9" fmla="*/ 1066866 w 1205157"/>
              <a:gd name="connsiteY9" fmla="*/ 1287862 h 1874279"/>
              <a:gd name="connsiteX10" fmla="*/ 870820 w 1205157"/>
              <a:gd name="connsiteY10" fmla="*/ 1435835 h 1874279"/>
              <a:gd name="connsiteX11" fmla="*/ 723966 w 1205157"/>
              <a:gd name="connsiteY11" fmla="*/ 1610639 h 1874279"/>
              <a:gd name="connsiteX12" fmla="*/ 562041 w 1205157"/>
              <a:gd name="connsiteY12" fmla="*/ 1858289 h 1874279"/>
              <a:gd name="connsiteX13" fmla="*/ 409641 w 1205157"/>
              <a:gd name="connsiteY13" fmla="*/ 1839239 h 1874279"/>
              <a:gd name="connsiteX14" fmla="*/ 219141 w 1205157"/>
              <a:gd name="connsiteY14" fmla="*/ 1753514 h 1874279"/>
              <a:gd name="connsiteX15" fmla="*/ 57216 w 1205157"/>
              <a:gd name="connsiteY15" fmla="*/ 1572539 h 1874279"/>
              <a:gd name="connsiteX16" fmla="*/ 66 w 1205157"/>
              <a:gd name="connsiteY16" fmla="*/ 1467764 h 1874279"/>
              <a:gd name="connsiteX17" fmla="*/ 47691 w 1205157"/>
              <a:gd name="connsiteY17" fmla="*/ 1229639 h 1874279"/>
              <a:gd name="connsiteX18" fmla="*/ 129219 w 1205157"/>
              <a:gd name="connsiteY18" fmla="*/ 991514 h 1874279"/>
              <a:gd name="connsiteX19" fmla="*/ 243518 w 1205157"/>
              <a:gd name="connsiteY19" fmla="*/ 758716 h 1874279"/>
              <a:gd name="connsiteX20" fmla="*/ 428691 w 1205157"/>
              <a:gd name="connsiteY20" fmla="*/ 486689 h 1874279"/>
              <a:gd name="connsiteX21" fmla="*/ 552516 w 1205157"/>
              <a:gd name="connsiteY21" fmla="*/ 343814 h 1874279"/>
              <a:gd name="connsiteX22" fmla="*/ 714441 w 1205157"/>
              <a:gd name="connsiteY22" fmla="*/ 200939 h 1874279"/>
              <a:gd name="connsiteX0" fmla="*/ 714441 w 1205157"/>
              <a:gd name="connsiteY0" fmla="*/ 200939 h 1874279"/>
              <a:gd name="connsiteX1" fmla="*/ 943041 w 1205157"/>
              <a:gd name="connsiteY1" fmla="*/ 914 h 1874279"/>
              <a:gd name="connsiteX2" fmla="*/ 1000191 w 1205157"/>
              <a:gd name="connsiteY2" fmla="*/ 286664 h 1874279"/>
              <a:gd name="connsiteX3" fmla="*/ 1181166 w 1205157"/>
              <a:gd name="connsiteY3" fmla="*/ 381914 h 1874279"/>
              <a:gd name="connsiteX4" fmla="*/ 995834 w 1205157"/>
              <a:gd name="connsiteY4" fmla="*/ 401336 h 1874279"/>
              <a:gd name="connsiteX5" fmla="*/ 1041108 w 1205157"/>
              <a:gd name="connsiteY5" fmla="*/ 581346 h 1874279"/>
              <a:gd name="connsiteX6" fmla="*/ 1190691 w 1205157"/>
              <a:gd name="connsiteY6" fmla="*/ 709654 h 1874279"/>
              <a:gd name="connsiteX7" fmla="*/ 1190691 w 1205157"/>
              <a:gd name="connsiteY7" fmla="*/ 924839 h 1874279"/>
              <a:gd name="connsiteX8" fmla="*/ 1114491 w 1205157"/>
              <a:gd name="connsiteY8" fmla="*/ 1105814 h 1874279"/>
              <a:gd name="connsiteX9" fmla="*/ 1066866 w 1205157"/>
              <a:gd name="connsiteY9" fmla="*/ 1287862 h 1874279"/>
              <a:gd name="connsiteX10" fmla="*/ 870820 w 1205157"/>
              <a:gd name="connsiteY10" fmla="*/ 1435835 h 1874279"/>
              <a:gd name="connsiteX11" fmla="*/ 723966 w 1205157"/>
              <a:gd name="connsiteY11" fmla="*/ 1610639 h 1874279"/>
              <a:gd name="connsiteX12" fmla="*/ 562041 w 1205157"/>
              <a:gd name="connsiteY12" fmla="*/ 1858289 h 1874279"/>
              <a:gd name="connsiteX13" fmla="*/ 409641 w 1205157"/>
              <a:gd name="connsiteY13" fmla="*/ 1839239 h 1874279"/>
              <a:gd name="connsiteX14" fmla="*/ 219141 w 1205157"/>
              <a:gd name="connsiteY14" fmla="*/ 1753514 h 1874279"/>
              <a:gd name="connsiteX15" fmla="*/ 57216 w 1205157"/>
              <a:gd name="connsiteY15" fmla="*/ 1572539 h 1874279"/>
              <a:gd name="connsiteX16" fmla="*/ 66 w 1205157"/>
              <a:gd name="connsiteY16" fmla="*/ 1467764 h 1874279"/>
              <a:gd name="connsiteX17" fmla="*/ 47691 w 1205157"/>
              <a:gd name="connsiteY17" fmla="*/ 1229639 h 1874279"/>
              <a:gd name="connsiteX18" fmla="*/ 129219 w 1205157"/>
              <a:gd name="connsiteY18" fmla="*/ 991514 h 1874279"/>
              <a:gd name="connsiteX19" fmla="*/ 243518 w 1205157"/>
              <a:gd name="connsiteY19" fmla="*/ 758716 h 1874279"/>
              <a:gd name="connsiteX20" fmla="*/ 428691 w 1205157"/>
              <a:gd name="connsiteY20" fmla="*/ 486689 h 1874279"/>
              <a:gd name="connsiteX21" fmla="*/ 552516 w 1205157"/>
              <a:gd name="connsiteY21" fmla="*/ 343814 h 1874279"/>
              <a:gd name="connsiteX22" fmla="*/ 714441 w 1205157"/>
              <a:gd name="connsiteY22" fmla="*/ 200939 h 18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5157" h="1874279">
                <a:moveTo>
                  <a:pt x="714441" y="200939"/>
                </a:moveTo>
                <a:cubicBezTo>
                  <a:pt x="779528" y="143789"/>
                  <a:pt x="895416" y="-13373"/>
                  <a:pt x="943041" y="914"/>
                </a:cubicBezTo>
                <a:cubicBezTo>
                  <a:pt x="990666" y="15201"/>
                  <a:pt x="960504" y="223164"/>
                  <a:pt x="1000191" y="286664"/>
                </a:cubicBezTo>
                <a:cubicBezTo>
                  <a:pt x="1039878" y="350164"/>
                  <a:pt x="1181892" y="362802"/>
                  <a:pt x="1181166" y="381914"/>
                </a:cubicBezTo>
                <a:cubicBezTo>
                  <a:pt x="1180440" y="401026"/>
                  <a:pt x="1019177" y="368097"/>
                  <a:pt x="995834" y="401336"/>
                </a:cubicBezTo>
                <a:cubicBezTo>
                  <a:pt x="972491" y="434575"/>
                  <a:pt x="1008632" y="529960"/>
                  <a:pt x="1041108" y="581346"/>
                </a:cubicBezTo>
                <a:cubicBezTo>
                  <a:pt x="1073584" y="632732"/>
                  <a:pt x="1165761" y="652405"/>
                  <a:pt x="1190691" y="709654"/>
                </a:cubicBezTo>
                <a:cubicBezTo>
                  <a:pt x="1215621" y="766903"/>
                  <a:pt x="1203391" y="858812"/>
                  <a:pt x="1190691" y="924839"/>
                </a:cubicBezTo>
                <a:cubicBezTo>
                  <a:pt x="1177991" y="990866"/>
                  <a:pt x="1135128" y="1045310"/>
                  <a:pt x="1114491" y="1105814"/>
                </a:cubicBezTo>
                <a:cubicBezTo>
                  <a:pt x="1093854" y="1166318"/>
                  <a:pt x="1107478" y="1232859"/>
                  <a:pt x="1066866" y="1287862"/>
                </a:cubicBezTo>
                <a:cubicBezTo>
                  <a:pt x="1026254" y="1342865"/>
                  <a:pt x="927970" y="1382039"/>
                  <a:pt x="870820" y="1435835"/>
                </a:cubicBezTo>
                <a:cubicBezTo>
                  <a:pt x="813670" y="1489631"/>
                  <a:pt x="759070" y="1573568"/>
                  <a:pt x="723966" y="1610639"/>
                </a:cubicBezTo>
                <a:cubicBezTo>
                  <a:pt x="663462" y="1681048"/>
                  <a:pt x="614428" y="1820189"/>
                  <a:pt x="562041" y="1858289"/>
                </a:cubicBezTo>
                <a:cubicBezTo>
                  <a:pt x="509654" y="1896389"/>
                  <a:pt x="466791" y="1856701"/>
                  <a:pt x="409641" y="1839239"/>
                </a:cubicBezTo>
                <a:cubicBezTo>
                  <a:pt x="352491" y="1821777"/>
                  <a:pt x="260416" y="1782089"/>
                  <a:pt x="219141" y="1753514"/>
                </a:cubicBezTo>
                <a:lnTo>
                  <a:pt x="57216" y="1572539"/>
                </a:lnTo>
                <a:cubicBezTo>
                  <a:pt x="34991" y="1542377"/>
                  <a:pt x="1654" y="1524914"/>
                  <a:pt x="66" y="1467764"/>
                </a:cubicBezTo>
                <a:cubicBezTo>
                  <a:pt x="-1522" y="1410614"/>
                  <a:pt x="26166" y="1309014"/>
                  <a:pt x="47691" y="1229639"/>
                </a:cubicBezTo>
                <a:cubicBezTo>
                  <a:pt x="69216" y="1150264"/>
                  <a:pt x="96581" y="1070001"/>
                  <a:pt x="129219" y="991514"/>
                </a:cubicBezTo>
                <a:cubicBezTo>
                  <a:pt x="161857" y="913027"/>
                  <a:pt x="197481" y="842853"/>
                  <a:pt x="243518" y="758716"/>
                </a:cubicBezTo>
                <a:cubicBezTo>
                  <a:pt x="281618" y="688866"/>
                  <a:pt x="377191" y="555839"/>
                  <a:pt x="428691" y="486689"/>
                </a:cubicBezTo>
                <a:cubicBezTo>
                  <a:pt x="480191" y="417539"/>
                  <a:pt x="504891" y="391439"/>
                  <a:pt x="552516" y="343814"/>
                </a:cubicBezTo>
                <a:cubicBezTo>
                  <a:pt x="600141" y="296189"/>
                  <a:pt x="674754" y="235864"/>
                  <a:pt x="714441" y="200939"/>
                </a:cubicBezTo>
                <a:close/>
              </a:path>
            </a:pathLst>
          </a:custGeom>
          <a:solidFill>
            <a:srgbClr val="C5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PM / </a:t>
            </a:r>
          </a:p>
          <a:p>
            <a:pPr algn="ctr"/>
            <a:r>
              <a:rPr lang="en-US" b="1" dirty="0" smtClean="0">
                <a:solidFill>
                  <a:schemeClr val="tx1"/>
                </a:solidFill>
              </a:rPr>
              <a:t>PdM</a:t>
            </a:r>
          </a:p>
          <a:p>
            <a:pPr algn="ctr"/>
            <a:r>
              <a:rPr lang="en-US" b="1" dirty="0" smtClean="0">
                <a:solidFill>
                  <a:schemeClr val="tx1"/>
                </a:solidFill>
              </a:rPr>
              <a:t>program</a:t>
            </a:r>
            <a:endParaRPr lang="en-US" b="1" dirty="0">
              <a:solidFill>
                <a:schemeClr val="tx1"/>
              </a:solidFill>
            </a:endParaRPr>
          </a:p>
        </p:txBody>
      </p:sp>
      <p:sp>
        <p:nvSpPr>
          <p:cNvPr id="15" name="Freeform 14"/>
          <p:cNvSpPr/>
          <p:nvPr/>
        </p:nvSpPr>
        <p:spPr>
          <a:xfrm>
            <a:off x="4476747" y="880066"/>
            <a:ext cx="1600200" cy="999575"/>
          </a:xfrm>
          <a:custGeom>
            <a:avLst/>
            <a:gdLst>
              <a:gd name="connsiteX0" fmla="*/ 0 w 1581150"/>
              <a:gd name="connsiteY0" fmla="*/ 693825 h 989100"/>
              <a:gd name="connsiteX1" fmla="*/ 0 w 1581150"/>
              <a:gd name="connsiteY1" fmla="*/ 693825 h 989100"/>
              <a:gd name="connsiteX2" fmla="*/ 66675 w 1581150"/>
              <a:gd name="connsiteY2" fmla="*/ 646200 h 989100"/>
              <a:gd name="connsiteX3" fmla="*/ 114300 w 1581150"/>
              <a:gd name="connsiteY3" fmla="*/ 598575 h 989100"/>
              <a:gd name="connsiteX4" fmla="*/ 190500 w 1581150"/>
              <a:gd name="connsiteY4" fmla="*/ 531900 h 989100"/>
              <a:gd name="connsiteX5" fmla="*/ 219075 w 1581150"/>
              <a:gd name="connsiteY5" fmla="*/ 512850 h 989100"/>
              <a:gd name="connsiteX6" fmla="*/ 266700 w 1581150"/>
              <a:gd name="connsiteY6" fmla="*/ 474750 h 989100"/>
              <a:gd name="connsiteX7" fmla="*/ 323850 w 1581150"/>
              <a:gd name="connsiteY7" fmla="*/ 436650 h 989100"/>
              <a:gd name="connsiteX8" fmla="*/ 333375 w 1581150"/>
              <a:gd name="connsiteY8" fmla="*/ 398550 h 989100"/>
              <a:gd name="connsiteX9" fmla="*/ 342900 w 1581150"/>
              <a:gd name="connsiteY9" fmla="*/ 369975 h 989100"/>
              <a:gd name="connsiteX10" fmla="*/ 333375 w 1581150"/>
              <a:gd name="connsiteY10" fmla="*/ 255675 h 989100"/>
              <a:gd name="connsiteX11" fmla="*/ 314325 w 1581150"/>
              <a:gd name="connsiteY11" fmla="*/ 198525 h 989100"/>
              <a:gd name="connsiteX12" fmla="*/ 285750 w 1581150"/>
              <a:gd name="connsiteY12" fmla="*/ 179475 h 989100"/>
              <a:gd name="connsiteX13" fmla="*/ 266700 w 1581150"/>
              <a:gd name="connsiteY13" fmla="*/ 150900 h 989100"/>
              <a:gd name="connsiteX14" fmla="*/ 171450 w 1581150"/>
              <a:gd name="connsiteY14" fmla="*/ 103275 h 989100"/>
              <a:gd name="connsiteX15" fmla="*/ 142875 w 1581150"/>
              <a:gd name="connsiteY15" fmla="*/ 84225 h 989100"/>
              <a:gd name="connsiteX16" fmla="*/ 133350 w 1581150"/>
              <a:gd name="connsiteY16" fmla="*/ 55650 h 989100"/>
              <a:gd name="connsiteX17" fmla="*/ 76200 w 1581150"/>
              <a:gd name="connsiteY17" fmla="*/ 36600 h 989100"/>
              <a:gd name="connsiteX18" fmla="*/ 85725 w 1581150"/>
              <a:gd name="connsiteY18" fmla="*/ 8025 h 989100"/>
              <a:gd name="connsiteX19" fmla="*/ 400050 w 1581150"/>
              <a:gd name="connsiteY19" fmla="*/ 36600 h 989100"/>
              <a:gd name="connsiteX20" fmla="*/ 400050 w 1581150"/>
              <a:gd name="connsiteY20" fmla="*/ 36600 h 989100"/>
              <a:gd name="connsiteX21" fmla="*/ 533400 w 1581150"/>
              <a:gd name="connsiteY21" fmla="*/ 55650 h 989100"/>
              <a:gd name="connsiteX22" fmla="*/ 657225 w 1581150"/>
              <a:gd name="connsiteY22" fmla="*/ 84225 h 989100"/>
              <a:gd name="connsiteX23" fmla="*/ 714375 w 1581150"/>
              <a:gd name="connsiteY23" fmla="*/ 103275 h 989100"/>
              <a:gd name="connsiteX24" fmla="*/ 771525 w 1581150"/>
              <a:gd name="connsiteY24" fmla="*/ 122325 h 989100"/>
              <a:gd name="connsiteX25" fmla="*/ 800100 w 1581150"/>
              <a:gd name="connsiteY25" fmla="*/ 131850 h 989100"/>
              <a:gd name="connsiteX26" fmla="*/ 857250 w 1581150"/>
              <a:gd name="connsiteY26" fmla="*/ 169950 h 989100"/>
              <a:gd name="connsiteX27" fmla="*/ 933450 w 1581150"/>
              <a:gd name="connsiteY27" fmla="*/ 179475 h 989100"/>
              <a:gd name="connsiteX28" fmla="*/ 962025 w 1581150"/>
              <a:gd name="connsiteY28" fmla="*/ 189000 h 989100"/>
              <a:gd name="connsiteX29" fmla="*/ 981075 w 1581150"/>
              <a:gd name="connsiteY29" fmla="*/ 217575 h 989100"/>
              <a:gd name="connsiteX30" fmla="*/ 1038225 w 1581150"/>
              <a:gd name="connsiteY30" fmla="*/ 227100 h 989100"/>
              <a:gd name="connsiteX31" fmla="*/ 1095375 w 1581150"/>
              <a:gd name="connsiteY31" fmla="*/ 255675 h 989100"/>
              <a:gd name="connsiteX32" fmla="*/ 1152525 w 1581150"/>
              <a:gd name="connsiteY32" fmla="*/ 284250 h 989100"/>
              <a:gd name="connsiteX33" fmla="*/ 1247775 w 1581150"/>
              <a:gd name="connsiteY33" fmla="*/ 312825 h 989100"/>
              <a:gd name="connsiteX34" fmla="*/ 1333500 w 1581150"/>
              <a:gd name="connsiteY34" fmla="*/ 369975 h 989100"/>
              <a:gd name="connsiteX35" fmla="*/ 1362075 w 1581150"/>
              <a:gd name="connsiteY35" fmla="*/ 389025 h 989100"/>
              <a:gd name="connsiteX36" fmla="*/ 1390650 w 1581150"/>
              <a:gd name="connsiteY36" fmla="*/ 398550 h 989100"/>
              <a:gd name="connsiteX37" fmla="*/ 1409700 w 1581150"/>
              <a:gd name="connsiteY37" fmla="*/ 427125 h 989100"/>
              <a:gd name="connsiteX38" fmla="*/ 1438275 w 1581150"/>
              <a:gd name="connsiteY38" fmla="*/ 446175 h 989100"/>
              <a:gd name="connsiteX39" fmla="*/ 1447800 w 1581150"/>
              <a:gd name="connsiteY39" fmla="*/ 474750 h 989100"/>
              <a:gd name="connsiteX40" fmla="*/ 1476375 w 1581150"/>
              <a:gd name="connsiteY40" fmla="*/ 465225 h 989100"/>
              <a:gd name="connsiteX41" fmla="*/ 1504950 w 1581150"/>
              <a:gd name="connsiteY41" fmla="*/ 522375 h 989100"/>
              <a:gd name="connsiteX42" fmla="*/ 1533525 w 1581150"/>
              <a:gd name="connsiteY42" fmla="*/ 512850 h 989100"/>
              <a:gd name="connsiteX43" fmla="*/ 1562100 w 1581150"/>
              <a:gd name="connsiteY43" fmla="*/ 522375 h 989100"/>
              <a:gd name="connsiteX44" fmla="*/ 1571625 w 1581150"/>
              <a:gd name="connsiteY44" fmla="*/ 550950 h 989100"/>
              <a:gd name="connsiteX45" fmla="*/ 1581150 w 1581150"/>
              <a:gd name="connsiteY45" fmla="*/ 598575 h 989100"/>
              <a:gd name="connsiteX46" fmla="*/ 1571625 w 1581150"/>
              <a:gd name="connsiteY46" fmla="*/ 684300 h 989100"/>
              <a:gd name="connsiteX47" fmla="*/ 1543050 w 1581150"/>
              <a:gd name="connsiteY47" fmla="*/ 693825 h 989100"/>
              <a:gd name="connsiteX48" fmla="*/ 1533525 w 1581150"/>
              <a:gd name="connsiteY48" fmla="*/ 722400 h 989100"/>
              <a:gd name="connsiteX49" fmla="*/ 1504950 w 1581150"/>
              <a:gd name="connsiteY49" fmla="*/ 731925 h 989100"/>
              <a:gd name="connsiteX50" fmla="*/ 1419225 w 1581150"/>
              <a:gd name="connsiteY50" fmla="*/ 770025 h 989100"/>
              <a:gd name="connsiteX51" fmla="*/ 1362075 w 1581150"/>
              <a:gd name="connsiteY51" fmla="*/ 789075 h 989100"/>
              <a:gd name="connsiteX52" fmla="*/ 1333500 w 1581150"/>
              <a:gd name="connsiteY52" fmla="*/ 798600 h 989100"/>
              <a:gd name="connsiteX53" fmla="*/ 1152525 w 1581150"/>
              <a:gd name="connsiteY53" fmla="*/ 817650 h 989100"/>
              <a:gd name="connsiteX54" fmla="*/ 1123950 w 1581150"/>
              <a:gd name="connsiteY54" fmla="*/ 827175 h 989100"/>
              <a:gd name="connsiteX55" fmla="*/ 1095375 w 1581150"/>
              <a:gd name="connsiteY55" fmla="*/ 846225 h 989100"/>
              <a:gd name="connsiteX56" fmla="*/ 1057275 w 1581150"/>
              <a:gd name="connsiteY56" fmla="*/ 855750 h 989100"/>
              <a:gd name="connsiteX57" fmla="*/ 1028700 w 1581150"/>
              <a:gd name="connsiteY57" fmla="*/ 874800 h 989100"/>
              <a:gd name="connsiteX58" fmla="*/ 933450 w 1581150"/>
              <a:gd name="connsiteY58" fmla="*/ 903375 h 989100"/>
              <a:gd name="connsiteX59" fmla="*/ 809625 w 1581150"/>
              <a:gd name="connsiteY59" fmla="*/ 912900 h 989100"/>
              <a:gd name="connsiteX60" fmla="*/ 714375 w 1581150"/>
              <a:gd name="connsiteY60" fmla="*/ 941475 h 989100"/>
              <a:gd name="connsiteX61" fmla="*/ 685800 w 1581150"/>
              <a:gd name="connsiteY61" fmla="*/ 951000 h 989100"/>
              <a:gd name="connsiteX62" fmla="*/ 609600 w 1581150"/>
              <a:gd name="connsiteY62" fmla="*/ 970050 h 989100"/>
              <a:gd name="connsiteX63" fmla="*/ 581025 w 1581150"/>
              <a:gd name="connsiteY63" fmla="*/ 979575 h 989100"/>
              <a:gd name="connsiteX64" fmla="*/ 523875 w 1581150"/>
              <a:gd name="connsiteY64" fmla="*/ 989100 h 989100"/>
              <a:gd name="connsiteX65" fmla="*/ 495300 w 1581150"/>
              <a:gd name="connsiteY65" fmla="*/ 846225 h 989100"/>
              <a:gd name="connsiteX66" fmla="*/ 485775 w 1581150"/>
              <a:gd name="connsiteY66" fmla="*/ 817650 h 989100"/>
              <a:gd name="connsiteX67" fmla="*/ 466725 w 1581150"/>
              <a:gd name="connsiteY67" fmla="*/ 750975 h 989100"/>
              <a:gd name="connsiteX68" fmla="*/ 466725 w 1581150"/>
              <a:gd name="connsiteY68" fmla="*/ 750975 h 989100"/>
              <a:gd name="connsiteX0" fmla="*/ 0 w 1581150"/>
              <a:gd name="connsiteY0" fmla="*/ 693825 h 989100"/>
              <a:gd name="connsiteX1" fmla="*/ 0 w 1581150"/>
              <a:gd name="connsiteY1" fmla="*/ 693825 h 989100"/>
              <a:gd name="connsiteX2" fmla="*/ 66675 w 1581150"/>
              <a:gd name="connsiteY2" fmla="*/ 646200 h 989100"/>
              <a:gd name="connsiteX3" fmla="*/ 190500 w 1581150"/>
              <a:gd name="connsiteY3" fmla="*/ 531900 h 989100"/>
              <a:gd name="connsiteX4" fmla="*/ 219075 w 1581150"/>
              <a:gd name="connsiteY4" fmla="*/ 512850 h 989100"/>
              <a:gd name="connsiteX5" fmla="*/ 266700 w 1581150"/>
              <a:gd name="connsiteY5" fmla="*/ 474750 h 989100"/>
              <a:gd name="connsiteX6" fmla="*/ 323850 w 1581150"/>
              <a:gd name="connsiteY6" fmla="*/ 436650 h 989100"/>
              <a:gd name="connsiteX7" fmla="*/ 333375 w 1581150"/>
              <a:gd name="connsiteY7" fmla="*/ 398550 h 989100"/>
              <a:gd name="connsiteX8" fmla="*/ 342900 w 1581150"/>
              <a:gd name="connsiteY8" fmla="*/ 369975 h 989100"/>
              <a:gd name="connsiteX9" fmla="*/ 333375 w 1581150"/>
              <a:gd name="connsiteY9" fmla="*/ 255675 h 989100"/>
              <a:gd name="connsiteX10" fmla="*/ 314325 w 1581150"/>
              <a:gd name="connsiteY10" fmla="*/ 198525 h 989100"/>
              <a:gd name="connsiteX11" fmla="*/ 285750 w 1581150"/>
              <a:gd name="connsiteY11" fmla="*/ 179475 h 989100"/>
              <a:gd name="connsiteX12" fmla="*/ 266700 w 1581150"/>
              <a:gd name="connsiteY12" fmla="*/ 150900 h 989100"/>
              <a:gd name="connsiteX13" fmla="*/ 171450 w 1581150"/>
              <a:gd name="connsiteY13" fmla="*/ 103275 h 989100"/>
              <a:gd name="connsiteX14" fmla="*/ 142875 w 1581150"/>
              <a:gd name="connsiteY14" fmla="*/ 84225 h 989100"/>
              <a:gd name="connsiteX15" fmla="*/ 133350 w 1581150"/>
              <a:gd name="connsiteY15" fmla="*/ 55650 h 989100"/>
              <a:gd name="connsiteX16" fmla="*/ 76200 w 1581150"/>
              <a:gd name="connsiteY16" fmla="*/ 36600 h 989100"/>
              <a:gd name="connsiteX17" fmla="*/ 85725 w 1581150"/>
              <a:gd name="connsiteY17" fmla="*/ 8025 h 989100"/>
              <a:gd name="connsiteX18" fmla="*/ 400050 w 1581150"/>
              <a:gd name="connsiteY18" fmla="*/ 36600 h 989100"/>
              <a:gd name="connsiteX19" fmla="*/ 400050 w 1581150"/>
              <a:gd name="connsiteY19" fmla="*/ 36600 h 989100"/>
              <a:gd name="connsiteX20" fmla="*/ 533400 w 1581150"/>
              <a:gd name="connsiteY20" fmla="*/ 55650 h 989100"/>
              <a:gd name="connsiteX21" fmla="*/ 657225 w 1581150"/>
              <a:gd name="connsiteY21" fmla="*/ 84225 h 989100"/>
              <a:gd name="connsiteX22" fmla="*/ 714375 w 1581150"/>
              <a:gd name="connsiteY22" fmla="*/ 103275 h 989100"/>
              <a:gd name="connsiteX23" fmla="*/ 771525 w 1581150"/>
              <a:gd name="connsiteY23" fmla="*/ 122325 h 989100"/>
              <a:gd name="connsiteX24" fmla="*/ 800100 w 1581150"/>
              <a:gd name="connsiteY24" fmla="*/ 131850 h 989100"/>
              <a:gd name="connsiteX25" fmla="*/ 857250 w 1581150"/>
              <a:gd name="connsiteY25" fmla="*/ 169950 h 989100"/>
              <a:gd name="connsiteX26" fmla="*/ 933450 w 1581150"/>
              <a:gd name="connsiteY26" fmla="*/ 179475 h 989100"/>
              <a:gd name="connsiteX27" fmla="*/ 962025 w 1581150"/>
              <a:gd name="connsiteY27" fmla="*/ 189000 h 989100"/>
              <a:gd name="connsiteX28" fmla="*/ 981075 w 1581150"/>
              <a:gd name="connsiteY28" fmla="*/ 217575 h 989100"/>
              <a:gd name="connsiteX29" fmla="*/ 1038225 w 1581150"/>
              <a:gd name="connsiteY29" fmla="*/ 227100 h 989100"/>
              <a:gd name="connsiteX30" fmla="*/ 1095375 w 1581150"/>
              <a:gd name="connsiteY30" fmla="*/ 255675 h 989100"/>
              <a:gd name="connsiteX31" fmla="*/ 1152525 w 1581150"/>
              <a:gd name="connsiteY31" fmla="*/ 284250 h 989100"/>
              <a:gd name="connsiteX32" fmla="*/ 1247775 w 1581150"/>
              <a:gd name="connsiteY32" fmla="*/ 312825 h 989100"/>
              <a:gd name="connsiteX33" fmla="*/ 1333500 w 1581150"/>
              <a:gd name="connsiteY33" fmla="*/ 369975 h 989100"/>
              <a:gd name="connsiteX34" fmla="*/ 1362075 w 1581150"/>
              <a:gd name="connsiteY34" fmla="*/ 389025 h 989100"/>
              <a:gd name="connsiteX35" fmla="*/ 1390650 w 1581150"/>
              <a:gd name="connsiteY35" fmla="*/ 398550 h 989100"/>
              <a:gd name="connsiteX36" fmla="*/ 1409700 w 1581150"/>
              <a:gd name="connsiteY36" fmla="*/ 427125 h 989100"/>
              <a:gd name="connsiteX37" fmla="*/ 1438275 w 1581150"/>
              <a:gd name="connsiteY37" fmla="*/ 446175 h 989100"/>
              <a:gd name="connsiteX38" fmla="*/ 1447800 w 1581150"/>
              <a:gd name="connsiteY38" fmla="*/ 474750 h 989100"/>
              <a:gd name="connsiteX39" fmla="*/ 1476375 w 1581150"/>
              <a:gd name="connsiteY39" fmla="*/ 465225 h 989100"/>
              <a:gd name="connsiteX40" fmla="*/ 1504950 w 1581150"/>
              <a:gd name="connsiteY40" fmla="*/ 522375 h 989100"/>
              <a:gd name="connsiteX41" fmla="*/ 1533525 w 1581150"/>
              <a:gd name="connsiteY41" fmla="*/ 512850 h 989100"/>
              <a:gd name="connsiteX42" fmla="*/ 1562100 w 1581150"/>
              <a:gd name="connsiteY42" fmla="*/ 522375 h 989100"/>
              <a:gd name="connsiteX43" fmla="*/ 1571625 w 1581150"/>
              <a:gd name="connsiteY43" fmla="*/ 550950 h 989100"/>
              <a:gd name="connsiteX44" fmla="*/ 1581150 w 1581150"/>
              <a:gd name="connsiteY44" fmla="*/ 598575 h 989100"/>
              <a:gd name="connsiteX45" fmla="*/ 1571625 w 1581150"/>
              <a:gd name="connsiteY45" fmla="*/ 684300 h 989100"/>
              <a:gd name="connsiteX46" fmla="*/ 1543050 w 1581150"/>
              <a:gd name="connsiteY46" fmla="*/ 693825 h 989100"/>
              <a:gd name="connsiteX47" fmla="*/ 1533525 w 1581150"/>
              <a:gd name="connsiteY47" fmla="*/ 722400 h 989100"/>
              <a:gd name="connsiteX48" fmla="*/ 1504950 w 1581150"/>
              <a:gd name="connsiteY48" fmla="*/ 731925 h 989100"/>
              <a:gd name="connsiteX49" fmla="*/ 1419225 w 1581150"/>
              <a:gd name="connsiteY49" fmla="*/ 770025 h 989100"/>
              <a:gd name="connsiteX50" fmla="*/ 1362075 w 1581150"/>
              <a:gd name="connsiteY50" fmla="*/ 789075 h 989100"/>
              <a:gd name="connsiteX51" fmla="*/ 1333500 w 1581150"/>
              <a:gd name="connsiteY51" fmla="*/ 798600 h 989100"/>
              <a:gd name="connsiteX52" fmla="*/ 1152525 w 1581150"/>
              <a:gd name="connsiteY52" fmla="*/ 817650 h 989100"/>
              <a:gd name="connsiteX53" fmla="*/ 1123950 w 1581150"/>
              <a:gd name="connsiteY53" fmla="*/ 827175 h 989100"/>
              <a:gd name="connsiteX54" fmla="*/ 1095375 w 1581150"/>
              <a:gd name="connsiteY54" fmla="*/ 846225 h 989100"/>
              <a:gd name="connsiteX55" fmla="*/ 1057275 w 1581150"/>
              <a:gd name="connsiteY55" fmla="*/ 855750 h 989100"/>
              <a:gd name="connsiteX56" fmla="*/ 1028700 w 1581150"/>
              <a:gd name="connsiteY56" fmla="*/ 874800 h 989100"/>
              <a:gd name="connsiteX57" fmla="*/ 933450 w 1581150"/>
              <a:gd name="connsiteY57" fmla="*/ 903375 h 989100"/>
              <a:gd name="connsiteX58" fmla="*/ 809625 w 1581150"/>
              <a:gd name="connsiteY58" fmla="*/ 912900 h 989100"/>
              <a:gd name="connsiteX59" fmla="*/ 714375 w 1581150"/>
              <a:gd name="connsiteY59" fmla="*/ 941475 h 989100"/>
              <a:gd name="connsiteX60" fmla="*/ 685800 w 1581150"/>
              <a:gd name="connsiteY60" fmla="*/ 951000 h 989100"/>
              <a:gd name="connsiteX61" fmla="*/ 609600 w 1581150"/>
              <a:gd name="connsiteY61" fmla="*/ 970050 h 989100"/>
              <a:gd name="connsiteX62" fmla="*/ 581025 w 1581150"/>
              <a:gd name="connsiteY62" fmla="*/ 979575 h 989100"/>
              <a:gd name="connsiteX63" fmla="*/ 523875 w 1581150"/>
              <a:gd name="connsiteY63" fmla="*/ 989100 h 989100"/>
              <a:gd name="connsiteX64" fmla="*/ 495300 w 1581150"/>
              <a:gd name="connsiteY64" fmla="*/ 846225 h 989100"/>
              <a:gd name="connsiteX65" fmla="*/ 485775 w 1581150"/>
              <a:gd name="connsiteY65" fmla="*/ 817650 h 989100"/>
              <a:gd name="connsiteX66" fmla="*/ 466725 w 1581150"/>
              <a:gd name="connsiteY66" fmla="*/ 750975 h 989100"/>
              <a:gd name="connsiteX67" fmla="*/ 466725 w 1581150"/>
              <a:gd name="connsiteY67" fmla="*/ 750975 h 989100"/>
              <a:gd name="connsiteX0" fmla="*/ 0 w 1581150"/>
              <a:gd name="connsiteY0" fmla="*/ 693825 h 989100"/>
              <a:gd name="connsiteX1" fmla="*/ 0 w 1581150"/>
              <a:gd name="connsiteY1" fmla="*/ 693825 h 989100"/>
              <a:gd name="connsiteX2" fmla="*/ 66675 w 1581150"/>
              <a:gd name="connsiteY2" fmla="*/ 646200 h 989100"/>
              <a:gd name="connsiteX3" fmla="*/ 190500 w 1581150"/>
              <a:gd name="connsiteY3" fmla="*/ 531900 h 989100"/>
              <a:gd name="connsiteX4" fmla="*/ 266700 w 1581150"/>
              <a:gd name="connsiteY4" fmla="*/ 474750 h 989100"/>
              <a:gd name="connsiteX5" fmla="*/ 323850 w 1581150"/>
              <a:gd name="connsiteY5" fmla="*/ 436650 h 989100"/>
              <a:gd name="connsiteX6" fmla="*/ 333375 w 1581150"/>
              <a:gd name="connsiteY6" fmla="*/ 398550 h 989100"/>
              <a:gd name="connsiteX7" fmla="*/ 342900 w 1581150"/>
              <a:gd name="connsiteY7" fmla="*/ 369975 h 989100"/>
              <a:gd name="connsiteX8" fmla="*/ 333375 w 1581150"/>
              <a:gd name="connsiteY8" fmla="*/ 255675 h 989100"/>
              <a:gd name="connsiteX9" fmla="*/ 314325 w 1581150"/>
              <a:gd name="connsiteY9" fmla="*/ 198525 h 989100"/>
              <a:gd name="connsiteX10" fmla="*/ 285750 w 1581150"/>
              <a:gd name="connsiteY10" fmla="*/ 179475 h 989100"/>
              <a:gd name="connsiteX11" fmla="*/ 266700 w 1581150"/>
              <a:gd name="connsiteY11" fmla="*/ 150900 h 989100"/>
              <a:gd name="connsiteX12" fmla="*/ 171450 w 1581150"/>
              <a:gd name="connsiteY12" fmla="*/ 103275 h 989100"/>
              <a:gd name="connsiteX13" fmla="*/ 142875 w 1581150"/>
              <a:gd name="connsiteY13" fmla="*/ 84225 h 989100"/>
              <a:gd name="connsiteX14" fmla="*/ 133350 w 1581150"/>
              <a:gd name="connsiteY14" fmla="*/ 55650 h 989100"/>
              <a:gd name="connsiteX15" fmla="*/ 76200 w 1581150"/>
              <a:gd name="connsiteY15" fmla="*/ 36600 h 989100"/>
              <a:gd name="connsiteX16" fmla="*/ 85725 w 1581150"/>
              <a:gd name="connsiteY16" fmla="*/ 8025 h 989100"/>
              <a:gd name="connsiteX17" fmla="*/ 400050 w 1581150"/>
              <a:gd name="connsiteY17" fmla="*/ 36600 h 989100"/>
              <a:gd name="connsiteX18" fmla="*/ 400050 w 1581150"/>
              <a:gd name="connsiteY18" fmla="*/ 36600 h 989100"/>
              <a:gd name="connsiteX19" fmla="*/ 533400 w 1581150"/>
              <a:gd name="connsiteY19" fmla="*/ 55650 h 989100"/>
              <a:gd name="connsiteX20" fmla="*/ 657225 w 1581150"/>
              <a:gd name="connsiteY20" fmla="*/ 84225 h 989100"/>
              <a:gd name="connsiteX21" fmla="*/ 714375 w 1581150"/>
              <a:gd name="connsiteY21" fmla="*/ 103275 h 989100"/>
              <a:gd name="connsiteX22" fmla="*/ 771525 w 1581150"/>
              <a:gd name="connsiteY22" fmla="*/ 122325 h 989100"/>
              <a:gd name="connsiteX23" fmla="*/ 800100 w 1581150"/>
              <a:gd name="connsiteY23" fmla="*/ 131850 h 989100"/>
              <a:gd name="connsiteX24" fmla="*/ 857250 w 1581150"/>
              <a:gd name="connsiteY24" fmla="*/ 169950 h 989100"/>
              <a:gd name="connsiteX25" fmla="*/ 933450 w 1581150"/>
              <a:gd name="connsiteY25" fmla="*/ 179475 h 989100"/>
              <a:gd name="connsiteX26" fmla="*/ 962025 w 1581150"/>
              <a:gd name="connsiteY26" fmla="*/ 189000 h 989100"/>
              <a:gd name="connsiteX27" fmla="*/ 981075 w 1581150"/>
              <a:gd name="connsiteY27" fmla="*/ 217575 h 989100"/>
              <a:gd name="connsiteX28" fmla="*/ 1038225 w 1581150"/>
              <a:gd name="connsiteY28" fmla="*/ 227100 h 989100"/>
              <a:gd name="connsiteX29" fmla="*/ 1095375 w 1581150"/>
              <a:gd name="connsiteY29" fmla="*/ 255675 h 989100"/>
              <a:gd name="connsiteX30" fmla="*/ 1152525 w 1581150"/>
              <a:gd name="connsiteY30" fmla="*/ 284250 h 989100"/>
              <a:gd name="connsiteX31" fmla="*/ 1247775 w 1581150"/>
              <a:gd name="connsiteY31" fmla="*/ 312825 h 989100"/>
              <a:gd name="connsiteX32" fmla="*/ 1333500 w 1581150"/>
              <a:gd name="connsiteY32" fmla="*/ 369975 h 989100"/>
              <a:gd name="connsiteX33" fmla="*/ 1362075 w 1581150"/>
              <a:gd name="connsiteY33" fmla="*/ 389025 h 989100"/>
              <a:gd name="connsiteX34" fmla="*/ 1390650 w 1581150"/>
              <a:gd name="connsiteY34" fmla="*/ 398550 h 989100"/>
              <a:gd name="connsiteX35" fmla="*/ 1409700 w 1581150"/>
              <a:gd name="connsiteY35" fmla="*/ 427125 h 989100"/>
              <a:gd name="connsiteX36" fmla="*/ 1438275 w 1581150"/>
              <a:gd name="connsiteY36" fmla="*/ 446175 h 989100"/>
              <a:gd name="connsiteX37" fmla="*/ 1447800 w 1581150"/>
              <a:gd name="connsiteY37" fmla="*/ 474750 h 989100"/>
              <a:gd name="connsiteX38" fmla="*/ 1476375 w 1581150"/>
              <a:gd name="connsiteY38" fmla="*/ 465225 h 989100"/>
              <a:gd name="connsiteX39" fmla="*/ 1504950 w 1581150"/>
              <a:gd name="connsiteY39" fmla="*/ 522375 h 989100"/>
              <a:gd name="connsiteX40" fmla="*/ 1533525 w 1581150"/>
              <a:gd name="connsiteY40" fmla="*/ 512850 h 989100"/>
              <a:gd name="connsiteX41" fmla="*/ 1562100 w 1581150"/>
              <a:gd name="connsiteY41" fmla="*/ 522375 h 989100"/>
              <a:gd name="connsiteX42" fmla="*/ 1571625 w 1581150"/>
              <a:gd name="connsiteY42" fmla="*/ 550950 h 989100"/>
              <a:gd name="connsiteX43" fmla="*/ 1581150 w 1581150"/>
              <a:gd name="connsiteY43" fmla="*/ 598575 h 989100"/>
              <a:gd name="connsiteX44" fmla="*/ 1571625 w 1581150"/>
              <a:gd name="connsiteY44" fmla="*/ 684300 h 989100"/>
              <a:gd name="connsiteX45" fmla="*/ 1543050 w 1581150"/>
              <a:gd name="connsiteY45" fmla="*/ 693825 h 989100"/>
              <a:gd name="connsiteX46" fmla="*/ 1533525 w 1581150"/>
              <a:gd name="connsiteY46" fmla="*/ 722400 h 989100"/>
              <a:gd name="connsiteX47" fmla="*/ 1504950 w 1581150"/>
              <a:gd name="connsiteY47" fmla="*/ 731925 h 989100"/>
              <a:gd name="connsiteX48" fmla="*/ 1419225 w 1581150"/>
              <a:gd name="connsiteY48" fmla="*/ 770025 h 989100"/>
              <a:gd name="connsiteX49" fmla="*/ 1362075 w 1581150"/>
              <a:gd name="connsiteY49" fmla="*/ 789075 h 989100"/>
              <a:gd name="connsiteX50" fmla="*/ 1333500 w 1581150"/>
              <a:gd name="connsiteY50" fmla="*/ 798600 h 989100"/>
              <a:gd name="connsiteX51" fmla="*/ 1152525 w 1581150"/>
              <a:gd name="connsiteY51" fmla="*/ 817650 h 989100"/>
              <a:gd name="connsiteX52" fmla="*/ 1123950 w 1581150"/>
              <a:gd name="connsiteY52" fmla="*/ 827175 h 989100"/>
              <a:gd name="connsiteX53" fmla="*/ 1095375 w 1581150"/>
              <a:gd name="connsiteY53" fmla="*/ 846225 h 989100"/>
              <a:gd name="connsiteX54" fmla="*/ 1057275 w 1581150"/>
              <a:gd name="connsiteY54" fmla="*/ 855750 h 989100"/>
              <a:gd name="connsiteX55" fmla="*/ 1028700 w 1581150"/>
              <a:gd name="connsiteY55" fmla="*/ 874800 h 989100"/>
              <a:gd name="connsiteX56" fmla="*/ 933450 w 1581150"/>
              <a:gd name="connsiteY56" fmla="*/ 903375 h 989100"/>
              <a:gd name="connsiteX57" fmla="*/ 809625 w 1581150"/>
              <a:gd name="connsiteY57" fmla="*/ 912900 h 989100"/>
              <a:gd name="connsiteX58" fmla="*/ 714375 w 1581150"/>
              <a:gd name="connsiteY58" fmla="*/ 941475 h 989100"/>
              <a:gd name="connsiteX59" fmla="*/ 685800 w 1581150"/>
              <a:gd name="connsiteY59" fmla="*/ 951000 h 989100"/>
              <a:gd name="connsiteX60" fmla="*/ 609600 w 1581150"/>
              <a:gd name="connsiteY60" fmla="*/ 970050 h 989100"/>
              <a:gd name="connsiteX61" fmla="*/ 581025 w 1581150"/>
              <a:gd name="connsiteY61" fmla="*/ 979575 h 989100"/>
              <a:gd name="connsiteX62" fmla="*/ 523875 w 1581150"/>
              <a:gd name="connsiteY62" fmla="*/ 989100 h 989100"/>
              <a:gd name="connsiteX63" fmla="*/ 495300 w 1581150"/>
              <a:gd name="connsiteY63" fmla="*/ 846225 h 989100"/>
              <a:gd name="connsiteX64" fmla="*/ 485775 w 1581150"/>
              <a:gd name="connsiteY64" fmla="*/ 817650 h 989100"/>
              <a:gd name="connsiteX65" fmla="*/ 466725 w 1581150"/>
              <a:gd name="connsiteY65" fmla="*/ 750975 h 989100"/>
              <a:gd name="connsiteX66" fmla="*/ 466725 w 1581150"/>
              <a:gd name="connsiteY66" fmla="*/ 750975 h 989100"/>
              <a:gd name="connsiteX0" fmla="*/ 0 w 1581150"/>
              <a:gd name="connsiteY0" fmla="*/ 693825 h 989100"/>
              <a:gd name="connsiteX1" fmla="*/ 0 w 1581150"/>
              <a:gd name="connsiteY1" fmla="*/ 693825 h 989100"/>
              <a:gd name="connsiteX2" fmla="*/ 66675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390650 w 1581150"/>
              <a:gd name="connsiteY33" fmla="*/ 398550 h 989100"/>
              <a:gd name="connsiteX34" fmla="*/ 1409700 w 1581150"/>
              <a:gd name="connsiteY34" fmla="*/ 427125 h 989100"/>
              <a:gd name="connsiteX35" fmla="*/ 1438275 w 1581150"/>
              <a:gd name="connsiteY35" fmla="*/ 446175 h 989100"/>
              <a:gd name="connsiteX36" fmla="*/ 1447800 w 1581150"/>
              <a:gd name="connsiteY36" fmla="*/ 474750 h 989100"/>
              <a:gd name="connsiteX37" fmla="*/ 1476375 w 1581150"/>
              <a:gd name="connsiteY37" fmla="*/ 465225 h 989100"/>
              <a:gd name="connsiteX38" fmla="*/ 1504950 w 1581150"/>
              <a:gd name="connsiteY38" fmla="*/ 522375 h 989100"/>
              <a:gd name="connsiteX39" fmla="*/ 1533525 w 1581150"/>
              <a:gd name="connsiteY39" fmla="*/ 512850 h 989100"/>
              <a:gd name="connsiteX40" fmla="*/ 1562100 w 1581150"/>
              <a:gd name="connsiteY40" fmla="*/ 522375 h 989100"/>
              <a:gd name="connsiteX41" fmla="*/ 1571625 w 1581150"/>
              <a:gd name="connsiteY41" fmla="*/ 550950 h 989100"/>
              <a:gd name="connsiteX42" fmla="*/ 1581150 w 1581150"/>
              <a:gd name="connsiteY42" fmla="*/ 598575 h 989100"/>
              <a:gd name="connsiteX43" fmla="*/ 1571625 w 1581150"/>
              <a:gd name="connsiteY43" fmla="*/ 684300 h 989100"/>
              <a:gd name="connsiteX44" fmla="*/ 1543050 w 1581150"/>
              <a:gd name="connsiteY44" fmla="*/ 693825 h 989100"/>
              <a:gd name="connsiteX45" fmla="*/ 1533525 w 1581150"/>
              <a:gd name="connsiteY45" fmla="*/ 722400 h 989100"/>
              <a:gd name="connsiteX46" fmla="*/ 1504950 w 1581150"/>
              <a:gd name="connsiteY46" fmla="*/ 731925 h 989100"/>
              <a:gd name="connsiteX47" fmla="*/ 1419225 w 1581150"/>
              <a:gd name="connsiteY47" fmla="*/ 770025 h 989100"/>
              <a:gd name="connsiteX48" fmla="*/ 1362075 w 1581150"/>
              <a:gd name="connsiteY48" fmla="*/ 789075 h 989100"/>
              <a:gd name="connsiteX49" fmla="*/ 1333500 w 1581150"/>
              <a:gd name="connsiteY49" fmla="*/ 798600 h 989100"/>
              <a:gd name="connsiteX50" fmla="*/ 1152525 w 1581150"/>
              <a:gd name="connsiteY50" fmla="*/ 817650 h 989100"/>
              <a:gd name="connsiteX51" fmla="*/ 1123950 w 1581150"/>
              <a:gd name="connsiteY51" fmla="*/ 827175 h 989100"/>
              <a:gd name="connsiteX52" fmla="*/ 1095375 w 1581150"/>
              <a:gd name="connsiteY52" fmla="*/ 846225 h 989100"/>
              <a:gd name="connsiteX53" fmla="*/ 1057275 w 1581150"/>
              <a:gd name="connsiteY53" fmla="*/ 855750 h 989100"/>
              <a:gd name="connsiteX54" fmla="*/ 1028700 w 1581150"/>
              <a:gd name="connsiteY54" fmla="*/ 874800 h 989100"/>
              <a:gd name="connsiteX55" fmla="*/ 933450 w 1581150"/>
              <a:gd name="connsiteY55" fmla="*/ 903375 h 989100"/>
              <a:gd name="connsiteX56" fmla="*/ 809625 w 1581150"/>
              <a:gd name="connsiteY56" fmla="*/ 912900 h 989100"/>
              <a:gd name="connsiteX57" fmla="*/ 714375 w 1581150"/>
              <a:gd name="connsiteY57" fmla="*/ 941475 h 989100"/>
              <a:gd name="connsiteX58" fmla="*/ 685800 w 1581150"/>
              <a:gd name="connsiteY58" fmla="*/ 951000 h 989100"/>
              <a:gd name="connsiteX59" fmla="*/ 609600 w 1581150"/>
              <a:gd name="connsiteY59" fmla="*/ 970050 h 989100"/>
              <a:gd name="connsiteX60" fmla="*/ 581025 w 1581150"/>
              <a:gd name="connsiteY60" fmla="*/ 979575 h 989100"/>
              <a:gd name="connsiteX61" fmla="*/ 523875 w 1581150"/>
              <a:gd name="connsiteY61" fmla="*/ 989100 h 989100"/>
              <a:gd name="connsiteX62" fmla="*/ 495300 w 1581150"/>
              <a:gd name="connsiteY62" fmla="*/ 846225 h 989100"/>
              <a:gd name="connsiteX63" fmla="*/ 485775 w 1581150"/>
              <a:gd name="connsiteY63" fmla="*/ 817650 h 989100"/>
              <a:gd name="connsiteX64" fmla="*/ 466725 w 1581150"/>
              <a:gd name="connsiteY64" fmla="*/ 750975 h 989100"/>
              <a:gd name="connsiteX65" fmla="*/ 466725 w 1581150"/>
              <a:gd name="connsiteY65" fmla="*/ 750975 h 989100"/>
              <a:gd name="connsiteX0" fmla="*/ 0 w 1581150"/>
              <a:gd name="connsiteY0" fmla="*/ 693825 h 989100"/>
              <a:gd name="connsiteX1" fmla="*/ 0 w 1581150"/>
              <a:gd name="connsiteY1" fmla="*/ 693825 h 989100"/>
              <a:gd name="connsiteX2" fmla="*/ 195464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390650 w 1581150"/>
              <a:gd name="connsiteY33" fmla="*/ 398550 h 989100"/>
              <a:gd name="connsiteX34" fmla="*/ 1409700 w 1581150"/>
              <a:gd name="connsiteY34" fmla="*/ 427125 h 989100"/>
              <a:gd name="connsiteX35" fmla="*/ 1438275 w 1581150"/>
              <a:gd name="connsiteY35" fmla="*/ 446175 h 989100"/>
              <a:gd name="connsiteX36" fmla="*/ 1447800 w 1581150"/>
              <a:gd name="connsiteY36" fmla="*/ 474750 h 989100"/>
              <a:gd name="connsiteX37" fmla="*/ 1476375 w 1581150"/>
              <a:gd name="connsiteY37" fmla="*/ 465225 h 989100"/>
              <a:gd name="connsiteX38" fmla="*/ 1504950 w 1581150"/>
              <a:gd name="connsiteY38" fmla="*/ 522375 h 989100"/>
              <a:gd name="connsiteX39" fmla="*/ 1533525 w 1581150"/>
              <a:gd name="connsiteY39" fmla="*/ 512850 h 989100"/>
              <a:gd name="connsiteX40" fmla="*/ 1562100 w 1581150"/>
              <a:gd name="connsiteY40" fmla="*/ 522375 h 989100"/>
              <a:gd name="connsiteX41" fmla="*/ 1571625 w 1581150"/>
              <a:gd name="connsiteY41" fmla="*/ 550950 h 989100"/>
              <a:gd name="connsiteX42" fmla="*/ 1581150 w 1581150"/>
              <a:gd name="connsiteY42" fmla="*/ 598575 h 989100"/>
              <a:gd name="connsiteX43" fmla="*/ 1571625 w 1581150"/>
              <a:gd name="connsiteY43" fmla="*/ 684300 h 989100"/>
              <a:gd name="connsiteX44" fmla="*/ 1543050 w 1581150"/>
              <a:gd name="connsiteY44" fmla="*/ 693825 h 989100"/>
              <a:gd name="connsiteX45" fmla="*/ 1533525 w 1581150"/>
              <a:gd name="connsiteY45" fmla="*/ 722400 h 989100"/>
              <a:gd name="connsiteX46" fmla="*/ 1504950 w 1581150"/>
              <a:gd name="connsiteY46" fmla="*/ 731925 h 989100"/>
              <a:gd name="connsiteX47" fmla="*/ 1419225 w 1581150"/>
              <a:gd name="connsiteY47" fmla="*/ 770025 h 989100"/>
              <a:gd name="connsiteX48" fmla="*/ 1362075 w 1581150"/>
              <a:gd name="connsiteY48" fmla="*/ 789075 h 989100"/>
              <a:gd name="connsiteX49" fmla="*/ 1333500 w 1581150"/>
              <a:gd name="connsiteY49" fmla="*/ 798600 h 989100"/>
              <a:gd name="connsiteX50" fmla="*/ 1152525 w 1581150"/>
              <a:gd name="connsiteY50" fmla="*/ 817650 h 989100"/>
              <a:gd name="connsiteX51" fmla="*/ 1123950 w 1581150"/>
              <a:gd name="connsiteY51" fmla="*/ 827175 h 989100"/>
              <a:gd name="connsiteX52" fmla="*/ 1095375 w 1581150"/>
              <a:gd name="connsiteY52" fmla="*/ 846225 h 989100"/>
              <a:gd name="connsiteX53" fmla="*/ 1057275 w 1581150"/>
              <a:gd name="connsiteY53" fmla="*/ 855750 h 989100"/>
              <a:gd name="connsiteX54" fmla="*/ 1028700 w 1581150"/>
              <a:gd name="connsiteY54" fmla="*/ 874800 h 989100"/>
              <a:gd name="connsiteX55" fmla="*/ 933450 w 1581150"/>
              <a:gd name="connsiteY55" fmla="*/ 903375 h 989100"/>
              <a:gd name="connsiteX56" fmla="*/ 809625 w 1581150"/>
              <a:gd name="connsiteY56" fmla="*/ 912900 h 989100"/>
              <a:gd name="connsiteX57" fmla="*/ 714375 w 1581150"/>
              <a:gd name="connsiteY57" fmla="*/ 941475 h 989100"/>
              <a:gd name="connsiteX58" fmla="*/ 685800 w 1581150"/>
              <a:gd name="connsiteY58" fmla="*/ 951000 h 989100"/>
              <a:gd name="connsiteX59" fmla="*/ 609600 w 1581150"/>
              <a:gd name="connsiteY59" fmla="*/ 970050 h 989100"/>
              <a:gd name="connsiteX60" fmla="*/ 581025 w 1581150"/>
              <a:gd name="connsiteY60" fmla="*/ 979575 h 989100"/>
              <a:gd name="connsiteX61" fmla="*/ 523875 w 1581150"/>
              <a:gd name="connsiteY61" fmla="*/ 989100 h 989100"/>
              <a:gd name="connsiteX62" fmla="*/ 495300 w 1581150"/>
              <a:gd name="connsiteY62" fmla="*/ 846225 h 989100"/>
              <a:gd name="connsiteX63" fmla="*/ 485775 w 1581150"/>
              <a:gd name="connsiteY63" fmla="*/ 817650 h 989100"/>
              <a:gd name="connsiteX64" fmla="*/ 466725 w 1581150"/>
              <a:gd name="connsiteY64" fmla="*/ 750975 h 989100"/>
              <a:gd name="connsiteX65" fmla="*/ 466725 w 1581150"/>
              <a:gd name="connsiteY65" fmla="*/ 750975 h 989100"/>
              <a:gd name="connsiteX0" fmla="*/ 0 w 1581150"/>
              <a:gd name="connsiteY0" fmla="*/ 693825 h 989100"/>
              <a:gd name="connsiteX1" fmla="*/ 0 w 1581150"/>
              <a:gd name="connsiteY1" fmla="*/ 693825 h 989100"/>
              <a:gd name="connsiteX2" fmla="*/ 195464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390650 w 1581150"/>
              <a:gd name="connsiteY33" fmla="*/ 398550 h 989100"/>
              <a:gd name="connsiteX34" fmla="*/ 1409700 w 1581150"/>
              <a:gd name="connsiteY34" fmla="*/ 427125 h 989100"/>
              <a:gd name="connsiteX35" fmla="*/ 1438275 w 1581150"/>
              <a:gd name="connsiteY35" fmla="*/ 446175 h 989100"/>
              <a:gd name="connsiteX36" fmla="*/ 1447800 w 1581150"/>
              <a:gd name="connsiteY36" fmla="*/ 474750 h 989100"/>
              <a:gd name="connsiteX37" fmla="*/ 1476375 w 1581150"/>
              <a:gd name="connsiteY37" fmla="*/ 465225 h 989100"/>
              <a:gd name="connsiteX38" fmla="*/ 1533525 w 1581150"/>
              <a:gd name="connsiteY38" fmla="*/ 512850 h 989100"/>
              <a:gd name="connsiteX39" fmla="*/ 1562100 w 1581150"/>
              <a:gd name="connsiteY39" fmla="*/ 522375 h 989100"/>
              <a:gd name="connsiteX40" fmla="*/ 1571625 w 1581150"/>
              <a:gd name="connsiteY40" fmla="*/ 550950 h 989100"/>
              <a:gd name="connsiteX41" fmla="*/ 1581150 w 1581150"/>
              <a:gd name="connsiteY41" fmla="*/ 598575 h 989100"/>
              <a:gd name="connsiteX42" fmla="*/ 1571625 w 1581150"/>
              <a:gd name="connsiteY42" fmla="*/ 684300 h 989100"/>
              <a:gd name="connsiteX43" fmla="*/ 1543050 w 1581150"/>
              <a:gd name="connsiteY43" fmla="*/ 693825 h 989100"/>
              <a:gd name="connsiteX44" fmla="*/ 1533525 w 1581150"/>
              <a:gd name="connsiteY44" fmla="*/ 722400 h 989100"/>
              <a:gd name="connsiteX45" fmla="*/ 1504950 w 1581150"/>
              <a:gd name="connsiteY45" fmla="*/ 731925 h 989100"/>
              <a:gd name="connsiteX46" fmla="*/ 1419225 w 1581150"/>
              <a:gd name="connsiteY46" fmla="*/ 770025 h 989100"/>
              <a:gd name="connsiteX47" fmla="*/ 1362075 w 1581150"/>
              <a:gd name="connsiteY47" fmla="*/ 789075 h 989100"/>
              <a:gd name="connsiteX48" fmla="*/ 1333500 w 1581150"/>
              <a:gd name="connsiteY48" fmla="*/ 798600 h 989100"/>
              <a:gd name="connsiteX49" fmla="*/ 1152525 w 1581150"/>
              <a:gd name="connsiteY49" fmla="*/ 817650 h 989100"/>
              <a:gd name="connsiteX50" fmla="*/ 1123950 w 1581150"/>
              <a:gd name="connsiteY50" fmla="*/ 827175 h 989100"/>
              <a:gd name="connsiteX51" fmla="*/ 1095375 w 1581150"/>
              <a:gd name="connsiteY51" fmla="*/ 846225 h 989100"/>
              <a:gd name="connsiteX52" fmla="*/ 1057275 w 1581150"/>
              <a:gd name="connsiteY52" fmla="*/ 855750 h 989100"/>
              <a:gd name="connsiteX53" fmla="*/ 1028700 w 1581150"/>
              <a:gd name="connsiteY53" fmla="*/ 874800 h 989100"/>
              <a:gd name="connsiteX54" fmla="*/ 933450 w 1581150"/>
              <a:gd name="connsiteY54" fmla="*/ 903375 h 989100"/>
              <a:gd name="connsiteX55" fmla="*/ 809625 w 1581150"/>
              <a:gd name="connsiteY55" fmla="*/ 912900 h 989100"/>
              <a:gd name="connsiteX56" fmla="*/ 714375 w 1581150"/>
              <a:gd name="connsiteY56" fmla="*/ 941475 h 989100"/>
              <a:gd name="connsiteX57" fmla="*/ 685800 w 1581150"/>
              <a:gd name="connsiteY57" fmla="*/ 951000 h 989100"/>
              <a:gd name="connsiteX58" fmla="*/ 609600 w 1581150"/>
              <a:gd name="connsiteY58" fmla="*/ 970050 h 989100"/>
              <a:gd name="connsiteX59" fmla="*/ 581025 w 1581150"/>
              <a:gd name="connsiteY59" fmla="*/ 979575 h 989100"/>
              <a:gd name="connsiteX60" fmla="*/ 523875 w 1581150"/>
              <a:gd name="connsiteY60" fmla="*/ 989100 h 989100"/>
              <a:gd name="connsiteX61" fmla="*/ 495300 w 1581150"/>
              <a:gd name="connsiteY61" fmla="*/ 846225 h 989100"/>
              <a:gd name="connsiteX62" fmla="*/ 485775 w 1581150"/>
              <a:gd name="connsiteY62" fmla="*/ 817650 h 989100"/>
              <a:gd name="connsiteX63" fmla="*/ 466725 w 1581150"/>
              <a:gd name="connsiteY63" fmla="*/ 750975 h 989100"/>
              <a:gd name="connsiteX64" fmla="*/ 466725 w 1581150"/>
              <a:gd name="connsiteY64" fmla="*/ 750975 h 989100"/>
              <a:gd name="connsiteX0" fmla="*/ 0 w 1581150"/>
              <a:gd name="connsiteY0" fmla="*/ 693825 h 989100"/>
              <a:gd name="connsiteX1" fmla="*/ 0 w 1581150"/>
              <a:gd name="connsiteY1" fmla="*/ 693825 h 989100"/>
              <a:gd name="connsiteX2" fmla="*/ 195464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390650 w 1581150"/>
              <a:gd name="connsiteY33" fmla="*/ 398550 h 989100"/>
              <a:gd name="connsiteX34" fmla="*/ 1409700 w 1581150"/>
              <a:gd name="connsiteY34" fmla="*/ 427125 h 989100"/>
              <a:gd name="connsiteX35" fmla="*/ 1438275 w 1581150"/>
              <a:gd name="connsiteY35" fmla="*/ 446175 h 989100"/>
              <a:gd name="connsiteX36" fmla="*/ 1476375 w 1581150"/>
              <a:gd name="connsiteY36" fmla="*/ 465225 h 989100"/>
              <a:gd name="connsiteX37" fmla="*/ 1533525 w 1581150"/>
              <a:gd name="connsiteY37" fmla="*/ 512850 h 989100"/>
              <a:gd name="connsiteX38" fmla="*/ 1562100 w 1581150"/>
              <a:gd name="connsiteY38" fmla="*/ 522375 h 989100"/>
              <a:gd name="connsiteX39" fmla="*/ 1571625 w 1581150"/>
              <a:gd name="connsiteY39" fmla="*/ 550950 h 989100"/>
              <a:gd name="connsiteX40" fmla="*/ 1581150 w 1581150"/>
              <a:gd name="connsiteY40" fmla="*/ 598575 h 989100"/>
              <a:gd name="connsiteX41" fmla="*/ 1571625 w 1581150"/>
              <a:gd name="connsiteY41" fmla="*/ 684300 h 989100"/>
              <a:gd name="connsiteX42" fmla="*/ 1543050 w 1581150"/>
              <a:gd name="connsiteY42" fmla="*/ 693825 h 989100"/>
              <a:gd name="connsiteX43" fmla="*/ 1533525 w 1581150"/>
              <a:gd name="connsiteY43" fmla="*/ 722400 h 989100"/>
              <a:gd name="connsiteX44" fmla="*/ 1504950 w 1581150"/>
              <a:gd name="connsiteY44" fmla="*/ 731925 h 989100"/>
              <a:gd name="connsiteX45" fmla="*/ 1419225 w 1581150"/>
              <a:gd name="connsiteY45" fmla="*/ 770025 h 989100"/>
              <a:gd name="connsiteX46" fmla="*/ 1362075 w 1581150"/>
              <a:gd name="connsiteY46" fmla="*/ 789075 h 989100"/>
              <a:gd name="connsiteX47" fmla="*/ 1333500 w 1581150"/>
              <a:gd name="connsiteY47" fmla="*/ 798600 h 989100"/>
              <a:gd name="connsiteX48" fmla="*/ 1152525 w 1581150"/>
              <a:gd name="connsiteY48" fmla="*/ 817650 h 989100"/>
              <a:gd name="connsiteX49" fmla="*/ 1123950 w 1581150"/>
              <a:gd name="connsiteY49" fmla="*/ 827175 h 989100"/>
              <a:gd name="connsiteX50" fmla="*/ 1095375 w 1581150"/>
              <a:gd name="connsiteY50" fmla="*/ 846225 h 989100"/>
              <a:gd name="connsiteX51" fmla="*/ 1057275 w 1581150"/>
              <a:gd name="connsiteY51" fmla="*/ 855750 h 989100"/>
              <a:gd name="connsiteX52" fmla="*/ 1028700 w 1581150"/>
              <a:gd name="connsiteY52" fmla="*/ 874800 h 989100"/>
              <a:gd name="connsiteX53" fmla="*/ 933450 w 1581150"/>
              <a:gd name="connsiteY53" fmla="*/ 903375 h 989100"/>
              <a:gd name="connsiteX54" fmla="*/ 809625 w 1581150"/>
              <a:gd name="connsiteY54" fmla="*/ 912900 h 989100"/>
              <a:gd name="connsiteX55" fmla="*/ 714375 w 1581150"/>
              <a:gd name="connsiteY55" fmla="*/ 941475 h 989100"/>
              <a:gd name="connsiteX56" fmla="*/ 685800 w 1581150"/>
              <a:gd name="connsiteY56" fmla="*/ 951000 h 989100"/>
              <a:gd name="connsiteX57" fmla="*/ 609600 w 1581150"/>
              <a:gd name="connsiteY57" fmla="*/ 970050 h 989100"/>
              <a:gd name="connsiteX58" fmla="*/ 581025 w 1581150"/>
              <a:gd name="connsiteY58" fmla="*/ 979575 h 989100"/>
              <a:gd name="connsiteX59" fmla="*/ 523875 w 1581150"/>
              <a:gd name="connsiteY59" fmla="*/ 989100 h 989100"/>
              <a:gd name="connsiteX60" fmla="*/ 495300 w 1581150"/>
              <a:gd name="connsiteY60" fmla="*/ 846225 h 989100"/>
              <a:gd name="connsiteX61" fmla="*/ 485775 w 1581150"/>
              <a:gd name="connsiteY61" fmla="*/ 817650 h 989100"/>
              <a:gd name="connsiteX62" fmla="*/ 466725 w 1581150"/>
              <a:gd name="connsiteY62" fmla="*/ 750975 h 989100"/>
              <a:gd name="connsiteX63" fmla="*/ 466725 w 1581150"/>
              <a:gd name="connsiteY63" fmla="*/ 750975 h 989100"/>
              <a:gd name="connsiteX0" fmla="*/ 0 w 1581150"/>
              <a:gd name="connsiteY0" fmla="*/ 693825 h 989100"/>
              <a:gd name="connsiteX1" fmla="*/ 0 w 1581150"/>
              <a:gd name="connsiteY1" fmla="*/ 693825 h 989100"/>
              <a:gd name="connsiteX2" fmla="*/ 195464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409700 w 1581150"/>
              <a:gd name="connsiteY33" fmla="*/ 427125 h 989100"/>
              <a:gd name="connsiteX34" fmla="*/ 1438275 w 1581150"/>
              <a:gd name="connsiteY34" fmla="*/ 446175 h 989100"/>
              <a:gd name="connsiteX35" fmla="*/ 1476375 w 1581150"/>
              <a:gd name="connsiteY35" fmla="*/ 465225 h 989100"/>
              <a:gd name="connsiteX36" fmla="*/ 1533525 w 1581150"/>
              <a:gd name="connsiteY36" fmla="*/ 512850 h 989100"/>
              <a:gd name="connsiteX37" fmla="*/ 1562100 w 1581150"/>
              <a:gd name="connsiteY37" fmla="*/ 522375 h 989100"/>
              <a:gd name="connsiteX38" fmla="*/ 1571625 w 1581150"/>
              <a:gd name="connsiteY38" fmla="*/ 550950 h 989100"/>
              <a:gd name="connsiteX39" fmla="*/ 1581150 w 1581150"/>
              <a:gd name="connsiteY39" fmla="*/ 598575 h 989100"/>
              <a:gd name="connsiteX40" fmla="*/ 1571625 w 1581150"/>
              <a:gd name="connsiteY40" fmla="*/ 684300 h 989100"/>
              <a:gd name="connsiteX41" fmla="*/ 1543050 w 1581150"/>
              <a:gd name="connsiteY41" fmla="*/ 693825 h 989100"/>
              <a:gd name="connsiteX42" fmla="*/ 1533525 w 1581150"/>
              <a:gd name="connsiteY42" fmla="*/ 722400 h 989100"/>
              <a:gd name="connsiteX43" fmla="*/ 1504950 w 1581150"/>
              <a:gd name="connsiteY43" fmla="*/ 731925 h 989100"/>
              <a:gd name="connsiteX44" fmla="*/ 1419225 w 1581150"/>
              <a:gd name="connsiteY44" fmla="*/ 770025 h 989100"/>
              <a:gd name="connsiteX45" fmla="*/ 1362075 w 1581150"/>
              <a:gd name="connsiteY45" fmla="*/ 789075 h 989100"/>
              <a:gd name="connsiteX46" fmla="*/ 1333500 w 1581150"/>
              <a:gd name="connsiteY46" fmla="*/ 798600 h 989100"/>
              <a:gd name="connsiteX47" fmla="*/ 1152525 w 1581150"/>
              <a:gd name="connsiteY47" fmla="*/ 817650 h 989100"/>
              <a:gd name="connsiteX48" fmla="*/ 1123950 w 1581150"/>
              <a:gd name="connsiteY48" fmla="*/ 827175 h 989100"/>
              <a:gd name="connsiteX49" fmla="*/ 1095375 w 1581150"/>
              <a:gd name="connsiteY49" fmla="*/ 846225 h 989100"/>
              <a:gd name="connsiteX50" fmla="*/ 1057275 w 1581150"/>
              <a:gd name="connsiteY50" fmla="*/ 855750 h 989100"/>
              <a:gd name="connsiteX51" fmla="*/ 1028700 w 1581150"/>
              <a:gd name="connsiteY51" fmla="*/ 874800 h 989100"/>
              <a:gd name="connsiteX52" fmla="*/ 933450 w 1581150"/>
              <a:gd name="connsiteY52" fmla="*/ 903375 h 989100"/>
              <a:gd name="connsiteX53" fmla="*/ 809625 w 1581150"/>
              <a:gd name="connsiteY53" fmla="*/ 912900 h 989100"/>
              <a:gd name="connsiteX54" fmla="*/ 714375 w 1581150"/>
              <a:gd name="connsiteY54" fmla="*/ 941475 h 989100"/>
              <a:gd name="connsiteX55" fmla="*/ 685800 w 1581150"/>
              <a:gd name="connsiteY55" fmla="*/ 951000 h 989100"/>
              <a:gd name="connsiteX56" fmla="*/ 609600 w 1581150"/>
              <a:gd name="connsiteY56" fmla="*/ 970050 h 989100"/>
              <a:gd name="connsiteX57" fmla="*/ 581025 w 1581150"/>
              <a:gd name="connsiteY57" fmla="*/ 979575 h 989100"/>
              <a:gd name="connsiteX58" fmla="*/ 523875 w 1581150"/>
              <a:gd name="connsiteY58" fmla="*/ 989100 h 989100"/>
              <a:gd name="connsiteX59" fmla="*/ 495300 w 1581150"/>
              <a:gd name="connsiteY59" fmla="*/ 846225 h 989100"/>
              <a:gd name="connsiteX60" fmla="*/ 485775 w 1581150"/>
              <a:gd name="connsiteY60" fmla="*/ 817650 h 989100"/>
              <a:gd name="connsiteX61" fmla="*/ 466725 w 1581150"/>
              <a:gd name="connsiteY61" fmla="*/ 750975 h 989100"/>
              <a:gd name="connsiteX62" fmla="*/ 466725 w 1581150"/>
              <a:gd name="connsiteY62" fmla="*/ 750975 h 989100"/>
              <a:gd name="connsiteX0" fmla="*/ 0 w 1581150"/>
              <a:gd name="connsiteY0" fmla="*/ 693825 h 989100"/>
              <a:gd name="connsiteX1" fmla="*/ 0 w 1581150"/>
              <a:gd name="connsiteY1" fmla="*/ 693825 h 989100"/>
              <a:gd name="connsiteX2" fmla="*/ 195464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409700 w 1581150"/>
              <a:gd name="connsiteY33" fmla="*/ 427125 h 989100"/>
              <a:gd name="connsiteX34" fmla="*/ 1438275 w 1581150"/>
              <a:gd name="connsiteY34" fmla="*/ 446175 h 989100"/>
              <a:gd name="connsiteX35" fmla="*/ 1476375 w 1581150"/>
              <a:gd name="connsiteY35" fmla="*/ 465225 h 989100"/>
              <a:gd name="connsiteX36" fmla="*/ 1533525 w 1581150"/>
              <a:gd name="connsiteY36" fmla="*/ 512850 h 989100"/>
              <a:gd name="connsiteX37" fmla="*/ 1562100 w 1581150"/>
              <a:gd name="connsiteY37" fmla="*/ 522375 h 989100"/>
              <a:gd name="connsiteX38" fmla="*/ 1571625 w 1581150"/>
              <a:gd name="connsiteY38" fmla="*/ 550950 h 989100"/>
              <a:gd name="connsiteX39" fmla="*/ 1581150 w 1581150"/>
              <a:gd name="connsiteY39" fmla="*/ 598575 h 989100"/>
              <a:gd name="connsiteX40" fmla="*/ 1571625 w 1581150"/>
              <a:gd name="connsiteY40" fmla="*/ 684300 h 989100"/>
              <a:gd name="connsiteX41" fmla="*/ 1543050 w 1581150"/>
              <a:gd name="connsiteY41" fmla="*/ 693825 h 989100"/>
              <a:gd name="connsiteX42" fmla="*/ 1533525 w 1581150"/>
              <a:gd name="connsiteY42" fmla="*/ 722400 h 989100"/>
              <a:gd name="connsiteX43" fmla="*/ 1504950 w 1581150"/>
              <a:gd name="connsiteY43" fmla="*/ 731925 h 989100"/>
              <a:gd name="connsiteX44" fmla="*/ 1419225 w 1581150"/>
              <a:gd name="connsiteY44" fmla="*/ 770025 h 989100"/>
              <a:gd name="connsiteX45" fmla="*/ 1362075 w 1581150"/>
              <a:gd name="connsiteY45" fmla="*/ 789075 h 989100"/>
              <a:gd name="connsiteX46" fmla="*/ 1333500 w 1581150"/>
              <a:gd name="connsiteY46" fmla="*/ 798600 h 989100"/>
              <a:gd name="connsiteX47" fmla="*/ 1209675 w 1581150"/>
              <a:gd name="connsiteY47" fmla="*/ 822412 h 989100"/>
              <a:gd name="connsiteX48" fmla="*/ 1123950 w 1581150"/>
              <a:gd name="connsiteY48" fmla="*/ 827175 h 989100"/>
              <a:gd name="connsiteX49" fmla="*/ 1095375 w 1581150"/>
              <a:gd name="connsiteY49" fmla="*/ 846225 h 989100"/>
              <a:gd name="connsiteX50" fmla="*/ 1057275 w 1581150"/>
              <a:gd name="connsiteY50" fmla="*/ 855750 h 989100"/>
              <a:gd name="connsiteX51" fmla="*/ 1028700 w 1581150"/>
              <a:gd name="connsiteY51" fmla="*/ 874800 h 989100"/>
              <a:gd name="connsiteX52" fmla="*/ 933450 w 1581150"/>
              <a:gd name="connsiteY52" fmla="*/ 903375 h 989100"/>
              <a:gd name="connsiteX53" fmla="*/ 809625 w 1581150"/>
              <a:gd name="connsiteY53" fmla="*/ 912900 h 989100"/>
              <a:gd name="connsiteX54" fmla="*/ 714375 w 1581150"/>
              <a:gd name="connsiteY54" fmla="*/ 941475 h 989100"/>
              <a:gd name="connsiteX55" fmla="*/ 685800 w 1581150"/>
              <a:gd name="connsiteY55" fmla="*/ 951000 h 989100"/>
              <a:gd name="connsiteX56" fmla="*/ 609600 w 1581150"/>
              <a:gd name="connsiteY56" fmla="*/ 970050 h 989100"/>
              <a:gd name="connsiteX57" fmla="*/ 581025 w 1581150"/>
              <a:gd name="connsiteY57" fmla="*/ 979575 h 989100"/>
              <a:gd name="connsiteX58" fmla="*/ 523875 w 1581150"/>
              <a:gd name="connsiteY58" fmla="*/ 989100 h 989100"/>
              <a:gd name="connsiteX59" fmla="*/ 495300 w 1581150"/>
              <a:gd name="connsiteY59" fmla="*/ 846225 h 989100"/>
              <a:gd name="connsiteX60" fmla="*/ 485775 w 1581150"/>
              <a:gd name="connsiteY60" fmla="*/ 817650 h 989100"/>
              <a:gd name="connsiteX61" fmla="*/ 466725 w 1581150"/>
              <a:gd name="connsiteY61" fmla="*/ 750975 h 989100"/>
              <a:gd name="connsiteX62" fmla="*/ 466725 w 1581150"/>
              <a:gd name="connsiteY62" fmla="*/ 750975 h 989100"/>
              <a:gd name="connsiteX0" fmla="*/ 0 w 1581150"/>
              <a:gd name="connsiteY0" fmla="*/ 693825 h 989100"/>
              <a:gd name="connsiteX1" fmla="*/ 0 w 1581150"/>
              <a:gd name="connsiteY1" fmla="*/ 693825 h 989100"/>
              <a:gd name="connsiteX2" fmla="*/ 195464 w 1581150"/>
              <a:gd name="connsiteY2" fmla="*/ 646200 h 989100"/>
              <a:gd name="connsiteX3" fmla="*/ 266700 w 1581150"/>
              <a:gd name="connsiteY3" fmla="*/ 474750 h 989100"/>
              <a:gd name="connsiteX4" fmla="*/ 323850 w 1581150"/>
              <a:gd name="connsiteY4" fmla="*/ 436650 h 989100"/>
              <a:gd name="connsiteX5" fmla="*/ 333375 w 1581150"/>
              <a:gd name="connsiteY5" fmla="*/ 398550 h 989100"/>
              <a:gd name="connsiteX6" fmla="*/ 342900 w 1581150"/>
              <a:gd name="connsiteY6" fmla="*/ 369975 h 989100"/>
              <a:gd name="connsiteX7" fmla="*/ 333375 w 1581150"/>
              <a:gd name="connsiteY7" fmla="*/ 255675 h 989100"/>
              <a:gd name="connsiteX8" fmla="*/ 314325 w 1581150"/>
              <a:gd name="connsiteY8" fmla="*/ 198525 h 989100"/>
              <a:gd name="connsiteX9" fmla="*/ 285750 w 1581150"/>
              <a:gd name="connsiteY9" fmla="*/ 179475 h 989100"/>
              <a:gd name="connsiteX10" fmla="*/ 266700 w 1581150"/>
              <a:gd name="connsiteY10" fmla="*/ 150900 h 989100"/>
              <a:gd name="connsiteX11" fmla="*/ 171450 w 1581150"/>
              <a:gd name="connsiteY11" fmla="*/ 103275 h 989100"/>
              <a:gd name="connsiteX12" fmla="*/ 142875 w 1581150"/>
              <a:gd name="connsiteY12" fmla="*/ 84225 h 989100"/>
              <a:gd name="connsiteX13" fmla="*/ 133350 w 1581150"/>
              <a:gd name="connsiteY13" fmla="*/ 55650 h 989100"/>
              <a:gd name="connsiteX14" fmla="*/ 76200 w 1581150"/>
              <a:gd name="connsiteY14" fmla="*/ 36600 h 989100"/>
              <a:gd name="connsiteX15" fmla="*/ 85725 w 1581150"/>
              <a:gd name="connsiteY15" fmla="*/ 8025 h 989100"/>
              <a:gd name="connsiteX16" fmla="*/ 400050 w 1581150"/>
              <a:gd name="connsiteY16" fmla="*/ 36600 h 989100"/>
              <a:gd name="connsiteX17" fmla="*/ 400050 w 1581150"/>
              <a:gd name="connsiteY17" fmla="*/ 36600 h 989100"/>
              <a:gd name="connsiteX18" fmla="*/ 533400 w 1581150"/>
              <a:gd name="connsiteY18" fmla="*/ 55650 h 989100"/>
              <a:gd name="connsiteX19" fmla="*/ 657225 w 1581150"/>
              <a:gd name="connsiteY19" fmla="*/ 84225 h 989100"/>
              <a:gd name="connsiteX20" fmla="*/ 714375 w 1581150"/>
              <a:gd name="connsiteY20" fmla="*/ 103275 h 989100"/>
              <a:gd name="connsiteX21" fmla="*/ 771525 w 1581150"/>
              <a:gd name="connsiteY21" fmla="*/ 122325 h 989100"/>
              <a:gd name="connsiteX22" fmla="*/ 800100 w 1581150"/>
              <a:gd name="connsiteY22" fmla="*/ 131850 h 989100"/>
              <a:gd name="connsiteX23" fmla="*/ 857250 w 1581150"/>
              <a:gd name="connsiteY23" fmla="*/ 169950 h 989100"/>
              <a:gd name="connsiteX24" fmla="*/ 933450 w 1581150"/>
              <a:gd name="connsiteY24" fmla="*/ 179475 h 989100"/>
              <a:gd name="connsiteX25" fmla="*/ 962025 w 1581150"/>
              <a:gd name="connsiteY25" fmla="*/ 189000 h 989100"/>
              <a:gd name="connsiteX26" fmla="*/ 981075 w 1581150"/>
              <a:gd name="connsiteY26" fmla="*/ 217575 h 989100"/>
              <a:gd name="connsiteX27" fmla="*/ 1038225 w 1581150"/>
              <a:gd name="connsiteY27" fmla="*/ 227100 h 989100"/>
              <a:gd name="connsiteX28" fmla="*/ 1095375 w 1581150"/>
              <a:gd name="connsiteY28" fmla="*/ 255675 h 989100"/>
              <a:gd name="connsiteX29" fmla="*/ 1152525 w 1581150"/>
              <a:gd name="connsiteY29" fmla="*/ 284250 h 989100"/>
              <a:gd name="connsiteX30" fmla="*/ 1247775 w 1581150"/>
              <a:gd name="connsiteY30" fmla="*/ 312825 h 989100"/>
              <a:gd name="connsiteX31" fmla="*/ 1333500 w 1581150"/>
              <a:gd name="connsiteY31" fmla="*/ 369975 h 989100"/>
              <a:gd name="connsiteX32" fmla="*/ 1362075 w 1581150"/>
              <a:gd name="connsiteY32" fmla="*/ 389025 h 989100"/>
              <a:gd name="connsiteX33" fmla="*/ 1409700 w 1581150"/>
              <a:gd name="connsiteY33" fmla="*/ 427125 h 989100"/>
              <a:gd name="connsiteX34" fmla="*/ 1438275 w 1581150"/>
              <a:gd name="connsiteY34" fmla="*/ 446175 h 989100"/>
              <a:gd name="connsiteX35" fmla="*/ 1476375 w 1581150"/>
              <a:gd name="connsiteY35" fmla="*/ 465225 h 989100"/>
              <a:gd name="connsiteX36" fmla="*/ 1533525 w 1581150"/>
              <a:gd name="connsiteY36" fmla="*/ 512850 h 989100"/>
              <a:gd name="connsiteX37" fmla="*/ 1562100 w 1581150"/>
              <a:gd name="connsiteY37" fmla="*/ 522375 h 989100"/>
              <a:gd name="connsiteX38" fmla="*/ 1571625 w 1581150"/>
              <a:gd name="connsiteY38" fmla="*/ 550950 h 989100"/>
              <a:gd name="connsiteX39" fmla="*/ 1581150 w 1581150"/>
              <a:gd name="connsiteY39" fmla="*/ 598575 h 989100"/>
              <a:gd name="connsiteX40" fmla="*/ 1571625 w 1581150"/>
              <a:gd name="connsiteY40" fmla="*/ 684300 h 989100"/>
              <a:gd name="connsiteX41" fmla="*/ 1533525 w 1581150"/>
              <a:gd name="connsiteY41" fmla="*/ 722400 h 989100"/>
              <a:gd name="connsiteX42" fmla="*/ 1504950 w 1581150"/>
              <a:gd name="connsiteY42" fmla="*/ 731925 h 989100"/>
              <a:gd name="connsiteX43" fmla="*/ 1419225 w 1581150"/>
              <a:gd name="connsiteY43" fmla="*/ 770025 h 989100"/>
              <a:gd name="connsiteX44" fmla="*/ 1362075 w 1581150"/>
              <a:gd name="connsiteY44" fmla="*/ 789075 h 989100"/>
              <a:gd name="connsiteX45" fmla="*/ 1333500 w 1581150"/>
              <a:gd name="connsiteY45" fmla="*/ 798600 h 989100"/>
              <a:gd name="connsiteX46" fmla="*/ 1209675 w 1581150"/>
              <a:gd name="connsiteY46" fmla="*/ 822412 h 989100"/>
              <a:gd name="connsiteX47" fmla="*/ 1123950 w 1581150"/>
              <a:gd name="connsiteY47" fmla="*/ 827175 h 989100"/>
              <a:gd name="connsiteX48" fmla="*/ 1095375 w 1581150"/>
              <a:gd name="connsiteY48" fmla="*/ 846225 h 989100"/>
              <a:gd name="connsiteX49" fmla="*/ 1057275 w 1581150"/>
              <a:gd name="connsiteY49" fmla="*/ 855750 h 989100"/>
              <a:gd name="connsiteX50" fmla="*/ 1028700 w 1581150"/>
              <a:gd name="connsiteY50" fmla="*/ 874800 h 989100"/>
              <a:gd name="connsiteX51" fmla="*/ 933450 w 1581150"/>
              <a:gd name="connsiteY51" fmla="*/ 903375 h 989100"/>
              <a:gd name="connsiteX52" fmla="*/ 809625 w 1581150"/>
              <a:gd name="connsiteY52" fmla="*/ 912900 h 989100"/>
              <a:gd name="connsiteX53" fmla="*/ 714375 w 1581150"/>
              <a:gd name="connsiteY53" fmla="*/ 941475 h 989100"/>
              <a:gd name="connsiteX54" fmla="*/ 685800 w 1581150"/>
              <a:gd name="connsiteY54" fmla="*/ 951000 h 989100"/>
              <a:gd name="connsiteX55" fmla="*/ 609600 w 1581150"/>
              <a:gd name="connsiteY55" fmla="*/ 970050 h 989100"/>
              <a:gd name="connsiteX56" fmla="*/ 581025 w 1581150"/>
              <a:gd name="connsiteY56" fmla="*/ 979575 h 989100"/>
              <a:gd name="connsiteX57" fmla="*/ 523875 w 1581150"/>
              <a:gd name="connsiteY57" fmla="*/ 989100 h 989100"/>
              <a:gd name="connsiteX58" fmla="*/ 495300 w 1581150"/>
              <a:gd name="connsiteY58" fmla="*/ 846225 h 989100"/>
              <a:gd name="connsiteX59" fmla="*/ 485775 w 1581150"/>
              <a:gd name="connsiteY59" fmla="*/ 817650 h 989100"/>
              <a:gd name="connsiteX60" fmla="*/ 466725 w 1581150"/>
              <a:gd name="connsiteY60" fmla="*/ 750975 h 989100"/>
              <a:gd name="connsiteX61" fmla="*/ 466725 w 1581150"/>
              <a:gd name="connsiteY61"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504950 w 1600200"/>
              <a:gd name="connsiteY42" fmla="*/ 731925 h 989100"/>
              <a:gd name="connsiteX43" fmla="*/ 1419225 w 1600200"/>
              <a:gd name="connsiteY43" fmla="*/ 770025 h 989100"/>
              <a:gd name="connsiteX44" fmla="*/ 1362075 w 1600200"/>
              <a:gd name="connsiteY44" fmla="*/ 789075 h 989100"/>
              <a:gd name="connsiteX45" fmla="*/ 1333500 w 1600200"/>
              <a:gd name="connsiteY45" fmla="*/ 798600 h 989100"/>
              <a:gd name="connsiteX46" fmla="*/ 1209675 w 1600200"/>
              <a:gd name="connsiteY46" fmla="*/ 822412 h 989100"/>
              <a:gd name="connsiteX47" fmla="*/ 1123950 w 1600200"/>
              <a:gd name="connsiteY47" fmla="*/ 827175 h 989100"/>
              <a:gd name="connsiteX48" fmla="*/ 1095375 w 1600200"/>
              <a:gd name="connsiteY48" fmla="*/ 846225 h 989100"/>
              <a:gd name="connsiteX49" fmla="*/ 1057275 w 1600200"/>
              <a:gd name="connsiteY49" fmla="*/ 855750 h 989100"/>
              <a:gd name="connsiteX50" fmla="*/ 1028700 w 1600200"/>
              <a:gd name="connsiteY50" fmla="*/ 874800 h 989100"/>
              <a:gd name="connsiteX51" fmla="*/ 933450 w 1600200"/>
              <a:gd name="connsiteY51" fmla="*/ 903375 h 989100"/>
              <a:gd name="connsiteX52" fmla="*/ 809625 w 1600200"/>
              <a:gd name="connsiteY52" fmla="*/ 912900 h 989100"/>
              <a:gd name="connsiteX53" fmla="*/ 714375 w 1600200"/>
              <a:gd name="connsiteY53" fmla="*/ 941475 h 989100"/>
              <a:gd name="connsiteX54" fmla="*/ 685800 w 1600200"/>
              <a:gd name="connsiteY54" fmla="*/ 951000 h 989100"/>
              <a:gd name="connsiteX55" fmla="*/ 609600 w 1600200"/>
              <a:gd name="connsiteY55" fmla="*/ 970050 h 989100"/>
              <a:gd name="connsiteX56" fmla="*/ 581025 w 1600200"/>
              <a:gd name="connsiteY56" fmla="*/ 979575 h 989100"/>
              <a:gd name="connsiteX57" fmla="*/ 523875 w 1600200"/>
              <a:gd name="connsiteY57" fmla="*/ 989100 h 989100"/>
              <a:gd name="connsiteX58" fmla="*/ 495300 w 1600200"/>
              <a:gd name="connsiteY58" fmla="*/ 846225 h 989100"/>
              <a:gd name="connsiteX59" fmla="*/ 485775 w 1600200"/>
              <a:gd name="connsiteY59" fmla="*/ 817650 h 989100"/>
              <a:gd name="connsiteX60" fmla="*/ 466725 w 1600200"/>
              <a:gd name="connsiteY60" fmla="*/ 750975 h 989100"/>
              <a:gd name="connsiteX61" fmla="*/ 466725 w 1600200"/>
              <a:gd name="connsiteY61"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485900 w 1600200"/>
              <a:gd name="connsiteY42" fmla="*/ 770025 h 989100"/>
              <a:gd name="connsiteX43" fmla="*/ 1419225 w 1600200"/>
              <a:gd name="connsiteY43" fmla="*/ 770025 h 989100"/>
              <a:gd name="connsiteX44" fmla="*/ 1362075 w 1600200"/>
              <a:gd name="connsiteY44" fmla="*/ 789075 h 989100"/>
              <a:gd name="connsiteX45" fmla="*/ 1333500 w 1600200"/>
              <a:gd name="connsiteY45" fmla="*/ 798600 h 989100"/>
              <a:gd name="connsiteX46" fmla="*/ 1209675 w 1600200"/>
              <a:gd name="connsiteY46" fmla="*/ 822412 h 989100"/>
              <a:gd name="connsiteX47" fmla="*/ 1123950 w 1600200"/>
              <a:gd name="connsiteY47" fmla="*/ 827175 h 989100"/>
              <a:gd name="connsiteX48" fmla="*/ 1095375 w 1600200"/>
              <a:gd name="connsiteY48" fmla="*/ 846225 h 989100"/>
              <a:gd name="connsiteX49" fmla="*/ 1057275 w 1600200"/>
              <a:gd name="connsiteY49" fmla="*/ 855750 h 989100"/>
              <a:gd name="connsiteX50" fmla="*/ 1028700 w 1600200"/>
              <a:gd name="connsiteY50" fmla="*/ 874800 h 989100"/>
              <a:gd name="connsiteX51" fmla="*/ 933450 w 1600200"/>
              <a:gd name="connsiteY51" fmla="*/ 903375 h 989100"/>
              <a:gd name="connsiteX52" fmla="*/ 809625 w 1600200"/>
              <a:gd name="connsiteY52" fmla="*/ 912900 h 989100"/>
              <a:gd name="connsiteX53" fmla="*/ 714375 w 1600200"/>
              <a:gd name="connsiteY53" fmla="*/ 941475 h 989100"/>
              <a:gd name="connsiteX54" fmla="*/ 685800 w 1600200"/>
              <a:gd name="connsiteY54" fmla="*/ 951000 h 989100"/>
              <a:gd name="connsiteX55" fmla="*/ 609600 w 1600200"/>
              <a:gd name="connsiteY55" fmla="*/ 970050 h 989100"/>
              <a:gd name="connsiteX56" fmla="*/ 581025 w 1600200"/>
              <a:gd name="connsiteY56" fmla="*/ 979575 h 989100"/>
              <a:gd name="connsiteX57" fmla="*/ 523875 w 1600200"/>
              <a:gd name="connsiteY57" fmla="*/ 989100 h 989100"/>
              <a:gd name="connsiteX58" fmla="*/ 495300 w 1600200"/>
              <a:gd name="connsiteY58" fmla="*/ 846225 h 989100"/>
              <a:gd name="connsiteX59" fmla="*/ 485775 w 1600200"/>
              <a:gd name="connsiteY59" fmla="*/ 817650 h 989100"/>
              <a:gd name="connsiteX60" fmla="*/ 466725 w 1600200"/>
              <a:gd name="connsiteY60" fmla="*/ 750975 h 989100"/>
              <a:gd name="connsiteX61" fmla="*/ 466725 w 1600200"/>
              <a:gd name="connsiteY61"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485900 w 1600200"/>
              <a:gd name="connsiteY42" fmla="*/ 770025 h 989100"/>
              <a:gd name="connsiteX43" fmla="*/ 1362075 w 1600200"/>
              <a:gd name="connsiteY43" fmla="*/ 789075 h 989100"/>
              <a:gd name="connsiteX44" fmla="*/ 1333500 w 1600200"/>
              <a:gd name="connsiteY44" fmla="*/ 798600 h 989100"/>
              <a:gd name="connsiteX45" fmla="*/ 1209675 w 1600200"/>
              <a:gd name="connsiteY45" fmla="*/ 822412 h 989100"/>
              <a:gd name="connsiteX46" fmla="*/ 1123950 w 1600200"/>
              <a:gd name="connsiteY46" fmla="*/ 827175 h 989100"/>
              <a:gd name="connsiteX47" fmla="*/ 1095375 w 1600200"/>
              <a:gd name="connsiteY47" fmla="*/ 846225 h 989100"/>
              <a:gd name="connsiteX48" fmla="*/ 1057275 w 1600200"/>
              <a:gd name="connsiteY48" fmla="*/ 855750 h 989100"/>
              <a:gd name="connsiteX49" fmla="*/ 1028700 w 1600200"/>
              <a:gd name="connsiteY49" fmla="*/ 874800 h 989100"/>
              <a:gd name="connsiteX50" fmla="*/ 933450 w 1600200"/>
              <a:gd name="connsiteY50" fmla="*/ 903375 h 989100"/>
              <a:gd name="connsiteX51" fmla="*/ 809625 w 1600200"/>
              <a:gd name="connsiteY51" fmla="*/ 912900 h 989100"/>
              <a:gd name="connsiteX52" fmla="*/ 714375 w 1600200"/>
              <a:gd name="connsiteY52" fmla="*/ 941475 h 989100"/>
              <a:gd name="connsiteX53" fmla="*/ 685800 w 1600200"/>
              <a:gd name="connsiteY53" fmla="*/ 951000 h 989100"/>
              <a:gd name="connsiteX54" fmla="*/ 609600 w 1600200"/>
              <a:gd name="connsiteY54" fmla="*/ 970050 h 989100"/>
              <a:gd name="connsiteX55" fmla="*/ 581025 w 1600200"/>
              <a:gd name="connsiteY55" fmla="*/ 979575 h 989100"/>
              <a:gd name="connsiteX56" fmla="*/ 523875 w 1600200"/>
              <a:gd name="connsiteY56" fmla="*/ 989100 h 989100"/>
              <a:gd name="connsiteX57" fmla="*/ 495300 w 1600200"/>
              <a:gd name="connsiteY57" fmla="*/ 846225 h 989100"/>
              <a:gd name="connsiteX58" fmla="*/ 485775 w 1600200"/>
              <a:gd name="connsiteY58" fmla="*/ 817650 h 989100"/>
              <a:gd name="connsiteX59" fmla="*/ 466725 w 1600200"/>
              <a:gd name="connsiteY59" fmla="*/ 750975 h 989100"/>
              <a:gd name="connsiteX60" fmla="*/ 466725 w 1600200"/>
              <a:gd name="connsiteY60"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485900 w 1600200"/>
              <a:gd name="connsiteY42" fmla="*/ 770025 h 989100"/>
              <a:gd name="connsiteX43" fmla="*/ 1362075 w 1600200"/>
              <a:gd name="connsiteY43" fmla="*/ 789075 h 989100"/>
              <a:gd name="connsiteX44" fmla="*/ 1314450 w 1600200"/>
              <a:gd name="connsiteY44" fmla="*/ 817650 h 989100"/>
              <a:gd name="connsiteX45" fmla="*/ 1209675 w 1600200"/>
              <a:gd name="connsiteY45" fmla="*/ 822412 h 989100"/>
              <a:gd name="connsiteX46" fmla="*/ 1123950 w 1600200"/>
              <a:gd name="connsiteY46" fmla="*/ 827175 h 989100"/>
              <a:gd name="connsiteX47" fmla="*/ 1095375 w 1600200"/>
              <a:gd name="connsiteY47" fmla="*/ 846225 h 989100"/>
              <a:gd name="connsiteX48" fmla="*/ 1057275 w 1600200"/>
              <a:gd name="connsiteY48" fmla="*/ 855750 h 989100"/>
              <a:gd name="connsiteX49" fmla="*/ 1028700 w 1600200"/>
              <a:gd name="connsiteY49" fmla="*/ 874800 h 989100"/>
              <a:gd name="connsiteX50" fmla="*/ 933450 w 1600200"/>
              <a:gd name="connsiteY50" fmla="*/ 903375 h 989100"/>
              <a:gd name="connsiteX51" fmla="*/ 809625 w 1600200"/>
              <a:gd name="connsiteY51" fmla="*/ 912900 h 989100"/>
              <a:gd name="connsiteX52" fmla="*/ 714375 w 1600200"/>
              <a:gd name="connsiteY52" fmla="*/ 941475 h 989100"/>
              <a:gd name="connsiteX53" fmla="*/ 685800 w 1600200"/>
              <a:gd name="connsiteY53" fmla="*/ 951000 h 989100"/>
              <a:gd name="connsiteX54" fmla="*/ 609600 w 1600200"/>
              <a:gd name="connsiteY54" fmla="*/ 970050 h 989100"/>
              <a:gd name="connsiteX55" fmla="*/ 581025 w 1600200"/>
              <a:gd name="connsiteY55" fmla="*/ 979575 h 989100"/>
              <a:gd name="connsiteX56" fmla="*/ 523875 w 1600200"/>
              <a:gd name="connsiteY56" fmla="*/ 989100 h 989100"/>
              <a:gd name="connsiteX57" fmla="*/ 495300 w 1600200"/>
              <a:gd name="connsiteY57" fmla="*/ 846225 h 989100"/>
              <a:gd name="connsiteX58" fmla="*/ 485775 w 1600200"/>
              <a:gd name="connsiteY58" fmla="*/ 817650 h 989100"/>
              <a:gd name="connsiteX59" fmla="*/ 466725 w 1600200"/>
              <a:gd name="connsiteY59" fmla="*/ 750975 h 989100"/>
              <a:gd name="connsiteX60" fmla="*/ 466725 w 1600200"/>
              <a:gd name="connsiteY60"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485900 w 1600200"/>
              <a:gd name="connsiteY42" fmla="*/ 770025 h 989100"/>
              <a:gd name="connsiteX43" fmla="*/ 1362075 w 1600200"/>
              <a:gd name="connsiteY43" fmla="*/ 789075 h 989100"/>
              <a:gd name="connsiteX44" fmla="*/ 1314450 w 1600200"/>
              <a:gd name="connsiteY44" fmla="*/ 817650 h 989100"/>
              <a:gd name="connsiteX45" fmla="*/ 1209675 w 1600200"/>
              <a:gd name="connsiteY45" fmla="*/ 822412 h 989100"/>
              <a:gd name="connsiteX46" fmla="*/ 1095375 w 1600200"/>
              <a:gd name="connsiteY46" fmla="*/ 846225 h 989100"/>
              <a:gd name="connsiteX47" fmla="*/ 1057275 w 1600200"/>
              <a:gd name="connsiteY47" fmla="*/ 855750 h 989100"/>
              <a:gd name="connsiteX48" fmla="*/ 1028700 w 1600200"/>
              <a:gd name="connsiteY48" fmla="*/ 874800 h 989100"/>
              <a:gd name="connsiteX49" fmla="*/ 933450 w 1600200"/>
              <a:gd name="connsiteY49" fmla="*/ 903375 h 989100"/>
              <a:gd name="connsiteX50" fmla="*/ 809625 w 1600200"/>
              <a:gd name="connsiteY50" fmla="*/ 912900 h 989100"/>
              <a:gd name="connsiteX51" fmla="*/ 714375 w 1600200"/>
              <a:gd name="connsiteY51" fmla="*/ 941475 h 989100"/>
              <a:gd name="connsiteX52" fmla="*/ 685800 w 1600200"/>
              <a:gd name="connsiteY52" fmla="*/ 951000 h 989100"/>
              <a:gd name="connsiteX53" fmla="*/ 609600 w 1600200"/>
              <a:gd name="connsiteY53" fmla="*/ 970050 h 989100"/>
              <a:gd name="connsiteX54" fmla="*/ 581025 w 1600200"/>
              <a:gd name="connsiteY54" fmla="*/ 979575 h 989100"/>
              <a:gd name="connsiteX55" fmla="*/ 523875 w 1600200"/>
              <a:gd name="connsiteY55" fmla="*/ 989100 h 989100"/>
              <a:gd name="connsiteX56" fmla="*/ 495300 w 1600200"/>
              <a:gd name="connsiteY56" fmla="*/ 846225 h 989100"/>
              <a:gd name="connsiteX57" fmla="*/ 485775 w 1600200"/>
              <a:gd name="connsiteY57" fmla="*/ 817650 h 989100"/>
              <a:gd name="connsiteX58" fmla="*/ 466725 w 1600200"/>
              <a:gd name="connsiteY58" fmla="*/ 750975 h 989100"/>
              <a:gd name="connsiteX59" fmla="*/ 466725 w 1600200"/>
              <a:gd name="connsiteY59"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485900 w 1600200"/>
              <a:gd name="connsiteY42" fmla="*/ 770025 h 989100"/>
              <a:gd name="connsiteX43" fmla="*/ 1362075 w 1600200"/>
              <a:gd name="connsiteY43" fmla="*/ 789075 h 989100"/>
              <a:gd name="connsiteX44" fmla="*/ 1314450 w 1600200"/>
              <a:gd name="connsiteY44" fmla="*/ 817650 h 989100"/>
              <a:gd name="connsiteX45" fmla="*/ 1209675 w 1600200"/>
              <a:gd name="connsiteY45" fmla="*/ 822412 h 989100"/>
              <a:gd name="connsiteX46" fmla="*/ 1095375 w 1600200"/>
              <a:gd name="connsiteY46" fmla="*/ 846225 h 989100"/>
              <a:gd name="connsiteX47" fmla="*/ 1028700 w 1600200"/>
              <a:gd name="connsiteY47" fmla="*/ 874800 h 989100"/>
              <a:gd name="connsiteX48" fmla="*/ 933450 w 1600200"/>
              <a:gd name="connsiteY48" fmla="*/ 903375 h 989100"/>
              <a:gd name="connsiteX49" fmla="*/ 809625 w 1600200"/>
              <a:gd name="connsiteY49" fmla="*/ 912900 h 989100"/>
              <a:gd name="connsiteX50" fmla="*/ 714375 w 1600200"/>
              <a:gd name="connsiteY50" fmla="*/ 941475 h 989100"/>
              <a:gd name="connsiteX51" fmla="*/ 685800 w 1600200"/>
              <a:gd name="connsiteY51" fmla="*/ 951000 h 989100"/>
              <a:gd name="connsiteX52" fmla="*/ 609600 w 1600200"/>
              <a:gd name="connsiteY52" fmla="*/ 970050 h 989100"/>
              <a:gd name="connsiteX53" fmla="*/ 581025 w 1600200"/>
              <a:gd name="connsiteY53" fmla="*/ 979575 h 989100"/>
              <a:gd name="connsiteX54" fmla="*/ 523875 w 1600200"/>
              <a:gd name="connsiteY54" fmla="*/ 989100 h 989100"/>
              <a:gd name="connsiteX55" fmla="*/ 495300 w 1600200"/>
              <a:gd name="connsiteY55" fmla="*/ 846225 h 989100"/>
              <a:gd name="connsiteX56" fmla="*/ 485775 w 1600200"/>
              <a:gd name="connsiteY56" fmla="*/ 817650 h 989100"/>
              <a:gd name="connsiteX57" fmla="*/ 466725 w 1600200"/>
              <a:gd name="connsiteY57" fmla="*/ 750975 h 989100"/>
              <a:gd name="connsiteX58" fmla="*/ 466725 w 1600200"/>
              <a:gd name="connsiteY58" fmla="*/ 750975 h 989100"/>
              <a:gd name="connsiteX0" fmla="*/ 0 w 1600200"/>
              <a:gd name="connsiteY0" fmla="*/ 693825 h 989100"/>
              <a:gd name="connsiteX1" fmla="*/ 0 w 1600200"/>
              <a:gd name="connsiteY1" fmla="*/ 693825 h 989100"/>
              <a:gd name="connsiteX2" fmla="*/ 195464 w 1600200"/>
              <a:gd name="connsiteY2" fmla="*/ 646200 h 989100"/>
              <a:gd name="connsiteX3" fmla="*/ 266700 w 1600200"/>
              <a:gd name="connsiteY3" fmla="*/ 474750 h 989100"/>
              <a:gd name="connsiteX4" fmla="*/ 323850 w 1600200"/>
              <a:gd name="connsiteY4" fmla="*/ 436650 h 989100"/>
              <a:gd name="connsiteX5" fmla="*/ 333375 w 1600200"/>
              <a:gd name="connsiteY5" fmla="*/ 398550 h 989100"/>
              <a:gd name="connsiteX6" fmla="*/ 342900 w 1600200"/>
              <a:gd name="connsiteY6" fmla="*/ 369975 h 989100"/>
              <a:gd name="connsiteX7" fmla="*/ 333375 w 1600200"/>
              <a:gd name="connsiteY7" fmla="*/ 255675 h 989100"/>
              <a:gd name="connsiteX8" fmla="*/ 314325 w 1600200"/>
              <a:gd name="connsiteY8" fmla="*/ 198525 h 989100"/>
              <a:gd name="connsiteX9" fmla="*/ 285750 w 1600200"/>
              <a:gd name="connsiteY9" fmla="*/ 179475 h 989100"/>
              <a:gd name="connsiteX10" fmla="*/ 266700 w 1600200"/>
              <a:gd name="connsiteY10" fmla="*/ 150900 h 989100"/>
              <a:gd name="connsiteX11" fmla="*/ 171450 w 1600200"/>
              <a:gd name="connsiteY11" fmla="*/ 103275 h 989100"/>
              <a:gd name="connsiteX12" fmla="*/ 142875 w 1600200"/>
              <a:gd name="connsiteY12" fmla="*/ 84225 h 989100"/>
              <a:gd name="connsiteX13" fmla="*/ 133350 w 1600200"/>
              <a:gd name="connsiteY13" fmla="*/ 55650 h 989100"/>
              <a:gd name="connsiteX14" fmla="*/ 76200 w 1600200"/>
              <a:gd name="connsiteY14" fmla="*/ 36600 h 989100"/>
              <a:gd name="connsiteX15" fmla="*/ 85725 w 1600200"/>
              <a:gd name="connsiteY15" fmla="*/ 8025 h 989100"/>
              <a:gd name="connsiteX16" fmla="*/ 400050 w 1600200"/>
              <a:gd name="connsiteY16" fmla="*/ 36600 h 989100"/>
              <a:gd name="connsiteX17" fmla="*/ 400050 w 1600200"/>
              <a:gd name="connsiteY17" fmla="*/ 36600 h 989100"/>
              <a:gd name="connsiteX18" fmla="*/ 533400 w 1600200"/>
              <a:gd name="connsiteY18" fmla="*/ 55650 h 989100"/>
              <a:gd name="connsiteX19" fmla="*/ 657225 w 1600200"/>
              <a:gd name="connsiteY19" fmla="*/ 84225 h 989100"/>
              <a:gd name="connsiteX20" fmla="*/ 714375 w 1600200"/>
              <a:gd name="connsiteY20" fmla="*/ 103275 h 989100"/>
              <a:gd name="connsiteX21" fmla="*/ 771525 w 1600200"/>
              <a:gd name="connsiteY21" fmla="*/ 122325 h 989100"/>
              <a:gd name="connsiteX22" fmla="*/ 800100 w 1600200"/>
              <a:gd name="connsiteY22" fmla="*/ 131850 h 989100"/>
              <a:gd name="connsiteX23" fmla="*/ 857250 w 1600200"/>
              <a:gd name="connsiteY23" fmla="*/ 169950 h 989100"/>
              <a:gd name="connsiteX24" fmla="*/ 933450 w 1600200"/>
              <a:gd name="connsiteY24" fmla="*/ 179475 h 989100"/>
              <a:gd name="connsiteX25" fmla="*/ 962025 w 1600200"/>
              <a:gd name="connsiteY25" fmla="*/ 189000 h 989100"/>
              <a:gd name="connsiteX26" fmla="*/ 981075 w 1600200"/>
              <a:gd name="connsiteY26" fmla="*/ 217575 h 989100"/>
              <a:gd name="connsiteX27" fmla="*/ 1038225 w 1600200"/>
              <a:gd name="connsiteY27" fmla="*/ 227100 h 989100"/>
              <a:gd name="connsiteX28" fmla="*/ 1095375 w 1600200"/>
              <a:gd name="connsiteY28" fmla="*/ 255675 h 989100"/>
              <a:gd name="connsiteX29" fmla="*/ 1152525 w 1600200"/>
              <a:gd name="connsiteY29" fmla="*/ 284250 h 989100"/>
              <a:gd name="connsiteX30" fmla="*/ 1247775 w 1600200"/>
              <a:gd name="connsiteY30" fmla="*/ 312825 h 989100"/>
              <a:gd name="connsiteX31" fmla="*/ 1333500 w 1600200"/>
              <a:gd name="connsiteY31" fmla="*/ 369975 h 989100"/>
              <a:gd name="connsiteX32" fmla="*/ 1362075 w 1600200"/>
              <a:gd name="connsiteY32" fmla="*/ 389025 h 989100"/>
              <a:gd name="connsiteX33" fmla="*/ 1409700 w 1600200"/>
              <a:gd name="connsiteY33" fmla="*/ 427125 h 989100"/>
              <a:gd name="connsiteX34" fmla="*/ 1438275 w 1600200"/>
              <a:gd name="connsiteY34" fmla="*/ 446175 h 989100"/>
              <a:gd name="connsiteX35" fmla="*/ 1476375 w 1600200"/>
              <a:gd name="connsiteY35" fmla="*/ 465225 h 989100"/>
              <a:gd name="connsiteX36" fmla="*/ 1533525 w 1600200"/>
              <a:gd name="connsiteY36" fmla="*/ 512850 h 989100"/>
              <a:gd name="connsiteX37" fmla="*/ 1562100 w 1600200"/>
              <a:gd name="connsiteY37" fmla="*/ 522375 h 989100"/>
              <a:gd name="connsiteX38" fmla="*/ 1571625 w 1600200"/>
              <a:gd name="connsiteY38" fmla="*/ 550950 h 989100"/>
              <a:gd name="connsiteX39" fmla="*/ 1600200 w 1600200"/>
              <a:gd name="connsiteY39" fmla="*/ 598575 h 989100"/>
              <a:gd name="connsiteX40" fmla="*/ 1571625 w 1600200"/>
              <a:gd name="connsiteY40" fmla="*/ 684300 h 989100"/>
              <a:gd name="connsiteX41" fmla="*/ 1533525 w 1600200"/>
              <a:gd name="connsiteY41" fmla="*/ 722400 h 989100"/>
              <a:gd name="connsiteX42" fmla="*/ 1485900 w 1600200"/>
              <a:gd name="connsiteY42" fmla="*/ 770025 h 989100"/>
              <a:gd name="connsiteX43" fmla="*/ 1362075 w 1600200"/>
              <a:gd name="connsiteY43" fmla="*/ 789075 h 989100"/>
              <a:gd name="connsiteX44" fmla="*/ 1314450 w 1600200"/>
              <a:gd name="connsiteY44" fmla="*/ 817650 h 989100"/>
              <a:gd name="connsiteX45" fmla="*/ 1209675 w 1600200"/>
              <a:gd name="connsiteY45" fmla="*/ 822412 h 989100"/>
              <a:gd name="connsiteX46" fmla="*/ 1095375 w 1600200"/>
              <a:gd name="connsiteY46" fmla="*/ 846225 h 989100"/>
              <a:gd name="connsiteX47" fmla="*/ 1028700 w 1600200"/>
              <a:gd name="connsiteY47" fmla="*/ 874800 h 989100"/>
              <a:gd name="connsiteX48" fmla="*/ 933450 w 1600200"/>
              <a:gd name="connsiteY48" fmla="*/ 903375 h 989100"/>
              <a:gd name="connsiteX49" fmla="*/ 809625 w 1600200"/>
              <a:gd name="connsiteY49" fmla="*/ 912900 h 989100"/>
              <a:gd name="connsiteX50" fmla="*/ 685800 w 1600200"/>
              <a:gd name="connsiteY50" fmla="*/ 951000 h 989100"/>
              <a:gd name="connsiteX51" fmla="*/ 609600 w 1600200"/>
              <a:gd name="connsiteY51" fmla="*/ 970050 h 989100"/>
              <a:gd name="connsiteX52" fmla="*/ 581025 w 1600200"/>
              <a:gd name="connsiteY52" fmla="*/ 979575 h 989100"/>
              <a:gd name="connsiteX53" fmla="*/ 523875 w 1600200"/>
              <a:gd name="connsiteY53" fmla="*/ 989100 h 989100"/>
              <a:gd name="connsiteX54" fmla="*/ 495300 w 1600200"/>
              <a:gd name="connsiteY54" fmla="*/ 846225 h 989100"/>
              <a:gd name="connsiteX55" fmla="*/ 485775 w 1600200"/>
              <a:gd name="connsiteY55" fmla="*/ 817650 h 989100"/>
              <a:gd name="connsiteX56" fmla="*/ 466725 w 1600200"/>
              <a:gd name="connsiteY56" fmla="*/ 750975 h 989100"/>
              <a:gd name="connsiteX57" fmla="*/ 466725 w 1600200"/>
              <a:gd name="connsiteY57" fmla="*/ 750975 h 989100"/>
              <a:gd name="connsiteX0" fmla="*/ 0 w 1600200"/>
              <a:gd name="connsiteY0" fmla="*/ 693825 h 995759"/>
              <a:gd name="connsiteX1" fmla="*/ 0 w 1600200"/>
              <a:gd name="connsiteY1" fmla="*/ 693825 h 995759"/>
              <a:gd name="connsiteX2" fmla="*/ 195464 w 1600200"/>
              <a:gd name="connsiteY2" fmla="*/ 646200 h 995759"/>
              <a:gd name="connsiteX3" fmla="*/ 266700 w 1600200"/>
              <a:gd name="connsiteY3" fmla="*/ 474750 h 995759"/>
              <a:gd name="connsiteX4" fmla="*/ 323850 w 1600200"/>
              <a:gd name="connsiteY4" fmla="*/ 436650 h 995759"/>
              <a:gd name="connsiteX5" fmla="*/ 333375 w 1600200"/>
              <a:gd name="connsiteY5" fmla="*/ 398550 h 995759"/>
              <a:gd name="connsiteX6" fmla="*/ 342900 w 1600200"/>
              <a:gd name="connsiteY6" fmla="*/ 369975 h 995759"/>
              <a:gd name="connsiteX7" fmla="*/ 333375 w 1600200"/>
              <a:gd name="connsiteY7" fmla="*/ 255675 h 995759"/>
              <a:gd name="connsiteX8" fmla="*/ 314325 w 1600200"/>
              <a:gd name="connsiteY8" fmla="*/ 198525 h 995759"/>
              <a:gd name="connsiteX9" fmla="*/ 285750 w 1600200"/>
              <a:gd name="connsiteY9" fmla="*/ 179475 h 995759"/>
              <a:gd name="connsiteX10" fmla="*/ 266700 w 1600200"/>
              <a:gd name="connsiteY10" fmla="*/ 150900 h 995759"/>
              <a:gd name="connsiteX11" fmla="*/ 171450 w 1600200"/>
              <a:gd name="connsiteY11" fmla="*/ 103275 h 995759"/>
              <a:gd name="connsiteX12" fmla="*/ 142875 w 1600200"/>
              <a:gd name="connsiteY12" fmla="*/ 84225 h 995759"/>
              <a:gd name="connsiteX13" fmla="*/ 133350 w 1600200"/>
              <a:gd name="connsiteY13" fmla="*/ 55650 h 995759"/>
              <a:gd name="connsiteX14" fmla="*/ 76200 w 1600200"/>
              <a:gd name="connsiteY14" fmla="*/ 36600 h 995759"/>
              <a:gd name="connsiteX15" fmla="*/ 85725 w 1600200"/>
              <a:gd name="connsiteY15" fmla="*/ 8025 h 995759"/>
              <a:gd name="connsiteX16" fmla="*/ 400050 w 1600200"/>
              <a:gd name="connsiteY16" fmla="*/ 36600 h 995759"/>
              <a:gd name="connsiteX17" fmla="*/ 400050 w 1600200"/>
              <a:gd name="connsiteY17" fmla="*/ 36600 h 995759"/>
              <a:gd name="connsiteX18" fmla="*/ 533400 w 1600200"/>
              <a:gd name="connsiteY18" fmla="*/ 55650 h 995759"/>
              <a:gd name="connsiteX19" fmla="*/ 657225 w 1600200"/>
              <a:gd name="connsiteY19" fmla="*/ 84225 h 995759"/>
              <a:gd name="connsiteX20" fmla="*/ 714375 w 1600200"/>
              <a:gd name="connsiteY20" fmla="*/ 103275 h 995759"/>
              <a:gd name="connsiteX21" fmla="*/ 771525 w 1600200"/>
              <a:gd name="connsiteY21" fmla="*/ 122325 h 995759"/>
              <a:gd name="connsiteX22" fmla="*/ 800100 w 1600200"/>
              <a:gd name="connsiteY22" fmla="*/ 131850 h 995759"/>
              <a:gd name="connsiteX23" fmla="*/ 857250 w 1600200"/>
              <a:gd name="connsiteY23" fmla="*/ 169950 h 995759"/>
              <a:gd name="connsiteX24" fmla="*/ 933450 w 1600200"/>
              <a:gd name="connsiteY24" fmla="*/ 179475 h 995759"/>
              <a:gd name="connsiteX25" fmla="*/ 962025 w 1600200"/>
              <a:gd name="connsiteY25" fmla="*/ 189000 h 995759"/>
              <a:gd name="connsiteX26" fmla="*/ 981075 w 1600200"/>
              <a:gd name="connsiteY26" fmla="*/ 217575 h 995759"/>
              <a:gd name="connsiteX27" fmla="*/ 1038225 w 1600200"/>
              <a:gd name="connsiteY27" fmla="*/ 227100 h 995759"/>
              <a:gd name="connsiteX28" fmla="*/ 1095375 w 1600200"/>
              <a:gd name="connsiteY28" fmla="*/ 255675 h 995759"/>
              <a:gd name="connsiteX29" fmla="*/ 1152525 w 1600200"/>
              <a:gd name="connsiteY29" fmla="*/ 284250 h 995759"/>
              <a:gd name="connsiteX30" fmla="*/ 1247775 w 1600200"/>
              <a:gd name="connsiteY30" fmla="*/ 312825 h 995759"/>
              <a:gd name="connsiteX31" fmla="*/ 1333500 w 1600200"/>
              <a:gd name="connsiteY31" fmla="*/ 369975 h 995759"/>
              <a:gd name="connsiteX32" fmla="*/ 1362075 w 1600200"/>
              <a:gd name="connsiteY32" fmla="*/ 389025 h 995759"/>
              <a:gd name="connsiteX33" fmla="*/ 1409700 w 1600200"/>
              <a:gd name="connsiteY33" fmla="*/ 427125 h 995759"/>
              <a:gd name="connsiteX34" fmla="*/ 1438275 w 1600200"/>
              <a:gd name="connsiteY34" fmla="*/ 446175 h 995759"/>
              <a:gd name="connsiteX35" fmla="*/ 1476375 w 1600200"/>
              <a:gd name="connsiteY35" fmla="*/ 465225 h 995759"/>
              <a:gd name="connsiteX36" fmla="*/ 1533525 w 1600200"/>
              <a:gd name="connsiteY36" fmla="*/ 512850 h 995759"/>
              <a:gd name="connsiteX37" fmla="*/ 1562100 w 1600200"/>
              <a:gd name="connsiteY37" fmla="*/ 522375 h 995759"/>
              <a:gd name="connsiteX38" fmla="*/ 1571625 w 1600200"/>
              <a:gd name="connsiteY38" fmla="*/ 550950 h 995759"/>
              <a:gd name="connsiteX39" fmla="*/ 1600200 w 1600200"/>
              <a:gd name="connsiteY39" fmla="*/ 598575 h 995759"/>
              <a:gd name="connsiteX40" fmla="*/ 1571625 w 1600200"/>
              <a:gd name="connsiteY40" fmla="*/ 684300 h 995759"/>
              <a:gd name="connsiteX41" fmla="*/ 1533525 w 1600200"/>
              <a:gd name="connsiteY41" fmla="*/ 722400 h 995759"/>
              <a:gd name="connsiteX42" fmla="*/ 1485900 w 1600200"/>
              <a:gd name="connsiteY42" fmla="*/ 770025 h 995759"/>
              <a:gd name="connsiteX43" fmla="*/ 1362075 w 1600200"/>
              <a:gd name="connsiteY43" fmla="*/ 789075 h 995759"/>
              <a:gd name="connsiteX44" fmla="*/ 1314450 w 1600200"/>
              <a:gd name="connsiteY44" fmla="*/ 817650 h 995759"/>
              <a:gd name="connsiteX45" fmla="*/ 1209675 w 1600200"/>
              <a:gd name="connsiteY45" fmla="*/ 822412 h 995759"/>
              <a:gd name="connsiteX46" fmla="*/ 1095375 w 1600200"/>
              <a:gd name="connsiteY46" fmla="*/ 846225 h 995759"/>
              <a:gd name="connsiteX47" fmla="*/ 1028700 w 1600200"/>
              <a:gd name="connsiteY47" fmla="*/ 874800 h 995759"/>
              <a:gd name="connsiteX48" fmla="*/ 933450 w 1600200"/>
              <a:gd name="connsiteY48" fmla="*/ 903375 h 995759"/>
              <a:gd name="connsiteX49" fmla="*/ 809625 w 1600200"/>
              <a:gd name="connsiteY49" fmla="*/ 912900 h 995759"/>
              <a:gd name="connsiteX50" fmla="*/ 685800 w 1600200"/>
              <a:gd name="connsiteY50" fmla="*/ 951000 h 995759"/>
              <a:gd name="connsiteX51" fmla="*/ 609600 w 1600200"/>
              <a:gd name="connsiteY51" fmla="*/ 970050 h 995759"/>
              <a:gd name="connsiteX52" fmla="*/ 523875 w 1600200"/>
              <a:gd name="connsiteY52" fmla="*/ 989100 h 995759"/>
              <a:gd name="connsiteX53" fmla="*/ 495300 w 1600200"/>
              <a:gd name="connsiteY53" fmla="*/ 846225 h 995759"/>
              <a:gd name="connsiteX54" fmla="*/ 485775 w 1600200"/>
              <a:gd name="connsiteY54" fmla="*/ 817650 h 995759"/>
              <a:gd name="connsiteX55" fmla="*/ 466725 w 1600200"/>
              <a:gd name="connsiteY55" fmla="*/ 750975 h 995759"/>
              <a:gd name="connsiteX56" fmla="*/ 466725 w 1600200"/>
              <a:gd name="connsiteY56" fmla="*/ 750975 h 995759"/>
              <a:gd name="connsiteX0" fmla="*/ 0 w 1600200"/>
              <a:gd name="connsiteY0" fmla="*/ 693825 h 995759"/>
              <a:gd name="connsiteX1" fmla="*/ 0 w 1600200"/>
              <a:gd name="connsiteY1" fmla="*/ 693825 h 995759"/>
              <a:gd name="connsiteX2" fmla="*/ 195464 w 1600200"/>
              <a:gd name="connsiteY2" fmla="*/ 646200 h 995759"/>
              <a:gd name="connsiteX3" fmla="*/ 266700 w 1600200"/>
              <a:gd name="connsiteY3" fmla="*/ 474750 h 995759"/>
              <a:gd name="connsiteX4" fmla="*/ 323850 w 1600200"/>
              <a:gd name="connsiteY4" fmla="*/ 436650 h 995759"/>
              <a:gd name="connsiteX5" fmla="*/ 333375 w 1600200"/>
              <a:gd name="connsiteY5" fmla="*/ 398550 h 995759"/>
              <a:gd name="connsiteX6" fmla="*/ 342900 w 1600200"/>
              <a:gd name="connsiteY6" fmla="*/ 369975 h 995759"/>
              <a:gd name="connsiteX7" fmla="*/ 333375 w 1600200"/>
              <a:gd name="connsiteY7" fmla="*/ 255675 h 995759"/>
              <a:gd name="connsiteX8" fmla="*/ 314325 w 1600200"/>
              <a:gd name="connsiteY8" fmla="*/ 198525 h 995759"/>
              <a:gd name="connsiteX9" fmla="*/ 285750 w 1600200"/>
              <a:gd name="connsiteY9" fmla="*/ 179475 h 995759"/>
              <a:gd name="connsiteX10" fmla="*/ 266700 w 1600200"/>
              <a:gd name="connsiteY10" fmla="*/ 150900 h 995759"/>
              <a:gd name="connsiteX11" fmla="*/ 171450 w 1600200"/>
              <a:gd name="connsiteY11" fmla="*/ 103275 h 995759"/>
              <a:gd name="connsiteX12" fmla="*/ 142875 w 1600200"/>
              <a:gd name="connsiteY12" fmla="*/ 84225 h 995759"/>
              <a:gd name="connsiteX13" fmla="*/ 133350 w 1600200"/>
              <a:gd name="connsiteY13" fmla="*/ 55650 h 995759"/>
              <a:gd name="connsiteX14" fmla="*/ 76200 w 1600200"/>
              <a:gd name="connsiteY14" fmla="*/ 36600 h 995759"/>
              <a:gd name="connsiteX15" fmla="*/ 85725 w 1600200"/>
              <a:gd name="connsiteY15" fmla="*/ 8025 h 995759"/>
              <a:gd name="connsiteX16" fmla="*/ 400050 w 1600200"/>
              <a:gd name="connsiteY16" fmla="*/ 36600 h 995759"/>
              <a:gd name="connsiteX17" fmla="*/ 400050 w 1600200"/>
              <a:gd name="connsiteY17" fmla="*/ 36600 h 995759"/>
              <a:gd name="connsiteX18" fmla="*/ 533400 w 1600200"/>
              <a:gd name="connsiteY18" fmla="*/ 55650 h 995759"/>
              <a:gd name="connsiteX19" fmla="*/ 657225 w 1600200"/>
              <a:gd name="connsiteY19" fmla="*/ 84225 h 995759"/>
              <a:gd name="connsiteX20" fmla="*/ 714375 w 1600200"/>
              <a:gd name="connsiteY20" fmla="*/ 103275 h 995759"/>
              <a:gd name="connsiteX21" fmla="*/ 771525 w 1600200"/>
              <a:gd name="connsiteY21" fmla="*/ 122325 h 995759"/>
              <a:gd name="connsiteX22" fmla="*/ 800100 w 1600200"/>
              <a:gd name="connsiteY22" fmla="*/ 131850 h 995759"/>
              <a:gd name="connsiteX23" fmla="*/ 857250 w 1600200"/>
              <a:gd name="connsiteY23" fmla="*/ 169950 h 995759"/>
              <a:gd name="connsiteX24" fmla="*/ 933450 w 1600200"/>
              <a:gd name="connsiteY24" fmla="*/ 179475 h 995759"/>
              <a:gd name="connsiteX25" fmla="*/ 962025 w 1600200"/>
              <a:gd name="connsiteY25" fmla="*/ 189000 h 995759"/>
              <a:gd name="connsiteX26" fmla="*/ 981075 w 1600200"/>
              <a:gd name="connsiteY26" fmla="*/ 217575 h 995759"/>
              <a:gd name="connsiteX27" fmla="*/ 1038225 w 1600200"/>
              <a:gd name="connsiteY27" fmla="*/ 227100 h 995759"/>
              <a:gd name="connsiteX28" fmla="*/ 1095375 w 1600200"/>
              <a:gd name="connsiteY28" fmla="*/ 255675 h 995759"/>
              <a:gd name="connsiteX29" fmla="*/ 1152525 w 1600200"/>
              <a:gd name="connsiteY29" fmla="*/ 284250 h 995759"/>
              <a:gd name="connsiteX30" fmla="*/ 1247775 w 1600200"/>
              <a:gd name="connsiteY30" fmla="*/ 312825 h 995759"/>
              <a:gd name="connsiteX31" fmla="*/ 1333500 w 1600200"/>
              <a:gd name="connsiteY31" fmla="*/ 369975 h 995759"/>
              <a:gd name="connsiteX32" fmla="*/ 1362075 w 1600200"/>
              <a:gd name="connsiteY32" fmla="*/ 389025 h 995759"/>
              <a:gd name="connsiteX33" fmla="*/ 1409700 w 1600200"/>
              <a:gd name="connsiteY33" fmla="*/ 427125 h 995759"/>
              <a:gd name="connsiteX34" fmla="*/ 1438275 w 1600200"/>
              <a:gd name="connsiteY34" fmla="*/ 446175 h 995759"/>
              <a:gd name="connsiteX35" fmla="*/ 1476375 w 1600200"/>
              <a:gd name="connsiteY35" fmla="*/ 465225 h 995759"/>
              <a:gd name="connsiteX36" fmla="*/ 1533525 w 1600200"/>
              <a:gd name="connsiteY36" fmla="*/ 512850 h 995759"/>
              <a:gd name="connsiteX37" fmla="*/ 1562100 w 1600200"/>
              <a:gd name="connsiteY37" fmla="*/ 522375 h 995759"/>
              <a:gd name="connsiteX38" fmla="*/ 1571625 w 1600200"/>
              <a:gd name="connsiteY38" fmla="*/ 550950 h 995759"/>
              <a:gd name="connsiteX39" fmla="*/ 1600200 w 1600200"/>
              <a:gd name="connsiteY39" fmla="*/ 598575 h 995759"/>
              <a:gd name="connsiteX40" fmla="*/ 1571625 w 1600200"/>
              <a:gd name="connsiteY40" fmla="*/ 684300 h 995759"/>
              <a:gd name="connsiteX41" fmla="*/ 1533525 w 1600200"/>
              <a:gd name="connsiteY41" fmla="*/ 722400 h 995759"/>
              <a:gd name="connsiteX42" fmla="*/ 1485900 w 1600200"/>
              <a:gd name="connsiteY42" fmla="*/ 770025 h 995759"/>
              <a:gd name="connsiteX43" fmla="*/ 1362075 w 1600200"/>
              <a:gd name="connsiteY43" fmla="*/ 789075 h 995759"/>
              <a:gd name="connsiteX44" fmla="*/ 1314450 w 1600200"/>
              <a:gd name="connsiteY44" fmla="*/ 817650 h 995759"/>
              <a:gd name="connsiteX45" fmla="*/ 1209675 w 1600200"/>
              <a:gd name="connsiteY45" fmla="*/ 822412 h 995759"/>
              <a:gd name="connsiteX46" fmla="*/ 1095375 w 1600200"/>
              <a:gd name="connsiteY46" fmla="*/ 846225 h 995759"/>
              <a:gd name="connsiteX47" fmla="*/ 1028700 w 1600200"/>
              <a:gd name="connsiteY47" fmla="*/ 874800 h 995759"/>
              <a:gd name="connsiteX48" fmla="*/ 933450 w 1600200"/>
              <a:gd name="connsiteY48" fmla="*/ 903375 h 995759"/>
              <a:gd name="connsiteX49" fmla="*/ 809625 w 1600200"/>
              <a:gd name="connsiteY49" fmla="*/ 912900 h 995759"/>
              <a:gd name="connsiteX50" fmla="*/ 685800 w 1600200"/>
              <a:gd name="connsiteY50" fmla="*/ 951000 h 995759"/>
              <a:gd name="connsiteX51" fmla="*/ 609600 w 1600200"/>
              <a:gd name="connsiteY51" fmla="*/ 970050 h 995759"/>
              <a:gd name="connsiteX52" fmla="*/ 523875 w 1600200"/>
              <a:gd name="connsiteY52" fmla="*/ 989100 h 995759"/>
              <a:gd name="connsiteX53" fmla="*/ 495300 w 1600200"/>
              <a:gd name="connsiteY53" fmla="*/ 846225 h 995759"/>
              <a:gd name="connsiteX54" fmla="*/ 466725 w 1600200"/>
              <a:gd name="connsiteY54" fmla="*/ 750975 h 995759"/>
              <a:gd name="connsiteX55" fmla="*/ 466725 w 1600200"/>
              <a:gd name="connsiteY55" fmla="*/ 750975 h 995759"/>
              <a:gd name="connsiteX0" fmla="*/ 0 w 1600200"/>
              <a:gd name="connsiteY0" fmla="*/ 693825 h 995759"/>
              <a:gd name="connsiteX1" fmla="*/ 0 w 1600200"/>
              <a:gd name="connsiteY1" fmla="*/ 693825 h 995759"/>
              <a:gd name="connsiteX2" fmla="*/ 195464 w 1600200"/>
              <a:gd name="connsiteY2" fmla="*/ 646200 h 995759"/>
              <a:gd name="connsiteX3" fmla="*/ 266700 w 1600200"/>
              <a:gd name="connsiteY3" fmla="*/ 474750 h 995759"/>
              <a:gd name="connsiteX4" fmla="*/ 323850 w 1600200"/>
              <a:gd name="connsiteY4" fmla="*/ 436650 h 995759"/>
              <a:gd name="connsiteX5" fmla="*/ 333375 w 1600200"/>
              <a:gd name="connsiteY5" fmla="*/ 398550 h 995759"/>
              <a:gd name="connsiteX6" fmla="*/ 342900 w 1600200"/>
              <a:gd name="connsiteY6" fmla="*/ 369975 h 995759"/>
              <a:gd name="connsiteX7" fmla="*/ 333375 w 1600200"/>
              <a:gd name="connsiteY7" fmla="*/ 255675 h 995759"/>
              <a:gd name="connsiteX8" fmla="*/ 314325 w 1600200"/>
              <a:gd name="connsiteY8" fmla="*/ 198525 h 995759"/>
              <a:gd name="connsiteX9" fmla="*/ 285750 w 1600200"/>
              <a:gd name="connsiteY9" fmla="*/ 179475 h 995759"/>
              <a:gd name="connsiteX10" fmla="*/ 266700 w 1600200"/>
              <a:gd name="connsiteY10" fmla="*/ 150900 h 995759"/>
              <a:gd name="connsiteX11" fmla="*/ 171450 w 1600200"/>
              <a:gd name="connsiteY11" fmla="*/ 103275 h 995759"/>
              <a:gd name="connsiteX12" fmla="*/ 142875 w 1600200"/>
              <a:gd name="connsiteY12" fmla="*/ 84225 h 995759"/>
              <a:gd name="connsiteX13" fmla="*/ 133350 w 1600200"/>
              <a:gd name="connsiteY13" fmla="*/ 55650 h 995759"/>
              <a:gd name="connsiteX14" fmla="*/ 76200 w 1600200"/>
              <a:gd name="connsiteY14" fmla="*/ 36600 h 995759"/>
              <a:gd name="connsiteX15" fmla="*/ 85725 w 1600200"/>
              <a:gd name="connsiteY15" fmla="*/ 8025 h 995759"/>
              <a:gd name="connsiteX16" fmla="*/ 400050 w 1600200"/>
              <a:gd name="connsiteY16" fmla="*/ 36600 h 995759"/>
              <a:gd name="connsiteX17" fmla="*/ 400050 w 1600200"/>
              <a:gd name="connsiteY17" fmla="*/ 36600 h 995759"/>
              <a:gd name="connsiteX18" fmla="*/ 533400 w 1600200"/>
              <a:gd name="connsiteY18" fmla="*/ 55650 h 995759"/>
              <a:gd name="connsiteX19" fmla="*/ 657225 w 1600200"/>
              <a:gd name="connsiteY19" fmla="*/ 84225 h 995759"/>
              <a:gd name="connsiteX20" fmla="*/ 714375 w 1600200"/>
              <a:gd name="connsiteY20" fmla="*/ 103275 h 995759"/>
              <a:gd name="connsiteX21" fmla="*/ 771525 w 1600200"/>
              <a:gd name="connsiteY21" fmla="*/ 122325 h 995759"/>
              <a:gd name="connsiteX22" fmla="*/ 800100 w 1600200"/>
              <a:gd name="connsiteY22" fmla="*/ 131850 h 995759"/>
              <a:gd name="connsiteX23" fmla="*/ 857250 w 1600200"/>
              <a:gd name="connsiteY23" fmla="*/ 169950 h 995759"/>
              <a:gd name="connsiteX24" fmla="*/ 933450 w 1600200"/>
              <a:gd name="connsiteY24" fmla="*/ 179475 h 995759"/>
              <a:gd name="connsiteX25" fmla="*/ 962025 w 1600200"/>
              <a:gd name="connsiteY25" fmla="*/ 189000 h 995759"/>
              <a:gd name="connsiteX26" fmla="*/ 981075 w 1600200"/>
              <a:gd name="connsiteY26" fmla="*/ 217575 h 995759"/>
              <a:gd name="connsiteX27" fmla="*/ 1038225 w 1600200"/>
              <a:gd name="connsiteY27" fmla="*/ 227100 h 995759"/>
              <a:gd name="connsiteX28" fmla="*/ 1095375 w 1600200"/>
              <a:gd name="connsiteY28" fmla="*/ 255675 h 995759"/>
              <a:gd name="connsiteX29" fmla="*/ 1152525 w 1600200"/>
              <a:gd name="connsiteY29" fmla="*/ 284250 h 995759"/>
              <a:gd name="connsiteX30" fmla="*/ 1247775 w 1600200"/>
              <a:gd name="connsiteY30" fmla="*/ 312825 h 995759"/>
              <a:gd name="connsiteX31" fmla="*/ 1333500 w 1600200"/>
              <a:gd name="connsiteY31" fmla="*/ 369975 h 995759"/>
              <a:gd name="connsiteX32" fmla="*/ 1362075 w 1600200"/>
              <a:gd name="connsiteY32" fmla="*/ 389025 h 995759"/>
              <a:gd name="connsiteX33" fmla="*/ 1409700 w 1600200"/>
              <a:gd name="connsiteY33" fmla="*/ 427125 h 995759"/>
              <a:gd name="connsiteX34" fmla="*/ 1438275 w 1600200"/>
              <a:gd name="connsiteY34" fmla="*/ 446175 h 995759"/>
              <a:gd name="connsiteX35" fmla="*/ 1476375 w 1600200"/>
              <a:gd name="connsiteY35" fmla="*/ 465225 h 995759"/>
              <a:gd name="connsiteX36" fmla="*/ 1533525 w 1600200"/>
              <a:gd name="connsiteY36" fmla="*/ 512850 h 995759"/>
              <a:gd name="connsiteX37" fmla="*/ 1562100 w 1600200"/>
              <a:gd name="connsiteY37" fmla="*/ 522375 h 995759"/>
              <a:gd name="connsiteX38" fmla="*/ 1571625 w 1600200"/>
              <a:gd name="connsiteY38" fmla="*/ 550950 h 995759"/>
              <a:gd name="connsiteX39" fmla="*/ 1600200 w 1600200"/>
              <a:gd name="connsiteY39" fmla="*/ 598575 h 995759"/>
              <a:gd name="connsiteX40" fmla="*/ 1571625 w 1600200"/>
              <a:gd name="connsiteY40" fmla="*/ 684300 h 995759"/>
              <a:gd name="connsiteX41" fmla="*/ 1533525 w 1600200"/>
              <a:gd name="connsiteY41" fmla="*/ 722400 h 995759"/>
              <a:gd name="connsiteX42" fmla="*/ 1485900 w 1600200"/>
              <a:gd name="connsiteY42" fmla="*/ 770025 h 995759"/>
              <a:gd name="connsiteX43" fmla="*/ 1362075 w 1600200"/>
              <a:gd name="connsiteY43" fmla="*/ 789075 h 995759"/>
              <a:gd name="connsiteX44" fmla="*/ 1314450 w 1600200"/>
              <a:gd name="connsiteY44" fmla="*/ 817650 h 995759"/>
              <a:gd name="connsiteX45" fmla="*/ 1209675 w 1600200"/>
              <a:gd name="connsiteY45" fmla="*/ 822412 h 995759"/>
              <a:gd name="connsiteX46" fmla="*/ 1095375 w 1600200"/>
              <a:gd name="connsiteY46" fmla="*/ 846225 h 995759"/>
              <a:gd name="connsiteX47" fmla="*/ 1028700 w 1600200"/>
              <a:gd name="connsiteY47" fmla="*/ 874800 h 995759"/>
              <a:gd name="connsiteX48" fmla="*/ 933450 w 1600200"/>
              <a:gd name="connsiteY48" fmla="*/ 903375 h 995759"/>
              <a:gd name="connsiteX49" fmla="*/ 809625 w 1600200"/>
              <a:gd name="connsiteY49" fmla="*/ 912900 h 995759"/>
              <a:gd name="connsiteX50" fmla="*/ 685800 w 1600200"/>
              <a:gd name="connsiteY50" fmla="*/ 951000 h 995759"/>
              <a:gd name="connsiteX51" fmla="*/ 609600 w 1600200"/>
              <a:gd name="connsiteY51" fmla="*/ 970050 h 995759"/>
              <a:gd name="connsiteX52" fmla="*/ 523875 w 1600200"/>
              <a:gd name="connsiteY52" fmla="*/ 989100 h 995759"/>
              <a:gd name="connsiteX53" fmla="*/ 495300 w 1600200"/>
              <a:gd name="connsiteY53" fmla="*/ 846225 h 995759"/>
              <a:gd name="connsiteX54" fmla="*/ 466725 w 1600200"/>
              <a:gd name="connsiteY54" fmla="*/ 750975 h 995759"/>
              <a:gd name="connsiteX55" fmla="*/ 428625 w 1600200"/>
              <a:gd name="connsiteY55" fmla="*/ 746212 h 995759"/>
              <a:gd name="connsiteX0" fmla="*/ 0 w 1600200"/>
              <a:gd name="connsiteY0" fmla="*/ 693825 h 995759"/>
              <a:gd name="connsiteX1" fmla="*/ 0 w 1600200"/>
              <a:gd name="connsiteY1" fmla="*/ 693825 h 995759"/>
              <a:gd name="connsiteX2" fmla="*/ 85728 w 1600200"/>
              <a:gd name="connsiteY2" fmla="*/ 671031 h 995759"/>
              <a:gd name="connsiteX3" fmla="*/ 195464 w 1600200"/>
              <a:gd name="connsiteY3" fmla="*/ 646200 h 995759"/>
              <a:gd name="connsiteX4" fmla="*/ 266700 w 1600200"/>
              <a:gd name="connsiteY4" fmla="*/ 474750 h 995759"/>
              <a:gd name="connsiteX5" fmla="*/ 323850 w 1600200"/>
              <a:gd name="connsiteY5" fmla="*/ 436650 h 995759"/>
              <a:gd name="connsiteX6" fmla="*/ 333375 w 1600200"/>
              <a:gd name="connsiteY6" fmla="*/ 398550 h 995759"/>
              <a:gd name="connsiteX7" fmla="*/ 342900 w 1600200"/>
              <a:gd name="connsiteY7" fmla="*/ 3699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66725 w 1600200"/>
              <a:gd name="connsiteY55" fmla="*/ 750975 h 995759"/>
              <a:gd name="connsiteX56" fmla="*/ 428625 w 1600200"/>
              <a:gd name="connsiteY56" fmla="*/ 746212 h 995759"/>
              <a:gd name="connsiteX0" fmla="*/ 0 w 1600200"/>
              <a:gd name="connsiteY0" fmla="*/ 693825 h 995759"/>
              <a:gd name="connsiteX1" fmla="*/ 0 w 1600200"/>
              <a:gd name="connsiteY1" fmla="*/ 693825 h 995759"/>
              <a:gd name="connsiteX2" fmla="*/ 85728 w 1600200"/>
              <a:gd name="connsiteY2" fmla="*/ 671031 h 995759"/>
              <a:gd name="connsiteX3" fmla="*/ 195464 w 1600200"/>
              <a:gd name="connsiteY3" fmla="*/ 646200 h 995759"/>
              <a:gd name="connsiteX4" fmla="*/ 266700 w 1600200"/>
              <a:gd name="connsiteY4" fmla="*/ 474750 h 995759"/>
              <a:gd name="connsiteX5" fmla="*/ 323850 w 1600200"/>
              <a:gd name="connsiteY5" fmla="*/ 436650 h 995759"/>
              <a:gd name="connsiteX6" fmla="*/ 333375 w 1600200"/>
              <a:gd name="connsiteY6" fmla="*/ 398550 h 995759"/>
              <a:gd name="connsiteX7" fmla="*/ 342900 w 1600200"/>
              <a:gd name="connsiteY7" fmla="*/ 3699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66725 w 1600200"/>
              <a:gd name="connsiteY55" fmla="*/ 750975 h 995759"/>
              <a:gd name="connsiteX56" fmla="*/ 223838 w 1600200"/>
              <a:gd name="connsiteY56"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46200 h 995759"/>
              <a:gd name="connsiteX4" fmla="*/ 266700 w 1600200"/>
              <a:gd name="connsiteY4" fmla="*/ 474750 h 995759"/>
              <a:gd name="connsiteX5" fmla="*/ 323850 w 1600200"/>
              <a:gd name="connsiteY5" fmla="*/ 436650 h 995759"/>
              <a:gd name="connsiteX6" fmla="*/ 333375 w 1600200"/>
              <a:gd name="connsiteY6" fmla="*/ 398550 h 995759"/>
              <a:gd name="connsiteX7" fmla="*/ 342900 w 1600200"/>
              <a:gd name="connsiteY7" fmla="*/ 3699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66725 w 1600200"/>
              <a:gd name="connsiteY55" fmla="*/ 750975 h 995759"/>
              <a:gd name="connsiteX56" fmla="*/ 223838 w 1600200"/>
              <a:gd name="connsiteY56"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66700 w 1600200"/>
              <a:gd name="connsiteY4" fmla="*/ 474750 h 995759"/>
              <a:gd name="connsiteX5" fmla="*/ 323850 w 1600200"/>
              <a:gd name="connsiteY5" fmla="*/ 436650 h 995759"/>
              <a:gd name="connsiteX6" fmla="*/ 333375 w 1600200"/>
              <a:gd name="connsiteY6" fmla="*/ 398550 h 995759"/>
              <a:gd name="connsiteX7" fmla="*/ 342900 w 1600200"/>
              <a:gd name="connsiteY7" fmla="*/ 3699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66725 w 1600200"/>
              <a:gd name="connsiteY55" fmla="*/ 750975 h 995759"/>
              <a:gd name="connsiteX56" fmla="*/ 223838 w 1600200"/>
              <a:gd name="connsiteY56"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42900 w 1600200"/>
              <a:gd name="connsiteY7" fmla="*/ 3699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66725 w 1600200"/>
              <a:gd name="connsiteY55" fmla="*/ 750975 h 995759"/>
              <a:gd name="connsiteX56" fmla="*/ 223838 w 1600200"/>
              <a:gd name="connsiteY56"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66725 w 1600200"/>
              <a:gd name="connsiteY55" fmla="*/ 750975 h 995759"/>
              <a:gd name="connsiteX56" fmla="*/ 223838 w 1600200"/>
              <a:gd name="connsiteY56"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62100 w 1600200"/>
              <a:gd name="connsiteY38" fmla="*/ 522375 h 995759"/>
              <a:gd name="connsiteX39" fmla="*/ 1571625 w 1600200"/>
              <a:gd name="connsiteY39" fmla="*/ 550950 h 995759"/>
              <a:gd name="connsiteX40" fmla="*/ 1600200 w 1600200"/>
              <a:gd name="connsiteY40" fmla="*/ 598575 h 995759"/>
              <a:gd name="connsiteX41" fmla="*/ 1571625 w 1600200"/>
              <a:gd name="connsiteY41" fmla="*/ 684300 h 995759"/>
              <a:gd name="connsiteX42" fmla="*/ 1533525 w 1600200"/>
              <a:gd name="connsiteY42" fmla="*/ 722400 h 995759"/>
              <a:gd name="connsiteX43" fmla="*/ 1485900 w 1600200"/>
              <a:gd name="connsiteY43" fmla="*/ 770025 h 995759"/>
              <a:gd name="connsiteX44" fmla="*/ 1362075 w 1600200"/>
              <a:gd name="connsiteY44" fmla="*/ 789075 h 995759"/>
              <a:gd name="connsiteX45" fmla="*/ 1314450 w 1600200"/>
              <a:gd name="connsiteY45" fmla="*/ 817650 h 995759"/>
              <a:gd name="connsiteX46" fmla="*/ 1209675 w 1600200"/>
              <a:gd name="connsiteY46" fmla="*/ 822412 h 995759"/>
              <a:gd name="connsiteX47" fmla="*/ 1095375 w 1600200"/>
              <a:gd name="connsiteY47" fmla="*/ 846225 h 995759"/>
              <a:gd name="connsiteX48" fmla="*/ 1028700 w 1600200"/>
              <a:gd name="connsiteY48" fmla="*/ 874800 h 995759"/>
              <a:gd name="connsiteX49" fmla="*/ 933450 w 1600200"/>
              <a:gd name="connsiteY49" fmla="*/ 903375 h 995759"/>
              <a:gd name="connsiteX50" fmla="*/ 809625 w 1600200"/>
              <a:gd name="connsiteY50" fmla="*/ 912900 h 995759"/>
              <a:gd name="connsiteX51" fmla="*/ 685800 w 1600200"/>
              <a:gd name="connsiteY51" fmla="*/ 951000 h 995759"/>
              <a:gd name="connsiteX52" fmla="*/ 609600 w 1600200"/>
              <a:gd name="connsiteY52" fmla="*/ 970050 h 995759"/>
              <a:gd name="connsiteX53" fmla="*/ 523875 w 1600200"/>
              <a:gd name="connsiteY53" fmla="*/ 989100 h 995759"/>
              <a:gd name="connsiteX54" fmla="*/ 495300 w 1600200"/>
              <a:gd name="connsiteY54" fmla="*/ 846225 h 995759"/>
              <a:gd name="connsiteX55" fmla="*/ 452437 w 1600200"/>
              <a:gd name="connsiteY55" fmla="*/ 765263 h 995759"/>
              <a:gd name="connsiteX56" fmla="*/ 223838 w 1600200"/>
              <a:gd name="connsiteY56"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38275 w 1600200"/>
              <a:gd name="connsiteY35" fmla="*/ 446175 h 995759"/>
              <a:gd name="connsiteX36" fmla="*/ 1476375 w 1600200"/>
              <a:gd name="connsiteY36" fmla="*/ 465225 h 995759"/>
              <a:gd name="connsiteX37" fmla="*/ 1533525 w 1600200"/>
              <a:gd name="connsiteY37" fmla="*/ 512850 h 995759"/>
              <a:gd name="connsiteX38" fmla="*/ 1571625 w 1600200"/>
              <a:gd name="connsiteY38" fmla="*/ 550950 h 995759"/>
              <a:gd name="connsiteX39" fmla="*/ 1600200 w 1600200"/>
              <a:gd name="connsiteY39" fmla="*/ 598575 h 995759"/>
              <a:gd name="connsiteX40" fmla="*/ 1571625 w 1600200"/>
              <a:gd name="connsiteY40" fmla="*/ 684300 h 995759"/>
              <a:gd name="connsiteX41" fmla="*/ 1533525 w 1600200"/>
              <a:gd name="connsiteY41" fmla="*/ 722400 h 995759"/>
              <a:gd name="connsiteX42" fmla="*/ 1485900 w 1600200"/>
              <a:gd name="connsiteY42" fmla="*/ 770025 h 995759"/>
              <a:gd name="connsiteX43" fmla="*/ 1362075 w 1600200"/>
              <a:gd name="connsiteY43" fmla="*/ 789075 h 995759"/>
              <a:gd name="connsiteX44" fmla="*/ 1314450 w 1600200"/>
              <a:gd name="connsiteY44" fmla="*/ 817650 h 995759"/>
              <a:gd name="connsiteX45" fmla="*/ 1209675 w 1600200"/>
              <a:gd name="connsiteY45" fmla="*/ 822412 h 995759"/>
              <a:gd name="connsiteX46" fmla="*/ 1095375 w 1600200"/>
              <a:gd name="connsiteY46" fmla="*/ 846225 h 995759"/>
              <a:gd name="connsiteX47" fmla="*/ 1028700 w 1600200"/>
              <a:gd name="connsiteY47" fmla="*/ 874800 h 995759"/>
              <a:gd name="connsiteX48" fmla="*/ 933450 w 1600200"/>
              <a:gd name="connsiteY48" fmla="*/ 903375 h 995759"/>
              <a:gd name="connsiteX49" fmla="*/ 809625 w 1600200"/>
              <a:gd name="connsiteY49" fmla="*/ 912900 h 995759"/>
              <a:gd name="connsiteX50" fmla="*/ 685800 w 1600200"/>
              <a:gd name="connsiteY50" fmla="*/ 951000 h 995759"/>
              <a:gd name="connsiteX51" fmla="*/ 609600 w 1600200"/>
              <a:gd name="connsiteY51" fmla="*/ 970050 h 995759"/>
              <a:gd name="connsiteX52" fmla="*/ 523875 w 1600200"/>
              <a:gd name="connsiteY52" fmla="*/ 989100 h 995759"/>
              <a:gd name="connsiteX53" fmla="*/ 495300 w 1600200"/>
              <a:gd name="connsiteY53" fmla="*/ 846225 h 995759"/>
              <a:gd name="connsiteX54" fmla="*/ 452437 w 1600200"/>
              <a:gd name="connsiteY54" fmla="*/ 765263 h 995759"/>
              <a:gd name="connsiteX55" fmla="*/ 223838 w 1600200"/>
              <a:gd name="connsiteY55"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33500 w 1600200"/>
              <a:gd name="connsiteY32" fmla="*/ 369975 h 995759"/>
              <a:gd name="connsiteX33" fmla="*/ 1362075 w 1600200"/>
              <a:gd name="connsiteY33" fmla="*/ 389025 h 995759"/>
              <a:gd name="connsiteX34" fmla="*/ 1409700 w 1600200"/>
              <a:gd name="connsiteY34" fmla="*/ 427125 h 995759"/>
              <a:gd name="connsiteX35" fmla="*/ 1476375 w 1600200"/>
              <a:gd name="connsiteY35" fmla="*/ 465225 h 995759"/>
              <a:gd name="connsiteX36" fmla="*/ 1533525 w 1600200"/>
              <a:gd name="connsiteY36" fmla="*/ 512850 h 995759"/>
              <a:gd name="connsiteX37" fmla="*/ 1571625 w 1600200"/>
              <a:gd name="connsiteY37" fmla="*/ 550950 h 995759"/>
              <a:gd name="connsiteX38" fmla="*/ 1600200 w 1600200"/>
              <a:gd name="connsiteY38" fmla="*/ 598575 h 995759"/>
              <a:gd name="connsiteX39" fmla="*/ 1571625 w 1600200"/>
              <a:gd name="connsiteY39" fmla="*/ 684300 h 995759"/>
              <a:gd name="connsiteX40" fmla="*/ 1533525 w 1600200"/>
              <a:gd name="connsiteY40" fmla="*/ 722400 h 995759"/>
              <a:gd name="connsiteX41" fmla="*/ 1485900 w 1600200"/>
              <a:gd name="connsiteY41" fmla="*/ 770025 h 995759"/>
              <a:gd name="connsiteX42" fmla="*/ 1362075 w 1600200"/>
              <a:gd name="connsiteY42" fmla="*/ 789075 h 995759"/>
              <a:gd name="connsiteX43" fmla="*/ 1314450 w 1600200"/>
              <a:gd name="connsiteY43" fmla="*/ 817650 h 995759"/>
              <a:gd name="connsiteX44" fmla="*/ 1209675 w 1600200"/>
              <a:gd name="connsiteY44" fmla="*/ 822412 h 995759"/>
              <a:gd name="connsiteX45" fmla="*/ 1095375 w 1600200"/>
              <a:gd name="connsiteY45" fmla="*/ 846225 h 995759"/>
              <a:gd name="connsiteX46" fmla="*/ 1028700 w 1600200"/>
              <a:gd name="connsiteY46" fmla="*/ 874800 h 995759"/>
              <a:gd name="connsiteX47" fmla="*/ 933450 w 1600200"/>
              <a:gd name="connsiteY47" fmla="*/ 903375 h 995759"/>
              <a:gd name="connsiteX48" fmla="*/ 809625 w 1600200"/>
              <a:gd name="connsiteY48" fmla="*/ 912900 h 995759"/>
              <a:gd name="connsiteX49" fmla="*/ 685800 w 1600200"/>
              <a:gd name="connsiteY49" fmla="*/ 951000 h 995759"/>
              <a:gd name="connsiteX50" fmla="*/ 609600 w 1600200"/>
              <a:gd name="connsiteY50" fmla="*/ 970050 h 995759"/>
              <a:gd name="connsiteX51" fmla="*/ 523875 w 1600200"/>
              <a:gd name="connsiteY51" fmla="*/ 989100 h 995759"/>
              <a:gd name="connsiteX52" fmla="*/ 495300 w 1600200"/>
              <a:gd name="connsiteY52" fmla="*/ 846225 h 995759"/>
              <a:gd name="connsiteX53" fmla="*/ 452437 w 1600200"/>
              <a:gd name="connsiteY53" fmla="*/ 765263 h 995759"/>
              <a:gd name="connsiteX54" fmla="*/ 223838 w 1600200"/>
              <a:gd name="connsiteY54"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152525 w 1600200"/>
              <a:gd name="connsiteY30" fmla="*/ 284250 h 995759"/>
              <a:gd name="connsiteX31" fmla="*/ 1247775 w 1600200"/>
              <a:gd name="connsiteY31" fmla="*/ 312825 h 995759"/>
              <a:gd name="connsiteX32" fmla="*/ 1362075 w 1600200"/>
              <a:gd name="connsiteY32" fmla="*/ 389025 h 995759"/>
              <a:gd name="connsiteX33" fmla="*/ 1409700 w 1600200"/>
              <a:gd name="connsiteY33" fmla="*/ 427125 h 995759"/>
              <a:gd name="connsiteX34" fmla="*/ 1476375 w 1600200"/>
              <a:gd name="connsiteY34" fmla="*/ 465225 h 995759"/>
              <a:gd name="connsiteX35" fmla="*/ 1533525 w 1600200"/>
              <a:gd name="connsiteY35" fmla="*/ 512850 h 995759"/>
              <a:gd name="connsiteX36" fmla="*/ 1571625 w 1600200"/>
              <a:gd name="connsiteY36" fmla="*/ 550950 h 995759"/>
              <a:gd name="connsiteX37" fmla="*/ 1600200 w 1600200"/>
              <a:gd name="connsiteY37" fmla="*/ 598575 h 995759"/>
              <a:gd name="connsiteX38" fmla="*/ 1571625 w 1600200"/>
              <a:gd name="connsiteY38" fmla="*/ 684300 h 995759"/>
              <a:gd name="connsiteX39" fmla="*/ 1533525 w 1600200"/>
              <a:gd name="connsiteY39" fmla="*/ 722400 h 995759"/>
              <a:gd name="connsiteX40" fmla="*/ 1485900 w 1600200"/>
              <a:gd name="connsiteY40" fmla="*/ 770025 h 995759"/>
              <a:gd name="connsiteX41" fmla="*/ 1362075 w 1600200"/>
              <a:gd name="connsiteY41" fmla="*/ 789075 h 995759"/>
              <a:gd name="connsiteX42" fmla="*/ 1314450 w 1600200"/>
              <a:gd name="connsiteY42" fmla="*/ 817650 h 995759"/>
              <a:gd name="connsiteX43" fmla="*/ 1209675 w 1600200"/>
              <a:gd name="connsiteY43" fmla="*/ 822412 h 995759"/>
              <a:gd name="connsiteX44" fmla="*/ 1095375 w 1600200"/>
              <a:gd name="connsiteY44" fmla="*/ 846225 h 995759"/>
              <a:gd name="connsiteX45" fmla="*/ 1028700 w 1600200"/>
              <a:gd name="connsiteY45" fmla="*/ 874800 h 995759"/>
              <a:gd name="connsiteX46" fmla="*/ 933450 w 1600200"/>
              <a:gd name="connsiteY46" fmla="*/ 903375 h 995759"/>
              <a:gd name="connsiteX47" fmla="*/ 809625 w 1600200"/>
              <a:gd name="connsiteY47" fmla="*/ 912900 h 995759"/>
              <a:gd name="connsiteX48" fmla="*/ 685800 w 1600200"/>
              <a:gd name="connsiteY48" fmla="*/ 951000 h 995759"/>
              <a:gd name="connsiteX49" fmla="*/ 609600 w 1600200"/>
              <a:gd name="connsiteY49" fmla="*/ 970050 h 995759"/>
              <a:gd name="connsiteX50" fmla="*/ 523875 w 1600200"/>
              <a:gd name="connsiteY50" fmla="*/ 989100 h 995759"/>
              <a:gd name="connsiteX51" fmla="*/ 495300 w 1600200"/>
              <a:gd name="connsiteY51" fmla="*/ 846225 h 995759"/>
              <a:gd name="connsiteX52" fmla="*/ 452437 w 1600200"/>
              <a:gd name="connsiteY52" fmla="*/ 765263 h 995759"/>
              <a:gd name="connsiteX53" fmla="*/ 223838 w 1600200"/>
              <a:gd name="connsiteY53"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247775 w 1600200"/>
              <a:gd name="connsiteY30" fmla="*/ 312825 h 995759"/>
              <a:gd name="connsiteX31" fmla="*/ 1362075 w 1600200"/>
              <a:gd name="connsiteY31" fmla="*/ 389025 h 995759"/>
              <a:gd name="connsiteX32" fmla="*/ 1409700 w 1600200"/>
              <a:gd name="connsiteY32" fmla="*/ 427125 h 995759"/>
              <a:gd name="connsiteX33" fmla="*/ 1476375 w 1600200"/>
              <a:gd name="connsiteY33" fmla="*/ 465225 h 995759"/>
              <a:gd name="connsiteX34" fmla="*/ 1533525 w 1600200"/>
              <a:gd name="connsiteY34" fmla="*/ 512850 h 995759"/>
              <a:gd name="connsiteX35" fmla="*/ 1571625 w 1600200"/>
              <a:gd name="connsiteY35" fmla="*/ 550950 h 995759"/>
              <a:gd name="connsiteX36" fmla="*/ 1600200 w 1600200"/>
              <a:gd name="connsiteY36" fmla="*/ 598575 h 995759"/>
              <a:gd name="connsiteX37" fmla="*/ 1571625 w 1600200"/>
              <a:gd name="connsiteY37" fmla="*/ 684300 h 995759"/>
              <a:gd name="connsiteX38" fmla="*/ 1533525 w 1600200"/>
              <a:gd name="connsiteY38" fmla="*/ 722400 h 995759"/>
              <a:gd name="connsiteX39" fmla="*/ 1485900 w 1600200"/>
              <a:gd name="connsiteY39" fmla="*/ 770025 h 995759"/>
              <a:gd name="connsiteX40" fmla="*/ 1362075 w 1600200"/>
              <a:gd name="connsiteY40" fmla="*/ 789075 h 995759"/>
              <a:gd name="connsiteX41" fmla="*/ 1314450 w 1600200"/>
              <a:gd name="connsiteY41" fmla="*/ 817650 h 995759"/>
              <a:gd name="connsiteX42" fmla="*/ 1209675 w 1600200"/>
              <a:gd name="connsiteY42" fmla="*/ 822412 h 995759"/>
              <a:gd name="connsiteX43" fmla="*/ 1095375 w 1600200"/>
              <a:gd name="connsiteY43" fmla="*/ 846225 h 995759"/>
              <a:gd name="connsiteX44" fmla="*/ 1028700 w 1600200"/>
              <a:gd name="connsiteY44" fmla="*/ 874800 h 995759"/>
              <a:gd name="connsiteX45" fmla="*/ 933450 w 1600200"/>
              <a:gd name="connsiteY45" fmla="*/ 903375 h 995759"/>
              <a:gd name="connsiteX46" fmla="*/ 809625 w 1600200"/>
              <a:gd name="connsiteY46" fmla="*/ 912900 h 995759"/>
              <a:gd name="connsiteX47" fmla="*/ 685800 w 1600200"/>
              <a:gd name="connsiteY47" fmla="*/ 951000 h 995759"/>
              <a:gd name="connsiteX48" fmla="*/ 609600 w 1600200"/>
              <a:gd name="connsiteY48" fmla="*/ 970050 h 995759"/>
              <a:gd name="connsiteX49" fmla="*/ 523875 w 1600200"/>
              <a:gd name="connsiteY49" fmla="*/ 989100 h 995759"/>
              <a:gd name="connsiteX50" fmla="*/ 495300 w 1600200"/>
              <a:gd name="connsiteY50" fmla="*/ 846225 h 995759"/>
              <a:gd name="connsiteX51" fmla="*/ 452437 w 1600200"/>
              <a:gd name="connsiteY51" fmla="*/ 765263 h 995759"/>
              <a:gd name="connsiteX52" fmla="*/ 223838 w 1600200"/>
              <a:gd name="connsiteY52"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247775 w 1600200"/>
              <a:gd name="connsiteY30" fmla="*/ 312825 h 995759"/>
              <a:gd name="connsiteX31" fmla="*/ 1362075 w 1600200"/>
              <a:gd name="connsiteY31" fmla="*/ 389025 h 995759"/>
              <a:gd name="connsiteX32" fmla="*/ 1409700 w 1600200"/>
              <a:gd name="connsiteY32" fmla="*/ 427125 h 995759"/>
              <a:gd name="connsiteX33" fmla="*/ 1476375 w 1600200"/>
              <a:gd name="connsiteY33" fmla="*/ 465225 h 995759"/>
              <a:gd name="connsiteX34" fmla="*/ 1533525 w 1600200"/>
              <a:gd name="connsiteY34" fmla="*/ 512850 h 995759"/>
              <a:gd name="connsiteX35" fmla="*/ 1571625 w 1600200"/>
              <a:gd name="connsiteY35" fmla="*/ 550950 h 995759"/>
              <a:gd name="connsiteX36" fmla="*/ 1600200 w 1600200"/>
              <a:gd name="connsiteY36" fmla="*/ 598575 h 995759"/>
              <a:gd name="connsiteX37" fmla="*/ 1571625 w 1600200"/>
              <a:gd name="connsiteY37" fmla="*/ 684300 h 995759"/>
              <a:gd name="connsiteX38" fmla="*/ 1533525 w 1600200"/>
              <a:gd name="connsiteY38" fmla="*/ 722400 h 995759"/>
              <a:gd name="connsiteX39" fmla="*/ 1485900 w 1600200"/>
              <a:gd name="connsiteY39" fmla="*/ 770025 h 995759"/>
              <a:gd name="connsiteX40" fmla="*/ 1314450 w 1600200"/>
              <a:gd name="connsiteY40" fmla="*/ 817650 h 995759"/>
              <a:gd name="connsiteX41" fmla="*/ 1209675 w 1600200"/>
              <a:gd name="connsiteY41" fmla="*/ 822412 h 995759"/>
              <a:gd name="connsiteX42" fmla="*/ 1095375 w 1600200"/>
              <a:gd name="connsiteY42" fmla="*/ 846225 h 995759"/>
              <a:gd name="connsiteX43" fmla="*/ 1028700 w 1600200"/>
              <a:gd name="connsiteY43" fmla="*/ 874800 h 995759"/>
              <a:gd name="connsiteX44" fmla="*/ 933450 w 1600200"/>
              <a:gd name="connsiteY44" fmla="*/ 903375 h 995759"/>
              <a:gd name="connsiteX45" fmla="*/ 809625 w 1600200"/>
              <a:gd name="connsiteY45" fmla="*/ 912900 h 995759"/>
              <a:gd name="connsiteX46" fmla="*/ 685800 w 1600200"/>
              <a:gd name="connsiteY46" fmla="*/ 951000 h 995759"/>
              <a:gd name="connsiteX47" fmla="*/ 609600 w 1600200"/>
              <a:gd name="connsiteY47" fmla="*/ 970050 h 995759"/>
              <a:gd name="connsiteX48" fmla="*/ 523875 w 1600200"/>
              <a:gd name="connsiteY48" fmla="*/ 989100 h 995759"/>
              <a:gd name="connsiteX49" fmla="*/ 495300 w 1600200"/>
              <a:gd name="connsiteY49" fmla="*/ 846225 h 995759"/>
              <a:gd name="connsiteX50" fmla="*/ 452437 w 1600200"/>
              <a:gd name="connsiteY50" fmla="*/ 765263 h 995759"/>
              <a:gd name="connsiteX51" fmla="*/ 223838 w 1600200"/>
              <a:gd name="connsiteY51"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247775 w 1600200"/>
              <a:gd name="connsiteY30" fmla="*/ 312825 h 995759"/>
              <a:gd name="connsiteX31" fmla="*/ 1362075 w 1600200"/>
              <a:gd name="connsiteY31" fmla="*/ 389025 h 995759"/>
              <a:gd name="connsiteX32" fmla="*/ 1409700 w 1600200"/>
              <a:gd name="connsiteY32" fmla="*/ 427125 h 995759"/>
              <a:gd name="connsiteX33" fmla="*/ 1476375 w 1600200"/>
              <a:gd name="connsiteY33" fmla="*/ 465225 h 995759"/>
              <a:gd name="connsiteX34" fmla="*/ 1533525 w 1600200"/>
              <a:gd name="connsiteY34" fmla="*/ 512850 h 995759"/>
              <a:gd name="connsiteX35" fmla="*/ 1571625 w 1600200"/>
              <a:gd name="connsiteY35" fmla="*/ 550950 h 995759"/>
              <a:gd name="connsiteX36" fmla="*/ 1600200 w 1600200"/>
              <a:gd name="connsiteY36" fmla="*/ 598575 h 995759"/>
              <a:gd name="connsiteX37" fmla="*/ 1571625 w 1600200"/>
              <a:gd name="connsiteY37" fmla="*/ 684300 h 995759"/>
              <a:gd name="connsiteX38" fmla="*/ 1533525 w 1600200"/>
              <a:gd name="connsiteY38" fmla="*/ 722400 h 995759"/>
              <a:gd name="connsiteX39" fmla="*/ 1485900 w 1600200"/>
              <a:gd name="connsiteY39" fmla="*/ 770025 h 995759"/>
              <a:gd name="connsiteX40" fmla="*/ 1314450 w 1600200"/>
              <a:gd name="connsiteY40" fmla="*/ 817650 h 995759"/>
              <a:gd name="connsiteX41" fmla="*/ 1209675 w 1600200"/>
              <a:gd name="connsiteY41" fmla="*/ 822412 h 995759"/>
              <a:gd name="connsiteX42" fmla="*/ 1028700 w 1600200"/>
              <a:gd name="connsiteY42" fmla="*/ 874800 h 995759"/>
              <a:gd name="connsiteX43" fmla="*/ 933450 w 1600200"/>
              <a:gd name="connsiteY43" fmla="*/ 903375 h 995759"/>
              <a:gd name="connsiteX44" fmla="*/ 809625 w 1600200"/>
              <a:gd name="connsiteY44" fmla="*/ 912900 h 995759"/>
              <a:gd name="connsiteX45" fmla="*/ 685800 w 1600200"/>
              <a:gd name="connsiteY45" fmla="*/ 951000 h 995759"/>
              <a:gd name="connsiteX46" fmla="*/ 609600 w 1600200"/>
              <a:gd name="connsiteY46" fmla="*/ 970050 h 995759"/>
              <a:gd name="connsiteX47" fmla="*/ 523875 w 1600200"/>
              <a:gd name="connsiteY47" fmla="*/ 989100 h 995759"/>
              <a:gd name="connsiteX48" fmla="*/ 495300 w 1600200"/>
              <a:gd name="connsiteY48" fmla="*/ 846225 h 995759"/>
              <a:gd name="connsiteX49" fmla="*/ 452437 w 1600200"/>
              <a:gd name="connsiteY49" fmla="*/ 765263 h 995759"/>
              <a:gd name="connsiteX50" fmla="*/ 223838 w 1600200"/>
              <a:gd name="connsiteY50"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247775 w 1600200"/>
              <a:gd name="connsiteY30" fmla="*/ 312825 h 995759"/>
              <a:gd name="connsiteX31" fmla="*/ 1362075 w 1600200"/>
              <a:gd name="connsiteY31" fmla="*/ 389025 h 995759"/>
              <a:gd name="connsiteX32" fmla="*/ 1409700 w 1600200"/>
              <a:gd name="connsiteY32" fmla="*/ 427125 h 995759"/>
              <a:gd name="connsiteX33" fmla="*/ 1476375 w 1600200"/>
              <a:gd name="connsiteY33" fmla="*/ 465225 h 995759"/>
              <a:gd name="connsiteX34" fmla="*/ 1533525 w 1600200"/>
              <a:gd name="connsiteY34" fmla="*/ 512850 h 995759"/>
              <a:gd name="connsiteX35" fmla="*/ 1571625 w 1600200"/>
              <a:gd name="connsiteY35" fmla="*/ 550950 h 995759"/>
              <a:gd name="connsiteX36" fmla="*/ 1600200 w 1600200"/>
              <a:gd name="connsiteY36" fmla="*/ 598575 h 995759"/>
              <a:gd name="connsiteX37" fmla="*/ 1571625 w 1600200"/>
              <a:gd name="connsiteY37" fmla="*/ 684300 h 995759"/>
              <a:gd name="connsiteX38" fmla="*/ 1533525 w 1600200"/>
              <a:gd name="connsiteY38" fmla="*/ 722400 h 995759"/>
              <a:gd name="connsiteX39" fmla="*/ 1485900 w 1600200"/>
              <a:gd name="connsiteY39" fmla="*/ 770025 h 995759"/>
              <a:gd name="connsiteX40" fmla="*/ 1314450 w 1600200"/>
              <a:gd name="connsiteY40" fmla="*/ 817650 h 995759"/>
              <a:gd name="connsiteX41" fmla="*/ 1157288 w 1600200"/>
              <a:gd name="connsiteY41" fmla="*/ 836700 h 995759"/>
              <a:gd name="connsiteX42" fmla="*/ 1028700 w 1600200"/>
              <a:gd name="connsiteY42" fmla="*/ 874800 h 995759"/>
              <a:gd name="connsiteX43" fmla="*/ 933450 w 1600200"/>
              <a:gd name="connsiteY43" fmla="*/ 903375 h 995759"/>
              <a:gd name="connsiteX44" fmla="*/ 809625 w 1600200"/>
              <a:gd name="connsiteY44" fmla="*/ 912900 h 995759"/>
              <a:gd name="connsiteX45" fmla="*/ 685800 w 1600200"/>
              <a:gd name="connsiteY45" fmla="*/ 951000 h 995759"/>
              <a:gd name="connsiteX46" fmla="*/ 609600 w 1600200"/>
              <a:gd name="connsiteY46" fmla="*/ 970050 h 995759"/>
              <a:gd name="connsiteX47" fmla="*/ 523875 w 1600200"/>
              <a:gd name="connsiteY47" fmla="*/ 989100 h 995759"/>
              <a:gd name="connsiteX48" fmla="*/ 495300 w 1600200"/>
              <a:gd name="connsiteY48" fmla="*/ 846225 h 995759"/>
              <a:gd name="connsiteX49" fmla="*/ 452437 w 1600200"/>
              <a:gd name="connsiteY49" fmla="*/ 765263 h 995759"/>
              <a:gd name="connsiteX50" fmla="*/ 223838 w 1600200"/>
              <a:gd name="connsiteY50"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247775 w 1600200"/>
              <a:gd name="connsiteY30" fmla="*/ 312825 h 995759"/>
              <a:gd name="connsiteX31" fmla="*/ 1362075 w 1600200"/>
              <a:gd name="connsiteY31" fmla="*/ 389025 h 995759"/>
              <a:gd name="connsiteX32" fmla="*/ 1409700 w 1600200"/>
              <a:gd name="connsiteY32" fmla="*/ 427125 h 995759"/>
              <a:gd name="connsiteX33" fmla="*/ 1476375 w 1600200"/>
              <a:gd name="connsiteY33" fmla="*/ 465225 h 995759"/>
              <a:gd name="connsiteX34" fmla="*/ 1533525 w 1600200"/>
              <a:gd name="connsiteY34" fmla="*/ 512850 h 995759"/>
              <a:gd name="connsiteX35" fmla="*/ 1571625 w 1600200"/>
              <a:gd name="connsiteY35" fmla="*/ 550950 h 995759"/>
              <a:gd name="connsiteX36" fmla="*/ 1600200 w 1600200"/>
              <a:gd name="connsiteY36" fmla="*/ 598575 h 995759"/>
              <a:gd name="connsiteX37" fmla="*/ 1571625 w 1600200"/>
              <a:gd name="connsiteY37" fmla="*/ 684300 h 995759"/>
              <a:gd name="connsiteX38" fmla="*/ 1533525 w 1600200"/>
              <a:gd name="connsiteY38" fmla="*/ 722400 h 995759"/>
              <a:gd name="connsiteX39" fmla="*/ 1485900 w 1600200"/>
              <a:gd name="connsiteY39" fmla="*/ 770025 h 995759"/>
              <a:gd name="connsiteX40" fmla="*/ 1314450 w 1600200"/>
              <a:gd name="connsiteY40" fmla="*/ 817650 h 995759"/>
              <a:gd name="connsiteX41" fmla="*/ 1157288 w 1600200"/>
              <a:gd name="connsiteY41" fmla="*/ 836700 h 995759"/>
              <a:gd name="connsiteX42" fmla="*/ 1028700 w 1600200"/>
              <a:gd name="connsiteY42" fmla="*/ 874800 h 995759"/>
              <a:gd name="connsiteX43" fmla="*/ 933450 w 1600200"/>
              <a:gd name="connsiteY43" fmla="*/ 903375 h 995759"/>
              <a:gd name="connsiteX44" fmla="*/ 809625 w 1600200"/>
              <a:gd name="connsiteY44" fmla="*/ 912900 h 995759"/>
              <a:gd name="connsiteX45" fmla="*/ 685800 w 1600200"/>
              <a:gd name="connsiteY45" fmla="*/ 951000 h 995759"/>
              <a:gd name="connsiteX46" fmla="*/ 609600 w 1600200"/>
              <a:gd name="connsiteY46" fmla="*/ 970050 h 995759"/>
              <a:gd name="connsiteX47" fmla="*/ 509588 w 1600200"/>
              <a:gd name="connsiteY47" fmla="*/ 989100 h 995759"/>
              <a:gd name="connsiteX48" fmla="*/ 495300 w 1600200"/>
              <a:gd name="connsiteY48" fmla="*/ 846225 h 995759"/>
              <a:gd name="connsiteX49" fmla="*/ 452437 w 1600200"/>
              <a:gd name="connsiteY49" fmla="*/ 765263 h 995759"/>
              <a:gd name="connsiteX50" fmla="*/ 223838 w 1600200"/>
              <a:gd name="connsiteY50" fmla="*/ 727162 h 995759"/>
              <a:gd name="connsiteX0" fmla="*/ 0 w 1600200"/>
              <a:gd name="connsiteY0" fmla="*/ 693825 h 995759"/>
              <a:gd name="connsiteX1" fmla="*/ 0 w 1600200"/>
              <a:gd name="connsiteY1" fmla="*/ 712875 h 995759"/>
              <a:gd name="connsiteX2" fmla="*/ 85728 w 1600200"/>
              <a:gd name="connsiteY2" fmla="*/ 671031 h 995759"/>
              <a:gd name="connsiteX3" fmla="*/ 195464 w 1600200"/>
              <a:gd name="connsiteY3" fmla="*/ 617625 h 995759"/>
              <a:gd name="connsiteX4" fmla="*/ 233362 w 1600200"/>
              <a:gd name="connsiteY4" fmla="*/ 498563 h 995759"/>
              <a:gd name="connsiteX5" fmla="*/ 323850 w 1600200"/>
              <a:gd name="connsiteY5" fmla="*/ 436650 h 995759"/>
              <a:gd name="connsiteX6" fmla="*/ 333375 w 1600200"/>
              <a:gd name="connsiteY6" fmla="*/ 398550 h 995759"/>
              <a:gd name="connsiteX7" fmla="*/ 338137 w 1600200"/>
              <a:gd name="connsiteY7" fmla="*/ 331875 h 995759"/>
              <a:gd name="connsiteX8" fmla="*/ 333375 w 1600200"/>
              <a:gd name="connsiteY8" fmla="*/ 255675 h 995759"/>
              <a:gd name="connsiteX9" fmla="*/ 314325 w 1600200"/>
              <a:gd name="connsiteY9" fmla="*/ 198525 h 995759"/>
              <a:gd name="connsiteX10" fmla="*/ 285750 w 1600200"/>
              <a:gd name="connsiteY10" fmla="*/ 179475 h 995759"/>
              <a:gd name="connsiteX11" fmla="*/ 266700 w 1600200"/>
              <a:gd name="connsiteY11" fmla="*/ 150900 h 995759"/>
              <a:gd name="connsiteX12" fmla="*/ 171450 w 1600200"/>
              <a:gd name="connsiteY12" fmla="*/ 103275 h 995759"/>
              <a:gd name="connsiteX13" fmla="*/ 142875 w 1600200"/>
              <a:gd name="connsiteY13" fmla="*/ 84225 h 995759"/>
              <a:gd name="connsiteX14" fmla="*/ 133350 w 1600200"/>
              <a:gd name="connsiteY14" fmla="*/ 55650 h 995759"/>
              <a:gd name="connsiteX15" fmla="*/ 76200 w 1600200"/>
              <a:gd name="connsiteY15" fmla="*/ 36600 h 995759"/>
              <a:gd name="connsiteX16" fmla="*/ 85725 w 1600200"/>
              <a:gd name="connsiteY16" fmla="*/ 8025 h 995759"/>
              <a:gd name="connsiteX17" fmla="*/ 400050 w 1600200"/>
              <a:gd name="connsiteY17" fmla="*/ 36600 h 995759"/>
              <a:gd name="connsiteX18" fmla="*/ 400050 w 1600200"/>
              <a:gd name="connsiteY18" fmla="*/ 36600 h 995759"/>
              <a:gd name="connsiteX19" fmla="*/ 533400 w 1600200"/>
              <a:gd name="connsiteY19" fmla="*/ 55650 h 995759"/>
              <a:gd name="connsiteX20" fmla="*/ 657225 w 1600200"/>
              <a:gd name="connsiteY20" fmla="*/ 84225 h 995759"/>
              <a:gd name="connsiteX21" fmla="*/ 714375 w 1600200"/>
              <a:gd name="connsiteY21" fmla="*/ 103275 h 995759"/>
              <a:gd name="connsiteX22" fmla="*/ 771525 w 1600200"/>
              <a:gd name="connsiteY22" fmla="*/ 122325 h 995759"/>
              <a:gd name="connsiteX23" fmla="*/ 800100 w 1600200"/>
              <a:gd name="connsiteY23" fmla="*/ 131850 h 995759"/>
              <a:gd name="connsiteX24" fmla="*/ 857250 w 1600200"/>
              <a:gd name="connsiteY24" fmla="*/ 169950 h 995759"/>
              <a:gd name="connsiteX25" fmla="*/ 933450 w 1600200"/>
              <a:gd name="connsiteY25" fmla="*/ 179475 h 995759"/>
              <a:gd name="connsiteX26" fmla="*/ 962025 w 1600200"/>
              <a:gd name="connsiteY26" fmla="*/ 189000 h 995759"/>
              <a:gd name="connsiteX27" fmla="*/ 981075 w 1600200"/>
              <a:gd name="connsiteY27" fmla="*/ 217575 h 995759"/>
              <a:gd name="connsiteX28" fmla="*/ 1038225 w 1600200"/>
              <a:gd name="connsiteY28" fmla="*/ 227100 h 995759"/>
              <a:gd name="connsiteX29" fmla="*/ 1095375 w 1600200"/>
              <a:gd name="connsiteY29" fmla="*/ 255675 h 995759"/>
              <a:gd name="connsiteX30" fmla="*/ 1247775 w 1600200"/>
              <a:gd name="connsiteY30" fmla="*/ 312825 h 995759"/>
              <a:gd name="connsiteX31" fmla="*/ 1362075 w 1600200"/>
              <a:gd name="connsiteY31" fmla="*/ 389025 h 995759"/>
              <a:gd name="connsiteX32" fmla="*/ 1409700 w 1600200"/>
              <a:gd name="connsiteY32" fmla="*/ 427125 h 995759"/>
              <a:gd name="connsiteX33" fmla="*/ 1476375 w 1600200"/>
              <a:gd name="connsiteY33" fmla="*/ 465225 h 995759"/>
              <a:gd name="connsiteX34" fmla="*/ 1533525 w 1600200"/>
              <a:gd name="connsiteY34" fmla="*/ 512850 h 995759"/>
              <a:gd name="connsiteX35" fmla="*/ 1571625 w 1600200"/>
              <a:gd name="connsiteY35" fmla="*/ 550950 h 995759"/>
              <a:gd name="connsiteX36" fmla="*/ 1600200 w 1600200"/>
              <a:gd name="connsiteY36" fmla="*/ 598575 h 995759"/>
              <a:gd name="connsiteX37" fmla="*/ 1571625 w 1600200"/>
              <a:gd name="connsiteY37" fmla="*/ 684300 h 995759"/>
              <a:gd name="connsiteX38" fmla="*/ 1533525 w 1600200"/>
              <a:gd name="connsiteY38" fmla="*/ 722400 h 995759"/>
              <a:gd name="connsiteX39" fmla="*/ 1485900 w 1600200"/>
              <a:gd name="connsiteY39" fmla="*/ 770025 h 995759"/>
              <a:gd name="connsiteX40" fmla="*/ 1314450 w 1600200"/>
              <a:gd name="connsiteY40" fmla="*/ 817650 h 995759"/>
              <a:gd name="connsiteX41" fmla="*/ 1157288 w 1600200"/>
              <a:gd name="connsiteY41" fmla="*/ 836700 h 995759"/>
              <a:gd name="connsiteX42" fmla="*/ 1028700 w 1600200"/>
              <a:gd name="connsiteY42" fmla="*/ 874800 h 995759"/>
              <a:gd name="connsiteX43" fmla="*/ 933450 w 1600200"/>
              <a:gd name="connsiteY43" fmla="*/ 903375 h 995759"/>
              <a:gd name="connsiteX44" fmla="*/ 809625 w 1600200"/>
              <a:gd name="connsiteY44" fmla="*/ 912900 h 995759"/>
              <a:gd name="connsiteX45" fmla="*/ 685800 w 1600200"/>
              <a:gd name="connsiteY45" fmla="*/ 951000 h 995759"/>
              <a:gd name="connsiteX46" fmla="*/ 609600 w 1600200"/>
              <a:gd name="connsiteY46" fmla="*/ 970050 h 995759"/>
              <a:gd name="connsiteX47" fmla="*/ 509588 w 1600200"/>
              <a:gd name="connsiteY47" fmla="*/ 989100 h 995759"/>
              <a:gd name="connsiteX48" fmla="*/ 495300 w 1600200"/>
              <a:gd name="connsiteY48" fmla="*/ 846225 h 995759"/>
              <a:gd name="connsiteX49" fmla="*/ 452437 w 1600200"/>
              <a:gd name="connsiteY49" fmla="*/ 765263 h 995759"/>
              <a:gd name="connsiteX50" fmla="*/ 223838 w 1600200"/>
              <a:gd name="connsiteY50" fmla="*/ 727162 h 995759"/>
              <a:gd name="connsiteX0" fmla="*/ 0 w 1600200"/>
              <a:gd name="connsiteY0" fmla="*/ 693825 h 989100"/>
              <a:gd name="connsiteX1" fmla="*/ 0 w 1600200"/>
              <a:gd name="connsiteY1" fmla="*/ 712875 h 989100"/>
              <a:gd name="connsiteX2" fmla="*/ 85728 w 1600200"/>
              <a:gd name="connsiteY2" fmla="*/ 671031 h 989100"/>
              <a:gd name="connsiteX3" fmla="*/ 195464 w 1600200"/>
              <a:gd name="connsiteY3" fmla="*/ 617625 h 989100"/>
              <a:gd name="connsiteX4" fmla="*/ 233362 w 1600200"/>
              <a:gd name="connsiteY4" fmla="*/ 498563 h 989100"/>
              <a:gd name="connsiteX5" fmla="*/ 323850 w 1600200"/>
              <a:gd name="connsiteY5" fmla="*/ 436650 h 989100"/>
              <a:gd name="connsiteX6" fmla="*/ 333375 w 1600200"/>
              <a:gd name="connsiteY6" fmla="*/ 398550 h 989100"/>
              <a:gd name="connsiteX7" fmla="*/ 338137 w 1600200"/>
              <a:gd name="connsiteY7" fmla="*/ 331875 h 989100"/>
              <a:gd name="connsiteX8" fmla="*/ 333375 w 1600200"/>
              <a:gd name="connsiteY8" fmla="*/ 255675 h 989100"/>
              <a:gd name="connsiteX9" fmla="*/ 314325 w 1600200"/>
              <a:gd name="connsiteY9" fmla="*/ 198525 h 989100"/>
              <a:gd name="connsiteX10" fmla="*/ 285750 w 1600200"/>
              <a:gd name="connsiteY10" fmla="*/ 179475 h 989100"/>
              <a:gd name="connsiteX11" fmla="*/ 266700 w 1600200"/>
              <a:gd name="connsiteY11" fmla="*/ 150900 h 989100"/>
              <a:gd name="connsiteX12" fmla="*/ 171450 w 1600200"/>
              <a:gd name="connsiteY12" fmla="*/ 103275 h 989100"/>
              <a:gd name="connsiteX13" fmla="*/ 142875 w 1600200"/>
              <a:gd name="connsiteY13" fmla="*/ 84225 h 989100"/>
              <a:gd name="connsiteX14" fmla="*/ 133350 w 1600200"/>
              <a:gd name="connsiteY14" fmla="*/ 55650 h 989100"/>
              <a:gd name="connsiteX15" fmla="*/ 76200 w 1600200"/>
              <a:gd name="connsiteY15" fmla="*/ 36600 h 989100"/>
              <a:gd name="connsiteX16" fmla="*/ 85725 w 1600200"/>
              <a:gd name="connsiteY16" fmla="*/ 8025 h 989100"/>
              <a:gd name="connsiteX17" fmla="*/ 400050 w 1600200"/>
              <a:gd name="connsiteY17" fmla="*/ 36600 h 989100"/>
              <a:gd name="connsiteX18" fmla="*/ 400050 w 1600200"/>
              <a:gd name="connsiteY18" fmla="*/ 36600 h 989100"/>
              <a:gd name="connsiteX19" fmla="*/ 533400 w 1600200"/>
              <a:gd name="connsiteY19" fmla="*/ 55650 h 989100"/>
              <a:gd name="connsiteX20" fmla="*/ 657225 w 1600200"/>
              <a:gd name="connsiteY20" fmla="*/ 84225 h 989100"/>
              <a:gd name="connsiteX21" fmla="*/ 714375 w 1600200"/>
              <a:gd name="connsiteY21" fmla="*/ 103275 h 989100"/>
              <a:gd name="connsiteX22" fmla="*/ 771525 w 1600200"/>
              <a:gd name="connsiteY22" fmla="*/ 122325 h 989100"/>
              <a:gd name="connsiteX23" fmla="*/ 800100 w 1600200"/>
              <a:gd name="connsiteY23" fmla="*/ 131850 h 989100"/>
              <a:gd name="connsiteX24" fmla="*/ 857250 w 1600200"/>
              <a:gd name="connsiteY24" fmla="*/ 169950 h 989100"/>
              <a:gd name="connsiteX25" fmla="*/ 933450 w 1600200"/>
              <a:gd name="connsiteY25" fmla="*/ 179475 h 989100"/>
              <a:gd name="connsiteX26" fmla="*/ 962025 w 1600200"/>
              <a:gd name="connsiteY26" fmla="*/ 189000 h 989100"/>
              <a:gd name="connsiteX27" fmla="*/ 981075 w 1600200"/>
              <a:gd name="connsiteY27" fmla="*/ 217575 h 989100"/>
              <a:gd name="connsiteX28" fmla="*/ 1038225 w 1600200"/>
              <a:gd name="connsiteY28" fmla="*/ 227100 h 989100"/>
              <a:gd name="connsiteX29" fmla="*/ 1095375 w 1600200"/>
              <a:gd name="connsiteY29" fmla="*/ 255675 h 989100"/>
              <a:gd name="connsiteX30" fmla="*/ 1247775 w 1600200"/>
              <a:gd name="connsiteY30" fmla="*/ 312825 h 989100"/>
              <a:gd name="connsiteX31" fmla="*/ 1362075 w 1600200"/>
              <a:gd name="connsiteY31" fmla="*/ 389025 h 989100"/>
              <a:gd name="connsiteX32" fmla="*/ 1409700 w 1600200"/>
              <a:gd name="connsiteY32" fmla="*/ 427125 h 989100"/>
              <a:gd name="connsiteX33" fmla="*/ 1476375 w 1600200"/>
              <a:gd name="connsiteY33" fmla="*/ 465225 h 989100"/>
              <a:gd name="connsiteX34" fmla="*/ 1533525 w 1600200"/>
              <a:gd name="connsiteY34" fmla="*/ 512850 h 989100"/>
              <a:gd name="connsiteX35" fmla="*/ 1571625 w 1600200"/>
              <a:gd name="connsiteY35" fmla="*/ 550950 h 989100"/>
              <a:gd name="connsiteX36" fmla="*/ 1600200 w 1600200"/>
              <a:gd name="connsiteY36" fmla="*/ 598575 h 989100"/>
              <a:gd name="connsiteX37" fmla="*/ 1571625 w 1600200"/>
              <a:gd name="connsiteY37" fmla="*/ 684300 h 989100"/>
              <a:gd name="connsiteX38" fmla="*/ 1533525 w 1600200"/>
              <a:gd name="connsiteY38" fmla="*/ 722400 h 989100"/>
              <a:gd name="connsiteX39" fmla="*/ 1485900 w 1600200"/>
              <a:gd name="connsiteY39" fmla="*/ 770025 h 989100"/>
              <a:gd name="connsiteX40" fmla="*/ 1314450 w 1600200"/>
              <a:gd name="connsiteY40" fmla="*/ 817650 h 989100"/>
              <a:gd name="connsiteX41" fmla="*/ 1157288 w 1600200"/>
              <a:gd name="connsiteY41" fmla="*/ 836700 h 989100"/>
              <a:gd name="connsiteX42" fmla="*/ 1028700 w 1600200"/>
              <a:gd name="connsiteY42" fmla="*/ 874800 h 989100"/>
              <a:gd name="connsiteX43" fmla="*/ 933450 w 1600200"/>
              <a:gd name="connsiteY43" fmla="*/ 903375 h 989100"/>
              <a:gd name="connsiteX44" fmla="*/ 809625 w 1600200"/>
              <a:gd name="connsiteY44" fmla="*/ 912900 h 989100"/>
              <a:gd name="connsiteX45" fmla="*/ 685800 w 1600200"/>
              <a:gd name="connsiteY45" fmla="*/ 951000 h 989100"/>
              <a:gd name="connsiteX46" fmla="*/ 609600 w 1600200"/>
              <a:gd name="connsiteY46" fmla="*/ 970050 h 989100"/>
              <a:gd name="connsiteX47" fmla="*/ 509588 w 1600200"/>
              <a:gd name="connsiteY47" fmla="*/ 989100 h 989100"/>
              <a:gd name="connsiteX48" fmla="*/ 495300 w 1600200"/>
              <a:gd name="connsiteY48" fmla="*/ 846225 h 989100"/>
              <a:gd name="connsiteX49" fmla="*/ 452437 w 1600200"/>
              <a:gd name="connsiteY49" fmla="*/ 765263 h 989100"/>
              <a:gd name="connsiteX50" fmla="*/ 223838 w 1600200"/>
              <a:gd name="connsiteY50" fmla="*/ 727162 h 989100"/>
              <a:gd name="connsiteX0" fmla="*/ 0 w 1600200"/>
              <a:gd name="connsiteY0" fmla="*/ 695971 h 991246"/>
              <a:gd name="connsiteX1" fmla="*/ 0 w 1600200"/>
              <a:gd name="connsiteY1" fmla="*/ 715021 h 991246"/>
              <a:gd name="connsiteX2" fmla="*/ 85728 w 1600200"/>
              <a:gd name="connsiteY2" fmla="*/ 673177 h 991246"/>
              <a:gd name="connsiteX3" fmla="*/ 195464 w 1600200"/>
              <a:gd name="connsiteY3" fmla="*/ 619771 h 991246"/>
              <a:gd name="connsiteX4" fmla="*/ 233362 w 1600200"/>
              <a:gd name="connsiteY4" fmla="*/ 500709 h 991246"/>
              <a:gd name="connsiteX5" fmla="*/ 323850 w 1600200"/>
              <a:gd name="connsiteY5" fmla="*/ 438796 h 991246"/>
              <a:gd name="connsiteX6" fmla="*/ 333375 w 1600200"/>
              <a:gd name="connsiteY6" fmla="*/ 400696 h 991246"/>
              <a:gd name="connsiteX7" fmla="*/ 338137 w 1600200"/>
              <a:gd name="connsiteY7" fmla="*/ 334021 h 991246"/>
              <a:gd name="connsiteX8" fmla="*/ 333375 w 1600200"/>
              <a:gd name="connsiteY8" fmla="*/ 257821 h 991246"/>
              <a:gd name="connsiteX9" fmla="*/ 314325 w 1600200"/>
              <a:gd name="connsiteY9" fmla="*/ 200671 h 991246"/>
              <a:gd name="connsiteX10" fmla="*/ 285750 w 1600200"/>
              <a:gd name="connsiteY10" fmla="*/ 181621 h 991246"/>
              <a:gd name="connsiteX11" fmla="*/ 266700 w 1600200"/>
              <a:gd name="connsiteY11" fmla="*/ 153046 h 991246"/>
              <a:gd name="connsiteX12" fmla="*/ 171450 w 1600200"/>
              <a:gd name="connsiteY12" fmla="*/ 105421 h 991246"/>
              <a:gd name="connsiteX13" fmla="*/ 142875 w 1600200"/>
              <a:gd name="connsiteY13" fmla="*/ 86371 h 991246"/>
              <a:gd name="connsiteX14" fmla="*/ 133350 w 1600200"/>
              <a:gd name="connsiteY14" fmla="*/ 57796 h 991246"/>
              <a:gd name="connsiteX15" fmla="*/ 76200 w 1600200"/>
              <a:gd name="connsiteY15" fmla="*/ 38746 h 991246"/>
              <a:gd name="connsiteX16" fmla="*/ 85725 w 1600200"/>
              <a:gd name="connsiteY16" fmla="*/ 10171 h 991246"/>
              <a:gd name="connsiteX17" fmla="*/ 400050 w 1600200"/>
              <a:gd name="connsiteY17" fmla="*/ 38746 h 991246"/>
              <a:gd name="connsiteX18" fmla="*/ 268314 w 1600200"/>
              <a:gd name="connsiteY18" fmla="*/ 0 h 991246"/>
              <a:gd name="connsiteX19" fmla="*/ 533400 w 1600200"/>
              <a:gd name="connsiteY19" fmla="*/ 57796 h 991246"/>
              <a:gd name="connsiteX20" fmla="*/ 657225 w 1600200"/>
              <a:gd name="connsiteY20" fmla="*/ 86371 h 991246"/>
              <a:gd name="connsiteX21" fmla="*/ 714375 w 1600200"/>
              <a:gd name="connsiteY21" fmla="*/ 105421 h 991246"/>
              <a:gd name="connsiteX22" fmla="*/ 771525 w 1600200"/>
              <a:gd name="connsiteY22" fmla="*/ 124471 h 991246"/>
              <a:gd name="connsiteX23" fmla="*/ 800100 w 1600200"/>
              <a:gd name="connsiteY23" fmla="*/ 133996 h 991246"/>
              <a:gd name="connsiteX24" fmla="*/ 857250 w 1600200"/>
              <a:gd name="connsiteY24" fmla="*/ 172096 h 991246"/>
              <a:gd name="connsiteX25" fmla="*/ 933450 w 1600200"/>
              <a:gd name="connsiteY25" fmla="*/ 181621 h 991246"/>
              <a:gd name="connsiteX26" fmla="*/ 962025 w 1600200"/>
              <a:gd name="connsiteY26" fmla="*/ 191146 h 991246"/>
              <a:gd name="connsiteX27" fmla="*/ 981075 w 1600200"/>
              <a:gd name="connsiteY27" fmla="*/ 219721 h 991246"/>
              <a:gd name="connsiteX28" fmla="*/ 1038225 w 1600200"/>
              <a:gd name="connsiteY28" fmla="*/ 229246 h 991246"/>
              <a:gd name="connsiteX29" fmla="*/ 1095375 w 1600200"/>
              <a:gd name="connsiteY29" fmla="*/ 257821 h 991246"/>
              <a:gd name="connsiteX30" fmla="*/ 1247775 w 1600200"/>
              <a:gd name="connsiteY30" fmla="*/ 314971 h 991246"/>
              <a:gd name="connsiteX31" fmla="*/ 1362075 w 1600200"/>
              <a:gd name="connsiteY31" fmla="*/ 391171 h 991246"/>
              <a:gd name="connsiteX32" fmla="*/ 1409700 w 1600200"/>
              <a:gd name="connsiteY32" fmla="*/ 429271 h 991246"/>
              <a:gd name="connsiteX33" fmla="*/ 1476375 w 1600200"/>
              <a:gd name="connsiteY33" fmla="*/ 467371 h 991246"/>
              <a:gd name="connsiteX34" fmla="*/ 1533525 w 1600200"/>
              <a:gd name="connsiteY34" fmla="*/ 514996 h 991246"/>
              <a:gd name="connsiteX35" fmla="*/ 1571625 w 1600200"/>
              <a:gd name="connsiteY35" fmla="*/ 553096 h 991246"/>
              <a:gd name="connsiteX36" fmla="*/ 1600200 w 1600200"/>
              <a:gd name="connsiteY36" fmla="*/ 600721 h 991246"/>
              <a:gd name="connsiteX37" fmla="*/ 1571625 w 1600200"/>
              <a:gd name="connsiteY37" fmla="*/ 686446 h 991246"/>
              <a:gd name="connsiteX38" fmla="*/ 1533525 w 1600200"/>
              <a:gd name="connsiteY38" fmla="*/ 724546 h 991246"/>
              <a:gd name="connsiteX39" fmla="*/ 1485900 w 1600200"/>
              <a:gd name="connsiteY39" fmla="*/ 772171 h 991246"/>
              <a:gd name="connsiteX40" fmla="*/ 1314450 w 1600200"/>
              <a:gd name="connsiteY40" fmla="*/ 819796 h 991246"/>
              <a:gd name="connsiteX41" fmla="*/ 1157288 w 1600200"/>
              <a:gd name="connsiteY41" fmla="*/ 838846 h 991246"/>
              <a:gd name="connsiteX42" fmla="*/ 1028700 w 1600200"/>
              <a:gd name="connsiteY42" fmla="*/ 876946 h 991246"/>
              <a:gd name="connsiteX43" fmla="*/ 933450 w 1600200"/>
              <a:gd name="connsiteY43" fmla="*/ 905521 h 991246"/>
              <a:gd name="connsiteX44" fmla="*/ 809625 w 1600200"/>
              <a:gd name="connsiteY44" fmla="*/ 915046 h 991246"/>
              <a:gd name="connsiteX45" fmla="*/ 685800 w 1600200"/>
              <a:gd name="connsiteY45" fmla="*/ 953146 h 991246"/>
              <a:gd name="connsiteX46" fmla="*/ 609600 w 1600200"/>
              <a:gd name="connsiteY46" fmla="*/ 972196 h 991246"/>
              <a:gd name="connsiteX47" fmla="*/ 509588 w 1600200"/>
              <a:gd name="connsiteY47" fmla="*/ 991246 h 991246"/>
              <a:gd name="connsiteX48" fmla="*/ 495300 w 1600200"/>
              <a:gd name="connsiteY48" fmla="*/ 848371 h 991246"/>
              <a:gd name="connsiteX49" fmla="*/ 452437 w 1600200"/>
              <a:gd name="connsiteY49" fmla="*/ 767409 h 991246"/>
              <a:gd name="connsiteX50" fmla="*/ 223838 w 1600200"/>
              <a:gd name="connsiteY50" fmla="*/ 729308 h 991246"/>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657225 w 1600200"/>
              <a:gd name="connsiteY19" fmla="*/ 89043 h 993918"/>
              <a:gd name="connsiteX20" fmla="*/ 714375 w 1600200"/>
              <a:gd name="connsiteY20" fmla="*/ 108093 h 993918"/>
              <a:gd name="connsiteX21" fmla="*/ 771525 w 1600200"/>
              <a:gd name="connsiteY21" fmla="*/ 127143 h 993918"/>
              <a:gd name="connsiteX22" fmla="*/ 800100 w 1600200"/>
              <a:gd name="connsiteY22" fmla="*/ 136668 h 993918"/>
              <a:gd name="connsiteX23" fmla="*/ 857250 w 1600200"/>
              <a:gd name="connsiteY23" fmla="*/ 174768 h 993918"/>
              <a:gd name="connsiteX24" fmla="*/ 933450 w 1600200"/>
              <a:gd name="connsiteY24" fmla="*/ 184293 h 993918"/>
              <a:gd name="connsiteX25" fmla="*/ 962025 w 1600200"/>
              <a:gd name="connsiteY25" fmla="*/ 193818 h 993918"/>
              <a:gd name="connsiteX26" fmla="*/ 981075 w 1600200"/>
              <a:gd name="connsiteY26" fmla="*/ 222393 h 993918"/>
              <a:gd name="connsiteX27" fmla="*/ 1038225 w 1600200"/>
              <a:gd name="connsiteY27" fmla="*/ 231918 h 993918"/>
              <a:gd name="connsiteX28" fmla="*/ 1095375 w 1600200"/>
              <a:gd name="connsiteY28" fmla="*/ 260493 h 993918"/>
              <a:gd name="connsiteX29" fmla="*/ 1247775 w 1600200"/>
              <a:gd name="connsiteY29" fmla="*/ 317643 h 993918"/>
              <a:gd name="connsiteX30" fmla="*/ 1362075 w 1600200"/>
              <a:gd name="connsiteY30" fmla="*/ 393843 h 993918"/>
              <a:gd name="connsiteX31" fmla="*/ 1409700 w 1600200"/>
              <a:gd name="connsiteY31" fmla="*/ 431943 h 993918"/>
              <a:gd name="connsiteX32" fmla="*/ 1476375 w 1600200"/>
              <a:gd name="connsiteY32" fmla="*/ 470043 h 993918"/>
              <a:gd name="connsiteX33" fmla="*/ 1533525 w 1600200"/>
              <a:gd name="connsiteY33" fmla="*/ 517668 h 993918"/>
              <a:gd name="connsiteX34" fmla="*/ 1571625 w 1600200"/>
              <a:gd name="connsiteY34" fmla="*/ 555768 h 993918"/>
              <a:gd name="connsiteX35" fmla="*/ 1600200 w 1600200"/>
              <a:gd name="connsiteY35" fmla="*/ 603393 h 993918"/>
              <a:gd name="connsiteX36" fmla="*/ 1571625 w 1600200"/>
              <a:gd name="connsiteY36" fmla="*/ 689118 h 993918"/>
              <a:gd name="connsiteX37" fmla="*/ 1533525 w 1600200"/>
              <a:gd name="connsiteY37" fmla="*/ 727218 h 993918"/>
              <a:gd name="connsiteX38" fmla="*/ 1485900 w 1600200"/>
              <a:gd name="connsiteY38" fmla="*/ 774843 h 993918"/>
              <a:gd name="connsiteX39" fmla="*/ 1314450 w 1600200"/>
              <a:gd name="connsiteY39" fmla="*/ 822468 h 993918"/>
              <a:gd name="connsiteX40" fmla="*/ 1157288 w 1600200"/>
              <a:gd name="connsiteY40" fmla="*/ 841518 h 993918"/>
              <a:gd name="connsiteX41" fmla="*/ 1028700 w 1600200"/>
              <a:gd name="connsiteY41" fmla="*/ 879618 h 993918"/>
              <a:gd name="connsiteX42" fmla="*/ 933450 w 1600200"/>
              <a:gd name="connsiteY42" fmla="*/ 908193 h 993918"/>
              <a:gd name="connsiteX43" fmla="*/ 809625 w 1600200"/>
              <a:gd name="connsiteY43" fmla="*/ 917718 h 993918"/>
              <a:gd name="connsiteX44" fmla="*/ 685800 w 1600200"/>
              <a:gd name="connsiteY44" fmla="*/ 955818 h 993918"/>
              <a:gd name="connsiteX45" fmla="*/ 609600 w 1600200"/>
              <a:gd name="connsiteY45" fmla="*/ 974868 h 993918"/>
              <a:gd name="connsiteX46" fmla="*/ 509588 w 1600200"/>
              <a:gd name="connsiteY46" fmla="*/ 993918 h 993918"/>
              <a:gd name="connsiteX47" fmla="*/ 495300 w 1600200"/>
              <a:gd name="connsiteY47" fmla="*/ 851043 h 993918"/>
              <a:gd name="connsiteX48" fmla="*/ 452437 w 1600200"/>
              <a:gd name="connsiteY48" fmla="*/ 770081 h 993918"/>
              <a:gd name="connsiteX49" fmla="*/ 223838 w 1600200"/>
              <a:gd name="connsiteY49"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800100 w 1600200"/>
              <a:gd name="connsiteY21" fmla="*/ 136668 h 993918"/>
              <a:gd name="connsiteX22" fmla="*/ 857250 w 1600200"/>
              <a:gd name="connsiteY22" fmla="*/ 174768 h 993918"/>
              <a:gd name="connsiteX23" fmla="*/ 933450 w 1600200"/>
              <a:gd name="connsiteY23" fmla="*/ 184293 h 993918"/>
              <a:gd name="connsiteX24" fmla="*/ 962025 w 1600200"/>
              <a:gd name="connsiteY24" fmla="*/ 193818 h 993918"/>
              <a:gd name="connsiteX25" fmla="*/ 981075 w 1600200"/>
              <a:gd name="connsiteY25" fmla="*/ 222393 h 993918"/>
              <a:gd name="connsiteX26" fmla="*/ 1038225 w 1600200"/>
              <a:gd name="connsiteY26" fmla="*/ 231918 h 993918"/>
              <a:gd name="connsiteX27" fmla="*/ 1095375 w 1600200"/>
              <a:gd name="connsiteY27" fmla="*/ 260493 h 993918"/>
              <a:gd name="connsiteX28" fmla="*/ 1247775 w 1600200"/>
              <a:gd name="connsiteY28" fmla="*/ 317643 h 993918"/>
              <a:gd name="connsiteX29" fmla="*/ 1362075 w 1600200"/>
              <a:gd name="connsiteY29" fmla="*/ 393843 h 993918"/>
              <a:gd name="connsiteX30" fmla="*/ 1409700 w 1600200"/>
              <a:gd name="connsiteY30" fmla="*/ 431943 h 993918"/>
              <a:gd name="connsiteX31" fmla="*/ 1476375 w 1600200"/>
              <a:gd name="connsiteY31" fmla="*/ 470043 h 993918"/>
              <a:gd name="connsiteX32" fmla="*/ 1533525 w 1600200"/>
              <a:gd name="connsiteY32" fmla="*/ 517668 h 993918"/>
              <a:gd name="connsiteX33" fmla="*/ 1571625 w 1600200"/>
              <a:gd name="connsiteY33" fmla="*/ 555768 h 993918"/>
              <a:gd name="connsiteX34" fmla="*/ 1600200 w 1600200"/>
              <a:gd name="connsiteY34" fmla="*/ 603393 h 993918"/>
              <a:gd name="connsiteX35" fmla="*/ 1571625 w 1600200"/>
              <a:gd name="connsiteY35" fmla="*/ 689118 h 993918"/>
              <a:gd name="connsiteX36" fmla="*/ 1533525 w 1600200"/>
              <a:gd name="connsiteY36" fmla="*/ 727218 h 993918"/>
              <a:gd name="connsiteX37" fmla="*/ 1485900 w 1600200"/>
              <a:gd name="connsiteY37" fmla="*/ 774843 h 993918"/>
              <a:gd name="connsiteX38" fmla="*/ 1314450 w 1600200"/>
              <a:gd name="connsiteY38" fmla="*/ 822468 h 993918"/>
              <a:gd name="connsiteX39" fmla="*/ 1157288 w 1600200"/>
              <a:gd name="connsiteY39" fmla="*/ 841518 h 993918"/>
              <a:gd name="connsiteX40" fmla="*/ 1028700 w 1600200"/>
              <a:gd name="connsiteY40" fmla="*/ 879618 h 993918"/>
              <a:gd name="connsiteX41" fmla="*/ 933450 w 1600200"/>
              <a:gd name="connsiteY41" fmla="*/ 908193 h 993918"/>
              <a:gd name="connsiteX42" fmla="*/ 809625 w 1600200"/>
              <a:gd name="connsiteY42" fmla="*/ 917718 h 993918"/>
              <a:gd name="connsiteX43" fmla="*/ 685800 w 1600200"/>
              <a:gd name="connsiteY43" fmla="*/ 955818 h 993918"/>
              <a:gd name="connsiteX44" fmla="*/ 609600 w 1600200"/>
              <a:gd name="connsiteY44" fmla="*/ 974868 h 993918"/>
              <a:gd name="connsiteX45" fmla="*/ 509588 w 1600200"/>
              <a:gd name="connsiteY45" fmla="*/ 993918 h 993918"/>
              <a:gd name="connsiteX46" fmla="*/ 495300 w 1600200"/>
              <a:gd name="connsiteY46" fmla="*/ 851043 h 993918"/>
              <a:gd name="connsiteX47" fmla="*/ 452437 w 1600200"/>
              <a:gd name="connsiteY47" fmla="*/ 770081 h 993918"/>
              <a:gd name="connsiteX48" fmla="*/ 223838 w 1600200"/>
              <a:gd name="connsiteY48"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857250 w 1600200"/>
              <a:gd name="connsiteY21" fmla="*/ 174768 h 993918"/>
              <a:gd name="connsiteX22" fmla="*/ 933450 w 1600200"/>
              <a:gd name="connsiteY22" fmla="*/ 184293 h 993918"/>
              <a:gd name="connsiteX23" fmla="*/ 962025 w 1600200"/>
              <a:gd name="connsiteY23" fmla="*/ 193818 h 993918"/>
              <a:gd name="connsiteX24" fmla="*/ 981075 w 1600200"/>
              <a:gd name="connsiteY24" fmla="*/ 222393 h 993918"/>
              <a:gd name="connsiteX25" fmla="*/ 1038225 w 1600200"/>
              <a:gd name="connsiteY25" fmla="*/ 231918 h 993918"/>
              <a:gd name="connsiteX26" fmla="*/ 1095375 w 1600200"/>
              <a:gd name="connsiteY26" fmla="*/ 260493 h 993918"/>
              <a:gd name="connsiteX27" fmla="*/ 1247775 w 1600200"/>
              <a:gd name="connsiteY27" fmla="*/ 317643 h 993918"/>
              <a:gd name="connsiteX28" fmla="*/ 1362075 w 1600200"/>
              <a:gd name="connsiteY28" fmla="*/ 393843 h 993918"/>
              <a:gd name="connsiteX29" fmla="*/ 1409700 w 1600200"/>
              <a:gd name="connsiteY29" fmla="*/ 431943 h 993918"/>
              <a:gd name="connsiteX30" fmla="*/ 1476375 w 1600200"/>
              <a:gd name="connsiteY30" fmla="*/ 470043 h 993918"/>
              <a:gd name="connsiteX31" fmla="*/ 1533525 w 1600200"/>
              <a:gd name="connsiteY31" fmla="*/ 517668 h 993918"/>
              <a:gd name="connsiteX32" fmla="*/ 1571625 w 1600200"/>
              <a:gd name="connsiteY32" fmla="*/ 555768 h 993918"/>
              <a:gd name="connsiteX33" fmla="*/ 1600200 w 1600200"/>
              <a:gd name="connsiteY33" fmla="*/ 603393 h 993918"/>
              <a:gd name="connsiteX34" fmla="*/ 1571625 w 1600200"/>
              <a:gd name="connsiteY34" fmla="*/ 689118 h 993918"/>
              <a:gd name="connsiteX35" fmla="*/ 1533525 w 1600200"/>
              <a:gd name="connsiteY35" fmla="*/ 727218 h 993918"/>
              <a:gd name="connsiteX36" fmla="*/ 1485900 w 1600200"/>
              <a:gd name="connsiteY36" fmla="*/ 774843 h 993918"/>
              <a:gd name="connsiteX37" fmla="*/ 1314450 w 1600200"/>
              <a:gd name="connsiteY37" fmla="*/ 822468 h 993918"/>
              <a:gd name="connsiteX38" fmla="*/ 1157288 w 1600200"/>
              <a:gd name="connsiteY38" fmla="*/ 841518 h 993918"/>
              <a:gd name="connsiteX39" fmla="*/ 1028700 w 1600200"/>
              <a:gd name="connsiteY39" fmla="*/ 879618 h 993918"/>
              <a:gd name="connsiteX40" fmla="*/ 933450 w 1600200"/>
              <a:gd name="connsiteY40" fmla="*/ 908193 h 993918"/>
              <a:gd name="connsiteX41" fmla="*/ 809625 w 1600200"/>
              <a:gd name="connsiteY41" fmla="*/ 917718 h 993918"/>
              <a:gd name="connsiteX42" fmla="*/ 685800 w 1600200"/>
              <a:gd name="connsiteY42" fmla="*/ 955818 h 993918"/>
              <a:gd name="connsiteX43" fmla="*/ 609600 w 1600200"/>
              <a:gd name="connsiteY43" fmla="*/ 974868 h 993918"/>
              <a:gd name="connsiteX44" fmla="*/ 509588 w 1600200"/>
              <a:gd name="connsiteY44" fmla="*/ 993918 h 993918"/>
              <a:gd name="connsiteX45" fmla="*/ 495300 w 1600200"/>
              <a:gd name="connsiteY45" fmla="*/ 851043 h 993918"/>
              <a:gd name="connsiteX46" fmla="*/ 452437 w 1600200"/>
              <a:gd name="connsiteY46" fmla="*/ 770081 h 993918"/>
              <a:gd name="connsiteX47" fmla="*/ 223838 w 1600200"/>
              <a:gd name="connsiteY47"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933450 w 1600200"/>
              <a:gd name="connsiteY21" fmla="*/ 184293 h 993918"/>
              <a:gd name="connsiteX22" fmla="*/ 962025 w 1600200"/>
              <a:gd name="connsiteY22" fmla="*/ 193818 h 993918"/>
              <a:gd name="connsiteX23" fmla="*/ 981075 w 1600200"/>
              <a:gd name="connsiteY23" fmla="*/ 222393 h 993918"/>
              <a:gd name="connsiteX24" fmla="*/ 1038225 w 1600200"/>
              <a:gd name="connsiteY24" fmla="*/ 231918 h 993918"/>
              <a:gd name="connsiteX25" fmla="*/ 1095375 w 1600200"/>
              <a:gd name="connsiteY25" fmla="*/ 260493 h 993918"/>
              <a:gd name="connsiteX26" fmla="*/ 1247775 w 1600200"/>
              <a:gd name="connsiteY26" fmla="*/ 317643 h 993918"/>
              <a:gd name="connsiteX27" fmla="*/ 1362075 w 1600200"/>
              <a:gd name="connsiteY27" fmla="*/ 393843 h 993918"/>
              <a:gd name="connsiteX28" fmla="*/ 1409700 w 1600200"/>
              <a:gd name="connsiteY28" fmla="*/ 431943 h 993918"/>
              <a:gd name="connsiteX29" fmla="*/ 1476375 w 1600200"/>
              <a:gd name="connsiteY29" fmla="*/ 470043 h 993918"/>
              <a:gd name="connsiteX30" fmla="*/ 1533525 w 1600200"/>
              <a:gd name="connsiteY30" fmla="*/ 517668 h 993918"/>
              <a:gd name="connsiteX31" fmla="*/ 1571625 w 1600200"/>
              <a:gd name="connsiteY31" fmla="*/ 555768 h 993918"/>
              <a:gd name="connsiteX32" fmla="*/ 1600200 w 1600200"/>
              <a:gd name="connsiteY32" fmla="*/ 603393 h 993918"/>
              <a:gd name="connsiteX33" fmla="*/ 1571625 w 1600200"/>
              <a:gd name="connsiteY33" fmla="*/ 689118 h 993918"/>
              <a:gd name="connsiteX34" fmla="*/ 1533525 w 1600200"/>
              <a:gd name="connsiteY34" fmla="*/ 727218 h 993918"/>
              <a:gd name="connsiteX35" fmla="*/ 1485900 w 1600200"/>
              <a:gd name="connsiteY35" fmla="*/ 774843 h 993918"/>
              <a:gd name="connsiteX36" fmla="*/ 1314450 w 1600200"/>
              <a:gd name="connsiteY36" fmla="*/ 822468 h 993918"/>
              <a:gd name="connsiteX37" fmla="*/ 1157288 w 1600200"/>
              <a:gd name="connsiteY37" fmla="*/ 841518 h 993918"/>
              <a:gd name="connsiteX38" fmla="*/ 1028700 w 1600200"/>
              <a:gd name="connsiteY38" fmla="*/ 879618 h 993918"/>
              <a:gd name="connsiteX39" fmla="*/ 933450 w 1600200"/>
              <a:gd name="connsiteY39" fmla="*/ 908193 h 993918"/>
              <a:gd name="connsiteX40" fmla="*/ 809625 w 1600200"/>
              <a:gd name="connsiteY40" fmla="*/ 917718 h 993918"/>
              <a:gd name="connsiteX41" fmla="*/ 685800 w 1600200"/>
              <a:gd name="connsiteY41" fmla="*/ 955818 h 993918"/>
              <a:gd name="connsiteX42" fmla="*/ 609600 w 1600200"/>
              <a:gd name="connsiteY42" fmla="*/ 974868 h 993918"/>
              <a:gd name="connsiteX43" fmla="*/ 509588 w 1600200"/>
              <a:gd name="connsiteY43" fmla="*/ 993918 h 993918"/>
              <a:gd name="connsiteX44" fmla="*/ 495300 w 1600200"/>
              <a:gd name="connsiteY44" fmla="*/ 851043 h 993918"/>
              <a:gd name="connsiteX45" fmla="*/ 452437 w 1600200"/>
              <a:gd name="connsiteY45" fmla="*/ 770081 h 993918"/>
              <a:gd name="connsiteX46" fmla="*/ 223838 w 1600200"/>
              <a:gd name="connsiteY46"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933450 w 1600200"/>
              <a:gd name="connsiteY21" fmla="*/ 184293 h 993918"/>
              <a:gd name="connsiteX22" fmla="*/ 981075 w 1600200"/>
              <a:gd name="connsiteY22" fmla="*/ 222393 h 993918"/>
              <a:gd name="connsiteX23" fmla="*/ 1038225 w 1600200"/>
              <a:gd name="connsiteY23" fmla="*/ 231918 h 993918"/>
              <a:gd name="connsiteX24" fmla="*/ 1095375 w 1600200"/>
              <a:gd name="connsiteY24" fmla="*/ 260493 h 993918"/>
              <a:gd name="connsiteX25" fmla="*/ 1247775 w 1600200"/>
              <a:gd name="connsiteY25" fmla="*/ 317643 h 993918"/>
              <a:gd name="connsiteX26" fmla="*/ 1362075 w 1600200"/>
              <a:gd name="connsiteY26" fmla="*/ 393843 h 993918"/>
              <a:gd name="connsiteX27" fmla="*/ 1409700 w 1600200"/>
              <a:gd name="connsiteY27" fmla="*/ 431943 h 993918"/>
              <a:gd name="connsiteX28" fmla="*/ 1476375 w 1600200"/>
              <a:gd name="connsiteY28" fmla="*/ 470043 h 993918"/>
              <a:gd name="connsiteX29" fmla="*/ 1533525 w 1600200"/>
              <a:gd name="connsiteY29" fmla="*/ 517668 h 993918"/>
              <a:gd name="connsiteX30" fmla="*/ 1571625 w 1600200"/>
              <a:gd name="connsiteY30" fmla="*/ 555768 h 993918"/>
              <a:gd name="connsiteX31" fmla="*/ 1600200 w 1600200"/>
              <a:gd name="connsiteY31" fmla="*/ 603393 h 993918"/>
              <a:gd name="connsiteX32" fmla="*/ 1571625 w 1600200"/>
              <a:gd name="connsiteY32" fmla="*/ 689118 h 993918"/>
              <a:gd name="connsiteX33" fmla="*/ 1533525 w 1600200"/>
              <a:gd name="connsiteY33" fmla="*/ 727218 h 993918"/>
              <a:gd name="connsiteX34" fmla="*/ 1485900 w 1600200"/>
              <a:gd name="connsiteY34" fmla="*/ 774843 h 993918"/>
              <a:gd name="connsiteX35" fmla="*/ 1314450 w 1600200"/>
              <a:gd name="connsiteY35" fmla="*/ 822468 h 993918"/>
              <a:gd name="connsiteX36" fmla="*/ 1157288 w 1600200"/>
              <a:gd name="connsiteY36" fmla="*/ 841518 h 993918"/>
              <a:gd name="connsiteX37" fmla="*/ 1028700 w 1600200"/>
              <a:gd name="connsiteY37" fmla="*/ 879618 h 993918"/>
              <a:gd name="connsiteX38" fmla="*/ 933450 w 1600200"/>
              <a:gd name="connsiteY38" fmla="*/ 908193 h 993918"/>
              <a:gd name="connsiteX39" fmla="*/ 809625 w 1600200"/>
              <a:gd name="connsiteY39" fmla="*/ 917718 h 993918"/>
              <a:gd name="connsiteX40" fmla="*/ 685800 w 1600200"/>
              <a:gd name="connsiteY40" fmla="*/ 955818 h 993918"/>
              <a:gd name="connsiteX41" fmla="*/ 609600 w 1600200"/>
              <a:gd name="connsiteY41" fmla="*/ 974868 h 993918"/>
              <a:gd name="connsiteX42" fmla="*/ 509588 w 1600200"/>
              <a:gd name="connsiteY42" fmla="*/ 993918 h 993918"/>
              <a:gd name="connsiteX43" fmla="*/ 495300 w 1600200"/>
              <a:gd name="connsiteY43" fmla="*/ 851043 h 993918"/>
              <a:gd name="connsiteX44" fmla="*/ 452437 w 1600200"/>
              <a:gd name="connsiteY44" fmla="*/ 770081 h 993918"/>
              <a:gd name="connsiteX45" fmla="*/ 223838 w 1600200"/>
              <a:gd name="connsiteY45"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933450 w 1600200"/>
              <a:gd name="connsiteY21" fmla="*/ 184293 h 993918"/>
              <a:gd name="connsiteX22" fmla="*/ 1038225 w 1600200"/>
              <a:gd name="connsiteY22" fmla="*/ 231918 h 993918"/>
              <a:gd name="connsiteX23" fmla="*/ 1095375 w 1600200"/>
              <a:gd name="connsiteY23" fmla="*/ 260493 h 993918"/>
              <a:gd name="connsiteX24" fmla="*/ 1247775 w 1600200"/>
              <a:gd name="connsiteY24" fmla="*/ 317643 h 993918"/>
              <a:gd name="connsiteX25" fmla="*/ 1362075 w 1600200"/>
              <a:gd name="connsiteY25" fmla="*/ 393843 h 993918"/>
              <a:gd name="connsiteX26" fmla="*/ 1409700 w 1600200"/>
              <a:gd name="connsiteY26" fmla="*/ 431943 h 993918"/>
              <a:gd name="connsiteX27" fmla="*/ 1476375 w 1600200"/>
              <a:gd name="connsiteY27" fmla="*/ 470043 h 993918"/>
              <a:gd name="connsiteX28" fmla="*/ 1533525 w 1600200"/>
              <a:gd name="connsiteY28" fmla="*/ 517668 h 993918"/>
              <a:gd name="connsiteX29" fmla="*/ 1571625 w 1600200"/>
              <a:gd name="connsiteY29" fmla="*/ 555768 h 993918"/>
              <a:gd name="connsiteX30" fmla="*/ 1600200 w 1600200"/>
              <a:gd name="connsiteY30" fmla="*/ 603393 h 993918"/>
              <a:gd name="connsiteX31" fmla="*/ 1571625 w 1600200"/>
              <a:gd name="connsiteY31" fmla="*/ 689118 h 993918"/>
              <a:gd name="connsiteX32" fmla="*/ 1533525 w 1600200"/>
              <a:gd name="connsiteY32" fmla="*/ 727218 h 993918"/>
              <a:gd name="connsiteX33" fmla="*/ 1485900 w 1600200"/>
              <a:gd name="connsiteY33" fmla="*/ 774843 h 993918"/>
              <a:gd name="connsiteX34" fmla="*/ 1314450 w 1600200"/>
              <a:gd name="connsiteY34" fmla="*/ 822468 h 993918"/>
              <a:gd name="connsiteX35" fmla="*/ 1157288 w 1600200"/>
              <a:gd name="connsiteY35" fmla="*/ 841518 h 993918"/>
              <a:gd name="connsiteX36" fmla="*/ 1028700 w 1600200"/>
              <a:gd name="connsiteY36" fmla="*/ 879618 h 993918"/>
              <a:gd name="connsiteX37" fmla="*/ 933450 w 1600200"/>
              <a:gd name="connsiteY37" fmla="*/ 908193 h 993918"/>
              <a:gd name="connsiteX38" fmla="*/ 809625 w 1600200"/>
              <a:gd name="connsiteY38" fmla="*/ 917718 h 993918"/>
              <a:gd name="connsiteX39" fmla="*/ 685800 w 1600200"/>
              <a:gd name="connsiteY39" fmla="*/ 955818 h 993918"/>
              <a:gd name="connsiteX40" fmla="*/ 609600 w 1600200"/>
              <a:gd name="connsiteY40" fmla="*/ 974868 h 993918"/>
              <a:gd name="connsiteX41" fmla="*/ 509588 w 1600200"/>
              <a:gd name="connsiteY41" fmla="*/ 993918 h 993918"/>
              <a:gd name="connsiteX42" fmla="*/ 495300 w 1600200"/>
              <a:gd name="connsiteY42" fmla="*/ 851043 h 993918"/>
              <a:gd name="connsiteX43" fmla="*/ 452437 w 1600200"/>
              <a:gd name="connsiteY43" fmla="*/ 770081 h 993918"/>
              <a:gd name="connsiteX44" fmla="*/ 223838 w 1600200"/>
              <a:gd name="connsiteY44"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933450 w 1600200"/>
              <a:gd name="connsiteY21" fmla="*/ 184293 h 993918"/>
              <a:gd name="connsiteX22" fmla="*/ 1038225 w 1600200"/>
              <a:gd name="connsiteY22" fmla="*/ 231918 h 993918"/>
              <a:gd name="connsiteX23" fmla="*/ 1247775 w 1600200"/>
              <a:gd name="connsiteY23" fmla="*/ 317643 h 993918"/>
              <a:gd name="connsiteX24" fmla="*/ 1362075 w 1600200"/>
              <a:gd name="connsiteY24" fmla="*/ 393843 h 993918"/>
              <a:gd name="connsiteX25" fmla="*/ 1409700 w 1600200"/>
              <a:gd name="connsiteY25" fmla="*/ 431943 h 993918"/>
              <a:gd name="connsiteX26" fmla="*/ 1476375 w 1600200"/>
              <a:gd name="connsiteY26" fmla="*/ 470043 h 993918"/>
              <a:gd name="connsiteX27" fmla="*/ 1533525 w 1600200"/>
              <a:gd name="connsiteY27" fmla="*/ 517668 h 993918"/>
              <a:gd name="connsiteX28" fmla="*/ 1571625 w 1600200"/>
              <a:gd name="connsiteY28" fmla="*/ 555768 h 993918"/>
              <a:gd name="connsiteX29" fmla="*/ 1600200 w 1600200"/>
              <a:gd name="connsiteY29" fmla="*/ 603393 h 993918"/>
              <a:gd name="connsiteX30" fmla="*/ 1571625 w 1600200"/>
              <a:gd name="connsiteY30" fmla="*/ 689118 h 993918"/>
              <a:gd name="connsiteX31" fmla="*/ 1533525 w 1600200"/>
              <a:gd name="connsiteY31" fmla="*/ 727218 h 993918"/>
              <a:gd name="connsiteX32" fmla="*/ 1485900 w 1600200"/>
              <a:gd name="connsiteY32" fmla="*/ 774843 h 993918"/>
              <a:gd name="connsiteX33" fmla="*/ 1314450 w 1600200"/>
              <a:gd name="connsiteY33" fmla="*/ 822468 h 993918"/>
              <a:gd name="connsiteX34" fmla="*/ 1157288 w 1600200"/>
              <a:gd name="connsiteY34" fmla="*/ 841518 h 993918"/>
              <a:gd name="connsiteX35" fmla="*/ 1028700 w 1600200"/>
              <a:gd name="connsiteY35" fmla="*/ 879618 h 993918"/>
              <a:gd name="connsiteX36" fmla="*/ 933450 w 1600200"/>
              <a:gd name="connsiteY36" fmla="*/ 908193 h 993918"/>
              <a:gd name="connsiteX37" fmla="*/ 809625 w 1600200"/>
              <a:gd name="connsiteY37" fmla="*/ 917718 h 993918"/>
              <a:gd name="connsiteX38" fmla="*/ 685800 w 1600200"/>
              <a:gd name="connsiteY38" fmla="*/ 955818 h 993918"/>
              <a:gd name="connsiteX39" fmla="*/ 609600 w 1600200"/>
              <a:gd name="connsiteY39" fmla="*/ 974868 h 993918"/>
              <a:gd name="connsiteX40" fmla="*/ 509588 w 1600200"/>
              <a:gd name="connsiteY40" fmla="*/ 993918 h 993918"/>
              <a:gd name="connsiteX41" fmla="*/ 495300 w 1600200"/>
              <a:gd name="connsiteY41" fmla="*/ 851043 h 993918"/>
              <a:gd name="connsiteX42" fmla="*/ 452437 w 1600200"/>
              <a:gd name="connsiteY42" fmla="*/ 770081 h 993918"/>
              <a:gd name="connsiteX43" fmla="*/ 223838 w 1600200"/>
              <a:gd name="connsiteY43"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933450 w 1600200"/>
              <a:gd name="connsiteY21" fmla="*/ 184293 h 993918"/>
              <a:gd name="connsiteX22" fmla="*/ 1038225 w 1600200"/>
              <a:gd name="connsiteY22" fmla="*/ 231918 h 993918"/>
              <a:gd name="connsiteX23" fmla="*/ 1247775 w 1600200"/>
              <a:gd name="connsiteY23" fmla="*/ 317643 h 993918"/>
              <a:gd name="connsiteX24" fmla="*/ 1362075 w 1600200"/>
              <a:gd name="connsiteY24" fmla="*/ 393843 h 993918"/>
              <a:gd name="connsiteX25" fmla="*/ 1476375 w 1600200"/>
              <a:gd name="connsiteY25" fmla="*/ 470043 h 993918"/>
              <a:gd name="connsiteX26" fmla="*/ 1533525 w 1600200"/>
              <a:gd name="connsiteY26" fmla="*/ 517668 h 993918"/>
              <a:gd name="connsiteX27" fmla="*/ 1571625 w 1600200"/>
              <a:gd name="connsiteY27" fmla="*/ 555768 h 993918"/>
              <a:gd name="connsiteX28" fmla="*/ 1600200 w 1600200"/>
              <a:gd name="connsiteY28" fmla="*/ 603393 h 993918"/>
              <a:gd name="connsiteX29" fmla="*/ 1571625 w 1600200"/>
              <a:gd name="connsiteY29" fmla="*/ 689118 h 993918"/>
              <a:gd name="connsiteX30" fmla="*/ 1533525 w 1600200"/>
              <a:gd name="connsiteY30" fmla="*/ 727218 h 993918"/>
              <a:gd name="connsiteX31" fmla="*/ 1485900 w 1600200"/>
              <a:gd name="connsiteY31" fmla="*/ 774843 h 993918"/>
              <a:gd name="connsiteX32" fmla="*/ 1314450 w 1600200"/>
              <a:gd name="connsiteY32" fmla="*/ 822468 h 993918"/>
              <a:gd name="connsiteX33" fmla="*/ 1157288 w 1600200"/>
              <a:gd name="connsiteY33" fmla="*/ 841518 h 993918"/>
              <a:gd name="connsiteX34" fmla="*/ 1028700 w 1600200"/>
              <a:gd name="connsiteY34" fmla="*/ 879618 h 993918"/>
              <a:gd name="connsiteX35" fmla="*/ 933450 w 1600200"/>
              <a:gd name="connsiteY35" fmla="*/ 908193 h 993918"/>
              <a:gd name="connsiteX36" fmla="*/ 809625 w 1600200"/>
              <a:gd name="connsiteY36" fmla="*/ 917718 h 993918"/>
              <a:gd name="connsiteX37" fmla="*/ 685800 w 1600200"/>
              <a:gd name="connsiteY37" fmla="*/ 955818 h 993918"/>
              <a:gd name="connsiteX38" fmla="*/ 609600 w 1600200"/>
              <a:gd name="connsiteY38" fmla="*/ 974868 h 993918"/>
              <a:gd name="connsiteX39" fmla="*/ 509588 w 1600200"/>
              <a:gd name="connsiteY39" fmla="*/ 993918 h 993918"/>
              <a:gd name="connsiteX40" fmla="*/ 495300 w 1600200"/>
              <a:gd name="connsiteY40" fmla="*/ 851043 h 993918"/>
              <a:gd name="connsiteX41" fmla="*/ 452437 w 1600200"/>
              <a:gd name="connsiteY41" fmla="*/ 770081 h 993918"/>
              <a:gd name="connsiteX42" fmla="*/ 223838 w 1600200"/>
              <a:gd name="connsiteY42" fmla="*/ 731980 h 993918"/>
              <a:gd name="connsiteX0" fmla="*/ 0 w 1601259"/>
              <a:gd name="connsiteY0" fmla="*/ 698643 h 993918"/>
              <a:gd name="connsiteX1" fmla="*/ 0 w 1601259"/>
              <a:gd name="connsiteY1" fmla="*/ 717693 h 993918"/>
              <a:gd name="connsiteX2" fmla="*/ 85728 w 1601259"/>
              <a:gd name="connsiteY2" fmla="*/ 675849 h 993918"/>
              <a:gd name="connsiteX3" fmla="*/ 195464 w 1601259"/>
              <a:gd name="connsiteY3" fmla="*/ 622443 h 993918"/>
              <a:gd name="connsiteX4" fmla="*/ 233362 w 1601259"/>
              <a:gd name="connsiteY4" fmla="*/ 503381 h 993918"/>
              <a:gd name="connsiteX5" fmla="*/ 323850 w 1601259"/>
              <a:gd name="connsiteY5" fmla="*/ 441468 h 993918"/>
              <a:gd name="connsiteX6" fmla="*/ 333375 w 1601259"/>
              <a:gd name="connsiteY6" fmla="*/ 403368 h 993918"/>
              <a:gd name="connsiteX7" fmla="*/ 338137 w 1601259"/>
              <a:gd name="connsiteY7" fmla="*/ 336693 h 993918"/>
              <a:gd name="connsiteX8" fmla="*/ 333375 w 1601259"/>
              <a:gd name="connsiteY8" fmla="*/ 260493 h 993918"/>
              <a:gd name="connsiteX9" fmla="*/ 314325 w 1601259"/>
              <a:gd name="connsiteY9" fmla="*/ 203343 h 993918"/>
              <a:gd name="connsiteX10" fmla="*/ 285750 w 1601259"/>
              <a:gd name="connsiteY10" fmla="*/ 184293 h 993918"/>
              <a:gd name="connsiteX11" fmla="*/ 266700 w 1601259"/>
              <a:gd name="connsiteY11" fmla="*/ 155718 h 993918"/>
              <a:gd name="connsiteX12" fmla="*/ 171450 w 1601259"/>
              <a:gd name="connsiteY12" fmla="*/ 108093 h 993918"/>
              <a:gd name="connsiteX13" fmla="*/ 142875 w 1601259"/>
              <a:gd name="connsiteY13" fmla="*/ 89043 h 993918"/>
              <a:gd name="connsiteX14" fmla="*/ 133350 w 1601259"/>
              <a:gd name="connsiteY14" fmla="*/ 60468 h 993918"/>
              <a:gd name="connsiteX15" fmla="*/ 76200 w 1601259"/>
              <a:gd name="connsiteY15" fmla="*/ 41418 h 993918"/>
              <a:gd name="connsiteX16" fmla="*/ 85725 w 1601259"/>
              <a:gd name="connsiteY16" fmla="*/ 12843 h 993918"/>
              <a:gd name="connsiteX17" fmla="*/ 268314 w 1601259"/>
              <a:gd name="connsiteY17" fmla="*/ 2672 h 993918"/>
              <a:gd name="connsiteX18" fmla="*/ 533400 w 1601259"/>
              <a:gd name="connsiteY18" fmla="*/ 60468 h 993918"/>
              <a:gd name="connsiteX19" fmla="*/ 714375 w 1601259"/>
              <a:gd name="connsiteY19" fmla="*/ 108093 h 993918"/>
              <a:gd name="connsiteX20" fmla="*/ 771525 w 1601259"/>
              <a:gd name="connsiteY20" fmla="*/ 127143 h 993918"/>
              <a:gd name="connsiteX21" fmla="*/ 933450 w 1601259"/>
              <a:gd name="connsiteY21" fmla="*/ 184293 h 993918"/>
              <a:gd name="connsiteX22" fmla="*/ 1038225 w 1601259"/>
              <a:gd name="connsiteY22" fmla="*/ 231918 h 993918"/>
              <a:gd name="connsiteX23" fmla="*/ 1247775 w 1601259"/>
              <a:gd name="connsiteY23" fmla="*/ 317643 h 993918"/>
              <a:gd name="connsiteX24" fmla="*/ 1362075 w 1601259"/>
              <a:gd name="connsiteY24" fmla="*/ 393843 h 993918"/>
              <a:gd name="connsiteX25" fmla="*/ 1476375 w 1601259"/>
              <a:gd name="connsiteY25" fmla="*/ 470043 h 993918"/>
              <a:gd name="connsiteX26" fmla="*/ 1533525 w 1601259"/>
              <a:gd name="connsiteY26" fmla="*/ 517668 h 993918"/>
              <a:gd name="connsiteX27" fmla="*/ 1600200 w 1601259"/>
              <a:gd name="connsiteY27" fmla="*/ 603393 h 993918"/>
              <a:gd name="connsiteX28" fmla="*/ 1571625 w 1601259"/>
              <a:gd name="connsiteY28" fmla="*/ 689118 h 993918"/>
              <a:gd name="connsiteX29" fmla="*/ 1533525 w 1601259"/>
              <a:gd name="connsiteY29" fmla="*/ 727218 h 993918"/>
              <a:gd name="connsiteX30" fmla="*/ 1485900 w 1601259"/>
              <a:gd name="connsiteY30" fmla="*/ 774843 h 993918"/>
              <a:gd name="connsiteX31" fmla="*/ 1314450 w 1601259"/>
              <a:gd name="connsiteY31" fmla="*/ 822468 h 993918"/>
              <a:gd name="connsiteX32" fmla="*/ 1157288 w 1601259"/>
              <a:gd name="connsiteY32" fmla="*/ 841518 h 993918"/>
              <a:gd name="connsiteX33" fmla="*/ 1028700 w 1601259"/>
              <a:gd name="connsiteY33" fmla="*/ 879618 h 993918"/>
              <a:gd name="connsiteX34" fmla="*/ 933450 w 1601259"/>
              <a:gd name="connsiteY34" fmla="*/ 908193 h 993918"/>
              <a:gd name="connsiteX35" fmla="*/ 809625 w 1601259"/>
              <a:gd name="connsiteY35" fmla="*/ 917718 h 993918"/>
              <a:gd name="connsiteX36" fmla="*/ 685800 w 1601259"/>
              <a:gd name="connsiteY36" fmla="*/ 955818 h 993918"/>
              <a:gd name="connsiteX37" fmla="*/ 609600 w 1601259"/>
              <a:gd name="connsiteY37" fmla="*/ 974868 h 993918"/>
              <a:gd name="connsiteX38" fmla="*/ 509588 w 1601259"/>
              <a:gd name="connsiteY38" fmla="*/ 993918 h 993918"/>
              <a:gd name="connsiteX39" fmla="*/ 495300 w 1601259"/>
              <a:gd name="connsiteY39" fmla="*/ 851043 h 993918"/>
              <a:gd name="connsiteX40" fmla="*/ 452437 w 1601259"/>
              <a:gd name="connsiteY40" fmla="*/ 770081 h 993918"/>
              <a:gd name="connsiteX41" fmla="*/ 223838 w 1601259"/>
              <a:gd name="connsiteY41" fmla="*/ 731980 h 993918"/>
              <a:gd name="connsiteX0" fmla="*/ 0 w 1600200"/>
              <a:gd name="connsiteY0" fmla="*/ 698643 h 993918"/>
              <a:gd name="connsiteX1" fmla="*/ 0 w 1600200"/>
              <a:gd name="connsiteY1" fmla="*/ 717693 h 993918"/>
              <a:gd name="connsiteX2" fmla="*/ 85728 w 1600200"/>
              <a:gd name="connsiteY2" fmla="*/ 675849 h 993918"/>
              <a:gd name="connsiteX3" fmla="*/ 195464 w 1600200"/>
              <a:gd name="connsiteY3" fmla="*/ 622443 h 993918"/>
              <a:gd name="connsiteX4" fmla="*/ 233362 w 1600200"/>
              <a:gd name="connsiteY4" fmla="*/ 503381 h 993918"/>
              <a:gd name="connsiteX5" fmla="*/ 323850 w 1600200"/>
              <a:gd name="connsiteY5" fmla="*/ 441468 h 993918"/>
              <a:gd name="connsiteX6" fmla="*/ 333375 w 1600200"/>
              <a:gd name="connsiteY6" fmla="*/ 403368 h 993918"/>
              <a:gd name="connsiteX7" fmla="*/ 338137 w 1600200"/>
              <a:gd name="connsiteY7" fmla="*/ 336693 h 993918"/>
              <a:gd name="connsiteX8" fmla="*/ 333375 w 1600200"/>
              <a:gd name="connsiteY8" fmla="*/ 260493 h 993918"/>
              <a:gd name="connsiteX9" fmla="*/ 314325 w 1600200"/>
              <a:gd name="connsiteY9" fmla="*/ 203343 h 993918"/>
              <a:gd name="connsiteX10" fmla="*/ 285750 w 1600200"/>
              <a:gd name="connsiteY10" fmla="*/ 184293 h 993918"/>
              <a:gd name="connsiteX11" fmla="*/ 266700 w 1600200"/>
              <a:gd name="connsiteY11" fmla="*/ 155718 h 993918"/>
              <a:gd name="connsiteX12" fmla="*/ 171450 w 1600200"/>
              <a:gd name="connsiteY12" fmla="*/ 108093 h 993918"/>
              <a:gd name="connsiteX13" fmla="*/ 142875 w 1600200"/>
              <a:gd name="connsiteY13" fmla="*/ 89043 h 993918"/>
              <a:gd name="connsiteX14" fmla="*/ 133350 w 1600200"/>
              <a:gd name="connsiteY14" fmla="*/ 60468 h 993918"/>
              <a:gd name="connsiteX15" fmla="*/ 76200 w 1600200"/>
              <a:gd name="connsiteY15" fmla="*/ 41418 h 993918"/>
              <a:gd name="connsiteX16" fmla="*/ 85725 w 1600200"/>
              <a:gd name="connsiteY16" fmla="*/ 12843 h 993918"/>
              <a:gd name="connsiteX17" fmla="*/ 268314 w 1600200"/>
              <a:gd name="connsiteY17" fmla="*/ 2672 h 993918"/>
              <a:gd name="connsiteX18" fmla="*/ 533400 w 1600200"/>
              <a:gd name="connsiteY18" fmla="*/ 60468 h 993918"/>
              <a:gd name="connsiteX19" fmla="*/ 714375 w 1600200"/>
              <a:gd name="connsiteY19" fmla="*/ 108093 h 993918"/>
              <a:gd name="connsiteX20" fmla="*/ 771525 w 1600200"/>
              <a:gd name="connsiteY20" fmla="*/ 127143 h 993918"/>
              <a:gd name="connsiteX21" fmla="*/ 933450 w 1600200"/>
              <a:gd name="connsiteY21" fmla="*/ 184293 h 993918"/>
              <a:gd name="connsiteX22" fmla="*/ 1038225 w 1600200"/>
              <a:gd name="connsiteY22" fmla="*/ 231918 h 993918"/>
              <a:gd name="connsiteX23" fmla="*/ 1247775 w 1600200"/>
              <a:gd name="connsiteY23" fmla="*/ 317643 h 993918"/>
              <a:gd name="connsiteX24" fmla="*/ 1362075 w 1600200"/>
              <a:gd name="connsiteY24" fmla="*/ 393843 h 993918"/>
              <a:gd name="connsiteX25" fmla="*/ 1476375 w 1600200"/>
              <a:gd name="connsiteY25" fmla="*/ 470043 h 993918"/>
              <a:gd name="connsiteX26" fmla="*/ 1533525 w 1600200"/>
              <a:gd name="connsiteY26" fmla="*/ 517668 h 993918"/>
              <a:gd name="connsiteX27" fmla="*/ 1600200 w 1600200"/>
              <a:gd name="connsiteY27" fmla="*/ 603393 h 993918"/>
              <a:gd name="connsiteX28" fmla="*/ 1533525 w 1600200"/>
              <a:gd name="connsiteY28" fmla="*/ 727218 h 993918"/>
              <a:gd name="connsiteX29" fmla="*/ 1485900 w 1600200"/>
              <a:gd name="connsiteY29" fmla="*/ 774843 h 993918"/>
              <a:gd name="connsiteX30" fmla="*/ 1314450 w 1600200"/>
              <a:gd name="connsiteY30" fmla="*/ 822468 h 993918"/>
              <a:gd name="connsiteX31" fmla="*/ 1157288 w 1600200"/>
              <a:gd name="connsiteY31" fmla="*/ 841518 h 993918"/>
              <a:gd name="connsiteX32" fmla="*/ 1028700 w 1600200"/>
              <a:gd name="connsiteY32" fmla="*/ 879618 h 993918"/>
              <a:gd name="connsiteX33" fmla="*/ 933450 w 1600200"/>
              <a:gd name="connsiteY33" fmla="*/ 908193 h 993918"/>
              <a:gd name="connsiteX34" fmla="*/ 809625 w 1600200"/>
              <a:gd name="connsiteY34" fmla="*/ 917718 h 993918"/>
              <a:gd name="connsiteX35" fmla="*/ 685800 w 1600200"/>
              <a:gd name="connsiteY35" fmla="*/ 955818 h 993918"/>
              <a:gd name="connsiteX36" fmla="*/ 609600 w 1600200"/>
              <a:gd name="connsiteY36" fmla="*/ 974868 h 993918"/>
              <a:gd name="connsiteX37" fmla="*/ 509588 w 1600200"/>
              <a:gd name="connsiteY37" fmla="*/ 993918 h 993918"/>
              <a:gd name="connsiteX38" fmla="*/ 495300 w 1600200"/>
              <a:gd name="connsiteY38" fmla="*/ 851043 h 993918"/>
              <a:gd name="connsiteX39" fmla="*/ 452437 w 1600200"/>
              <a:gd name="connsiteY39" fmla="*/ 770081 h 993918"/>
              <a:gd name="connsiteX40" fmla="*/ 223838 w 1600200"/>
              <a:gd name="connsiteY40" fmla="*/ 731980 h 993918"/>
              <a:gd name="connsiteX0" fmla="*/ 0 w 1600200"/>
              <a:gd name="connsiteY0" fmla="*/ 698643 h 993918"/>
              <a:gd name="connsiteX1" fmla="*/ 85728 w 1600200"/>
              <a:gd name="connsiteY1" fmla="*/ 675849 h 993918"/>
              <a:gd name="connsiteX2" fmla="*/ 195464 w 1600200"/>
              <a:gd name="connsiteY2" fmla="*/ 622443 h 993918"/>
              <a:gd name="connsiteX3" fmla="*/ 233362 w 1600200"/>
              <a:gd name="connsiteY3" fmla="*/ 503381 h 993918"/>
              <a:gd name="connsiteX4" fmla="*/ 323850 w 1600200"/>
              <a:gd name="connsiteY4" fmla="*/ 441468 h 993918"/>
              <a:gd name="connsiteX5" fmla="*/ 333375 w 1600200"/>
              <a:gd name="connsiteY5" fmla="*/ 403368 h 993918"/>
              <a:gd name="connsiteX6" fmla="*/ 338137 w 1600200"/>
              <a:gd name="connsiteY6" fmla="*/ 336693 h 993918"/>
              <a:gd name="connsiteX7" fmla="*/ 333375 w 1600200"/>
              <a:gd name="connsiteY7" fmla="*/ 260493 h 993918"/>
              <a:gd name="connsiteX8" fmla="*/ 314325 w 1600200"/>
              <a:gd name="connsiteY8" fmla="*/ 203343 h 993918"/>
              <a:gd name="connsiteX9" fmla="*/ 285750 w 1600200"/>
              <a:gd name="connsiteY9" fmla="*/ 184293 h 993918"/>
              <a:gd name="connsiteX10" fmla="*/ 266700 w 1600200"/>
              <a:gd name="connsiteY10" fmla="*/ 155718 h 993918"/>
              <a:gd name="connsiteX11" fmla="*/ 171450 w 1600200"/>
              <a:gd name="connsiteY11" fmla="*/ 108093 h 993918"/>
              <a:gd name="connsiteX12" fmla="*/ 142875 w 1600200"/>
              <a:gd name="connsiteY12" fmla="*/ 89043 h 993918"/>
              <a:gd name="connsiteX13" fmla="*/ 133350 w 1600200"/>
              <a:gd name="connsiteY13" fmla="*/ 60468 h 993918"/>
              <a:gd name="connsiteX14" fmla="*/ 76200 w 1600200"/>
              <a:gd name="connsiteY14" fmla="*/ 41418 h 993918"/>
              <a:gd name="connsiteX15" fmla="*/ 85725 w 1600200"/>
              <a:gd name="connsiteY15" fmla="*/ 12843 h 993918"/>
              <a:gd name="connsiteX16" fmla="*/ 268314 w 1600200"/>
              <a:gd name="connsiteY16" fmla="*/ 2672 h 993918"/>
              <a:gd name="connsiteX17" fmla="*/ 533400 w 1600200"/>
              <a:gd name="connsiteY17" fmla="*/ 60468 h 993918"/>
              <a:gd name="connsiteX18" fmla="*/ 714375 w 1600200"/>
              <a:gd name="connsiteY18" fmla="*/ 108093 h 993918"/>
              <a:gd name="connsiteX19" fmla="*/ 771525 w 1600200"/>
              <a:gd name="connsiteY19" fmla="*/ 127143 h 993918"/>
              <a:gd name="connsiteX20" fmla="*/ 933450 w 1600200"/>
              <a:gd name="connsiteY20" fmla="*/ 184293 h 993918"/>
              <a:gd name="connsiteX21" fmla="*/ 1038225 w 1600200"/>
              <a:gd name="connsiteY21" fmla="*/ 231918 h 993918"/>
              <a:gd name="connsiteX22" fmla="*/ 1247775 w 1600200"/>
              <a:gd name="connsiteY22" fmla="*/ 317643 h 993918"/>
              <a:gd name="connsiteX23" fmla="*/ 1362075 w 1600200"/>
              <a:gd name="connsiteY23" fmla="*/ 393843 h 993918"/>
              <a:gd name="connsiteX24" fmla="*/ 1476375 w 1600200"/>
              <a:gd name="connsiteY24" fmla="*/ 470043 h 993918"/>
              <a:gd name="connsiteX25" fmla="*/ 1533525 w 1600200"/>
              <a:gd name="connsiteY25" fmla="*/ 517668 h 993918"/>
              <a:gd name="connsiteX26" fmla="*/ 1600200 w 1600200"/>
              <a:gd name="connsiteY26" fmla="*/ 603393 h 993918"/>
              <a:gd name="connsiteX27" fmla="*/ 1533525 w 1600200"/>
              <a:gd name="connsiteY27" fmla="*/ 727218 h 993918"/>
              <a:gd name="connsiteX28" fmla="*/ 1485900 w 1600200"/>
              <a:gd name="connsiteY28" fmla="*/ 774843 h 993918"/>
              <a:gd name="connsiteX29" fmla="*/ 1314450 w 1600200"/>
              <a:gd name="connsiteY29" fmla="*/ 822468 h 993918"/>
              <a:gd name="connsiteX30" fmla="*/ 1157288 w 1600200"/>
              <a:gd name="connsiteY30" fmla="*/ 841518 h 993918"/>
              <a:gd name="connsiteX31" fmla="*/ 1028700 w 1600200"/>
              <a:gd name="connsiteY31" fmla="*/ 879618 h 993918"/>
              <a:gd name="connsiteX32" fmla="*/ 933450 w 1600200"/>
              <a:gd name="connsiteY32" fmla="*/ 908193 h 993918"/>
              <a:gd name="connsiteX33" fmla="*/ 809625 w 1600200"/>
              <a:gd name="connsiteY33" fmla="*/ 917718 h 993918"/>
              <a:gd name="connsiteX34" fmla="*/ 685800 w 1600200"/>
              <a:gd name="connsiteY34" fmla="*/ 955818 h 993918"/>
              <a:gd name="connsiteX35" fmla="*/ 609600 w 1600200"/>
              <a:gd name="connsiteY35" fmla="*/ 974868 h 993918"/>
              <a:gd name="connsiteX36" fmla="*/ 509588 w 1600200"/>
              <a:gd name="connsiteY36" fmla="*/ 993918 h 993918"/>
              <a:gd name="connsiteX37" fmla="*/ 495300 w 1600200"/>
              <a:gd name="connsiteY37" fmla="*/ 851043 h 993918"/>
              <a:gd name="connsiteX38" fmla="*/ 452437 w 1600200"/>
              <a:gd name="connsiteY38" fmla="*/ 770081 h 993918"/>
              <a:gd name="connsiteX39" fmla="*/ 223838 w 1600200"/>
              <a:gd name="connsiteY39" fmla="*/ 731980 h 993918"/>
              <a:gd name="connsiteX0" fmla="*/ 0 w 1600200"/>
              <a:gd name="connsiteY0" fmla="*/ 698643 h 993918"/>
              <a:gd name="connsiteX1" fmla="*/ 85728 w 1600200"/>
              <a:gd name="connsiteY1" fmla="*/ 675849 h 993918"/>
              <a:gd name="connsiteX2" fmla="*/ 195464 w 1600200"/>
              <a:gd name="connsiteY2" fmla="*/ 622443 h 993918"/>
              <a:gd name="connsiteX3" fmla="*/ 233362 w 1600200"/>
              <a:gd name="connsiteY3" fmla="*/ 503381 h 993918"/>
              <a:gd name="connsiteX4" fmla="*/ 323850 w 1600200"/>
              <a:gd name="connsiteY4" fmla="*/ 441468 h 993918"/>
              <a:gd name="connsiteX5" fmla="*/ 338137 w 1600200"/>
              <a:gd name="connsiteY5" fmla="*/ 336693 h 993918"/>
              <a:gd name="connsiteX6" fmla="*/ 333375 w 1600200"/>
              <a:gd name="connsiteY6" fmla="*/ 260493 h 993918"/>
              <a:gd name="connsiteX7" fmla="*/ 314325 w 1600200"/>
              <a:gd name="connsiteY7" fmla="*/ 203343 h 993918"/>
              <a:gd name="connsiteX8" fmla="*/ 285750 w 1600200"/>
              <a:gd name="connsiteY8" fmla="*/ 184293 h 993918"/>
              <a:gd name="connsiteX9" fmla="*/ 266700 w 1600200"/>
              <a:gd name="connsiteY9" fmla="*/ 155718 h 993918"/>
              <a:gd name="connsiteX10" fmla="*/ 171450 w 1600200"/>
              <a:gd name="connsiteY10" fmla="*/ 108093 h 993918"/>
              <a:gd name="connsiteX11" fmla="*/ 142875 w 1600200"/>
              <a:gd name="connsiteY11" fmla="*/ 89043 h 993918"/>
              <a:gd name="connsiteX12" fmla="*/ 133350 w 1600200"/>
              <a:gd name="connsiteY12" fmla="*/ 60468 h 993918"/>
              <a:gd name="connsiteX13" fmla="*/ 76200 w 1600200"/>
              <a:gd name="connsiteY13" fmla="*/ 41418 h 993918"/>
              <a:gd name="connsiteX14" fmla="*/ 85725 w 1600200"/>
              <a:gd name="connsiteY14" fmla="*/ 12843 h 993918"/>
              <a:gd name="connsiteX15" fmla="*/ 268314 w 1600200"/>
              <a:gd name="connsiteY15" fmla="*/ 2672 h 993918"/>
              <a:gd name="connsiteX16" fmla="*/ 533400 w 1600200"/>
              <a:gd name="connsiteY16" fmla="*/ 60468 h 993918"/>
              <a:gd name="connsiteX17" fmla="*/ 714375 w 1600200"/>
              <a:gd name="connsiteY17" fmla="*/ 108093 h 993918"/>
              <a:gd name="connsiteX18" fmla="*/ 771525 w 1600200"/>
              <a:gd name="connsiteY18" fmla="*/ 127143 h 993918"/>
              <a:gd name="connsiteX19" fmla="*/ 933450 w 1600200"/>
              <a:gd name="connsiteY19" fmla="*/ 184293 h 993918"/>
              <a:gd name="connsiteX20" fmla="*/ 1038225 w 1600200"/>
              <a:gd name="connsiteY20" fmla="*/ 231918 h 993918"/>
              <a:gd name="connsiteX21" fmla="*/ 1247775 w 1600200"/>
              <a:gd name="connsiteY21" fmla="*/ 317643 h 993918"/>
              <a:gd name="connsiteX22" fmla="*/ 1362075 w 1600200"/>
              <a:gd name="connsiteY22" fmla="*/ 393843 h 993918"/>
              <a:gd name="connsiteX23" fmla="*/ 1476375 w 1600200"/>
              <a:gd name="connsiteY23" fmla="*/ 470043 h 993918"/>
              <a:gd name="connsiteX24" fmla="*/ 1533525 w 1600200"/>
              <a:gd name="connsiteY24" fmla="*/ 517668 h 993918"/>
              <a:gd name="connsiteX25" fmla="*/ 1600200 w 1600200"/>
              <a:gd name="connsiteY25" fmla="*/ 603393 h 993918"/>
              <a:gd name="connsiteX26" fmla="*/ 1533525 w 1600200"/>
              <a:gd name="connsiteY26" fmla="*/ 727218 h 993918"/>
              <a:gd name="connsiteX27" fmla="*/ 1485900 w 1600200"/>
              <a:gd name="connsiteY27" fmla="*/ 774843 h 993918"/>
              <a:gd name="connsiteX28" fmla="*/ 1314450 w 1600200"/>
              <a:gd name="connsiteY28" fmla="*/ 822468 h 993918"/>
              <a:gd name="connsiteX29" fmla="*/ 1157288 w 1600200"/>
              <a:gd name="connsiteY29" fmla="*/ 841518 h 993918"/>
              <a:gd name="connsiteX30" fmla="*/ 1028700 w 1600200"/>
              <a:gd name="connsiteY30" fmla="*/ 879618 h 993918"/>
              <a:gd name="connsiteX31" fmla="*/ 933450 w 1600200"/>
              <a:gd name="connsiteY31" fmla="*/ 908193 h 993918"/>
              <a:gd name="connsiteX32" fmla="*/ 809625 w 1600200"/>
              <a:gd name="connsiteY32" fmla="*/ 917718 h 993918"/>
              <a:gd name="connsiteX33" fmla="*/ 685800 w 1600200"/>
              <a:gd name="connsiteY33" fmla="*/ 955818 h 993918"/>
              <a:gd name="connsiteX34" fmla="*/ 609600 w 1600200"/>
              <a:gd name="connsiteY34" fmla="*/ 974868 h 993918"/>
              <a:gd name="connsiteX35" fmla="*/ 509588 w 1600200"/>
              <a:gd name="connsiteY35" fmla="*/ 993918 h 993918"/>
              <a:gd name="connsiteX36" fmla="*/ 495300 w 1600200"/>
              <a:gd name="connsiteY36" fmla="*/ 851043 h 993918"/>
              <a:gd name="connsiteX37" fmla="*/ 452437 w 1600200"/>
              <a:gd name="connsiteY37" fmla="*/ 770081 h 993918"/>
              <a:gd name="connsiteX38" fmla="*/ 223838 w 1600200"/>
              <a:gd name="connsiteY38" fmla="*/ 731980 h 993918"/>
              <a:gd name="connsiteX0" fmla="*/ 0 w 1600200"/>
              <a:gd name="connsiteY0" fmla="*/ 698643 h 993918"/>
              <a:gd name="connsiteX1" fmla="*/ 85728 w 1600200"/>
              <a:gd name="connsiteY1" fmla="*/ 675849 h 993918"/>
              <a:gd name="connsiteX2" fmla="*/ 195464 w 1600200"/>
              <a:gd name="connsiteY2" fmla="*/ 622443 h 993918"/>
              <a:gd name="connsiteX3" fmla="*/ 233362 w 1600200"/>
              <a:gd name="connsiteY3" fmla="*/ 503381 h 993918"/>
              <a:gd name="connsiteX4" fmla="*/ 323850 w 1600200"/>
              <a:gd name="connsiteY4" fmla="*/ 441468 h 993918"/>
              <a:gd name="connsiteX5" fmla="*/ 338137 w 1600200"/>
              <a:gd name="connsiteY5" fmla="*/ 336693 h 993918"/>
              <a:gd name="connsiteX6" fmla="*/ 333375 w 1600200"/>
              <a:gd name="connsiteY6" fmla="*/ 260493 h 993918"/>
              <a:gd name="connsiteX7" fmla="*/ 314325 w 1600200"/>
              <a:gd name="connsiteY7" fmla="*/ 203343 h 993918"/>
              <a:gd name="connsiteX8" fmla="*/ 266700 w 1600200"/>
              <a:gd name="connsiteY8" fmla="*/ 155718 h 993918"/>
              <a:gd name="connsiteX9" fmla="*/ 171450 w 1600200"/>
              <a:gd name="connsiteY9" fmla="*/ 108093 h 993918"/>
              <a:gd name="connsiteX10" fmla="*/ 142875 w 1600200"/>
              <a:gd name="connsiteY10" fmla="*/ 89043 h 993918"/>
              <a:gd name="connsiteX11" fmla="*/ 133350 w 1600200"/>
              <a:gd name="connsiteY11" fmla="*/ 60468 h 993918"/>
              <a:gd name="connsiteX12" fmla="*/ 76200 w 1600200"/>
              <a:gd name="connsiteY12" fmla="*/ 41418 h 993918"/>
              <a:gd name="connsiteX13" fmla="*/ 85725 w 1600200"/>
              <a:gd name="connsiteY13" fmla="*/ 12843 h 993918"/>
              <a:gd name="connsiteX14" fmla="*/ 268314 w 1600200"/>
              <a:gd name="connsiteY14" fmla="*/ 2672 h 993918"/>
              <a:gd name="connsiteX15" fmla="*/ 533400 w 1600200"/>
              <a:gd name="connsiteY15" fmla="*/ 60468 h 993918"/>
              <a:gd name="connsiteX16" fmla="*/ 714375 w 1600200"/>
              <a:gd name="connsiteY16" fmla="*/ 108093 h 993918"/>
              <a:gd name="connsiteX17" fmla="*/ 771525 w 1600200"/>
              <a:gd name="connsiteY17" fmla="*/ 127143 h 993918"/>
              <a:gd name="connsiteX18" fmla="*/ 933450 w 1600200"/>
              <a:gd name="connsiteY18" fmla="*/ 184293 h 993918"/>
              <a:gd name="connsiteX19" fmla="*/ 1038225 w 1600200"/>
              <a:gd name="connsiteY19" fmla="*/ 231918 h 993918"/>
              <a:gd name="connsiteX20" fmla="*/ 1247775 w 1600200"/>
              <a:gd name="connsiteY20" fmla="*/ 317643 h 993918"/>
              <a:gd name="connsiteX21" fmla="*/ 1362075 w 1600200"/>
              <a:gd name="connsiteY21" fmla="*/ 393843 h 993918"/>
              <a:gd name="connsiteX22" fmla="*/ 1476375 w 1600200"/>
              <a:gd name="connsiteY22" fmla="*/ 470043 h 993918"/>
              <a:gd name="connsiteX23" fmla="*/ 1533525 w 1600200"/>
              <a:gd name="connsiteY23" fmla="*/ 517668 h 993918"/>
              <a:gd name="connsiteX24" fmla="*/ 1600200 w 1600200"/>
              <a:gd name="connsiteY24" fmla="*/ 603393 h 993918"/>
              <a:gd name="connsiteX25" fmla="*/ 1533525 w 1600200"/>
              <a:gd name="connsiteY25" fmla="*/ 727218 h 993918"/>
              <a:gd name="connsiteX26" fmla="*/ 1485900 w 1600200"/>
              <a:gd name="connsiteY26" fmla="*/ 774843 h 993918"/>
              <a:gd name="connsiteX27" fmla="*/ 1314450 w 1600200"/>
              <a:gd name="connsiteY27" fmla="*/ 822468 h 993918"/>
              <a:gd name="connsiteX28" fmla="*/ 1157288 w 1600200"/>
              <a:gd name="connsiteY28" fmla="*/ 841518 h 993918"/>
              <a:gd name="connsiteX29" fmla="*/ 1028700 w 1600200"/>
              <a:gd name="connsiteY29" fmla="*/ 879618 h 993918"/>
              <a:gd name="connsiteX30" fmla="*/ 933450 w 1600200"/>
              <a:gd name="connsiteY30" fmla="*/ 908193 h 993918"/>
              <a:gd name="connsiteX31" fmla="*/ 809625 w 1600200"/>
              <a:gd name="connsiteY31" fmla="*/ 917718 h 993918"/>
              <a:gd name="connsiteX32" fmla="*/ 685800 w 1600200"/>
              <a:gd name="connsiteY32" fmla="*/ 955818 h 993918"/>
              <a:gd name="connsiteX33" fmla="*/ 609600 w 1600200"/>
              <a:gd name="connsiteY33" fmla="*/ 974868 h 993918"/>
              <a:gd name="connsiteX34" fmla="*/ 509588 w 1600200"/>
              <a:gd name="connsiteY34" fmla="*/ 993918 h 993918"/>
              <a:gd name="connsiteX35" fmla="*/ 495300 w 1600200"/>
              <a:gd name="connsiteY35" fmla="*/ 851043 h 993918"/>
              <a:gd name="connsiteX36" fmla="*/ 452437 w 1600200"/>
              <a:gd name="connsiteY36" fmla="*/ 770081 h 993918"/>
              <a:gd name="connsiteX37" fmla="*/ 223838 w 1600200"/>
              <a:gd name="connsiteY37" fmla="*/ 731980 h 993918"/>
              <a:gd name="connsiteX0" fmla="*/ 0 w 1600200"/>
              <a:gd name="connsiteY0" fmla="*/ 698643 h 993918"/>
              <a:gd name="connsiteX1" fmla="*/ 85728 w 1600200"/>
              <a:gd name="connsiteY1" fmla="*/ 675849 h 993918"/>
              <a:gd name="connsiteX2" fmla="*/ 195464 w 1600200"/>
              <a:gd name="connsiteY2" fmla="*/ 622443 h 993918"/>
              <a:gd name="connsiteX3" fmla="*/ 233362 w 1600200"/>
              <a:gd name="connsiteY3" fmla="*/ 503381 h 993918"/>
              <a:gd name="connsiteX4" fmla="*/ 323850 w 1600200"/>
              <a:gd name="connsiteY4" fmla="*/ 441468 h 993918"/>
              <a:gd name="connsiteX5" fmla="*/ 338137 w 1600200"/>
              <a:gd name="connsiteY5" fmla="*/ 336693 h 993918"/>
              <a:gd name="connsiteX6" fmla="*/ 333375 w 1600200"/>
              <a:gd name="connsiteY6" fmla="*/ 260493 h 993918"/>
              <a:gd name="connsiteX7" fmla="*/ 314325 w 1600200"/>
              <a:gd name="connsiteY7" fmla="*/ 203343 h 993918"/>
              <a:gd name="connsiteX8" fmla="*/ 266700 w 1600200"/>
              <a:gd name="connsiteY8" fmla="*/ 155718 h 993918"/>
              <a:gd name="connsiteX9" fmla="*/ 171450 w 1600200"/>
              <a:gd name="connsiteY9" fmla="*/ 108093 h 993918"/>
              <a:gd name="connsiteX10" fmla="*/ 142875 w 1600200"/>
              <a:gd name="connsiteY10" fmla="*/ 89043 h 993918"/>
              <a:gd name="connsiteX11" fmla="*/ 76200 w 1600200"/>
              <a:gd name="connsiteY11" fmla="*/ 41418 h 993918"/>
              <a:gd name="connsiteX12" fmla="*/ 85725 w 1600200"/>
              <a:gd name="connsiteY12" fmla="*/ 12843 h 993918"/>
              <a:gd name="connsiteX13" fmla="*/ 268314 w 1600200"/>
              <a:gd name="connsiteY13" fmla="*/ 2672 h 993918"/>
              <a:gd name="connsiteX14" fmla="*/ 533400 w 1600200"/>
              <a:gd name="connsiteY14" fmla="*/ 60468 h 993918"/>
              <a:gd name="connsiteX15" fmla="*/ 714375 w 1600200"/>
              <a:gd name="connsiteY15" fmla="*/ 108093 h 993918"/>
              <a:gd name="connsiteX16" fmla="*/ 771525 w 1600200"/>
              <a:gd name="connsiteY16" fmla="*/ 127143 h 993918"/>
              <a:gd name="connsiteX17" fmla="*/ 933450 w 1600200"/>
              <a:gd name="connsiteY17" fmla="*/ 184293 h 993918"/>
              <a:gd name="connsiteX18" fmla="*/ 1038225 w 1600200"/>
              <a:gd name="connsiteY18" fmla="*/ 231918 h 993918"/>
              <a:gd name="connsiteX19" fmla="*/ 1247775 w 1600200"/>
              <a:gd name="connsiteY19" fmla="*/ 317643 h 993918"/>
              <a:gd name="connsiteX20" fmla="*/ 1362075 w 1600200"/>
              <a:gd name="connsiteY20" fmla="*/ 393843 h 993918"/>
              <a:gd name="connsiteX21" fmla="*/ 1476375 w 1600200"/>
              <a:gd name="connsiteY21" fmla="*/ 470043 h 993918"/>
              <a:gd name="connsiteX22" fmla="*/ 1533525 w 1600200"/>
              <a:gd name="connsiteY22" fmla="*/ 517668 h 993918"/>
              <a:gd name="connsiteX23" fmla="*/ 1600200 w 1600200"/>
              <a:gd name="connsiteY23" fmla="*/ 603393 h 993918"/>
              <a:gd name="connsiteX24" fmla="*/ 1533525 w 1600200"/>
              <a:gd name="connsiteY24" fmla="*/ 727218 h 993918"/>
              <a:gd name="connsiteX25" fmla="*/ 1485900 w 1600200"/>
              <a:gd name="connsiteY25" fmla="*/ 774843 h 993918"/>
              <a:gd name="connsiteX26" fmla="*/ 1314450 w 1600200"/>
              <a:gd name="connsiteY26" fmla="*/ 822468 h 993918"/>
              <a:gd name="connsiteX27" fmla="*/ 1157288 w 1600200"/>
              <a:gd name="connsiteY27" fmla="*/ 841518 h 993918"/>
              <a:gd name="connsiteX28" fmla="*/ 1028700 w 1600200"/>
              <a:gd name="connsiteY28" fmla="*/ 879618 h 993918"/>
              <a:gd name="connsiteX29" fmla="*/ 933450 w 1600200"/>
              <a:gd name="connsiteY29" fmla="*/ 908193 h 993918"/>
              <a:gd name="connsiteX30" fmla="*/ 809625 w 1600200"/>
              <a:gd name="connsiteY30" fmla="*/ 917718 h 993918"/>
              <a:gd name="connsiteX31" fmla="*/ 685800 w 1600200"/>
              <a:gd name="connsiteY31" fmla="*/ 955818 h 993918"/>
              <a:gd name="connsiteX32" fmla="*/ 609600 w 1600200"/>
              <a:gd name="connsiteY32" fmla="*/ 974868 h 993918"/>
              <a:gd name="connsiteX33" fmla="*/ 509588 w 1600200"/>
              <a:gd name="connsiteY33" fmla="*/ 993918 h 993918"/>
              <a:gd name="connsiteX34" fmla="*/ 495300 w 1600200"/>
              <a:gd name="connsiteY34" fmla="*/ 851043 h 993918"/>
              <a:gd name="connsiteX35" fmla="*/ 452437 w 1600200"/>
              <a:gd name="connsiteY35" fmla="*/ 770081 h 993918"/>
              <a:gd name="connsiteX36" fmla="*/ 223838 w 1600200"/>
              <a:gd name="connsiteY36" fmla="*/ 731980 h 993918"/>
              <a:gd name="connsiteX0" fmla="*/ 0 w 1600200"/>
              <a:gd name="connsiteY0" fmla="*/ 698643 h 993918"/>
              <a:gd name="connsiteX1" fmla="*/ 85728 w 1600200"/>
              <a:gd name="connsiteY1" fmla="*/ 675849 h 993918"/>
              <a:gd name="connsiteX2" fmla="*/ 195464 w 1600200"/>
              <a:gd name="connsiteY2" fmla="*/ 622443 h 993918"/>
              <a:gd name="connsiteX3" fmla="*/ 233362 w 1600200"/>
              <a:gd name="connsiteY3" fmla="*/ 503381 h 993918"/>
              <a:gd name="connsiteX4" fmla="*/ 323850 w 1600200"/>
              <a:gd name="connsiteY4" fmla="*/ 441468 h 993918"/>
              <a:gd name="connsiteX5" fmla="*/ 338137 w 1600200"/>
              <a:gd name="connsiteY5" fmla="*/ 336693 h 993918"/>
              <a:gd name="connsiteX6" fmla="*/ 333375 w 1600200"/>
              <a:gd name="connsiteY6" fmla="*/ 260493 h 993918"/>
              <a:gd name="connsiteX7" fmla="*/ 314325 w 1600200"/>
              <a:gd name="connsiteY7" fmla="*/ 203343 h 993918"/>
              <a:gd name="connsiteX8" fmla="*/ 266700 w 1600200"/>
              <a:gd name="connsiteY8" fmla="*/ 155718 h 993918"/>
              <a:gd name="connsiteX9" fmla="*/ 142875 w 1600200"/>
              <a:gd name="connsiteY9" fmla="*/ 89043 h 993918"/>
              <a:gd name="connsiteX10" fmla="*/ 76200 w 1600200"/>
              <a:gd name="connsiteY10" fmla="*/ 41418 h 993918"/>
              <a:gd name="connsiteX11" fmla="*/ 85725 w 1600200"/>
              <a:gd name="connsiteY11" fmla="*/ 12843 h 993918"/>
              <a:gd name="connsiteX12" fmla="*/ 268314 w 1600200"/>
              <a:gd name="connsiteY12" fmla="*/ 2672 h 993918"/>
              <a:gd name="connsiteX13" fmla="*/ 533400 w 1600200"/>
              <a:gd name="connsiteY13" fmla="*/ 60468 h 993918"/>
              <a:gd name="connsiteX14" fmla="*/ 714375 w 1600200"/>
              <a:gd name="connsiteY14" fmla="*/ 108093 h 993918"/>
              <a:gd name="connsiteX15" fmla="*/ 771525 w 1600200"/>
              <a:gd name="connsiteY15" fmla="*/ 127143 h 993918"/>
              <a:gd name="connsiteX16" fmla="*/ 933450 w 1600200"/>
              <a:gd name="connsiteY16" fmla="*/ 184293 h 993918"/>
              <a:gd name="connsiteX17" fmla="*/ 1038225 w 1600200"/>
              <a:gd name="connsiteY17" fmla="*/ 231918 h 993918"/>
              <a:gd name="connsiteX18" fmla="*/ 1247775 w 1600200"/>
              <a:gd name="connsiteY18" fmla="*/ 317643 h 993918"/>
              <a:gd name="connsiteX19" fmla="*/ 1362075 w 1600200"/>
              <a:gd name="connsiteY19" fmla="*/ 393843 h 993918"/>
              <a:gd name="connsiteX20" fmla="*/ 1476375 w 1600200"/>
              <a:gd name="connsiteY20" fmla="*/ 470043 h 993918"/>
              <a:gd name="connsiteX21" fmla="*/ 1533525 w 1600200"/>
              <a:gd name="connsiteY21" fmla="*/ 517668 h 993918"/>
              <a:gd name="connsiteX22" fmla="*/ 1600200 w 1600200"/>
              <a:gd name="connsiteY22" fmla="*/ 603393 h 993918"/>
              <a:gd name="connsiteX23" fmla="*/ 1533525 w 1600200"/>
              <a:gd name="connsiteY23" fmla="*/ 727218 h 993918"/>
              <a:gd name="connsiteX24" fmla="*/ 1485900 w 1600200"/>
              <a:gd name="connsiteY24" fmla="*/ 774843 h 993918"/>
              <a:gd name="connsiteX25" fmla="*/ 1314450 w 1600200"/>
              <a:gd name="connsiteY25" fmla="*/ 822468 h 993918"/>
              <a:gd name="connsiteX26" fmla="*/ 1157288 w 1600200"/>
              <a:gd name="connsiteY26" fmla="*/ 841518 h 993918"/>
              <a:gd name="connsiteX27" fmla="*/ 1028700 w 1600200"/>
              <a:gd name="connsiteY27" fmla="*/ 879618 h 993918"/>
              <a:gd name="connsiteX28" fmla="*/ 933450 w 1600200"/>
              <a:gd name="connsiteY28" fmla="*/ 908193 h 993918"/>
              <a:gd name="connsiteX29" fmla="*/ 809625 w 1600200"/>
              <a:gd name="connsiteY29" fmla="*/ 917718 h 993918"/>
              <a:gd name="connsiteX30" fmla="*/ 685800 w 1600200"/>
              <a:gd name="connsiteY30" fmla="*/ 955818 h 993918"/>
              <a:gd name="connsiteX31" fmla="*/ 609600 w 1600200"/>
              <a:gd name="connsiteY31" fmla="*/ 974868 h 993918"/>
              <a:gd name="connsiteX32" fmla="*/ 509588 w 1600200"/>
              <a:gd name="connsiteY32" fmla="*/ 993918 h 993918"/>
              <a:gd name="connsiteX33" fmla="*/ 495300 w 1600200"/>
              <a:gd name="connsiteY33" fmla="*/ 851043 h 993918"/>
              <a:gd name="connsiteX34" fmla="*/ 452437 w 1600200"/>
              <a:gd name="connsiteY34" fmla="*/ 770081 h 993918"/>
              <a:gd name="connsiteX35" fmla="*/ 223838 w 1600200"/>
              <a:gd name="connsiteY35" fmla="*/ 731980 h 993918"/>
              <a:gd name="connsiteX0" fmla="*/ 0 w 1600200"/>
              <a:gd name="connsiteY0" fmla="*/ 700065 h 995340"/>
              <a:gd name="connsiteX1" fmla="*/ 85728 w 1600200"/>
              <a:gd name="connsiteY1" fmla="*/ 677271 h 995340"/>
              <a:gd name="connsiteX2" fmla="*/ 195464 w 1600200"/>
              <a:gd name="connsiteY2" fmla="*/ 623865 h 995340"/>
              <a:gd name="connsiteX3" fmla="*/ 233362 w 1600200"/>
              <a:gd name="connsiteY3" fmla="*/ 504803 h 995340"/>
              <a:gd name="connsiteX4" fmla="*/ 323850 w 1600200"/>
              <a:gd name="connsiteY4" fmla="*/ 442890 h 995340"/>
              <a:gd name="connsiteX5" fmla="*/ 338137 w 1600200"/>
              <a:gd name="connsiteY5" fmla="*/ 338115 h 995340"/>
              <a:gd name="connsiteX6" fmla="*/ 333375 w 1600200"/>
              <a:gd name="connsiteY6" fmla="*/ 261915 h 995340"/>
              <a:gd name="connsiteX7" fmla="*/ 314325 w 1600200"/>
              <a:gd name="connsiteY7" fmla="*/ 204765 h 995340"/>
              <a:gd name="connsiteX8" fmla="*/ 266700 w 1600200"/>
              <a:gd name="connsiteY8" fmla="*/ 157140 h 995340"/>
              <a:gd name="connsiteX9" fmla="*/ 142875 w 1600200"/>
              <a:gd name="connsiteY9" fmla="*/ 90465 h 995340"/>
              <a:gd name="connsiteX10" fmla="*/ 85725 w 1600200"/>
              <a:gd name="connsiteY10" fmla="*/ 14265 h 995340"/>
              <a:gd name="connsiteX11" fmla="*/ 268314 w 1600200"/>
              <a:gd name="connsiteY11" fmla="*/ 4094 h 995340"/>
              <a:gd name="connsiteX12" fmla="*/ 533400 w 1600200"/>
              <a:gd name="connsiteY12" fmla="*/ 61890 h 995340"/>
              <a:gd name="connsiteX13" fmla="*/ 714375 w 1600200"/>
              <a:gd name="connsiteY13" fmla="*/ 109515 h 995340"/>
              <a:gd name="connsiteX14" fmla="*/ 771525 w 1600200"/>
              <a:gd name="connsiteY14" fmla="*/ 128565 h 995340"/>
              <a:gd name="connsiteX15" fmla="*/ 933450 w 1600200"/>
              <a:gd name="connsiteY15" fmla="*/ 185715 h 995340"/>
              <a:gd name="connsiteX16" fmla="*/ 1038225 w 1600200"/>
              <a:gd name="connsiteY16" fmla="*/ 233340 h 995340"/>
              <a:gd name="connsiteX17" fmla="*/ 1247775 w 1600200"/>
              <a:gd name="connsiteY17" fmla="*/ 319065 h 995340"/>
              <a:gd name="connsiteX18" fmla="*/ 1362075 w 1600200"/>
              <a:gd name="connsiteY18" fmla="*/ 395265 h 995340"/>
              <a:gd name="connsiteX19" fmla="*/ 1476375 w 1600200"/>
              <a:gd name="connsiteY19" fmla="*/ 471465 h 995340"/>
              <a:gd name="connsiteX20" fmla="*/ 1533525 w 1600200"/>
              <a:gd name="connsiteY20" fmla="*/ 519090 h 995340"/>
              <a:gd name="connsiteX21" fmla="*/ 1600200 w 1600200"/>
              <a:gd name="connsiteY21" fmla="*/ 604815 h 995340"/>
              <a:gd name="connsiteX22" fmla="*/ 1533525 w 1600200"/>
              <a:gd name="connsiteY22" fmla="*/ 728640 h 995340"/>
              <a:gd name="connsiteX23" fmla="*/ 1485900 w 1600200"/>
              <a:gd name="connsiteY23" fmla="*/ 776265 h 995340"/>
              <a:gd name="connsiteX24" fmla="*/ 1314450 w 1600200"/>
              <a:gd name="connsiteY24" fmla="*/ 823890 h 995340"/>
              <a:gd name="connsiteX25" fmla="*/ 1157288 w 1600200"/>
              <a:gd name="connsiteY25" fmla="*/ 842940 h 995340"/>
              <a:gd name="connsiteX26" fmla="*/ 1028700 w 1600200"/>
              <a:gd name="connsiteY26" fmla="*/ 881040 h 995340"/>
              <a:gd name="connsiteX27" fmla="*/ 933450 w 1600200"/>
              <a:gd name="connsiteY27" fmla="*/ 909615 h 995340"/>
              <a:gd name="connsiteX28" fmla="*/ 809625 w 1600200"/>
              <a:gd name="connsiteY28" fmla="*/ 919140 h 995340"/>
              <a:gd name="connsiteX29" fmla="*/ 685800 w 1600200"/>
              <a:gd name="connsiteY29" fmla="*/ 957240 h 995340"/>
              <a:gd name="connsiteX30" fmla="*/ 609600 w 1600200"/>
              <a:gd name="connsiteY30" fmla="*/ 976290 h 995340"/>
              <a:gd name="connsiteX31" fmla="*/ 509588 w 1600200"/>
              <a:gd name="connsiteY31" fmla="*/ 995340 h 995340"/>
              <a:gd name="connsiteX32" fmla="*/ 495300 w 1600200"/>
              <a:gd name="connsiteY32" fmla="*/ 852465 h 995340"/>
              <a:gd name="connsiteX33" fmla="*/ 452437 w 1600200"/>
              <a:gd name="connsiteY33" fmla="*/ 771503 h 995340"/>
              <a:gd name="connsiteX34" fmla="*/ 223838 w 1600200"/>
              <a:gd name="connsiteY34" fmla="*/ 733402 h 995340"/>
              <a:gd name="connsiteX0" fmla="*/ 0 w 1600200"/>
              <a:gd name="connsiteY0" fmla="*/ 700065 h 995340"/>
              <a:gd name="connsiteX1" fmla="*/ 85728 w 1600200"/>
              <a:gd name="connsiteY1" fmla="*/ 677271 h 995340"/>
              <a:gd name="connsiteX2" fmla="*/ 195464 w 1600200"/>
              <a:gd name="connsiteY2" fmla="*/ 623865 h 995340"/>
              <a:gd name="connsiteX3" fmla="*/ 233362 w 1600200"/>
              <a:gd name="connsiteY3" fmla="*/ 504803 h 995340"/>
              <a:gd name="connsiteX4" fmla="*/ 323850 w 1600200"/>
              <a:gd name="connsiteY4" fmla="*/ 442890 h 995340"/>
              <a:gd name="connsiteX5" fmla="*/ 338137 w 1600200"/>
              <a:gd name="connsiteY5" fmla="*/ 338115 h 995340"/>
              <a:gd name="connsiteX6" fmla="*/ 333375 w 1600200"/>
              <a:gd name="connsiteY6" fmla="*/ 261915 h 995340"/>
              <a:gd name="connsiteX7" fmla="*/ 314325 w 1600200"/>
              <a:gd name="connsiteY7" fmla="*/ 204765 h 995340"/>
              <a:gd name="connsiteX8" fmla="*/ 266700 w 1600200"/>
              <a:gd name="connsiteY8" fmla="*/ 157140 h 995340"/>
              <a:gd name="connsiteX9" fmla="*/ 142875 w 1600200"/>
              <a:gd name="connsiteY9" fmla="*/ 90465 h 995340"/>
              <a:gd name="connsiteX10" fmla="*/ 8233 w 1600200"/>
              <a:gd name="connsiteY10" fmla="*/ 14265 h 995340"/>
              <a:gd name="connsiteX11" fmla="*/ 268314 w 1600200"/>
              <a:gd name="connsiteY11" fmla="*/ 4094 h 995340"/>
              <a:gd name="connsiteX12" fmla="*/ 533400 w 1600200"/>
              <a:gd name="connsiteY12" fmla="*/ 61890 h 995340"/>
              <a:gd name="connsiteX13" fmla="*/ 714375 w 1600200"/>
              <a:gd name="connsiteY13" fmla="*/ 109515 h 995340"/>
              <a:gd name="connsiteX14" fmla="*/ 771525 w 1600200"/>
              <a:gd name="connsiteY14" fmla="*/ 128565 h 995340"/>
              <a:gd name="connsiteX15" fmla="*/ 933450 w 1600200"/>
              <a:gd name="connsiteY15" fmla="*/ 185715 h 995340"/>
              <a:gd name="connsiteX16" fmla="*/ 1038225 w 1600200"/>
              <a:gd name="connsiteY16" fmla="*/ 233340 h 995340"/>
              <a:gd name="connsiteX17" fmla="*/ 1247775 w 1600200"/>
              <a:gd name="connsiteY17" fmla="*/ 319065 h 995340"/>
              <a:gd name="connsiteX18" fmla="*/ 1362075 w 1600200"/>
              <a:gd name="connsiteY18" fmla="*/ 395265 h 995340"/>
              <a:gd name="connsiteX19" fmla="*/ 1476375 w 1600200"/>
              <a:gd name="connsiteY19" fmla="*/ 471465 h 995340"/>
              <a:gd name="connsiteX20" fmla="*/ 1533525 w 1600200"/>
              <a:gd name="connsiteY20" fmla="*/ 519090 h 995340"/>
              <a:gd name="connsiteX21" fmla="*/ 1600200 w 1600200"/>
              <a:gd name="connsiteY21" fmla="*/ 604815 h 995340"/>
              <a:gd name="connsiteX22" fmla="*/ 1533525 w 1600200"/>
              <a:gd name="connsiteY22" fmla="*/ 728640 h 995340"/>
              <a:gd name="connsiteX23" fmla="*/ 1485900 w 1600200"/>
              <a:gd name="connsiteY23" fmla="*/ 776265 h 995340"/>
              <a:gd name="connsiteX24" fmla="*/ 1314450 w 1600200"/>
              <a:gd name="connsiteY24" fmla="*/ 823890 h 995340"/>
              <a:gd name="connsiteX25" fmla="*/ 1157288 w 1600200"/>
              <a:gd name="connsiteY25" fmla="*/ 842940 h 995340"/>
              <a:gd name="connsiteX26" fmla="*/ 1028700 w 1600200"/>
              <a:gd name="connsiteY26" fmla="*/ 881040 h 995340"/>
              <a:gd name="connsiteX27" fmla="*/ 933450 w 1600200"/>
              <a:gd name="connsiteY27" fmla="*/ 909615 h 995340"/>
              <a:gd name="connsiteX28" fmla="*/ 809625 w 1600200"/>
              <a:gd name="connsiteY28" fmla="*/ 919140 h 995340"/>
              <a:gd name="connsiteX29" fmla="*/ 685800 w 1600200"/>
              <a:gd name="connsiteY29" fmla="*/ 957240 h 995340"/>
              <a:gd name="connsiteX30" fmla="*/ 609600 w 1600200"/>
              <a:gd name="connsiteY30" fmla="*/ 976290 h 995340"/>
              <a:gd name="connsiteX31" fmla="*/ 509588 w 1600200"/>
              <a:gd name="connsiteY31" fmla="*/ 995340 h 995340"/>
              <a:gd name="connsiteX32" fmla="*/ 495300 w 1600200"/>
              <a:gd name="connsiteY32" fmla="*/ 852465 h 995340"/>
              <a:gd name="connsiteX33" fmla="*/ 452437 w 1600200"/>
              <a:gd name="connsiteY33" fmla="*/ 771503 h 995340"/>
              <a:gd name="connsiteX34" fmla="*/ 223838 w 1600200"/>
              <a:gd name="connsiteY34" fmla="*/ 733402 h 995340"/>
              <a:gd name="connsiteX0" fmla="*/ 0 w 1600200"/>
              <a:gd name="connsiteY0" fmla="*/ 700065 h 995340"/>
              <a:gd name="connsiteX1" fmla="*/ 85728 w 1600200"/>
              <a:gd name="connsiteY1" fmla="*/ 677271 h 995340"/>
              <a:gd name="connsiteX2" fmla="*/ 195464 w 1600200"/>
              <a:gd name="connsiteY2" fmla="*/ 623865 h 995340"/>
              <a:gd name="connsiteX3" fmla="*/ 233362 w 1600200"/>
              <a:gd name="connsiteY3" fmla="*/ 504803 h 995340"/>
              <a:gd name="connsiteX4" fmla="*/ 323850 w 1600200"/>
              <a:gd name="connsiteY4" fmla="*/ 442890 h 995340"/>
              <a:gd name="connsiteX5" fmla="*/ 338137 w 1600200"/>
              <a:gd name="connsiteY5" fmla="*/ 338115 h 995340"/>
              <a:gd name="connsiteX6" fmla="*/ 333375 w 1600200"/>
              <a:gd name="connsiteY6" fmla="*/ 261915 h 995340"/>
              <a:gd name="connsiteX7" fmla="*/ 314325 w 1600200"/>
              <a:gd name="connsiteY7" fmla="*/ 204765 h 995340"/>
              <a:gd name="connsiteX8" fmla="*/ 266700 w 1600200"/>
              <a:gd name="connsiteY8" fmla="*/ 157140 h 995340"/>
              <a:gd name="connsiteX9" fmla="*/ 142875 w 1600200"/>
              <a:gd name="connsiteY9" fmla="*/ 90465 h 995340"/>
              <a:gd name="connsiteX10" fmla="*/ 8233 w 1600200"/>
              <a:gd name="connsiteY10" fmla="*/ 14265 h 995340"/>
              <a:gd name="connsiteX11" fmla="*/ 268314 w 1600200"/>
              <a:gd name="connsiteY11" fmla="*/ 4094 h 995340"/>
              <a:gd name="connsiteX12" fmla="*/ 533400 w 1600200"/>
              <a:gd name="connsiteY12" fmla="*/ 61890 h 995340"/>
              <a:gd name="connsiteX13" fmla="*/ 714375 w 1600200"/>
              <a:gd name="connsiteY13" fmla="*/ 109515 h 995340"/>
              <a:gd name="connsiteX14" fmla="*/ 771525 w 1600200"/>
              <a:gd name="connsiteY14" fmla="*/ 128565 h 995340"/>
              <a:gd name="connsiteX15" fmla="*/ 933450 w 1600200"/>
              <a:gd name="connsiteY15" fmla="*/ 185715 h 995340"/>
              <a:gd name="connsiteX16" fmla="*/ 1038225 w 1600200"/>
              <a:gd name="connsiteY16" fmla="*/ 233340 h 995340"/>
              <a:gd name="connsiteX17" fmla="*/ 1247775 w 1600200"/>
              <a:gd name="connsiteY17" fmla="*/ 319065 h 995340"/>
              <a:gd name="connsiteX18" fmla="*/ 1362075 w 1600200"/>
              <a:gd name="connsiteY18" fmla="*/ 395265 h 995340"/>
              <a:gd name="connsiteX19" fmla="*/ 1476375 w 1600200"/>
              <a:gd name="connsiteY19" fmla="*/ 471465 h 995340"/>
              <a:gd name="connsiteX20" fmla="*/ 1533525 w 1600200"/>
              <a:gd name="connsiteY20" fmla="*/ 519090 h 995340"/>
              <a:gd name="connsiteX21" fmla="*/ 1600200 w 1600200"/>
              <a:gd name="connsiteY21" fmla="*/ 604815 h 995340"/>
              <a:gd name="connsiteX22" fmla="*/ 1533525 w 1600200"/>
              <a:gd name="connsiteY22" fmla="*/ 728640 h 995340"/>
              <a:gd name="connsiteX23" fmla="*/ 1485900 w 1600200"/>
              <a:gd name="connsiteY23" fmla="*/ 776265 h 995340"/>
              <a:gd name="connsiteX24" fmla="*/ 1314450 w 1600200"/>
              <a:gd name="connsiteY24" fmla="*/ 823890 h 995340"/>
              <a:gd name="connsiteX25" fmla="*/ 1157288 w 1600200"/>
              <a:gd name="connsiteY25" fmla="*/ 842940 h 995340"/>
              <a:gd name="connsiteX26" fmla="*/ 1028700 w 1600200"/>
              <a:gd name="connsiteY26" fmla="*/ 881040 h 995340"/>
              <a:gd name="connsiteX27" fmla="*/ 933450 w 1600200"/>
              <a:gd name="connsiteY27" fmla="*/ 909615 h 995340"/>
              <a:gd name="connsiteX28" fmla="*/ 809625 w 1600200"/>
              <a:gd name="connsiteY28" fmla="*/ 919140 h 995340"/>
              <a:gd name="connsiteX29" fmla="*/ 685800 w 1600200"/>
              <a:gd name="connsiteY29" fmla="*/ 957240 h 995340"/>
              <a:gd name="connsiteX30" fmla="*/ 609600 w 1600200"/>
              <a:gd name="connsiteY30" fmla="*/ 976290 h 995340"/>
              <a:gd name="connsiteX31" fmla="*/ 509588 w 1600200"/>
              <a:gd name="connsiteY31" fmla="*/ 995340 h 995340"/>
              <a:gd name="connsiteX32" fmla="*/ 495300 w 1600200"/>
              <a:gd name="connsiteY32" fmla="*/ 852465 h 995340"/>
              <a:gd name="connsiteX33" fmla="*/ 452437 w 1600200"/>
              <a:gd name="connsiteY33" fmla="*/ 771503 h 995340"/>
              <a:gd name="connsiteX34" fmla="*/ 223838 w 1600200"/>
              <a:gd name="connsiteY34" fmla="*/ 733402 h 995340"/>
              <a:gd name="connsiteX0" fmla="*/ 0 w 1600200"/>
              <a:gd name="connsiteY0" fmla="*/ 697405 h 992680"/>
              <a:gd name="connsiteX1" fmla="*/ 85728 w 1600200"/>
              <a:gd name="connsiteY1" fmla="*/ 674611 h 992680"/>
              <a:gd name="connsiteX2" fmla="*/ 195464 w 1600200"/>
              <a:gd name="connsiteY2" fmla="*/ 621205 h 992680"/>
              <a:gd name="connsiteX3" fmla="*/ 233362 w 1600200"/>
              <a:gd name="connsiteY3" fmla="*/ 502143 h 992680"/>
              <a:gd name="connsiteX4" fmla="*/ 323850 w 1600200"/>
              <a:gd name="connsiteY4" fmla="*/ 440230 h 992680"/>
              <a:gd name="connsiteX5" fmla="*/ 338137 w 1600200"/>
              <a:gd name="connsiteY5" fmla="*/ 335455 h 992680"/>
              <a:gd name="connsiteX6" fmla="*/ 333375 w 1600200"/>
              <a:gd name="connsiteY6" fmla="*/ 259255 h 992680"/>
              <a:gd name="connsiteX7" fmla="*/ 314325 w 1600200"/>
              <a:gd name="connsiteY7" fmla="*/ 202105 h 992680"/>
              <a:gd name="connsiteX8" fmla="*/ 266700 w 1600200"/>
              <a:gd name="connsiteY8" fmla="*/ 154480 h 992680"/>
              <a:gd name="connsiteX9" fmla="*/ 142875 w 1600200"/>
              <a:gd name="connsiteY9" fmla="*/ 87805 h 992680"/>
              <a:gd name="connsiteX10" fmla="*/ 70226 w 1600200"/>
              <a:gd name="connsiteY10" fmla="*/ 34852 h 992680"/>
              <a:gd name="connsiteX11" fmla="*/ 268314 w 1600200"/>
              <a:gd name="connsiteY11" fmla="*/ 1434 h 992680"/>
              <a:gd name="connsiteX12" fmla="*/ 533400 w 1600200"/>
              <a:gd name="connsiteY12" fmla="*/ 59230 h 992680"/>
              <a:gd name="connsiteX13" fmla="*/ 714375 w 1600200"/>
              <a:gd name="connsiteY13" fmla="*/ 106855 h 992680"/>
              <a:gd name="connsiteX14" fmla="*/ 771525 w 1600200"/>
              <a:gd name="connsiteY14" fmla="*/ 125905 h 992680"/>
              <a:gd name="connsiteX15" fmla="*/ 933450 w 1600200"/>
              <a:gd name="connsiteY15" fmla="*/ 183055 h 992680"/>
              <a:gd name="connsiteX16" fmla="*/ 1038225 w 1600200"/>
              <a:gd name="connsiteY16" fmla="*/ 230680 h 992680"/>
              <a:gd name="connsiteX17" fmla="*/ 1247775 w 1600200"/>
              <a:gd name="connsiteY17" fmla="*/ 316405 h 992680"/>
              <a:gd name="connsiteX18" fmla="*/ 1362075 w 1600200"/>
              <a:gd name="connsiteY18" fmla="*/ 392605 h 992680"/>
              <a:gd name="connsiteX19" fmla="*/ 1476375 w 1600200"/>
              <a:gd name="connsiteY19" fmla="*/ 468805 h 992680"/>
              <a:gd name="connsiteX20" fmla="*/ 1533525 w 1600200"/>
              <a:gd name="connsiteY20" fmla="*/ 516430 h 992680"/>
              <a:gd name="connsiteX21" fmla="*/ 1600200 w 1600200"/>
              <a:gd name="connsiteY21" fmla="*/ 602155 h 992680"/>
              <a:gd name="connsiteX22" fmla="*/ 1533525 w 1600200"/>
              <a:gd name="connsiteY22" fmla="*/ 725980 h 992680"/>
              <a:gd name="connsiteX23" fmla="*/ 1485900 w 1600200"/>
              <a:gd name="connsiteY23" fmla="*/ 773605 h 992680"/>
              <a:gd name="connsiteX24" fmla="*/ 1314450 w 1600200"/>
              <a:gd name="connsiteY24" fmla="*/ 821230 h 992680"/>
              <a:gd name="connsiteX25" fmla="*/ 1157288 w 1600200"/>
              <a:gd name="connsiteY25" fmla="*/ 840280 h 992680"/>
              <a:gd name="connsiteX26" fmla="*/ 1028700 w 1600200"/>
              <a:gd name="connsiteY26" fmla="*/ 878380 h 992680"/>
              <a:gd name="connsiteX27" fmla="*/ 933450 w 1600200"/>
              <a:gd name="connsiteY27" fmla="*/ 906955 h 992680"/>
              <a:gd name="connsiteX28" fmla="*/ 809625 w 1600200"/>
              <a:gd name="connsiteY28" fmla="*/ 916480 h 992680"/>
              <a:gd name="connsiteX29" fmla="*/ 685800 w 1600200"/>
              <a:gd name="connsiteY29" fmla="*/ 954580 h 992680"/>
              <a:gd name="connsiteX30" fmla="*/ 609600 w 1600200"/>
              <a:gd name="connsiteY30" fmla="*/ 973630 h 992680"/>
              <a:gd name="connsiteX31" fmla="*/ 509588 w 1600200"/>
              <a:gd name="connsiteY31" fmla="*/ 992680 h 992680"/>
              <a:gd name="connsiteX32" fmla="*/ 495300 w 1600200"/>
              <a:gd name="connsiteY32" fmla="*/ 849805 h 992680"/>
              <a:gd name="connsiteX33" fmla="*/ 452437 w 1600200"/>
              <a:gd name="connsiteY33" fmla="*/ 768843 h 992680"/>
              <a:gd name="connsiteX34" fmla="*/ 223838 w 1600200"/>
              <a:gd name="connsiteY34" fmla="*/ 730742 h 992680"/>
              <a:gd name="connsiteX0" fmla="*/ 0 w 1600200"/>
              <a:gd name="connsiteY0" fmla="*/ 713876 h 1009151"/>
              <a:gd name="connsiteX1" fmla="*/ 85728 w 1600200"/>
              <a:gd name="connsiteY1" fmla="*/ 691082 h 1009151"/>
              <a:gd name="connsiteX2" fmla="*/ 195464 w 1600200"/>
              <a:gd name="connsiteY2" fmla="*/ 637676 h 1009151"/>
              <a:gd name="connsiteX3" fmla="*/ 233362 w 1600200"/>
              <a:gd name="connsiteY3" fmla="*/ 518614 h 1009151"/>
              <a:gd name="connsiteX4" fmla="*/ 323850 w 1600200"/>
              <a:gd name="connsiteY4" fmla="*/ 456701 h 1009151"/>
              <a:gd name="connsiteX5" fmla="*/ 338137 w 1600200"/>
              <a:gd name="connsiteY5" fmla="*/ 351926 h 1009151"/>
              <a:gd name="connsiteX6" fmla="*/ 333375 w 1600200"/>
              <a:gd name="connsiteY6" fmla="*/ 275726 h 1009151"/>
              <a:gd name="connsiteX7" fmla="*/ 314325 w 1600200"/>
              <a:gd name="connsiteY7" fmla="*/ 218576 h 1009151"/>
              <a:gd name="connsiteX8" fmla="*/ 266700 w 1600200"/>
              <a:gd name="connsiteY8" fmla="*/ 170951 h 1009151"/>
              <a:gd name="connsiteX9" fmla="*/ 142875 w 1600200"/>
              <a:gd name="connsiteY9" fmla="*/ 104276 h 1009151"/>
              <a:gd name="connsiteX10" fmla="*/ 70226 w 1600200"/>
              <a:gd name="connsiteY10" fmla="*/ 51323 h 1009151"/>
              <a:gd name="connsiteX11" fmla="*/ 268314 w 1600200"/>
              <a:gd name="connsiteY11" fmla="*/ 17905 h 1009151"/>
              <a:gd name="connsiteX12" fmla="*/ 533400 w 1600200"/>
              <a:gd name="connsiteY12" fmla="*/ 75701 h 1009151"/>
              <a:gd name="connsiteX13" fmla="*/ 714375 w 1600200"/>
              <a:gd name="connsiteY13" fmla="*/ 123326 h 1009151"/>
              <a:gd name="connsiteX14" fmla="*/ 771525 w 1600200"/>
              <a:gd name="connsiteY14" fmla="*/ 142376 h 1009151"/>
              <a:gd name="connsiteX15" fmla="*/ 933450 w 1600200"/>
              <a:gd name="connsiteY15" fmla="*/ 199526 h 1009151"/>
              <a:gd name="connsiteX16" fmla="*/ 1038225 w 1600200"/>
              <a:gd name="connsiteY16" fmla="*/ 247151 h 1009151"/>
              <a:gd name="connsiteX17" fmla="*/ 1247775 w 1600200"/>
              <a:gd name="connsiteY17" fmla="*/ 332876 h 1009151"/>
              <a:gd name="connsiteX18" fmla="*/ 1362075 w 1600200"/>
              <a:gd name="connsiteY18" fmla="*/ 409076 h 1009151"/>
              <a:gd name="connsiteX19" fmla="*/ 1476375 w 1600200"/>
              <a:gd name="connsiteY19" fmla="*/ 485276 h 1009151"/>
              <a:gd name="connsiteX20" fmla="*/ 1533525 w 1600200"/>
              <a:gd name="connsiteY20" fmla="*/ 532901 h 1009151"/>
              <a:gd name="connsiteX21" fmla="*/ 1600200 w 1600200"/>
              <a:gd name="connsiteY21" fmla="*/ 618626 h 1009151"/>
              <a:gd name="connsiteX22" fmla="*/ 1533525 w 1600200"/>
              <a:gd name="connsiteY22" fmla="*/ 742451 h 1009151"/>
              <a:gd name="connsiteX23" fmla="*/ 1485900 w 1600200"/>
              <a:gd name="connsiteY23" fmla="*/ 790076 h 1009151"/>
              <a:gd name="connsiteX24" fmla="*/ 1314450 w 1600200"/>
              <a:gd name="connsiteY24" fmla="*/ 837701 h 1009151"/>
              <a:gd name="connsiteX25" fmla="*/ 1157288 w 1600200"/>
              <a:gd name="connsiteY25" fmla="*/ 856751 h 1009151"/>
              <a:gd name="connsiteX26" fmla="*/ 1028700 w 1600200"/>
              <a:gd name="connsiteY26" fmla="*/ 894851 h 1009151"/>
              <a:gd name="connsiteX27" fmla="*/ 933450 w 1600200"/>
              <a:gd name="connsiteY27" fmla="*/ 923426 h 1009151"/>
              <a:gd name="connsiteX28" fmla="*/ 809625 w 1600200"/>
              <a:gd name="connsiteY28" fmla="*/ 932951 h 1009151"/>
              <a:gd name="connsiteX29" fmla="*/ 685800 w 1600200"/>
              <a:gd name="connsiteY29" fmla="*/ 971051 h 1009151"/>
              <a:gd name="connsiteX30" fmla="*/ 609600 w 1600200"/>
              <a:gd name="connsiteY30" fmla="*/ 990101 h 1009151"/>
              <a:gd name="connsiteX31" fmla="*/ 509588 w 1600200"/>
              <a:gd name="connsiteY31" fmla="*/ 1009151 h 1009151"/>
              <a:gd name="connsiteX32" fmla="*/ 495300 w 1600200"/>
              <a:gd name="connsiteY32" fmla="*/ 866276 h 1009151"/>
              <a:gd name="connsiteX33" fmla="*/ 452437 w 1600200"/>
              <a:gd name="connsiteY33" fmla="*/ 785314 h 1009151"/>
              <a:gd name="connsiteX34" fmla="*/ 223838 w 1600200"/>
              <a:gd name="connsiteY34" fmla="*/ 747213 h 1009151"/>
              <a:gd name="connsiteX0" fmla="*/ 0 w 1600200"/>
              <a:gd name="connsiteY0" fmla="*/ 713876 h 1009151"/>
              <a:gd name="connsiteX1" fmla="*/ 85728 w 1600200"/>
              <a:gd name="connsiteY1" fmla="*/ 691082 h 1009151"/>
              <a:gd name="connsiteX2" fmla="*/ 195464 w 1600200"/>
              <a:gd name="connsiteY2" fmla="*/ 637676 h 1009151"/>
              <a:gd name="connsiteX3" fmla="*/ 233362 w 1600200"/>
              <a:gd name="connsiteY3" fmla="*/ 518614 h 1009151"/>
              <a:gd name="connsiteX4" fmla="*/ 323850 w 1600200"/>
              <a:gd name="connsiteY4" fmla="*/ 456701 h 1009151"/>
              <a:gd name="connsiteX5" fmla="*/ 338137 w 1600200"/>
              <a:gd name="connsiteY5" fmla="*/ 351926 h 1009151"/>
              <a:gd name="connsiteX6" fmla="*/ 333375 w 1600200"/>
              <a:gd name="connsiteY6" fmla="*/ 275726 h 1009151"/>
              <a:gd name="connsiteX7" fmla="*/ 314325 w 1600200"/>
              <a:gd name="connsiteY7" fmla="*/ 218576 h 1009151"/>
              <a:gd name="connsiteX8" fmla="*/ 266700 w 1600200"/>
              <a:gd name="connsiteY8" fmla="*/ 170951 h 1009151"/>
              <a:gd name="connsiteX9" fmla="*/ 142875 w 1600200"/>
              <a:gd name="connsiteY9" fmla="*/ 104276 h 1009151"/>
              <a:gd name="connsiteX10" fmla="*/ 70226 w 1600200"/>
              <a:gd name="connsiteY10" fmla="*/ 51323 h 1009151"/>
              <a:gd name="connsiteX11" fmla="*/ 268314 w 1600200"/>
              <a:gd name="connsiteY11" fmla="*/ 17905 h 1009151"/>
              <a:gd name="connsiteX12" fmla="*/ 533400 w 1600200"/>
              <a:gd name="connsiteY12" fmla="*/ 75701 h 1009151"/>
              <a:gd name="connsiteX13" fmla="*/ 714375 w 1600200"/>
              <a:gd name="connsiteY13" fmla="*/ 123326 h 1009151"/>
              <a:gd name="connsiteX14" fmla="*/ 771525 w 1600200"/>
              <a:gd name="connsiteY14" fmla="*/ 142376 h 1009151"/>
              <a:gd name="connsiteX15" fmla="*/ 933450 w 1600200"/>
              <a:gd name="connsiteY15" fmla="*/ 199526 h 1009151"/>
              <a:gd name="connsiteX16" fmla="*/ 1038225 w 1600200"/>
              <a:gd name="connsiteY16" fmla="*/ 247151 h 1009151"/>
              <a:gd name="connsiteX17" fmla="*/ 1247775 w 1600200"/>
              <a:gd name="connsiteY17" fmla="*/ 332876 h 1009151"/>
              <a:gd name="connsiteX18" fmla="*/ 1362075 w 1600200"/>
              <a:gd name="connsiteY18" fmla="*/ 409076 h 1009151"/>
              <a:gd name="connsiteX19" fmla="*/ 1476375 w 1600200"/>
              <a:gd name="connsiteY19" fmla="*/ 485276 h 1009151"/>
              <a:gd name="connsiteX20" fmla="*/ 1533525 w 1600200"/>
              <a:gd name="connsiteY20" fmla="*/ 532901 h 1009151"/>
              <a:gd name="connsiteX21" fmla="*/ 1600200 w 1600200"/>
              <a:gd name="connsiteY21" fmla="*/ 618626 h 1009151"/>
              <a:gd name="connsiteX22" fmla="*/ 1533525 w 1600200"/>
              <a:gd name="connsiteY22" fmla="*/ 742451 h 1009151"/>
              <a:gd name="connsiteX23" fmla="*/ 1485900 w 1600200"/>
              <a:gd name="connsiteY23" fmla="*/ 790076 h 1009151"/>
              <a:gd name="connsiteX24" fmla="*/ 1314450 w 1600200"/>
              <a:gd name="connsiteY24" fmla="*/ 837701 h 1009151"/>
              <a:gd name="connsiteX25" fmla="*/ 1157288 w 1600200"/>
              <a:gd name="connsiteY25" fmla="*/ 856751 h 1009151"/>
              <a:gd name="connsiteX26" fmla="*/ 1028700 w 1600200"/>
              <a:gd name="connsiteY26" fmla="*/ 894851 h 1009151"/>
              <a:gd name="connsiteX27" fmla="*/ 933450 w 1600200"/>
              <a:gd name="connsiteY27" fmla="*/ 923426 h 1009151"/>
              <a:gd name="connsiteX28" fmla="*/ 809625 w 1600200"/>
              <a:gd name="connsiteY28" fmla="*/ 932951 h 1009151"/>
              <a:gd name="connsiteX29" fmla="*/ 685800 w 1600200"/>
              <a:gd name="connsiteY29" fmla="*/ 971051 h 1009151"/>
              <a:gd name="connsiteX30" fmla="*/ 609600 w 1600200"/>
              <a:gd name="connsiteY30" fmla="*/ 990101 h 1009151"/>
              <a:gd name="connsiteX31" fmla="*/ 509588 w 1600200"/>
              <a:gd name="connsiteY31" fmla="*/ 1009151 h 1009151"/>
              <a:gd name="connsiteX32" fmla="*/ 495300 w 1600200"/>
              <a:gd name="connsiteY32" fmla="*/ 866276 h 1009151"/>
              <a:gd name="connsiteX33" fmla="*/ 452437 w 1600200"/>
              <a:gd name="connsiteY33" fmla="*/ 785314 h 1009151"/>
              <a:gd name="connsiteX34" fmla="*/ 223838 w 1600200"/>
              <a:gd name="connsiteY34" fmla="*/ 747213 h 1009151"/>
              <a:gd name="connsiteX0" fmla="*/ 0 w 1600200"/>
              <a:gd name="connsiteY0" fmla="*/ 699414 h 994689"/>
              <a:gd name="connsiteX1" fmla="*/ 85728 w 1600200"/>
              <a:gd name="connsiteY1" fmla="*/ 676620 h 994689"/>
              <a:gd name="connsiteX2" fmla="*/ 195464 w 1600200"/>
              <a:gd name="connsiteY2" fmla="*/ 623214 h 994689"/>
              <a:gd name="connsiteX3" fmla="*/ 233362 w 1600200"/>
              <a:gd name="connsiteY3" fmla="*/ 504152 h 994689"/>
              <a:gd name="connsiteX4" fmla="*/ 323850 w 1600200"/>
              <a:gd name="connsiteY4" fmla="*/ 442239 h 994689"/>
              <a:gd name="connsiteX5" fmla="*/ 338137 w 1600200"/>
              <a:gd name="connsiteY5" fmla="*/ 337464 h 994689"/>
              <a:gd name="connsiteX6" fmla="*/ 333375 w 1600200"/>
              <a:gd name="connsiteY6" fmla="*/ 261264 h 994689"/>
              <a:gd name="connsiteX7" fmla="*/ 314325 w 1600200"/>
              <a:gd name="connsiteY7" fmla="*/ 204114 h 994689"/>
              <a:gd name="connsiteX8" fmla="*/ 266700 w 1600200"/>
              <a:gd name="connsiteY8" fmla="*/ 156489 h 994689"/>
              <a:gd name="connsiteX9" fmla="*/ 142875 w 1600200"/>
              <a:gd name="connsiteY9" fmla="*/ 89814 h 994689"/>
              <a:gd name="connsiteX10" fmla="*/ 70226 w 1600200"/>
              <a:gd name="connsiteY10" fmla="*/ 36861 h 994689"/>
              <a:gd name="connsiteX11" fmla="*/ 268314 w 1600200"/>
              <a:gd name="connsiteY11" fmla="*/ 3443 h 994689"/>
              <a:gd name="connsiteX12" fmla="*/ 533400 w 1600200"/>
              <a:gd name="connsiteY12" fmla="*/ 61239 h 994689"/>
              <a:gd name="connsiteX13" fmla="*/ 714375 w 1600200"/>
              <a:gd name="connsiteY13" fmla="*/ 108864 h 994689"/>
              <a:gd name="connsiteX14" fmla="*/ 771525 w 1600200"/>
              <a:gd name="connsiteY14" fmla="*/ 127914 h 994689"/>
              <a:gd name="connsiteX15" fmla="*/ 933450 w 1600200"/>
              <a:gd name="connsiteY15" fmla="*/ 185064 h 994689"/>
              <a:gd name="connsiteX16" fmla="*/ 1038225 w 1600200"/>
              <a:gd name="connsiteY16" fmla="*/ 232689 h 994689"/>
              <a:gd name="connsiteX17" fmla="*/ 1247775 w 1600200"/>
              <a:gd name="connsiteY17" fmla="*/ 318414 h 994689"/>
              <a:gd name="connsiteX18" fmla="*/ 1362075 w 1600200"/>
              <a:gd name="connsiteY18" fmla="*/ 394614 h 994689"/>
              <a:gd name="connsiteX19" fmla="*/ 1476375 w 1600200"/>
              <a:gd name="connsiteY19" fmla="*/ 470814 h 994689"/>
              <a:gd name="connsiteX20" fmla="*/ 1533525 w 1600200"/>
              <a:gd name="connsiteY20" fmla="*/ 518439 h 994689"/>
              <a:gd name="connsiteX21" fmla="*/ 1600200 w 1600200"/>
              <a:gd name="connsiteY21" fmla="*/ 604164 h 994689"/>
              <a:gd name="connsiteX22" fmla="*/ 1533525 w 1600200"/>
              <a:gd name="connsiteY22" fmla="*/ 727989 h 994689"/>
              <a:gd name="connsiteX23" fmla="*/ 1485900 w 1600200"/>
              <a:gd name="connsiteY23" fmla="*/ 775614 h 994689"/>
              <a:gd name="connsiteX24" fmla="*/ 1314450 w 1600200"/>
              <a:gd name="connsiteY24" fmla="*/ 823239 h 994689"/>
              <a:gd name="connsiteX25" fmla="*/ 1157288 w 1600200"/>
              <a:gd name="connsiteY25" fmla="*/ 842289 h 994689"/>
              <a:gd name="connsiteX26" fmla="*/ 1028700 w 1600200"/>
              <a:gd name="connsiteY26" fmla="*/ 880389 h 994689"/>
              <a:gd name="connsiteX27" fmla="*/ 933450 w 1600200"/>
              <a:gd name="connsiteY27" fmla="*/ 908964 h 994689"/>
              <a:gd name="connsiteX28" fmla="*/ 809625 w 1600200"/>
              <a:gd name="connsiteY28" fmla="*/ 918489 h 994689"/>
              <a:gd name="connsiteX29" fmla="*/ 685800 w 1600200"/>
              <a:gd name="connsiteY29" fmla="*/ 956589 h 994689"/>
              <a:gd name="connsiteX30" fmla="*/ 609600 w 1600200"/>
              <a:gd name="connsiteY30" fmla="*/ 975639 h 994689"/>
              <a:gd name="connsiteX31" fmla="*/ 509588 w 1600200"/>
              <a:gd name="connsiteY31" fmla="*/ 994689 h 994689"/>
              <a:gd name="connsiteX32" fmla="*/ 495300 w 1600200"/>
              <a:gd name="connsiteY32" fmla="*/ 851814 h 994689"/>
              <a:gd name="connsiteX33" fmla="*/ 452437 w 1600200"/>
              <a:gd name="connsiteY33" fmla="*/ 770852 h 994689"/>
              <a:gd name="connsiteX34" fmla="*/ 223838 w 1600200"/>
              <a:gd name="connsiteY34" fmla="*/ 732751 h 994689"/>
              <a:gd name="connsiteX0" fmla="*/ 0 w 1600200"/>
              <a:gd name="connsiteY0" fmla="*/ 708149 h 1003424"/>
              <a:gd name="connsiteX1" fmla="*/ 85728 w 1600200"/>
              <a:gd name="connsiteY1" fmla="*/ 685355 h 1003424"/>
              <a:gd name="connsiteX2" fmla="*/ 195464 w 1600200"/>
              <a:gd name="connsiteY2" fmla="*/ 631949 h 1003424"/>
              <a:gd name="connsiteX3" fmla="*/ 233362 w 1600200"/>
              <a:gd name="connsiteY3" fmla="*/ 512887 h 1003424"/>
              <a:gd name="connsiteX4" fmla="*/ 323850 w 1600200"/>
              <a:gd name="connsiteY4" fmla="*/ 450974 h 1003424"/>
              <a:gd name="connsiteX5" fmla="*/ 338137 w 1600200"/>
              <a:gd name="connsiteY5" fmla="*/ 346199 h 1003424"/>
              <a:gd name="connsiteX6" fmla="*/ 333375 w 1600200"/>
              <a:gd name="connsiteY6" fmla="*/ 269999 h 1003424"/>
              <a:gd name="connsiteX7" fmla="*/ 314325 w 1600200"/>
              <a:gd name="connsiteY7" fmla="*/ 212849 h 1003424"/>
              <a:gd name="connsiteX8" fmla="*/ 266700 w 1600200"/>
              <a:gd name="connsiteY8" fmla="*/ 165224 h 1003424"/>
              <a:gd name="connsiteX9" fmla="*/ 142875 w 1600200"/>
              <a:gd name="connsiteY9" fmla="*/ 98549 h 1003424"/>
              <a:gd name="connsiteX10" fmla="*/ 8233 w 1600200"/>
              <a:gd name="connsiteY10" fmla="*/ 22349 h 1003424"/>
              <a:gd name="connsiteX11" fmla="*/ 268314 w 1600200"/>
              <a:gd name="connsiteY11" fmla="*/ 12178 h 1003424"/>
              <a:gd name="connsiteX12" fmla="*/ 533400 w 1600200"/>
              <a:gd name="connsiteY12" fmla="*/ 69974 h 1003424"/>
              <a:gd name="connsiteX13" fmla="*/ 714375 w 1600200"/>
              <a:gd name="connsiteY13" fmla="*/ 117599 h 1003424"/>
              <a:gd name="connsiteX14" fmla="*/ 771525 w 1600200"/>
              <a:gd name="connsiteY14" fmla="*/ 136649 h 1003424"/>
              <a:gd name="connsiteX15" fmla="*/ 933450 w 1600200"/>
              <a:gd name="connsiteY15" fmla="*/ 193799 h 1003424"/>
              <a:gd name="connsiteX16" fmla="*/ 1038225 w 1600200"/>
              <a:gd name="connsiteY16" fmla="*/ 241424 h 1003424"/>
              <a:gd name="connsiteX17" fmla="*/ 1247775 w 1600200"/>
              <a:gd name="connsiteY17" fmla="*/ 327149 h 1003424"/>
              <a:gd name="connsiteX18" fmla="*/ 1362075 w 1600200"/>
              <a:gd name="connsiteY18" fmla="*/ 403349 h 1003424"/>
              <a:gd name="connsiteX19" fmla="*/ 1476375 w 1600200"/>
              <a:gd name="connsiteY19" fmla="*/ 479549 h 1003424"/>
              <a:gd name="connsiteX20" fmla="*/ 1533525 w 1600200"/>
              <a:gd name="connsiteY20" fmla="*/ 527174 h 1003424"/>
              <a:gd name="connsiteX21" fmla="*/ 1600200 w 1600200"/>
              <a:gd name="connsiteY21" fmla="*/ 612899 h 1003424"/>
              <a:gd name="connsiteX22" fmla="*/ 1533525 w 1600200"/>
              <a:gd name="connsiteY22" fmla="*/ 736724 h 1003424"/>
              <a:gd name="connsiteX23" fmla="*/ 1485900 w 1600200"/>
              <a:gd name="connsiteY23" fmla="*/ 784349 h 1003424"/>
              <a:gd name="connsiteX24" fmla="*/ 1314450 w 1600200"/>
              <a:gd name="connsiteY24" fmla="*/ 831974 h 1003424"/>
              <a:gd name="connsiteX25" fmla="*/ 1157288 w 1600200"/>
              <a:gd name="connsiteY25" fmla="*/ 851024 h 1003424"/>
              <a:gd name="connsiteX26" fmla="*/ 1028700 w 1600200"/>
              <a:gd name="connsiteY26" fmla="*/ 889124 h 1003424"/>
              <a:gd name="connsiteX27" fmla="*/ 933450 w 1600200"/>
              <a:gd name="connsiteY27" fmla="*/ 917699 h 1003424"/>
              <a:gd name="connsiteX28" fmla="*/ 809625 w 1600200"/>
              <a:gd name="connsiteY28" fmla="*/ 927224 h 1003424"/>
              <a:gd name="connsiteX29" fmla="*/ 685800 w 1600200"/>
              <a:gd name="connsiteY29" fmla="*/ 965324 h 1003424"/>
              <a:gd name="connsiteX30" fmla="*/ 609600 w 1600200"/>
              <a:gd name="connsiteY30" fmla="*/ 984374 h 1003424"/>
              <a:gd name="connsiteX31" fmla="*/ 509588 w 1600200"/>
              <a:gd name="connsiteY31" fmla="*/ 1003424 h 1003424"/>
              <a:gd name="connsiteX32" fmla="*/ 495300 w 1600200"/>
              <a:gd name="connsiteY32" fmla="*/ 860549 h 1003424"/>
              <a:gd name="connsiteX33" fmla="*/ 452437 w 1600200"/>
              <a:gd name="connsiteY33" fmla="*/ 779587 h 1003424"/>
              <a:gd name="connsiteX34" fmla="*/ 223838 w 1600200"/>
              <a:gd name="connsiteY34" fmla="*/ 741486 h 1003424"/>
              <a:gd name="connsiteX0" fmla="*/ 0 w 1600200"/>
              <a:gd name="connsiteY0" fmla="*/ 700066 h 995341"/>
              <a:gd name="connsiteX1" fmla="*/ 85728 w 1600200"/>
              <a:gd name="connsiteY1" fmla="*/ 677272 h 995341"/>
              <a:gd name="connsiteX2" fmla="*/ 195464 w 1600200"/>
              <a:gd name="connsiteY2" fmla="*/ 623866 h 995341"/>
              <a:gd name="connsiteX3" fmla="*/ 233362 w 1600200"/>
              <a:gd name="connsiteY3" fmla="*/ 504804 h 995341"/>
              <a:gd name="connsiteX4" fmla="*/ 323850 w 1600200"/>
              <a:gd name="connsiteY4" fmla="*/ 442891 h 995341"/>
              <a:gd name="connsiteX5" fmla="*/ 338137 w 1600200"/>
              <a:gd name="connsiteY5" fmla="*/ 338116 h 995341"/>
              <a:gd name="connsiteX6" fmla="*/ 333375 w 1600200"/>
              <a:gd name="connsiteY6" fmla="*/ 261916 h 995341"/>
              <a:gd name="connsiteX7" fmla="*/ 314325 w 1600200"/>
              <a:gd name="connsiteY7" fmla="*/ 204766 h 995341"/>
              <a:gd name="connsiteX8" fmla="*/ 266700 w 1600200"/>
              <a:gd name="connsiteY8" fmla="*/ 157141 h 995341"/>
              <a:gd name="connsiteX9" fmla="*/ 142875 w 1600200"/>
              <a:gd name="connsiteY9" fmla="*/ 90466 h 995341"/>
              <a:gd name="connsiteX10" fmla="*/ 8233 w 1600200"/>
              <a:gd name="connsiteY10" fmla="*/ 14266 h 995341"/>
              <a:gd name="connsiteX11" fmla="*/ 268314 w 1600200"/>
              <a:gd name="connsiteY11" fmla="*/ 4095 h 995341"/>
              <a:gd name="connsiteX12" fmla="*/ 533400 w 1600200"/>
              <a:gd name="connsiteY12" fmla="*/ 61891 h 995341"/>
              <a:gd name="connsiteX13" fmla="*/ 714375 w 1600200"/>
              <a:gd name="connsiteY13" fmla="*/ 109516 h 995341"/>
              <a:gd name="connsiteX14" fmla="*/ 771525 w 1600200"/>
              <a:gd name="connsiteY14" fmla="*/ 128566 h 995341"/>
              <a:gd name="connsiteX15" fmla="*/ 933450 w 1600200"/>
              <a:gd name="connsiteY15" fmla="*/ 185716 h 995341"/>
              <a:gd name="connsiteX16" fmla="*/ 1038225 w 1600200"/>
              <a:gd name="connsiteY16" fmla="*/ 233341 h 995341"/>
              <a:gd name="connsiteX17" fmla="*/ 1247775 w 1600200"/>
              <a:gd name="connsiteY17" fmla="*/ 319066 h 995341"/>
              <a:gd name="connsiteX18" fmla="*/ 1362075 w 1600200"/>
              <a:gd name="connsiteY18" fmla="*/ 395266 h 995341"/>
              <a:gd name="connsiteX19" fmla="*/ 1476375 w 1600200"/>
              <a:gd name="connsiteY19" fmla="*/ 471466 h 995341"/>
              <a:gd name="connsiteX20" fmla="*/ 1533525 w 1600200"/>
              <a:gd name="connsiteY20" fmla="*/ 519091 h 995341"/>
              <a:gd name="connsiteX21" fmla="*/ 1600200 w 1600200"/>
              <a:gd name="connsiteY21" fmla="*/ 604816 h 995341"/>
              <a:gd name="connsiteX22" fmla="*/ 1533525 w 1600200"/>
              <a:gd name="connsiteY22" fmla="*/ 728641 h 995341"/>
              <a:gd name="connsiteX23" fmla="*/ 1485900 w 1600200"/>
              <a:gd name="connsiteY23" fmla="*/ 776266 h 995341"/>
              <a:gd name="connsiteX24" fmla="*/ 1314450 w 1600200"/>
              <a:gd name="connsiteY24" fmla="*/ 823891 h 995341"/>
              <a:gd name="connsiteX25" fmla="*/ 1157288 w 1600200"/>
              <a:gd name="connsiteY25" fmla="*/ 842941 h 995341"/>
              <a:gd name="connsiteX26" fmla="*/ 1028700 w 1600200"/>
              <a:gd name="connsiteY26" fmla="*/ 881041 h 995341"/>
              <a:gd name="connsiteX27" fmla="*/ 933450 w 1600200"/>
              <a:gd name="connsiteY27" fmla="*/ 909616 h 995341"/>
              <a:gd name="connsiteX28" fmla="*/ 809625 w 1600200"/>
              <a:gd name="connsiteY28" fmla="*/ 919141 h 995341"/>
              <a:gd name="connsiteX29" fmla="*/ 685800 w 1600200"/>
              <a:gd name="connsiteY29" fmla="*/ 957241 h 995341"/>
              <a:gd name="connsiteX30" fmla="*/ 609600 w 1600200"/>
              <a:gd name="connsiteY30" fmla="*/ 976291 h 995341"/>
              <a:gd name="connsiteX31" fmla="*/ 509588 w 1600200"/>
              <a:gd name="connsiteY31" fmla="*/ 995341 h 995341"/>
              <a:gd name="connsiteX32" fmla="*/ 495300 w 1600200"/>
              <a:gd name="connsiteY32" fmla="*/ 852466 h 995341"/>
              <a:gd name="connsiteX33" fmla="*/ 452437 w 1600200"/>
              <a:gd name="connsiteY33" fmla="*/ 771504 h 995341"/>
              <a:gd name="connsiteX34" fmla="*/ 223838 w 1600200"/>
              <a:gd name="connsiteY34" fmla="*/ 733403 h 995341"/>
              <a:gd name="connsiteX0" fmla="*/ 0 w 1600200"/>
              <a:gd name="connsiteY0" fmla="*/ 700066 h 995341"/>
              <a:gd name="connsiteX1" fmla="*/ 85728 w 1600200"/>
              <a:gd name="connsiteY1" fmla="*/ 677272 h 995341"/>
              <a:gd name="connsiteX2" fmla="*/ 195464 w 1600200"/>
              <a:gd name="connsiteY2" fmla="*/ 623866 h 995341"/>
              <a:gd name="connsiteX3" fmla="*/ 233362 w 1600200"/>
              <a:gd name="connsiteY3" fmla="*/ 504804 h 995341"/>
              <a:gd name="connsiteX4" fmla="*/ 323850 w 1600200"/>
              <a:gd name="connsiteY4" fmla="*/ 442891 h 995341"/>
              <a:gd name="connsiteX5" fmla="*/ 338137 w 1600200"/>
              <a:gd name="connsiteY5" fmla="*/ 338116 h 995341"/>
              <a:gd name="connsiteX6" fmla="*/ 333375 w 1600200"/>
              <a:gd name="connsiteY6" fmla="*/ 261916 h 995341"/>
              <a:gd name="connsiteX7" fmla="*/ 266700 w 1600200"/>
              <a:gd name="connsiteY7" fmla="*/ 157141 h 995341"/>
              <a:gd name="connsiteX8" fmla="*/ 142875 w 1600200"/>
              <a:gd name="connsiteY8" fmla="*/ 90466 h 995341"/>
              <a:gd name="connsiteX9" fmla="*/ 8233 w 1600200"/>
              <a:gd name="connsiteY9" fmla="*/ 14266 h 995341"/>
              <a:gd name="connsiteX10" fmla="*/ 268314 w 1600200"/>
              <a:gd name="connsiteY10" fmla="*/ 4095 h 995341"/>
              <a:gd name="connsiteX11" fmla="*/ 533400 w 1600200"/>
              <a:gd name="connsiteY11" fmla="*/ 61891 h 995341"/>
              <a:gd name="connsiteX12" fmla="*/ 714375 w 1600200"/>
              <a:gd name="connsiteY12" fmla="*/ 109516 h 995341"/>
              <a:gd name="connsiteX13" fmla="*/ 771525 w 1600200"/>
              <a:gd name="connsiteY13" fmla="*/ 128566 h 995341"/>
              <a:gd name="connsiteX14" fmla="*/ 933450 w 1600200"/>
              <a:gd name="connsiteY14" fmla="*/ 185716 h 995341"/>
              <a:gd name="connsiteX15" fmla="*/ 1038225 w 1600200"/>
              <a:gd name="connsiteY15" fmla="*/ 233341 h 995341"/>
              <a:gd name="connsiteX16" fmla="*/ 1247775 w 1600200"/>
              <a:gd name="connsiteY16" fmla="*/ 319066 h 995341"/>
              <a:gd name="connsiteX17" fmla="*/ 1362075 w 1600200"/>
              <a:gd name="connsiteY17" fmla="*/ 395266 h 995341"/>
              <a:gd name="connsiteX18" fmla="*/ 1476375 w 1600200"/>
              <a:gd name="connsiteY18" fmla="*/ 471466 h 995341"/>
              <a:gd name="connsiteX19" fmla="*/ 1533525 w 1600200"/>
              <a:gd name="connsiteY19" fmla="*/ 519091 h 995341"/>
              <a:gd name="connsiteX20" fmla="*/ 1600200 w 1600200"/>
              <a:gd name="connsiteY20" fmla="*/ 604816 h 995341"/>
              <a:gd name="connsiteX21" fmla="*/ 1533525 w 1600200"/>
              <a:gd name="connsiteY21" fmla="*/ 728641 h 995341"/>
              <a:gd name="connsiteX22" fmla="*/ 1485900 w 1600200"/>
              <a:gd name="connsiteY22" fmla="*/ 776266 h 995341"/>
              <a:gd name="connsiteX23" fmla="*/ 1314450 w 1600200"/>
              <a:gd name="connsiteY23" fmla="*/ 823891 h 995341"/>
              <a:gd name="connsiteX24" fmla="*/ 1157288 w 1600200"/>
              <a:gd name="connsiteY24" fmla="*/ 842941 h 995341"/>
              <a:gd name="connsiteX25" fmla="*/ 1028700 w 1600200"/>
              <a:gd name="connsiteY25" fmla="*/ 881041 h 995341"/>
              <a:gd name="connsiteX26" fmla="*/ 933450 w 1600200"/>
              <a:gd name="connsiteY26" fmla="*/ 909616 h 995341"/>
              <a:gd name="connsiteX27" fmla="*/ 809625 w 1600200"/>
              <a:gd name="connsiteY27" fmla="*/ 919141 h 995341"/>
              <a:gd name="connsiteX28" fmla="*/ 685800 w 1600200"/>
              <a:gd name="connsiteY28" fmla="*/ 957241 h 995341"/>
              <a:gd name="connsiteX29" fmla="*/ 609600 w 1600200"/>
              <a:gd name="connsiteY29" fmla="*/ 976291 h 995341"/>
              <a:gd name="connsiteX30" fmla="*/ 509588 w 1600200"/>
              <a:gd name="connsiteY30" fmla="*/ 995341 h 995341"/>
              <a:gd name="connsiteX31" fmla="*/ 495300 w 1600200"/>
              <a:gd name="connsiteY31" fmla="*/ 852466 h 995341"/>
              <a:gd name="connsiteX32" fmla="*/ 452437 w 1600200"/>
              <a:gd name="connsiteY32" fmla="*/ 771504 h 995341"/>
              <a:gd name="connsiteX33" fmla="*/ 223838 w 1600200"/>
              <a:gd name="connsiteY33" fmla="*/ 733403 h 995341"/>
              <a:gd name="connsiteX0" fmla="*/ 0 w 1600200"/>
              <a:gd name="connsiteY0" fmla="*/ 700066 h 995341"/>
              <a:gd name="connsiteX1" fmla="*/ 85728 w 1600200"/>
              <a:gd name="connsiteY1" fmla="*/ 677272 h 995341"/>
              <a:gd name="connsiteX2" fmla="*/ 195464 w 1600200"/>
              <a:gd name="connsiteY2" fmla="*/ 623866 h 995341"/>
              <a:gd name="connsiteX3" fmla="*/ 233362 w 1600200"/>
              <a:gd name="connsiteY3" fmla="*/ 504804 h 995341"/>
              <a:gd name="connsiteX4" fmla="*/ 323850 w 1600200"/>
              <a:gd name="connsiteY4" fmla="*/ 442891 h 995341"/>
              <a:gd name="connsiteX5" fmla="*/ 338137 w 1600200"/>
              <a:gd name="connsiteY5" fmla="*/ 338116 h 995341"/>
              <a:gd name="connsiteX6" fmla="*/ 266700 w 1600200"/>
              <a:gd name="connsiteY6" fmla="*/ 157141 h 995341"/>
              <a:gd name="connsiteX7" fmla="*/ 142875 w 1600200"/>
              <a:gd name="connsiteY7" fmla="*/ 90466 h 995341"/>
              <a:gd name="connsiteX8" fmla="*/ 8233 w 1600200"/>
              <a:gd name="connsiteY8" fmla="*/ 14266 h 995341"/>
              <a:gd name="connsiteX9" fmla="*/ 268314 w 1600200"/>
              <a:gd name="connsiteY9" fmla="*/ 4095 h 995341"/>
              <a:gd name="connsiteX10" fmla="*/ 533400 w 1600200"/>
              <a:gd name="connsiteY10" fmla="*/ 61891 h 995341"/>
              <a:gd name="connsiteX11" fmla="*/ 714375 w 1600200"/>
              <a:gd name="connsiteY11" fmla="*/ 109516 h 995341"/>
              <a:gd name="connsiteX12" fmla="*/ 771525 w 1600200"/>
              <a:gd name="connsiteY12" fmla="*/ 128566 h 995341"/>
              <a:gd name="connsiteX13" fmla="*/ 933450 w 1600200"/>
              <a:gd name="connsiteY13" fmla="*/ 185716 h 995341"/>
              <a:gd name="connsiteX14" fmla="*/ 1038225 w 1600200"/>
              <a:gd name="connsiteY14" fmla="*/ 233341 h 995341"/>
              <a:gd name="connsiteX15" fmla="*/ 1247775 w 1600200"/>
              <a:gd name="connsiteY15" fmla="*/ 319066 h 995341"/>
              <a:gd name="connsiteX16" fmla="*/ 1362075 w 1600200"/>
              <a:gd name="connsiteY16" fmla="*/ 395266 h 995341"/>
              <a:gd name="connsiteX17" fmla="*/ 1476375 w 1600200"/>
              <a:gd name="connsiteY17" fmla="*/ 471466 h 995341"/>
              <a:gd name="connsiteX18" fmla="*/ 1533525 w 1600200"/>
              <a:gd name="connsiteY18" fmla="*/ 519091 h 995341"/>
              <a:gd name="connsiteX19" fmla="*/ 1600200 w 1600200"/>
              <a:gd name="connsiteY19" fmla="*/ 604816 h 995341"/>
              <a:gd name="connsiteX20" fmla="*/ 1533525 w 1600200"/>
              <a:gd name="connsiteY20" fmla="*/ 728641 h 995341"/>
              <a:gd name="connsiteX21" fmla="*/ 1485900 w 1600200"/>
              <a:gd name="connsiteY21" fmla="*/ 776266 h 995341"/>
              <a:gd name="connsiteX22" fmla="*/ 1314450 w 1600200"/>
              <a:gd name="connsiteY22" fmla="*/ 823891 h 995341"/>
              <a:gd name="connsiteX23" fmla="*/ 1157288 w 1600200"/>
              <a:gd name="connsiteY23" fmla="*/ 842941 h 995341"/>
              <a:gd name="connsiteX24" fmla="*/ 1028700 w 1600200"/>
              <a:gd name="connsiteY24" fmla="*/ 881041 h 995341"/>
              <a:gd name="connsiteX25" fmla="*/ 933450 w 1600200"/>
              <a:gd name="connsiteY25" fmla="*/ 909616 h 995341"/>
              <a:gd name="connsiteX26" fmla="*/ 809625 w 1600200"/>
              <a:gd name="connsiteY26" fmla="*/ 919141 h 995341"/>
              <a:gd name="connsiteX27" fmla="*/ 685800 w 1600200"/>
              <a:gd name="connsiteY27" fmla="*/ 957241 h 995341"/>
              <a:gd name="connsiteX28" fmla="*/ 609600 w 1600200"/>
              <a:gd name="connsiteY28" fmla="*/ 976291 h 995341"/>
              <a:gd name="connsiteX29" fmla="*/ 509588 w 1600200"/>
              <a:gd name="connsiteY29" fmla="*/ 995341 h 995341"/>
              <a:gd name="connsiteX30" fmla="*/ 495300 w 1600200"/>
              <a:gd name="connsiteY30" fmla="*/ 852466 h 995341"/>
              <a:gd name="connsiteX31" fmla="*/ 452437 w 1600200"/>
              <a:gd name="connsiteY31" fmla="*/ 771504 h 995341"/>
              <a:gd name="connsiteX32" fmla="*/ 223838 w 1600200"/>
              <a:gd name="connsiteY32" fmla="*/ 733403 h 995341"/>
              <a:gd name="connsiteX0" fmla="*/ 0 w 1600200"/>
              <a:gd name="connsiteY0" fmla="*/ 700066 h 999464"/>
              <a:gd name="connsiteX1" fmla="*/ 85728 w 1600200"/>
              <a:gd name="connsiteY1" fmla="*/ 677272 h 999464"/>
              <a:gd name="connsiteX2" fmla="*/ 195464 w 1600200"/>
              <a:gd name="connsiteY2" fmla="*/ 623866 h 999464"/>
              <a:gd name="connsiteX3" fmla="*/ 233362 w 1600200"/>
              <a:gd name="connsiteY3" fmla="*/ 504804 h 999464"/>
              <a:gd name="connsiteX4" fmla="*/ 323850 w 1600200"/>
              <a:gd name="connsiteY4" fmla="*/ 442891 h 999464"/>
              <a:gd name="connsiteX5" fmla="*/ 338137 w 1600200"/>
              <a:gd name="connsiteY5" fmla="*/ 338116 h 999464"/>
              <a:gd name="connsiteX6" fmla="*/ 266700 w 1600200"/>
              <a:gd name="connsiteY6" fmla="*/ 157141 h 999464"/>
              <a:gd name="connsiteX7" fmla="*/ 142875 w 1600200"/>
              <a:gd name="connsiteY7" fmla="*/ 90466 h 999464"/>
              <a:gd name="connsiteX8" fmla="*/ 8233 w 1600200"/>
              <a:gd name="connsiteY8" fmla="*/ 14266 h 999464"/>
              <a:gd name="connsiteX9" fmla="*/ 268314 w 1600200"/>
              <a:gd name="connsiteY9" fmla="*/ 4095 h 999464"/>
              <a:gd name="connsiteX10" fmla="*/ 533400 w 1600200"/>
              <a:gd name="connsiteY10" fmla="*/ 61891 h 999464"/>
              <a:gd name="connsiteX11" fmla="*/ 714375 w 1600200"/>
              <a:gd name="connsiteY11" fmla="*/ 109516 h 999464"/>
              <a:gd name="connsiteX12" fmla="*/ 771525 w 1600200"/>
              <a:gd name="connsiteY12" fmla="*/ 128566 h 999464"/>
              <a:gd name="connsiteX13" fmla="*/ 933450 w 1600200"/>
              <a:gd name="connsiteY13" fmla="*/ 185716 h 999464"/>
              <a:gd name="connsiteX14" fmla="*/ 1038225 w 1600200"/>
              <a:gd name="connsiteY14" fmla="*/ 233341 h 999464"/>
              <a:gd name="connsiteX15" fmla="*/ 1247775 w 1600200"/>
              <a:gd name="connsiteY15" fmla="*/ 319066 h 999464"/>
              <a:gd name="connsiteX16" fmla="*/ 1362075 w 1600200"/>
              <a:gd name="connsiteY16" fmla="*/ 395266 h 999464"/>
              <a:gd name="connsiteX17" fmla="*/ 1476375 w 1600200"/>
              <a:gd name="connsiteY17" fmla="*/ 471466 h 999464"/>
              <a:gd name="connsiteX18" fmla="*/ 1533525 w 1600200"/>
              <a:gd name="connsiteY18" fmla="*/ 519091 h 999464"/>
              <a:gd name="connsiteX19" fmla="*/ 1600200 w 1600200"/>
              <a:gd name="connsiteY19" fmla="*/ 604816 h 999464"/>
              <a:gd name="connsiteX20" fmla="*/ 1533525 w 1600200"/>
              <a:gd name="connsiteY20" fmla="*/ 728641 h 999464"/>
              <a:gd name="connsiteX21" fmla="*/ 1485900 w 1600200"/>
              <a:gd name="connsiteY21" fmla="*/ 776266 h 999464"/>
              <a:gd name="connsiteX22" fmla="*/ 1314450 w 1600200"/>
              <a:gd name="connsiteY22" fmla="*/ 823891 h 999464"/>
              <a:gd name="connsiteX23" fmla="*/ 1157288 w 1600200"/>
              <a:gd name="connsiteY23" fmla="*/ 842941 h 999464"/>
              <a:gd name="connsiteX24" fmla="*/ 1028700 w 1600200"/>
              <a:gd name="connsiteY24" fmla="*/ 881041 h 999464"/>
              <a:gd name="connsiteX25" fmla="*/ 933450 w 1600200"/>
              <a:gd name="connsiteY25" fmla="*/ 909616 h 999464"/>
              <a:gd name="connsiteX26" fmla="*/ 809625 w 1600200"/>
              <a:gd name="connsiteY26" fmla="*/ 919141 h 999464"/>
              <a:gd name="connsiteX27" fmla="*/ 685800 w 1600200"/>
              <a:gd name="connsiteY27" fmla="*/ 957241 h 999464"/>
              <a:gd name="connsiteX28" fmla="*/ 509588 w 1600200"/>
              <a:gd name="connsiteY28" fmla="*/ 995341 h 999464"/>
              <a:gd name="connsiteX29" fmla="*/ 495300 w 1600200"/>
              <a:gd name="connsiteY29" fmla="*/ 852466 h 999464"/>
              <a:gd name="connsiteX30" fmla="*/ 452437 w 1600200"/>
              <a:gd name="connsiteY30" fmla="*/ 771504 h 999464"/>
              <a:gd name="connsiteX31" fmla="*/ 223838 w 1600200"/>
              <a:gd name="connsiteY31" fmla="*/ 733403 h 999464"/>
              <a:gd name="connsiteX0" fmla="*/ 0 w 1600200"/>
              <a:gd name="connsiteY0" fmla="*/ 700066 h 999575"/>
              <a:gd name="connsiteX1" fmla="*/ 85728 w 1600200"/>
              <a:gd name="connsiteY1" fmla="*/ 677272 h 999575"/>
              <a:gd name="connsiteX2" fmla="*/ 195464 w 1600200"/>
              <a:gd name="connsiteY2" fmla="*/ 623866 h 999575"/>
              <a:gd name="connsiteX3" fmla="*/ 233362 w 1600200"/>
              <a:gd name="connsiteY3" fmla="*/ 504804 h 999575"/>
              <a:gd name="connsiteX4" fmla="*/ 323850 w 1600200"/>
              <a:gd name="connsiteY4" fmla="*/ 442891 h 999575"/>
              <a:gd name="connsiteX5" fmla="*/ 338137 w 1600200"/>
              <a:gd name="connsiteY5" fmla="*/ 338116 h 999575"/>
              <a:gd name="connsiteX6" fmla="*/ 266700 w 1600200"/>
              <a:gd name="connsiteY6" fmla="*/ 157141 h 999575"/>
              <a:gd name="connsiteX7" fmla="*/ 142875 w 1600200"/>
              <a:gd name="connsiteY7" fmla="*/ 90466 h 999575"/>
              <a:gd name="connsiteX8" fmla="*/ 8233 w 1600200"/>
              <a:gd name="connsiteY8" fmla="*/ 14266 h 999575"/>
              <a:gd name="connsiteX9" fmla="*/ 268314 w 1600200"/>
              <a:gd name="connsiteY9" fmla="*/ 4095 h 999575"/>
              <a:gd name="connsiteX10" fmla="*/ 533400 w 1600200"/>
              <a:gd name="connsiteY10" fmla="*/ 61891 h 999575"/>
              <a:gd name="connsiteX11" fmla="*/ 714375 w 1600200"/>
              <a:gd name="connsiteY11" fmla="*/ 109516 h 999575"/>
              <a:gd name="connsiteX12" fmla="*/ 771525 w 1600200"/>
              <a:gd name="connsiteY12" fmla="*/ 128566 h 999575"/>
              <a:gd name="connsiteX13" fmla="*/ 933450 w 1600200"/>
              <a:gd name="connsiteY13" fmla="*/ 185716 h 999575"/>
              <a:gd name="connsiteX14" fmla="*/ 1038225 w 1600200"/>
              <a:gd name="connsiteY14" fmla="*/ 233341 h 999575"/>
              <a:gd name="connsiteX15" fmla="*/ 1247775 w 1600200"/>
              <a:gd name="connsiteY15" fmla="*/ 319066 h 999575"/>
              <a:gd name="connsiteX16" fmla="*/ 1362075 w 1600200"/>
              <a:gd name="connsiteY16" fmla="*/ 395266 h 999575"/>
              <a:gd name="connsiteX17" fmla="*/ 1476375 w 1600200"/>
              <a:gd name="connsiteY17" fmla="*/ 471466 h 999575"/>
              <a:gd name="connsiteX18" fmla="*/ 1533525 w 1600200"/>
              <a:gd name="connsiteY18" fmla="*/ 519091 h 999575"/>
              <a:gd name="connsiteX19" fmla="*/ 1600200 w 1600200"/>
              <a:gd name="connsiteY19" fmla="*/ 604816 h 999575"/>
              <a:gd name="connsiteX20" fmla="*/ 1533525 w 1600200"/>
              <a:gd name="connsiteY20" fmla="*/ 728641 h 999575"/>
              <a:gd name="connsiteX21" fmla="*/ 1485900 w 1600200"/>
              <a:gd name="connsiteY21" fmla="*/ 776266 h 999575"/>
              <a:gd name="connsiteX22" fmla="*/ 1314450 w 1600200"/>
              <a:gd name="connsiteY22" fmla="*/ 823891 h 999575"/>
              <a:gd name="connsiteX23" fmla="*/ 1157288 w 1600200"/>
              <a:gd name="connsiteY23" fmla="*/ 842941 h 999575"/>
              <a:gd name="connsiteX24" fmla="*/ 1028700 w 1600200"/>
              <a:gd name="connsiteY24" fmla="*/ 881041 h 999575"/>
              <a:gd name="connsiteX25" fmla="*/ 933450 w 1600200"/>
              <a:gd name="connsiteY25" fmla="*/ 909616 h 999575"/>
              <a:gd name="connsiteX26" fmla="*/ 685800 w 1600200"/>
              <a:gd name="connsiteY26" fmla="*/ 957241 h 999575"/>
              <a:gd name="connsiteX27" fmla="*/ 509588 w 1600200"/>
              <a:gd name="connsiteY27" fmla="*/ 995341 h 999575"/>
              <a:gd name="connsiteX28" fmla="*/ 495300 w 1600200"/>
              <a:gd name="connsiteY28" fmla="*/ 852466 h 999575"/>
              <a:gd name="connsiteX29" fmla="*/ 452437 w 1600200"/>
              <a:gd name="connsiteY29" fmla="*/ 771504 h 999575"/>
              <a:gd name="connsiteX30" fmla="*/ 223838 w 1600200"/>
              <a:gd name="connsiteY30" fmla="*/ 733403 h 999575"/>
              <a:gd name="connsiteX0" fmla="*/ 0 w 1600200"/>
              <a:gd name="connsiteY0" fmla="*/ 700066 h 999575"/>
              <a:gd name="connsiteX1" fmla="*/ 85728 w 1600200"/>
              <a:gd name="connsiteY1" fmla="*/ 677272 h 999575"/>
              <a:gd name="connsiteX2" fmla="*/ 195464 w 1600200"/>
              <a:gd name="connsiteY2" fmla="*/ 623866 h 999575"/>
              <a:gd name="connsiteX3" fmla="*/ 233362 w 1600200"/>
              <a:gd name="connsiteY3" fmla="*/ 504804 h 999575"/>
              <a:gd name="connsiteX4" fmla="*/ 323850 w 1600200"/>
              <a:gd name="connsiteY4" fmla="*/ 442891 h 999575"/>
              <a:gd name="connsiteX5" fmla="*/ 338137 w 1600200"/>
              <a:gd name="connsiteY5" fmla="*/ 338116 h 999575"/>
              <a:gd name="connsiteX6" fmla="*/ 266700 w 1600200"/>
              <a:gd name="connsiteY6" fmla="*/ 157141 h 999575"/>
              <a:gd name="connsiteX7" fmla="*/ 142875 w 1600200"/>
              <a:gd name="connsiteY7" fmla="*/ 90466 h 999575"/>
              <a:gd name="connsiteX8" fmla="*/ 8233 w 1600200"/>
              <a:gd name="connsiteY8" fmla="*/ 14266 h 999575"/>
              <a:gd name="connsiteX9" fmla="*/ 268314 w 1600200"/>
              <a:gd name="connsiteY9" fmla="*/ 4095 h 999575"/>
              <a:gd name="connsiteX10" fmla="*/ 533400 w 1600200"/>
              <a:gd name="connsiteY10" fmla="*/ 61891 h 999575"/>
              <a:gd name="connsiteX11" fmla="*/ 714375 w 1600200"/>
              <a:gd name="connsiteY11" fmla="*/ 109516 h 999575"/>
              <a:gd name="connsiteX12" fmla="*/ 771525 w 1600200"/>
              <a:gd name="connsiteY12" fmla="*/ 128566 h 999575"/>
              <a:gd name="connsiteX13" fmla="*/ 933450 w 1600200"/>
              <a:gd name="connsiteY13" fmla="*/ 185716 h 999575"/>
              <a:gd name="connsiteX14" fmla="*/ 1038225 w 1600200"/>
              <a:gd name="connsiteY14" fmla="*/ 233341 h 999575"/>
              <a:gd name="connsiteX15" fmla="*/ 1247775 w 1600200"/>
              <a:gd name="connsiteY15" fmla="*/ 319066 h 999575"/>
              <a:gd name="connsiteX16" fmla="*/ 1362075 w 1600200"/>
              <a:gd name="connsiteY16" fmla="*/ 395266 h 999575"/>
              <a:gd name="connsiteX17" fmla="*/ 1476375 w 1600200"/>
              <a:gd name="connsiteY17" fmla="*/ 471466 h 999575"/>
              <a:gd name="connsiteX18" fmla="*/ 1533525 w 1600200"/>
              <a:gd name="connsiteY18" fmla="*/ 519091 h 999575"/>
              <a:gd name="connsiteX19" fmla="*/ 1600200 w 1600200"/>
              <a:gd name="connsiteY19" fmla="*/ 604816 h 999575"/>
              <a:gd name="connsiteX20" fmla="*/ 1533525 w 1600200"/>
              <a:gd name="connsiteY20" fmla="*/ 728641 h 999575"/>
              <a:gd name="connsiteX21" fmla="*/ 1485900 w 1600200"/>
              <a:gd name="connsiteY21" fmla="*/ 776266 h 999575"/>
              <a:gd name="connsiteX22" fmla="*/ 1314450 w 1600200"/>
              <a:gd name="connsiteY22" fmla="*/ 823891 h 999575"/>
              <a:gd name="connsiteX23" fmla="*/ 1157288 w 1600200"/>
              <a:gd name="connsiteY23" fmla="*/ 842941 h 999575"/>
              <a:gd name="connsiteX24" fmla="*/ 933450 w 1600200"/>
              <a:gd name="connsiteY24" fmla="*/ 909616 h 999575"/>
              <a:gd name="connsiteX25" fmla="*/ 685800 w 1600200"/>
              <a:gd name="connsiteY25" fmla="*/ 957241 h 999575"/>
              <a:gd name="connsiteX26" fmla="*/ 509588 w 1600200"/>
              <a:gd name="connsiteY26" fmla="*/ 995341 h 999575"/>
              <a:gd name="connsiteX27" fmla="*/ 495300 w 1600200"/>
              <a:gd name="connsiteY27" fmla="*/ 852466 h 999575"/>
              <a:gd name="connsiteX28" fmla="*/ 452437 w 1600200"/>
              <a:gd name="connsiteY28" fmla="*/ 771504 h 999575"/>
              <a:gd name="connsiteX29" fmla="*/ 223838 w 1600200"/>
              <a:gd name="connsiteY29" fmla="*/ 733403 h 999575"/>
              <a:gd name="connsiteX0" fmla="*/ 0 w 1600200"/>
              <a:gd name="connsiteY0" fmla="*/ 700066 h 999575"/>
              <a:gd name="connsiteX1" fmla="*/ 85728 w 1600200"/>
              <a:gd name="connsiteY1" fmla="*/ 677272 h 999575"/>
              <a:gd name="connsiteX2" fmla="*/ 195464 w 1600200"/>
              <a:gd name="connsiteY2" fmla="*/ 623866 h 999575"/>
              <a:gd name="connsiteX3" fmla="*/ 233362 w 1600200"/>
              <a:gd name="connsiteY3" fmla="*/ 504804 h 999575"/>
              <a:gd name="connsiteX4" fmla="*/ 323850 w 1600200"/>
              <a:gd name="connsiteY4" fmla="*/ 442891 h 999575"/>
              <a:gd name="connsiteX5" fmla="*/ 338137 w 1600200"/>
              <a:gd name="connsiteY5" fmla="*/ 338116 h 999575"/>
              <a:gd name="connsiteX6" fmla="*/ 266700 w 1600200"/>
              <a:gd name="connsiteY6" fmla="*/ 157141 h 999575"/>
              <a:gd name="connsiteX7" fmla="*/ 142875 w 1600200"/>
              <a:gd name="connsiteY7" fmla="*/ 90466 h 999575"/>
              <a:gd name="connsiteX8" fmla="*/ 8233 w 1600200"/>
              <a:gd name="connsiteY8" fmla="*/ 14266 h 999575"/>
              <a:gd name="connsiteX9" fmla="*/ 268314 w 1600200"/>
              <a:gd name="connsiteY9" fmla="*/ 4095 h 999575"/>
              <a:gd name="connsiteX10" fmla="*/ 533400 w 1600200"/>
              <a:gd name="connsiteY10" fmla="*/ 61891 h 999575"/>
              <a:gd name="connsiteX11" fmla="*/ 714375 w 1600200"/>
              <a:gd name="connsiteY11" fmla="*/ 109516 h 999575"/>
              <a:gd name="connsiteX12" fmla="*/ 933450 w 1600200"/>
              <a:gd name="connsiteY12" fmla="*/ 185716 h 999575"/>
              <a:gd name="connsiteX13" fmla="*/ 1038225 w 1600200"/>
              <a:gd name="connsiteY13" fmla="*/ 233341 h 999575"/>
              <a:gd name="connsiteX14" fmla="*/ 1247775 w 1600200"/>
              <a:gd name="connsiteY14" fmla="*/ 319066 h 999575"/>
              <a:gd name="connsiteX15" fmla="*/ 1362075 w 1600200"/>
              <a:gd name="connsiteY15" fmla="*/ 395266 h 999575"/>
              <a:gd name="connsiteX16" fmla="*/ 1476375 w 1600200"/>
              <a:gd name="connsiteY16" fmla="*/ 471466 h 999575"/>
              <a:gd name="connsiteX17" fmla="*/ 1533525 w 1600200"/>
              <a:gd name="connsiteY17" fmla="*/ 519091 h 999575"/>
              <a:gd name="connsiteX18" fmla="*/ 1600200 w 1600200"/>
              <a:gd name="connsiteY18" fmla="*/ 604816 h 999575"/>
              <a:gd name="connsiteX19" fmla="*/ 1533525 w 1600200"/>
              <a:gd name="connsiteY19" fmla="*/ 728641 h 999575"/>
              <a:gd name="connsiteX20" fmla="*/ 1485900 w 1600200"/>
              <a:gd name="connsiteY20" fmla="*/ 776266 h 999575"/>
              <a:gd name="connsiteX21" fmla="*/ 1314450 w 1600200"/>
              <a:gd name="connsiteY21" fmla="*/ 823891 h 999575"/>
              <a:gd name="connsiteX22" fmla="*/ 1157288 w 1600200"/>
              <a:gd name="connsiteY22" fmla="*/ 842941 h 999575"/>
              <a:gd name="connsiteX23" fmla="*/ 933450 w 1600200"/>
              <a:gd name="connsiteY23" fmla="*/ 909616 h 999575"/>
              <a:gd name="connsiteX24" fmla="*/ 685800 w 1600200"/>
              <a:gd name="connsiteY24" fmla="*/ 957241 h 999575"/>
              <a:gd name="connsiteX25" fmla="*/ 509588 w 1600200"/>
              <a:gd name="connsiteY25" fmla="*/ 995341 h 999575"/>
              <a:gd name="connsiteX26" fmla="*/ 495300 w 1600200"/>
              <a:gd name="connsiteY26" fmla="*/ 852466 h 999575"/>
              <a:gd name="connsiteX27" fmla="*/ 452437 w 1600200"/>
              <a:gd name="connsiteY27" fmla="*/ 771504 h 999575"/>
              <a:gd name="connsiteX28" fmla="*/ 223838 w 1600200"/>
              <a:gd name="connsiteY28" fmla="*/ 733403 h 999575"/>
              <a:gd name="connsiteX0" fmla="*/ 0 w 1600200"/>
              <a:gd name="connsiteY0" fmla="*/ 700066 h 999575"/>
              <a:gd name="connsiteX1" fmla="*/ 85728 w 1600200"/>
              <a:gd name="connsiteY1" fmla="*/ 677272 h 999575"/>
              <a:gd name="connsiteX2" fmla="*/ 195464 w 1600200"/>
              <a:gd name="connsiteY2" fmla="*/ 623866 h 999575"/>
              <a:gd name="connsiteX3" fmla="*/ 233362 w 1600200"/>
              <a:gd name="connsiteY3" fmla="*/ 504804 h 999575"/>
              <a:gd name="connsiteX4" fmla="*/ 323850 w 1600200"/>
              <a:gd name="connsiteY4" fmla="*/ 442891 h 999575"/>
              <a:gd name="connsiteX5" fmla="*/ 338137 w 1600200"/>
              <a:gd name="connsiteY5" fmla="*/ 338116 h 999575"/>
              <a:gd name="connsiteX6" fmla="*/ 266700 w 1600200"/>
              <a:gd name="connsiteY6" fmla="*/ 157141 h 999575"/>
              <a:gd name="connsiteX7" fmla="*/ 142875 w 1600200"/>
              <a:gd name="connsiteY7" fmla="*/ 90466 h 999575"/>
              <a:gd name="connsiteX8" fmla="*/ 8233 w 1600200"/>
              <a:gd name="connsiteY8" fmla="*/ 14266 h 999575"/>
              <a:gd name="connsiteX9" fmla="*/ 268314 w 1600200"/>
              <a:gd name="connsiteY9" fmla="*/ 4095 h 999575"/>
              <a:gd name="connsiteX10" fmla="*/ 533400 w 1600200"/>
              <a:gd name="connsiteY10" fmla="*/ 61891 h 999575"/>
              <a:gd name="connsiteX11" fmla="*/ 714375 w 1600200"/>
              <a:gd name="connsiteY11" fmla="*/ 109516 h 999575"/>
              <a:gd name="connsiteX12" fmla="*/ 933450 w 1600200"/>
              <a:gd name="connsiteY12" fmla="*/ 185716 h 999575"/>
              <a:gd name="connsiteX13" fmla="*/ 1038225 w 1600200"/>
              <a:gd name="connsiteY13" fmla="*/ 233341 h 999575"/>
              <a:gd name="connsiteX14" fmla="*/ 1247775 w 1600200"/>
              <a:gd name="connsiteY14" fmla="*/ 319066 h 999575"/>
              <a:gd name="connsiteX15" fmla="*/ 1362075 w 1600200"/>
              <a:gd name="connsiteY15" fmla="*/ 395266 h 999575"/>
              <a:gd name="connsiteX16" fmla="*/ 1533525 w 1600200"/>
              <a:gd name="connsiteY16" fmla="*/ 519091 h 999575"/>
              <a:gd name="connsiteX17" fmla="*/ 1600200 w 1600200"/>
              <a:gd name="connsiteY17" fmla="*/ 604816 h 999575"/>
              <a:gd name="connsiteX18" fmla="*/ 1533525 w 1600200"/>
              <a:gd name="connsiteY18" fmla="*/ 728641 h 999575"/>
              <a:gd name="connsiteX19" fmla="*/ 1485900 w 1600200"/>
              <a:gd name="connsiteY19" fmla="*/ 776266 h 999575"/>
              <a:gd name="connsiteX20" fmla="*/ 1314450 w 1600200"/>
              <a:gd name="connsiteY20" fmla="*/ 823891 h 999575"/>
              <a:gd name="connsiteX21" fmla="*/ 1157288 w 1600200"/>
              <a:gd name="connsiteY21" fmla="*/ 842941 h 999575"/>
              <a:gd name="connsiteX22" fmla="*/ 933450 w 1600200"/>
              <a:gd name="connsiteY22" fmla="*/ 909616 h 999575"/>
              <a:gd name="connsiteX23" fmla="*/ 685800 w 1600200"/>
              <a:gd name="connsiteY23" fmla="*/ 957241 h 999575"/>
              <a:gd name="connsiteX24" fmla="*/ 509588 w 1600200"/>
              <a:gd name="connsiteY24" fmla="*/ 995341 h 999575"/>
              <a:gd name="connsiteX25" fmla="*/ 495300 w 1600200"/>
              <a:gd name="connsiteY25" fmla="*/ 852466 h 999575"/>
              <a:gd name="connsiteX26" fmla="*/ 452437 w 1600200"/>
              <a:gd name="connsiteY26" fmla="*/ 771504 h 999575"/>
              <a:gd name="connsiteX27" fmla="*/ 223838 w 1600200"/>
              <a:gd name="connsiteY27" fmla="*/ 733403 h 999575"/>
              <a:gd name="connsiteX0" fmla="*/ 0 w 1600200"/>
              <a:gd name="connsiteY0" fmla="*/ 700066 h 999575"/>
              <a:gd name="connsiteX1" fmla="*/ 85728 w 1600200"/>
              <a:gd name="connsiteY1" fmla="*/ 677272 h 999575"/>
              <a:gd name="connsiteX2" fmla="*/ 195464 w 1600200"/>
              <a:gd name="connsiteY2" fmla="*/ 623866 h 999575"/>
              <a:gd name="connsiteX3" fmla="*/ 233362 w 1600200"/>
              <a:gd name="connsiteY3" fmla="*/ 504804 h 999575"/>
              <a:gd name="connsiteX4" fmla="*/ 323850 w 1600200"/>
              <a:gd name="connsiteY4" fmla="*/ 442891 h 999575"/>
              <a:gd name="connsiteX5" fmla="*/ 338137 w 1600200"/>
              <a:gd name="connsiteY5" fmla="*/ 338116 h 999575"/>
              <a:gd name="connsiteX6" fmla="*/ 266700 w 1600200"/>
              <a:gd name="connsiteY6" fmla="*/ 157141 h 999575"/>
              <a:gd name="connsiteX7" fmla="*/ 142875 w 1600200"/>
              <a:gd name="connsiteY7" fmla="*/ 90466 h 999575"/>
              <a:gd name="connsiteX8" fmla="*/ 8233 w 1600200"/>
              <a:gd name="connsiteY8" fmla="*/ 14266 h 999575"/>
              <a:gd name="connsiteX9" fmla="*/ 268314 w 1600200"/>
              <a:gd name="connsiteY9" fmla="*/ 4095 h 999575"/>
              <a:gd name="connsiteX10" fmla="*/ 533400 w 1600200"/>
              <a:gd name="connsiteY10" fmla="*/ 61891 h 999575"/>
              <a:gd name="connsiteX11" fmla="*/ 714375 w 1600200"/>
              <a:gd name="connsiteY11" fmla="*/ 109516 h 999575"/>
              <a:gd name="connsiteX12" fmla="*/ 933450 w 1600200"/>
              <a:gd name="connsiteY12" fmla="*/ 185716 h 999575"/>
              <a:gd name="connsiteX13" fmla="*/ 1247775 w 1600200"/>
              <a:gd name="connsiteY13" fmla="*/ 319066 h 999575"/>
              <a:gd name="connsiteX14" fmla="*/ 1362075 w 1600200"/>
              <a:gd name="connsiteY14" fmla="*/ 395266 h 999575"/>
              <a:gd name="connsiteX15" fmla="*/ 1533525 w 1600200"/>
              <a:gd name="connsiteY15" fmla="*/ 519091 h 999575"/>
              <a:gd name="connsiteX16" fmla="*/ 1600200 w 1600200"/>
              <a:gd name="connsiteY16" fmla="*/ 604816 h 999575"/>
              <a:gd name="connsiteX17" fmla="*/ 1533525 w 1600200"/>
              <a:gd name="connsiteY17" fmla="*/ 728641 h 999575"/>
              <a:gd name="connsiteX18" fmla="*/ 1485900 w 1600200"/>
              <a:gd name="connsiteY18" fmla="*/ 776266 h 999575"/>
              <a:gd name="connsiteX19" fmla="*/ 1314450 w 1600200"/>
              <a:gd name="connsiteY19" fmla="*/ 823891 h 999575"/>
              <a:gd name="connsiteX20" fmla="*/ 1157288 w 1600200"/>
              <a:gd name="connsiteY20" fmla="*/ 842941 h 999575"/>
              <a:gd name="connsiteX21" fmla="*/ 933450 w 1600200"/>
              <a:gd name="connsiteY21" fmla="*/ 909616 h 999575"/>
              <a:gd name="connsiteX22" fmla="*/ 685800 w 1600200"/>
              <a:gd name="connsiteY22" fmla="*/ 957241 h 999575"/>
              <a:gd name="connsiteX23" fmla="*/ 509588 w 1600200"/>
              <a:gd name="connsiteY23" fmla="*/ 995341 h 999575"/>
              <a:gd name="connsiteX24" fmla="*/ 495300 w 1600200"/>
              <a:gd name="connsiteY24" fmla="*/ 852466 h 999575"/>
              <a:gd name="connsiteX25" fmla="*/ 452437 w 1600200"/>
              <a:gd name="connsiteY25" fmla="*/ 771504 h 999575"/>
              <a:gd name="connsiteX26" fmla="*/ 223838 w 1600200"/>
              <a:gd name="connsiteY26" fmla="*/ 733403 h 9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999575">
                <a:moveTo>
                  <a:pt x="0" y="700066"/>
                </a:moveTo>
                <a:lnTo>
                  <a:pt x="85728" y="677272"/>
                </a:lnTo>
                <a:cubicBezTo>
                  <a:pt x="118305" y="669335"/>
                  <a:pt x="170858" y="652611"/>
                  <a:pt x="195464" y="623866"/>
                </a:cubicBezTo>
                <a:cubicBezTo>
                  <a:pt x="220070" y="595121"/>
                  <a:pt x="211964" y="534966"/>
                  <a:pt x="233362" y="504804"/>
                </a:cubicBezTo>
                <a:cubicBezTo>
                  <a:pt x="254760" y="474642"/>
                  <a:pt x="306388" y="470672"/>
                  <a:pt x="323850" y="442891"/>
                </a:cubicBezTo>
                <a:cubicBezTo>
                  <a:pt x="341312" y="415110"/>
                  <a:pt x="347662" y="385741"/>
                  <a:pt x="338137" y="338116"/>
                </a:cubicBezTo>
                <a:cubicBezTo>
                  <a:pt x="328612" y="290491"/>
                  <a:pt x="299244" y="198416"/>
                  <a:pt x="266700" y="157141"/>
                </a:cubicBezTo>
                <a:cubicBezTo>
                  <a:pt x="234156" y="115866"/>
                  <a:pt x="185953" y="114278"/>
                  <a:pt x="142875" y="90466"/>
                </a:cubicBezTo>
                <a:cubicBezTo>
                  <a:pt x="99797" y="66654"/>
                  <a:pt x="88066" y="59658"/>
                  <a:pt x="8233" y="14266"/>
                </a:cubicBezTo>
                <a:cubicBezTo>
                  <a:pt x="137627" y="-130"/>
                  <a:pt x="193702" y="-3842"/>
                  <a:pt x="268314" y="4095"/>
                </a:cubicBezTo>
                <a:lnTo>
                  <a:pt x="533400" y="61891"/>
                </a:lnTo>
                <a:cubicBezTo>
                  <a:pt x="607743" y="79461"/>
                  <a:pt x="674688" y="98404"/>
                  <a:pt x="714375" y="109516"/>
                </a:cubicBezTo>
                <a:lnTo>
                  <a:pt x="933450" y="185716"/>
                </a:lnTo>
                <a:cubicBezTo>
                  <a:pt x="1022350" y="220641"/>
                  <a:pt x="1176338" y="284141"/>
                  <a:pt x="1247775" y="319066"/>
                </a:cubicBezTo>
                <a:lnTo>
                  <a:pt x="1362075" y="395266"/>
                </a:lnTo>
                <a:lnTo>
                  <a:pt x="1533525" y="519091"/>
                </a:lnTo>
                <a:cubicBezTo>
                  <a:pt x="1554162" y="541316"/>
                  <a:pt x="1600200" y="569891"/>
                  <a:pt x="1600200" y="604816"/>
                </a:cubicBezTo>
                <a:cubicBezTo>
                  <a:pt x="1600200" y="639741"/>
                  <a:pt x="1552575" y="700066"/>
                  <a:pt x="1533525" y="728641"/>
                </a:cubicBezTo>
                <a:cubicBezTo>
                  <a:pt x="1514475" y="757216"/>
                  <a:pt x="1522413" y="760391"/>
                  <a:pt x="1485900" y="776266"/>
                </a:cubicBezTo>
                <a:cubicBezTo>
                  <a:pt x="1449388" y="792141"/>
                  <a:pt x="1369219" y="812779"/>
                  <a:pt x="1314450" y="823891"/>
                </a:cubicBezTo>
                <a:cubicBezTo>
                  <a:pt x="1259681" y="835003"/>
                  <a:pt x="1261811" y="828009"/>
                  <a:pt x="1157288" y="842941"/>
                </a:cubicBezTo>
                <a:cubicBezTo>
                  <a:pt x="1093788" y="857229"/>
                  <a:pt x="1012031" y="890566"/>
                  <a:pt x="933450" y="909616"/>
                </a:cubicBezTo>
                <a:cubicBezTo>
                  <a:pt x="854869" y="928666"/>
                  <a:pt x="756444" y="942954"/>
                  <a:pt x="685800" y="957241"/>
                </a:cubicBezTo>
                <a:cubicBezTo>
                  <a:pt x="615156" y="971528"/>
                  <a:pt x="541338" y="1012803"/>
                  <a:pt x="509588" y="995341"/>
                </a:cubicBezTo>
                <a:cubicBezTo>
                  <a:pt x="477838" y="977879"/>
                  <a:pt x="504825" y="889772"/>
                  <a:pt x="495300" y="852466"/>
                </a:cubicBezTo>
                <a:cubicBezTo>
                  <a:pt x="485775" y="815160"/>
                  <a:pt x="457199" y="787379"/>
                  <a:pt x="452437" y="771504"/>
                </a:cubicBezTo>
                <a:lnTo>
                  <a:pt x="223838" y="733403"/>
                </a:lnTo>
              </a:path>
            </a:pathLst>
          </a:custGeom>
          <a:solidFill>
            <a:srgbClr val="CF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Business </a:t>
            </a:r>
          </a:p>
          <a:p>
            <a:pPr algn="ctr"/>
            <a:r>
              <a:rPr lang="en-US" b="1" dirty="0" smtClean="0">
                <a:solidFill>
                  <a:schemeClr val="tx1"/>
                </a:solidFill>
              </a:rPr>
              <a:t>Rules</a:t>
            </a:r>
            <a:endParaRPr lang="en-US" b="1" dirty="0">
              <a:solidFill>
                <a:schemeClr val="tx1"/>
              </a:solidFill>
            </a:endParaRPr>
          </a:p>
        </p:txBody>
      </p:sp>
      <p:sp>
        <p:nvSpPr>
          <p:cNvPr id="17" name="Freeform 16"/>
          <p:cNvSpPr/>
          <p:nvPr/>
        </p:nvSpPr>
        <p:spPr>
          <a:xfrm>
            <a:off x="4946704" y="1456307"/>
            <a:ext cx="1892244" cy="1314567"/>
          </a:xfrm>
          <a:custGeom>
            <a:avLst/>
            <a:gdLst>
              <a:gd name="connsiteX0" fmla="*/ 1200703 w 1943653"/>
              <a:gd name="connsiteY0" fmla="*/ 0 h 1314450"/>
              <a:gd name="connsiteX1" fmla="*/ 1200703 w 1943653"/>
              <a:gd name="connsiteY1" fmla="*/ 0 h 1314450"/>
              <a:gd name="connsiteX2" fmla="*/ 1257853 w 1943653"/>
              <a:gd name="connsiteY2" fmla="*/ 66675 h 1314450"/>
              <a:gd name="connsiteX3" fmla="*/ 1343578 w 1943653"/>
              <a:gd name="connsiteY3" fmla="*/ 133350 h 1314450"/>
              <a:gd name="connsiteX4" fmla="*/ 1410253 w 1943653"/>
              <a:gd name="connsiteY4" fmla="*/ 200025 h 1314450"/>
              <a:gd name="connsiteX5" fmla="*/ 1448353 w 1943653"/>
              <a:gd name="connsiteY5" fmla="*/ 238125 h 1314450"/>
              <a:gd name="connsiteX6" fmla="*/ 1476928 w 1943653"/>
              <a:gd name="connsiteY6" fmla="*/ 266700 h 1314450"/>
              <a:gd name="connsiteX7" fmla="*/ 1505503 w 1943653"/>
              <a:gd name="connsiteY7" fmla="*/ 285750 h 1314450"/>
              <a:gd name="connsiteX8" fmla="*/ 1524553 w 1943653"/>
              <a:gd name="connsiteY8" fmla="*/ 314325 h 1314450"/>
              <a:gd name="connsiteX9" fmla="*/ 1553128 w 1943653"/>
              <a:gd name="connsiteY9" fmla="*/ 333375 h 1314450"/>
              <a:gd name="connsiteX10" fmla="*/ 1581703 w 1943653"/>
              <a:gd name="connsiteY10" fmla="*/ 361950 h 1314450"/>
              <a:gd name="connsiteX11" fmla="*/ 1610278 w 1943653"/>
              <a:gd name="connsiteY11" fmla="*/ 419100 h 1314450"/>
              <a:gd name="connsiteX12" fmla="*/ 1638853 w 1943653"/>
              <a:gd name="connsiteY12" fmla="*/ 438150 h 1314450"/>
              <a:gd name="connsiteX13" fmla="*/ 1667428 w 1943653"/>
              <a:gd name="connsiteY13" fmla="*/ 495300 h 1314450"/>
              <a:gd name="connsiteX14" fmla="*/ 1676953 w 1943653"/>
              <a:gd name="connsiteY14" fmla="*/ 523875 h 1314450"/>
              <a:gd name="connsiteX15" fmla="*/ 1724578 w 1943653"/>
              <a:gd name="connsiteY15" fmla="*/ 581025 h 1314450"/>
              <a:gd name="connsiteX16" fmla="*/ 1753153 w 1943653"/>
              <a:gd name="connsiteY16" fmla="*/ 666750 h 1314450"/>
              <a:gd name="connsiteX17" fmla="*/ 1781728 w 1943653"/>
              <a:gd name="connsiteY17" fmla="*/ 723900 h 1314450"/>
              <a:gd name="connsiteX18" fmla="*/ 1810303 w 1943653"/>
              <a:gd name="connsiteY18" fmla="*/ 742950 h 1314450"/>
              <a:gd name="connsiteX19" fmla="*/ 1819828 w 1943653"/>
              <a:gd name="connsiteY19" fmla="*/ 771525 h 1314450"/>
              <a:gd name="connsiteX20" fmla="*/ 1857928 w 1943653"/>
              <a:gd name="connsiteY20" fmla="*/ 828675 h 1314450"/>
              <a:gd name="connsiteX21" fmla="*/ 1876978 w 1943653"/>
              <a:gd name="connsiteY21" fmla="*/ 885825 h 1314450"/>
              <a:gd name="connsiteX22" fmla="*/ 1886503 w 1943653"/>
              <a:gd name="connsiteY22" fmla="*/ 914400 h 1314450"/>
              <a:gd name="connsiteX23" fmla="*/ 1915078 w 1943653"/>
              <a:gd name="connsiteY23" fmla="*/ 1009650 h 1314450"/>
              <a:gd name="connsiteX24" fmla="*/ 1943653 w 1943653"/>
              <a:gd name="connsiteY24" fmla="*/ 1019175 h 1314450"/>
              <a:gd name="connsiteX25" fmla="*/ 1934128 w 1943653"/>
              <a:gd name="connsiteY25" fmla="*/ 1076325 h 1314450"/>
              <a:gd name="connsiteX26" fmla="*/ 1905553 w 1943653"/>
              <a:gd name="connsiteY26" fmla="*/ 1085850 h 1314450"/>
              <a:gd name="connsiteX27" fmla="*/ 1876978 w 1943653"/>
              <a:gd name="connsiteY27" fmla="*/ 1114425 h 1314450"/>
              <a:gd name="connsiteX28" fmla="*/ 1819828 w 1943653"/>
              <a:gd name="connsiteY28" fmla="*/ 1133475 h 1314450"/>
              <a:gd name="connsiteX29" fmla="*/ 1619803 w 1943653"/>
              <a:gd name="connsiteY29" fmla="*/ 1152525 h 1314450"/>
              <a:gd name="connsiteX30" fmla="*/ 1572178 w 1943653"/>
              <a:gd name="connsiteY30" fmla="*/ 1162050 h 1314450"/>
              <a:gd name="connsiteX31" fmla="*/ 1534078 w 1943653"/>
              <a:gd name="connsiteY31" fmla="*/ 1171575 h 1314450"/>
              <a:gd name="connsiteX32" fmla="*/ 1448353 w 1943653"/>
              <a:gd name="connsiteY32" fmla="*/ 1181100 h 1314450"/>
              <a:gd name="connsiteX33" fmla="*/ 1419778 w 1943653"/>
              <a:gd name="connsiteY33" fmla="*/ 1190625 h 1314450"/>
              <a:gd name="connsiteX34" fmla="*/ 1305478 w 1943653"/>
              <a:gd name="connsiteY34" fmla="*/ 1209675 h 1314450"/>
              <a:gd name="connsiteX35" fmla="*/ 1276903 w 1943653"/>
              <a:gd name="connsiteY35" fmla="*/ 1219200 h 1314450"/>
              <a:gd name="connsiteX36" fmla="*/ 1229278 w 1943653"/>
              <a:gd name="connsiteY36" fmla="*/ 1238250 h 1314450"/>
              <a:gd name="connsiteX37" fmla="*/ 1162603 w 1943653"/>
              <a:gd name="connsiteY37" fmla="*/ 1247775 h 1314450"/>
              <a:gd name="connsiteX38" fmla="*/ 1134028 w 1943653"/>
              <a:gd name="connsiteY38" fmla="*/ 1266825 h 1314450"/>
              <a:gd name="connsiteX39" fmla="*/ 1038778 w 1943653"/>
              <a:gd name="connsiteY39" fmla="*/ 1295400 h 1314450"/>
              <a:gd name="connsiteX40" fmla="*/ 981628 w 1943653"/>
              <a:gd name="connsiteY40" fmla="*/ 1314450 h 1314450"/>
              <a:gd name="connsiteX41" fmla="*/ 895903 w 1943653"/>
              <a:gd name="connsiteY41" fmla="*/ 1304925 h 1314450"/>
              <a:gd name="connsiteX42" fmla="*/ 867328 w 1943653"/>
              <a:gd name="connsiteY42" fmla="*/ 1276350 h 1314450"/>
              <a:gd name="connsiteX43" fmla="*/ 819703 w 1943653"/>
              <a:gd name="connsiteY43" fmla="*/ 1266825 h 1314450"/>
              <a:gd name="connsiteX44" fmla="*/ 772078 w 1943653"/>
              <a:gd name="connsiteY44" fmla="*/ 1171575 h 1314450"/>
              <a:gd name="connsiteX45" fmla="*/ 762553 w 1943653"/>
              <a:gd name="connsiteY45" fmla="*/ 1143000 h 1314450"/>
              <a:gd name="connsiteX46" fmla="*/ 724453 w 1943653"/>
              <a:gd name="connsiteY46" fmla="*/ 1133475 h 1314450"/>
              <a:gd name="connsiteX47" fmla="*/ 667303 w 1943653"/>
              <a:gd name="connsiteY47" fmla="*/ 1104900 h 1314450"/>
              <a:gd name="connsiteX48" fmla="*/ 638728 w 1943653"/>
              <a:gd name="connsiteY48" fmla="*/ 1095375 h 1314450"/>
              <a:gd name="connsiteX49" fmla="*/ 562528 w 1943653"/>
              <a:gd name="connsiteY49" fmla="*/ 1038225 h 1314450"/>
              <a:gd name="connsiteX50" fmla="*/ 505378 w 1943653"/>
              <a:gd name="connsiteY50" fmla="*/ 1000125 h 1314450"/>
              <a:gd name="connsiteX51" fmla="*/ 467278 w 1943653"/>
              <a:gd name="connsiteY51" fmla="*/ 942975 h 1314450"/>
              <a:gd name="connsiteX52" fmla="*/ 438703 w 1943653"/>
              <a:gd name="connsiteY52" fmla="*/ 895350 h 1314450"/>
              <a:gd name="connsiteX53" fmla="*/ 410128 w 1943653"/>
              <a:gd name="connsiteY53" fmla="*/ 866775 h 1314450"/>
              <a:gd name="connsiteX54" fmla="*/ 372028 w 1943653"/>
              <a:gd name="connsiteY54" fmla="*/ 809625 h 1314450"/>
              <a:gd name="connsiteX55" fmla="*/ 352978 w 1943653"/>
              <a:gd name="connsiteY55" fmla="*/ 781050 h 1314450"/>
              <a:gd name="connsiteX56" fmla="*/ 324403 w 1943653"/>
              <a:gd name="connsiteY56" fmla="*/ 762000 h 1314450"/>
              <a:gd name="connsiteX57" fmla="*/ 305353 w 1943653"/>
              <a:gd name="connsiteY57" fmla="*/ 733425 h 1314450"/>
              <a:gd name="connsiteX58" fmla="*/ 219628 w 1943653"/>
              <a:gd name="connsiteY58" fmla="*/ 685800 h 1314450"/>
              <a:gd name="connsiteX59" fmla="*/ 172003 w 1943653"/>
              <a:gd name="connsiteY59" fmla="*/ 647700 h 1314450"/>
              <a:gd name="connsiteX60" fmla="*/ 114853 w 1943653"/>
              <a:gd name="connsiteY60" fmla="*/ 609600 h 1314450"/>
              <a:gd name="connsiteX61" fmla="*/ 86278 w 1943653"/>
              <a:gd name="connsiteY61" fmla="*/ 581025 h 1314450"/>
              <a:gd name="connsiteX62" fmla="*/ 29128 w 1943653"/>
              <a:gd name="connsiteY62" fmla="*/ 561975 h 1314450"/>
              <a:gd name="connsiteX63" fmla="*/ 553 w 1943653"/>
              <a:gd name="connsiteY63" fmla="*/ 504825 h 1314450"/>
              <a:gd name="connsiteX64" fmla="*/ 29128 w 1943653"/>
              <a:gd name="connsiteY64" fmla="*/ 485775 h 1314450"/>
              <a:gd name="connsiteX65" fmla="*/ 48178 w 1943653"/>
              <a:gd name="connsiteY65" fmla="*/ 457200 h 1314450"/>
              <a:gd name="connsiteX66" fmla="*/ 76753 w 1943653"/>
              <a:gd name="connsiteY66" fmla="*/ 438150 h 1314450"/>
              <a:gd name="connsiteX67" fmla="*/ 95803 w 1943653"/>
              <a:gd name="connsiteY67" fmla="*/ 381000 h 1314450"/>
              <a:gd name="connsiteX68" fmla="*/ 143428 w 1943653"/>
              <a:gd name="connsiteY68" fmla="*/ 419100 h 1314450"/>
              <a:gd name="connsiteX69" fmla="*/ 200578 w 1943653"/>
              <a:gd name="connsiteY69" fmla="*/ 400050 h 1314450"/>
              <a:gd name="connsiteX70" fmla="*/ 229153 w 1943653"/>
              <a:gd name="connsiteY70" fmla="*/ 390525 h 1314450"/>
              <a:gd name="connsiteX71" fmla="*/ 257728 w 1943653"/>
              <a:gd name="connsiteY71" fmla="*/ 381000 h 1314450"/>
              <a:gd name="connsiteX72" fmla="*/ 295828 w 1943653"/>
              <a:gd name="connsiteY72" fmla="*/ 371475 h 1314450"/>
              <a:gd name="connsiteX73" fmla="*/ 352978 w 1943653"/>
              <a:gd name="connsiteY73" fmla="*/ 352425 h 1314450"/>
              <a:gd name="connsiteX74" fmla="*/ 562528 w 1943653"/>
              <a:gd name="connsiteY74" fmla="*/ 333375 h 1314450"/>
              <a:gd name="connsiteX75" fmla="*/ 619678 w 1943653"/>
              <a:gd name="connsiteY75" fmla="*/ 295275 h 1314450"/>
              <a:gd name="connsiteX76" fmla="*/ 676828 w 1943653"/>
              <a:gd name="connsiteY76" fmla="*/ 276225 h 1314450"/>
              <a:gd name="connsiteX77" fmla="*/ 705403 w 1943653"/>
              <a:gd name="connsiteY77" fmla="*/ 257175 h 1314450"/>
              <a:gd name="connsiteX78" fmla="*/ 914953 w 1943653"/>
              <a:gd name="connsiteY78" fmla="*/ 247650 h 1314450"/>
              <a:gd name="connsiteX79" fmla="*/ 1029253 w 1943653"/>
              <a:gd name="connsiteY79" fmla="*/ 209550 h 1314450"/>
              <a:gd name="connsiteX80" fmla="*/ 1057828 w 1943653"/>
              <a:gd name="connsiteY80" fmla="*/ 200025 h 1314450"/>
              <a:gd name="connsiteX81" fmla="*/ 1114978 w 1943653"/>
              <a:gd name="connsiteY81" fmla="*/ 161925 h 1314450"/>
              <a:gd name="connsiteX82" fmla="*/ 1143553 w 1943653"/>
              <a:gd name="connsiteY82" fmla="*/ 142875 h 1314450"/>
              <a:gd name="connsiteX83" fmla="*/ 1172128 w 1943653"/>
              <a:gd name="connsiteY83" fmla="*/ 85725 h 1314450"/>
              <a:gd name="connsiteX84" fmla="*/ 1191178 w 1943653"/>
              <a:gd name="connsiteY84" fmla="*/ 57150 h 1314450"/>
              <a:gd name="connsiteX85" fmla="*/ 1200703 w 1943653"/>
              <a:gd name="connsiteY85" fmla="*/ 0 h 1314450"/>
              <a:gd name="connsiteX0" fmla="*/ 1200703 w 1943653"/>
              <a:gd name="connsiteY0" fmla="*/ 0 h 1314450"/>
              <a:gd name="connsiteX1" fmla="*/ 1200703 w 1943653"/>
              <a:gd name="connsiteY1" fmla="*/ 0 h 1314450"/>
              <a:gd name="connsiteX2" fmla="*/ 1257853 w 1943653"/>
              <a:gd name="connsiteY2" fmla="*/ 66675 h 1314450"/>
              <a:gd name="connsiteX3" fmla="*/ 1343578 w 1943653"/>
              <a:gd name="connsiteY3" fmla="*/ 133350 h 1314450"/>
              <a:gd name="connsiteX4" fmla="*/ 1410253 w 1943653"/>
              <a:gd name="connsiteY4" fmla="*/ 200025 h 1314450"/>
              <a:gd name="connsiteX5" fmla="*/ 1448353 w 1943653"/>
              <a:gd name="connsiteY5" fmla="*/ 238125 h 1314450"/>
              <a:gd name="connsiteX6" fmla="*/ 1476928 w 1943653"/>
              <a:gd name="connsiteY6" fmla="*/ 266700 h 1314450"/>
              <a:gd name="connsiteX7" fmla="*/ 1505503 w 1943653"/>
              <a:gd name="connsiteY7" fmla="*/ 285750 h 1314450"/>
              <a:gd name="connsiteX8" fmla="*/ 1524553 w 1943653"/>
              <a:gd name="connsiteY8" fmla="*/ 314325 h 1314450"/>
              <a:gd name="connsiteX9" fmla="*/ 1553128 w 1943653"/>
              <a:gd name="connsiteY9" fmla="*/ 333375 h 1314450"/>
              <a:gd name="connsiteX10" fmla="*/ 1581703 w 1943653"/>
              <a:gd name="connsiteY10" fmla="*/ 361950 h 1314450"/>
              <a:gd name="connsiteX11" fmla="*/ 1610278 w 1943653"/>
              <a:gd name="connsiteY11" fmla="*/ 419100 h 1314450"/>
              <a:gd name="connsiteX12" fmla="*/ 1638853 w 1943653"/>
              <a:gd name="connsiteY12" fmla="*/ 438150 h 1314450"/>
              <a:gd name="connsiteX13" fmla="*/ 1667428 w 1943653"/>
              <a:gd name="connsiteY13" fmla="*/ 495300 h 1314450"/>
              <a:gd name="connsiteX14" fmla="*/ 1676953 w 1943653"/>
              <a:gd name="connsiteY14" fmla="*/ 523875 h 1314450"/>
              <a:gd name="connsiteX15" fmla="*/ 1724578 w 1943653"/>
              <a:gd name="connsiteY15" fmla="*/ 581025 h 1314450"/>
              <a:gd name="connsiteX16" fmla="*/ 1753153 w 1943653"/>
              <a:gd name="connsiteY16" fmla="*/ 666750 h 1314450"/>
              <a:gd name="connsiteX17" fmla="*/ 1781728 w 1943653"/>
              <a:gd name="connsiteY17" fmla="*/ 723900 h 1314450"/>
              <a:gd name="connsiteX18" fmla="*/ 1810303 w 1943653"/>
              <a:gd name="connsiteY18" fmla="*/ 742950 h 1314450"/>
              <a:gd name="connsiteX19" fmla="*/ 1819828 w 1943653"/>
              <a:gd name="connsiteY19" fmla="*/ 771525 h 1314450"/>
              <a:gd name="connsiteX20" fmla="*/ 1857928 w 1943653"/>
              <a:gd name="connsiteY20" fmla="*/ 828675 h 1314450"/>
              <a:gd name="connsiteX21" fmla="*/ 1876978 w 1943653"/>
              <a:gd name="connsiteY21" fmla="*/ 885825 h 1314450"/>
              <a:gd name="connsiteX22" fmla="*/ 1886503 w 1943653"/>
              <a:gd name="connsiteY22" fmla="*/ 914400 h 1314450"/>
              <a:gd name="connsiteX23" fmla="*/ 1943653 w 1943653"/>
              <a:gd name="connsiteY23" fmla="*/ 1019175 h 1314450"/>
              <a:gd name="connsiteX24" fmla="*/ 1934128 w 1943653"/>
              <a:gd name="connsiteY24" fmla="*/ 1076325 h 1314450"/>
              <a:gd name="connsiteX25" fmla="*/ 1905553 w 1943653"/>
              <a:gd name="connsiteY25" fmla="*/ 1085850 h 1314450"/>
              <a:gd name="connsiteX26" fmla="*/ 1876978 w 1943653"/>
              <a:gd name="connsiteY26" fmla="*/ 1114425 h 1314450"/>
              <a:gd name="connsiteX27" fmla="*/ 1819828 w 1943653"/>
              <a:gd name="connsiteY27" fmla="*/ 1133475 h 1314450"/>
              <a:gd name="connsiteX28" fmla="*/ 1619803 w 1943653"/>
              <a:gd name="connsiteY28" fmla="*/ 1152525 h 1314450"/>
              <a:gd name="connsiteX29" fmla="*/ 1572178 w 1943653"/>
              <a:gd name="connsiteY29" fmla="*/ 1162050 h 1314450"/>
              <a:gd name="connsiteX30" fmla="*/ 1534078 w 1943653"/>
              <a:gd name="connsiteY30" fmla="*/ 1171575 h 1314450"/>
              <a:gd name="connsiteX31" fmla="*/ 1448353 w 1943653"/>
              <a:gd name="connsiteY31" fmla="*/ 1181100 h 1314450"/>
              <a:gd name="connsiteX32" fmla="*/ 1419778 w 1943653"/>
              <a:gd name="connsiteY32" fmla="*/ 1190625 h 1314450"/>
              <a:gd name="connsiteX33" fmla="*/ 1305478 w 1943653"/>
              <a:gd name="connsiteY33" fmla="*/ 1209675 h 1314450"/>
              <a:gd name="connsiteX34" fmla="*/ 1276903 w 1943653"/>
              <a:gd name="connsiteY34" fmla="*/ 1219200 h 1314450"/>
              <a:gd name="connsiteX35" fmla="*/ 1229278 w 1943653"/>
              <a:gd name="connsiteY35" fmla="*/ 1238250 h 1314450"/>
              <a:gd name="connsiteX36" fmla="*/ 1162603 w 1943653"/>
              <a:gd name="connsiteY36" fmla="*/ 1247775 h 1314450"/>
              <a:gd name="connsiteX37" fmla="*/ 1134028 w 1943653"/>
              <a:gd name="connsiteY37" fmla="*/ 1266825 h 1314450"/>
              <a:gd name="connsiteX38" fmla="*/ 1038778 w 1943653"/>
              <a:gd name="connsiteY38" fmla="*/ 1295400 h 1314450"/>
              <a:gd name="connsiteX39" fmla="*/ 981628 w 1943653"/>
              <a:gd name="connsiteY39" fmla="*/ 1314450 h 1314450"/>
              <a:gd name="connsiteX40" fmla="*/ 895903 w 1943653"/>
              <a:gd name="connsiteY40" fmla="*/ 1304925 h 1314450"/>
              <a:gd name="connsiteX41" fmla="*/ 867328 w 1943653"/>
              <a:gd name="connsiteY41" fmla="*/ 1276350 h 1314450"/>
              <a:gd name="connsiteX42" fmla="*/ 819703 w 1943653"/>
              <a:gd name="connsiteY42" fmla="*/ 1266825 h 1314450"/>
              <a:gd name="connsiteX43" fmla="*/ 772078 w 1943653"/>
              <a:gd name="connsiteY43" fmla="*/ 1171575 h 1314450"/>
              <a:gd name="connsiteX44" fmla="*/ 762553 w 1943653"/>
              <a:gd name="connsiteY44" fmla="*/ 1143000 h 1314450"/>
              <a:gd name="connsiteX45" fmla="*/ 724453 w 1943653"/>
              <a:gd name="connsiteY45" fmla="*/ 1133475 h 1314450"/>
              <a:gd name="connsiteX46" fmla="*/ 667303 w 1943653"/>
              <a:gd name="connsiteY46" fmla="*/ 1104900 h 1314450"/>
              <a:gd name="connsiteX47" fmla="*/ 638728 w 1943653"/>
              <a:gd name="connsiteY47" fmla="*/ 1095375 h 1314450"/>
              <a:gd name="connsiteX48" fmla="*/ 562528 w 1943653"/>
              <a:gd name="connsiteY48" fmla="*/ 1038225 h 1314450"/>
              <a:gd name="connsiteX49" fmla="*/ 505378 w 1943653"/>
              <a:gd name="connsiteY49" fmla="*/ 1000125 h 1314450"/>
              <a:gd name="connsiteX50" fmla="*/ 467278 w 1943653"/>
              <a:gd name="connsiteY50" fmla="*/ 942975 h 1314450"/>
              <a:gd name="connsiteX51" fmla="*/ 438703 w 1943653"/>
              <a:gd name="connsiteY51" fmla="*/ 895350 h 1314450"/>
              <a:gd name="connsiteX52" fmla="*/ 410128 w 1943653"/>
              <a:gd name="connsiteY52" fmla="*/ 866775 h 1314450"/>
              <a:gd name="connsiteX53" fmla="*/ 372028 w 1943653"/>
              <a:gd name="connsiteY53" fmla="*/ 809625 h 1314450"/>
              <a:gd name="connsiteX54" fmla="*/ 352978 w 1943653"/>
              <a:gd name="connsiteY54" fmla="*/ 781050 h 1314450"/>
              <a:gd name="connsiteX55" fmla="*/ 324403 w 1943653"/>
              <a:gd name="connsiteY55" fmla="*/ 762000 h 1314450"/>
              <a:gd name="connsiteX56" fmla="*/ 305353 w 1943653"/>
              <a:gd name="connsiteY56" fmla="*/ 733425 h 1314450"/>
              <a:gd name="connsiteX57" fmla="*/ 219628 w 1943653"/>
              <a:gd name="connsiteY57" fmla="*/ 685800 h 1314450"/>
              <a:gd name="connsiteX58" fmla="*/ 172003 w 1943653"/>
              <a:gd name="connsiteY58" fmla="*/ 647700 h 1314450"/>
              <a:gd name="connsiteX59" fmla="*/ 114853 w 1943653"/>
              <a:gd name="connsiteY59" fmla="*/ 609600 h 1314450"/>
              <a:gd name="connsiteX60" fmla="*/ 86278 w 1943653"/>
              <a:gd name="connsiteY60" fmla="*/ 581025 h 1314450"/>
              <a:gd name="connsiteX61" fmla="*/ 29128 w 1943653"/>
              <a:gd name="connsiteY61" fmla="*/ 561975 h 1314450"/>
              <a:gd name="connsiteX62" fmla="*/ 553 w 1943653"/>
              <a:gd name="connsiteY62" fmla="*/ 504825 h 1314450"/>
              <a:gd name="connsiteX63" fmla="*/ 29128 w 1943653"/>
              <a:gd name="connsiteY63" fmla="*/ 485775 h 1314450"/>
              <a:gd name="connsiteX64" fmla="*/ 48178 w 1943653"/>
              <a:gd name="connsiteY64" fmla="*/ 457200 h 1314450"/>
              <a:gd name="connsiteX65" fmla="*/ 76753 w 1943653"/>
              <a:gd name="connsiteY65" fmla="*/ 438150 h 1314450"/>
              <a:gd name="connsiteX66" fmla="*/ 95803 w 1943653"/>
              <a:gd name="connsiteY66" fmla="*/ 381000 h 1314450"/>
              <a:gd name="connsiteX67" fmla="*/ 143428 w 1943653"/>
              <a:gd name="connsiteY67" fmla="*/ 419100 h 1314450"/>
              <a:gd name="connsiteX68" fmla="*/ 200578 w 1943653"/>
              <a:gd name="connsiteY68" fmla="*/ 400050 h 1314450"/>
              <a:gd name="connsiteX69" fmla="*/ 229153 w 1943653"/>
              <a:gd name="connsiteY69" fmla="*/ 390525 h 1314450"/>
              <a:gd name="connsiteX70" fmla="*/ 257728 w 1943653"/>
              <a:gd name="connsiteY70" fmla="*/ 381000 h 1314450"/>
              <a:gd name="connsiteX71" fmla="*/ 295828 w 1943653"/>
              <a:gd name="connsiteY71" fmla="*/ 371475 h 1314450"/>
              <a:gd name="connsiteX72" fmla="*/ 352978 w 1943653"/>
              <a:gd name="connsiteY72" fmla="*/ 352425 h 1314450"/>
              <a:gd name="connsiteX73" fmla="*/ 562528 w 1943653"/>
              <a:gd name="connsiteY73" fmla="*/ 333375 h 1314450"/>
              <a:gd name="connsiteX74" fmla="*/ 619678 w 1943653"/>
              <a:gd name="connsiteY74" fmla="*/ 295275 h 1314450"/>
              <a:gd name="connsiteX75" fmla="*/ 676828 w 1943653"/>
              <a:gd name="connsiteY75" fmla="*/ 276225 h 1314450"/>
              <a:gd name="connsiteX76" fmla="*/ 705403 w 1943653"/>
              <a:gd name="connsiteY76" fmla="*/ 257175 h 1314450"/>
              <a:gd name="connsiteX77" fmla="*/ 914953 w 1943653"/>
              <a:gd name="connsiteY77" fmla="*/ 247650 h 1314450"/>
              <a:gd name="connsiteX78" fmla="*/ 1029253 w 1943653"/>
              <a:gd name="connsiteY78" fmla="*/ 209550 h 1314450"/>
              <a:gd name="connsiteX79" fmla="*/ 1057828 w 1943653"/>
              <a:gd name="connsiteY79" fmla="*/ 200025 h 1314450"/>
              <a:gd name="connsiteX80" fmla="*/ 1114978 w 1943653"/>
              <a:gd name="connsiteY80" fmla="*/ 161925 h 1314450"/>
              <a:gd name="connsiteX81" fmla="*/ 1143553 w 1943653"/>
              <a:gd name="connsiteY81" fmla="*/ 142875 h 1314450"/>
              <a:gd name="connsiteX82" fmla="*/ 1172128 w 1943653"/>
              <a:gd name="connsiteY82" fmla="*/ 85725 h 1314450"/>
              <a:gd name="connsiteX83" fmla="*/ 1191178 w 1943653"/>
              <a:gd name="connsiteY83" fmla="*/ 57150 h 1314450"/>
              <a:gd name="connsiteX84" fmla="*/ 1200703 w 1943653"/>
              <a:gd name="connsiteY84" fmla="*/ 0 h 1314450"/>
              <a:gd name="connsiteX0" fmla="*/ 1200703 w 1943653"/>
              <a:gd name="connsiteY0" fmla="*/ 0 h 1314450"/>
              <a:gd name="connsiteX1" fmla="*/ 1200703 w 1943653"/>
              <a:gd name="connsiteY1" fmla="*/ 0 h 1314450"/>
              <a:gd name="connsiteX2" fmla="*/ 1257853 w 1943653"/>
              <a:gd name="connsiteY2" fmla="*/ 66675 h 1314450"/>
              <a:gd name="connsiteX3" fmla="*/ 1343578 w 1943653"/>
              <a:gd name="connsiteY3" fmla="*/ 133350 h 1314450"/>
              <a:gd name="connsiteX4" fmla="*/ 1410253 w 1943653"/>
              <a:gd name="connsiteY4" fmla="*/ 200025 h 1314450"/>
              <a:gd name="connsiteX5" fmla="*/ 1448353 w 1943653"/>
              <a:gd name="connsiteY5" fmla="*/ 238125 h 1314450"/>
              <a:gd name="connsiteX6" fmla="*/ 1476928 w 1943653"/>
              <a:gd name="connsiteY6" fmla="*/ 266700 h 1314450"/>
              <a:gd name="connsiteX7" fmla="*/ 1505503 w 1943653"/>
              <a:gd name="connsiteY7" fmla="*/ 285750 h 1314450"/>
              <a:gd name="connsiteX8" fmla="*/ 1524553 w 1943653"/>
              <a:gd name="connsiteY8" fmla="*/ 314325 h 1314450"/>
              <a:gd name="connsiteX9" fmla="*/ 1553128 w 1943653"/>
              <a:gd name="connsiteY9" fmla="*/ 333375 h 1314450"/>
              <a:gd name="connsiteX10" fmla="*/ 1581703 w 1943653"/>
              <a:gd name="connsiteY10" fmla="*/ 361950 h 1314450"/>
              <a:gd name="connsiteX11" fmla="*/ 1610278 w 1943653"/>
              <a:gd name="connsiteY11" fmla="*/ 419100 h 1314450"/>
              <a:gd name="connsiteX12" fmla="*/ 1638853 w 1943653"/>
              <a:gd name="connsiteY12" fmla="*/ 438150 h 1314450"/>
              <a:gd name="connsiteX13" fmla="*/ 1667428 w 1943653"/>
              <a:gd name="connsiteY13" fmla="*/ 495300 h 1314450"/>
              <a:gd name="connsiteX14" fmla="*/ 1676953 w 1943653"/>
              <a:gd name="connsiteY14" fmla="*/ 523875 h 1314450"/>
              <a:gd name="connsiteX15" fmla="*/ 1724578 w 1943653"/>
              <a:gd name="connsiteY15" fmla="*/ 581025 h 1314450"/>
              <a:gd name="connsiteX16" fmla="*/ 1753153 w 1943653"/>
              <a:gd name="connsiteY16" fmla="*/ 666750 h 1314450"/>
              <a:gd name="connsiteX17" fmla="*/ 1781728 w 1943653"/>
              <a:gd name="connsiteY17" fmla="*/ 723900 h 1314450"/>
              <a:gd name="connsiteX18" fmla="*/ 1810303 w 1943653"/>
              <a:gd name="connsiteY18" fmla="*/ 742950 h 1314450"/>
              <a:gd name="connsiteX19" fmla="*/ 1819828 w 1943653"/>
              <a:gd name="connsiteY19" fmla="*/ 771525 h 1314450"/>
              <a:gd name="connsiteX20" fmla="*/ 1857928 w 1943653"/>
              <a:gd name="connsiteY20" fmla="*/ 828675 h 1314450"/>
              <a:gd name="connsiteX21" fmla="*/ 1876978 w 1943653"/>
              <a:gd name="connsiteY21" fmla="*/ 885825 h 1314450"/>
              <a:gd name="connsiteX22" fmla="*/ 1886503 w 1943653"/>
              <a:gd name="connsiteY22" fmla="*/ 914400 h 1314450"/>
              <a:gd name="connsiteX23" fmla="*/ 1943653 w 1943653"/>
              <a:gd name="connsiteY23" fmla="*/ 1019175 h 1314450"/>
              <a:gd name="connsiteX24" fmla="*/ 1934128 w 1943653"/>
              <a:gd name="connsiteY24" fmla="*/ 1076325 h 1314450"/>
              <a:gd name="connsiteX25" fmla="*/ 1876978 w 1943653"/>
              <a:gd name="connsiteY25" fmla="*/ 1114425 h 1314450"/>
              <a:gd name="connsiteX26" fmla="*/ 1819828 w 1943653"/>
              <a:gd name="connsiteY26" fmla="*/ 1133475 h 1314450"/>
              <a:gd name="connsiteX27" fmla="*/ 1619803 w 1943653"/>
              <a:gd name="connsiteY27" fmla="*/ 1152525 h 1314450"/>
              <a:gd name="connsiteX28" fmla="*/ 1572178 w 1943653"/>
              <a:gd name="connsiteY28" fmla="*/ 1162050 h 1314450"/>
              <a:gd name="connsiteX29" fmla="*/ 1534078 w 1943653"/>
              <a:gd name="connsiteY29" fmla="*/ 1171575 h 1314450"/>
              <a:gd name="connsiteX30" fmla="*/ 1448353 w 1943653"/>
              <a:gd name="connsiteY30" fmla="*/ 1181100 h 1314450"/>
              <a:gd name="connsiteX31" fmla="*/ 1419778 w 1943653"/>
              <a:gd name="connsiteY31" fmla="*/ 1190625 h 1314450"/>
              <a:gd name="connsiteX32" fmla="*/ 1305478 w 1943653"/>
              <a:gd name="connsiteY32" fmla="*/ 1209675 h 1314450"/>
              <a:gd name="connsiteX33" fmla="*/ 1276903 w 1943653"/>
              <a:gd name="connsiteY33" fmla="*/ 1219200 h 1314450"/>
              <a:gd name="connsiteX34" fmla="*/ 1229278 w 1943653"/>
              <a:gd name="connsiteY34" fmla="*/ 1238250 h 1314450"/>
              <a:gd name="connsiteX35" fmla="*/ 1162603 w 1943653"/>
              <a:gd name="connsiteY35" fmla="*/ 1247775 h 1314450"/>
              <a:gd name="connsiteX36" fmla="*/ 1134028 w 1943653"/>
              <a:gd name="connsiteY36" fmla="*/ 1266825 h 1314450"/>
              <a:gd name="connsiteX37" fmla="*/ 1038778 w 1943653"/>
              <a:gd name="connsiteY37" fmla="*/ 1295400 h 1314450"/>
              <a:gd name="connsiteX38" fmla="*/ 981628 w 1943653"/>
              <a:gd name="connsiteY38" fmla="*/ 1314450 h 1314450"/>
              <a:gd name="connsiteX39" fmla="*/ 895903 w 1943653"/>
              <a:gd name="connsiteY39" fmla="*/ 1304925 h 1314450"/>
              <a:gd name="connsiteX40" fmla="*/ 867328 w 1943653"/>
              <a:gd name="connsiteY40" fmla="*/ 1276350 h 1314450"/>
              <a:gd name="connsiteX41" fmla="*/ 819703 w 1943653"/>
              <a:gd name="connsiteY41" fmla="*/ 1266825 h 1314450"/>
              <a:gd name="connsiteX42" fmla="*/ 772078 w 1943653"/>
              <a:gd name="connsiteY42" fmla="*/ 1171575 h 1314450"/>
              <a:gd name="connsiteX43" fmla="*/ 762553 w 1943653"/>
              <a:gd name="connsiteY43" fmla="*/ 1143000 h 1314450"/>
              <a:gd name="connsiteX44" fmla="*/ 724453 w 1943653"/>
              <a:gd name="connsiteY44" fmla="*/ 1133475 h 1314450"/>
              <a:gd name="connsiteX45" fmla="*/ 667303 w 1943653"/>
              <a:gd name="connsiteY45" fmla="*/ 1104900 h 1314450"/>
              <a:gd name="connsiteX46" fmla="*/ 638728 w 1943653"/>
              <a:gd name="connsiteY46" fmla="*/ 1095375 h 1314450"/>
              <a:gd name="connsiteX47" fmla="*/ 562528 w 1943653"/>
              <a:gd name="connsiteY47" fmla="*/ 1038225 h 1314450"/>
              <a:gd name="connsiteX48" fmla="*/ 505378 w 1943653"/>
              <a:gd name="connsiteY48" fmla="*/ 1000125 h 1314450"/>
              <a:gd name="connsiteX49" fmla="*/ 467278 w 1943653"/>
              <a:gd name="connsiteY49" fmla="*/ 942975 h 1314450"/>
              <a:gd name="connsiteX50" fmla="*/ 438703 w 1943653"/>
              <a:gd name="connsiteY50" fmla="*/ 895350 h 1314450"/>
              <a:gd name="connsiteX51" fmla="*/ 410128 w 1943653"/>
              <a:gd name="connsiteY51" fmla="*/ 866775 h 1314450"/>
              <a:gd name="connsiteX52" fmla="*/ 372028 w 1943653"/>
              <a:gd name="connsiteY52" fmla="*/ 809625 h 1314450"/>
              <a:gd name="connsiteX53" fmla="*/ 352978 w 1943653"/>
              <a:gd name="connsiteY53" fmla="*/ 781050 h 1314450"/>
              <a:gd name="connsiteX54" fmla="*/ 324403 w 1943653"/>
              <a:gd name="connsiteY54" fmla="*/ 762000 h 1314450"/>
              <a:gd name="connsiteX55" fmla="*/ 305353 w 1943653"/>
              <a:gd name="connsiteY55" fmla="*/ 733425 h 1314450"/>
              <a:gd name="connsiteX56" fmla="*/ 219628 w 1943653"/>
              <a:gd name="connsiteY56" fmla="*/ 685800 h 1314450"/>
              <a:gd name="connsiteX57" fmla="*/ 172003 w 1943653"/>
              <a:gd name="connsiteY57" fmla="*/ 647700 h 1314450"/>
              <a:gd name="connsiteX58" fmla="*/ 114853 w 1943653"/>
              <a:gd name="connsiteY58" fmla="*/ 609600 h 1314450"/>
              <a:gd name="connsiteX59" fmla="*/ 86278 w 1943653"/>
              <a:gd name="connsiteY59" fmla="*/ 581025 h 1314450"/>
              <a:gd name="connsiteX60" fmla="*/ 29128 w 1943653"/>
              <a:gd name="connsiteY60" fmla="*/ 561975 h 1314450"/>
              <a:gd name="connsiteX61" fmla="*/ 553 w 1943653"/>
              <a:gd name="connsiteY61" fmla="*/ 504825 h 1314450"/>
              <a:gd name="connsiteX62" fmla="*/ 29128 w 1943653"/>
              <a:gd name="connsiteY62" fmla="*/ 485775 h 1314450"/>
              <a:gd name="connsiteX63" fmla="*/ 48178 w 1943653"/>
              <a:gd name="connsiteY63" fmla="*/ 457200 h 1314450"/>
              <a:gd name="connsiteX64" fmla="*/ 76753 w 1943653"/>
              <a:gd name="connsiteY64" fmla="*/ 438150 h 1314450"/>
              <a:gd name="connsiteX65" fmla="*/ 95803 w 1943653"/>
              <a:gd name="connsiteY65" fmla="*/ 381000 h 1314450"/>
              <a:gd name="connsiteX66" fmla="*/ 143428 w 1943653"/>
              <a:gd name="connsiteY66" fmla="*/ 419100 h 1314450"/>
              <a:gd name="connsiteX67" fmla="*/ 200578 w 1943653"/>
              <a:gd name="connsiteY67" fmla="*/ 400050 h 1314450"/>
              <a:gd name="connsiteX68" fmla="*/ 229153 w 1943653"/>
              <a:gd name="connsiteY68" fmla="*/ 390525 h 1314450"/>
              <a:gd name="connsiteX69" fmla="*/ 257728 w 1943653"/>
              <a:gd name="connsiteY69" fmla="*/ 381000 h 1314450"/>
              <a:gd name="connsiteX70" fmla="*/ 295828 w 1943653"/>
              <a:gd name="connsiteY70" fmla="*/ 371475 h 1314450"/>
              <a:gd name="connsiteX71" fmla="*/ 352978 w 1943653"/>
              <a:gd name="connsiteY71" fmla="*/ 352425 h 1314450"/>
              <a:gd name="connsiteX72" fmla="*/ 562528 w 1943653"/>
              <a:gd name="connsiteY72" fmla="*/ 333375 h 1314450"/>
              <a:gd name="connsiteX73" fmla="*/ 619678 w 1943653"/>
              <a:gd name="connsiteY73" fmla="*/ 295275 h 1314450"/>
              <a:gd name="connsiteX74" fmla="*/ 676828 w 1943653"/>
              <a:gd name="connsiteY74" fmla="*/ 276225 h 1314450"/>
              <a:gd name="connsiteX75" fmla="*/ 705403 w 1943653"/>
              <a:gd name="connsiteY75" fmla="*/ 257175 h 1314450"/>
              <a:gd name="connsiteX76" fmla="*/ 914953 w 1943653"/>
              <a:gd name="connsiteY76" fmla="*/ 247650 h 1314450"/>
              <a:gd name="connsiteX77" fmla="*/ 1029253 w 1943653"/>
              <a:gd name="connsiteY77" fmla="*/ 209550 h 1314450"/>
              <a:gd name="connsiteX78" fmla="*/ 1057828 w 1943653"/>
              <a:gd name="connsiteY78" fmla="*/ 200025 h 1314450"/>
              <a:gd name="connsiteX79" fmla="*/ 1114978 w 1943653"/>
              <a:gd name="connsiteY79" fmla="*/ 161925 h 1314450"/>
              <a:gd name="connsiteX80" fmla="*/ 1143553 w 1943653"/>
              <a:gd name="connsiteY80" fmla="*/ 142875 h 1314450"/>
              <a:gd name="connsiteX81" fmla="*/ 1172128 w 1943653"/>
              <a:gd name="connsiteY81" fmla="*/ 85725 h 1314450"/>
              <a:gd name="connsiteX82" fmla="*/ 1191178 w 1943653"/>
              <a:gd name="connsiteY82" fmla="*/ 57150 h 1314450"/>
              <a:gd name="connsiteX83" fmla="*/ 1200703 w 1943653"/>
              <a:gd name="connsiteY83" fmla="*/ 0 h 1314450"/>
              <a:gd name="connsiteX0" fmla="*/ 1200703 w 1956154"/>
              <a:gd name="connsiteY0" fmla="*/ 0 h 1314450"/>
              <a:gd name="connsiteX1" fmla="*/ 1200703 w 1956154"/>
              <a:gd name="connsiteY1" fmla="*/ 0 h 1314450"/>
              <a:gd name="connsiteX2" fmla="*/ 1257853 w 1956154"/>
              <a:gd name="connsiteY2" fmla="*/ 66675 h 1314450"/>
              <a:gd name="connsiteX3" fmla="*/ 1343578 w 1956154"/>
              <a:gd name="connsiteY3" fmla="*/ 133350 h 1314450"/>
              <a:gd name="connsiteX4" fmla="*/ 1410253 w 1956154"/>
              <a:gd name="connsiteY4" fmla="*/ 200025 h 1314450"/>
              <a:gd name="connsiteX5" fmla="*/ 1448353 w 1956154"/>
              <a:gd name="connsiteY5" fmla="*/ 238125 h 1314450"/>
              <a:gd name="connsiteX6" fmla="*/ 1476928 w 1956154"/>
              <a:gd name="connsiteY6" fmla="*/ 266700 h 1314450"/>
              <a:gd name="connsiteX7" fmla="*/ 1505503 w 1956154"/>
              <a:gd name="connsiteY7" fmla="*/ 285750 h 1314450"/>
              <a:gd name="connsiteX8" fmla="*/ 1524553 w 1956154"/>
              <a:gd name="connsiteY8" fmla="*/ 314325 h 1314450"/>
              <a:gd name="connsiteX9" fmla="*/ 1553128 w 1956154"/>
              <a:gd name="connsiteY9" fmla="*/ 333375 h 1314450"/>
              <a:gd name="connsiteX10" fmla="*/ 1581703 w 1956154"/>
              <a:gd name="connsiteY10" fmla="*/ 361950 h 1314450"/>
              <a:gd name="connsiteX11" fmla="*/ 1610278 w 1956154"/>
              <a:gd name="connsiteY11" fmla="*/ 419100 h 1314450"/>
              <a:gd name="connsiteX12" fmla="*/ 1638853 w 1956154"/>
              <a:gd name="connsiteY12" fmla="*/ 438150 h 1314450"/>
              <a:gd name="connsiteX13" fmla="*/ 1667428 w 1956154"/>
              <a:gd name="connsiteY13" fmla="*/ 495300 h 1314450"/>
              <a:gd name="connsiteX14" fmla="*/ 1676953 w 1956154"/>
              <a:gd name="connsiteY14" fmla="*/ 523875 h 1314450"/>
              <a:gd name="connsiteX15" fmla="*/ 1724578 w 1956154"/>
              <a:gd name="connsiteY15" fmla="*/ 581025 h 1314450"/>
              <a:gd name="connsiteX16" fmla="*/ 1753153 w 1956154"/>
              <a:gd name="connsiteY16" fmla="*/ 666750 h 1314450"/>
              <a:gd name="connsiteX17" fmla="*/ 1781728 w 1956154"/>
              <a:gd name="connsiteY17" fmla="*/ 723900 h 1314450"/>
              <a:gd name="connsiteX18" fmla="*/ 1810303 w 1956154"/>
              <a:gd name="connsiteY18" fmla="*/ 742950 h 1314450"/>
              <a:gd name="connsiteX19" fmla="*/ 1819828 w 1956154"/>
              <a:gd name="connsiteY19" fmla="*/ 771525 h 1314450"/>
              <a:gd name="connsiteX20" fmla="*/ 1857928 w 1956154"/>
              <a:gd name="connsiteY20" fmla="*/ 828675 h 1314450"/>
              <a:gd name="connsiteX21" fmla="*/ 1876978 w 1956154"/>
              <a:gd name="connsiteY21" fmla="*/ 885825 h 1314450"/>
              <a:gd name="connsiteX22" fmla="*/ 1886503 w 1956154"/>
              <a:gd name="connsiteY22" fmla="*/ 914400 h 1314450"/>
              <a:gd name="connsiteX23" fmla="*/ 1943653 w 1956154"/>
              <a:gd name="connsiteY23" fmla="*/ 1019175 h 1314450"/>
              <a:gd name="connsiteX24" fmla="*/ 1953178 w 1956154"/>
              <a:gd name="connsiteY24" fmla="*/ 1076325 h 1314450"/>
              <a:gd name="connsiteX25" fmla="*/ 1876978 w 1956154"/>
              <a:gd name="connsiteY25" fmla="*/ 1114425 h 1314450"/>
              <a:gd name="connsiteX26" fmla="*/ 1819828 w 1956154"/>
              <a:gd name="connsiteY26" fmla="*/ 1133475 h 1314450"/>
              <a:gd name="connsiteX27" fmla="*/ 1619803 w 1956154"/>
              <a:gd name="connsiteY27" fmla="*/ 1152525 h 1314450"/>
              <a:gd name="connsiteX28" fmla="*/ 1572178 w 1956154"/>
              <a:gd name="connsiteY28" fmla="*/ 1162050 h 1314450"/>
              <a:gd name="connsiteX29" fmla="*/ 1534078 w 1956154"/>
              <a:gd name="connsiteY29" fmla="*/ 1171575 h 1314450"/>
              <a:gd name="connsiteX30" fmla="*/ 1448353 w 1956154"/>
              <a:gd name="connsiteY30" fmla="*/ 1181100 h 1314450"/>
              <a:gd name="connsiteX31" fmla="*/ 1419778 w 1956154"/>
              <a:gd name="connsiteY31" fmla="*/ 1190625 h 1314450"/>
              <a:gd name="connsiteX32" fmla="*/ 1305478 w 1956154"/>
              <a:gd name="connsiteY32" fmla="*/ 1209675 h 1314450"/>
              <a:gd name="connsiteX33" fmla="*/ 1276903 w 1956154"/>
              <a:gd name="connsiteY33" fmla="*/ 1219200 h 1314450"/>
              <a:gd name="connsiteX34" fmla="*/ 1229278 w 1956154"/>
              <a:gd name="connsiteY34" fmla="*/ 1238250 h 1314450"/>
              <a:gd name="connsiteX35" fmla="*/ 1162603 w 1956154"/>
              <a:gd name="connsiteY35" fmla="*/ 1247775 h 1314450"/>
              <a:gd name="connsiteX36" fmla="*/ 1134028 w 1956154"/>
              <a:gd name="connsiteY36" fmla="*/ 1266825 h 1314450"/>
              <a:gd name="connsiteX37" fmla="*/ 1038778 w 1956154"/>
              <a:gd name="connsiteY37" fmla="*/ 1295400 h 1314450"/>
              <a:gd name="connsiteX38" fmla="*/ 981628 w 1956154"/>
              <a:gd name="connsiteY38" fmla="*/ 1314450 h 1314450"/>
              <a:gd name="connsiteX39" fmla="*/ 895903 w 1956154"/>
              <a:gd name="connsiteY39" fmla="*/ 1304925 h 1314450"/>
              <a:gd name="connsiteX40" fmla="*/ 867328 w 1956154"/>
              <a:gd name="connsiteY40" fmla="*/ 1276350 h 1314450"/>
              <a:gd name="connsiteX41" fmla="*/ 819703 w 1956154"/>
              <a:gd name="connsiteY41" fmla="*/ 1266825 h 1314450"/>
              <a:gd name="connsiteX42" fmla="*/ 772078 w 1956154"/>
              <a:gd name="connsiteY42" fmla="*/ 1171575 h 1314450"/>
              <a:gd name="connsiteX43" fmla="*/ 762553 w 1956154"/>
              <a:gd name="connsiteY43" fmla="*/ 1143000 h 1314450"/>
              <a:gd name="connsiteX44" fmla="*/ 724453 w 1956154"/>
              <a:gd name="connsiteY44" fmla="*/ 1133475 h 1314450"/>
              <a:gd name="connsiteX45" fmla="*/ 667303 w 1956154"/>
              <a:gd name="connsiteY45" fmla="*/ 1104900 h 1314450"/>
              <a:gd name="connsiteX46" fmla="*/ 638728 w 1956154"/>
              <a:gd name="connsiteY46" fmla="*/ 1095375 h 1314450"/>
              <a:gd name="connsiteX47" fmla="*/ 562528 w 1956154"/>
              <a:gd name="connsiteY47" fmla="*/ 1038225 h 1314450"/>
              <a:gd name="connsiteX48" fmla="*/ 505378 w 1956154"/>
              <a:gd name="connsiteY48" fmla="*/ 1000125 h 1314450"/>
              <a:gd name="connsiteX49" fmla="*/ 467278 w 1956154"/>
              <a:gd name="connsiteY49" fmla="*/ 942975 h 1314450"/>
              <a:gd name="connsiteX50" fmla="*/ 438703 w 1956154"/>
              <a:gd name="connsiteY50" fmla="*/ 895350 h 1314450"/>
              <a:gd name="connsiteX51" fmla="*/ 410128 w 1956154"/>
              <a:gd name="connsiteY51" fmla="*/ 866775 h 1314450"/>
              <a:gd name="connsiteX52" fmla="*/ 372028 w 1956154"/>
              <a:gd name="connsiteY52" fmla="*/ 809625 h 1314450"/>
              <a:gd name="connsiteX53" fmla="*/ 352978 w 1956154"/>
              <a:gd name="connsiteY53" fmla="*/ 781050 h 1314450"/>
              <a:gd name="connsiteX54" fmla="*/ 324403 w 1956154"/>
              <a:gd name="connsiteY54" fmla="*/ 762000 h 1314450"/>
              <a:gd name="connsiteX55" fmla="*/ 305353 w 1956154"/>
              <a:gd name="connsiteY55" fmla="*/ 733425 h 1314450"/>
              <a:gd name="connsiteX56" fmla="*/ 219628 w 1956154"/>
              <a:gd name="connsiteY56" fmla="*/ 685800 h 1314450"/>
              <a:gd name="connsiteX57" fmla="*/ 172003 w 1956154"/>
              <a:gd name="connsiteY57" fmla="*/ 647700 h 1314450"/>
              <a:gd name="connsiteX58" fmla="*/ 114853 w 1956154"/>
              <a:gd name="connsiteY58" fmla="*/ 609600 h 1314450"/>
              <a:gd name="connsiteX59" fmla="*/ 86278 w 1956154"/>
              <a:gd name="connsiteY59" fmla="*/ 581025 h 1314450"/>
              <a:gd name="connsiteX60" fmla="*/ 29128 w 1956154"/>
              <a:gd name="connsiteY60" fmla="*/ 561975 h 1314450"/>
              <a:gd name="connsiteX61" fmla="*/ 553 w 1956154"/>
              <a:gd name="connsiteY61" fmla="*/ 504825 h 1314450"/>
              <a:gd name="connsiteX62" fmla="*/ 29128 w 1956154"/>
              <a:gd name="connsiteY62" fmla="*/ 485775 h 1314450"/>
              <a:gd name="connsiteX63" fmla="*/ 48178 w 1956154"/>
              <a:gd name="connsiteY63" fmla="*/ 457200 h 1314450"/>
              <a:gd name="connsiteX64" fmla="*/ 76753 w 1956154"/>
              <a:gd name="connsiteY64" fmla="*/ 438150 h 1314450"/>
              <a:gd name="connsiteX65" fmla="*/ 95803 w 1956154"/>
              <a:gd name="connsiteY65" fmla="*/ 381000 h 1314450"/>
              <a:gd name="connsiteX66" fmla="*/ 143428 w 1956154"/>
              <a:gd name="connsiteY66" fmla="*/ 419100 h 1314450"/>
              <a:gd name="connsiteX67" fmla="*/ 200578 w 1956154"/>
              <a:gd name="connsiteY67" fmla="*/ 400050 h 1314450"/>
              <a:gd name="connsiteX68" fmla="*/ 229153 w 1956154"/>
              <a:gd name="connsiteY68" fmla="*/ 390525 h 1314450"/>
              <a:gd name="connsiteX69" fmla="*/ 257728 w 1956154"/>
              <a:gd name="connsiteY69" fmla="*/ 381000 h 1314450"/>
              <a:gd name="connsiteX70" fmla="*/ 295828 w 1956154"/>
              <a:gd name="connsiteY70" fmla="*/ 371475 h 1314450"/>
              <a:gd name="connsiteX71" fmla="*/ 352978 w 1956154"/>
              <a:gd name="connsiteY71" fmla="*/ 352425 h 1314450"/>
              <a:gd name="connsiteX72" fmla="*/ 562528 w 1956154"/>
              <a:gd name="connsiteY72" fmla="*/ 333375 h 1314450"/>
              <a:gd name="connsiteX73" fmla="*/ 619678 w 1956154"/>
              <a:gd name="connsiteY73" fmla="*/ 295275 h 1314450"/>
              <a:gd name="connsiteX74" fmla="*/ 676828 w 1956154"/>
              <a:gd name="connsiteY74" fmla="*/ 276225 h 1314450"/>
              <a:gd name="connsiteX75" fmla="*/ 705403 w 1956154"/>
              <a:gd name="connsiteY75" fmla="*/ 257175 h 1314450"/>
              <a:gd name="connsiteX76" fmla="*/ 914953 w 1956154"/>
              <a:gd name="connsiteY76" fmla="*/ 247650 h 1314450"/>
              <a:gd name="connsiteX77" fmla="*/ 1029253 w 1956154"/>
              <a:gd name="connsiteY77" fmla="*/ 209550 h 1314450"/>
              <a:gd name="connsiteX78" fmla="*/ 1057828 w 1956154"/>
              <a:gd name="connsiteY78" fmla="*/ 200025 h 1314450"/>
              <a:gd name="connsiteX79" fmla="*/ 1114978 w 1956154"/>
              <a:gd name="connsiteY79" fmla="*/ 161925 h 1314450"/>
              <a:gd name="connsiteX80" fmla="*/ 1143553 w 1956154"/>
              <a:gd name="connsiteY80" fmla="*/ 142875 h 1314450"/>
              <a:gd name="connsiteX81" fmla="*/ 1172128 w 1956154"/>
              <a:gd name="connsiteY81" fmla="*/ 85725 h 1314450"/>
              <a:gd name="connsiteX82" fmla="*/ 1191178 w 1956154"/>
              <a:gd name="connsiteY82" fmla="*/ 57150 h 1314450"/>
              <a:gd name="connsiteX83" fmla="*/ 1200703 w 1956154"/>
              <a:gd name="connsiteY83" fmla="*/ 0 h 1314450"/>
              <a:gd name="connsiteX0" fmla="*/ 1200703 w 1956154"/>
              <a:gd name="connsiteY0" fmla="*/ 0 h 1314450"/>
              <a:gd name="connsiteX1" fmla="*/ 1200703 w 1956154"/>
              <a:gd name="connsiteY1" fmla="*/ 0 h 1314450"/>
              <a:gd name="connsiteX2" fmla="*/ 1257853 w 1956154"/>
              <a:gd name="connsiteY2" fmla="*/ 66675 h 1314450"/>
              <a:gd name="connsiteX3" fmla="*/ 1343578 w 1956154"/>
              <a:gd name="connsiteY3" fmla="*/ 133350 h 1314450"/>
              <a:gd name="connsiteX4" fmla="*/ 1410253 w 1956154"/>
              <a:gd name="connsiteY4" fmla="*/ 200025 h 1314450"/>
              <a:gd name="connsiteX5" fmla="*/ 1448353 w 1956154"/>
              <a:gd name="connsiteY5" fmla="*/ 238125 h 1314450"/>
              <a:gd name="connsiteX6" fmla="*/ 1476928 w 1956154"/>
              <a:gd name="connsiteY6" fmla="*/ 266700 h 1314450"/>
              <a:gd name="connsiteX7" fmla="*/ 1505503 w 1956154"/>
              <a:gd name="connsiteY7" fmla="*/ 285750 h 1314450"/>
              <a:gd name="connsiteX8" fmla="*/ 1524553 w 1956154"/>
              <a:gd name="connsiteY8" fmla="*/ 314325 h 1314450"/>
              <a:gd name="connsiteX9" fmla="*/ 1553128 w 1956154"/>
              <a:gd name="connsiteY9" fmla="*/ 333375 h 1314450"/>
              <a:gd name="connsiteX10" fmla="*/ 1581703 w 1956154"/>
              <a:gd name="connsiteY10" fmla="*/ 361950 h 1314450"/>
              <a:gd name="connsiteX11" fmla="*/ 1610278 w 1956154"/>
              <a:gd name="connsiteY11" fmla="*/ 419100 h 1314450"/>
              <a:gd name="connsiteX12" fmla="*/ 1638853 w 1956154"/>
              <a:gd name="connsiteY12" fmla="*/ 438150 h 1314450"/>
              <a:gd name="connsiteX13" fmla="*/ 1667428 w 1956154"/>
              <a:gd name="connsiteY13" fmla="*/ 495300 h 1314450"/>
              <a:gd name="connsiteX14" fmla="*/ 1676953 w 1956154"/>
              <a:gd name="connsiteY14" fmla="*/ 523875 h 1314450"/>
              <a:gd name="connsiteX15" fmla="*/ 1724578 w 1956154"/>
              <a:gd name="connsiteY15" fmla="*/ 581025 h 1314450"/>
              <a:gd name="connsiteX16" fmla="*/ 1753153 w 1956154"/>
              <a:gd name="connsiteY16" fmla="*/ 666750 h 1314450"/>
              <a:gd name="connsiteX17" fmla="*/ 1781728 w 1956154"/>
              <a:gd name="connsiteY17" fmla="*/ 723900 h 1314450"/>
              <a:gd name="connsiteX18" fmla="*/ 1810303 w 1956154"/>
              <a:gd name="connsiteY18" fmla="*/ 742950 h 1314450"/>
              <a:gd name="connsiteX19" fmla="*/ 1819828 w 1956154"/>
              <a:gd name="connsiteY19" fmla="*/ 771525 h 1314450"/>
              <a:gd name="connsiteX20" fmla="*/ 1857928 w 1956154"/>
              <a:gd name="connsiteY20" fmla="*/ 828675 h 1314450"/>
              <a:gd name="connsiteX21" fmla="*/ 1876978 w 1956154"/>
              <a:gd name="connsiteY21" fmla="*/ 885825 h 1314450"/>
              <a:gd name="connsiteX22" fmla="*/ 1886503 w 1956154"/>
              <a:gd name="connsiteY22" fmla="*/ 914400 h 1314450"/>
              <a:gd name="connsiteX23" fmla="*/ 1943653 w 1956154"/>
              <a:gd name="connsiteY23" fmla="*/ 1019175 h 1314450"/>
              <a:gd name="connsiteX24" fmla="*/ 1953178 w 1956154"/>
              <a:gd name="connsiteY24" fmla="*/ 1076325 h 1314450"/>
              <a:gd name="connsiteX25" fmla="*/ 1876978 w 1956154"/>
              <a:gd name="connsiteY25" fmla="*/ 1114425 h 1314450"/>
              <a:gd name="connsiteX26" fmla="*/ 1819828 w 1956154"/>
              <a:gd name="connsiteY26" fmla="*/ 1133475 h 1314450"/>
              <a:gd name="connsiteX27" fmla="*/ 1619803 w 1956154"/>
              <a:gd name="connsiteY27" fmla="*/ 1152525 h 1314450"/>
              <a:gd name="connsiteX28" fmla="*/ 1572178 w 1956154"/>
              <a:gd name="connsiteY28" fmla="*/ 1162050 h 1314450"/>
              <a:gd name="connsiteX29" fmla="*/ 1534078 w 1956154"/>
              <a:gd name="connsiteY29" fmla="*/ 1171575 h 1314450"/>
              <a:gd name="connsiteX30" fmla="*/ 1448353 w 1956154"/>
              <a:gd name="connsiteY30" fmla="*/ 1181100 h 1314450"/>
              <a:gd name="connsiteX31" fmla="*/ 1419778 w 1956154"/>
              <a:gd name="connsiteY31" fmla="*/ 1190625 h 1314450"/>
              <a:gd name="connsiteX32" fmla="*/ 1305478 w 1956154"/>
              <a:gd name="connsiteY32" fmla="*/ 1209675 h 1314450"/>
              <a:gd name="connsiteX33" fmla="*/ 1276903 w 1956154"/>
              <a:gd name="connsiteY33" fmla="*/ 1219200 h 1314450"/>
              <a:gd name="connsiteX34" fmla="*/ 1229278 w 1956154"/>
              <a:gd name="connsiteY34" fmla="*/ 1238250 h 1314450"/>
              <a:gd name="connsiteX35" fmla="*/ 1162603 w 1956154"/>
              <a:gd name="connsiteY35" fmla="*/ 1247775 h 1314450"/>
              <a:gd name="connsiteX36" fmla="*/ 1134028 w 1956154"/>
              <a:gd name="connsiteY36" fmla="*/ 1266825 h 1314450"/>
              <a:gd name="connsiteX37" fmla="*/ 1038778 w 1956154"/>
              <a:gd name="connsiteY37" fmla="*/ 1295400 h 1314450"/>
              <a:gd name="connsiteX38" fmla="*/ 981628 w 1956154"/>
              <a:gd name="connsiteY38" fmla="*/ 1314450 h 1314450"/>
              <a:gd name="connsiteX39" fmla="*/ 895903 w 1956154"/>
              <a:gd name="connsiteY39" fmla="*/ 1304925 h 1314450"/>
              <a:gd name="connsiteX40" fmla="*/ 867328 w 1956154"/>
              <a:gd name="connsiteY40" fmla="*/ 1276350 h 1314450"/>
              <a:gd name="connsiteX41" fmla="*/ 819703 w 1956154"/>
              <a:gd name="connsiteY41" fmla="*/ 1266825 h 1314450"/>
              <a:gd name="connsiteX42" fmla="*/ 772078 w 1956154"/>
              <a:gd name="connsiteY42" fmla="*/ 1171575 h 1314450"/>
              <a:gd name="connsiteX43" fmla="*/ 762553 w 1956154"/>
              <a:gd name="connsiteY43" fmla="*/ 1143000 h 1314450"/>
              <a:gd name="connsiteX44" fmla="*/ 724453 w 1956154"/>
              <a:gd name="connsiteY44" fmla="*/ 1133475 h 1314450"/>
              <a:gd name="connsiteX45" fmla="*/ 667303 w 1956154"/>
              <a:gd name="connsiteY45" fmla="*/ 1104900 h 1314450"/>
              <a:gd name="connsiteX46" fmla="*/ 638728 w 1956154"/>
              <a:gd name="connsiteY46" fmla="*/ 1095375 h 1314450"/>
              <a:gd name="connsiteX47" fmla="*/ 562528 w 1956154"/>
              <a:gd name="connsiteY47" fmla="*/ 1038225 h 1314450"/>
              <a:gd name="connsiteX48" fmla="*/ 505378 w 1956154"/>
              <a:gd name="connsiteY48" fmla="*/ 1000125 h 1314450"/>
              <a:gd name="connsiteX49" fmla="*/ 467278 w 1956154"/>
              <a:gd name="connsiteY49" fmla="*/ 942975 h 1314450"/>
              <a:gd name="connsiteX50" fmla="*/ 438703 w 1956154"/>
              <a:gd name="connsiteY50" fmla="*/ 895350 h 1314450"/>
              <a:gd name="connsiteX51" fmla="*/ 410128 w 1956154"/>
              <a:gd name="connsiteY51" fmla="*/ 866775 h 1314450"/>
              <a:gd name="connsiteX52" fmla="*/ 372028 w 1956154"/>
              <a:gd name="connsiteY52" fmla="*/ 809625 h 1314450"/>
              <a:gd name="connsiteX53" fmla="*/ 352978 w 1956154"/>
              <a:gd name="connsiteY53" fmla="*/ 781050 h 1314450"/>
              <a:gd name="connsiteX54" fmla="*/ 324403 w 1956154"/>
              <a:gd name="connsiteY54" fmla="*/ 762000 h 1314450"/>
              <a:gd name="connsiteX55" fmla="*/ 305353 w 1956154"/>
              <a:gd name="connsiteY55" fmla="*/ 733425 h 1314450"/>
              <a:gd name="connsiteX56" fmla="*/ 219628 w 1956154"/>
              <a:gd name="connsiteY56" fmla="*/ 685800 h 1314450"/>
              <a:gd name="connsiteX57" fmla="*/ 172003 w 1956154"/>
              <a:gd name="connsiteY57" fmla="*/ 647700 h 1314450"/>
              <a:gd name="connsiteX58" fmla="*/ 114853 w 1956154"/>
              <a:gd name="connsiteY58" fmla="*/ 609600 h 1314450"/>
              <a:gd name="connsiteX59" fmla="*/ 86278 w 1956154"/>
              <a:gd name="connsiteY59" fmla="*/ 581025 h 1314450"/>
              <a:gd name="connsiteX60" fmla="*/ 29128 w 1956154"/>
              <a:gd name="connsiteY60" fmla="*/ 561975 h 1314450"/>
              <a:gd name="connsiteX61" fmla="*/ 553 w 1956154"/>
              <a:gd name="connsiteY61" fmla="*/ 504825 h 1314450"/>
              <a:gd name="connsiteX62" fmla="*/ 29128 w 1956154"/>
              <a:gd name="connsiteY62" fmla="*/ 485775 h 1314450"/>
              <a:gd name="connsiteX63" fmla="*/ 48178 w 1956154"/>
              <a:gd name="connsiteY63" fmla="*/ 457200 h 1314450"/>
              <a:gd name="connsiteX64" fmla="*/ 76753 w 1956154"/>
              <a:gd name="connsiteY64" fmla="*/ 438150 h 1314450"/>
              <a:gd name="connsiteX65" fmla="*/ 95803 w 1956154"/>
              <a:gd name="connsiteY65" fmla="*/ 381000 h 1314450"/>
              <a:gd name="connsiteX66" fmla="*/ 143428 w 1956154"/>
              <a:gd name="connsiteY66" fmla="*/ 419100 h 1314450"/>
              <a:gd name="connsiteX67" fmla="*/ 200578 w 1956154"/>
              <a:gd name="connsiteY67" fmla="*/ 400050 h 1314450"/>
              <a:gd name="connsiteX68" fmla="*/ 229153 w 1956154"/>
              <a:gd name="connsiteY68" fmla="*/ 390525 h 1314450"/>
              <a:gd name="connsiteX69" fmla="*/ 257728 w 1956154"/>
              <a:gd name="connsiteY69" fmla="*/ 381000 h 1314450"/>
              <a:gd name="connsiteX70" fmla="*/ 295828 w 1956154"/>
              <a:gd name="connsiteY70" fmla="*/ 371475 h 1314450"/>
              <a:gd name="connsiteX71" fmla="*/ 352978 w 1956154"/>
              <a:gd name="connsiteY71" fmla="*/ 352425 h 1314450"/>
              <a:gd name="connsiteX72" fmla="*/ 562528 w 1956154"/>
              <a:gd name="connsiteY72" fmla="*/ 333375 h 1314450"/>
              <a:gd name="connsiteX73" fmla="*/ 619678 w 1956154"/>
              <a:gd name="connsiteY73" fmla="*/ 295275 h 1314450"/>
              <a:gd name="connsiteX74" fmla="*/ 676828 w 1956154"/>
              <a:gd name="connsiteY74" fmla="*/ 276225 h 1314450"/>
              <a:gd name="connsiteX75" fmla="*/ 705403 w 1956154"/>
              <a:gd name="connsiteY75" fmla="*/ 257175 h 1314450"/>
              <a:gd name="connsiteX76" fmla="*/ 914953 w 1956154"/>
              <a:gd name="connsiteY76" fmla="*/ 247650 h 1314450"/>
              <a:gd name="connsiteX77" fmla="*/ 1029253 w 1956154"/>
              <a:gd name="connsiteY77" fmla="*/ 209550 h 1314450"/>
              <a:gd name="connsiteX78" fmla="*/ 1057828 w 1956154"/>
              <a:gd name="connsiteY78" fmla="*/ 200025 h 1314450"/>
              <a:gd name="connsiteX79" fmla="*/ 1114978 w 1956154"/>
              <a:gd name="connsiteY79" fmla="*/ 161925 h 1314450"/>
              <a:gd name="connsiteX80" fmla="*/ 1143553 w 1956154"/>
              <a:gd name="connsiteY80" fmla="*/ 142875 h 1314450"/>
              <a:gd name="connsiteX81" fmla="*/ 1172128 w 1956154"/>
              <a:gd name="connsiteY81" fmla="*/ 85725 h 1314450"/>
              <a:gd name="connsiteX82" fmla="*/ 1191178 w 1956154"/>
              <a:gd name="connsiteY82" fmla="*/ 57150 h 1314450"/>
              <a:gd name="connsiteX83" fmla="*/ 1200703 w 1956154"/>
              <a:gd name="connsiteY83" fmla="*/ 0 h 1314450"/>
              <a:gd name="connsiteX0" fmla="*/ 1200703 w 1958012"/>
              <a:gd name="connsiteY0" fmla="*/ 0 h 1314450"/>
              <a:gd name="connsiteX1" fmla="*/ 1200703 w 1958012"/>
              <a:gd name="connsiteY1" fmla="*/ 0 h 1314450"/>
              <a:gd name="connsiteX2" fmla="*/ 1257853 w 1958012"/>
              <a:gd name="connsiteY2" fmla="*/ 66675 h 1314450"/>
              <a:gd name="connsiteX3" fmla="*/ 1343578 w 1958012"/>
              <a:gd name="connsiteY3" fmla="*/ 133350 h 1314450"/>
              <a:gd name="connsiteX4" fmla="*/ 1410253 w 1958012"/>
              <a:gd name="connsiteY4" fmla="*/ 200025 h 1314450"/>
              <a:gd name="connsiteX5" fmla="*/ 1448353 w 1958012"/>
              <a:gd name="connsiteY5" fmla="*/ 238125 h 1314450"/>
              <a:gd name="connsiteX6" fmla="*/ 1476928 w 1958012"/>
              <a:gd name="connsiteY6" fmla="*/ 266700 h 1314450"/>
              <a:gd name="connsiteX7" fmla="*/ 1505503 w 1958012"/>
              <a:gd name="connsiteY7" fmla="*/ 285750 h 1314450"/>
              <a:gd name="connsiteX8" fmla="*/ 1524553 w 1958012"/>
              <a:gd name="connsiteY8" fmla="*/ 314325 h 1314450"/>
              <a:gd name="connsiteX9" fmla="*/ 1553128 w 1958012"/>
              <a:gd name="connsiteY9" fmla="*/ 333375 h 1314450"/>
              <a:gd name="connsiteX10" fmla="*/ 1581703 w 1958012"/>
              <a:gd name="connsiteY10" fmla="*/ 361950 h 1314450"/>
              <a:gd name="connsiteX11" fmla="*/ 1610278 w 1958012"/>
              <a:gd name="connsiteY11" fmla="*/ 419100 h 1314450"/>
              <a:gd name="connsiteX12" fmla="*/ 1638853 w 1958012"/>
              <a:gd name="connsiteY12" fmla="*/ 438150 h 1314450"/>
              <a:gd name="connsiteX13" fmla="*/ 1667428 w 1958012"/>
              <a:gd name="connsiteY13" fmla="*/ 495300 h 1314450"/>
              <a:gd name="connsiteX14" fmla="*/ 1676953 w 1958012"/>
              <a:gd name="connsiteY14" fmla="*/ 523875 h 1314450"/>
              <a:gd name="connsiteX15" fmla="*/ 1724578 w 1958012"/>
              <a:gd name="connsiteY15" fmla="*/ 581025 h 1314450"/>
              <a:gd name="connsiteX16" fmla="*/ 1753153 w 1958012"/>
              <a:gd name="connsiteY16" fmla="*/ 666750 h 1314450"/>
              <a:gd name="connsiteX17" fmla="*/ 1781728 w 1958012"/>
              <a:gd name="connsiteY17" fmla="*/ 723900 h 1314450"/>
              <a:gd name="connsiteX18" fmla="*/ 1810303 w 1958012"/>
              <a:gd name="connsiteY18" fmla="*/ 742950 h 1314450"/>
              <a:gd name="connsiteX19" fmla="*/ 1819828 w 1958012"/>
              <a:gd name="connsiteY19" fmla="*/ 771525 h 1314450"/>
              <a:gd name="connsiteX20" fmla="*/ 1857928 w 1958012"/>
              <a:gd name="connsiteY20" fmla="*/ 828675 h 1314450"/>
              <a:gd name="connsiteX21" fmla="*/ 1876978 w 1958012"/>
              <a:gd name="connsiteY21" fmla="*/ 885825 h 1314450"/>
              <a:gd name="connsiteX22" fmla="*/ 1886503 w 1958012"/>
              <a:gd name="connsiteY22" fmla="*/ 914400 h 1314450"/>
              <a:gd name="connsiteX23" fmla="*/ 1943653 w 1958012"/>
              <a:gd name="connsiteY23" fmla="*/ 1019175 h 1314450"/>
              <a:gd name="connsiteX24" fmla="*/ 1953178 w 1958012"/>
              <a:gd name="connsiteY24" fmla="*/ 1076325 h 1314450"/>
              <a:gd name="connsiteX25" fmla="*/ 1876978 w 1958012"/>
              <a:gd name="connsiteY25" fmla="*/ 1114425 h 1314450"/>
              <a:gd name="connsiteX26" fmla="*/ 1819828 w 1958012"/>
              <a:gd name="connsiteY26" fmla="*/ 1133475 h 1314450"/>
              <a:gd name="connsiteX27" fmla="*/ 1619803 w 1958012"/>
              <a:gd name="connsiteY27" fmla="*/ 1152525 h 1314450"/>
              <a:gd name="connsiteX28" fmla="*/ 1572178 w 1958012"/>
              <a:gd name="connsiteY28" fmla="*/ 1162050 h 1314450"/>
              <a:gd name="connsiteX29" fmla="*/ 1534078 w 1958012"/>
              <a:gd name="connsiteY29" fmla="*/ 1171575 h 1314450"/>
              <a:gd name="connsiteX30" fmla="*/ 1448353 w 1958012"/>
              <a:gd name="connsiteY30" fmla="*/ 1181100 h 1314450"/>
              <a:gd name="connsiteX31" fmla="*/ 1419778 w 1958012"/>
              <a:gd name="connsiteY31" fmla="*/ 1190625 h 1314450"/>
              <a:gd name="connsiteX32" fmla="*/ 1305478 w 1958012"/>
              <a:gd name="connsiteY32" fmla="*/ 1209675 h 1314450"/>
              <a:gd name="connsiteX33" fmla="*/ 1276903 w 1958012"/>
              <a:gd name="connsiteY33" fmla="*/ 1219200 h 1314450"/>
              <a:gd name="connsiteX34" fmla="*/ 1229278 w 1958012"/>
              <a:gd name="connsiteY34" fmla="*/ 1238250 h 1314450"/>
              <a:gd name="connsiteX35" fmla="*/ 1162603 w 1958012"/>
              <a:gd name="connsiteY35" fmla="*/ 1247775 h 1314450"/>
              <a:gd name="connsiteX36" fmla="*/ 1134028 w 1958012"/>
              <a:gd name="connsiteY36" fmla="*/ 1266825 h 1314450"/>
              <a:gd name="connsiteX37" fmla="*/ 1038778 w 1958012"/>
              <a:gd name="connsiteY37" fmla="*/ 1295400 h 1314450"/>
              <a:gd name="connsiteX38" fmla="*/ 981628 w 1958012"/>
              <a:gd name="connsiteY38" fmla="*/ 1314450 h 1314450"/>
              <a:gd name="connsiteX39" fmla="*/ 895903 w 1958012"/>
              <a:gd name="connsiteY39" fmla="*/ 1304925 h 1314450"/>
              <a:gd name="connsiteX40" fmla="*/ 867328 w 1958012"/>
              <a:gd name="connsiteY40" fmla="*/ 1276350 h 1314450"/>
              <a:gd name="connsiteX41" fmla="*/ 819703 w 1958012"/>
              <a:gd name="connsiteY41" fmla="*/ 1266825 h 1314450"/>
              <a:gd name="connsiteX42" fmla="*/ 772078 w 1958012"/>
              <a:gd name="connsiteY42" fmla="*/ 1171575 h 1314450"/>
              <a:gd name="connsiteX43" fmla="*/ 762553 w 1958012"/>
              <a:gd name="connsiteY43" fmla="*/ 1143000 h 1314450"/>
              <a:gd name="connsiteX44" fmla="*/ 724453 w 1958012"/>
              <a:gd name="connsiteY44" fmla="*/ 1133475 h 1314450"/>
              <a:gd name="connsiteX45" fmla="*/ 667303 w 1958012"/>
              <a:gd name="connsiteY45" fmla="*/ 1104900 h 1314450"/>
              <a:gd name="connsiteX46" fmla="*/ 638728 w 1958012"/>
              <a:gd name="connsiteY46" fmla="*/ 1095375 h 1314450"/>
              <a:gd name="connsiteX47" fmla="*/ 562528 w 1958012"/>
              <a:gd name="connsiteY47" fmla="*/ 1038225 h 1314450"/>
              <a:gd name="connsiteX48" fmla="*/ 505378 w 1958012"/>
              <a:gd name="connsiteY48" fmla="*/ 1000125 h 1314450"/>
              <a:gd name="connsiteX49" fmla="*/ 467278 w 1958012"/>
              <a:gd name="connsiteY49" fmla="*/ 942975 h 1314450"/>
              <a:gd name="connsiteX50" fmla="*/ 438703 w 1958012"/>
              <a:gd name="connsiteY50" fmla="*/ 895350 h 1314450"/>
              <a:gd name="connsiteX51" fmla="*/ 410128 w 1958012"/>
              <a:gd name="connsiteY51" fmla="*/ 866775 h 1314450"/>
              <a:gd name="connsiteX52" fmla="*/ 372028 w 1958012"/>
              <a:gd name="connsiteY52" fmla="*/ 809625 h 1314450"/>
              <a:gd name="connsiteX53" fmla="*/ 352978 w 1958012"/>
              <a:gd name="connsiteY53" fmla="*/ 781050 h 1314450"/>
              <a:gd name="connsiteX54" fmla="*/ 324403 w 1958012"/>
              <a:gd name="connsiteY54" fmla="*/ 762000 h 1314450"/>
              <a:gd name="connsiteX55" fmla="*/ 305353 w 1958012"/>
              <a:gd name="connsiteY55" fmla="*/ 733425 h 1314450"/>
              <a:gd name="connsiteX56" fmla="*/ 219628 w 1958012"/>
              <a:gd name="connsiteY56" fmla="*/ 685800 h 1314450"/>
              <a:gd name="connsiteX57" fmla="*/ 172003 w 1958012"/>
              <a:gd name="connsiteY57" fmla="*/ 647700 h 1314450"/>
              <a:gd name="connsiteX58" fmla="*/ 114853 w 1958012"/>
              <a:gd name="connsiteY58" fmla="*/ 609600 h 1314450"/>
              <a:gd name="connsiteX59" fmla="*/ 86278 w 1958012"/>
              <a:gd name="connsiteY59" fmla="*/ 581025 h 1314450"/>
              <a:gd name="connsiteX60" fmla="*/ 29128 w 1958012"/>
              <a:gd name="connsiteY60" fmla="*/ 561975 h 1314450"/>
              <a:gd name="connsiteX61" fmla="*/ 553 w 1958012"/>
              <a:gd name="connsiteY61" fmla="*/ 504825 h 1314450"/>
              <a:gd name="connsiteX62" fmla="*/ 29128 w 1958012"/>
              <a:gd name="connsiteY62" fmla="*/ 485775 h 1314450"/>
              <a:gd name="connsiteX63" fmla="*/ 48178 w 1958012"/>
              <a:gd name="connsiteY63" fmla="*/ 457200 h 1314450"/>
              <a:gd name="connsiteX64" fmla="*/ 76753 w 1958012"/>
              <a:gd name="connsiteY64" fmla="*/ 438150 h 1314450"/>
              <a:gd name="connsiteX65" fmla="*/ 95803 w 1958012"/>
              <a:gd name="connsiteY65" fmla="*/ 381000 h 1314450"/>
              <a:gd name="connsiteX66" fmla="*/ 143428 w 1958012"/>
              <a:gd name="connsiteY66" fmla="*/ 419100 h 1314450"/>
              <a:gd name="connsiteX67" fmla="*/ 200578 w 1958012"/>
              <a:gd name="connsiteY67" fmla="*/ 400050 h 1314450"/>
              <a:gd name="connsiteX68" fmla="*/ 229153 w 1958012"/>
              <a:gd name="connsiteY68" fmla="*/ 390525 h 1314450"/>
              <a:gd name="connsiteX69" fmla="*/ 257728 w 1958012"/>
              <a:gd name="connsiteY69" fmla="*/ 381000 h 1314450"/>
              <a:gd name="connsiteX70" fmla="*/ 295828 w 1958012"/>
              <a:gd name="connsiteY70" fmla="*/ 371475 h 1314450"/>
              <a:gd name="connsiteX71" fmla="*/ 352978 w 1958012"/>
              <a:gd name="connsiteY71" fmla="*/ 352425 h 1314450"/>
              <a:gd name="connsiteX72" fmla="*/ 562528 w 1958012"/>
              <a:gd name="connsiteY72" fmla="*/ 333375 h 1314450"/>
              <a:gd name="connsiteX73" fmla="*/ 619678 w 1958012"/>
              <a:gd name="connsiteY73" fmla="*/ 295275 h 1314450"/>
              <a:gd name="connsiteX74" fmla="*/ 676828 w 1958012"/>
              <a:gd name="connsiteY74" fmla="*/ 276225 h 1314450"/>
              <a:gd name="connsiteX75" fmla="*/ 705403 w 1958012"/>
              <a:gd name="connsiteY75" fmla="*/ 257175 h 1314450"/>
              <a:gd name="connsiteX76" fmla="*/ 914953 w 1958012"/>
              <a:gd name="connsiteY76" fmla="*/ 247650 h 1314450"/>
              <a:gd name="connsiteX77" fmla="*/ 1029253 w 1958012"/>
              <a:gd name="connsiteY77" fmla="*/ 209550 h 1314450"/>
              <a:gd name="connsiteX78" fmla="*/ 1057828 w 1958012"/>
              <a:gd name="connsiteY78" fmla="*/ 200025 h 1314450"/>
              <a:gd name="connsiteX79" fmla="*/ 1114978 w 1958012"/>
              <a:gd name="connsiteY79" fmla="*/ 161925 h 1314450"/>
              <a:gd name="connsiteX80" fmla="*/ 1143553 w 1958012"/>
              <a:gd name="connsiteY80" fmla="*/ 142875 h 1314450"/>
              <a:gd name="connsiteX81" fmla="*/ 1172128 w 1958012"/>
              <a:gd name="connsiteY81" fmla="*/ 85725 h 1314450"/>
              <a:gd name="connsiteX82" fmla="*/ 1191178 w 1958012"/>
              <a:gd name="connsiteY82" fmla="*/ 57150 h 1314450"/>
              <a:gd name="connsiteX83" fmla="*/ 1200703 w 1958012"/>
              <a:gd name="connsiteY83" fmla="*/ 0 h 1314450"/>
              <a:gd name="connsiteX0" fmla="*/ 1200703 w 1953211"/>
              <a:gd name="connsiteY0" fmla="*/ 0 h 1314450"/>
              <a:gd name="connsiteX1" fmla="*/ 1200703 w 1953211"/>
              <a:gd name="connsiteY1" fmla="*/ 0 h 1314450"/>
              <a:gd name="connsiteX2" fmla="*/ 1257853 w 1953211"/>
              <a:gd name="connsiteY2" fmla="*/ 66675 h 1314450"/>
              <a:gd name="connsiteX3" fmla="*/ 1343578 w 1953211"/>
              <a:gd name="connsiteY3" fmla="*/ 133350 h 1314450"/>
              <a:gd name="connsiteX4" fmla="*/ 1410253 w 1953211"/>
              <a:gd name="connsiteY4" fmla="*/ 200025 h 1314450"/>
              <a:gd name="connsiteX5" fmla="*/ 1448353 w 1953211"/>
              <a:gd name="connsiteY5" fmla="*/ 238125 h 1314450"/>
              <a:gd name="connsiteX6" fmla="*/ 1476928 w 1953211"/>
              <a:gd name="connsiteY6" fmla="*/ 266700 h 1314450"/>
              <a:gd name="connsiteX7" fmla="*/ 1505503 w 1953211"/>
              <a:gd name="connsiteY7" fmla="*/ 285750 h 1314450"/>
              <a:gd name="connsiteX8" fmla="*/ 1524553 w 1953211"/>
              <a:gd name="connsiteY8" fmla="*/ 314325 h 1314450"/>
              <a:gd name="connsiteX9" fmla="*/ 1553128 w 1953211"/>
              <a:gd name="connsiteY9" fmla="*/ 333375 h 1314450"/>
              <a:gd name="connsiteX10" fmla="*/ 1581703 w 1953211"/>
              <a:gd name="connsiteY10" fmla="*/ 361950 h 1314450"/>
              <a:gd name="connsiteX11" fmla="*/ 1610278 w 1953211"/>
              <a:gd name="connsiteY11" fmla="*/ 419100 h 1314450"/>
              <a:gd name="connsiteX12" fmla="*/ 1638853 w 1953211"/>
              <a:gd name="connsiteY12" fmla="*/ 438150 h 1314450"/>
              <a:gd name="connsiteX13" fmla="*/ 1667428 w 1953211"/>
              <a:gd name="connsiteY13" fmla="*/ 495300 h 1314450"/>
              <a:gd name="connsiteX14" fmla="*/ 1676953 w 1953211"/>
              <a:gd name="connsiteY14" fmla="*/ 523875 h 1314450"/>
              <a:gd name="connsiteX15" fmla="*/ 1724578 w 1953211"/>
              <a:gd name="connsiteY15" fmla="*/ 581025 h 1314450"/>
              <a:gd name="connsiteX16" fmla="*/ 1753153 w 1953211"/>
              <a:gd name="connsiteY16" fmla="*/ 666750 h 1314450"/>
              <a:gd name="connsiteX17" fmla="*/ 1781728 w 1953211"/>
              <a:gd name="connsiteY17" fmla="*/ 723900 h 1314450"/>
              <a:gd name="connsiteX18" fmla="*/ 1810303 w 1953211"/>
              <a:gd name="connsiteY18" fmla="*/ 742950 h 1314450"/>
              <a:gd name="connsiteX19" fmla="*/ 1819828 w 1953211"/>
              <a:gd name="connsiteY19" fmla="*/ 771525 h 1314450"/>
              <a:gd name="connsiteX20" fmla="*/ 1857928 w 1953211"/>
              <a:gd name="connsiteY20" fmla="*/ 828675 h 1314450"/>
              <a:gd name="connsiteX21" fmla="*/ 1876978 w 1953211"/>
              <a:gd name="connsiteY21" fmla="*/ 885825 h 1314450"/>
              <a:gd name="connsiteX22" fmla="*/ 1886503 w 1953211"/>
              <a:gd name="connsiteY22" fmla="*/ 914400 h 1314450"/>
              <a:gd name="connsiteX23" fmla="*/ 1953178 w 1953211"/>
              <a:gd name="connsiteY23" fmla="*/ 1076325 h 1314450"/>
              <a:gd name="connsiteX24" fmla="*/ 1876978 w 1953211"/>
              <a:gd name="connsiteY24" fmla="*/ 1114425 h 1314450"/>
              <a:gd name="connsiteX25" fmla="*/ 1819828 w 1953211"/>
              <a:gd name="connsiteY25" fmla="*/ 1133475 h 1314450"/>
              <a:gd name="connsiteX26" fmla="*/ 1619803 w 1953211"/>
              <a:gd name="connsiteY26" fmla="*/ 1152525 h 1314450"/>
              <a:gd name="connsiteX27" fmla="*/ 1572178 w 1953211"/>
              <a:gd name="connsiteY27" fmla="*/ 1162050 h 1314450"/>
              <a:gd name="connsiteX28" fmla="*/ 1534078 w 1953211"/>
              <a:gd name="connsiteY28" fmla="*/ 1171575 h 1314450"/>
              <a:gd name="connsiteX29" fmla="*/ 1448353 w 1953211"/>
              <a:gd name="connsiteY29" fmla="*/ 1181100 h 1314450"/>
              <a:gd name="connsiteX30" fmla="*/ 1419778 w 1953211"/>
              <a:gd name="connsiteY30" fmla="*/ 1190625 h 1314450"/>
              <a:gd name="connsiteX31" fmla="*/ 1305478 w 1953211"/>
              <a:gd name="connsiteY31" fmla="*/ 1209675 h 1314450"/>
              <a:gd name="connsiteX32" fmla="*/ 1276903 w 1953211"/>
              <a:gd name="connsiteY32" fmla="*/ 1219200 h 1314450"/>
              <a:gd name="connsiteX33" fmla="*/ 1229278 w 1953211"/>
              <a:gd name="connsiteY33" fmla="*/ 1238250 h 1314450"/>
              <a:gd name="connsiteX34" fmla="*/ 1162603 w 1953211"/>
              <a:gd name="connsiteY34" fmla="*/ 1247775 h 1314450"/>
              <a:gd name="connsiteX35" fmla="*/ 1134028 w 1953211"/>
              <a:gd name="connsiteY35" fmla="*/ 1266825 h 1314450"/>
              <a:gd name="connsiteX36" fmla="*/ 1038778 w 1953211"/>
              <a:gd name="connsiteY36" fmla="*/ 1295400 h 1314450"/>
              <a:gd name="connsiteX37" fmla="*/ 981628 w 1953211"/>
              <a:gd name="connsiteY37" fmla="*/ 1314450 h 1314450"/>
              <a:gd name="connsiteX38" fmla="*/ 895903 w 1953211"/>
              <a:gd name="connsiteY38" fmla="*/ 1304925 h 1314450"/>
              <a:gd name="connsiteX39" fmla="*/ 867328 w 1953211"/>
              <a:gd name="connsiteY39" fmla="*/ 1276350 h 1314450"/>
              <a:gd name="connsiteX40" fmla="*/ 819703 w 1953211"/>
              <a:gd name="connsiteY40" fmla="*/ 1266825 h 1314450"/>
              <a:gd name="connsiteX41" fmla="*/ 772078 w 1953211"/>
              <a:gd name="connsiteY41" fmla="*/ 1171575 h 1314450"/>
              <a:gd name="connsiteX42" fmla="*/ 762553 w 1953211"/>
              <a:gd name="connsiteY42" fmla="*/ 1143000 h 1314450"/>
              <a:gd name="connsiteX43" fmla="*/ 724453 w 1953211"/>
              <a:gd name="connsiteY43" fmla="*/ 1133475 h 1314450"/>
              <a:gd name="connsiteX44" fmla="*/ 667303 w 1953211"/>
              <a:gd name="connsiteY44" fmla="*/ 1104900 h 1314450"/>
              <a:gd name="connsiteX45" fmla="*/ 638728 w 1953211"/>
              <a:gd name="connsiteY45" fmla="*/ 1095375 h 1314450"/>
              <a:gd name="connsiteX46" fmla="*/ 562528 w 1953211"/>
              <a:gd name="connsiteY46" fmla="*/ 1038225 h 1314450"/>
              <a:gd name="connsiteX47" fmla="*/ 505378 w 1953211"/>
              <a:gd name="connsiteY47" fmla="*/ 1000125 h 1314450"/>
              <a:gd name="connsiteX48" fmla="*/ 467278 w 1953211"/>
              <a:gd name="connsiteY48" fmla="*/ 942975 h 1314450"/>
              <a:gd name="connsiteX49" fmla="*/ 438703 w 1953211"/>
              <a:gd name="connsiteY49" fmla="*/ 895350 h 1314450"/>
              <a:gd name="connsiteX50" fmla="*/ 410128 w 1953211"/>
              <a:gd name="connsiteY50" fmla="*/ 866775 h 1314450"/>
              <a:gd name="connsiteX51" fmla="*/ 372028 w 1953211"/>
              <a:gd name="connsiteY51" fmla="*/ 809625 h 1314450"/>
              <a:gd name="connsiteX52" fmla="*/ 352978 w 1953211"/>
              <a:gd name="connsiteY52" fmla="*/ 781050 h 1314450"/>
              <a:gd name="connsiteX53" fmla="*/ 324403 w 1953211"/>
              <a:gd name="connsiteY53" fmla="*/ 762000 h 1314450"/>
              <a:gd name="connsiteX54" fmla="*/ 305353 w 1953211"/>
              <a:gd name="connsiteY54" fmla="*/ 733425 h 1314450"/>
              <a:gd name="connsiteX55" fmla="*/ 219628 w 1953211"/>
              <a:gd name="connsiteY55" fmla="*/ 685800 h 1314450"/>
              <a:gd name="connsiteX56" fmla="*/ 172003 w 1953211"/>
              <a:gd name="connsiteY56" fmla="*/ 647700 h 1314450"/>
              <a:gd name="connsiteX57" fmla="*/ 114853 w 1953211"/>
              <a:gd name="connsiteY57" fmla="*/ 609600 h 1314450"/>
              <a:gd name="connsiteX58" fmla="*/ 86278 w 1953211"/>
              <a:gd name="connsiteY58" fmla="*/ 581025 h 1314450"/>
              <a:gd name="connsiteX59" fmla="*/ 29128 w 1953211"/>
              <a:gd name="connsiteY59" fmla="*/ 561975 h 1314450"/>
              <a:gd name="connsiteX60" fmla="*/ 553 w 1953211"/>
              <a:gd name="connsiteY60" fmla="*/ 504825 h 1314450"/>
              <a:gd name="connsiteX61" fmla="*/ 29128 w 1953211"/>
              <a:gd name="connsiteY61" fmla="*/ 485775 h 1314450"/>
              <a:gd name="connsiteX62" fmla="*/ 48178 w 1953211"/>
              <a:gd name="connsiteY62" fmla="*/ 457200 h 1314450"/>
              <a:gd name="connsiteX63" fmla="*/ 76753 w 1953211"/>
              <a:gd name="connsiteY63" fmla="*/ 438150 h 1314450"/>
              <a:gd name="connsiteX64" fmla="*/ 95803 w 1953211"/>
              <a:gd name="connsiteY64" fmla="*/ 381000 h 1314450"/>
              <a:gd name="connsiteX65" fmla="*/ 143428 w 1953211"/>
              <a:gd name="connsiteY65" fmla="*/ 419100 h 1314450"/>
              <a:gd name="connsiteX66" fmla="*/ 200578 w 1953211"/>
              <a:gd name="connsiteY66" fmla="*/ 400050 h 1314450"/>
              <a:gd name="connsiteX67" fmla="*/ 229153 w 1953211"/>
              <a:gd name="connsiteY67" fmla="*/ 390525 h 1314450"/>
              <a:gd name="connsiteX68" fmla="*/ 257728 w 1953211"/>
              <a:gd name="connsiteY68" fmla="*/ 381000 h 1314450"/>
              <a:gd name="connsiteX69" fmla="*/ 295828 w 1953211"/>
              <a:gd name="connsiteY69" fmla="*/ 371475 h 1314450"/>
              <a:gd name="connsiteX70" fmla="*/ 352978 w 1953211"/>
              <a:gd name="connsiteY70" fmla="*/ 352425 h 1314450"/>
              <a:gd name="connsiteX71" fmla="*/ 562528 w 1953211"/>
              <a:gd name="connsiteY71" fmla="*/ 333375 h 1314450"/>
              <a:gd name="connsiteX72" fmla="*/ 619678 w 1953211"/>
              <a:gd name="connsiteY72" fmla="*/ 295275 h 1314450"/>
              <a:gd name="connsiteX73" fmla="*/ 676828 w 1953211"/>
              <a:gd name="connsiteY73" fmla="*/ 276225 h 1314450"/>
              <a:gd name="connsiteX74" fmla="*/ 705403 w 1953211"/>
              <a:gd name="connsiteY74" fmla="*/ 257175 h 1314450"/>
              <a:gd name="connsiteX75" fmla="*/ 914953 w 1953211"/>
              <a:gd name="connsiteY75" fmla="*/ 247650 h 1314450"/>
              <a:gd name="connsiteX76" fmla="*/ 1029253 w 1953211"/>
              <a:gd name="connsiteY76" fmla="*/ 209550 h 1314450"/>
              <a:gd name="connsiteX77" fmla="*/ 1057828 w 1953211"/>
              <a:gd name="connsiteY77" fmla="*/ 200025 h 1314450"/>
              <a:gd name="connsiteX78" fmla="*/ 1114978 w 1953211"/>
              <a:gd name="connsiteY78" fmla="*/ 161925 h 1314450"/>
              <a:gd name="connsiteX79" fmla="*/ 1143553 w 1953211"/>
              <a:gd name="connsiteY79" fmla="*/ 142875 h 1314450"/>
              <a:gd name="connsiteX80" fmla="*/ 1172128 w 1953211"/>
              <a:gd name="connsiteY80" fmla="*/ 85725 h 1314450"/>
              <a:gd name="connsiteX81" fmla="*/ 1191178 w 1953211"/>
              <a:gd name="connsiteY81" fmla="*/ 57150 h 1314450"/>
              <a:gd name="connsiteX82" fmla="*/ 1200703 w 1953211"/>
              <a:gd name="connsiteY82" fmla="*/ 0 h 1314450"/>
              <a:gd name="connsiteX0" fmla="*/ 1200703 w 1954448"/>
              <a:gd name="connsiteY0" fmla="*/ 0 h 1314450"/>
              <a:gd name="connsiteX1" fmla="*/ 1200703 w 1954448"/>
              <a:gd name="connsiteY1" fmla="*/ 0 h 1314450"/>
              <a:gd name="connsiteX2" fmla="*/ 1257853 w 1954448"/>
              <a:gd name="connsiteY2" fmla="*/ 66675 h 1314450"/>
              <a:gd name="connsiteX3" fmla="*/ 1343578 w 1954448"/>
              <a:gd name="connsiteY3" fmla="*/ 133350 h 1314450"/>
              <a:gd name="connsiteX4" fmla="*/ 1410253 w 1954448"/>
              <a:gd name="connsiteY4" fmla="*/ 200025 h 1314450"/>
              <a:gd name="connsiteX5" fmla="*/ 1448353 w 1954448"/>
              <a:gd name="connsiteY5" fmla="*/ 238125 h 1314450"/>
              <a:gd name="connsiteX6" fmla="*/ 1476928 w 1954448"/>
              <a:gd name="connsiteY6" fmla="*/ 266700 h 1314450"/>
              <a:gd name="connsiteX7" fmla="*/ 1505503 w 1954448"/>
              <a:gd name="connsiteY7" fmla="*/ 285750 h 1314450"/>
              <a:gd name="connsiteX8" fmla="*/ 1524553 w 1954448"/>
              <a:gd name="connsiteY8" fmla="*/ 314325 h 1314450"/>
              <a:gd name="connsiteX9" fmla="*/ 1553128 w 1954448"/>
              <a:gd name="connsiteY9" fmla="*/ 333375 h 1314450"/>
              <a:gd name="connsiteX10" fmla="*/ 1581703 w 1954448"/>
              <a:gd name="connsiteY10" fmla="*/ 361950 h 1314450"/>
              <a:gd name="connsiteX11" fmla="*/ 1610278 w 1954448"/>
              <a:gd name="connsiteY11" fmla="*/ 419100 h 1314450"/>
              <a:gd name="connsiteX12" fmla="*/ 1638853 w 1954448"/>
              <a:gd name="connsiteY12" fmla="*/ 438150 h 1314450"/>
              <a:gd name="connsiteX13" fmla="*/ 1667428 w 1954448"/>
              <a:gd name="connsiteY13" fmla="*/ 495300 h 1314450"/>
              <a:gd name="connsiteX14" fmla="*/ 1676953 w 1954448"/>
              <a:gd name="connsiteY14" fmla="*/ 523875 h 1314450"/>
              <a:gd name="connsiteX15" fmla="*/ 1724578 w 1954448"/>
              <a:gd name="connsiteY15" fmla="*/ 581025 h 1314450"/>
              <a:gd name="connsiteX16" fmla="*/ 1753153 w 1954448"/>
              <a:gd name="connsiteY16" fmla="*/ 666750 h 1314450"/>
              <a:gd name="connsiteX17" fmla="*/ 1781728 w 1954448"/>
              <a:gd name="connsiteY17" fmla="*/ 723900 h 1314450"/>
              <a:gd name="connsiteX18" fmla="*/ 1810303 w 1954448"/>
              <a:gd name="connsiteY18" fmla="*/ 742950 h 1314450"/>
              <a:gd name="connsiteX19" fmla="*/ 1819828 w 1954448"/>
              <a:gd name="connsiteY19" fmla="*/ 771525 h 1314450"/>
              <a:gd name="connsiteX20" fmla="*/ 1857928 w 1954448"/>
              <a:gd name="connsiteY20" fmla="*/ 828675 h 1314450"/>
              <a:gd name="connsiteX21" fmla="*/ 1876978 w 1954448"/>
              <a:gd name="connsiteY21" fmla="*/ 885825 h 1314450"/>
              <a:gd name="connsiteX22" fmla="*/ 1886503 w 1954448"/>
              <a:gd name="connsiteY22" fmla="*/ 914400 h 1314450"/>
              <a:gd name="connsiteX23" fmla="*/ 1953178 w 1954448"/>
              <a:gd name="connsiteY23" fmla="*/ 1076325 h 1314450"/>
              <a:gd name="connsiteX24" fmla="*/ 1819828 w 1954448"/>
              <a:gd name="connsiteY24" fmla="*/ 1133475 h 1314450"/>
              <a:gd name="connsiteX25" fmla="*/ 1619803 w 1954448"/>
              <a:gd name="connsiteY25" fmla="*/ 1152525 h 1314450"/>
              <a:gd name="connsiteX26" fmla="*/ 1572178 w 1954448"/>
              <a:gd name="connsiteY26" fmla="*/ 1162050 h 1314450"/>
              <a:gd name="connsiteX27" fmla="*/ 1534078 w 1954448"/>
              <a:gd name="connsiteY27" fmla="*/ 1171575 h 1314450"/>
              <a:gd name="connsiteX28" fmla="*/ 1448353 w 1954448"/>
              <a:gd name="connsiteY28" fmla="*/ 1181100 h 1314450"/>
              <a:gd name="connsiteX29" fmla="*/ 1419778 w 1954448"/>
              <a:gd name="connsiteY29" fmla="*/ 1190625 h 1314450"/>
              <a:gd name="connsiteX30" fmla="*/ 1305478 w 1954448"/>
              <a:gd name="connsiteY30" fmla="*/ 1209675 h 1314450"/>
              <a:gd name="connsiteX31" fmla="*/ 1276903 w 1954448"/>
              <a:gd name="connsiteY31" fmla="*/ 1219200 h 1314450"/>
              <a:gd name="connsiteX32" fmla="*/ 1229278 w 1954448"/>
              <a:gd name="connsiteY32" fmla="*/ 1238250 h 1314450"/>
              <a:gd name="connsiteX33" fmla="*/ 1162603 w 1954448"/>
              <a:gd name="connsiteY33" fmla="*/ 1247775 h 1314450"/>
              <a:gd name="connsiteX34" fmla="*/ 1134028 w 1954448"/>
              <a:gd name="connsiteY34" fmla="*/ 1266825 h 1314450"/>
              <a:gd name="connsiteX35" fmla="*/ 1038778 w 1954448"/>
              <a:gd name="connsiteY35" fmla="*/ 1295400 h 1314450"/>
              <a:gd name="connsiteX36" fmla="*/ 981628 w 1954448"/>
              <a:gd name="connsiteY36" fmla="*/ 1314450 h 1314450"/>
              <a:gd name="connsiteX37" fmla="*/ 895903 w 1954448"/>
              <a:gd name="connsiteY37" fmla="*/ 1304925 h 1314450"/>
              <a:gd name="connsiteX38" fmla="*/ 867328 w 1954448"/>
              <a:gd name="connsiteY38" fmla="*/ 1276350 h 1314450"/>
              <a:gd name="connsiteX39" fmla="*/ 819703 w 1954448"/>
              <a:gd name="connsiteY39" fmla="*/ 1266825 h 1314450"/>
              <a:gd name="connsiteX40" fmla="*/ 772078 w 1954448"/>
              <a:gd name="connsiteY40" fmla="*/ 1171575 h 1314450"/>
              <a:gd name="connsiteX41" fmla="*/ 762553 w 1954448"/>
              <a:gd name="connsiteY41" fmla="*/ 1143000 h 1314450"/>
              <a:gd name="connsiteX42" fmla="*/ 724453 w 1954448"/>
              <a:gd name="connsiteY42" fmla="*/ 1133475 h 1314450"/>
              <a:gd name="connsiteX43" fmla="*/ 667303 w 1954448"/>
              <a:gd name="connsiteY43" fmla="*/ 1104900 h 1314450"/>
              <a:gd name="connsiteX44" fmla="*/ 638728 w 1954448"/>
              <a:gd name="connsiteY44" fmla="*/ 1095375 h 1314450"/>
              <a:gd name="connsiteX45" fmla="*/ 562528 w 1954448"/>
              <a:gd name="connsiteY45" fmla="*/ 1038225 h 1314450"/>
              <a:gd name="connsiteX46" fmla="*/ 505378 w 1954448"/>
              <a:gd name="connsiteY46" fmla="*/ 1000125 h 1314450"/>
              <a:gd name="connsiteX47" fmla="*/ 467278 w 1954448"/>
              <a:gd name="connsiteY47" fmla="*/ 942975 h 1314450"/>
              <a:gd name="connsiteX48" fmla="*/ 438703 w 1954448"/>
              <a:gd name="connsiteY48" fmla="*/ 895350 h 1314450"/>
              <a:gd name="connsiteX49" fmla="*/ 410128 w 1954448"/>
              <a:gd name="connsiteY49" fmla="*/ 866775 h 1314450"/>
              <a:gd name="connsiteX50" fmla="*/ 372028 w 1954448"/>
              <a:gd name="connsiteY50" fmla="*/ 809625 h 1314450"/>
              <a:gd name="connsiteX51" fmla="*/ 352978 w 1954448"/>
              <a:gd name="connsiteY51" fmla="*/ 781050 h 1314450"/>
              <a:gd name="connsiteX52" fmla="*/ 324403 w 1954448"/>
              <a:gd name="connsiteY52" fmla="*/ 762000 h 1314450"/>
              <a:gd name="connsiteX53" fmla="*/ 305353 w 1954448"/>
              <a:gd name="connsiteY53" fmla="*/ 733425 h 1314450"/>
              <a:gd name="connsiteX54" fmla="*/ 219628 w 1954448"/>
              <a:gd name="connsiteY54" fmla="*/ 685800 h 1314450"/>
              <a:gd name="connsiteX55" fmla="*/ 172003 w 1954448"/>
              <a:gd name="connsiteY55" fmla="*/ 647700 h 1314450"/>
              <a:gd name="connsiteX56" fmla="*/ 114853 w 1954448"/>
              <a:gd name="connsiteY56" fmla="*/ 609600 h 1314450"/>
              <a:gd name="connsiteX57" fmla="*/ 86278 w 1954448"/>
              <a:gd name="connsiteY57" fmla="*/ 581025 h 1314450"/>
              <a:gd name="connsiteX58" fmla="*/ 29128 w 1954448"/>
              <a:gd name="connsiteY58" fmla="*/ 561975 h 1314450"/>
              <a:gd name="connsiteX59" fmla="*/ 553 w 1954448"/>
              <a:gd name="connsiteY59" fmla="*/ 504825 h 1314450"/>
              <a:gd name="connsiteX60" fmla="*/ 29128 w 1954448"/>
              <a:gd name="connsiteY60" fmla="*/ 485775 h 1314450"/>
              <a:gd name="connsiteX61" fmla="*/ 48178 w 1954448"/>
              <a:gd name="connsiteY61" fmla="*/ 457200 h 1314450"/>
              <a:gd name="connsiteX62" fmla="*/ 76753 w 1954448"/>
              <a:gd name="connsiteY62" fmla="*/ 438150 h 1314450"/>
              <a:gd name="connsiteX63" fmla="*/ 95803 w 1954448"/>
              <a:gd name="connsiteY63" fmla="*/ 381000 h 1314450"/>
              <a:gd name="connsiteX64" fmla="*/ 143428 w 1954448"/>
              <a:gd name="connsiteY64" fmla="*/ 419100 h 1314450"/>
              <a:gd name="connsiteX65" fmla="*/ 200578 w 1954448"/>
              <a:gd name="connsiteY65" fmla="*/ 400050 h 1314450"/>
              <a:gd name="connsiteX66" fmla="*/ 229153 w 1954448"/>
              <a:gd name="connsiteY66" fmla="*/ 390525 h 1314450"/>
              <a:gd name="connsiteX67" fmla="*/ 257728 w 1954448"/>
              <a:gd name="connsiteY67" fmla="*/ 381000 h 1314450"/>
              <a:gd name="connsiteX68" fmla="*/ 295828 w 1954448"/>
              <a:gd name="connsiteY68" fmla="*/ 371475 h 1314450"/>
              <a:gd name="connsiteX69" fmla="*/ 352978 w 1954448"/>
              <a:gd name="connsiteY69" fmla="*/ 352425 h 1314450"/>
              <a:gd name="connsiteX70" fmla="*/ 562528 w 1954448"/>
              <a:gd name="connsiteY70" fmla="*/ 333375 h 1314450"/>
              <a:gd name="connsiteX71" fmla="*/ 619678 w 1954448"/>
              <a:gd name="connsiteY71" fmla="*/ 295275 h 1314450"/>
              <a:gd name="connsiteX72" fmla="*/ 676828 w 1954448"/>
              <a:gd name="connsiteY72" fmla="*/ 276225 h 1314450"/>
              <a:gd name="connsiteX73" fmla="*/ 705403 w 1954448"/>
              <a:gd name="connsiteY73" fmla="*/ 257175 h 1314450"/>
              <a:gd name="connsiteX74" fmla="*/ 914953 w 1954448"/>
              <a:gd name="connsiteY74" fmla="*/ 247650 h 1314450"/>
              <a:gd name="connsiteX75" fmla="*/ 1029253 w 1954448"/>
              <a:gd name="connsiteY75" fmla="*/ 209550 h 1314450"/>
              <a:gd name="connsiteX76" fmla="*/ 1057828 w 1954448"/>
              <a:gd name="connsiteY76" fmla="*/ 200025 h 1314450"/>
              <a:gd name="connsiteX77" fmla="*/ 1114978 w 1954448"/>
              <a:gd name="connsiteY77" fmla="*/ 161925 h 1314450"/>
              <a:gd name="connsiteX78" fmla="*/ 1143553 w 1954448"/>
              <a:gd name="connsiteY78" fmla="*/ 142875 h 1314450"/>
              <a:gd name="connsiteX79" fmla="*/ 1172128 w 1954448"/>
              <a:gd name="connsiteY79" fmla="*/ 85725 h 1314450"/>
              <a:gd name="connsiteX80" fmla="*/ 1191178 w 1954448"/>
              <a:gd name="connsiteY80" fmla="*/ 57150 h 1314450"/>
              <a:gd name="connsiteX81" fmla="*/ 1200703 w 1954448"/>
              <a:gd name="connsiteY81" fmla="*/ 0 h 1314450"/>
              <a:gd name="connsiteX0" fmla="*/ 1200703 w 1954448"/>
              <a:gd name="connsiteY0" fmla="*/ 0 h 1314450"/>
              <a:gd name="connsiteX1" fmla="*/ 1200703 w 1954448"/>
              <a:gd name="connsiteY1" fmla="*/ 0 h 1314450"/>
              <a:gd name="connsiteX2" fmla="*/ 1257853 w 1954448"/>
              <a:gd name="connsiteY2" fmla="*/ 66675 h 1314450"/>
              <a:gd name="connsiteX3" fmla="*/ 1343578 w 1954448"/>
              <a:gd name="connsiteY3" fmla="*/ 133350 h 1314450"/>
              <a:gd name="connsiteX4" fmla="*/ 1410253 w 1954448"/>
              <a:gd name="connsiteY4" fmla="*/ 200025 h 1314450"/>
              <a:gd name="connsiteX5" fmla="*/ 1448353 w 1954448"/>
              <a:gd name="connsiteY5" fmla="*/ 238125 h 1314450"/>
              <a:gd name="connsiteX6" fmla="*/ 1476928 w 1954448"/>
              <a:gd name="connsiteY6" fmla="*/ 266700 h 1314450"/>
              <a:gd name="connsiteX7" fmla="*/ 1505503 w 1954448"/>
              <a:gd name="connsiteY7" fmla="*/ 285750 h 1314450"/>
              <a:gd name="connsiteX8" fmla="*/ 1524553 w 1954448"/>
              <a:gd name="connsiteY8" fmla="*/ 314325 h 1314450"/>
              <a:gd name="connsiteX9" fmla="*/ 1553128 w 1954448"/>
              <a:gd name="connsiteY9" fmla="*/ 333375 h 1314450"/>
              <a:gd name="connsiteX10" fmla="*/ 1581703 w 1954448"/>
              <a:gd name="connsiteY10" fmla="*/ 361950 h 1314450"/>
              <a:gd name="connsiteX11" fmla="*/ 1610278 w 1954448"/>
              <a:gd name="connsiteY11" fmla="*/ 419100 h 1314450"/>
              <a:gd name="connsiteX12" fmla="*/ 1638853 w 1954448"/>
              <a:gd name="connsiteY12" fmla="*/ 438150 h 1314450"/>
              <a:gd name="connsiteX13" fmla="*/ 1667428 w 1954448"/>
              <a:gd name="connsiteY13" fmla="*/ 495300 h 1314450"/>
              <a:gd name="connsiteX14" fmla="*/ 1676953 w 1954448"/>
              <a:gd name="connsiteY14" fmla="*/ 523875 h 1314450"/>
              <a:gd name="connsiteX15" fmla="*/ 1724578 w 1954448"/>
              <a:gd name="connsiteY15" fmla="*/ 581025 h 1314450"/>
              <a:gd name="connsiteX16" fmla="*/ 1753153 w 1954448"/>
              <a:gd name="connsiteY16" fmla="*/ 666750 h 1314450"/>
              <a:gd name="connsiteX17" fmla="*/ 1781728 w 1954448"/>
              <a:gd name="connsiteY17" fmla="*/ 723900 h 1314450"/>
              <a:gd name="connsiteX18" fmla="*/ 1810303 w 1954448"/>
              <a:gd name="connsiteY18" fmla="*/ 742950 h 1314450"/>
              <a:gd name="connsiteX19" fmla="*/ 1819828 w 1954448"/>
              <a:gd name="connsiteY19" fmla="*/ 771525 h 1314450"/>
              <a:gd name="connsiteX20" fmla="*/ 1857928 w 1954448"/>
              <a:gd name="connsiteY20" fmla="*/ 828675 h 1314450"/>
              <a:gd name="connsiteX21" fmla="*/ 1876978 w 1954448"/>
              <a:gd name="connsiteY21" fmla="*/ 885825 h 1314450"/>
              <a:gd name="connsiteX22" fmla="*/ 1886503 w 1954448"/>
              <a:gd name="connsiteY22" fmla="*/ 914400 h 1314450"/>
              <a:gd name="connsiteX23" fmla="*/ 1953178 w 1954448"/>
              <a:gd name="connsiteY23" fmla="*/ 1076325 h 1314450"/>
              <a:gd name="connsiteX24" fmla="*/ 1819828 w 1954448"/>
              <a:gd name="connsiteY24" fmla="*/ 1133475 h 1314450"/>
              <a:gd name="connsiteX25" fmla="*/ 1619803 w 1954448"/>
              <a:gd name="connsiteY25" fmla="*/ 1152525 h 1314450"/>
              <a:gd name="connsiteX26" fmla="*/ 1572178 w 1954448"/>
              <a:gd name="connsiteY26" fmla="*/ 1162050 h 1314450"/>
              <a:gd name="connsiteX27" fmla="*/ 1534078 w 1954448"/>
              <a:gd name="connsiteY27" fmla="*/ 1171575 h 1314450"/>
              <a:gd name="connsiteX28" fmla="*/ 1448353 w 1954448"/>
              <a:gd name="connsiteY28" fmla="*/ 1181100 h 1314450"/>
              <a:gd name="connsiteX29" fmla="*/ 1419778 w 1954448"/>
              <a:gd name="connsiteY29" fmla="*/ 1190625 h 1314450"/>
              <a:gd name="connsiteX30" fmla="*/ 1305478 w 1954448"/>
              <a:gd name="connsiteY30" fmla="*/ 1209675 h 1314450"/>
              <a:gd name="connsiteX31" fmla="*/ 1276903 w 1954448"/>
              <a:gd name="connsiteY31" fmla="*/ 1219200 h 1314450"/>
              <a:gd name="connsiteX32" fmla="*/ 1229278 w 1954448"/>
              <a:gd name="connsiteY32" fmla="*/ 1238250 h 1314450"/>
              <a:gd name="connsiteX33" fmla="*/ 1162603 w 1954448"/>
              <a:gd name="connsiteY33" fmla="*/ 1247775 h 1314450"/>
              <a:gd name="connsiteX34" fmla="*/ 1134028 w 1954448"/>
              <a:gd name="connsiteY34" fmla="*/ 1266825 h 1314450"/>
              <a:gd name="connsiteX35" fmla="*/ 1038778 w 1954448"/>
              <a:gd name="connsiteY35" fmla="*/ 1295400 h 1314450"/>
              <a:gd name="connsiteX36" fmla="*/ 981628 w 1954448"/>
              <a:gd name="connsiteY36" fmla="*/ 1314450 h 1314450"/>
              <a:gd name="connsiteX37" fmla="*/ 895903 w 1954448"/>
              <a:gd name="connsiteY37" fmla="*/ 1304925 h 1314450"/>
              <a:gd name="connsiteX38" fmla="*/ 867328 w 1954448"/>
              <a:gd name="connsiteY38" fmla="*/ 1276350 h 1314450"/>
              <a:gd name="connsiteX39" fmla="*/ 819703 w 1954448"/>
              <a:gd name="connsiteY39" fmla="*/ 1266825 h 1314450"/>
              <a:gd name="connsiteX40" fmla="*/ 772078 w 1954448"/>
              <a:gd name="connsiteY40" fmla="*/ 1171575 h 1314450"/>
              <a:gd name="connsiteX41" fmla="*/ 762553 w 1954448"/>
              <a:gd name="connsiteY41" fmla="*/ 1143000 h 1314450"/>
              <a:gd name="connsiteX42" fmla="*/ 724453 w 1954448"/>
              <a:gd name="connsiteY42" fmla="*/ 1133475 h 1314450"/>
              <a:gd name="connsiteX43" fmla="*/ 667303 w 1954448"/>
              <a:gd name="connsiteY43" fmla="*/ 1104900 h 1314450"/>
              <a:gd name="connsiteX44" fmla="*/ 638728 w 1954448"/>
              <a:gd name="connsiteY44" fmla="*/ 1095375 h 1314450"/>
              <a:gd name="connsiteX45" fmla="*/ 562528 w 1954448"/>
              <a:gd name="connsiteY45" fmla="*/ 1038225 h 1314450"/>
              <a:gd name="connsiteX46" fmla="*/ 505378 w 1954448"/>
              <a:gd name="connsiteY46" fmla="*/ 1000125 h 1314450"/>
              <a:gd name="connsiteX47" fmla="*/ 467278 w 1954448"/>
              <a:gd name="connsiteY47" fmla="*/ 942975 h 1314450"/>
              <a:gd name="connsiteX48" fmla="*/ 438703 w 1954448"/>
              <a:gd name="connsiteY48" fmla="*/ 895350 h 1314450"/>
              <a:gd name="connsiteX49" fmla="*/ 410128 w 1954448"/>
              <a:gd name="connsiteY49" fmla="*/ 866775 h 1314450"/>
              <a:gd name="connsiteX50" fmla="*/ 372028 w 1954448"/>
              <a:gd name="connsiteY50" fmla="*/ 809625 h 1314450"/>
              <a:gd name="connsiteX51" fmla="*/ 352978 w 1954448"/>
              <a:gd name="connsiteY51" fmla="*/ 781050 h 1314450"/>
              <a:gd name="connsiteX52" fmla="*/ 324403 w 1954448"/>
              <a:gd name="connsiteY52" fmla="*/ 762000 h 1314450"/>
              <a:gd name="connsiteX53" fmla="*/ 305353 w 1954448"/>
              <a:gd name="connsiteY53" fmla="*/ 733425 h 1314450"/>
              <a:gd name="connsiteX54" fmla="*/ 219628 w 1954448"/>
              <a:gd name="connsiteY54" fmla="*/ 685800 h 1314450"/>
              <a:gd name="connsiteX55" fmla="*/ 172003 w 1954448"/>
              <a:gd name="connsiteY55" fmla="*/ 647700 h 1314450"/>
              <a:gd name="connsiteX56" fmla="*/ 114853 w 1954448"/>
              <a:gd name="connsiteY56" fmla="*/ 609600 h 1314450"/>
              <a:gd name="connsiteX57" fmla="*/ 86278 w 1954448"/>
              <a:gd name="connsiteY57" fmla="*/ 581025 h 1314450"/>
              <a:gd name="connsiteX58" fmla="*/ 29128 w 1954448"/>
              <a:gd name="connsiteY58" fmla="*/ 561975 h 1314450"/>
              <a:gd name="connsiteX59" fmla="*/ 553 w 1954448"/>
              <a:gd name="connsiteY59" fmla="*/ 504825 h 1314450"/>
              <a:gd name="connsiteX60" fmla="*/ 29128 w 1954448"/>
              <a:gd name="connsiteY60" fmla="*/ 485775 h 1314450"/>
              <a:gd name="connsiteX61" fmla="*/ 48178 w 1954448"/>
              <a:gd name="connsiteY61" fmla="*/ 457200 h 1314450"/>
              <a:gd name="connsiteX62" fmla="*/ 76753 w 1954448"/>
              <a:gd name="connsiteY62" fmla="*/ 438150 h 1314450"/>
              <a:gd name="connsiteX63" fmla="*/ 95803 w 1954448"/>
              <a:gd name="connsiteY63" fmla="*/ 381000 h 1314450"/>
              <a:gd name="connsiteX64" fmla="*/ 143428 w 1954448"/>
              <a:gd name="connsiteY64" fmla="*/ 419100 h 1314450"/>
              <a:gd name="connsiteX65" fmla="*/ 200578 w 1954448"/>
              <a:gd name="connsiteY65" fmla="*/ 400050 h 1314450"/>
              <a:gd name="connsiteX66" fmla="*/ 229153 w 1954448"/>
              <a:gd name="connsiteY66" fmla="*/ 390525 h 1314450"/>
              <a:gd name="connsiteX67" fmla="*/ 257728 w 1954448"/>
              <a:gd name="connsiteY67" fmla="*/ 381000 h 1314450"/>
              <a:gd name="connsiteX68" fmla="*/ 295828 w 1954448"/>
              <a:gd name="connsiteY68" fmla="*/ 371475 h 1314450"/>
              <a:gd name="connsiteX69" fmla="*/ 352978 w 1954448"/>
              <a:gd name="connsiteY69" fmla="*/ 352425 h 1314450"/>
              <a:gd name="connsiteX70" fmla="*/ 562528 w 1954448"/>
              <a:gd name="connsiteY70" fmla="*/ 333375 h 1314450"/>
              <a:gd name="connsiteX71" fmla="*/ 619678 w 1954448"/>
              <a:gd name="connsiteY71" fmla="*/ 295275 h 1314450"/>
              <a:gd name="connsiteX72" fmla="*/ 676828 w 1954448"/>
              <a:gd name="connsiteY72" fmla="*/ 276225 h 1314450"/>
              <a:gd name="connsiteX73" fmla="*/ 705403 w 1954448"/>
              <a:gd name="connsiteY73" fmla="*/ 257175 h 1314450"/>
              <a:gd name="connsiteX74" fmla="*/ 914953 w 1954448"/>
              <a:gd name="connsiteY74" fmla="*/ 247650 h 1314450"/>
              <a:gd name="connsiteX75" fmla="*/ 1029253 w 1954448"/>
              <a:gd name="connsiteY75" fmla="*/ 209550 h 1314450"/>
              <a:gd name="connsiteX76" fmla="*/ 1057828 w 1954448"/>
              <a:gd name="connsiteY76" fmla="*/ 200025 h 1314450"/>
              <a:gd name="connsiteX77" fmla="*/ 1114978 w 1954448"/>
              <a:gd name="connsiteY77" fmla="*/ 161925 h 1314450"/>
              <a:gd name="connsiteX78" fmla="*/ 1143553 w 1954448"/>
              <a:gd name="connsiteY78" fmla="*/ 142875 h 1314450"/>
              <a:gd name="connsiteX79" fmla="*/ 1172128 w 1954448"/>
              <a:gd name="connsiteY79" fmla="*/ 85725 h 1314450"/>
              <a:gd name="connsiteX80" fmla="*/ 1191178 w 1954448"/>
              <a:gd name="connsiteY80" fmla="*/ 57150 h 1314450"/>
              <a:gd name="connsiteX81" fmla="*/ 1200703 w 1954448"/>
              <a:gd name="connsiteY81"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10253 w 1953178"/>
              <a:gd name="connsiteY4" fmla="*/ 200025 h 1314450"/>
              <a:gd name="connsiteX5" fmla="*/ 1448353 w 1953178"/>
              <a:gd name="connsiteY5" fmla="*/ 238125 h 1314450"/>
              <a:gd name="connsiteX6" fmla="*/ 1476928 w 1953178"/>
              <a:gd name="connsiteY6" fmla="*/ 266700 h 1314450"/>
              <a:gd name="connsiteX7" fmla="*/ 1505503 w 1953178"/>
              <a:gd name="connsiteY7" fmla="*/ 285750 h 1314450"/>
              <a:gd name="connsiteX8" fmla="*/ 1524553 w 1953178"/>
              <a:gd name="connsiteY8" fmla="*/ 314325 h 1314450"/>
              <a:gd name="connsiteX9" fmla="*/ 1553128 w 1953178"/>
              <a:gd name="connsiteY9" fmla="*/ 333375 h 1314450"/>
              <a:gd name="connsiteX10" fmla="*/ 1581703 w 1953178"/>
              <a:gd name="connsiteY10" fmla="*/ 361950 h 1314450"/>
              <a:gd name="connsiteX11" fmla="*/ 1610278 w 1953178"/>
              <a:gd name="connsiteY11" fmla="*/ 419100 h 1314450"/>
              <a:gd name="connsiteX12" fmla="*/ 1638853 w 1953178"/>
              <a:gd name="connsiteY12" fmla="*/ 438150 h 1314450"/>
              <a:gd name="connsiteX13" fmla="*/ 1667428 w 1953178"/>
              <a:gd name="connsiteY13" fmla="*/ 495300 h 1314450"/>
              <a:gd name="connsiteX14" fmla="*/ 1676953 w 1953178"/>
              <a:gd name="connsiteY14" fmla="*/ 523875 h 1314450"/>
              <a:gd name="connsiteX15" fmla="*/ 1724578 w 1953178"/>
              <a:gd name="connsiteY15" fmla="*/ 581025 h 1314450"/>
              <a:gd name="connsiteX16" fmla="*/ 1753153 w 1953178"/>
              <a:gd name="connsiteY16" fmla="*/ 666750 h 1314450"/>
              <a:gd name="connsiteX17" fmla="*/ 1781728 w 1953178"/>
              <a:gd name="connsiteY17" fmla="*/ 723900 h 1314450"/>
              <a:gd name="connsiteX18" fmla="*/ 1810303 w 1953178"/>
              <a:gd name="connsiteY18" fmla="*/ 742950 h 1314450"/>
              <a:gd name="connsiteX19" fmla="*/ 1819828 w 1953178"/>
              <a:gd name="connsiteY19" fmla="*/ 771525 h 1314450"/>
              <a:gd name="connsiteX20" fmla="*/ 1857928 w 1953178"/>
              <a:gd name="connsiteY20" fmla="*/ 828675 h 1314450"/>
              <a:gd name="connsiteX21" fmla="*/ 1876978 w 1953178"/>
              <a:gd name="connsiteY21" fmla="*/ 885825 h 1314450"/>
              <a:gd name="connsiteX22" fmla="*/ 1886503 w 1953178"/>
              <a:gd name="connsiteY22" fmla="*/ 914400 h 1314450"/>
              <a:gd name="connsiteX23" fmla="*/ 1953178 w 1953178"/>
              <a:gd name="connsiteY23" fmla="*/ 1076325 h 1314450"/>
              <a:gd name="connsiteX24" fmla="*/ 1819828 w 1953178"/>
              <a:gd name="connsiteY24" fmla="*/ 1133475 h 1314450"/>
              <a:gd name="connsiteX25" fmla="*/ 1619803 w 1953178"/>
              <a:gd name="connsiteY25" fmla="*/ 1152525 h 1314450"/>
              <a:gd name="connsiteX26" fmla="*/ 1572178 w 1953178"/>
              <a:gd name="connsiteY26" fmla="*/ 1162050 h 1314450"/>
              <a:gd name="connsiteX27" fmla="*/ 1534078 w 1953178"/>
              <a:gd name="connsiteY27" fmla="*/ 1171575 h 1314450"/>
              <a:gd name="connsiteX28" fmla="*/ 1448353 w 1953178"/>
              <a:gd name="connsiteY28" fmla="*/ 1181100 h 1314450"/>
              <a:gd name="connsiteX29" fmla="*/ 1419778 w 1953178"/>
              <a:gd name="connsiteY29" fmla="*/ 1190625 h 1314450"/>
              <a:gd name="connsiteX30" fmla="*/ 1305478 w 1953178"/>
              <a:gd name="connsiteY30" fmla="*/ 1209675 h 1314450"/>
              <a:gd name="connsiteX31" fmla="*/ 1276903 w 1953178"/>
              <a:gd name="connsiteY31" fmla="*/ 1219200 h 1314450"/>
              <a:gd name="connsiteX32" fmla="*/ 1229278 w 1953178"/>
              <a:gd name="connsiteY32" fmla="*/ 1238250 h 1314450"/>
              <a:gd name="connsiteX33" fmla="*/ 1162603 w 1953178"/>
              <a:gd name="connsiteY33" fmla="*/ 1247775 h 1314450"/>
              <a:gd name="connsiteX34" fmla="*/ 1134028 w 1953178"/>
              <a:gd name="connsiteY34" fmla="*/ 1266825 h 1314450"/>
              <a:gd name="connsiteX35" fmla="*/ 1038778 w 1953178"/>
              <a:gd name="connsiteY35" fmla="*/ 1295400 h 1314450"/>
              <a:gd name="connsiteX36" fmla="*/ 981628 w 1953178"/>
              <a:gd name="connsiteY36" fmla="*/ 1314450 h 1314450"/>
              <a:gd name="connsiteX37" fmla="*/ 895903 w 1953178"/>
              <a:gd name="connsiteY37" fmla="*/ 1304925 h 1314450"/>
              <a:gd name="connsiteX38" fmla="*/ 867328 w 1953178"/>
              <a:gd name="connsiteY38" fmla="*/ 1276350 h 1314450"/>
              <a:gd name="connsiteX39" fmla="*/ 819703 w 1953178"/>
              <a:gd name="connsiteY39" fmla="*/ 1266825 h 1314450"/>
              <a:gd name="connsiteX40" fmla="*/ 772078 w 1953178"/>
              <a:gd name="connsiteY40" fmla="*/ 1171575 h 1314450"/>
              <a:gd name="connsiteX41" fmla="*/ 762553 w 1953178"/>
              <a:gd name="connsiteY41" fmla="*/ 1143000 h 1314450"/>
              <a:gd name="connsiteX42" fmla="*/ 724453 w 1953178"/>
              <a:gd name="connsiteY42" fmla="*/ 1133475 h 1314450"/>
              <a:gd name="connsiteX43" fmla="*/ 667303 w 1953178"/>
              <a:gd name="connsiteY43" fmla="*/ 1104900 h 1314450"/>
              <a:gd name="connsiteX44" fmla="*/ 638728 w 1953178"/>
              <a:gd name="connsiteY44" fmla="*/ 1095375 h 1314450"/>
              <a:gd name="connsiteX45" fmla="*/ 562528 w 1953178"/>
              <a:gd name="connsiteY45" fmla="*/ 1038225 h 1314450"/>
              <a:gd name="connsiteX46" fmla="*/ 505378 w 1953178"/>
              <a:gd name="connsiteY46" fmla="*/ 1000125 h 1314450"/>
              <a:gd name="connsiteX47" fmla="*/ 467278 w 1953178"/>
              <a:gd name="connsiteY47" fmla="*/ 942975 h 1314450"/>
              <a:gd name="connsiteX48" fmla="*/ 438703 w 1953178"/>
              <a:gd name="connsiteY48" fmla="*/ 895350 h 1314450"/>
              <a:gd name="connsiteX49" fmla="*/ 410128 w 1953178"/>
              <a:gd name="connsiteY49" fmla="*/ 866775 h 1314450"/>
              <a:gd name="connsiteX50" fmla="*/ 372028 w 1953178"/>
              <a:gd name="connsiteY50" fmla="*/ 809625 h 1314450"/>
              <a:gd name="connsiteX51" fmla="*/ 352978 w 1953178"/>
              <a:gd name="connsiteY51" fmla="*/ 781050 h 1314450"/>
              <a:gd name="connsiteX52" fmla="*/ 324403 w 1953178"/>
              <a:gd name="connsiteY52" fmla="*/ 762000 h 1314450"/>
              <a:gd name="connsiteX53" fmla="*/ 305353 w 1953178"/>
              <a:gd name="connsiteY53" fmla="*/ 733425 h 1314450"/>
              <a:gd name="connsiteX54" fmla="*/ 219628 w 1953178"/>
              <a:gd name="connsiteY54" fmla="*/ 685800 h 1314450"/>
              <a:gd name="connsiteX55" fmla="*/ 172003 w 1953178"/>
              <a:gd name="connsiteY55" fmla="*/ 647700 h 1314450"/>
              <a:gd name="connsiteX56" fmla="*/ 114853 w 1953178"/>
              <a:gd name="connsiteY56" fmla="*/ 609600 h 1314450"/>
              <a:gd name="connsiteX57" fmla="*/ 86278 w 1953178"/>
              <a:gd name="connsiteY57" fmla="*/ 581025 h 1314450"/>
              <a:gd name="connsiteX58" fmla="*/ 29128 w 1953178"/>
              <a:gd name="connsiteY58" fmla="*/ 561975 h 1314450"/>
              <a:gd name="connsiteX59" fmla="*/ 553 w 1953178"/>
              <a:gd name="connsiteY59" fmla="*/ 504825 h 1314450"/>
              <a:gd name="connsiteX60" fmla="*/ 29128 w 1953178"/>
              <a:gd name="connsiteY60" fmla="*/ 485775 h 1314450"/>
              <a:gd name="connsiteX61" fmla="*/ 48178 w 1953178"/>
              <a:gd name="connsiteY61" fmla="*/ 457200 h 1314450"/>
              <a:gd name="connsiteX62" fmla="*/ 76753 w 1953178"/>
              <a:gd name="connsiteY62" fmla="*/ 438150 h 1314450"/>
              <a:gd name="connsiteX63" fmla="*/ 95803 w 1953178"/>
              <a:gd name="connsiteY63" fmla="*/ 381000 h 1314450"/>
              <a:gd name="connsiteX64" fmla="*/ 143428 w 1953178"/>
              <a:gd name="connsiteY64" fmla="*/ 419100 h 1314450"/>
              <a:gd name="connsiteX65" fmla="*/ 200578 w 1953178"/>
              <a:gd name="connsiteY65" fmla="*/ 400050 h 1314450"/>
              <a:gd name="connsiteX66" fmla="*/ 229153 w 1953178"/>
              <a:gd name="connsiteY66" fmla="*/ 390525 h 1314450"/>
              <a:gd name="connsiteX67" fmla="*/ 257728 w 1953178"/>
              <a:gd name="connsiteY67" fmla="*/ 381000 h 1314450"/>
              <a:gd name="connsiteX68" fmla="*/ 295828 w 1953178"/>
              <a:gd name="connsiteY68" fmla="*/ 371475 h 1314450"/>
              <a:gd name="connsiteX69" fmla="*/ 352978 w 1953178"/>
              <a:gd name="connsiteY69" fmla="*/ 352425 h 1314450"/>
              <a:gd name="connsiteX70" fmla="*/ 562528 w 1953178"/>
              <a:gd name="connsiteY70" fmla="*/ 333375 h 1314450"/>
              <a:gd name="connsiteX71" fmla="*/ 619678 w 1953178"/>
              <a:gd name="connsiteY71" fmla="*/ 295275 h 1314450"/>
              <a:gd name="connsiteX72" fmla="*/ 676828 w 1953178"/>
              <a:gd name="connsiteY72" fmla="*/ 276225 h 1314450"/>
              <a:gd name="connsiteX73" fmla="*/ 705403 w 1953178"/>
              <a:gd name="connsiteY73" fmla="*/ 257175 h 1314450"/>
              <a:gd name="connsiteX74" fmla="*/ 914953 w 1953178"/>
              <a:gd name="connsiteY74" fmla="*/ 247650 h 1314450"/>
              <a:gd name="connsiteX75" fmla="*/ 1029253 w 1953178"/>
              <a:gd name="connsiteY75" fmla="*/ 209550 h 1314450"/>
              <a:gd name="connsiteX76" fmla="*/ 1057828 w 1953178"/>
              <a:gd name="connsiteY76" fmla="*/ 200025 h 1314450"/>
              <a:gd name="connsiteX77" fmla="*/ 1114978 w 1953178"/>
              <a:gd name="connsiteY77" fmla="*/ 161925 h 1314450"/>
              <a:gd name="connsiteX78" fmla="*/ 1143553 w 1953178"/>
              <a:gd name="connsiteY78" fmla="*/ 142875 h 1314450"/>
              <a:gd name="connsiteX79" fmla="*/ 1172128 w 1953178"/>
              <a:gd name="connsiteY79" fmla="*/ 85725 h 1314450"/>
              <a:gd name="connsiteX80" fmla="*/ 1191178 w 1953178"/>
              <a:gd name="connsiteY80" fmla="*/ 57150 h 1314450"/>
              <a:gd name="connsiteX81" fmla="*/ 1200703 w 1953178"/>
              <a:gd name="connsiteY81"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476928 w 1953178"/>
              <a:gd name="connsiteY5" fmla="*/ 266700 h 1314450"/>
              <a:gd name="connsiteX6" fmla="*/ 1505503 w 1953178"/>
              <a:gd name="connsiteY6" fmla="*/ 285750 h 1314450"/>
              <a:gd name="connsiteX7" fmla="*/ 1524553 w 1953178"/>
              <a:gd name="connsiteY7" fmla="*/ 314325 h 1314450"/>
              <a:gd name="connsiteX8" fmla="*/ 1553128 w 1953178"/>
              <a:gd name="connsiteY8" fmla="*/ 333375 h 1314450"/>
              <a:gd name="connsiteX9" fmla="*/ 1581703 w 1953178"/>
              <a:gd name="connsiteY9" fmla="*/ 361950 h 1314450"/>
              <a:gd name="connsiteX10" fmla="*/ 1610278 w 1953178"/>
              <a:gd name="connsiteY10" fmla="*/ 419100 h 1314450"/>
              <a:gd name="connsiteX11" fmla="*/ 1638853 w 1953178"/>
              <a:gd name="connsiteY11" fmla="*/ 438150 h 1314450"/>
              <a:gd name="connsiteX12" fmla="*/ 1667428 w 1953178"/>
              <a:gd name="connsiteY12" fmla="*/ 495300 h 1314450"/>
              <a:gd name="connsiteX13" fmla="*/ 1676953 w 1953178"/>
              <a:gd name="connsiteY13" fmla="*/ 523875 h 1314450"/>
              <a:gd name="connsiteX14" fmla="*/ 1724578 w 1953178"/>
              <a:gd name="connsiteY14" fmla="*/ 581025 h 1314450"/>
              <a:gd name="connsiteX15" fmla="*/ 1753153 w 1953178"/>
              <a:gd name="connsiteY15" fmla="*/ 666750 h 1314450"/>
              <a:gd name="connsiteX16" fmla="*/ 1781728 w 1953178"/>
              <a:gd name="connsiteY16" fmla="*/ 723900 h 1314450"/>
              <a:gd name="connsiteX17" fmla="*/ 1810303 w 1953178"/>
              <a:gd name="connsiteY17" fmla="*/ 742950 h 1314450"/>
              <a:gd name="connsiteX18" fmla="*/ 1819828 w 1953178"/>
              <a:gd name="connsiteY18" fmla="*/ 771525 h 1314450"/>
              <a:gd name="connsiteX19" fmla="*/ 1857928 w 1953178"/>
              <a:gd name="connsiteY19" fmla="*/ 828675 h 1314450"/>
              <a:gd name="connsiteX20" fmla="*/ 1876978 w 1953178"/>
              <a:gd name="connsiteY20" fmla="*/ 885825 h 1314450"/>
              <a:gd name="connsiteX21" fmla="*/ 1886503 w 1953178"/>
              <a:gd name="connsiteY21" fmla="*/ 914400 h 1314450"/>
              <a:gd name="connsiteX22" fmla="*/ 1953178 w 1953178"/>
              <a:gd name="connsiteY22" fmla="*/ 1076325 h 1314450"/>
              <a:gd name="connsiteX23" fmla="*/ 1819828 w 1953178"/>
              <a:gd name="connsiteY23" fmla="*/ 1133475 h 1314450"/>
              <a:gd name="connsiteX24" fmla="*/ 1619803 w 1953178"/>
              <a:gd name="connsiteY24" fmla="*/ 1152525 h 1314450"/>
              <a:gd name="connsiteX25" fmla="*/ 1572178 w 1953178"/>
              <a:gd name="connsiteY25" fmla="*/ 1162050 h 1314450"/>
              <a:gd name="connsiteX26" fmla="*/ 1534078 w 1953178"/>
              <a:gd name="connsiteY26" fmla="*/ 1171575 h 1314450"/>
              <a:gd name="connsiteX27" fmla="*/ 1448353 w 1953178"/>
              <a:gd name="connsiteY27" fmla="*/ 1181100 h 1314450"/>
              <a:gd name="connsiteX28" fmla="*/ 1419778 w 1953178"/>
              <a:gd name="connsiteY28" fmla="*/ 1190625 h 1314450"/>
              <a:gd name="connsiteX29" fmla="*/ 1305478 w 1953178"/>
              <a:gd name="connsiteY29" fmla="*/ 1209675 h 1314450"/>
              <a:gd name="connsiteX30" fmla="*/ 1276903 w 1953178"/>
              <a:gd name="connsiteY30" fmla="*/ 1219200 h 1314450"/>
              <a:gd name="connsiteX31" fmla="*/ 1229278 w 1953178"/>
              <a:gd name="connsiteY31" fmla="*/ 1238250 h 1314450"/>
              <a:gd name="connsiteX32" fmla="*/ 1162603 w 1953178"/>
              <a:gd name="connsiteY32" fmla="*/ 1247775 h 1314450"/>
              <a:gd name="connsiteX33" fmla="*/ 1134028 w 1953178"/>
              <a:gd name="connsiteY33" fmla="*/ 1266825 h 1314450"/>
              <a:gd name="connsiteX34" fmla="*/ 1038778 w 1953178"/>
              <a:gd name="connsiteY34" fmla="*/ 1295400 h 1314450"/>
              <a:gd name="connsiteX35" fmla="*/ 981628 w 1953178"/>
              <a:gd name="connsiteY35" fmla="*/ 1314450 h 1314450"/>
              <a:gd name="connsiteX36" fmla="*/ 895903 w 1953178"/>
              <a:gd name="connsiteY36" fmla="*/ 1304925 h 1314450"/>
              <a:gd name="connsiteX37" fmla="*/ 867328 w 1953178"/>
              <a:gd name="connsiteY37" fmla="*/ 1276350 h 1314450"/>
              <a:gd name="connsiteX38" fmla="*/ 819703 w 1953178"/>
              <a:gd name="connsiteY38" fmla="*/ 1266825 h 1314450"/>
              <a:gd name="connsiteX39" fmla="*/ 772078 w 1953178"/>
              <a:gd name="connsiteY39" fmla="*/ 1171575 h 1314450"/>
              <a:gd name="connsiteX40" fmla="*/ 762553 w 1953178"/>
              <a:gd name="connsiteY40" fmla="*/ 1143000 h 1314450"/>
              <a:gd name="connsiteX41" fmla="*/ 724453 w 1953178"/>
              <a:gd name="connsiteY41" fmla="*/ 1133475 h 1314450"/>
              <a:gd name="connsiteX42" fmla="*/ 667303 w 1953178"/>
              <a:gd name="connsiteY42" fmla="*/ 1104900 h 1314450"/>
              <a:gd name="connsiteX43" fmla="*/ 638728 w 1953178"/>
              <a:gd name="connsiteY43" fmla="*/ 1095375 h 1314450"/>
              <a:gd name="connsiteX44" fmla="*/ 562528 w 1953178"/>
              <a:gd name="connsiteY44" fmla="*/ 1038225 h 1314450"/>
              <a:gd name="connsiteX45" fmla="*/ 505378 w 1953178"/>
              <a:gd name="connsiteY45" fmla="*/ 1000125 h 1314450"/>
              <a:gd name="connsiteX46" fmla="*/ 467278 w 1953178"/>
              <a:gd name="connsiteY46" fmla="*/ 942975 h 1314450"/>
              <a:gd name="connsiteX47" fmla="*/ 438703 w 1953178"/>
              <a:gd name="connsiteY47" fmla="*/ 895350 h 1314450"/>
              <a:gd name="connsiteX48" fmla="*/ 410128 w 1953178"/>
              <a:gd name="connsiteY48" fmla="*/ 866775 h 1314450"/>
              <a:gd name="connsiteX49" fmla="*/ 372028 w 1953178"/>
              <a:gd name="connsiteY49" fmla="*/ 809625 h 1314450"/>
              <a:gd name="connsiteX50" fmla="*/ 352978 w 1953178"/>
              <a:gd name="connsiteY50" fmla="*/ 781050 h 1314450"/>
              <a:gd name="connsiteX51" fmla="*/ 324403 w 1953178"/>
              <a:gd name="connsiteY51" fmla="*/ 762000 h 1314450"/>
              <a:gd name="connsiteX52" fmla="*/ 305353 w 1953178"/>
              <a:gd name="connsiteY52" fmla="*/ 733425 h 1314450"/>
              <a:gd name="connsiteX53" fmla="*/ 219628 w 1953178"/>
              <a:gd name="connsiteY53" fmla="*/ 685800 h 1314450"/>
              <a:gd name="connsiteX54" fmla="*/ 172003 w 1953178"/>
              <a:gd name="connsiteY54" fmla="*/ 647700 h 1314450"/>
              <a:gd name="connsiteX55" fmla="*/ 114853 w 1953178"/>
              <a:gd name="connsiteY55" fmla="*/ 609600 h 1314450"/>
              <a:gd name="connsiteX56" fmla="*/ 86278 w 1953178"/>
              <a:gd name="connsiteY56" fmla="*/ 581025 h 1314450"/>
              <a:gd name="connsiteX57" fmla="*/ 29128 w 1953178"/>
              <a:gd name="connsiteY57" fmla="*/ 561975 h 1314450"/>
              <a:gd name="connsiteX58" fmla="*/ 553 w 1953178"/>
              <a:gd name="connsiteY58" fmla="*/ 504825 h 1314450"/>
              <a:gd name="connsiteX59" fmla="*/ 29128 w 1953178"/>
              <a:gd name="connsiteY59" fmla="*/ 485775 h 1314450"/>
              <a:gd name="connsiteX60" fmla="*/ 48178 w 1953178"/>
              <a:gd name="connsiteY60" fmla="*/ 457200 h 1314450"/>
              <a:gd name="connsiteX61" fmla="*/ 76753 w 1953178"/>
              <a:gd name="connsiteY61" fmla="*/ 438150 h 1314450"/>
              <a:gd name="connsiteX62" fmla="*/ 95803 w 1953178"/>
              <a:gd name="connsiteY62" fmla="*/ 381000 h 1314450"/>
              <a:gd name="connsiteX63" fmla="*/ 143428 w 1953178"/>
              <a:gd name="connsiteY63" fmla="*/ 419100 h 1314450"/>
              <a:gd name="connsiteX64" fmla="*/ 200578 w 1953178"/>
              <a:gd name="connsiteY64" fmla="*/ 400050 h 1314450"/>
              <a:gd name="connsiteX65" fmla="*/ 229153 w 1953178"/>
              <a:gd name="connsiteY65" fmla="*/ 390525 h 1314450"/>
              <a:gd name="connsiteX66" fmla="*/ 257728 w 1953178"/>
              <a:gd name="connsiteY66" fmla="*/ 381000 h 1314450"/>
              <a:gd name="connsiteX67" fmla="*/ 295828 w 1953178"/>
              <a:gd name="connsiteY67" fmla="*/ 371475 h 1314450"/>
              <a:gd name="connsiteX68" fmla="*/ 352978 w 1953178"/>
              <a:gd name="connsiteY68" fmla="*/ 352425 h 1314450"/>
              <a:gd name="connsiteX69" fmla="*/ 562528 w 1953178"/>
              <a:gd name="connsiteY69" fmla="*/ 333375 h 1314450"/>
              <a:gd name="connsiteX70" fmla="*/ 619678 w 1953178"/>
              <a:gd name="connsiteY70" fmla="*/ 295275 h 1314450"/>
              <a:gd name="connsiteX71" fmla="*/ 676828 w 1953178"/>
              <a:gd name="connsiteY71" fmla="*/ 276225 h 1314450"/>
              <a:gd name="connsiteX72" fmla="*/ 705403 w 1953178"/>
              <a:gd name="connsiteY72" fmla="*/ 257175 h 1314450"/>
              <a:gd name="connsiteX73" fmla="*/ 914953 w 1953178"/>
              <a:gd name="connsiteY73" fmla="*/ 247650 h 1314450"/>
              <a:gd name="connsiteX74" fmla="*/ 1029253 w 1953178"/>
              <a:gd name="connsiteY74" fmla="*/ 209550 h 1314450"/>
              <a:gd name="connsiteX75" fmla="*/ 1057828 w 1953178"/>
              <a:gd name="connsiteY75" fmla="*/ 200025 h 1314450"/>
              <a:gd name="connsiteX76" fmla="*/ 1114978 w 1953178"/>
              <a:gd name="connsiteY76" fmla="*/ 161925 h 1314450"/>
              <a:gd name="connsiteX77" fmla="*/ 1143553 w 1953178"/>
              <a:gd name="connsiteY77" fmla="*/ 142875 h 1314450"/>
              <a:gd name="connsiteX78" fmla="*/ 1172128 w 1953178"/>
              <a:gd name="connsiteY78" fmla="*/ 85725 h 1314450"/>
              <a:gd name="connsiteX79" fmla="*/ 1191178 w 1953178"/>
              <a:gd name="connsiteY79" fmla="*/ 57150 h 1314450"/>
              <a:gd name="connsiteX80" fmla="*/ 1200703 w 1953178"/>
              <a:gd name="connsiteY80"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53128 w 1953178"/>
              <a:gd name="connsiteY7" fmla="*/ 333375 h 1314450"/>
              <a:gd name="connsiteX8" fmla="*/ 1581703 w 1953178"/>
              <a:gd name="connsiteY8" fmla="*/ 361950 h 1314450"/>
              <a:gd name="connsiteX9" fmla="*/ 1610278 w 1953178"/>
              <a:gd name="connsiteY9" fmla="*/ 419100 h 1314450"/>
              <a:gd name="connsiteX10" fmla="*/ 1638853 w 1953178"/>
              <a:gd name="connsiteY10" fmla="*/ 438150 h 1314450"/>
              <a:gd name="connsiteX11" fmla="*/ 1667428 w 1953178"/>
              <a:gd name="connsiteY11" fmla="*/ 495300 h 1314450"/>
              <a:gd name="connsiteX12" fmla="*/ 1676953 w 1953178"/>
              <a:gd name="connsiteY12" fmla="*/ 523875 h 1314450"/>
              <a:gd name="connsiteX13" fmla="*/ 1724578 w 1953178"/>
              <a:gd name="connsiteY13" fmla="*/ 581025 h 1314450"/>
              <a:gd name="connsiteX14" fmla="*/ 1753153 w 1953178"/>
              <a:gd name="connsiteY14" fmla="*/ 666750 h 1314450"/>
              <a:gd name="connsiteX15" fmla="*/ 1781728 w 1953178"/>
              <a:gd name="connsiteY15" fmla="*/ 723900 h 1314450"/>
              <a:gd name="connsiteX16" fmla="*/ 1810303 w 1953178"/>
              <a:gd name="connsiteY16" fmla="*/ 742950 h 1314450"/>
              <a:gd name="connsiteX17" fmla="*/ 1819828 w 1953178"/>
              <a:gd name="connsiteY17" fmla="*/ 771525 h 1314450"/>
              <a:gd name="connsiteX18" fmla="*/ 1857928 w 1953178"/>
              <a:gd name="connsiteY18" fmla="*/ 828675 h 1314450"/>
              <a:gd name="connsiteX19" fmla="*/ 1876978 w 1953178"/>
              <a:gd name="connsiteY19" fmla="*/ 885825 h 1314450"/>
              <a:gd name="connsiteX20" fmla="*/ 1886503 w 1953178"/>
              <a:gd name="connsiteY20" fmla="*/ 914400 h 1314450"/>
              <a:gd name="connsiteX21" fmla="*/ 1953178 w 1953178"/>
              <a:gd name="connsiteY21" fmla="*/ 1076325 h 1314450"/>
              <a:gd name="connsiteX22" fmla="*/ 1819828 w 1953178"/>
              <a:gd name="connsiteY22" fmla="*/ 1133475 h 1314450"/>
              <a:gd name="connsiteX23" fmla="*/ 1619803 w 1953178"/>
              <a:gd name="connsiteY23" fmla="*/ 1152525 h 1314450"/>
              <a:gd name="connsiteX24" fmla="*/ 1572178 w 1953178"/>
              <a:gd name="connsiteY24" fmla="*/ 1162050 h 1314450"/>
              <a:gd name="connsiteX25" fmla="*/ 1534078 w 1953178"/>
              <a:gd name="connsiteY25" fmla="*/ 1171575 h 1314450"/>
              <a:gd name="connsiteX26" fmla="*/ 1448353 w 1953178"/>
              <a:gd name="connsiteY26" fmla="*/ 1181100 h 1314450"/>
              <a:gd name="connsiteX27" fmla="*/ 1419778 w 1953178"/>
              <a:gd name="connsiteY27" fmla="*/ 1190625 h 1314450"/>
              <a:gd name="connsiteX28" fmla="*/ 1305478 w 1953178"/>
              <a:gd name="connsiteY28" fmla="*/ 1209675 h 1314450"/>
              <a:gd name="connsiteX29" fmla="*/ 1276903 w 1953178"/>
              <a:gd name="connsiteY29" fmla="*/ 1219200 h 1314450"/>
              <a:gd name="connsiteX30" fmla="*/ 1229278 w 1953178"/>
              <a:gd name="connsiteY30" fmla="*/ 1238250 h 1314450"/>
              <a:gd name="connsiteX31" fmla="*/ 1162603 w 1953178"/>
              <a:gd name="connsiteY31" fmla="*/ 1247775 h 1314450"/>
              <a:gd name="connsiteX32" fmla="*/ 1134028 w 1953178"/>
              <a:gd name="connsiteY32" fmla="*/ 1266825 h 1314450"/>
              <a:gd name="connsiteX33" fmla="*/ 1038778 w 1953178"/>
              <a:gd name="connsiteY33" fmla="*/ 1295400 h 1314450"/>
              <a:gd name="connsiteX34" fmla="*/ 981628 w 1953178"/>
              <a:gd name="connsiteY34" fmla="*/ 1314450 h 1314450"/>
              <a:gd name="connsiteX35" fmla="*/ 895903 w 1953178"/>
              <a:gd name="connsiteY35" fmla="*/ 1304925 h 1314450"/>
              <a:gd name="connsiteX36" fmla="*/ 867328 w 1953178"/>
              <a:gd name="connsiteY36" fmla="*/ 1276350 h 1314450"/>
              <a:gd name="connsiteX37" fmla="*/ 819703 w 1953178"/>
              <a:gd name="connsiteY37" fmla="*/ 1266825 h 1314450"/>
              <a:gd name="connsiteX38" fmla="*/ 772078 w 1953178"/>
              <a:gd name="connsiteY38" fmla="*/ 1171575 h 1314450"/>
              <a:gd name="connsiteX39" fmla="*/ 762553 w 1953178"/>
              <a:gd name="connsiteY39" fmla="*/ 1143000 h 1314450"/>
              <a:gd name="connsiteX40" fmla="*/ 724453 w 1953178"/>
              <a:gd name="connsiteY40" fmla="*/ 1133475 h 1314450"/>
              <a:gd name="connsiteX41" fmla="*/ 667303 w 1953178"/>
              <a:gd name="connsiteY41" fmla="*/ 1104900 h 1314450"/>
              <a:gd name="connsiteX42" fmla="*/ 638728 w 1953178"/>
              <a:gd name="connsiteY42" fmla="*/ 1095375 h 1314450"/>
              <a:gd name="connsiteX43" fmla="*/ 562528 w 1953178"/>
              <a:gd name="connsiteY43" fmla="*/ 1038225 h 1314450"/>
              <a:gd name="connsiteX44" fmla="*/ 505378 w 1953178"/>
              <a:gd name="connsiteY44" fmla="*/ 1000125 h 1314450"/>
              <a:gd name="connsiteX45" fmla="*/ 467278 w 1953178"/>
              <a:gd name="connsiteY45" fmla="*/ 942975 h 1314450"/>
              <a:gd name="connsiteX46" fmla="*/ 438703 w 1953178"/>
              <a:gd name="connsiteY46" fmla="*/ 895350 h 1314450"/>
              <a:gd name="connsiteX47" fmla="*/ 410128 w 1953178"/>
              <a:gd name="connsiteY47" fmla="*/ 866775 h 1314450"/>
              <a:gd name="connsiteX48" fmla="*/ 372028 w 1953178"/>
              <a:gd name="connsiteY48" fmla="*/ 809625 h 1314450"/>
              <a:gd name="connsiteX49" fmla="*/ 352978 w 1953178"/>
              <a:gd name="connsiteY49" fmla="*/ 781050 h 1314450"/>
              <a:gd name="connsiteX50" fmla="*/ 324403 w 1953178"/>
              <a:gd name="connsiteY50" fmla="*/ 762000 h 1314450"/>
              <a:gd name="connsiteX51" fmla="*/ 305353 w 1953178"/>
              <a:gd name="connsiteY51" fmla="*/ 733425 h 1314450"/>
              <a:gd name="connsiteX52" fmla="*/ 219628 w 1953178"/>
              <a:gd name="connsiteY52" fmla="*/ 685800 h 1314450"/>
              <a:gd name="connsiteX53" fmla="*/ 172003 w 1953178"/>
              <a:gd name="connsiteY53" fmla="*/ 647700 h 1314450"/>
              <a:gd name="connsiteX54" fmla="*/ 114853 w 1953178"/>
              <a:gd name="connsiteY54" fmla="*/ 609600 h 1314450"/>
              <a:gd name="connsiteX55" fmla="*/ 86278 w 1953178"/>
              <a:gd name="connsiteY55" fmla="*/ 581025 h 1314450"/>
              <a:gd name="connsiteX56" fmla="*/ 29128 w 1953178"/>
              <a:gd name="connsiteY56" fmla="*/ 561975 h 1314450"/>
              <a:gd name="connsiteX57" fmla="*/ 553 w 1953178"/>
              <a:gd name="connsiteY57" fmla="*/ 504825 h 1314450"/>
              <a:gd name="connsiteX58" fmla="*/ 29128 w 1953178"/>
              <a:gd name="connsiteY58" fmla="*/ 485775 h 1314450"/>
              <a:gd name="connsiteX59" fmla="*/ 48178 w 1953178"/>
              <a:gd name="connsiteY59" fmla="*/ 457200 h 1314450"/>
              <a:gd name="connsiteX60" fmla="*/ 76753 w 1953178"/>
              <a:gd name="connsiteY60" fmla="*/ 438150 h 1314450"/>
              <a:gd name="connsiteX61" fmla="*/ 95803 w 1953178"/>
              <a:gd name="connsiteY61" fmla="*/ 381000 h 1314450"/>
              <a:gd name="connsiteX62" fmla="*/ 143428 w 1953178"/>
              <a:gd name="connsiteY62" fmla="*/ 419100 h 1314450"/>
              <a:gd name="connsiteX63" fmla="*/ 200578 w 1953178"/>
              <a:gd name="connsiteY63" fmla="*/ 400050 h 1314450"/>
              <a:gd name="connsiteX64" fmla="*/ 229153 w 1953178"/>
              <a:gd name="connsiteY64" fmla="*/ 390525 h 1314450"/>
              <a:gd name="connsiteX65" fmla="*/ 257728 w 1953178"/>
              <a:gd name="connsiteY65" fmla="*/ 381000 h 1314450"/>
              <a:gd name="connsiteX66" fmla="*/ 295828 w 1953178"/>
              <a:gd name="connsiteY66" fmla="*/ 371475 h 1314450"/>
              <a:gd name="connsiteX67" fmla="*/ 352978 w 1953178"/>
              <a:gd name="connsiteY67" fmla="*/ 352425 h 1314450"/>
              <a:gd name="connsiteX68" fmla="*/ 562528 w 1953178"/>
              <a:gd name="connsiteY68" fmla="*/ 333375 h 1314450"/>
              <a:gd name="connsiteX69" fmla="*/ 619678 w 1953178"/>
              <a:gd name="connsiteY69" fmla="*/ 295275 h 1314450"/>
              <a:gd name="connsiteX70" fmla="*/ 676828 w 1953178"/>
              <a:gd name="connsiteY70" fmla="*/ 276225 h 1314450"/>
              <a:gd name="connsiteX71" fmla="*/ 705403 w 1953178"/>
              <a:gd name="connsiteY71" fmla="*/ 257175 h 1314450"/>
              <a:gd name="connsiteX72" fmla="*/ 914953 w 1953178"/>
              <a:gd name="connsiteY72" fmla="*/ 247650 h 1314450"/>
              <a:gd name="connsiteX73" fmla="*/ 1029253 w 1953178"/>
              <a:gd name="connsiteY73" fmla="*/ 209550 h 1314450"/>
              <a:gd name="connsiteX74" fmla="*/ 1057828 w 1953178"/>
              <a:gd name="connsiteY74" fmla="*/ 200025 h 1314450"/>
              <a:gd name="connsiteX75" fmla="*/ 1114978 w 1953178"/>
              <a:gd name="connsiteY75" fmla="*/ 161925 h 1314450"/>
              <a:gd name="connsiteX76" fmla="*/ 1143553 w 1953178"/>
              <a:gd name="connsiteY76" fmla="*/ 142875 h 1314450"/>
              <a:gd name="connsiteX77" fmla="*/ 1172128 w 1953178"/>
              <a:gd name="connsiteY77" fmla="*/ 85725 h 1314450"/>
              <a:gd name="connsiteX78" fmla="*/ 1191178 w 1953178"/>
              <a:gd name="connsiteY78" fmla="*/ 57150 h 1314450"/>
              <a:gd name="connsiteX79" fmla="*/ 1200703 w 1953178"/>
              <a:gd name="connsiteY79"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81703 w 1953178"/>
              <a:gd name="connsiteY7" fmla="*/ 361950 h 1314450"/>
              <a:gd name="connsiteX8" fmla="*/ 1610278 w 1953178"/>
              <a:gd name="connsiteY8" fmla="*/ 419100 h 1314450"/>
              <a:gd name="connsiteX9" fmla="*/ 1638853 w 1953178"/>
              <a:gd name="connsiteY9" fmla="*/ 438150 h 1314450"/>
              <a:gd name="connsiteX10" fmla="*/ 1667428 w 1953178"/>
              <a:gd name="connsiteY10" fmla="*/ 495300 h 1314450"/>
              <a:gd name="connsiteX11" fmla="*/ 1676953 w 1953178"/>
              <a:gd name="connsiteY11" fmla="*/ 523875 h 1314450"/>
              <a:gd name="connsiteX12" fmla="*/ 1724578 w 1953178"/>
              <a:gd name="connsiteY12" fmla="*/ 581025 h 1314450"/>
              <a:gd name="connsiteX13" fmla="*/ 1753153 w 1953178"/>
              <a:gd name="connsiteY13" fmla="*/ 666750 h 1314450"/>
              <a:gd name="connsiteX14" fmla="*/ 1781728 w 1953178"/>
              <a:gd name="connsiteY14" fmla="*/ 723900 h 1314450"/>
              <a:gd name="connsiteX15" fmla="*/ 1810303 w 1953178"/>
              <a:gd name="connsiteY15" fmla="*/ 742950 h 1314450"/>
              <a:gd name="connsiteX16" fmla="*/ 1819828 w 1953178"/>
              <a:gd name="connsiteY16" fmla="*/ 771525 h 1314450"/>
              <a:gd name="connsiteX17" fmla="*/ 1857928 w 1953178"/>
              <a:gd name="connsiteY17" fmla="*/ 828675 h 1314450"/>
              <a:gd name="connsiteX18" fmla="*/ 1876978 w 1953178"/>
              <a:gd name="connsiteY18" fmla="*/ 885825 h 1314450"/>
              <a:gd name="connsiteX19" fmla="*/ 1886503 w 1953178"/>
              <a:gd name="connsiteY19" fmla="*/ 914400 h 1314450"/>
              <a:gd name="connsiteX20" fmla="*/ 1953178 w 1953178"/>
              <a:gd name="connsiteY20" fmla="*/ 1076325 h 1314450"/>
              <a:gd name="connsiteX21" fmla="*/ 1819828 w 1953178"/>
              <a:gd name="connsiteY21" fmla="*/ 1133475 h 1314450"/>
              <a:gd name="connsiteX22" fmla="*/ 1619803 w 1953178"/>
              <a:gd name="connsiteY22" fmla="*/ 1152525 h 1314450"/>
              <a:gd name="connsiteX23" fmla="*/ 1572178 w 1953178"/>
              <a:gd name="connsiteY23" fmla="*/ 1162050 h 1314450"/>
              <a:gd name="connsiteX24" fmla="*/ 1534078 w 1953178"/>
              <a:gd name="connsiteY24" fmla="*/ 1171575 h 1314450"/>
              <a:gd name="connsiteX25" fmla="*/ 1448353 w 1953178"/>
              <a:gd name="connsiteY25" fmla="*/ 1181100 h 1314450"/>
              <a:gd name="connsiteX26" fmla="*/ 1419778 w 1953178"/>
              <a:gd name="connsiteY26" fmla="*/ 1190625 h 1314450"/>
              <a:gd name="connsiteX27" fmla="*/ 1305478 w 1953178"/>
              <a:gd name="connsiteY27" fmla="*/ 1209675 h 1314450"/>
              <a:gd name="connsiteX28" fmla="*/ 1276903 w 1953178"/>
              <a:gd name="connsiteY28" fmla="*/ 1219200 h 1314450"/>
              <a:gd name="connsiteX29" fmla="*/ 1229278 w 1953178"/>
              <a:gd name="connsiteY29" fmla="*/ 1238250 h 1314450"/>
              <a:gd name="connsiteX30" fmla="*/ 1162603 w 1953178"/>
              <a:gd name="connsiteY30" fmla="*/ 1247775 h 1314450"/>
              <a:gd name="connsiteX31" fmla="*/ 1134028 w 1953178"/>
              <a:gd name="connsiteY31" fmla="*/ 1266825 h 1314450"/>
              <a:gd name="connsiteX32" fmla="*/ 1038778 w 1953178"/>
              <a:gd name="connsiteY32" fmla="*/ 1295400 h 1314450"/>
              <a:gd name="connsiteX33" fmla="*/ 981628 w 1953178"/>
              <a:gd name="connsiteY33" fmla="*/ 1314450 h 1314450"/>
              <a:gd name="connsiteX34" fmla="*/ 895903 w 1953178"/>
              <a:gd name="connsiteY34" fmla="*/ 1304925 h 1314450"/>
              <a:gd name="connsiteX35" fmla="*/ 867328 w 1953178"/>
              <a:gd name="connsiteY35" fmla="*/ 1276350 h 1314450"/>
              <a:gd name="connsiteX36" fmla="*/ 819703 w 1953178"/>
              <a:gd name="connsiteY36" fmla="*/ 1266825 h 1314450"/>
              <a:gd name="connsiteX37" fmla="*/ 772078 w 1953178"/>
              <a:gd name="connsiteY37" fmla="*/ 1171575 h 1314450"/>
              <a:gd name="connsiteX38" fmla="*/ 762553 w 1953178"/>
              <a:gd name="connsiteY38" fmla="*/ 1143000 h 1314450"/>
              <a:gd name="connsiteX39" fmla="*/ 724453 w 1953178"/>
              <a:gd name="connsiteY39" fmla="*/ 1133475 h 1314450"/>
              <a:gd name="connsiteX40" fmla="*/ 667303 w 1953178"/>
              <a:gd name="connsiteY40" fmla="*/ 1104900 h 1314450"/>
              <a:gd name="connsiteX41" fmla="*/ 638728 w 1953178"/>
              <a:gd name="connsiteY41" fmla="*/ 1095375 h 1314450"/>
              <a:gd name="connsiteX42" fmla="*/ 562528 w 1953178"/>
              <a:gd name="connsiteY42" fmla="*/ 1038225 h 1314450"/>
              <a:gd name="connsiteX43" fmla="*/ 505378 w 1953178"/>
              <a:gd name="connsiteY43" fmla="*/ 1000125 h 1314450"/>
              <a:gd name="connsiteX44" fmla="*/ 467278 w 1953178"/>
              <a:gd name="connsiteY44" fmla="*/ 942975 h 1314450"/>
              <a:gd name="connsiteX45" fmla="*/ 438703 w 1953178"/>
              <a:gd name="connsiteY45" fmla="*/ 895350 h 1314450"/>
              <a:gd name="connsiteX46" fmla="*/ 410128 w 1953178"/>
              <a:gd name="connsiteY46" fmla="*/ 866775 h 1314450"/>
              <a:gd name="connsiteX47" fmla="*/ 372028 w 1953178"/>
              <a:gd name="connsiteY47" fmla="*/ 809625 h 1314450"/>
              <a:gd name="connsiteX48" fmla="*/ 352978 w 1953178"/>
              <a:gd name="connsiteY48" fmla="*/ 781050 h 1314450"/>
              <a:gd name="connsiteX49" fmla="*/ 324403 w 1953178"/>
              <a:gd name="connsiteY49" fmla="*/ 762000 h 1314450"/>
              <a:gd name="connsiteX50" fmla="*/ 305353 w 1953178"/>
              <a:gd name="connsiteY50" fmla="*/ 733425 h 1314450"/>
              <a:gd name="connsiteX51" fmla="*/ 219628 w 1953178"/>
              <a:gd name="connsiteY51" fmla="*/ 685800 h 1314450"/>
              <a:gd name="connsiteX52" fmla="*/ 172003 w 1953178"/>
              <a:gd name="connsiteY52" fmla="*/ 647700 h 1314450"/>
              <a:gd name="connsiteX53" fmla="*/ 114853 w 1953178"/>
              <a:gd name="connsiteY53" fmla="*/ 609600 h 1314450"/>
              <a:gd name="connsiteX54" fmla="*/ 86278 w 1953178"/>
              <a:gd name="connsiteY54" fmla="*/ 581025 h 1314450"/>
              <a:gd name="connsiteX55" fmla="*/ 29128 w 1953178"/>
              <a:gd name="connsiteY55" fmla="*/ 561975 h 1314450"/>
              <a:gd name="connsiteX56" fmla="*/ 553 w 1953178"/>
              <a:gd name="connsiteY56" fmla="*/ 504825 h 1314450"/>
              <a:gd name="connsiteX57" fmla="*/ 29128 w 1953178"/>
              <a:gd name="connsiteY57" fmla="*/ 485775 h 1314450"/>
              <a:gd name="connsiteX58" fmla="*/ 48178 w 1953178"/>
              <a:gd name="connsiteY58" fmla="*/ 457200 h 1314450"/>
              <a:gd name="connsiteX59" fmla="*/ 76753 w 1953178"/>
              <a:gd name="connsiteY59" fmla="*/ 438150 h 1314450"/>
              <a:gd name="connsiteX60" fmla="*/ 95803 w 1953178"/>
              <a:gd name="connsiteY60" fmla="*/ 381000 h 1314450"/>
              <a:gd name="connsiteX61" fmla="*/ 143428 w 1953178"/>
              <a:gd name="connsiteY61" fmla="*/ 419100 h 1314450"/>
              <a:gd name="connsiteX62" fmla="*/ 200578 w 1953178"/>
              <a:gd name="connsiteY62" fmla="*/ 400050 h 1314450"/>
              <a:gd name="connsiteX63" fmla="*/ 229153 w 1953178"/>
              <a:gd name="connsiteY63" fmla="*/ 390525 h 1314450"/>
              <a:gd name="connsiteX64" fmla="*/ 257728 w 1953178"/>
              <a:gd name="connsiteY64" fmla="*/ 381000 h 1314450"/>
              <a:gd name="connsiteX65" fmla="*/ 295828 w 1953178"/>
              <a:gd name="connsiteY65" fmla="*/ 371475 h 1314450"/>
              <a:gd name="connsiteX66" fmla="*/ 352978 w 1953178"/>
              <a:gd name="connsiteY66" fmla="*/ 352425 h 1314450"/>
              <a:gd name="connsiteX67" fmla="*/ 562528 w 1953178"/>
              <a:gd name="connsiteY67" fmla="*/ 333375 h 1314450"/>
              <a:gd name="connsiteX68" fmla="*/ 619678 w 1953178"/>
              <a:gd name="connsiteY68" fmla="*/ 295275 h 1314450"/>
              <a:gd name="connsiteX69" fmla="*/ 676828 w 1953178"/>
              <a:gd name="connsiteY69" fmla="*/ 276225 h 1314450"/>
              <a:gd name="connsiteX70" fmla="*/ 705403 w 1953178"/>
              <a:gd name="connsiteY70" fmla="*/ 257175 h 1314450"/>
              <a:gd name="connsiteX71" fmla="*/ 914953 w 1953178"/>
              <a:gd name="connsiteY71" fmla="*/ 247650 h 1314450"/>
              <a:gd name="connsiteX72" fmla="*/ 1029253 w 1953178"/>
              <a:gd name="connsiteY72" fmla="*/ 209550 h 1314450"/>
              <a:gd name="connsiteX73" fmla="*/ 1057828 w 1953178"/>
              <a:gd name="connsiteY73" fmla="*/ 200025 h 1314450"/>
              <a:gd name="connsiteX74" fmla="*/ 1114978 w 1953178"/>
              <a:gd name="connsiteY74" fmla="*/ 161925 h 1314450"/>
              <a:gd name="connsiteX75" fmla="*/ 1143553 w 1953178"/>
              <a:gd name="connsiteY75" fmla="*/ 142875 h 1314450"/>
              <a:gd name="connsiteX76" fmla="*/ 1172128 w 1953178"/>
              <a:gd name="connsiteY76" fmla="*/ 85725 h 1314450"/>
              <a:gd name="connsiteX77" fmla="*/ 1191178 w 1953178"/>
              <a:gd name="connsiteY77" fmla="*/ 57150 h 1314450"/>
              <a:gd name="connsiteX78" fmla="*/ 1200703 w 1953178"/>
              <a:gd name="connsiteY78"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81703 w 1953178"/>
              <a:gd name="connsiteY7" fmla="*/ 361950 h 1314450"/>
              <a:gd name="connsiteX8" fmla="*/ 1638853 w 1953178"/>
              <a:gd name="connsiteY8" fmla="*/ 438150 h 1314450"/>
              <a:gd name="connsiteX9" fmla="*/ 1667428 w 1953178"/>
              <a:gd name="connsiteY9" fmla="*/ 495300 h 1314450"/>
              <a:gd name="connsiteX10" fmla="*/ 1676953 w 1953178"/>
              <a:gd name="connsiteY10" fmla="*/ 523875 h 1314450"/>
              <a:gd name="connsiteX11" fmla="*/ 1724578 w 1953178"/>
              <a:gd name="connsiteY11" fmla="*/ 581025 h 1314450"/>
              <a:gd name="connsiteX12" fmla="*/ 1753153 w 1953178"/>
              <a:gd name="connsiteY12" fmla="*/ 666750 h 1314450"/>
              <a:gd name="connsiteX13" fmla="*/ 1781728 w 1953178"/>
              <a:gd name="connsiteY13" fmla="*/ 723900 h 1314450"/>
              <a:gd name="connsiteX14" fmla="*/ 1810303 w 1953178"/>
              <a:gd name="connsiteY14" fmla="*/ 742950 h 1314450"/>
              <a:gd name="connsiteX15" fmla="*/ 1819828 w 1953178"/>
              <a:gd name="connsiteY15" fmla="*/ 771525 h 1314450"/>
              <a:gd name="connsiteX16" fmla="*/ 1857928 w 1953178"/>
              <a:gd name="connsiteY16" fmla="*/ 828675 h 1314450"/>
              <a:gd name="connsiteX17" fmla="*/ 1876978 w 1953178"/>
              <a:gd name="connsiteY17" fmla="*/ 885825 h 1314450"/>
              <a:gd name="connsiteX18" fmla="*/ 1886503 w 1953178"/>
              <a:gd name="connsiteY18" fmla="*/ 914400 h 1314450"/>
              <a:gd name="connsiteX19" fmla="*/ 1953178 w 1953178"/>
              <a:gd name="connsiteY19" fmla="*/ 1076325 h 1314450"/>
              <a:gd name="connsiteX20" fmla="*/ 1819828 w 1953178"/>
              <a:gd name="connsiteY20" fmla="*/ 1133475 h 1314450"/>
              <a:gd name="connsiteX21" fmla="*/ 1619803 w 1953178"/>
              <a:gd name="connsiteY21" fmla="*/ 1152525 h 1314450"/>
              <a:gd name="connsiteX22" fmla="*/ 1572178 w 1953178"/>
              <a:gd name="connsiteY22" fmla="*/ 1162050 h 1314450"/>
              <a:gd name="connsiteX23" fmla="*/ 1534078 w 1953178"/>
              <a:gd name="connsiteY23" fmla="*/ 1171575 h 1314450"/>
              <a:gd name="connsiteX24" fmla="*/ 1448353 w 1953178"/>
              <a:gd name="connsiteY24" fmla="*/ 1181100 h 1314450"/>
              <a:gd name="connsiteX25" fmla="*/ 1419778 w 1953178"/>
              <a:gd name="connsiteY25" fmla="*/ 1190625 h 1314450"/>
              <a:gd name="connsiteX26" fmla="*/ 1305478 w 1953178"/>
              <a:gd name="connsiteY26" fmla="*/ 1209675 h 1314450"/>
              <a:gd name="connsiteX27" fmla="*/ 1276903 w 1953178"/>
              <a:gd name="connsiteY27" fmla="*/ 1219200 h 1314450"/>
              <a:gd name="connsiteX28" fmla="*/ 1229278 w 1953178"/>
              <a:gd name="connsiteY28" fmla="*/ 1238250 h 1314450"/>
              <a:gd name="connsiteX29" fmla="*/ 1162603 w 1953178"/>
              <a:gd name="connsiteY29" fmla="*/ 1247775 h 1314450"/>
              <a:gd name="connsiteX30" fmla="*/ 1134028 w 1953178"/>
              <a:gd name="connsiteY30" fmla="*/ 1266825 h 1314450"/>
              <a:gd name="connsiteX31" fmla="*/ 1038778 w 1953178"/>
              <a:gd name="connsiteY31" fmla="*/ 1295400 h 1314450"/>
              <a:gd name="connsiteX32" fmla="*/ 981628 w 1953178"/>
              <a:gd name="connsiteY32" fmla="*/ 1314450 h 1314450"/>
              <a:gd name="connsiteX33" fmla="*/ 895903 w 1953178"/>
              <a:gd name="connsiteY33" fmla="*/ 1304925 h 1314450"/>
              <a:gd name="connsiteX34" fmla="*/ 867328 w 1953178"/>
              <a:gd name="connsiteY34" fmla="*/ 1276350 h 1314450"/>
              <a:gd name="connsiteX35" fmla="*/ 819703 w 1953178"/>
              <a:gd name="connsiteY35" fmla="*/ 1266825 h 1314450"/>
              <a:gd name="connsiteX36" fmla="*/ 772078 w 1953178"/>
              <a:gd name="connsiteY36" fmla="*/ 1171575 h 1314450"/>
              <a:gd name="connsiteX37" fmla="*/ 762553 w 1953178"/>
              <a:gd name="connsiteY37" fmla="*/ 1143000 h 1314450"/>
              <a:gd name="connsiteX38" fmla="*/ 724453 w 1953178"/>
              <a:gd name="connsiteY38" fmla="*/ 1133475 h 1314450"/>
              <a:gd name="connsiteX39" fmla="*/ 667303 w 1953178"/>
              <a:gd name="connsiteY39" fmla="*/ 1104900 h 1314450"/>
              <a:gd name="connsiteX40" fmla="*/ 638728 w 1953178"/>
              <a:gd name="connsiteY40" fmla="*/ 1095375 h 1314450"/>
              <a:gd name="connsiteX41" fmla="*/ 562528 w 1953178"/>
              <a:gd name="connsiteY41" fmla="*/ 1038225 h 1314450"/>
              <a:gd name="connsiteX42" fmla="*/ 505378 w 1953178"/>
              <a:gd name="connsiteY42" fmla="*/ 1000125 h 1314450"/>
              <a:gd name="connsiteX43" fmla="*/ 467278 w 1953178"/>
              <a:gd name="connsiteY43" fmla="*/ 942975 h 1314450"/>
              <a:gd name="connsiteX44" fmla="*/ 438703 w 1953178"/>
              <a:gd name="connsiteY44" fmla="*/ 895350 h 1314450"/>
              <a:gd name="connsiteX45" fmla="*/ 410128 w 1953178"/>
              <a:gd name="connsiteY45" fmla="*/ 866775 h 1314450"/>
              <a:gd name="connsiteX46" fmla="*/ 372028 w 1953178"/>
              <a:gd name="connsiteY46" fmla="*/ 809625 h 1314450"/>
              <a:gd name="connsiteX47" fmla="*/ 352978 w 1953178"/>
              <a:gd name="connsiteY47" fmla="*/ 781050 h 1314450"/>
              <a:gd name="connsiteX48" fmla="*/ 324403 w 1953178"/>
              <a:gd name="connsiteY48" fmla="*/ 762000 h 1314450"/>
              <a:gd name="connsiteX49" fmla="*/ 305353 w 1953178"/>
              <a:gd name="connsiteY49" fmla="*/ 733425 h 1314450"/>
              <a:gd name="connsiteX50" fmla="*/ 219628 w 1953178"/>
              <a:gd name="connsiteY50" fmla="*/ 685800 h 1314450"/>
              <a:gd name="connsiteX51" fmla="*/ 172003 w 1953178"/>
              <a:gd name="connsiteY51" fmla="*/ 647700 h 1314450"/>
              <a:gd name="connsiteX52" fmla="*/ 114853 w 1953178"/>
              <a:gd name="connsiteY52" fmla="*/ 609600 h 1314450"/>
              <a:gd name="connsiteX53" fmla="*/ 86278 w 1953178"/>
              <a:gd name="connsiteY53" fmla="*/ 581025 h 1314450"/>
              <a:gd name="connsiteX54" fmla="*/ 29128 w 1953178"/>
              <a:gd name="connsiteY54" fmla="*/ 561975 h 1314450"/>
              <a:gd name="connsiteX55" fmla="*/ 553 w 1953178"/>
              <a:gd name="connsiteY55" fmla="*/ 504825 h 1314450"/>
              <a:gd name="connsiteX56" fmla="*/ 29128 w 1953178"/>
              <a:gd name="connsiteY56" fmla="*/ 485775 h 1314450"/>
              <a:gd name="connsiteX57" fmla="*/ 48178 w 1953178"/>
              <a:gd name="connsiteY57" fmla="*/ 457200 h 1314450"/>
              <a:gd name="connsiteX58" fmla="*/ 76753 w 1953178"/>
              <a:gd name="connsiteY58" fmla="*/ 438150 h 1314450"/>
              <a:gd name="connsiteX59" fmla="*/ 95803 w 1953178"/>
              <a:gd name="connsiteY59" fmla="*/ 381000 h 1314450"/>
              <a:gd name="connsiteX60" fmla="*/ 143428 w 1953178"/>
              <a:gd name="connsiteY60" fmla="*/ 419100 h 1314450"/>
              <a:gd name="connsiteX61" fmla="*/ 200578 w 1953178"/>
              <a:gd name="connsiteY61" fmla="*/ 400050 h 1314450"/>
              <a:gd name="connsiteX62" fmla="*/ 229153 w 1953178"/>
              <a:gd name="connsiteY62" fmla="*/ 390525 h 1314450"/>
              <a:gd name="connsiteX63" fmla="*/ 257728 w 1953178"/>
              <a:gd name="connsiteY63" fmla="*/ 381000 h 1314450"/>
              <a:gd name="connsiteX64" fmla="*/ 295828 w 1953178"/>
              <a:gd name="connsiteY64" fmla="*/ 371475 h 1314450"/>
              <a:gd name="connsiteX65" fmla="*/ 352978 w 1953178"/>
              <a:gd name="connsiteY65" fmla="*/ 352425 h 1314450"/>
              <a:gd name="connsiteX66" fmla="*/ 562528 w 1953178"/>
              <a:gd name="connsiteY66" fmla="*/ 333375 h 1314450"/>
              <a:gd name="connsiteX67" fmla="*/ 619678 w 1953178"/>
              <a:gd name="connsiteY67" fmla="*/ 295275 h 1314450"/>
              <a:gd name="connsiteX68" fmla="*/ 676828 w 1953178"/>
              <a:gd name="connsiteY68" fmla="*/ 276225 h 1314450"/>
              <a:gd name="connsiteX69" fmla="*/ 705403 w 1953178"/>
              <a:gd name="connsiteY69" fmla="*/ 257175 h 1314450"/>
              <a:gd name="connsiteX70" fmla="*/ 914953 w 1953178"/>
              <a:gd name="connsiteY70" fmla="*/ 247650 h 1314450"/>
              <a:gd name="connsiteX71" fmla="*/ 1029253 w 1953178"/>
              <a:gd name="connsiteY71" fmla="*/ 209550 h 1314450"/>
              <a:gd name="connsiteX72" fmla="*/ 1057828 w 1953178"/>
              <a:gd name="connsiteY72" fmla="*/ 200025 h 1314450"/>
              <a:gd name="connsiteX73" fmla="*/ 1114978 w 1953178"/>
              <a:gd name="connsiteY73" fmla="*/ 161925 h 1314450"/>
              <a:gd name="connsiteX74" fmla="*/ 1143553 w 1953178"/>
              <a:gd name="connsiteY74" fmla="*/ 142875 h 1314450"/>
              <a:gd name="connsiteX75" fmla="*/ 1172128 w 1953178"/>
              <a:gd name="connsiteY75" fmla="*/ 85725 h 1314450"/>
              <a:gd name="connsiteX76" fmla="*/ 1191178 w 1953178"/>
              <a:gd name="connsiteY76" fmla="*/ 57150 h 1314450"/>
              <a:gd name="connsiteX77" fmla="*/ 1200703 w 1953178"/>
              <a:gd name="connsiteY77"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81703 w 1953178"/>
              <a:gd name="connsiteY7" fmla="*/ 361950 h 1314450"/>
              <a:gd name="connsiteX8" fmla="*/ 1638853 w 1953178"/>
              <a:gd name="connsiteY8" fmla="*/ 438150 h 1314450"/>
              <a:gd name="connsiteX9" fmla="*/ 1667428 w 1953178"/>
              <a:gd name="connsiteY9" fmla="*/ 495300 h 1314450"/>
              <a:gd name="connsiteX10" fmla="*/ 1724578 w 1953178"/>
              <a:gd name="connsiteY10" fmla="*/ 581025 h 1314450"/>
              <a:gd name="connsiteX11" fmla="*/ 1753153 w 1953178"/>
              <a:gd name="connsiteY11" fmla="*/ 666750 h 1314450"/>
              <a:gd name="connsiteX12" fmla="*/ 1781728 w 1953178"/>
              <a:gd name="connsiteY12" fmla="*/ 723900 h 1314450"/>
              <a:gd name="connsiteX13" fmla="*/ 1810303 w 1953178"/>
              <a:gd name="connsiteY13" fmla="*/ 742950 h 1314450"/>
              <a:gd name="connsiteX14" fmla="*/ 1819828 w 1953178"/>
              <a:gd name="connsiteY14" fmla="*/ 771525 h 1314450"/>
              <a:gd name="connsiteX15" fmla="*/ 1857928 w 1953178"/>
              <a:gd name="connsiteY15" fmla="*/ 828675 h 1314450"/>
              <a:gd name="connsiteX16" fmla="*/ 1876978 w 1953178"/>
              <a:gd name="connsiteY16" fmla="*/ 885825 h 1314450"/>
              <a:gd name="connsiteX17" fmla="*/ 1886503 w 1953178"/>
              <a:gd name="connsiteY17" fmla="*/ 914400 h 1314450"/>
              <a:gd name="connsiteX18" fmla="*/ 1953178 w 1953178"/>
              <a:gd name="connsiteY18" fmla="*/ 1076325 h 1314450"/>
              <a:gd name="connsiteX19" fmla="*/ 1819828 w 1953178"/>
              <a:gd name="connsiteY19" fmla="*/ 1133475 h 1314450"/>
              <a:gd name="connsiteX20" fmla="*/ 1619803 w 1953178"/>
              <a:gd name="connsiteY20" fmla="*/ 1152525 h 1314450"/>
              <a:gd name="connsiteX21" fmla="*/ 1572178 w 1953178"/>
              <a:gd name="connsiteY21" fmla="*/ 1162050 h 1314450"/>
              <a:gd name="connsiteX22" fmla="*/ 1534078 w 1953178"/>
              <a:gd name="connsiteY22" fmla="*/ 1171575 h 1314450"/>
              <a:gd name="connsiteX23" fmla="*/ 1448353 w 1953178"/>
              <a:gd name="connsiteY23" fmla="*/ 1181100 h 1314450"/>
              <a:gd name="connsiteX24" fmla="*/ 1419778 w 1953178"/>
              <a:gd name="connsiteY24" fmla="*/ 1190625 h 1314450"/>
              <a:gd name="connsiteX25" fmla="*/ 1305478 w 1953178"/>
              <a:gd name="connsiteY25" fmla="*/ 1209675 h 1314450"/>
              <a:gd name="connsiteX26" fmla="*/ 1276903 w 1953178"/>
              <a:gd name="connsiteY26" fmla="*/ 1219200 h 1314450"/>
              <a:gd name="connsiteX27" fmla="*/ 1229278 w 1953178"/>
              <a:gd name="connsiteY27" fmla="*/ 1238250 h 1314450"/>
              <a:gd name="connsiteX28" fmla="*/ 1162603 w 1953178"/>
              <a:gd name="connsiteY28" fmla="*/ 1247775 h 1314450"/>
              <a:gd name="connsiteX29" fmla="*/ 1134028 w 1953178"/>
              <a:gd name="connsiteY29" fmla="*/ 1266825 h 1314450"/>
              <a:gd name="connsiteX30" fmla="*/ 1038778 w 1953178"/>
              <a:gd name="connsiteY30" fmla="*/ 1295400 h 1314450"/>
              <a:gd name="connsiteX31" fmla="*/ 981628 w 1953178"/>
              <a:gd name="connsiteY31" fmla="*/ 1314450 h 1314450"/>
              <a:gd name="connsiteX32" fmla="*/ 895903 w 1953178"/>
              <a:gd name="connsiteY32" fmla="*/ 1304925 h 1314450"/>
              <a:gd name="connsiteX33" fmla="*/ 867328 w 1953178"/>
              <a:gd name="connsiteY33" fmla="*/ 1276350 h 1314450"/>
              <a:gd name="connsiteX34" fmla="*/ 819703 w 1953178"/>
              <a:gd name="connsiteY34" fmla="*/ 1266825 h 1314450"/>
              <a:gd name="connsiteX35" fmla="*/ 772078 w 1953178"/>
              <a:gd name="connsiteY35" fmla="*/ 1171575 h 1314450"/>
              <a:gd name="connsiteX36" fmla="*/ 762553 w 1953178"/>
              <a:gd name="connsiteY36" fmla="*/ 1143000 h 1314450"/>
              <a:gd name="connsiteX37" fmla="*/ 724453 w 1953178"/>
              <a:gd name="connsiteY37" fmla="*/ 1133475 h 1314450"/>
              <a:gd name="connsiteX38" fmla="*/ 667303 w 1953178"/>
              <a:gd name="connsiteY38" fmla="*/ 1104900 h 1314450"/>
              <a:gd name="connsiteX39" fmla="*/ 638728 w 1953178"/>
              <a:gd name="connsiteY39" fmla="*/ 1095375 h 1314450"/>
              <a:gd name="connsiteX40" fmla="*/ 562528 w 1953178"/>
              <a:gd name="connsiteY40" fmla="*/ 1038225 h 1314450"/>
              <a:gd name="connsiteX41" fmla="*/ 505378 w 1953178"/>
              <a:gd name="connsiteY41" fmla="*/ 1000125 h 1314450"/>
              <a:gd name="connsiteX42" fmla="*/ 467278 w 1953178"/>
              <a:gd name="connsiteY42" fmla="*/ 942975 h 1314450"/>
              <a:gd name="connsiteX43" fmla="*/ 438703 w 1953178"/>
              <a:gd name="connsiteY43" fmla="*/ 895350 h 1314450"/>
              <a:gd name="connsiteX44" fmla="*/ 410128 w 1953178"/>
              <a:gd name="connsiteY44" fmla="*/ 866775 h 1314450"/>
              <a:gd name="connsiteX45" fmla="*/ 372028 w 1953178"/>
              <a:gd name="connsiteY45" fmla="*/ 809625 h 1314450"/>
              <a:gd name="connsiteX46" fmla="*/ 352978 w 1953178"/>
              <a:gd name="connsiteY46" fmla="*/ 781050 h 1314450"/>
              <a:gd name="connsiteX47" fmla="*/ 324403 w 1953178"/>
              <a:gd name="connsiteY47" fmla="*/ 762000 h 1314450"/>
              <a:gd name="connsiteX48" fmla="*/ 305353 w 1953178"/>
              <a:gd name="connsiteY48" fmla="*/ 733425 h 1314450"/>
              <a:gd name="connsiteX49" fmla="*/ 219628 w 1953178"/>
              <a:gd name="connsiteY49" fmla="*/ 685800 h 1314450"/>
              <a:gd name="connsiteX50" fmla="*/ 172003 w 1953178"/>
              <a:gd name="connsiteY50" fmla="*/ 647700 h 1314450"/>
              <a:gd name="connsiteX51" fmla="*/ 114853 w 1953178"/>
              <a:gd name="connsiteY51" fmla="*/ 609600 h 1314450"/>
              <a:gd name="connsiteX52" fmla="*/ 86278 w 1953178"/>
              <a:gd name="connsiteY52" fmla="*/ 581025 h 1314450"/>
              <a:gd name="connsiteX53" fmla="*/ 29128 w 1953178"/>
              <a:gd name="connsiteY53" fmla="*/ 561975 h 1314450"/>
              <a:gd name="connsiteX54" fmla="*/ 553 w 1953178"/>
              <a:gd name="connsiteY54" fmla="*/ 504825 h 1314450"/>
              <a:gd name="connsiteX55" fmla="*/ 29128 w 1953178"/>
              <a:gd name="connsiteY55" fmla="*/ 485775 h 1314450"/>
              <a:gd name="connsiteX56" fmla="*/ 48178 w 1953178"/>
              <a:gd name="connsiteY56" fmla="*/ 457200 h 1314450"/>
              <a:gd name="connsiteX57" fmla="*/ 76753 w 1953178"/>
              <a:gd name="connsiteY57" fmla="*/ 438150 h 1314450"/>
              <a:gd name="connsiteX58" fmla="*/ 95803 w 1953178"/>
              <a:gd name="connsiteY58" fmla="*/ 381000 h 1314450"/>
              <a:gd name="connsiteX59" fmla="*/ 143428 w 1953178"/>
              <a:gd name="connsiteY59" fmla="*/ 419100 h 1314450"/>
              <a:gd name="connsiteX60" fmla="*/ 200578 w 1953178"/>
              <a:gd name="connsiteY60" fmla="*/ 400050 h 1314450"/>
              <a:gd name="connsiteX61" fmla="*/ 229153 w 1953178"/>
              <a:gd name="connsiteY61" fmla="*/ 390525 h 1314450"/>
              <a:gd name="connsiteX62" fmla="*/ 257728 w 1953178"/>
              <a:gd name="connsiteY62" fmla="*/ 381000 h 1314450"/>
              <a:gd name="connsiteX63" fmla="*/ 295828 w 1953178"/>
              <a:gd name="connsiteY63" fmla="*/ 371475 h 1314450"/>
              <a:gd name="connsiteX64" fmla="*/ 352978 w 1953178"/>
              <a:gd name="connsiteY64" fmla="*/ 352425 h 1314450"/>
              <a:gd name="connsiteX65" fmla="*/ 562528 w 1953178"/>
              <a:gd name="connsiteY65" fmla="*/ 333375 h 1314450"/>
              <a:gd name="connsiteX66" fmla="*/ 619678 w 1953178"/>
              <a:gd name="connsiteY66" fmla="*/ 295275 h 1314450"/>
              <a:gd name="connsiteX67" fmla="*/ 676828 w 1953178"/>
              <a:gd name="connsiteY67" fmla="*/ 276225 h 1314450"/>
              <a:gd name="connsiteX68" fmla="*/ 705403 w 1953178"/>
              <a:gd name="connsiteY68" fmla="*/ 257175 h 1314450"/>
              <a:gd name="connsiteX69" fmla="*/ 914953 w 1953178"/>
              <a:gd name="connsiteY69" fmla="*/ 247650 h 1314450"/>
              <a:gd name="connsiteX70" fmla="*/ 1029253 w 1953178"/>
              <a:gd name="connsiteY70" fmla="*/ 209550 h 1314450"/>
              <a:gd name="connsiteX71" fmla="*/ 1057828 w 1953178"/>
              <a:gd name="connsiteY71" fmla="*/ 200025 h 1314450"/>
              <a:gd name="connsiteX72" fmla="*/ 1114978 w 1953178"/>
              <a:gd name="connsiteY72" fmla="*/ 161925 h 1314450"/>
              <a:gd name="connsiteX73" fmla="*/ 1143553 w 1953178"/>
              <a:gd name="connsiteY73" fmla="*/ 142875 h 1314450"/>
              <a:gd name="connsiteX74" fmla="*/ 1172128 w 1953178"/>
              <a:gd name="connsiteY74" fmla="*/ 85725 h 1314450"/>
              <a:gd name="connsiteX75" fmla="*/ 1191178 w 1953178"/>
              <a:gd name="connsiteY75" fmla="*/ 57150 h 1314450"/>
              <a:gd name="connsiteX76" fmla="*/ 1200703 w 1953178"/>
              <a:gd name="connsiteY76"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81703 w 1953178"/>
              <a:gd name="connsiteY7" fmla="*/ 361950 h 1314450"/>
              <a:gd name="connsiteX8" fmla="*/ 1638853 w 1953178"/>
              <a:gd name="connsiteY8" fmla="*/ 438150 h 1314450"/>
              <a:gd name="connsiteX9" fmla="*/ 1667428 w 1953178"/>
              <a:gd name="connsiteY9" fmla="*/ 495300 h 1314450"/>
              <a:gd name="connsiteX10" fmla="*/ 1724578 w 1953178"/>
              <a:gd name="connsiteY10" fmla="*/ 581025 h 1314450"/>
              <a:gd name="connsiteX11" fmla="*/ 1753153 w 1953178"/>
              <a:gd name="connsiteY11" fmla="*/ 666750 h 1314450"/>
              <a:gd name="connsiteX12" fmla="*/ 1810303 w 1953178"/>
              <a:gd name="connsiteY12" fmla="*/ 742950 h 1314450"/>
              <a:gd name="connsiteX13" fmla="*/ 1819828 w 1953178"/>
              <a:gd name="connsiteY13" fmla="*/ 771525 h 1314450"/>
              <a:gd name="connsiteX14" fmla="*/ 1857928 w 1953178"/>
              <a:gd name="connsiteY14" fmla="*/ 828675 h 1314450"/>
              <a:gd name="connsiteX15" fmla="*/ 1876978 w 1953178"/>
              <a:gd name="connsiteY15" fmla="*/ 885825 h 1314450"/>
              <a:gd name="connsiteX16" fmla="*/ 1886503 w 1953178"/>
              <a:gd name="connsiteY16" fmla="*/ 914400 h 1314450"/>
              <a:gd name="connsiteX17" fmla="*/ 1953178 w 1953178"/>
              <a:gd name="connsiteY17" fmla="*/ 1076325 h 1314450"/>
              <a:gd name="connsiteX18" fmla="*/ 1819828 w 1953178"/>
              <a:gd name="connsiteY18" fmla="*/ 1133475 h 1314450"/>
              <a:gd name="connsiteX19" fmla="*/ 1619803 w 1953178"/>
              <a:gd name="connsiteY19" fmla="*/ 1152525 h 1314450"/>
              <a:gd name="connsiteX20" fmla="*/ 1572178 w 1953178"/>
              <a:gd name="connsiteY20" fmla="*/ 1162050 h 1314450"/>
              <a:gd name="connsiteX21" fmla="*/ 1534078 w 1953178"/>
              <a:gd name="connsiteY21" fmla="*/ 1171575 h 1314450"/>
              <a:gd name="connsiteX22" fmla="*/ 1448353 w 1953178"/>
              <a:gd name="connsiteY22" fmla="*/ 1181100 h 1314450"/>
              <a:gd name="connsiteX23" fmla="*/ 1419778 w 1953178"/>
              <a:gd name="connsiteY23" fmla="*/ 1190625 h 1314450"/>
              <a:gd name="connsiteX24" fmla="*/ 1305478 w 1953178"/>
              <a:gd name="connsiteY24" fmla="*/ 1209675 h 1314450"/>
              <a:gd name="connsiteX25" fmla="*/ 1276903 w 1953178"/>
              <a:gd name="connsiteY25" fmla="*/ 1219200 h 1314450"/>
              <a:gd name="connsiteX26" fmla="*/ 1229278 w 1953178"/>
              <a:gd name="connsiteY26" fmla="*/ 1238250 h 1314450"/>
              <a:gd name="connsiteX27" fmla="*/ 1162603 w 1953178"/>
              <a:gd name="connsiteY27" fmla="*/ 1247775 h 1314450"/>
              <a:gd name="connsiteX28" fmla="*/ 1134028 w 1953178"/>
              <a:gd name="connsiteY28" fmla="*/ 1266825 h 1314450"/>
              <a:gd name="connsiteX29" fmla="*/ 1038778 w 1953178"/>
              <a:gd name="connsiteY29" fmla="*/ 1295400 h 1314450"/>
              <a:gd name="connsiteX30" fmla="*/ 981628 w 1953178"/>
              <a:gd name="connsiteY30" fmla="*/ 1314450 h 1314450"/>
              <a:gd name="connsiteX31" fmla="*/ 895903 w 1953178"/>
              <a:gd name="connsiteY31" fmla="*/ 1304925 h 1314450"/>
              <a:gd name="connsiteX32" fmla="*/ 867328 w 1953178"/>
              <a:gd name="connsiteY32" fmla="*/ 1276350 h 1314450"/>
              <a:gd name="connsiteX33" fmla="*/ 819703 w 1953178"/>
              <a:gd name="connsiteY33" fmla="*/ 1266825 h 1314450"/>
              <a:gd name="connsiteX34" fmla="*/ 772078 w 1953178"/>
              <a:gd name="connsiteY34" fmla="*/ 1171575 h 1314450"/>
              <a:gd name="connsiteX35" fmla="*/ 762553 w 1953178"/>
              <a:gd name="connsiteY35" fmla="*/ 1143000 h 1314450"/>
              <a:gd name="connsiteX36" fmla="*/ 724453 w 1953178"/>
              <a:gd name="connsiteY36" fmla="*/ 1133475 h 1314450"/>
              <a:gd name="connsiteX37" fmla="*/ 667303 w 1953178"/>
              <a:gd name="connsiteY37" fmla="*/ 1104900 h 1314450"/>
              <a:gd name="connsiteX38" fmla="*/ 638728 w 1953178"/>
              <a:gd name="connsiteY38" fmla="*/ 1095375 h 1314450"/>
              <a:gd name="connsiteX39" fmla="*/ 562528 w 1953178"/>
              <a:gd name="connsiteY39" fmla="*/ 1038225 h 1314450"/>
              <a:gd name="connsiteX40" fmla="*/ 505378 w 1953178"/>
              <a:gd name="connsiteY40" fmla="*/ 1000125 h 1314450"/>
              <a:gd name="connsiteX41" fmla="*/ 467278 w 1953178"/>
              <a:gd name="connsiteY41" fmla="*/ 942975 h 1314450"/>
              <a:gd name="connsiteX42" fmla="*/ 438703 w 1953178"/>
              <a:gd name="connsiteY42" fmla="*/ 895350 h 1314450"/>
              <a:gd name="connsiteX43" fmla="*/ 410128 w 1953178"/>
              <a:gd name="connsiteY43" fmla="*/ 866775 h 1314450"/>
              <a:gd name="connsiteX44" fmla="*/ 372028 w 1953178"/>
              <a:gd name="connsiteY44" fmla="*/ 809625 h 1314450"/>
              <a:gd name="connsiteX45" fmla="*/ 352978 w 1953178"/>
              <a:gd name="connsiteY45" fmla="*/ 781050 h 1314450"/>
              <a:gd name="connsiteX46" fmla="*/ 324403 w 1953178"/>
              <a:gd name="connsiteY46" fmla="*/ 762000 h 1314450"/>
              <a:gd name="connsiteX47" fmla="*/ 305353 w 1953178"/>
              <a:gd name="connsiteY47" fmla="*/ 733425 h 1314450"/>
              <a:gd name="connsiteX48" fmla="*/ 219628 w 1953178"/>
              <a:gd name="connsiteY48" fmla="*/ 685800 h 1314450"/>
              <a:gd name="connsiteX49" fmla="*/ 172003 w 1953178"/>
              <a:gd name="connsiteY49" fmla="*/ 647700 h 1314450"/>
              <a:gd name="connsiteX50" fmla="*/ 114853 w 1953178"/>
              <a:gd name="connsiteY50" fmla="*/ 609600 h 1314450"/>
              <a:gd name="connsiteX51" fmla="*/ 86278 w 1953178"/>
              <a:gd name="connsiteY51" fmla="*/ 581025 h 1314450"/>
              <a:gd name="connsiteX52" fmla="*/ 29128 w 1953178"/>
              <a:gd name="connsiteY52" fmla="*/ 561975 h 1314450"/>
              <a:gd name="connsiteX53" fmla="*/ 553 w 1953178"/>
              <a:gd name="connsiteY53" fmla="*/ 504825 h 1314450"/>
              <a:gd name="connsiteX54" fmla="*/ 29128 w 1953178"/>
              <a:gd name="connsiteY54" fmla="*/ 485775 h 1314450"/>
              <a:gd name="connsiteX55" fmla="*/ 48178 w 1953178"/>
              <a:gd name="connsiteY55" fmla="*/ 457200 h 1314450"/>
              <a:gd name="connsiteX56" fmla="*/ 76753 w 1953178"/>
              <a:gd name="connsiteY56" fmla="*/ 438150 h 1314450"/>
              <a:gd name="connsiteX57" fmla="*/ 95803 w 1953178"/>
              <a:gd name="connsiteY57" fmla="*/ 381000 h 1314450"/>
              <a:gd name="connsiteX58" fmla="*/ 143428 w 1953178"/>
              <a:gd name="connsiteY58" fmla="*/ 419100 h 1314450"/>
              <a:gd name="connsiteX59" fmla="*/ 200578 w 1953178"/>
              <a:gd name="connsiteY59" fmla="*/ 400050 h 1314450"/>
              <a:gd name="connsiteX60" fmla="*/ 229153 w 1953178"/>
              <a:gd name="connsiteY60" fmla="*/ 390525 h 1314450"/>
              <a:gd name="connsiteX61" fmla="*/ 257728 w 1953178"/>
              <a:gd name="connsiteY61" fmla="*/ 381000 h 1314450"/>
              <a:gd name="connsiteX62" fmla="*/ 295828 w 1953178"/>
              <a:gd name="connsiteY62" fmla="*/ 371475 h 1314450"/>
              <a:gd name="connsiteX63" fmla="*/ 352978 w 1953178"/>
              <a:gd name="connsiteY63" fmla="*/ 352425 h 1314450"/>
              <a:gd name="connsiteX64" fmla="*/ 562528 w 1953178"/>
              <a:gd name="connsiteY64" fmla="*/ 333375 h 1314450"/>
              <a:gd name="connsiteX65" fmla="*/ 619678 w 1953178"/>
              <a:gd name="connsiteY65" fmla="*/ 295275 h 1314450"/>
              <a:gd name="connsiteX66" fmla="*/ 676828 w 1953178"/>
              <a:gd name="connsiteY66" fmla="*/ 276225 h 1314450"/>
              <a:gd name="connsiteX67" fmla="*/ 705403 w 1953178"/>
              <a:gd name="connsiteY67" fmla="*/ 257175 h 1314450"/>
              <a:gd name="connsiteX68" fmla="*/ 914953 w 1953178"/>
              <a:gd name="connsiteY68" fmla="*/ 247650 h 1314450"/>
              <a:gd name="connsiteX69" fmla="*/ 1029253 w 1953178"/>
              <a:gd name="connsiteY69" fmla="*/ 209550 h 1314450"/>
              <a:gd name="connsiteX70" fmla="*/ 1057828 w 1953178"/>
              <a:gd name="connsiteY70" fmla="*/ 200025 h 1314450"/>
              <a:gd name="connsiteX71" fmla="*/ 1114978 w 1953178"/>
              <a:gd name="connsiteY71" fmla="*/ 161925 h 1314450"/>
              <a:gd name="connsiteX72" fmla="*/ 1143553 w 1953178"/>
              <a:gd name="connsiteY72" fmla="*/ 142875 h 1314450"/>
              <a:gd name="connsiteX73" fmla="*/ 1172128 w 1953178"/>
              <a:gd name="connsiteY73" fmla="*/ 85725 h 1314450"/>
              <a:gd name="connsiteX74" fmla="*/ 1191178 w 1953178"/>
              <a:gd name="connsiteY74" fmla="*/ 57150 h 1314450"/>
              <a:gd name="connsiteX75" fmla="*/ 1200703 w 1953178"/>
              <a:gd name="connsiteY75"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81703 w 1953178"/>
              <a:gd name="connsiteY7" fmla="*/ 361950 h 1314450"/>
              <a:gd name="connsiteX8" fmla="*/ 1638853 w 1953178"/>
              <a:gd name="connsiteY8" fmla="*/ 438150 h 1314450"/>
              <a:gd name="connsiteX9" fmla="*/ 1667428 w 1953178"/>
              <a:gd name="connsiteY9" fmla="*/ 495300 h 1314450"/>
              <a:gd name="connsiteX10" fmla="*/ 1724578 w 1953178"/>
              <a:gd name="connsiteY10" fmla="*/ 581025 h 1314450"/>
              <a:gd name="connsiteX11" fmla="*/ 1810303 w 1953178"/>
              <a:gd name="connsiteY11" fmla="*/ 742950 h 1314450"/>
              <a:gd name="connsiteX12" fmla="*/ 1819828 w 1953178"/>
              <a:gd name="connsiteY12" fmla="*/ 771525 h 1314450"/>
              <a:gd name="connsiteX13" fmla="*/ 1857928 w 1953178"/>
              <a:gd name="connsiteY13" fmla="*/ 828675 h 1314450"/>
              <a:gd name="connsiteX14" fmla="*/ 1876978 w 1953178"/>
              <a:gd name="connsiteY14" fmla="*/ 885825 h 1314450"/>
              <a:gd name="connsiteX15" fmla="*/ 1886503 w 1953178"/>
              <a:gd name="connsiteY15" fmla="*/ 914400 h 1314450"/>
              <a:gd name="connsiteX16" fmla="*/ 1953178 w 1953178"/>
              <a:gd name="connsiteY16" fmla="*/ 1076325 h 1314450"/>
              <a:gd name="connsiteX17" fmla="*/ 1819828 w 1953178"/>
              <a:gd name="connsiteY17" fmla="*/ 1133475 h 1314450"/>
              <a:gd name="connsiteX18" fmla="*/ 1619803 w 1953178"/>
              <a:gd name="connsiteY18" fmla="*/ 1152525 h 1314450"/>
              <a:gd name="connsiteX19" fmla="*/ 1572178 w 1953178"/>
              <a:gd name="connsiteY19" fmla="*/ 1162050 h 1314450"/>
              <a:gd name="connsiteX20" fmla="*/ 1534078 w 1953178"/>
              <a:gd name="connsiteY20" fmla="*/ 1171575 h 1314450"/>
              <a:gd name="connsiteX21" fmla="*/ 1448353 w 1953178"/>
              <a:gd name="connsiteY21" fmla="*/ 1181100 h 1314450"/>
              <a:gd name="connsiteX22" fmla="*/ 1419778 w 1953178"/>
              <a:gd name="connsiteY22" fmla="*/ 1190625 h 1314450"/>
              <a:gd name="connsiteX23" fmla="*/ 1305478 w 1953178"/>
              <a:gd name="connsiteY23" fmla="*/ 1209675 h 1314450"/>
              <a:gd name="connsiteX24" fmla="*/ 1276903 w 1953178"/>
              <a:gd name="connsiteY24" fmla="*/ 1219200 h 1314450"/>
              <a:gd name="connsiteX25" fmla="*/ 1229278 w 1953178"/>
              <a:gd name="connsiteY25" fmla="*/ 1238250 h 1314450"/>
              <a:gd name="connsiteX26" fmla="*/ 1162603 w 1953178"/>
              <a:gd name="connsiteY26" fmla="*/ 1247775 h 1314450"/>
              <a:gd name="connsiteX27" fmla="*/ 1134028 w 1953178"/>
              <a:gd name="connsiteY27" fmla="*/ 1266825 h 1314450"/>
              <a:gd name="connsiteX28" fmla="*/ 1038778 w 1953178"/>
              <a:gd name="connsiteY28" fmla="*/ 1295400 h 1314450"/>
              <a:gd name="connsiteX29" fmla="*/ 981628 w 1953178"/>
              <a:gd name="connsiteY29" fmla="*/ 1314450 h 1314450"/>
              <a:gd name="connsiteX30" fmla="*/ 895903 w 1953178"/>
              <a:gd name="connsiteY30" fmla="*/ 1304925 h 1314450"/>
              <a:gd name="connsiteX31" fmla="*/ 867328 w 1953178"/>
              <a:gd name="connsiteY31" fmla="*/ 1276350 h 1314450"/>
              <a:gd name="connsiteX32" fmla="*/ 819703 w 1953178"/>
              <a:gd name="connsiteY32" fmla="*/ 1266825 h 1314450"/>
              <a:gd name="connsiteX33" fmla="*/ 772078 w 1953178"/>
              <a:gd name="connsiteY33" fmla="*/ 1171575 h 1314450"/>
              <a:gd name="connsiteX34" fmla="*/ 762553 w 1953178"/>
              <a:gd name="connsiteY34" fmla="*/ 1143000 h 1314450"/>
              <a:gd name="connsiteX35" fmla="*/ 724453 w 1953178"/>
              <a:gd name="connsiteY35" fmla="*/ 1133475 h 1314450"/>
              <a:gd name="connsiteX36" fmla="*/ 667303 w 1953178"/>
              <a:gd name="connsiteY36" fmla="*/ 1104900 h 1314450"/>
              <a:gd name="connsiteX37" fmla="*/ 638728 w 1953178"/>
              <a:gd name="connsiteY37" fmla="*/ 1095375 h 1314450"/>
              <a:gd name="connsiteX38" fmla="*/ 562528 w 1953178"/>
              <a:gd name="connsiteY38" fmla="*/ 1038225 h 1314450"/>
              <a:gd name="connsiteX39" fmla="*/ 505378 w 1953178"/>
              <a:gd name="connsiteY39" fmla="*/ 1000125 h 1314450"/>
              <a:gd name="connsiteX40" fmla="*/ 467278 w 1953178"/>
              <a:gd name="connsiteY40" fmla="*/ 942975 h 1314450"/>
              <a:gd name="connsiteX41" fmla="*/ 438703 w 1953178"/>
              <a:gd name="connsiteY41" fmla="*/ 895350 h 1314450"/>
              <a:gd name="connsiteX42" fmla="*/ 410128 w 1953178"/>
              <a:gd name="connsiteY42" fmla="*/ 866775 h 1314450"/>
              <a:gd name="connsiteX43" fmla="*/ 372028 w 1953178"/>
              <a:gd name="connsiteY43" fmla="*/ 809625 h 1314450"/>
              <a:gd name="connsiteX44" fmla="*/ 352978 w 1953178"/>
              <a:gd name="connsiteY44" fmla="*/ 781050 h 1314450"/>
              <a:gd name="connsiteX45" fmla="*/ 324403 w 1953178"/>
              <a:gd name="connsiteY45" fmla="*/ 762000 h 1314450"/>
              <a:gd name="connsiteX46" fmla="*/ 305353 w 1953178"/>
              <a:gd name="connsiteY46" fmla="*/ 733425 h 1314450"/>
              <a:gd name="connsiteX47" fmla="*/ 219628 w 1953178"/>
              <a:gd name="connsiteY47" fmla="*/ 685800 h 1314450"/>
              <a:gd name="connsiteX48" fmla="*/ 172003 w 1953178"/>
              <a:gd name="connsiteY48" fmla="*/ 647700 h 1314450"/>
              <a:gd name="connsiteX49" fmla="*/ 114853 w 1953178"/>
              <a:gd name="connsiteY49" fmla="*/ 609600 h 1314450"/>
              <a:gd name="connsiteX50" fmla="*/ 86278 w 1953178"/>
              <a:gd name="connsiteY50" fmla="*/ 581025 h 1314450"/>
              <a:gd name="connsiteX51" fmla="*/ 29128 w 1953178"/>
              <a:gd name="connsiteY51" fmla="*/ 561975 h 1314450"/>
              <a:gd name="connsiteX52" fmla="*/ 553 w 1953178"/>
              <a:gd name="connsiteY52" fmla="*/ 504825 h 1314450"/>
              <a:gd name="connsiteX53" fmla="*/ 29128 w 1953178"/>
              <a:gd name="connsiteY53" fmla="*/ 485775 h 1314450"/>
              <a:gd name="connsiteX54" fmla="*/ 48178 w 1953178"/>
              <a:gd name="connsiteY54" fmla="*/ 457200 h 1314450"/>
              <a:gd name="connsiteX55" fmla="*/ 76753 w 1953178"/>
              <a:gd name="connsiteY55" fmla="*/ 438150 h 1314450"/>
              <a:gd name="connsiteX56" fmla="*/ 95803 w 1953178"/>
              <a:gd name="connsiteY56" fmla="*/ 381000 h 1314450"/>
              <a:gd name="connsiteX57" fmla="*/ 143428 w 1953178"/>
              <a:gd name="connsiteY57" fmla="*/ 419100 h 1314450"/>
              <a:gd name="connsiteX58" fmla="*/ 200578 w 1953178"/>
              <a:gd name="connsiteY58" fmla="*/ 400050 h 1314450"/>
              <a:gd name="connsiteX59" fmla="*/ 229153 w 1953178"/>
              <a:gd name="connsiteY59" fmla="*/ 390525 h 1314450"/>
              <a:gd name="connsiteX60" fmla="*/ 257728 w 1953178"/>
              <a:gd name="connsiteY60" fmla="*/ 381000 h 1314450"/>
              <a:gd name="connsiteX61" fmla="*/ 295828 w 1953178"/>
              <a:gd name="connsiteY61" fmla="*/ 371475 h 1314450"/>
              <a:gd name="connsiteX62" fmla="*/ 352978 w 1953178"/>
              <a:gd name="connsiteY62" fmla="*/ 352425 h 1314450"/>
              <a:gd name="connsiteX63" fmla="*/ 562528 w 1953178"/>
              <a:gd name="connsiteY63" fmla="*/ 333375 h 1314450"/>
              <a:gd name="connsiteX64" fmla="*/ 619678 w 1953178"/>
              <a:gd name="connsiteY64" fmla="*/ 295275 h 1314450"/>
              <a:gd name="connsiteX65" fmla="*/ 676828 w 1953178"/>
              <a:gd name="connsiteY65" fmla="*/ 276225 h 1314450"/>
              <a:gd name="connsiteX66" fmla="*/ 705403 w 1953178"/>
              <a:gd name="connsiteY66" fmla="*/ 257175 h 1314450"/>
              <a:gd name="connsiteX67" fmla="*/ 914953 w 1953178"/>
              <a:gd name="connsiteY67" fmla="*/ 247650 h 1314450"/>
              <a:gd name="connsiteX68" fmla="*/ 1029253 w 1953178"/>
              <a:gd name="connsiteY68" fmla="*/ 209550 h 1314450"/>
              <a:gd name="connsiteX69" fmla="*/ 1057828 w 1953178"/>
              <a:gd name="connsiteY69" fmla="*/ 200025 h 1314450"/>
              <a:gd name="connsiteX70" fmla="*/ 1114978 w 1953178"/>
              <a:gd name="connsiteY70" fmla="*/ 161925 h 1314450"/>
              <a:gd name="connsiteX71" fmla="*/ 1143553 w 1953178"/>
              <a:gd name="connsiteY71" fmla="*/ 142875 h 1314450"/>
              <a:gd name="connsiteX72" fmla="*/ 1172128 w 1953178"/>
              <a:gd name="connsiteY72" fmla="*/ 85725 h 1314450"/>
              <a:gd name="connsiteX73" fmla="*/ 1191178 w 1953178"/>
              <a:gd name="connsiteY73" fmla="*/ 57150 h 1314450"/>
              <a:gd name="connsiteX74" fmla="*/ 1200703 w 1953178"/>
              <a:gd name="connsiteY74"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05503 w 1953178"/>
              <a:gd name="connsiteY5" fmla="*/ 285750 h 1314450"/>
              <a:gd name="connsiteX6" fmla="*/ 1524553 w 1953178"/>
              <a:gd name="connsiteY6" fmla="*/ 314325 h 1314450"/>
              <a:gd name="connsiteX7" fmla="*/ 1581703 w 1953178"/>
              <a:gd name="connsiteY7" fmla="*/ 361950 h 1314450"/>
              <a:gd name="connsiteX8" fmla="*/ 1638853 w 1953178"/>
              <a:gd name="connsiteY8" fmla="*/ 438150 h 1314450"/>
              <a:gd name="connsiteX9" fmla="*/ 1667428 w 1953178"/>
              <a:gd name="connsiteY9" fmla="*/ 495300 h 1314450"/>
              <a:gd name="connsiteX10" fmla="*/ 1724578 w 1953178"/>
              <a:gd name="connsiteY10" fmla="*/ 581025 h 1314450"/>
              <a:gd name="connsiteX11" fmla="*/ 1810303 w 1953178"/>
              <a:gd name="connsiteY11" fmla="*/ 742950 h 1314450"/>
              <a:gd name="connsiteX12" fmla="*/ 1857928 w 1953178"/>
              <a:gd name="connsiteY12" fmla="*/ 828675 h 1314450"/>
              <a:gd name="connsiteX13" fmla="*/ 1876978 w 1953178"/>
              <a:gd name="connsiteY13" fmla="*/ 885825 h 1314450"/>
              <a:gd name="connsiteX14" fmla="*/ 1886503 w 1953178"/>
              <a:gd name="connsiteY14" fmla="*/ 914400 h 1314450"/>
              <a:gd name="connsiteX15" fmla="*/ 1953178 w 1953178"/>
              <a:gd name="connsiteY15" fmla="*/ 1076325 h 1314450"/>
              <a:gd name="connsiteX16" fmla="*/ 1819828 w 1953178"/>
              <a:gd name="connsiteY16" fmla="*/ 1133475 h 1314450"/>
              <a:gd name="connsiteX17" fmla="*/ 1619803 w 1953178"/>
              <a:gd name="connsiteY17" fmla="*/ 1152525 h 1314450"/>
              <a:gd name="connsiteX18" fmla="*/ 1572178 w 1953178"/>
              <a:gd name="connsiteY18" fmla="*/ 1162050 h 1314450"/>
              <a:gd name="connsiteX19" fmla="*/ 1534078 w 1953178"/>
              <a:gd name="connsiteY19" fmla="*/ 1171575 h 1314450"/>
              <a:gd name="connsiteX20" fmla="*/ 1448353 w 1953178"/>
              <a:gd name="connsiteY20" fmla="*/ 1181100 h 1314450"/>
              <a:gd name="connsiteX21" fmla="*/ 1419778 w 1953178"/>
              <a:gd name="connsiteY21" fmla="*/ 1190625 h 1314450"/>
              <a:gd name="connsiteX22" fmla="*/ 1305478 w 1953178"/>
              <a:gd name="connsiteY22" fmla="*/ 1209675 h 1314450"/>
              <a:gd name="connsiteX23" fmla="*/ 1276903 w 1953178"/>
              <a:gd name="connsiteY23" fmla="*/ 1219200 h 1314450"/>
              <a:gd name="connsiteX24" fmla="*/ 1229278 w 1953178"/>
              <a:gd name="connsiteY24" fmla="*/ 1238250 h 1314450"/>
              <a:gd name="connsiteX25" fmla="*/ 1162603 w 1953178"/>
              <a:gd name="connsiteY25" fmla="*/ 1247775 h 1314450"/>
              <a:gd name="connsiteX26" fmla="*/ 1134028 w 1953178"/>
              <a:gd name="connsiteY26" fmla="*/ 1266825 h 1314450"/>
              <a:gd name="connsiteX27" fmla="*/ 1038778 w 1953178"/>
              <a:gd name="connsiteY27" fmla="*/ 1295400 h 1314450"/>
              <a:gd name="connsiteX28" fmla="*/ 981628 w 1953178"/>
              <a:gd name="connsiteY28" fmla="*/ 1314450 h 1314450"/>
              <a:gd name="connsiteX29" fmla="*/ 895903 w 1953178"/>
              <a:gd name="connsiteY29" fmla="*/ 1304925 h 1314450"/>
              <a:gd name="connsiteX30" fmla="*/ 867328 w 1953178"/>
              <a:gd name="connsiteY30" fmla="*/ 1276350 h 1314450"/>
              <a:gd name="connsiteX31" fmla="*/ 819703 w 1953178"/>
              <a:gd name="connsiteY31" fmla="*/ 1266825 h 1314450"/>
              <a:gd name="connsiteX32" fmla="*/ 772078 w 1953178"/>
              <a:gd name="connsiteY32" fmla="*/ 1171575 h 1314450"/>
              <a:gd name="connsiteX33" fmla="*/ 762553 w 1953178"/>
              <a:gd name="connsiteY33" fmla="*/ 1143000 h 1314450"/>
              <a:gd name="connsiteX34" fmla="*/ 724453 w 1953178"/>
              <a:gd name="connsiteY34" fmla="*/ 1133475 h 1314450"/>
              <a:gd name="connsiteX35" fmla="*/ 667303 w 1953178"/>
              <a:gd name="connsiteY35" fmla="*/ 1104900 h 1314450"/>
              <a:gd name="connsiteX36" fmla="*/ 638728 w 1953178"/>
              <a:gd name="connsiteY36" fmla="*/ 1095375 h 1314450"/>
              <a:gd name="connsiteX37" fmla="*/ 562528 w 1953178"/>
              <a:gd name="connsiteY37" fmla="*/ 1038225 h 1314450"/>
              <a:gd name="connsiteX38" fmla="*/ 505378 w 1953178"/>
              <a:gd name="connsiteY38" fmla="*/ 1000125 h 1314450"/>
              <a:gd name="connsiteX39" fmla="*/ 467278 w 1953178"/>
              <a:gd name="connsiteY39" fmla="*/ 942975 h 1314450"/>
              <a:gd name="connsiteX40" fmla="*/ 438703 w 1953178"/>
              <a:gd name="connsiteY40" fmla="*/ 895350 h 1314450"/>
              <a:gd name="connsiteX41" fmla="*/ 410128 w 1953178"/>
              <a:gd name="connsiteY41" fmla="*/ 866775 h 1314450"/>
              <a:gd name="connsiteX42" fmla="*/ 372028 w 1953178"/>
              <a:gd name="connsiteY42" fmla="*/ 809625 h 1314450"/>
              <a:gd name="connsiteX43" fmla="*/ 352978 w 1953178"/>
              <a:gd name="connsiteY43" fmla="*/ 781050 h 1314450"/>
              <a:gd name="connsiteX44" fmla="*/ 324403 w 1953178"/>
              <a:gd name="connsiteY44" fmla="*/ 762000 h 1314450"/>
              <a:gd name="connsiteX45" fmla="*/ 305353 w 1953178"/>
              <a:gd name="connsiteY45" fmla="*/ 733425 h 1314450"/>
              <a:gd name="connsiteX46" fmla="*/ 219628 w 1953178"/>
              <a:gd name="connsiteY46" fmla="*/ 685800 h 1314450"/>
              <a:gd name="connsiteX47" fmla="*/ 172003 w 1953178"/>
              <a:gd name="connsiteY47" fmla="*/ 647700 h 1314450"/>
              <a:gd name="connsiteX48" fmla="*/ 114853 w 1953178"/>
              <a:gd name="connsiteY48" fmla="*/ 609600 h 1314450"/>
              <a:gd name="connsiteX49" fmla="*/ 86278 w 1953178"/>
              <a:gd name="connsiteY49" fmla="*/ 581025 h 1314450"/>
              <a:gd name="connsiteX50" fmla="*/ 29128 w 1953178"/>
              <a:gd name="connsiteY50" fmla="*/ 561975 h 1314450"/>
              <a:gd name="connsiteX51" fmla="*/ 553 w 1953178"/>
              <a:gd name="connsiteY51" fmla="*/ 504825 h 1314450"/>
              <a:gd name="connsiteX52" fmla="*/ 29128 w 1953178"/>
              <a:gd name="connsiteY52" fmla="*/ 485775 h 1314450"/>
              <a:gd name="connsiteX53" fmla="*/ 48178 w 1953178"/>
              <a:gd name="connsiteY53" fmla="*/ 457200 h 1314450"/>
              <a:gd name="connsiteX54" fmla="*/ 76753 w 1953178"/>
              <a:gd name="connsiteY54" fmla="*/ 438150 h 1314450"/>
              <a:gd name="connsiteX55" fmla="*/ 95803 w 1953178"/>
              <a:gd name="connsiteY55" fmla="*/ 381000 h 1314450"/>
              <a:gd name="connsiteX56" fmla="*/ 143428 w 1953178"/>
              <a:gd name="connsiteY56" fmla="*/ 419100 h 1314450"/>
              <a:gd name="connsiteX57" fmla="*/ 200578 w 1953178"/>
              <a:gd name="connsiteY57" fmla="*/ 400050 h 1314450"/>
              <a:gd name="connsiteX58" fmla="*/ 229153 w 1953178"/>
              <a:gd name="connsiteY58" fmla="*/ 390525 h 1314450"/>
              <a:gd name="connsiteX59" fmla="*/ 257728 w 1953178"/>
              <a:gd name="connsiteY59" fmla="*/ 381000 h 1314450"/>
              <a:gd name="connsiteX60" fmla="*/ 295828 w 1953178"/>
              <a:gd name="connsiteY60" fmla="*/ 371475 h 1314450"/>
              <a:gd name="connsiteX61" fmla="*/ 352978 w 1953178"/>
              <a:gd name="connsiteY61" fmla="*/ 352425 h 1314450"/>
              <a:gd name="connsiteX62" fmla="*/ 562528 w 1953178"/>
              <a:gd name="connsiteY62" fmla="*/ 333375 h 1314450"/>
              <a:gd name="connsiteX63" fmla="*/ 619678 w 1953178"/>
              <a:gd name="connsiteY63" fmla="*/ 295275 h 1314450"/>
              <a:gd name="connsiteX64" fmla="*/ 676828 w 1953178"/>
              <a:gd name="connsiteY64" fmla="*/ 276225 h 1314450"/>
              <a:gd name="connsiteX65" fmla="*/ 705403 w 1953178"/>
              <a:gd name="connsiteY65" fmla="*/ 257175 h 1314450"/>
              <a:gd name="connsiteX66" fmla="*/ 914953 w 1953178"/>
              <a:gd name="connsiteY66" fmla="*/ 247650 h 1314450"/>
              <a:gd name="connsiteX67" fmla="*/ 1029253 w 1953178"/>
              <a:gd name="connsiteY67" fmla="*/ 209550 h 1314450"/>
              <a:gd name="connsiteX68" fmla="*/ 1057828 w 1953178"/>
              <a:gd name="connsiteY68" fmla="*/ 200025 h 1314450"/>
              <a:gd name="connsiteX69" fmla="*/ 1114978 w 1953178"/>
              <a:gd name="connsiteY69" fmla="*/ 161925 h 1314450"/>
              <a:gd name="connsiteX70" fmla="*/ 1143553 w 1953178"/>
              <a:gd name="connsiteY70" fmla="*/ 142875 h 1314450"/>
              <a:gd name="connsiteX71" fmla="*/ 1172128 w 1953178"/>
              <a:gd name="connsiteY71" fmla="*/ 85725 h 1314450"/>
              <a:gd name="connsiteX72" fmla="*/ 1191178 w 1953178"/>
              <a:gd name="connsiteY72" fmla="*/ 57150 h 1314450"/>
              <a:gd name="connsiteX73" fmla="*/ 1200703 w 1953178"/>
              <a:gd name="connsiteY73"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24553 w 1953178"/>
              <a:gd name="connsiteY5" fmla="*/ 314325 h 1314450"/>
              <a:gd name="connsiteX6" fmla="*/ 1581703 w 1953178"/>
              <a:gd name="connsiteY6" fmla="*/ 361950 h 1314450"/>
              <a:gd name="connsiteX7" fmla="*/ 1638853 w 1953178"/>
              <a:gd name="connsiteY7" fmla="*/ 438150 h 1314450"/>
              <a:gd name="connsiteX8" fmla="*/ 1667428 w 1953178"/>
              <a:gd name="connsiteY8" fmla="*/ 495300 h 1314450"/>
              <a:gd name="connsiteX9" fmla="*/ 1724578 w 1953178"/>
              <a:gd name="connsiteY9" fmla="*/ 581025 h 1314450"/>
              <a:gd name="connsiteX10" fmla="*/ 1810303 w 1953178"/>
              <a:gd name="connsiteY10" fmla="*/ 742950 h 1314450"/>
              <a:gd name="connsiteX11" fmla="*/ 1857928 w 1953178"/>
              <a:gd name="connsiteY11" fmla="*/ 828675 h 1314450"/>
              <a:gd name="connsiteX12" fmla="*/ 1876978 w 1953178"/>
              <a:gd name="connsiteY12" fmla="*/ 885825 h 1314450"/>
              <a:gd name="connsiteX13" fmla="*/ 1886503 w 1953178"/>
              <a:gd name="connsiteY13" fmla="*/ 914400 h 1314450"/>
              <a:gd name="connsiteX14" fmla="*/ 1953178 w 1953178"/>
              <a:gd name="connsiteY14" fmla="*/ 1076325 h 1314450"/>
              <a:gd name="connsiteX15" fmla="*/ 1819828 w 1953178"/>
              <a:gd name="connsiteY15" fmla="*/ 1133475 h 1314450"/>
              <a:gd name="connsiteX16" fmla="*/ 1619803 w 1953178"/>
              <a:gd name="connsiteY16" fmla="*/ 1152525 h 1314450"/>
              <a:gd name="connsiteX17" fmla="*/ 1572178 w 1953178"/>
              <a:gd name="connsiteY17" fmla="*/ 1162050 h 1314450"/>
              <a:gd name="connsiteX18" fmla="*/ 1534078 w 1953178"/>
              <a:gd name="connsiteY18" fmla="*/ 1171575 h 1314450"/>
              <a:gd name="connsiteX19" fmla="*/ 1448353 w 1953178"/>
              <a:gd name="connsiteY19" fmla="*/ 1181100 h 1314450"/>
              <a:gd name="connsiteX20" fmla="*/ 1419778 w 1953178"/>
              <a:gd name="connsiteY20" fmla="*/ 1190625 h 1314450"/>
              <a:gd name="connsiteX21" fmla="*/ 1305478 w 1953178"/>
              <a:gd name="connsiteY21" fmla="*/ 1209675 h 1314450"/>
              <a:gd name="connsiteX22" fmla="*/ 1276903 w 1953178"/>
              <a:gd name="connsiteY22" fmla="*/ 1219200 h 1314450"/>
              <a:gd name="connsiteX23" fmla="*/ 1229278 w 1953178"/>
              <a:gd name="connsiteY23" fmla="*/ 1238250 h 1314450"/>
              <a:gd name="connsiteX24" fmla="*/ 1162603 w 1953178"/>
              <a:gd name="connsiteY24" fmla="*/ 1247775 h 1314450"/>
              <a:gd name="connsiteX25" fmla="*/ 1134028 w 1953178"/>
              <a:gd name="connsiteY25" fmla="*/ 1266825 h 1314450"/>
              <a:gd name="connsiteX26" fmla="*/ 1038778 w 1953178"/>
              <a:gd name="connsiteY26" fmla="*/ 1295400 h 1314450"/>
              <a:gd name="connsiteX27" fmla="*/ 981628 w 1953178"/>
              <a:gd name="connsiteY27" fmla="*/ 1314450 h 1314450"/>
              <a:gd name="connsiteX28" fmla="*/ 895903 w 1953178"/>
              <a:gd name="connsiteY28" fmla="*/ 1304925 h 1314450"/>
              <a:gd name="connsiteX29" fmla="*/ 867328 w 1953178"/>
              <a:gd name="connsiteY29" fmla="*/ 1276350 h 1314450"/>
              <a:gd name="connsiteX30" fmla="*/ 819703 w 1953178"/>
              <a:gd name="connsiteY30" fmla="*/ 1266825 h 1314450"/>
              <a:gd name="connsiteX31" fmla="*/ 772078 w 1953178"/>
              <a:gd name="connsiteY31" fmla="*/ 1171575 h 1314450"/>
              <a:gd name="connsiteX32" fmla="*/ 762553 w 1953178"/>
              <a:gd name="connsiteY32" fmla="*/ 1143000 h 1314450"/>
              <a:gd name="connsiteX33" fmla="*/ 724453 w 1953178"/>
              <a:gd name="connsiteY33" fmla="*/ 1133475 h 1314450"/>
              <a:gd name="connsiteX34" fmla="*/ 667303 w 1953178"/>
              <a:gd name="connsiteY34" fmla="*/ 1104900 h 1314450"/>
              <a:gd name="connsiteX35" fmla="*/ 638728 w 1953178"/>
              <a:gd name="connsiteY35" fmla="*/ 1095375 h 1314450"/>
              <a:gd name="connsiteX36" fmla="*/ 562528 w 1953178"/>
              <a:gd name="connsiteY36" fmla="*/ 1038225 h 1314450"/>
              <a:gd name="connsiteX37" fmla="*/ 505378 w 1953178"/>
              <a:gd name="connsiteY37" fmla="*/ 1000125 h 1314450"/>
              <a:gd name="connsiteX38" fmla="*/ 467278 w 1953178"/>
              <a:gd name="connsiteY38" fmla="*/ 942975 h 1314450"/>
              <a:gd name="connsiteX39" fmla="*/ 438703 w 1953178"/>
              <a:gd name="connsiteY39" fmla="*/ 895350 h 1314450"/>
              <a:gd name="connsiteX40" fmla="*/ 410128 w 1953178"/>
              <a:gd name="connsiteY40" fmla="*/ 866775 h 1314450"/>
              <a:gd name="connsiteX41" fmla="*/ 372028 w 1953178"/>
              <a:gd name="connsiteY41" fmla="*/ 809625 h 1314450"/>
              <a:gd name="connsiteX42" fmla="*/ 352978 w 1953178"/>
              <a:gd name="connsiteY42" fmla="*/ 781050 h 1314450"/>
              <a:gd name="connsiteX43" fmla="*/ 324403 w 1953178"/>
              <a:gd name="connsiteY43" fmla="*/ 762000 h 1314450"/>
              <a:gd name="connsiteX44" fmla="*/ 305353 w 1953178"/>
              <a:gd name="connsiteY44" fmla="*/ 733425 h 1314450"/>
              <a:gd name="connsiteX45" fmla="*/ 219628 w 1953178"/>
              <a:gd name="connsiteY45" fmla="*/ 685800 h 1314450"/>
              <a:gd name="connsiteX46" fmla="*/ 172003 w 1953178"/>
              <a:gd name="connsiteY46" fmla="*/ 647700 h 1314450"/>
              <a:gd name="connsiteX47" fmla="*/ 114853 w 1953178"/>
              <a:gd name="connsiteY47" fmla="*/ 609600 h 1314450"/>
              <a:gd name="connsiteX48" fmla="*/ 86278 w 1953178"/>
              <a:gd name="connsiteY48" fmla="*/ 581025 h 1314450"/>
              <a:gd name="connsiteX49" fmla="*/ 29128 w 1953178"/>
              <a:gd name="connsiteY49" fmla="*/ 561975 h 1314450"/>
              <a:gd name="connsiteX50" fmla="*/ 553 w 1953178"/>
              <a:gd name="connsiteY50" fmla="*/ 504825 h 1314450"/>
              <a:gd name="connsiteX51" fmla="*/ 29128 w 1953178"/>
              <a:gd name="connsiteY51" fmla="*/ 485775 h 1314450"/>
              <a:gd name="connsiteX52" fmla="*/ 48178 w 1953178"/>
              <a:gd name="connsiteY52" fmla="*/ 457200 h 1314450"/>
              <a:gd name="connsiteX53" fmla="*/ 76753 w 1953178"/>
              <a:gd name="connsiteY53" fmla="*/ 438150 h 1314450"/>
              <a:gd name="connsiteX54" fmla="*/ 95803 w 1953178"/>
              <a:gd name="connsiteY54" fmla="*/ 381000 h 1314450"/>
              <a:gd name="connsiteX55" fmla="*/ 143428 w 1953178"/>
              <a:gd name="connsiteY55" fmla="*/ 419100 h 1314450"/>
              <a:gd name="connsiteX56" fmla="*/ 200578 w 1953178"/>
              <a:gd name="connsiteY56" fmla="*/ 400050 h 1314450"/>
              <a:gd name="connsiteX57" fmla="*/ 229153 w 1953178"/>
              <a:gd name="connsiteY57" fmla="*/ 390525 h 1314450"/>
              <a:gd name="connsiteX58" fmla="*/ 257728 w 1953178"/>
              <a:gd name="connsiteY58" fmla="*/ 381000 h 1314450"/>
              <a:gd name="connsiteX59" fmla="*/ 295828 w 1953178"/>
              <a:gd name="connsiteY59" fmla="*/ 371475 h 1314450"/>
              <a:gd name="connsiteX60" fmla="*/ 352978 w 1953178"/>
              <a:gd name="connsiteY60" fmla="*/ 352425 h 1314450"/>
              <a:gd name="connsiteX61" fmla="*/ 562528 w 1953178"/>
              <a:gd name="connsiteY61" fmla="*/ 333375 h 1314450"/>
              <a:gd name="connsiteX62" fmla="*/ 619678 w 1953178"/>
              <a:gd name="connsiteY62" fmla="*/ 295275 h 1314450"/>
              <a:gd name="connsiteX63" fmla="*/ 676828 w 1953178"/>
              <a:gd name="connsiteY63" fmla="*/ 276225 h 1314450"/>
              <a:gd name="connsiteX64" fmla="*/ 705403 w 1953178"/>
              <a:gd name="connsiteY64" fmla="*/ 257175 h 1314450"/>
              <a:gd name="connsiteX65" fmla="*/ 914953 w 1953178"/>
              <a:gd name="connsiteY65" fmla="*/ 247650 h 1314450"/>
              <a:gd name="connsiteX66" fmla="*/ 1029253 w 1953178"/>
              <a:gd name="connsiteY66" fmla="*/ 209550 h 1314450"/>
              <a:gd name="connsiteX67" fmla="*/ 1057828 w 1953178"/>
              <a:gd name="connsiteY67" fmla="*/ 200025 h 1314450"/>
              <a:gd name="connsiteX68" fmla="*/ 1114978 w 1953178"/>
              <a:gd name="connsiteY68" fmla="*/ 161925 h 1314450"/>
              <a:gd name="connsiteX69" fmla="*/ 1143553 w 1953178"/>
              <a:gd name="connsiteY69" fmla="*/ 142875 h 1314450"/>
              <a:gd name="connsiteX70" fmla="*/ 1172128 w 1953178"/>
              <a:gd name="connsiteY70" fmla="*/ 85725 h 1314450"/>
              <a:gd name="connsiteX71" fmla="*/ 1191178 w 1953178"/>
              <a:gd name="connsiteY71" fmla="*/ 57150 h 1314450"/>
              <a:gd name="connsiteX72" fmla="*/ 1200703 w 1953178"/>
              <a:gd name="connsiteY72" fmla="*/ 0 h 1314450"/>
              <a:gd name="connsiteX0" fmla="*/ 1200703 w 1953178"/>
              <a:gd name="connsiteY0" fmla="*/ 0 h 1314450"/>
              <a:gd name="connsiteX1" fmla="*/ 1200703 w 1953178"/>
              <a:gd name="connsiteY1" fmla="*/ 0 h 1314450"/>
              <a:gd name="connsiteX2" fmla="*/ 1257853 w 1953178"/>
              <a:gd name="connsiteY2" fmla="*/ 66675 h 1314450"/>
              <a:gd name="connsiteX3" fmla="*/ 1343578 w 1953178"/>
              <a:gd name="connsiteY3" fmla="*/ 133350 h 1314450"/>
              <a:gd name="connsiteX4" fmla="*/ 1448353 w 1953178"/>
              <a:gd name="connsiteY4" fmla="*/ 238125 h 1314450"/>
              <a:gd name="connsiteX5" fmla="*/ 1524553 w 1953178"/>
              <a:gd name="connsiteY5" fmla="*/ 314325 h 1314450"/>
              <a:gd name="connsiteX6" fmla="*/ 1581703 w 1953178"/>
              <a:gd name="connsiteY6" fmla="*/ 361950 h 1314450"/>
              <a:gd name="connsiteX7" fmla="*/ 1638853 w 1953178"/>
              <a:gd name="connsiteY7" fmla="*/ 438150 h 1314450"/>
              <a:gd name="connsiteX8" fmla="*/ 1667428 w 1953178"/>
              <a:gd name="connsiteY8" fmla="*/ 495300 h 1314450"/>
              <a:gd name="connsiteX9" fmla="*/ 1724578 w 1953178"/>
              <a:gd name="connsiteY9" fmla="*/ 581025 h 1314450"/>
              <a:gd name="connsiteX10" fmla="*/ 1810303 w 1953178"/>
              <a:gd name="connsiteY10" fmla="*/ 742950 h 1314450"/>
              <a:gd name="connsiteX11" fmla="*/ 1857928 w 1953178"/>
              <a:gd name="connsiteY11" fmla="*/ 828675 h 1314450"/>
              <a:gd name="connsiteX12" fmla="*/ 1876978 w 1953178"/>
              <a:gd name="connsiteY12" fmla="*/ 885825 h 1314450"/>
              <a:gd name="connsiteX13" fmla="*/ 1886503 w 1953178"/>
              <a:gd name="connsiteY13" fmla="*/ 914400 h 1314450"/>
              <a:gd name="connsiteX14" fmla="*/ 1953178 w 1953178"/>
              <a:gd name="connsiteY14" fmla="*/ 1076325 h 1314450"/>
              <a:gd name="connsiteX15" fmla="*/ 1819828 w 1953178"/>
              <a:gd name="connsiteY15" fmla="*/ 1133475 h 1314450"/>
              <a:gd name="connsiteX16" fmla="*/ 1619803 w 1953178"/>
              <a:gd name="connsiteY16" fmla="*/ 1152525 h 1314450"/>
              <a:gd name="connsiteX17" fmla="*/ 1572178 w 1953178"/>
              <a:gd name="connsiteY17" fmla="*/ 1162050 h 1314450"/>
              <a:gd name="connsiteX18" fmla="*/ 1534078 w 1953178"/>
              <a:gd name="connsiteY18" fmla="*/ 1171575 h 1314450"/>
              <a:gd name="connsiteX19" fmla="*/ 1448353 w 1953178"/>
              <a:gd name="connsiteY19" fmla="*/ 1181100 h 1314450"/>
              <a:gd name="connsiteX20" fmla="*/ 1419778 w 1953178"/>
              <a:gd name="connsiteY20" fmla="*/ 1190625 h 1314450"/>
              <a:gd name="connsiteX21" fmla="*/ 1305478 w 1953178"/>
              <a:gd name="connsiteY21" fmla="*/ 1209675 h 1314450"/>
              <a:gd name="connsiteX22" fmla="*/ 1276903 w 1953178"/>
              <a:gd name="connsiteY22" fmla="*/ 1219200 h 1314450"/>
              <a:gd name="connsiteX23" fmla="*/ 1229278 w 1953178"/>
              <a:gd name="connsiteY23" fmla="*/ 1238250 h 1314450"/>
              <a:gd name="connsiteX24" fmla="*/ 1162603 w 1953178"/>
              <a:gd name="connsiteY24" fmla="*/ 1247775 h 1314450"/>
              <a:gd name="connsiteX25" fmla="*/ 1134028 w 1953178"/>
              <a:gd name="connsiteY25" fmla="*/ 1266825 h 1314450"/>
              <a:gd name="connsiteX26" fmla="*/ 1038778 w 1953178"/>
              <a:gd name="connsiteY26" fmla="*/ 1295400 h 1314450"/>
              <a:gd name="connsiteX27" fmla="*/ 981628 w 1953178"/>
              <a:gd name="connsiteY27" fmla="*/ 1314450 h 1314450"/>
              <a:gd name="connsiteX28" fmla="*/ 895903 w 1953178"/>
              <a:gd name="connsiteY28" fmla="*/ 1304925 h 1314450"/>
              <a:gd name="connsiteX29" fmla="*/ 867328 w 1953178"/>
              <a:gd name="connsiteY29" fmla="*/ 1276350 h 1314450"/>
              <a:gd name="connsiteX30" fmla="*/ 819703 w 1953178"/>
              <a:gd name="connsiteY30" fmla="*/ 1266825 h 1314450"/>
              <a:gd name="connsiteX31" fmla="*/ 772078 w 1953178"/>
              <a:gd name="connsiteY31" fmla="*/ 1171575 h 1314450"/>
              <a:gd name="connsiteX32" fmla="*/ 762553 w 1953178"/>
              <a:gd name="connsiteY32" fmla="*/ 1143000 h 1314450"/>
              <a:gd name="connsiteX33" fmla="*/ 724453 w 1953178"/>
              <a:gd name="connsiteY33" fmla="*/ 1133475 h 1314450"/>
              <a:gd name="connsiteX34" fmla="*/ 667303 w 1953178"/>
              <a:gd name="connsiteY34" fmla="*/ 1104900 h 1314450"/>
              <a:gd name="connsiteX35" fmla="*/ 638728 w 1953178"/>
              <a:gd name="connsiteY35" fmla="*/ 1095375 h 1314450"/>
              <a:gd name="connsiteX36" fmla="*/ 562528 w 1953178"/>
              <a:gd name="connsiteY36" fmla="*/ 1038225 h 1314450"/>
              <a:gd name="connsiteX37" fmla="*/ 505378 w 1953178"/>
              <a:gd name="connsiteY37" fmla="*/ 1000125 h 1314450"/>
              <a:gd name="connsiteX38" fmla="*/ 467278 w 1953178"/>
              <a:gd name="connsiteY38" fmla="*/ 942975 h 1314450"/>
              <a:gd name="connsiteX39" fmla="*/ 438703 w 1953178"/>
              <a:gd name="connsiteY39" fmla="*/ 895350 h 1314450"/>
              <a:gd name="connsiteX40" fmla="*/ 410128 w 1953178"/>
              <a:gd name="connsiteY40" fmla="*/ 866775 h 1314450"/>
              <a:gd name="connsiteX41" fmla="*/ 372028 w 1953178"/>
              <a:gd name="connsiteY41" fmla="*/ 809625 h 1314450"/>
              <a:gd name="connsiteX42" fmla="*/ 352978 w 1953178"/>
              <a:gd name="connsiteY42" fmla="*/ 781050 h 1314450"/>
              <a:gd name="connsiteX43" fmla="*/ 324403 w 1953178"/>
              <a:gd name="connsiteY43" fmla="*/ 762000 h 1314450"/>
              <a:gd name="connsiteX44" fmla="*/ 305353 w 1953178"/>
              <a:gd name="connsiteY44" fmla="*/ 733425 h 1314450"/>
              <a:gd name="connsiteX45" fmla="*/ 219628 w 1953178"/>
              <a:gd name="connsiteY45" fmla="*/ 685800 h 1314450"/>
              <a:gd name="connsiteX46" fmla="*/ 172003 w 1953178"/>
              <a:gd name="connsiteY46" fmla="*/ 647700 h 1314450"/>
              <a:gd name="connsiteX47" fmla="*/ 114853 w 1953178"/>
              <a:gd name="connsiteY47" fmla="*/ 609600 h 1314450"/>
              <a:gd name="connsiteX48" fmla="*/ 86278 w 1953178"/>
              <a:gd name="connsiteY48" fmla="*/ 581025 h 1314450"/>
              <a:gd name="connsiteX49" fmla="*/ 29128 w 1953178"/>
              <a:gd name="connsiteY49" fmla="*/ 561975 h 1314450"/>
              <a:gd name="connsiteX50" fmla="*/ 553 w 1953178"/>
              <a:gd name="connsiteY50" fmla="*/ 504825 h 1314450"/>
              <a:gd name="connsiteX51" fmla="*/ 29128 w 1953178"/>
              <a:gd name="connsiteY51" fmla="*/ 485775 h 1314450"/>
              <a:gd name="connsiteX52" fmla="*/ 76753 w 1953178"/>
              <a:gd name="connsiteY52" fmla="*/ 438150 h 1314450"/>
              <a:gd name="connsiteX53" fmla="*/ 95803 w 1953178"/>
              <a:gd name="connsiteY53" fmla="*/ 381000 h 1314450"/>
              <a:gd name="connsiteX54" fmla="*/ 143428 w 1953178"/>
              <a:gd name="connsiteY54" fmla="*/ 419100 h 1314450"/>
              <a:gd name="connsiteX55" fmla="*/ 200578 w 1953178"/>
              <a:gd name="connsiteY55" fmla="*/ 400050 h 1314450"/>
              <a:gd name="connsiteX56" fmla="*/ 229153 w 1953178"/>
              <a:gd name="connsiteY56" fmla="*/ 390525 h 1314450"/>
              <a:gd name="connsiteX57" fmla="*/ 257728 w 1953178"/>
              <a:gd name="connsiteY57" fmla="*/ 381000 h 1314450"/>
              <a:gd name="connsiteX58" fmla="*/ 295828 w 1953178"/>
              <a:gd name="connsiteY58" fmla="*/ 371475 h 1314450"/>
              <a:gd name="connsiteX59" fmla="*/ 352978 w 1953178"/>
              <a:gd name="connsiteY59" fmla="*/ 352425 h 1314450"/>
              <a:gd name="connsiteX60" fmla="*/ 562528 w 1953178"/>
              <a:gd name="connsiteY60" fmla="*/ 333375 h 1314450"/>
              <a:gd name="connsiteX61" fmla="*/ 619678 w 1953178"/>
              <a:gd name="connsiteY61" fmla="*/ 295275 h 1314450"/>
              <a:gd name="connsiteX62" fmla="*/ 676828 w 1953178"/>
              <a:gd name="connsiteY62" fmla="*/ 276225 h 1314450"/>
              <a:gd name="connsiteX63" fmla="*/ 705403 w 1953178"/>
              <a:gd name="connsiteY63" fmla="*/ 257175 h 1314450"/>
              <a:gd name="connsiteX64" fmla="*/ 914953 w 1953178"/>
              <a:gd name="connsiteY64" fmla="*/ 247650 h 1314450"/>
              <a:gd name="connsiteX65" fmla="*/ 1029253 w 1953178"/>
              <a:gd name="connsiteY65" fmla="*/ 209550 h 1314450"/>
              <a:gd name="connsiteX66" fmla="*/ 1057828 w 1953178"/>
              <a:gd name="connsiteY66" fmla="*/ 200025 h 1314450"/>
              <a:gd name="connsiteX67" fmla="*/ 1114978 w 1953178"/>
              <a:gd name="connsiteY67" fmla="*/ 161925 h 1314450"/>
              <a:gd name="connsiteX68" fmla="*/ 1143553 w 1953178"/>
              <a:gd name="connsiteY68" fmla="*/ 142875 h 1314450"/>
              <a:gd name="connsiteX69" fmla="*/ 1172128 w 1953178"/>
              <a:gd name="connsiteY69" fmla="*/ 85725 h 1314450"/>
              <a:gd name="connsiteX70" fmla="*/ 1191178 w 1953178"/>
              <a:gd name="connsiteY70" fmla="*/ 57150 h 1314450"/>
              <a:gd name="connsiteX71" fmla="*/ 1200703 w 1953178"/>
              <a:gd name="connsiteY71" fmla="*/ 0 h 1314450"/>
              <a:gd name="connsiteX0" fmla="*/ 1201393 w 1953868"/>
              <a:gd name="connsiteY0" fmla="*/ 0 h 1314450"/>
              <a:gd name="connsiteX1" fmla="*/ 1201393 w 1953868"/>
              <a:gd name="connsiteY1" fmla="*/ 0 h 1314450"/>
              <a:gd name="connsiteX2" fmla="*/ 1258543 w 1953868"/>
              <a:gd name="connsiteY2" fmla="*/ 66675 h 1314450"/>
              <a:gd name="connsiteX3" fmla="*/ 1344268 w 1953868"/>
              <a:gd name="connsiteY3" fmla="*/ 133350 h 1314450"/>
              <a:gd name="connsiteX4" fmla="*/ 1449043 w 1953868"/>
              <a:gd name="connsiteY4" fmla="*/ 238125 h 1314450"/>
              <a:gd name="connsiteX5" fmla="*/ 1525243 w 1953868"/>
              <a:gd name="connsiteY5" fmla="*/ 314325 h 1314450"/>
              <a:gd name="connsiteX6" fmla="*/ 1582393 w 1953868"/>
              <a:gd name="connsiteY6" fmla="*/ 361950 h 1314450"/>
              <a:gd name="connsiteX7" fmla="*/ 1639543 w 1953868"/>
              <a:gd name="connsiteY7" fmla="*/ 438150 h 1314450"/>
              <a:gd name="connsiteX8" fmla="*/ 1668118 w 1953868"/>
              <a:gd name="connsiteY8" fmla="*/ 495300 h 1314450"/>
              <a:gd name="connsiteX9" fmla="*/ 1725268 w 1953868"/>
              <a:gd name="connsiteY9" fmla="*/ 581025 h 1314450"/>
              <a:gd name="connsiteX10" fmla="*/ 1810993 w 1953868"/>
              <a:gd name="connsiteY10" fmla="*/ 742950 h 1314450"/>
              <a:gd name="connsiteX11" fmla="*/ 1858618 w 1953868"/>
              <a:gd name="connsiteY11" fmla="*/ 828675 h 1314450"/>
              <a:gd name="connsiteX12" fmla="*/ 1877668 w 1953868"/>
              <a:gd name="connsiteY12" fmla="*/ 885825 h 1314450"/>
              <a:gd name="connsiteX13" fmla="*/ 1887193 w 1953868"/>
              <a:gd name="connsiteY13" fmla="*/ 914400 h 1314450"/>
              <a:gd name="connsiteX14" fmla="*/ 1953868 w 1953868"/>
              <a:gd name="connsiteY14" fmla="*/ 1076325 h 1314450"/>
              <a:gd name="connsiteX15" fmla="*/ 1820518 w 1953868"/>
              <a:gd name="connsiteY15" fmla="*/ 1133475 h 1314450"/>
              <a:gd name="connsiteX16" fmla="*/ 1620493 w 1953868"/>
              <a:gd name="connsiteY16" fmla="*/ 1152525 h 1314450"/>
              <a:gd name="connsiteX17" fmla="*/ 1572868 w 1953868"/>
              <a:gd name="connsiteY17" fmla="*/ 1162050 h 1314450"/>
              <a:gd name="connsiteX18" fmla="*/ 1534768 w 1953868"/>
              <a:gd name="connsiteY18" fmla="*/ 1171575 h 1314450"/>
              <a:gd name="connsiteX19" fmla="*/ 1449043 w 1953868"/>
              <a:gd name="connsiteY19" fmla="*/ 1181100 h 1314450"/>
              <a:gd name="connsiteX20" fmla="*/ 1420468 w 1953868"/>
              <a:gd name="connsiteY20" fmla="*/ 1190625 h 1314450"/>
              <a:gd name="connsiteX21" fmla="*/ 1306168 w 1953868"/>
              <a:gd name="connsiteY21" fmla="*/ 1209675 h 1314450"/>
              <a:gd name="connsiteX22" fmla="*/ 1277593 w 1953868"/>
              <a:gd name="connsiteY22" fmla="*/ 1219200 h 1314450"/>
              <a:gd name="connsiteX23" fmla="*/ 1229968 w 1953868"/>
              <a:gd name="connsiteY23" fmla="*/ 1238250 h 1314450"/>
              <a:gd name="connsiteX24" fmla="*/ 1163293 w 1953868"/>
              <a:gd name="connsiteY24" fmla="*/ 1247775 h 1314450"/>
              <a:gd name="connsiteX25" fmla="*/ 1134718 w 1953868"/>
              <a:gd name="connsiteY25" fmla="*/ 1266825 h 1314450"/>
              <a:gd name="connsiteX26" fmla="*/ 1039468 w 1953868"/>
              <a:gd name="connsiteY26" fmla="*/ 1295400 h 1314450"/>
              <a:gd name="connsiteX27" fmla="*/ 982318 w 1953868"/>
              <a:gd name="connsiteY27" fmla="*/ 1314450 h 1314450"/>
              <a:gd name="connsiteX28" fmla="*/ 896593 w 1953868"/>
              <a:gd name="connsiteY28" fmla="*/ 1304925 h 1314450"/>
              <a:gd name="connsiteX29" fmla="*/ 868018 w 1953868"/>
              <a:gd name="connsiteY29" fmla="*/ 1276350 h 1314450"/>
              <a:gd name="connsiteX30" fmla="*/ 820393 w 1953868"/>
              <a:gd name="connsiteY30" fmla="*/ 1266825 h 1314450"/>
              <a:gd name="connsiteX31" fmla="*/ 772768 w 1953868"/>
              <a:gd name="connsiteY31" fmla="*/ 1171575 h 1314450"/>
              <a:gd name="connsiteX32" fmla="*/ 763243 w 1953868"/>
              <a:gd name="connsiteY32" fmla="*/ 1143000 h 1314450"/>
              <a:gd name="connsiteX33" fmla="*/ 725143 w 1953868"/>
              <a:gd name="connsiteY33" fmla="*/ 1133475 h 1314450"/>
              <a:gd name="connsiteX34" fmla="*/ 667993 w 1953868"/>
              <a:gd name="connsiteY34" fmla="*/ 1104900 h 1314450"/>
              <a:gd name="connsiteX35" fmla="*/ 639418 w 1953868"/>
              <a:gd name="connsiteY35" fmla="*/ 1095375 h 1314450"/>
              <a:gd name="connsiteX36" fmla="*/ 563218 w 1953868"/>
              <a:gd name="connsiteY36" fmla="*/ 1038225 h 1314450"/>
              <a:gd name="connsiteX37" fmla="*/ 506068 w 1953868"/>
              <a:gd name="connsiteY37" fmla="*/ 1000125 h 1314450"/>
              <a:gd name="connsiteX38" fmla="*/ 467968 w 1953868"/>
              <a:gd name="connsiteY38" fmla="*/ 942975 h 1314450"/>
              <a:gd name="connsiteX39" fmla="*/ 439393 w 1953868"/>
              <a:gd name="connsiteY39" fmla="*/ 895350 h 1314450"/>
              <a:gd name="connsiteX40" fmla="*/ 410818 w 1953868"/>
              <a:gd name="connsiteY40" fmla="*/ 866775 h 1314450"/>
              <a:gd name="connsiteX41" fmla="*/ 372718 w 1953868"/>
              <a:gd name="connsiteY41" fmla="*/ 809625 h 1314450"/>
              <a:gd name="connsiteX42" fmla="*/ 353668 w 1953868"/>
              <a:gd name="connsiteY42" fmla="*/ 781050 h 1314450"/>
              <a:gd name="connsiteX43" fmla="*/ 325093 w 1953868"/>
              <a:gd name="connsiteY43" fmla="*/ 762000 h 1314450"/>
              <a:gd name="connsiteX44" fmla="*/ 306043 w 1953868"/>
              <a:gd name="connsiteY44" fmla="*/ 733425 h 1314450"/>
              <a:gd name="connsiteX45" fmla="*/ 220318 w 1953868"/>
              <a:gd name="connsiteY45" fmla="*/ 685800 h 1314450"/>
              <a:gd name="connsiteX46" fmla="*/ 172693 w 1953868"/>
              <a:gd name="connsiteY46" fmla="*/ 647700 h 1314450"/>
              <a:gd name="connsiteX47" fmla="*/ 115543 w 1953868"/>
              <a:gd name="connsiteY47" fmla="*/ 609600 h 1314450"/>
              <a:gd name="connsiteX48" fmla="*/ 86968 w 1953868"/>
              <a:gd name="connsiteY48" fmla="*/ 581025 h 1314450"/>
              <a:gd name="connsiteX49" fmla="*/ 29818 w 1953868"/>
              <a:gd name="connsiteY49" fmla="*/ 561975 h 1314450"/>
              <a:gd name="connsiteX50" fmla="*/ 1243 w 1953868"/>
              <a:gd name="connsiteY50" fmla="*/ 504825 h 1314450"/>
              <a:gd name="connsiteX51" fmla="*/ 77443 w 1953868"/>
              <a:gd name="connsiteY51" fmla="*/ 438150 h 1314450"/>
              <a:gd name="connsiteX52" fmla="*/ 96493 w 1953868"/>
              <a:gd name="connsiteY52" fmla="*/ 381000 h 1314450"/>
              <a:gd name="connsiteX53" fmla="*/ 144118 w 1953868"/>
              <a:gd name="connsiteY53" fmla="*/ 419100 h 1314450"/>
              <a:gd name="connsiteX54" fmla="*/ 201268 w 1953868"/>
              <a:gd name="connsiteY54" fmla="*/ 400050 h 1314450"/>
              <a:gd name="connsiteX55" fmla="*/ 229843 w 1953868"/>
              <a:gd name="connsiteY55" fmla="*/ 390525 h 1314450"/>
              <a:gd name="connsiteX56" fmla="*/ 258418 w 1953868"/>
              <a:gd name="connsiteY56" fmla="*/ 381000 h 1314450"/>
              <a:gd name="connsiteX57" fmla="*/ 296518 w 1953868"/>
              <a:gd name="connsiteY57" fmla="*/ 371475 h 1314450"/>
              <a:gd name="connsiteX58" fmla="*/ 353668 w 1953868"/>
              <a:gd name="connsiteY58" fmla="*/ 352425 h 1314450"/>
              <a:gd name="connsiteX59" fmla="*/ 563218 w 1953868"/>
              <a:gd name="connsiteY59" fmla="*/ 333375 h 1314450"/>
              <a:gd name="connsiteX60" fmla="*/ 620368 w 1953868"/>
              <a:gd name="connsiteY60" fmla="*/ 295275 h 1314450"/>
              <a:gd name="connsiteX61" fmla="*/ 677518 w 1953868"/>
              <a:gd name="connsiteY61" fmla="*/ 276225 h 1314450"/>
              <a:gd name="connsiteX62" fmla="*/ 706093 w 1953868"/>
              <a:gd name="connsiteY62" fmla="*/ 257175 h 1314450"/>
              <a:gd name="connsiteX63" fmla="*/ 915643 w 1953868"/>
              <a:gd name="connsiteY63" fmla="*/ 247650 h 1314450"/>
              <a:gd name="connsiteX64" fmla="*/ 1029943 w 1953868"/>
              <a:gd name="connsiteY64" fmla="*/ 209550 h 1314450"/>
              <a:gd name="connsiteX65" fmla="*/ 1058518 w 1953868"/>
              <a:gd name="connsiteY65" fmla="*/ 200025 h 1314450"/>
              <a:gd name="connsiteX66" fmla="*/ 1115668 w 1953868"/>
              <a:gd name="connsiteY66" fmla="*/ 161925 h 1314450"/>
              <a:gd name="connsiteX67" fmla="*/ 1144243 w 1953868"/>
              <a:gd name="connsiteY67" fmla="*/ 142875 h 1314450"/>
              <a:gd name="connsiteX68" fmla="*/ 1172818 w 1953868"/>
              <a:gd name="connsiteY68" fmla="*/ 85725 h 1314450"/>
              <a:gd name="connsiteX69" fmla="*/ 1191868 w 1953868"/>
              <a:gd name="connsiteY69" fmla="*/ 57150 h 1314450"/>
              <a:gd name="connsiteX70" fmla="*/ 1201393 w 1953868"/>
              <a:gd name="connsiteY70" fmla="*/ 0 h 1314450"/>
              <a:gd name="connsiteX0" fmla="*/ 1171624 w 1924099"/>
              <a:gd name="connsiteY0" fmla="*/ 0 h 1314450"/>
              <a:gd name="connsiteX1" fmla="*/ 1171624 w 1924099"/>
              <a:gd name="connsiteY1" fmla="*/ 0 h 1314450"/>
              <a:gd name="connsiteX2" fmla="*/ 1228774 w 1924099"/>
              <a:gd name="connsiteY2" fmla="*/ 66675 h 1314450"/>
              <a:gd name="connsiteX3" fmla="*/ 1314499 w 1924099"/>
              <a:gd name="connsiteY3" fmla="*/ 133350 h 1314450"/>
              <a:gd name="connsiteX4" fmla="*/ 1419274 w 1924099"/>
              <a:gd name="connsiteY4" fmla="*/ 238125 h 1314450"/>
              <a:gd name="connsiteX5" fmla="*/ 1495474 w 1924099"/>
              <a:gd name="connsiteY5" fmla="*/ 314325 h 1314450"/>
              <a:gd name="connsiteX6" fmla="*/ 1552624 w 1924099"/>
              <a:gd name="connsiteY6" fmla="*/ 361950 h 1314450"/>
              <a:gd name="connsiteX7" fmla="*/ 1609774 w 1924099"/>
              <a:gd name="connsiteY7" fmla="*/ 438150 h 1314450"/>
              <a:gd name="connsiteX8" fmla="*/ 1638349 w 1924099"/>
              <a:gd name="connsiteY8" fmla="*/ 495300 h 1314450"/>
              <a:gd name="connsiteX9" fmla="*/ 1695499 w 1924099"/>
              <a:gd name="connsiteY9" fmla="*/ 581025 h 1314450"/>
              <a:gd name="connsiteX10" fmla="*/ 1781224 w 1924099"/>
              <a:gd name="connsiteY10" fmla="*/ 742950 h 1314450"/>
              <a:gd name="connsiteX11" fmla="*/ 1828849 w 1924099"/>
              <a:gd name="connsiteY11" fmla="*/ 828675 h 1314450"/>
              <a:gd name="connsiteX12" fmla="*/ 1847899 w 1924099"/>
              <a:gd name="connsiteY12" fmla="*/ 885825 h 1314450"/>
              <a:gd name="connsiteX13" fmla="*/ 1857424 w 1924099"/>
              <a:gd name="connsiteY13" fmla="*/ 914400 h 1314450"/>
              <a:gd name="connsiteX14" fmla="*/ 1924099 w 1924099"/>
              <a:gd name="connsiteY14" fmla="*/ 1076325 h 1314450"/>
              <a:gd name="connsiteX15" fmla="*/ 1790749 w 1924099"/>
              <a:gd name="connsiteY15" fmla="*/ 1133475 h 1314450"/>
              <a:gd name="connsiteX16" fmla="*/ 1590724 w 1924099"/>
              <a:gd name="connsiteY16" fmla="*/ 1152525 h 1314450"/>
              <a:gd name="connsiteX17" fmla="*/ 1543099 w 1924099"/>
              <a:gd name="connsiteY17" fmla="*/ 1162050 h 1314450"/>
              <a:gd name="connsiteX18" fmla="*/ 1504999 w 1924099"/>
              <a:gd name="connsiteY18" fmla="*/ 1171575 h 1314450"/>
              <a:gd name="connsiteX19" fmla="*/ 1419274 w 1924099"/>
              <a:gd name="connsiteY19" fmla="*/ 1181100 h 1314450"/>
              <a:gd name="connsiteX20" fmla="*/ 1390699 w 1924099"/>
              <a:gd name="connsiteY20" fmla="*/ 1190625 h 1314450"/>
              <a:gd name="connsiteX21" fmla="*/ 1276399 w 1924099"/>
              <a:gd name="connsiteY21" fmla="*/ 1209675 h 1314450"/>
              <a:gd name="connsiteX22" fmla="*/ 1247824 w 1924099"/>
              <a:gd name="connsiteY22" fmla="*/ 1219200 h 1314450"/>
              <a:gd name="connsiteX23" fmla="*/ 1200199 w 1924099"/>
              <a:gd name="connsiteY23" fmla="*/ 1238250 h 1314450"/>
              <a:gd name="connsiteX24" fmla="*/ 1133524 w 1924099"/>
              <a:gd name="connsiteY24" fmla="*/ 1247775 h 1314450"/>
              <a:gd name="connsiteX25" fmla="*/ 1104949 w 1924099"/>
              <a:gd name="connsiteY25" fmla="*/ 1266825 h 1314450"/>
              <a:gd name="connsiteX26" fmla="*/ 1009699 w 1924099"/>
              <a:gd name="connsiteY26" fmla="*/ 1295400 h 1314450"/>
              <a:gd name="connsiteX27" fmla="*/ 952549 w 1924099"/>
              <a:gd name="connsiteY27" fmla="*/ 1314450 h 1314450"/>
              <a:gd name="connsiteX28" fmla="*/ 866824 w 1924099"/>
              <a:gd name="connsiteY28" fmla="*/ 1304925 h 1314450"/>
              <a:gd name="connsiteX29" fmla="*/ 838249 w 1924099"/>
              <a:gd name="connsiteY29" fmla="*/ 1276350 h 1314450"/>
              <a:gd name="connsiteX30" fmla="*/ 790624 w 1924099"/>
              <a:gd name="connsiteY30" fmla="*/ 1266825 h 1314450"/>
              <a:gd name="connsiteX31" fmla="*/ 742999 w 1924099"/>
              <a:gd name="connsiteY31" fmla="*/ 1171575 h 1314450"/>
              <a:gd name="connsiteX32" fmla="*/ 733474 w 1924099"/>
              <a:gd name="connsiteY32" fmla="*/ 1143000 h 1314450"/>
              <a:gd name="connsiteX33" fmla="*/ 695374 w 1924099"/>
              <a:gd name="connsiteY33" fmla="*/ 1133475 h 1314450"/>
              <a:gd name="connsiteX34" fmla="*/ 638224 w 1924099"/>
              <a:gd name="connsiteY34" fmla="*/ 1104900 h 1314450"/>
              <a:gd name="connsiteX35" fmla="*/ 609649 w 1924099"/>
              <a:gd name="connsiteY35" fmla="*/ 1095375 h 1314450"/>
              <a:gd name="connsiteX36" fmla="*/ 533449 w 1924099"/>
              <a:gd name="connsiteY36" fmla="*/ 1038225 h 1314450"/>
              <a:gd name="connsiteX37" fmla="*/ 476299 w 1924099"/>
              <a:gd name="connsiteY37" fmla="*/ 1000125 h 1314450"/>
              <a:gd name="connsiteX38" fmla="*/ 438199 w 1924099"/>
              <a:gd name="connsiteY38" fmla="*/ 942975 h 1314450"/>
              <a:gd name="connsiteX39" fmla="*/ 409624 w 1924099"/>
              <a:gd name="connsiteY39" fmla="*/ 895350 h 1314450"/>
              <a:gd name="connsiteX40" fmla="*/ 381049 w 1924099"/>
              <a:gd name="connsiteY40" fmla="*/ 866775 h 1314450"/>
              <a:gd name="connsiteX41" fmla="*/ 342949 w 1924099"/>
              <a:gd name="connsiteY41" fmla="*/ 809625 h 1314450"/>
              <a:gd name="connsiteX42" fmla="*/ 323899 w 1924099"/>
              <a:gd name="connsiteY42" fmla="*/ 781050 h 1314450"/>
              <a:gd name="connsiteX43" fmla="*/ 295324 w 1924099"/>
              <a:gd name="connsiteY43" fmla="*/ 762000 h 1314450"/>
              <a:gd name="connsiteX44" fmla="*/ 276274 w 1924099"/>
              <a:gd name="connsiteY44" fmla="*/ 733425 h 1314450"/>
              <a:gd name="connsiteX45" fmla="*/ 190549 w 1924099"/>
              <a:gd name="connsiteY45" fmla="*/ 685800 h 1314450"/>
              <a:gd name="connsiteX46" fmla="*/ 142924 w 1924099"/>
              <a:gd name="connsiteY46" fmla="*/ 647700 h 1314450"/>
              <a:gd name="connsiteX47" fmla="*/ 85774 w 1924099"/>
              <a:gd name="connsiteY47" fmla="*/ 609600 h 1314450"/>
              <a:gd name="connsiteX48" fmla="*/ 57199 w 1924099"/>
              <a:gd name="connsiteY48" fmla="*/ 581025 h 1314450"/>
              <a:gd name="connsiteX49" fmla="*/ 49 w 1924099"/>
              <a:gd name="connsiteY49" fmla="*/ 561975 h 1314450"/>
              <a:gd name="connsiteX50" fmla="*/ 47674 w 1924099"/>
              <a:gd name="connsiteY50" fmla="*/ 438150 h 1314450"/>
              <a:gd name="connsiteX51" fmla="*/ 66724 w 1924099"/>
              <a:gd name="connsiteY51" fmla="*/ 381000 h 1314450"/>
              <a:gd name="connsiteX52" fmla="*/ 114349 w 1924099"/>
              <a:gd name="connsiteY52" fmla="*/ 419100 h 1314450"/>
              <a:gd name="connsiteX53" fmla="*/ 171499 w 1924099"/>
              <a:gd name="connsiteY53" fmla="*/ 400050 h 1314450"/>
              <a:gd name="connsiteX54" fmla="*/ 200074 w 1924099"/>
              <a:gd name="connsiteY54" fmla="*/ 390525 h 1314450"/>
              <a:gd name="connsiteX55" fmla="*/ 228649 w 1924099"/>
              <a:gd name="connsiteY55" fmla="*/ 381000 h 1314450"/>
              <a:gd name="connsiteX56" fmla="*/ 266749 w 1924099"/>
              <a:gd name="connsiteY56" fmla="*/ 371475 h 1314450"/>
              <a:gd name="connsiteX57" fmla="*/ 323899 w 1924099"/>
              <a:gd name="connsiteY57" fmla="*/ 352425 h 1314450"/>
              <a:gd name="connsiteX58" fmla="*/ 533449 w 1924099"/>
              <a:gd name="connsiteY58" fmla="*/ 333375 h 1314450"/>
              <a:gd name="connsiteX59" fmla="*/ 590599 w 1924099"/>
              <a:gd name="connsiteY59" fmla="*/ 295275 h 1314450"/>
              <a:gd name="connsiteX60" fmla="*/ 647749 w 1924099"/>
              <a:gd name="connsiteY60" fmla="*/ 276225 h 1314450"/>
              <a:gd name="connsiteX61" fmla="*/ 676324 w 1924099"/>
              <a:gd name="connsiteY61" fmla="*/ 257175 h 1314450"/>
              <a:gd name="connsiteX62" fmla="*/ 885874 w 1924099"/>
              <a:gd name="connsiteY62" fmla="*/ 247650 h 1314450"/>
              <a:gd name="connsiteX63" fmla="*/ 1000174 w 1924099"/>
              <a:gd name="connsiteY63" fmla="*/ 209550 h 1314450"/>
              <a:gd name="connsiteX64" fmla="*/ 1028749 w 1924099"/>
              <a:gd name="connsiteY64" fmla="*/ 200025 h 1314450"/>
              <a:gd name="connsiteX65" fmla="*/ 1085899 w 1924099"/>
              <a:gd name="connsiteY65" fmla="*/ 161925 h 1314450"/>
              <a:gd name="connsiteX66" fmla="*/ 1114474 w 1924099"/>
              <a:gd name="connsiteY66" fmla="*/ 142875 h 1314450"/>
              <a:gd name="connsiteX67" fmla="*/ 1143049 w 1924099"/>
              <a:gd name="connsiteY67" fmla="*/ 85725 h 1314450"/>
              <a:gd name="connsiteX68" fmla="*/ 1162099 w 1924099"/>
              <a:gd name="connsiteY68" fmla="*/ 57150 h 1314450"/>
              <a:gd name="connsiteX69" fmla="*/ 1171624 w 1924099"/>
              <a:gd name="connsiteY69" fmla="*/ 0 h 1314450"/>
              <a:gd name="connsiteX0" fmla="*/ 1124258 w 1876733"/>
              <a:gd name="connsiteY0" fmla="*/ 0 h 1314450"/>
              <a:gd name="connsiteX1" fmla="*/ 1124258 w 1876733"/>
              <a:gd name="connsiteY1" fmla="*/ 0 h 1314450"/>
              <a:gd name="connsiteX2" fmla="*/ 1181408 w 1876733"/>
              <a:gd name="connsiteY2" fmla="*/ 66675 h 1314450"/>
              <a:gd name="connsiteX3" fmla="*/ 1267133 w 1876733"/>
              <a:gd name="connsiteY3" fmla="*/ 133350 h 1314450"/>
              <a:gd name="connsiteX4" fmla="*/ 1371908 w 1876733"/>
              <a:gd name="connsiteY4" fmla="*/ 238125 h 1314450"/>
              <a:gd name="connsiteX5" fmla="*/ 1448108 w 1876733"/>
              <a:gd name="connsiteY5" fmla="*/ 314325 h 1314450"/>
              <a:gd name="connsiteX6" fmla="*/ 1505258 w 1876733"/>
              <a:gd name="connsiteY6" fmla="*/ 361950 h 1314450"/>
              <a:gd name="connsiteX7" fmla="*/ 1562408 w 1876733"/>
              <a:gd name="connsiteY7" fmla="*/ 438150 h 1314450"/>
              <a:gd name="connsiteX8" fmla="*/ 1590983 w 1876733"/>
              <a:gd name="connsiteY8" fmla="*/ 495300 h 1314450"/>
              <a:gd name="connsiteX9" fmla="*/ 1648133 w 1876733"/>
              <a:gd name="connsiteY9" fmla="*/ 581025 h 1314450"/>
              <a:gd name="connsiteX10" fmla="*/ 1733858 w 1876733"/>
              <a:gd name="connsiteY10" fmla="*/ 742950 h 1314450"/>
              <a:gd name="connsiteX11" fmla="*/ 1781483 w 1876733"/>
              <a:gd name="connsiteY11" fmla="*/ 828675 h 1314450"/>
              <a:gd name="connsiteX12" fmla="*/ 1800533 w 1876733"/>
              <a:gd name="connsiteY12" fmla="*/ 885825 h 1314450"/>
              <a:gd name="connsiteX13" fmla="*/ 1810058 w 1876733"/>
              <a:gd name="connsiteY13" fmla="*/ 914400 h 1314450"/>
              <a:gd name="connsiteX14" fmla="*/ 1876733 w 1876733"/>
              <a:gd name="connsiteY14" fmla="*/ 1076325 h 1314450"/>
              <a:gd name="connsiteX15" fmla="*/ 1743383 w 1876733"/>
              <a:gd name="connsiteY15" fmla="*/ 1133475 h 1314450"/>
              <a:gd name="connsiteX16" fmla="*/ 1543358 w 1876733"/>
              <a:gd name="connsiteY16" fmla="*/ 1152525 h 1314450"/>
              <a:gd name="connsiteX17" fmla="*/ 1495733 w 1876733"/>
              <a:gd name="connsiteY17" fmla="*/ 1162050 h 1314450"/>
              <a:gd name="connsiteX18" fmla="*/ 1457633 w 1876733"/>
              <a:gd name="connsiteY18" fmla="*/ 1171575 h 1314450"/>
              <a:gd name="connsiteX19" fmla="*/ 1371908 w 1876733"/>
              <a:gd name="connsiteY19" fmla="*/ 1181100 h 1314450"/>
              <a:gd name="connsiteX20" fmla="*/ 1343333 w 1876733"/>
              <a:gd name="connsiteY20" fmla="*/ 1190625 h 1314450"/>
              <a:gd name="connsiteX21" fmla="*/ 1229033 w 1876733"/>
              <a:gd name="connsiteY21" fmla="*/ 1209675 h 1314450"/>
              <a:gd name="connsiteX22" fmla="*/ 1200458 w 1876733"/>
              <a:gd name="connsiteY22" fmla="*/ 1219200 h 1314450"/>
              <a:gd name="connsiteX23" fmla="*/ 1152833 w 1876733"/>
              <a:gd name="connsiteY23" fmla="*/ 1238250 h 1314450"/>
              <a:gd name="connsiteX24" fmla="*/ 1086158 w 1876733"/>
              <a:gd name="connsiteY24" fmla="*/ 1247775 h 1314450"/>
              <a:gd name="connsiteX25" fmla="*/ 1057583 w 1876733"/>
              <a:gd name="connsiteY25" fmla="*/ 1266825 h 1314450"/>
              <a:gd name="connsiteX26" fmla="*/ 962333 w 1876733"/>
              <a:gd name="connsiteY26" fmla="*/ 1295400 h 1314450"/>
              <a:gd name="connsiteX27" fmla="*/ 905183 w 1876733"/>
              <a:gd name="connsiteY27" fmla="*/ 1314450 h 1314450"/>
              <a:gd name="connsiteX28" fmla="*/ 819458 w 1876733"/>
              <a:gd name="connsiteY28" fmla="*/ 1304925 h 1314450"/>
              <a:gd name="connsiteX29" fmla="*/ 790883 w 1876733"/>
              <a:gd name="connsiteY29" fmla="*/ 1276350 h 1314450"/>
              <a:gd name="connsiteX30" fmla="*/ 743258 w 1876733"/>
              <a:gd name="connsiteY30" fmla="*/ 1266825 h 1314450"/>
              <a:gd name="connsiteX31" fmla="*/ 695633 w 1876733"/>
              <a:gd name="connsiteY31" fmla="*/ 1171575 h 1314450"/>
              <a:gd name="connsiteX32" fmla="*/ 686108 w 1876733"/>
              <a:gd name="connsiteY32" fmla="*/ 1143000 h 1314450"/>
              <a:gd name="connsiteX33" fmla="*/ 648008 w 1876733"/>
              <a:gd name="connsiteY33" fmla="*/ 1133475 h 1314450"/>
              <a:gd name="connsiteX34" fmla="*/ 590858 w 1876733"/>
              <a:gd name="connsiteY34" fmla="*/ 1104900 h 1314450"/>
              <a:gd name="connsiteX35" fmla="*/ 562283 w 1876733"/>
              <a:gd name="connsiteY35" fmla="*/ 1095375 h 1314450"/>
              <a:gd name="connsiteX36" fmla="*/ 486083 w 1876733"/>
              <a:gd name="connsiteY36" fmla="*/ 1038225 h 1314450"/>
              <a:gd name="connsiteX37" fmla="*/ 428933 w 1876733"/>
              <a:gd name="connsiteY37" fmla="*/ 1000125 h 1314450"/>
              <a:gd name="connsiteX38" fmla="*/ 390833 w 1876733"/>
              <a:gd name="connsiteY38" fmla="*/ 942975 h 1314450"/>
              <a:gd name="connsiteX39" fmla="*/ 362258 w 1876733"/>
              <a:gd name="connsiteY39" fmla="*/ 895350 h 1314450"/>
              <a:gd name="connsiteX40" fmla="*/ 333683 w 1876733"/>
              <a:gd name="connsiteY40" fmla="*/ 866775 h 1314450"/>
              <a:gd name="connsiteX41" fmla="*/ 295583 w 1876733"/>
              <a:gd name="connsiteY41" fmla="*/ 809625 h 1314450"/>
              <a:gd name="connsiteX42" fmla="*/ 276533 w 1876733"/>
              <a:gd name="connsiteY42" fmla="*/ 781050 h 1314450"/>
              <a:gd name="connsiteX43" fmla="*/ 247958 w 1876733"/>
              <a:gd name="connsiteY43" fmla="*/ 762000 h 1314450"/>
              <a:gd name="connsiteX44" fmla="*/ 228908 w 1876733"/>
              <a:gd name="connsiteY44" fmla="*/ 733425 h 1314450"/>
              <a:gd name="connsiteX45" fmla="*/ 143183 w 1876733"/>
              <a:gd name="connsiteY45" fmla="*/ 685800 h 1314450"/>
              <a:gd name="connsiteX46" fmla="*/ 95558 w 1876733"/>
              <a:gd name="connsiteY46" fmla="*/ 647700 h 1314450"/>
              <a:gd name="connsiteX47" fmla="*/ 38408 w 1876733"/>
              <a:gd name="connsiteY47" fmla="*/ 609600 h 1314450"/>
              <a:gd name="connsiteX48" fmla="*/ 9833 w 1876733"/>
              <a:gd name="connsiteY48" fmla="*/ 581025 h 1314450"/>
              <a:gd name="connsiteX49" fmla="*/ 308 w 1876733"/>
              <a:gd name="connsiteY49" fmla="*/ 438150 h 1314450"/>
              <a:gd name="connsiteX50" fmla="*/ 19358 w 1876733"/>
              <a:gd name="connsiteY50" fmla="*/ 381000 h 1314450"/>
              <a:gd name="connsiteX51" fmla="*/ 66983 w 1876733"/>
              <a:gd name="connsiteY51" fmla="*/ 419100 h 1314450"/>
              <a:gd name="connsiteX52" fmla="*/ 124133 w 1876733"/>
              <a:gd name="connsiteY52" fmla="*/ 400050 h 1314450"/>
              <a:gd name="connsiteX53" fmla="*/ 152708 w 1876733"/>
              <a:gd name="connsiteY53" fmla="*/ 390525 h 1314450"/>
              <a:gd name="connsiteX54" fmla="*/ 181283 w 1876733"/>
              <a:gd name="connsiteY54" fmla="*/ 381000 h 1314450"/>
              <a:gd name="connsiteX55" fmla="*/ 219383 w 1876733"/>
              <a:gd name="connsiteY55" fmla="*/ 371475 h 1314450"/>
              <a:gd name="connsiteX56" fmla="*/ 276533 w 1876733"/>
              <a:gd name="connsiteY56" fmla="*/ 352425 h 1314450"/>
              <a:gd name="connsiteX57" fmla="*/ 486083 w 1876733"/>
              <a:gd name="connsiteY57" fmla="*/ 333375 h 1314450"/>
              <a:gd name="connsiteX58" fmla="*/ 543233 w 1876733"/>
              <a:gd name="connsiteY58" fmla="*/ 295275 h 1314450"/>
              <a:gd name="connsiteX59" fmla="*/ 600383 w 1876733"/>
              <a:gd name="connsiteY59" fmla="*/ 276225 h 1314450"/>
              <a:gd name="connsiteX60" fmla="*/ 628958 w 1876733"/>
              <a:gd name="connsiteY60" fmla="*/ 257175 h 1314450"/>
              <a:gd name="connsiteX61" fmla="*/ 838508 w 1876733"/>
              <a:gd name="connsiteY61" fmla="*/ 247650 h 1314450"/>
              <a:gd name="connsiteX62" fmla="*/ 952808 w 1876733"/>
              <a:gd name="connsiteY62" fmla="*/ 209550 h 1314450"/>
              <a:gd name="connsiteX63" fmla="*/ 981383 w 1876733"/>
              <a:gd name="connsiteY63" fmla="*/ 200025 h 1314450"/>
              <a:gd name="connsiteX64" fmla="*/ 1038533 w 1876733"/>
              <a:gd name="connsiteY64" fmla="*/ 161925 h 1314450"/>
              <a:gd name="connsiteX65" fmla="*/ 1067108 w 1876733"/>
              <a:gd name="connsiteY65" fmla="*/ 142875 h 1314450"/>
              <a:gd name="connsiteX66" fmla="*/ 1095683 w 1876733"/>
              <a:gd name="connsiteY66" fmla="*/ 85725 h 1314450"/>
              <a:gd name="connsiteX67" fmla="*/ 1114733 w 1876733"/>
              <a:gd name="connsiteY67" fmla="*/ 57150 h 1314450"/>
              <a:gd name="connsiteX68" fmla="*/ 1124258 w 1876733"/>
              <a:gd name="connsiteY68" fmla="*/ 0 h 1314450"/>
              <a:gd name="connsiteX0" fmla="*/ 1139769 w 1892244"/>
              <a:gd name="connsiteY0" fmla="*/ 0 h 1314450"/>
              <a:gd name="connsiteX1" fmla="*/ 1139769 w 1892244"/>
              <a:gd name="connsiteY1" fmla="*/ 0 h 1314450"/>
              <a:gd name="connsiteX2" fmla="*/ 1196919 w 1892244"/>
              <a:gd name="connsiteY2" fmla="*/ 66675 h 1314450"/>
              <a:gd name="connsiteX3" fmla="*/ 1282644 w 1892244"/>
              <a:gd name="connsiteY3" fmla="*/ 133350 h 1314450"/>
              <a:gd name="connsiteX4" fmla="*/ 1387419 w 1892244"/>
              <a:gd name="connsiteY4" fmla="*/ 238125 h 1314450"/>
              <a:gd name="connsiteX5" fmla="*/ 1463619 w 1892244"/>
              <a:gd name="connsiteY5" fmla="*/ 314325 h 1314450"/>
              <a:gd name="connsiteX6" fmla="*/ 1520769 w 1892244"/>
              <a:gd name="connsiteY6" fmla="*/ 361950 h 1314450"/>
              <a:gd name="connsiteX7" fmla="*/ 1577919 w 1892244"/>
              <a:gd name="connsiteY7" fmla="*/ 438150 h 1314450"/>
              <a:gd name="connsiteX8" fmla="*/ 1606494 w 1892244"/>
              <a:gd name="connsiteY8" fmla="*/ 495300 h 1314450"/>
              <a:gd name="connsiteX9" fmla="*/ 1663644 w 1892244"/>
              <a:gd name="connsiteY9" fmla="*/ 581025 h 1314450"/>
              <a:gd name="connsiteX10" fmla="*/ 1749369 w 1892244"/>
              <a:gd name="connsiteY10" fmla="*/ 742950 h 1314450"/>
              <a:gd name="connsiteX11" fmla="*/ 1796994 w 1892244"/>
              <a:gd name="connsiteY11" fmla="*/ 828675 h 1314450"/>
              <a:gd name="connsiteX12" fmla="*/ 1816044 w 1892244"/>
              <a:gd name="connsiteY12" fmla="*/ 885825 h 1314450"/>
              <a:gd name="connsiteX13" fmla="*/ 1825569 w 1892244"/>
              <a:gd name="connsiteY13" fmla="*/ 914400 h 1314450"/>
              <a:gd name="connsiteX14" fmla="*/ 1892244 w 1892244"/>
              <a:gd name="connsiteY14" fmla="*/ 1076325 h 1314450"/>
              <a:gd name="connsiteX15" fmla="*/ 1758894 w 1892244"/>
              <a:gd name="connsiteY15" fmla="*/ 1133475 h 1314450"/>
              <a:gd name="connsiteX16" fmla="*/ 1558869 w 1892244"/>
              <a:gd name="connsiteY16" fmla="*/ 1152525 h 1314450"/>
              <a:gd name="connsiteX17" fmla="*/ 1511244 w 1892244"/>
              <a:gd name="connsiteY17" fmla="*/ 1162050 h 1314450"/>
              <a:gd name="connsiteX18" fmla="*/ 1473144 w 1892244"/>
              <a:gd name="connsiteY18" fmla="*/ 1171575 h 1314450"/>
              <a:gd name="connsiteX19" fmla="*/ 1387419 w 1892244"/>
              <a:gd name="connsiteY19" fmla="*/ 1181100 h 1314450"/>
              <a:gd name="connsiteX20" fmla="*/ 1358844 w 1892244"/>
              <a:gd name="connsiteY20" fmla="*/ 1190625 h 1314450"/>
              <a:gd name="connsiteX21" fmla="*/ 1244544 w 1892244"/>
              <a:gd name="connsiteY21" fmla="*/ 1209675 h 1314450"/>
              <a:gd name="connsiteX22" fmla="*/ 1215969 w 1892244"/>
              <a:gd name="connsiteY22" fmla="*/ 1219200 h 1314450"/>
              <a:gd name="connsiteX23" fmla="*/ 1168344 w 1892244"/>
              <a:gd name="connsiteY23" fmla="*/ 1238250 h 1314450"/>
              <a:gd name="connsiteX24" fmla="*/ 1101669 w 1892244"/>
              <a:gd name="connsiteY24" fmla="*/ 1247775 h 1314450"/>
              <a:gd name="connsiteX25" fmla="*/ 1073094 w 1892244"/>
              <a:gd name="connsiteY25" fmla="*/ 1266825 h 1314450"/>
              <a:gd name="connsiteX26" fmla="*/ 977844 w 1892244"/>
              <a:gd name="connsiteY26" fmla="*/ 1295400 h 1314450"/>
              <a:gd name="connsiteX27" fmla="*/ 920694 w 1892244"/>
              <a:gd name="connsiteY27" fmla="*/ 1314450 h 1314450"/>
              <a:gd name="connsiteX28" fmla="*/ 834969 w 1892244"/>
              <a:gd name="connsiteY28" fmla="*/ 1304925 h 1314450"/>
              <a:gd name="connsiteX29" fmla="*/ 806394 w 1892244"/>
              <a:gd name="connsiteY29" fmla="*/ 1276350 h 1314450"/>
              <a:gd name="connsiteX30" fmla="*/ 758769 w 1892244"/>
              <a:gd name="connsiteY30" fmla="*/ 1266825 h 1314450"/>
              <a:gd name="connsiteX31" fmla="*/ 711144 w 1892244"/>
              <a:gd name="connsiteY31" fmla="*/ 1171575 h 1314450"/>
              <a:gd name="connsiteX32" fmla="*/ 701619 w 1892244"/>
              <a:gd name="connsiteY32" fmla="*/ 1143000 h 1314450"/>
              <a:gd name="connsiteX33" fmla="*/ 663519 w 1892244"/>
              <a:gd name="connsiteY33" fmla="*/ 1133475 h 1314450"/>
              <a:gd name="connsiteX34" fmla="*/ 606369 w 1892244"/>
              <a:gd name="connsiteY34" fmla="*/ 1104900 h 1314450"/>
              <a:gd name="connsiteX35" fmla="*/ 577794 w 1892244"/>
              <a:gd name="connsiteY35" fmla="*/ 1095375 h 1314450"/>
              <a:gd name="connsiteX36" fmla="*/ 501594 w 1892244"/>
              <a:gd name="connsiteY36" fmla="*/ 1038225 h 1314450"/>
              <a:gd name="connsiteX37" fmla="*/ 444444 w 1892244"/>
              <a:gd name="connsiteY37" fmla="*/ 1000125 h 1314450"/>
              <a:gd name="connsiteX38" fmla="*/ 406344 w 1892244"/>
              <a:gd name="connsiteY38" fmla="*/ 942975 h 1314450"/>
              <a:gd name="connsiteX39" fmla="*/ 377769 w 1892244"/>
              <a:gd name="connsiteY39" fmla="*/ 895350 h 1314450"/>
              <a:gd name="connsiteX40" fmla="*/ 349194 w 1892244"/>
              <a:gd name="connsiteY40" fmla="*/ 866775 h 1314450"/>
              <a:gd name="connsiteX41" fmla="*/ 311094 w 1892244"/>
              <a:gd name="connsiteY41" fmla="*/ 809625 h 1314450"/>
              <a:gd name="connsiteX42" fmla="*/ 292044 w 1892244"/>
              <a:gd name="connsiteY42" fmla="*/ 781050 h 1314450"/>
              <a:gd name="connsiteX43" fmla="*/ 263469 w 1892244"/>
              <a:gd name="connsiteY43" fmla="*/ 762000 h 1314450"/>
              <a:gd name="connsiteX44" fmla="*/ 244419 w 1892244"/>
              <a:gd name="connsiteY44" fmla="*/ 733425 h 1314450"/>
              <a:gd name="connsiteX45" fmla="*/ 158694 w 1892244"/>
              <a:gd name="connsiteY45" fmla="*/ 685800 h 1314450"/>
              <a:gd name="connsiteX46" fmla="*/ 111069 w 1892244"/>
              <a:gd name="connsiteY46" fmla="*/ 647700 h 1314450"/>
              <a:gd name="connsiteX47" fmla="*/ 53919 w 1892244"/>
              <a:gd name="connsiteY47" fmla="*/ 609600 h 1314450"/>
              <a:gd name="connsiteX48" fmla="*/ 1532 w 1892244"/>
              <a:gd name="connsiteY48" fmla="*/ 571500 h 1314450"/>
              <a:gd name="connsiteX49" fmla="*/ 15819 w 1892244"/>
              <a:gd name="connsiteY49" fmla="*/ 438150 h 1314450"/>
              <a:gd name="connsiteX50" fmla="*/ 34869 w 1892244"/>
              <a:gd name="connsiteY50" fmla="*/ 381000 h 1314450"/>
              <a:gd name="connsiteX51" fmla="*/ 82494 w 1892244"/>
              <a:gd name="connsiteY51" fmla="*/ 419100 h 1314450"/>
              <a:gd name="connsiteX52" fmla="*/ 139644 w 1892244"/>
              <a:gd name="connsiteY52" fmla="*/ 400050 h 1314450"/>
              <a:gd name="connsiteX53" fmla="*/ 168219 w 1892244"/>
              <a:gd name="connsiteY53" fmla="*/ 390525 h 1314450"/>
              <a:gd name="connsiteX54" fmla="*/ 196794 w 1892244"/>
              <a:gd name="connsiteY54" fmla="*/ 381000 h 1314450"/>
              <a:gd name="connsiteX55" fmla="*/ 234894 w 1892244"/>
              <a:gd name="connsiteY55" fmla="*/ 371475 h 1314450"/>
              <a:gd name="connsiteX56" fmla="*/ 292044 w 1892244"/>
              <a:gd name="connsiteY56" fmla="*/ 352425 h 1314450"/>
              <a:gd name="connsiteX57" fmla="*/ 501594 w 1892244"/>
              <a:gd name="connsiteY57" fmla="*/ 333375 h 1314450"/>
              <a:gd name="connsiteX58" fmla="*/ 558744 w 1892244"/>
              <a:gd name="connsiteY58" fmla="*/ 295275 h 1314450"/>
              <a:gd name="connsiteX59" fmla="*/ 615894 w 1892244"/>
              <a:gd name="connsiteY59" fmla="*/ 276225 h 1314450"/>
              <a:gd name="connsiteX60" fmla="*/ 644469 w 1892244"/>
              <a:gd name="connsiteY60" fmla="*/ 257175 h 1314450"/>
              <a:gd name="connsiteX61" fmla="*/ 854019 w 1892244"/>
              <a:gd name="connsiteY61" fmla="*/ 247650 h 1314450"/>
              <a:gd name="connsiteX62" fmla="*/ 968319 w 1892244"/>
              <a:gd name="connsiteY62" fmla="*/ 209550 h 1314450"/>
              <a:gd name="connsiteX63" fmla="*/ 996894 w 1892244"/>
              <a:gd name="connsiteY63" fmla="*/ 200025 h 1314450"/>
              <a:gd name="connsiteX64" fmla="*/ 1054044 w 1892244"/>
              <a:gd name="connsiteY64" fmla="*/ 161925 h 1314450"/>
              <a:gd name="connsiteX65" fmla="*/ 1082619 w 1892244"/>
              <a:gd name="connsiteY65" fmla="*/ 142875 h 1314450"/>
              <a:gd name="connsiteX66" fmla="*/ 1111194 w 1892244"/>
              <a:gd name="connsiteY66" fmla="*/ 85725 h 1314450"/>
              <a:gd name="connsiteX67" fmla="*/ 1130244 w 1892244"/>
              <a:gd name="connsiteY67" fmla="*/ 57150 h 1314450"/>
              <a:gd name="connsiteX68" fmla="*/ 1139769 w 1892244"/>
              <a:gd name="connsiteY68" fmla="*/ 0 h 1314450"/>
              <a:gd name="connsiteX0" fmla="*/ 1139769 w 1892244"/>
              <a:gd name="connsiteY0" fmla="*/ 0 h 1314450"/>
              <a:gd name="connsiteX1" fmla="*/ 1139769 w 1892244"/>
              <a:gd name="connsiteY1" fmla="*/ 0 h 1314450"/>
              <a:gd name="connsiteX2" fmla="*/ 1196919 w 1892244"/>
              <a:gd name="connsiteY2" fmla="*/ 66675 h 1314450"/>
              <a:gd name="connsiteX3" fmla="*/ 1282644 w 1892244"/>
              <a:gd name="connsiteY3" fmla="*/ 133350 h 1314450"/>
              <a:gd name="connsiteX4" fmla="*/ 1387419 w 1892244"/>
              <a:gd name="connsiteY4" fmla="*/ 238125 h 1314450"/>
              <a:gd name="connsiteX5" fmla="*/ 1463619 w 1892244"/>
              <a:gd name="connsiteY5" fmla="*/ 314325 h 1314450"/>
              <a:gd name="connsiteX6" fmla="*/ 1520769 w 1892244"/>
              <a:gd name="connsiteY6" fmla="*/ 361950 h 1314450"/>
              <a:gd name="connsiteX7" fmla="*/ 1577919 w 1892244"/>
              <a:gd name="connsiteY7" fmla="*/ 438150 h 1314450"/>
              <a:gd name="connsiteX8" fmla="*/ 1606494 w 1892244"/>
              <a:gd name="connsiteY8" fmla="*/ 495300 h 1314450"/>
              <a:gd name="connsiteX9" fmla="*/ 1663644 w 1892244"/>
              <a:gd name="connsiteY9" fmla="*/ 581025 h 1314450"/>
              <a:gd name="connsiteX10" fmla="*/ 1749369 w 1892244"/>
              <a:gd name="connsiteY10" fmla="*/ 742950 h 1314450"/>
              <a:gd name="connsiteX11" fmla="*/ 1796994 w 1892244"/>
              <a:gd name="connsiteY11" fmla="*/ 828675 h 1314450"/>
              <a:gd name="connsiteX12" fmla="*/ 1816044 w 1892244"/>
              <a:gd name="connsiteY12" fmla="*/ 885825 h 1314450"/>
              <a:gd name="connsiteX13" fmla="*/ 1825569 w 1892244"/>
              <a:gd name="connsiteY13" fmla="*/ 914400 h 1314450"/>
              <a:gd name="connsiteX14" fmla="*/ 1892244 w 1892244"/>
              <a:gd name="connsiteY14" fmla="*/ 1076325 h 1314450"/>
              <a:gd name="connsiteX15" fmla="*/ 1758894 w 1892244"/>
              <a:gd name="connsiteY15" fmla="*/ 1133475 h 1314450"/>
              <a:gd name="connsiteX16" fmla="*/ 1558869 w 1892244"/>
              <a:gd name="connsiteY16" fmla="*/ 1152525 h 1314450"/>
              <a:gd name="connsiteX17" fmla="*/ 1511244 w 1892244"/>
              <a:gd name="connsiteY17" fmla="*/ 1162050 h 1314450"/>
              <a:gd name="connsiteX18" fmla="*/ 1473144 w 1892244"/>
              <a:gd name="connsiteY18" fmla="*/ 1171575 h 1314450"/>
              <a:gd name="connsiteX19" fmla="*/ 1387419 w 1892244"/>
              <a:gd name="connsiteY19" fmla="*/ 1181100 h 1314450"/>
              <a:gd name="connsiteX20" fmla="*/ 1358844 w 1892244"/>
              <a:gd name="connsiteY20" fmla="*/ 1190625 h 1314450"/>
              <a:gd name="connsiteX21" fmla="*/ 1244544 w 1892244"/>
              <a:gd name="connsiteY21" fmla="*/ 1209675 h 1314450"/>
              <a:gd name="connsiteX22" fmla="*/ 1215969 w 1892244"/>
              <a:gd name="connsiteY22" fmla="*/ 1219200 h 1314450"/>
              <a:gd name="connsiteX23" fmla="*/ 1168344 w 1892244"/>
              <a:gd name="connsiteY23" fmla="*/ 1238250 h 1314450"/>
              <a:gd name="connsiteX24" fmla="*/ 1101669 w 1892244"/>
              <a:gd name="connsiteY24" fmla="*/ 1247775 h 1314450"/>
              <a:gd name="connsiteX25" fmla="*/ 1073094 w 1892244"/>
              <a:gd name="connsiteY25" fmla="*/ 1266825 h 1314450"/>
              <a:gd name="connsiteX26" fmla="*/ 977844 w 1892244"/>
              <a:gd name="connsiteY26" fmla="*/ 1295400 h 1314450"/>
              <a:gd name="connsiteX27" fmla="*/ 920694 w 1892244"/>
              <a:gd name="connsiteY27" fmla="*/ 1314450 h 1314450"/>
              <a:gd name="connsiteX28" fmla="*/ 834969 w 1892244"/>
              <a:gd name="connsiteY28" fmla="*/ 1304925 h 1314450"/>
              <a:gd name="connsiteX29" fmla="*/ 806394 w 1892244"/>
              <a:gd name="connsiteY29" fmla="*/ 1276350 h 1314450"/>
              <a:gd name="connsiteX30" fmla="*/ 711144 w 1892244"/>
              <a:gd name="connsiteY30" fmla="*/ 1171575 h 1314450"/>
              <a:gd name="connsiteX31" fmla="*/ 701619 w 1892244"/>
              <a:gd name="connsiteY31" fmla="*/ 1143000 h 1314450"/>
              <a:gd name="connsiteX32" fmla="*/ 663519 w 1892244"/>
              <a:gd name="connsiteY32" fmla="*/ 1133475 h 1314450"/>
              <a:gd name="connsiteX33" fmla="*/ 606369 w 1892244"/>
              <a:gd name="connsiteY33" fmla="*/ 1104900 h 1314450"/>
              <a:gd name="connsiteX34" fmla="*/ 577794 w 1892244"/>
              <a:gd name="connsiteY34" fmla="*/ 1095375 h 1314450"/>
              <a:gd name="connsiteX35" fmla="*/ 501594 w 1892244"/>
              <a:gd name="connsiteY35" fmla="*/ 1038225 h 1314450"/>
              <a:gd name="connsiteX36" fmla="*/ 444444 w 1892244"/>
              <a:gd name="connsiteY36" fmla="*/ 1000125 h 1314450"/>
              <a:gd name="connsiteX37" fmla="*/ 406344 w 1892244"/>
              <a:gd name="connsiteY37" fmla="*/ 942975 h 1314450"/>
              <a:gd name="connsiteX38" fmla="*/ 377769 w 1892244"/>
              <a:gd name="connsiteY38" fmla="*/ 895350 h 1314450"/>
              <a:gd name="connsiteX39" fmla="*/ 349194 w 1892244"/>
              <a:gd name="connsiteY39" fmla="*/ 866775 h 1314450"/>
              <a:gd name="connsiteX40" fmla="*/ 311094 w 1892244"/>
              <a:gd name="connsiteY40" fmla="*/ 809625 h 1314450"/>
              <a:gd name="connsiteX41" fmla="*/ 292044 w 1892244"/>
              <a:gd name="connsiteY41" fmla="*/ 781050 h 1314450"/>
              <a:gd name="connsiteX42" fmla="*/ 263469 w 1892244"/>
              <a:gd name="connsiteY42" fmla="*/ 762000 h 1314450"/>
              <a:gd name="connsiteX43" fmla="*/ 244419 w 1892244"/>
              <a:gd name="connsiteY43" fmla="*/ 733425 h 1314450"/>
              <a:gd name="connsiteX44" fmla="*/ 158694 w 1892244"/>
              <a:gd name="connsiteY44" fmla="*/ 685800 h 1314450"/>
              <a:gd name="connsiteX45" fmla="*/ 111069 w 1892244"/>
              <a:gd name="connsiteY45" fmla="*/ 647700 h 1314450"/>
              <a:gd name="connsiteX46" fmla="*/ 53919 w 1892244"/>
              <a:gd name="connsiteY46" fmla="*/ 609600 h 1314450"/>
              <a:gd name="connsiteX47" fmla="*/ 1532 w 1892244"/>
              <a:gd name="connsiteY47" fmla="*/ 571500 h 1314450"/>
              <a:gd name="connsiteX48" fmla="*/ 15819 w 1892244"/>
              <a:gd name="connsiteY48" fmla="*/ 438150 h 1314450"/>
              <a:gd name="connsiteX49" fmla="*/ 34869 w 1892244"/>
              <a:gd name="connsiteY49" fmla="*/ 381000 h 1314450"/>
              <a:gd name="connsiteX50" fmla="*/ 82494 w 1892244"/>
              <a:gd name="connsiteY50" fmla="*/ 419100 h 1314450"/>
              <a:gd name="connsiteX51" fmla="*/ 139644 w 1892244"/>
              <a:gd name="connsiteY51" fmla="*/ 400050 h 1314450"/>
              <a:gd name="connsiteX52" fmla="*/ 168219 w 1892244"/>
              <a:gd name="connsiteY52" fmla="*/ 390525 h 1314450"/>
              <a:gd name="connsiteX53" fmla="*/ 196794 w 1892244"/>
              <a:gd name="connsiteY53" fmla="*/ 381000 h 1314450"/>
              <a:gd name="connsiteX54" fmla="*/ 234894 w 1892244"/>
              <a:gd name="connsiteY54" fmla="*/ 371475 h 1314450"/>
              <a:gd name="connsiteX55" fmla="*/ 292044 w 1892244"/>
              <a:gd name="connsiteY55" fmla="*/ 352425 h 1314450"/>
              <a:gd name="connsiteX56" fmla="*/ 501594 w 1892244"/>
              <a:gd name="connsiteY56" fmla="*/ 333375 h 1314450"/>
              <a:gd name="connsiteX57" fmla="*/ 558744 w 1892244"/>
              <a:gd name="connsiteY57" fmla="*/ 295275 h 1314450"/>
              <a:gd name="connsiteX58" fmla="*/ 615894 w 1892244"/>
              <a:gd name="connsiteY58" fmla="*/ 276225 h 1314450"/>
              <a:gd name="connsiteX59" fmla="*/ 644469 w 1892244"/>
              <a:gd name="connsiteY59" fmla="*/ 257175 h 1314450"/>
              <a:gd name="connsiteX60" fmla="*/ 854019 w 1892244"/>
              <a:gd name="connsiteY60" fmla="*/ 247650 h 1314450"/>
              <a:gd name="connsiteX61" fmla="*/ 968319 w 1892244"/>
              <a:gd name="connsiteY61" fmla="*/ 209550 h 1314450"/>
              <a:gd name="connsiteX62" fmla="*/ 996894 w 1892244"/>
              <a:gd name="connsiteY62" fmla="*/ 200025 h 1314450"/>
              <a:gd name="connsiteX63" fmla="*/ 1054044 w 1892244"/>
              <a:gd name="connsiteY63" fmla="*/ 161925 h 1314450"/>
              <a:gd name="connsiteX64" fmla="*/ 1082619 w 1892244"/>
              <a:gd name="connsiteY64" fmla="*/ 142875 h 1314450"/>
              <a:gd name="connsiteX65" fmla="*/ 1111194 w 1892244"/>
              <a:gd name="connsiteY65" fmla="*/ 85725 h 1314450"/>
              <a:gd name="connsiteX66" fmla="*/ 1130244 w 1892244"/>
              <a:gd name="connsiteY66" fmla="*/ 57150 h 1314450"/>
              <a:gd name="connsiteX67" fmla="*/ 1139769 w 1892244"/>
              <a:gd name="connsiteY67" fmla="*/ 0 h 1314450"/>
              <a:gd name="connsiteX0" fmla="*/ 1139769 w 1892244"/>
              <a:gd name="connsiteY0" fmla="*/ 0 h 1314450"/>
              <a:gd name="connsiteX1" fmla="*/ 1139769 w 1892244"/>
              <a:gd name="connsiteY1" fmla="*/ 0 h 1314450"/>
              <a:gd name="connsiteX2" fmla="*/ 1196919 w 1892244"/>
              <a:gd name="connsiteY2" fmla="*/ 66675 h 1314450"/>
              <a:gd name="connsiteX3" fmla="*/ 1282644 w 1892244"/>
              <a:gd name="connsiteY3" fmla="*/ 133350 h 1314450"/>
              <a:gd name="connsiteX4" fmla="*/ 1387419 w 1892244"/>
              <a:gd name="connsiteY4" fmla="*/ 238125 h 1314450"/>
              <a:gd name="connsiteX5" fmla="*/ 1463619 w 1892244"/>
              <a:gd name="connsiteY5" fmla="*/ 314325 h 1314450"/>
              <a:gd name="connsiteX6" fmla="*/ 1520769 w 1892244"/>
              <a:gd name="connsiteY6" fmla="*/ 361950 h 1314450"/>
              <a:gd name="connsiteX7" fmla="*/ 1577919 w 1892244"/>
              <a:gd name="connsiteY7" fmla="*/ 438150 h 1314450"/>
              <a:gd name="connsiteX8" fmla="*/ 1606494 w 1892244"/>
              <a:gd name="connsiteY8" fmla="*/ 495300 h 1314450"/>
              <a:gd name="connsiteX9" fmla="*/ 1663644 w 1892244"/>
              <a:gd name="connsiteY9" fmla="*/ 581025 h 1314450"/>
              <a:gd name="connsiteX10" fmla="*/ 1749369 w 1892244"/>
              <a:gd name="connsiteY10" fmla="*/ 742950 h 1314450"/>
              <a:gd name="connsiteX11" fmla="*/ 1796994 w 1892244"/>
              <a:gd name="connsiteY11" fmla="*/ 828675 h 1314450"/>
              <a:gd name="connsiteX12" fmla="*/ 1816044 w 1892244"/>
              <a:gd name="connsiteY12" fmla="*/ 885825 h 1314450"/>
              <a:gd name="connsiteX13" fmla="*/ 1825569 w 1892244"/>
              <a:gd name="connsiteY13" fmla="*/ 914400 h 1314450"/>
              <a:gd name="connsiteX14" fmla="*/ 1892244 w 1892244"/>
              <a:gd name="connsiteY14" fmla="*/ 1076325 h 1314450"/>
              <a:gd name="connsiteX15" fmla="*/ 1758894 w 1892244"/>
              <a:gd name="connsiteY15" fmla="*/ 1133475 h 1314450"/>
              <a:gd name="connsiteX16" fmla="*/ 1558869 w 1892244"/>
              <a:gd name="connsiteY16" fmla="*/ 1152525 h 1314450"/>
              <a:gd name="connsiteX17" fmla="*/ 1511244 w 1892244"/>
              <a:gd name="connsiteY17" fmla="*/ 1162050 h 1314450"/>
              <a:gd name="connsiteX18" fmla="*/ 1473144 w 1892244"/>
              <a:gd name="connsiteY18" fmla="*/ 1171575 h 1314450"/>
              <a:gd name="connsiteX19" fmla="*/ 1387419 w 1892244"/>
              <a:gd name="connsiteY19" fmla="*/ 1181100 h 1314450"/>
              <a:gd name="connsiteX20" fmla="*/ 1358844 w 1892244"/>
              <a:gd name="connsiteY20" fmla="*/ 1190625 h 1314450"/>
              <a:gd name="connsiteX21" fmla="*/ 1244544 w 1892244"/>
              <a:gd name="connsiteY21" fmla="*/ 1209675 h 1314450"/>
              <a:gd name="connsiteX22" fmla="*/ 1215969 w 1892244"/>
              <a:gd name="connsiteY22" fmla="*/ 1219200 h 1314450"/>
              <a:gd name="connsiteX23" fmla="*/ 1168344 w 1892244"/>
              <a:gd name="connsiteY23" fmla="*/ 1238250 h 1314450"/>
              <a:gd name="connsiteX24" fmla="*/ 1101669 w 1892244"/>
              <a:gd name="connsiteY24" fmla="*/ 1247775 h 1314450"/>
              <a:gd name="connsiteX25" fmla="*/ 1073094 w 1892244"/>
              <a:gd name="connsiteY25" fmla="*/ 1266825 h 1314450"/>
              <a:gd name="connsiteX26" fmla="*/ 977844 w 1892244"/>
              <a:gd name="connsiteY26" fmla="*/ 1295400 h 1314450"/>
              <a:gd name="connsiteX27" fmla="*/ 920694 w 1892244"/>
              <a:gd name="connsiteY27" fmla="*/ 1314450 h 1314450"/>
              <a:gd name="connsiteX28" fmla="*/ 834969 w 1892244"/>
              <a:gd name="connsiteY28" fmla="*/ 1304925 h 1314450"/>
              <a:gd name="connsiteX29" fmla="*/ 777819 w 1892244"/>
              <a:gd name="connsiteY29" fmla="*/ 1257300 h 1314450"/>
              <a:gd name="connsiteX30" fmla="*/ 711144 w 1892244"/>
              <a:gd name="connsiteY30" fmla="*/ 1171575 h 1314450"/>
              <a:gd name="connsiteX31" fmla="*/ 701619 w 1892244"/>
              <a:gd name="connsiteY31" fmla="*/ 1143000 h 1314450"/>
              <a:gd name="connsiteX32" fmla="*/ 663519 w 1892244"/>
              <a:gd name="connsiteY32" fmla="*/ 1133475 h 1314450"/>
              <a:gd name="connsiteX33" fmla="*/ 606369 w 1892244"/>
              <a:gd name="connsiteY33" fmla="*/ 1104900 h 1314450"/>
              <a:gd name="connsiteX34" fmla="*/ 577794 w 1892244"/>
              <a:gd name="connsiteY34" fmla="*/ 1095375 h 1314450"/>
              <a:gd name="connsiteX35" fmla="*/ 501594 w 1892244"/>
              <a:gd name="connsiteY35" fmla="*/ 1038225 h 1314450"/>
              <a:gd name="connsiteX36" fmla="*/ 444444 w 1892244"/>
              <a:gd name="connsiteY36" fmla="*/ 1000125 h 1314450"/>
              <a:gd name="connsiteX37" fmla="*/ 406344 w 1892244"/>
              <a:gd name="connsiteY37" fmla="*/ 942975 h 1314450"/>
              <a:gd name="connsiteX38" fmla="*/ 377769 w 1892244"/>
              <a:gd name="connsiteY38" fmla="*/ 895350 h 1314450"/>
              <a:gd name="connsiteX39" fmla="*/ 349194 w 1892244"/>
              <a:gd name="connsiteY39" fmla="*/ 866775 h 1314450"/>
              <a:gd name="connsiteX40" fmla="*/ 311094 w 1892244"/>
              <a:gd name="connsiteY40" fmla="*/ 809625 h 1314450"/>
              <a:gd name="connsiteX41" fmla="*/ 292044 w 1892244"/>
              <a:gd name="connsiteY41" fmla="*/ 781050 h 1314450"/>
              <a:gd name="connsiteX42" fmla="*/ 263469 w 1892244"/>
              <a:gd name="connsiteY42" fmla="*/ 762000 h 1314450"/>
              <a:gd name="connsiteX43" fmla="*/ 244419 w 1892244"/>
              <a:gd name="connsiteY43" fmla="*/ 733425 h 1314450"/>
              <a:gd name="connsiteX44" fmla="*/ 158694 w 1892244"/>
              <a:gd name="connsiteY44" fmla="*/ 685800 h 1314450"/>
              <a:gd name="connsiteX45" fmla="*/ 111069 w 1892244"/>
              <a:gd name="connsiteY45" fmla="*/ 647700 h 1314450"/>
              <a:gd name="connsiteX46" fmla="*/ 53919 w 1892244"/>
              <a:gd name="connsiteY46" fmla="*/ 609600 h 1314450"/>
              <a:gd name="connsiteX47" fmla="*/ 1532 w 1892244"/>
              <a:gd name="connsiteY47" fmla="*/ 571500 h 1314450"/>
              <a:gd name="connsiteX48" fmla="*/ 15819 w 1892244"/>
              <a:gd name="connsiteY48" fmla="*/ 438150 h 1314450"/>
              <a:gd name="connsiteX49" fmla="*/ 34869 w 1892244"/>
              <a:gd name="connsiteY49" fmla="*/ 381000 h 1314450"/>
              <a:gd name="connsiteX50" fmla="*/ 82494 w 1892244"/>
              <a:gd name="connsiteY50" fmla="*/ 419100 h 1314450"/>
              <a:gd name="connsiteX51" fmla="*/ 139644 w 1892244"/>
              <a:gd name="connsiteY51" fmla="*/ 400050 h 1314450"/>
              <a:gd name="connsiteX52" fmla="*/ 168219 w 1892244"/>
              <a:gd name="connsiteY52" fmla="*/ 390525 h 1314450"/>
              <a:gd name="connsiteX53" fmla="*/ 196794 w 1892244"/>
              <a:gd name="connsiteY53" fmla="*/ 381000 h 1314450"/>
              <a:gd name="connsiteX54" fmla="*/ 234894 w 1892244"/>
              <a:gd name="connsiteY54" fmla="*/ 371475 h 1314450"/>
              <a:gd name="connsiteX55" fmla="*/ 292044 w 1892244"/>
              <a:gd name="connsiteY55" fmla="*/ 352425 h 1314450"/>
              <a:gd name="connsiteX56" fmla="*/ 501594 w 1892244"/>
              <a:gd name="connsiteY56" fmla="*/ 333375 h 1314450"/>
              <a:gd name="connsiteX57" fmla="*/ 558744 w 1892244"/>
              <a:gd name="connsiteY57" fmla="*/ 295275 h 1314450"/>
              <a:gd name="connsiteX58" fmla="*/ 615894 w 1892244"/>
              <a:gd name="connsiteY58" fmla="*/ 276225 h 1314450"/>
              <a:gd name="connsiteX59" fmla="*/ 644469 w 1892244"/>
              <a:gd name="connsiteY59" fmla="*/ 257175 h 1314450"/>
              <a:gd name="connsiteX60" fmla="*/ 854019 w 1892244"/>
              <a:gd name="connsiteY60" fmla="*/ 247650 h 1314450"/>
              <a:gd name="connsiteX61" fmla="*/ 968319 w 1892244"/>
              <a:gd name="connsiteY61" fmla="*/ 209550 h 1314450"/>
              <a:gd name="connsiteX62" fmla="*/ 996894 w 1892244"/>
              <a:gd name="connsiteY62" fmla="*/ 200025 h 1314450"/>
              <a:gd name="connsiteX63" fmla="*/ 1054044 w 1892244"/>
              <a:gd name="connsiteY63" fmla="*/ 161925 h 1314450"/>
              <a:gd name="connsiteX64" fmla="*/ 1082619 w 1892244"/>
              <a:gd name="connsiteY64" fmla="*/ 142875 h 1314450"/>
              <a:gd name="connsiteX65" fmla="*/ 1111194 w 1892244"/>
              <a:gd name="connsiteY65" fmla="*/ 85725 h 1314450"/>
              <a:gd name="connsiteX66" fmla="*/ 1130244 w 1892244"/>
              <a:gd name="connsiteY66" fmla="*/ 57150 h 1314450"/>
              <a:gd name="connsiteX67" fmla="*/ 1139769 w 1892244"/>
              <a:gd name="connsiteY67" fmla="*/ 0 h 1314450"/>
              <a:gd name="connsiteX0" fmla="*/ 1139769 w 1892244"/>
              <a:gd name="connsiteY0" fmla="*/ 0 h 1314567"/>
              <a:gd name="connsiteX1" fmla="*/ 1139769 w 1892244"/>
              <a:gd name="connsiteY1" fmla="*/ 0 h 1314567"/>
              <a:gd name="connsiteX2" fmla="*/ 1196919 w 1892244"/>
              <a:gd name="connsiteY2" fmla="*/ 66675 h 1314567"/>
              <a:gd name="connsiteX3" fmla="*/ 1282644 w 1892244"/>
              <a:gd name="connsiteY3" fmla="*/ 133350 h 1314567"/>
              <a:gd name="connsiteX4" fmla="*/ 1387419 w 1892244"/>
              <a:gd name="connsiteY4" fmla="*/ 238125 h 1314567"/>
              <a:gd name="connsiteX5" fmla="*/ 1463619 w 1892244"/>
              <a:gd name="connsiteY5" fmla="*/ 314325 h 1314567"/>
              <a:gd name="connsiteX6" fmla="*/ 1520769 w 1892244"/>
              <a:gd name="connsiteY6" fmla="*/ 361950 h 1314567"/>
              <a:gd name="connsiteX7" fmla="*/ 1577919 w 1892244"/>
              <a:gd name="connsiteY7" fmla="*/ 438150 h 1314567"/>
              <a:gd name="connsiteX8" fmla="*/ 1606494 w 1892244"/>
              <a:gd name="connsiteY8" fmla="*/ 495300 h 1314567"/>
              <a:gd name="connsiteX9" fmla="*/ 1663644 w 1892244"/>
              <a:gd name="connsiteY9" fmla="*/ 581025 h 1314567"/>
              <a:gd name="connsiteX10" fmla="*/ 1749369 w 1892244"/>
              <a:gd name="connsiteY10" fmla="*/ 742950 h 1314567"/>
              <a:gd name="connsiteX11" fmla="*/ 1796994 w 1892244"/>
              <a:gd name="connsiteY11" fmla="*/ 828675 h 1314567"/>
              <a:gd name="connsiteX12" fmla="*/ 1816044 w 1892244"/>
              <a:gd name="connsiteY12" fmla="*/ 885825 h 1314567"/>
              <a:gd name="connsiteX13" fmla="*/ 1825569 w 1892244"/>
              <a:gd name="connsiteY13" fmla="*/ 914400 h 1314567"/>
              <a:gd name="connsiteX14" fmla="*/ 1892244 w 1892244"/>
              <a:gd name="connsiteY14" fmla="*/ 1076325 h 1314567"/>
              <a:gd name="connsiteX15" fmla="*/ 1758894 w 1892244"/>
              <a:gd name="connsiteY15" fmla="*/ 1133475 h 1314567"/>
              <a:gd name="connsiteX16" fmla="*/ 1558869 w 1892244"/>
              <a:gd name="connsiteY16" fmla="*/ 1152525 h 1314567"/>
              <a:gd name="connsiteX17" fmla="*/ 1511244 w 1892244"/>
              <a:gd name="connsiteY17" fmla="*/ 1162050 h 1314567"/>
              <a:gd name="connsiteX18" fmla="*/ 1473144 w 1892244"/>
              <a:gd name="connsiteY18" fmla="*/ 1171575 h 1314567"/>
              <a:gd name="connsiteX19" fmla="*/ 1387419 w 1892244"/>
              <a:gd name="connsiteY19" fmla="*/ 1181100 h 1314567"/>
              <a:gd name="connsiteX20" fmla="*/ 1358844 w 1892244"/>
              <a:gd name="connsiteY20" fmla="*/ 1190625 h 1314567"/>
              <a:gd name="connsiteX21" fmla="*/ 1244544 w 1892244"/>
              <a:gd name="connsiteY21" fmla="*/ 1209675 h 1314567"/>
              <a:gd name="connsiteX22" fmla="*/ 1215969 w 1892244"/>
              <a:gd name="connsiteY22" fmla="*/ 1219200 h 1314567"/>
              <a:gd name="connsiteX23" fmla="*/ 1168344 w 1892244"/>
              <a:gd name="connsiteY23" fmla="*/ 1238250 h 1314567"/>
              <a:gd name="connsiteX24" fmla="*/ 1101669 w 1892244"/>
              <a:gd name="connsiteY24" fmla="*/ 1247775 h 1314567"/>
              <a:gd name="connsiteX25" fmla="*/ 1073094 w 1892244"/>
              <a:gd name="connsiteY25" fmla="*/ 1266825 h 1314567"/>
              <a:gd name="connsiteX26" fmla="*/ 977844 w 1892244"/>
              <a:gd name="connsiteY26" fmla="*/ 1295400 h 1314567"/>
              <a:gd name="connsiteX27" fmla="*/ 920694 w 1892244"/>
              <a:gd name="connsiteY27" fmla="*/ 1314450 h 1314567"/>
              <a:gd name="connsiteX28" fmla="*/ 834969 w 1892244"/>
              <a:gd name="connsiteY28" fmla="*/ 1285875 h 1314567"/>
              <a:gd name="connsiteX29" fmla="*/ 777819 w 1892244"/>
              <a:gd name="connsiteY29" fmla="*/ 1257300 h 1314567"/>
              <a:gd name="connsiteX30" fmla="*/ 711144 w 1892244"/>
              <a:gd name="connsiteY30" fmla="*/ 1171575 h 1314567"/>
              <a:gd name="connsiteX31" fmla="*/ 701619 w 1892244"/>
              <a:gd name="connsiteY31" fmla="*/ 1143000 h 1314567"/>
              <a:gd name="connsiteX32" fmla="*/ 663519 w 1892244"/>
              <a:gd name="connsiteY32" fmla="*/ 1133475 h 1314567"/>
              <a:gd name="connsiteX33" fmla="*/ 606369 w 1892244"/>
              <a:gd name="connsiteY33" fmla="*/ 1104900 h 1314567"/>
              <a:gd name="connsiteX34" fmla="*/ 577794 w 1892244"/>
              <a:gd name="connsiteY34" fmla="*/ 1095375 h 1314567"/>
              <a:gd name="connsiteX35" fmla="*/ 501594 w 1892244"/>
              <a:gd name="connsiteY35" fmla="*/ 1038225 h 1314567"/>
              <a:gd name="connsiteX36" fmla="*/ 444444 w 1892244"/>
              <a:gd name="connsiteY36" fmla="*/ 1000125 h 1314567"/>
              <a:gd name="connsiteX37" fmla="*/ 406344 w 1892244"/>
              <a:gd name="connsiteY37" fmla="*/ 942975 h 1314567"/>
              <a:gd name="connsiteX38" fmla="*/ 377769 w 1892244"/>
              <a:gd name="connsiteY38" fmla="*/ 895350 h 1314567"/>
              <a:gd name="connsiteX39" fmla="*/ 349194 w 1892244"/>
              <a:gd name="connsiteY39" fmla="*/ 866775 h 1314567"/>
              <a:gd name="connsiteX40" fmla="*/ 311094 w 1892244"/>
              <a:gd name="connsiteY40" fmla="*/ 809625 h 1314567"/>
              <a:gd name="connsiteX41" fmla="*/ 292044 w 1892244"/>
              <a:gd name="connsiteY41" fmla="*/ 781050 h 1314567"/>
              <a:gd name="connsiteX42" fmla="*/ 263469 w 1892244"/>
              <a:gd name="connsiteY42" fmla="*/ 762000 h 1314567"/>
              <a:gd name="connsiteX43" fmla="*/ 244419 w 1892244"/>
              <a:gd name="connsiteY43" fmla="*/ 733425 h 1314567"/>
              <a:gd name="connsiteX44" fmla="*/ 158694 w 1892244"/>
              <a:gd name="connsiteY44" fmla="*/ 685800 h 1314567"/>
              <a:gd name="connsiteX45" fmla="*/ 111069 w 1892244"/>
              <a:gd name="connsiteY45" fmla="*/ 647700 h 1314567"/>
              <a:gd name="connsiteX46" fmla="*/ 53919 w 1892244"/>
              <a:gd name="connsiteY46" fmla="*/ 609600 h 1314567"/>
              <a:gd name="connsiteX47" fmla="*/ 1532 w 1892244"/>
              <a:gd name="connsiteY47" fmla="*/ 571500 h 1314567"/>
              <a:gd name="connsiteX48" fmla="*/ 15819 w 1892244"/>
              <a:gd name="connsiteY48" fmla="*/ 438150 h 1314567"/>
              <a:gd name="connsiteX49" fmla="*/ 34869 w 1892244"/>
              <a:gd name="connsiteY49" fmla="*/ 381000 h 1314567"/>
              <a:gd name="connsiteX50" fmla="*/ 82494 w 1892244"/>
              <a:gd name="connsiteY50" fmla="*/ 419100 h 1314567"/>
              <a:gd name="connsiteX51" fmla="*/ 139644 w 1892244"/>
              <a:gd name="connsiteY51" fmla="*/ 400050 h 1314567"/>
              <a:gd name="connsiteX52" fmla="*/ 168219 w 1892244"/>
              <a:gd name="connsiteY52" fmla="*/ 390525 h 1314567"/>
              <a:gd name="connsiteX53" fmla="*/ 196794 w 1892244"/>
              <a:gd name="connsiteY53" fmla="*/ 381000 h 1314567"/>
              <a:gd name="connsiteX54" fmla="*/ 234894 w 1892244"/>
              <a:gd name="connsiteY54" fmla="*/ 371475 h 1314567"/>
              <a:gd name="connsiteX55" fmla="*/ 292044 w 1892244"/>
              <a:gd name="connsiteY55" fmla="*/ 352425 h 1314567"/>
              <a:gd name="connsiteX56" fmla="*/ 501594 w 1892244"/>
              <a:gd name="connsiteY56" fmla="*/ 333375 h 1314567"/>
              <a:gd name="connsiteX57" fmla="*/ 558744 w 1892244"/>
              <a:gd name="connsiteY57" fmla="*/ 295275 h 1314567"/>
              <a:gd name="connsiteX58" fmla="*/ 615894 w 1892244"/>
              <a:gd name="connsiteY58" fmla="*/ 276225 h 1314567"/>
              <a:gd name="connsiteX59" fmla="*/ 644469 w 1892244"/>
              <a:gd name="connsiteY59" fmla="*/ 257175 h 1314567"/>
              <a:gd name="connsiteX60" fmla="*/ 854019 w 1892244"/>
              <a:gd name="connsiteY60" fmla="*/ 247650 h 1314567"/>
              <a:gd name="connsiteX61" fmla="*/ 968319 w 1892244"/>
              <a:gd name="connsiteY61" fmla="*/ 209550 h 1314567"/>
              <a:gd name="connsiteX62" fmla="*/ 996894 w 1892244"/>
              <a:gd name="connsiteY62" fmla="*/ 200025 h 1314567"/>
              <a:gd name="connsiteX63" fmla="*/ 1054044 w 1892244"/>
              <a:gd name="connsiteY63" fmla="*/ 161925 h 1314567"/>
              <a:gd name="connsiteX64" fmla="*/ 1082619 w 1892244"/>
              <a:gd name="connsiteY64" fmla="*/ 142875 h 1314567"/>
              <a:gd name="connsiteX65" fmla="*/ 1111194 w 1892244"/>
              <a:gd name="connsiteY65" fmla="*/ 85725 h 1314567"/>
              <a:gd name="connsiteX66" fmla="*/ 1130244 w 1892244"/>
              <a:gd name="connsiteY66" fmla="*/ 57150 h 1314567"/>
              <a:gd name="connsiteX67" fmla="*/ 1139769 w 1892244"/>
              <a:gd name="connsiteY67" fmla="*/ 0 h 131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2244" h="1314567">
                <a:moveTo>
                  <a:pt x="1139769" y="0"/>
                </a:moveTo>
                <a:lnTo>
                  <a:pt x="1139769" y="0"/>
                </a:lnTo>
                <a:cubicBezTo>
                  <a:pt x="1158819" y="22225"/>
                  <a:pt x="1175341" y="46895"/>
                  <a:pt x="1196919" y="66675"/>
                </a:cubicBezTo>
                <a:cubicBezTo>
                  <a:pt x="1252680" y="117789"/>
                  <a:pt x="1250894" y="104775"/>
                  <a:pt x="1282644" y="133350"/>
                </a:cubicBezTo>
                <a:cubicBezTo>
                  <a:pt x="1314394" y="161925"/>
                  <a:pt x="1357257" y="207963"/>
                  <a:pt x="1387419" y="238125"/>
                </a:cubicBezTo>
                <a:cubicBezTo>
                  <a:pt x="1417581" y="268287"/>
                  <a:pt x="1441394" y="293688"/>
                  <a:pt x="1463619" y="314325"/>
                </a:cubicBezTo>
                <a:cubicBezTo>
                  <a:pt x="1476319" y="327025"/>
                  <a:pt x="1506482" y="344488"/>
                  <a:pt x="1520769" y="361950"/>
                </a:cubicBezTo>
                <a:cubicBezTo>
                  <a:pt x="1539819" y="382587"/>
                  <a:pt x="1563631" y="415925"/>
                  <a:pt x="1577919" y="438150"/>
                </a:cubicBezTo>
                <a:cubicBezTo>
                  <a:pt x="1601860" y="509974"/>
                  <a:pt x="1592207" y="471488"/>
                  <a:pt x="1606494" y="495300"/>
                </a:cubicBezTo>
                <a:cubicBezTo>
                  <a:pt x="1620781" y="519112"/>
                  <a:pt x="1649357" y="552450"/>
                  <a:pt x="1663644" y="581025"/>
                </a:cubicBezTo>
                <a:lnTo>
                  <a:pt x="1749369" y="742950"/>
                </a:lnTo>
                <a:cubicBezTo>
                  <a:pt x="1771594" y="784225"/>
                  <a:pt x="1785882" y="804863"/>
                  <a:pt x="1796994" y="828675"/>
                </a:cubicBezTo>
                <a:lnTo>
                  <a:pt x="1816044" y="885825"/>
                </a:lnTo>
                <a:lnTo>
                  <a:pt x="1825569" y="914400"/>
                </a:lnTo>
                <a:cubicBezTo>
                  <a:pt x="1838269" y="946150"/>
                  <a:pt x="1855731" y="982663"/>
                  <a:pt x="1892244" y="1076325"/>
                </a:cubicBezTo>
                <a:cubicBezTo>
                  <a:pt x="1828744" y="1117599"/>
                  <a:pt x="1814457" y="1120775"/>
                  <a:pt x="1758894" y="1133475"/>
                </a:cubicBezTo>
                <a:cubicBezTo>
                  <a:pt x="1703331" y="1146175"/>
                  <a:pt x="1740344" y="1142443"/>
                  <a:pt x="1558869" y="1152525"/>
                </a:cubicBezTo>
                <a:cubicBezTo>
                  <a:pt x="1542994" y="1155700"/>
                  <a:pt x="1527048" y="1158538"/>
                  <a:pt x="1511244" y="1162050"/>
                </a:cubicBezTo>
                <a:cubicBezTo>
                  <a:pt x="1498465" y="1164890"/>
                  <a:pt x="1486083" y="1169584"/>
                  <a:pt x="1473144" y="1171575"/>
                </a:cubicBezTo>
                <a:cubicBezTo>
                  <a:pt x="1444727" y="1175947"/>
                  <a:pt x="1415994" y="1177925"/>
                  <a:pt x="1387419" y="1181100"/>
                </a:cubicBezTo>
                <a:cubicBezTo>
                  <a:pt x="1377894" y="1184275"/>
                  <a:pt x="1368689" y="1188656"/>
                  <a:pt x="1358844" y="1190625"/>
                </a:cubicBezTo>
                <a:cubicBezTo>
                  <a:pt x="1278199" y="1206754"/>
                  <a:pt x="1312701" y="1192636"/>
                  <a:pt x="1244544" y="1209675"/>
                </a:cubicBezTo>
                <a:cubicBezTo>
                  <a:pt x="1234804" y="1212110"/>
                  <a:pt x="1225370" y="1215675"/>
                  <a:pt x="1215969" y="1219200"/>
                </a:cubicBezTo>
                <a:cubicBezTo>
                  <a:pt x="1199960" y="1225203"/>
                  <a:pt x="1184931" y="1234103"/>
                  <a:pt x="1168344" y="1238250"/>
                </a:cubicBezTo>
                <a:cubicBezTo>
                  <a:pt x="1146564" y="1243695"/>
                  <a:pt x="1123894" y="1244600"/>
                  <a:pt x="1101669" y="1247775"/>
                </a:cubicBezTo>
                <a:cubicBezTo>
                  <a:pt x="1092144" y="1254125"/>
                  <a:pt x="1083555" y="1262176"/>
                  <a:pt x="1073094" y="1266825"/>
                </a:cubicBezTo>
                <a:cubicBezTo>
                  <a:pt x="1026466" y="1287549"/>
                  <a:pt x="1020469" y="1282612"/>
                  <a:pt x="977844" y="1295400"/>
                </a:cubicBezTo>
                <a:cubicBezTo>
                  <a:pt x="958610" y="1301170"/>
                  <a:pt x="944507" y="1316038"/>
                  <a:pt x="920694" y="1314450"/>
                </a:cubicBezTo>
                <a:cubicBezTo>
                  <a:pt x="896881" y="1312862"/>
                  <a:pt x="858782" y="1295400"/>
                  <a:pt x="834969" y="1285875"/>
                </a:cubicBezTo>
                <a:cubicBezTo>
                  <a:pt x="811157" y="1276350"/>
                  <a:pt x="798456" y="1276350"/>
                  <a:pt x="777819" y="1257300"/>
                </a:cubicBezTo>
                <a:cubicBezTo>
                  <a:pt x="757182" y="1238250"/>
                  <a:pt x="723844" y="1190625"/>
                  <a:pt x="711144" y="1171575"/>
                </a:cubicBezTo>
                <a:cubicBezTo>
                  <a:pt x="698444" y="1152525"/>
                  <a:pt x="709459" y="1149272"/>
                  <a:pt x="701619" y="1143000"/>
                </a:cubicBezTo>
                <a:cubicBezTo>
                  <a:pt x="691397" y="1134822"/>
                  <a:pt x="676106" y="1137071"/>
                  <a:pt x="663519" y="1133475"/>
                </a:cubicBezTo>
                <a:cubicBezTo>
                  <a:pt x="607656" y="1117514"/>
                  <a:pt x="662029" y="1132730"/>
                  <a:pt x="606369" y="1104900"/>
                </a:cubicBezTo>
                <a:cubicBezTo>
                  <a:pt x="597389" y="1100410"/>
                  <a:pt x="587319" y="1098550"/>
                  <a:pt x="577794" y="1095375"/>
                </a:cubicBezTo>
                <a:cubicBezTo>
                  <a:pt x="552394" y="1076325"/>
                  <a:pt x="528012" y="1055837"/>
                  <a:pt x="501594" y="1038225"/>
                </a:cubicBezTo>
                <a:lnTo>
                  <a:pt x="444444" y="1000125"/>
                </a:lnTo>
                <a:cubicBezTo>
                  <a:pt x="431744" y="981075"/>
                  <a:pt x="418124" y="962608"/>
                  <a:pt x="406344" y="942975"/>
                </a:cubicBezTo>
                <a:cubicBezTo>
                  <a:pt x="396819" y="927100"/>
                  <a:pt x="388877" y="910161"/>
                  <a:pt x="377769" y="895350"/>
                </a:cubicBezTo>
                <a:cubicBezTo>
                  <a:pt x="369687" y="884574"/>
                  <a:pt x="357464" y="877408"/>
                  <a:pt x="349194" y="866775"/>
                </a:cubicBezTo>
                <a:cubicBezTo>
                  <a:pt x="335138" y="848703"/>
                  <a:pt x="323794" y="828675"/>
                  <a:pt x="311094" y="809625"/>
                </a:cubicBezTo>
                <a:cubicBezTo>
                  <a:pt x="304744" y="800100"/>
                  <a:pt x="301569" y="787400"/>
                  <a:pt x="292044" y="781050"/>
                </a:cubicBezTo>
                <a:lnTo>
                  <a:pt x="263469" y="762000"/>
                </a:lnTo>
                <a:cubicBezTo>
                  <a:pt x="257119" y="752475"/>
                  <a:pt x="253034" y="740963"/>
                  <a:pt x="244419" y="733425"/>
                </a:cubicBezTo>
                <a:cubicBezTo>
                  <a:pt x="204109" y="698154"/>
                  <a:pt x="197941" y="698882"/>
                  <a:pt x="158694" y="685800"/>
                </a:cubicBezTo>
                <a:cubicBezTo>
                  <a:pt x="116089" y="621893"/>
                  <a:pt x="166278" y="684506"/>
                  <a:pt x="111069" y="647700"/>
                </a:cubicBezTo>
                <a:cubicBezTo>
                  <a:pt x="39720" y="600134"/>
                  <a:pt x="121863" y="632248"/>
                  <a:pt x="53919" y="609600"/>
                </a:cubicBezTo>
                <a:cubicBezTo>
                  <a:pt x="44394" y="600075"/>
                  <a:pt x="7882" y="600075"/>
                  <a:pt x="1532" y="571500"/>
                </a:cubicBezTo>
                <a:cubicBezTo>
                  <a:pt x="-4818" y="542925"/>
                  <a:pt x="10263" y="469900"/>
                  <a:pt x="15819" y="438150"/>
                </a:cubicBezTo>
                <a:cubicBezTo>
                  <a:pt x="21375" y="406400"/>
                  <a:pt x="34869" y="381000"/>
                  <a:pt x="34869" y="381000"/>
                </a:cubicBezTo>
                <a:cubicBezTo>
                  <a:pt x="47085" y="399324"/>
                  <a:pt x="53937" y="422273"/>
                  <a:pt x="82494" y="419100"/>
                </a:cubicBezTo>
                <a:cubicBezTo>
                  <a:pt x="102452" y="416882"/>
                  <a:pt x="120594" y="406400"/>
                  <a:pt x="139644" y="400050"/>
                </a:cubicBezTo>
                <a:lnTo>
                  <a:pt x="168219" y="390525"/>
                </a:lnTo>
                <a:cubicBezTo>
                  <a:pt x="177744" y="387350"/>
                  <a:pt x="187054" y="383435"/>
                  <a:pt x="196794" y="381000"/>
                </a:cubicBezTo>
                <a:cubicBezTo>
                  <a:pt x="209494" y="377825"/>
                  <a:pt x="222355" y="375237"/>
                  <a:pt x="234894" y="371475"/>
                </a:cubicBezTo>
                <a:cubicBezTo>
                  <a:pt x="254128" y="365705"/>
                  <a:pt x="272353" y="356363"/>
                  <a:pt x="292044" y="352425"/>
                </a:cubicBezTo>
                <a:cubicBezTo>
                  <a:pt x="392687" y="332296"/>
                  <a:pt x="323508" y="343851"/>
                  <a:pt x="501594" y="333375"/>
                </a:cubicBezTo>
                <a:cubicBezTo>
                  <a:pt x="520644" y="320675"/>
                  <a:pt x="537024" y="302515"/>
                  <a:pt x="558744" y="295275"/>
                </a:cubicBezTo>
                <a:cubicBezTo>
                  <a:pt x="577794" y="288925"/>
                  <a:pt x="599186" y="287364"/>
                  <a:pt x="615894" y="276225"/>
                </a:cubicBezTo>
                <a:cubicBezTo>
                  <a:pt x="625419" y="269875"/>
                  <a:pt x="633103" y="258539"/>
                  <a:pt x="644469" y="257175"/>
                </a:cubicBezTo>
                <a:cubicBezTo>
                  <a:pt x="713893" y="248844"/>
                  <a:pt x="784169" y="250825"/>
                  <a:pt x="854019" y="247650"/>
                </a:cubicBezTo>
                <a:lnTo>
                  <a:pt x="968319" y="209550"/>
                </a:lnTo>
                <a:cubicBezTo>
                  <a:pt x="977844" y="206375"/>
                  <a:pt x="988540" y="205594"/>
                  <a:pt x="996894" y="200025"/>
                </a:cubicBezTo>
                <a:lnTo>
                  <a:pt x="1054044" y="161925"/>
                </a:lnTo>
                <a:lnTo>
                  <a:pt x="1082619" y="142875"/>
                </a:lnTo>
                <a:cubicBezTo>
                  <a:pt x="1137214" y="60983"/>
                  <a:pt x="1071759" y="164595"/>
                  <a:pt x="1111194" y="85725"/>
                </a:cubicBezTo>
                <a:cubicBezTo>
                  <a:pt x="1116314" y="75486"/>
                  <a:pt x="1125124" y="67389"/>
                  <a:pt x="1130244" y="57150"/>
                </a:cubicBezTo>
                <a:cubicBezTo>
                  <a:pt x="1141777" y="34084"/>
                  <a:pt x="1138181" y="9525"/>
                  <a:pt x="1139769" y="0"/>
                </a:cubicBezTo>
                <a:close/>
              </a:path>
            </a:pathLst>
          </a:custGeom>
          <a:solidFill>
            <a:srgbClr val="8FE52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ts val="1800"/>
              </a:lnSpc>
            </a:pPr>
            <a:r>
              <a:rPr lang="en-US" b="1" dirty="0" smtClean="0">
                <a:solidFill>
                  <a:schemeClr val="tx1"/>
                </a:solidFill>
              </a:rPr>
              <a:t>AMS Change Request </a:t>
            </a:r>
          </a:p>
          <a:p>
            <a:pPr algn="ctr">
              <a:lnSpc>
                <a:spcPts val="1800"/>
              </a:lnSpc>
            </a:pPr>
            <a:r>
              <a:rPr lang="en-US" b="1" dirty="0" smtClean="0">
                <a:solidFill>
                  <a:schemeClr val="tx1"/>
                </a:solidFill>
              </a:rPr>
              <a:t>Tracking</a:t>
            </a:r>
            <a:endParaRPr lang="en-US" b="1" dirty="0">
              <a:solidFill>
                <a:schemeClr val="tx1"/>
              </a:solidFill>
            </a:endParaRPr>
          </a:p>
        </p:txBody>
      </p:sp>
      <p:sp>
        <p:nvSpPr>
          <p:cNvPr id="18" name="Freeform 17"/>
          <p:cNvSpPr/>
          <p:nvPr/>
        </p:nvSpPr>
        <p:spPr>
          <a:xfrm>
            <a:off x="2076446" y="3789932"/>
            <a:ext cx="1380767" cy="1429851"/>
          </a:xfrm>
          <a:custGeom>
            <a:avLst/>
            <a:gdLst>
              <a:gd name="connsiteX0" fmla="*/ 0 w 1095375"/>
              <a:gd name="connsiteY0" fmla="*/ 333375 h 1428750"/>
              <a:gd name="connsiteX1" fmla="*/ 0 w 1095375"/>
              <a:gd name="connsiteY1" fmla="*/ 333375 h 1428750"/>
              <a:gd name="connsiteX2" fmla="*/ 47625 w 1095375"/>
              <a:gd name="connsiteY2" fmla="*/ 400050 h 1428750"/>
              <a:gd name="connsiteX3" fmla="*/ 66675 w 1095375"/>
              <a:gd name="connsiteY3" fmla="*/ 466725 h 1428750"/>
              <a:gd name="connsiteX4" fmla="*/ 85725 w 1095375"/>
              <a:gd name="connsiteY4" fmla="*/ 495300 h 1428750"/>
              <a:gd name="connsiteX5" fmla="*/ 104775 w 1095375"/>
              <a:gd name="connsiteY5" fmla="*/ 581025 h 1428750"/>
              <a:gd name="connsiteX6" fmla="*/ 114300 w 1095375"/>
              <a:gd name="connsiteY6" fmla="*/ 628650 h 1428750"/>
              <a:gd name="connsiteX7" fmla="*/ 123825 w 1095375"/>
              <a:gd name="connsiteY7" fmla="*/ 657225 h 1428750"/>
              <a:gd name="connsiteX8" fmla="*/ 133350 w 1095375"/>
              <a:gd name="connsiteY8" fmla="*/ 714375 h 1428750"/>
              <a:gd name="connsiteX9" fmla="*/ 152400 w 1095375"/>
              <a:gd name="connsiteY9" fmla="*/ 771525 h 1428750"/>
              <a:gd name="connsiteX10" fmla="*/ 161925 w 1095375"/>
              <a:gd name="connsiteY10" fmla="*/ 800100 h 1428750"/>
              <a:gd name="connsiteX11" fmla="*/ 190500 w 1095375"/>
              <a:gd name="connsiteY11" fmla="*/ 857250 h 1428750"/>
              <a:gd name="connsiteX12" fmla="*/ 219075 w 1095375"/>
              <a:gd name="connsiteY12" fmla="*/ 876300 h 1428750"/>
              <a:gd name="connsiteX13" fmla="*/ 257175 w 1095375"/>
              <a:gd name="connsiteY13" fmla="*/ 962025 h 1428750"/>
              <a:gd name="connsiteX14" fmla="*/ 266700 w 1095375"/>
              <a:gd name="connsiteY14" fmla="*/ 990600 h 1428750"/>
              <a:gd name="connsiteX15" fmla="*/ 285750 w 1095375"/>
              <a:gd name="connsiteY15" fmla="*/ 1019175 h 1428750"/>
              <a:gd name="connsiteX16" fmla="*/ 295275 w 1095375"/>
              <a:gd name="connsiteY16" fmla="*/ 1047750 h 1428750"/>
              <a:gd name="connsiteX17" fmla="*/ 323850 w 1095375"/>
              <a:gd name="connsiteY17" fmla="*/ 1066800 h 1428750"/>
              <a:gd name="connsiteX18" fmla="*/ 333375 w 1095375"/>
              <a:gd name="connsiteY18" fmla="*/ 1095375 h 1428750"/>
              <a:gd name="connsiteX19" fmla="*/ 361950 w 1095375"/>
              <a:gd name="connsiteY19" fmla="*/ 1104900 h 1428750"/>
              <a:gd name="connsiteX20" fmla="*/ 390525 w 1095375"/>
              <a:gd name="connsiteY20" fmla="*/ 1123950 h 1428750"/>
              <a:gd name="connsiteX21" fmla="*/ 409575 w 1095375"/>
              <a:gd name="connsiteY21" fmla="*/ 1152525 h 1428750"/>
              <a:gd name="connsiteX22" fmla="*/ 428625 w 1095375"/>
              <a:gd name="connsiteY22" fmla="*/ 1209675 h 1428750"/>
              <a:gd name="connsiteX23" fmla="*/ 457200 w 1095375"/>
              <a:gd name="connsiteY23" fmla="*/ 1228725 h 1428750"/>
              <a:gd name="connsiteX24" fmla="*/ 495300 w 1095375"/>
              <a:gd name="connsiteY24" fmla="*/ 1276350 h 1428750"/>
              <a:gd name="connsiteX25" fmla="*/ 542925 w 1095375"/>
              <a:gd name="connsiteY25" fmla="*/ 1323975 h 1428750"/>
              <a:gd name="connsiteX26" fmla="*/ 590550 w 1095375"/>
              <a:gd name="connsiteY26" fmla="*/ 1381125 h 1428750"/>
              <a:gd name="connsiteX27" fmla="*/ 638175 w 1095375"/>
              <a:gd name="connsiteY27" fmla="*/ 1428750 h 1428750"/>
              <a:gd name="connsiteX28" fmla="*/ 762000 w 1095375"/>
              <a:gd name="connsiteY28" fmla="*/ 1409700 h 1428750"/>
              <a:gd name="connsiteX29" fmla="*/ 790575 w 1095375"/>
              <a:gd name="connsiteY29" fmla="*/ 1390650 h 1428750"/>
              <a:gd name="connsiteX30" fmla="*/ 800100 w 1095375"/>
              <a:gd name="connsiteY30" fmla="*/ 1362075 h 1428750"/>
              <a:gd name="connsiteX31" fmla="*/ 838200 w 1095375"/>
              <a:gd name="connsiteY31" fmla="*/ 1304925 h 1428750"/>
              <a:gd name="connsiteX32" fmla="*/ 866775 w 1095375"/>
              <a:gd name="connsiteY32" fmla="*/ 1247775 h 1428750"/>
              <a:gd name="connsiteX33" fmla="*/ 876300 w 1095375"/>
              <a:gd name="connsiteY33" fmla="*/ 1133475 h 1428750"/>
              <a:gd name="connsiteX34" fmla="*/ 885825 w 1095375"/>
              <a:gd name="connsiteY34" fmla="*/ 1104900 h 1428750"/>
              <a:gd name="connsiteX35" fmla="*/ 895350 w 1095375"/>
              <a:gd name="connsiteY35" fmla="*/ 1066800 h 1428750"/>
              <a:gd name="connsiteX36" fmla="*/ 914400 w 1095375"/>
              <a:gd name="connsiteY36" fmla="*/ 1009650 h 1428750"/>
              <a:gd name="connsiteX37" fmla="*/ 933450 w 1095375"/>
              <a:gd name="connsiteY37" fmla="*/ 923925 h 1428750"/>
              <a:gd name="connsiteX38" fmla="*/ 952500 w 1095375"/>
              <a:gd name="connsiteY38" fmla="*/ 866775 h 1428750"/>
              <a:gd name="connsiteX39" fmla="*/ 1019175 w 1095375"/>
              <a:gd name="connsiteY39" fmla="*/ 781050 h 1428750"/>
              <a:gd name="connsiteX40" fmla="*/ 1066800 w 1095375"/>
              <a:gd name="connsiteY40" fmla="*/ 695325 h 1428750"/>
              <a:gd name="connsiteX41" fmla="*/ 1076325 w 1095375"/>
              <a:gd name="connsiteY41" fmla="*/ 666750 h 1428750"/>
              <a:gd name="connsiteX42" fmla="*/ 1095375 w 1095375"/>
              <a:gd name="connsiteY42" fmla="*/ 561975 h 1428750"/>
              <a:gd name="connsiteX43" fmla="*/ 1066800 w 1095375"/>
              <a:gd name="connsiteY43" fmla="*/ 476250 h 1428750"/>
              <a:gd name="connsiteX44" fmla="*/ 1038225 w 1095375"/>
              <a:gd name="connsiteY44" fmla="*/ 457200 h 1428750"/>
              <a:gd name="connsiteX45" fmla="*/ 1028700 w 1095375"/>
              <a:gd name="connsiteY45" fmla="*/ 428625 h 1428750"/>
              <a:gd name="connsiteX46" fmla="*/ 1009650 w 1095375"/>
              <a:gd name="connsiteY46" fmla="*/ 400050 h 1428750"/>
              <a:gd name="connsiteX47" fmla="*/ 1000125 w 1095375"/>
              <a:gd name="connsiteY47" fmla="*/ 361950 h 1428750"/>
              <a:gd name="connsiteX48" fmla="*/ 990600 w 1095375"/>
              <a:gd name="connsiteY48" fmla="*/ 276225 h 1428750"/>
              <a:gd name="connsiteX49" fmla="*/ 981075 w 1095375"/>
              <a:gd name="connsiteY49" fmla="*/ 247650 h 1428750"/>
              <a:gd name="connsiteX50" fmla="*/ 962025 w 1095375"/>
              <a:gd name="connsiteY50" fmla="*/ 114300 h 1428750"/>
              <a:gd name="connsiteX51" fmla="*/ 942975 w 1095375"/>
              <a:gd name="connsiteY51" fmla="*/ 57150 h 1428750"/>
              <a:gd name="connsiteX52" fmla="*/ 914400 w 1095375"/>
              <a:gd name="connsiteY52" fmla="*/ 0 h 1428750"/>
              <a:gd name="connsiteX53" fmla="*/ 838200 w 1095375"/>
              <a:gd name="connsiteY53" fmla="*/ 9525 h 1428750"/>
              <a:gd name="connsiteX54" fmla="*/ 781050 w 1095375"/>
              <a:gd name="connsiteY54" fmla="*/ 28575 h 1428750"/>
              <a:gd name="connsiteX55" fmla="*/ 723900 w 1095375"/>
              <a:gd name="connsiteY55" fmla="*/ 47625 h 1428750"/>
              <a:gd name="connsiteX56" fmla="*/ 695325 w 1095375"/>
              <a:gd name="connsiteY56" fmla="*/ 57150 h 1428750"/>
              <a:gd name="connsiteX57" fmla="*/ 600075 w 1095375"/>
              <a:gd name="connsiteY57" fmla="*/ 66675 h 1428750"/>
              <a:gd name="connsiteX58" fmla="*/ 504825 w 1095375"/>
              <a:gd name="connsiteY58" fmla="*/ 85725 h 1428750"/>
              <a:gd name="connsiteX59" fmla="*/ 428625 w 1095375"/>
              <a:gd name="connsiteY59" fmla="*/ 104775 h 1428750"/>
              <a:gd name="connsiteX60" fmla="*/ 400050 w 1095375"/>
              <a:gd name="connsiteY60" fmla="*/ 123825 h 1428750"/>
              <a:gd name="connsiteX61" fmla="*/ 314325 w 1095375"/>
              <a:gd name="connsiteY61" fmla="*/ 190500 h 1428750"/>
              <a:gd name="connsiteX62" fmla="*/ 257175 w 1095375"/>
              <a:gd name="connsiteY62" fmla="*/ 219075 h 1428750"/>
              <a:gd name="connsiteX63" fmla="*/ 228600 w 1095375"/>
              <a:gd name="connsiteY63" fmla="*/ 228600 h 1428750"/>
              <a:gd name="connsiteX64" fmla="*/ 200025 w 1095375"/>
              <a:gd name="connsiteY64" fmla="*/ 247650 h 1428750"/>
              <a:gd name="connsiteX65" fmla="*/ 171450 w 1095375"/>
              <a:gd name="connsiteY65" fmla="*/ 257175 h 1428750"/>
              <a:gd name="connsiteX66" fmla="*/ 114300 w 1095375"/>
              <a:gd name="connsiteY66" fmla="*/ 295275 h 1428750"/>
              <a:gd name="connsiteX67" fmla="*/ 57150 w 1095375"/>
              <a:gd name="connsiteY67" fmla="*/ 314325 h 1428750"/>
              <a:gd name="connsiteX68" fmla="*/ 0 w 1095375"/>
              <a:gd name="connsiteY68" fmla="*/ 333375 h 1428750"/>
              <a:gd name="connsiteX0" fmla="*/ 0 w 1095375"/>
              <a:gd name="connsiteY0" fmla="*/ 333375 h 1428750"/>
              <a:gd name="connsiteX1" fmla="*/ 0 w 1095375"/>
              <a:gd name="connsiteY1" fmla="*/ 333375 h 1428750"/>
              <a:gd name="connsiteX2" fmla="*/ 47625 w 1095375"/>
              <a:gd name="connsiteY2" fmla="*/ 400050 h 1428750"/>
              <a:gd name="connsiteX3" fmla="*/ 66675 w 1095375"/>
              <a:gd name="connsiteY3" fmla="*/ 466725 h 1428750"/>
              <a:gd name="connsiteX4" fmla="*/ 85725 w 1095375"/>
              <a:gd name="connsiteY4" fmla="*/ 495300 h 1428750"/>
              <a:gd name="connsiteX5" fmla="*/ 104775 w 1095375"/>
              <a:gd name="connsiteY5" fmla="*/ 581025 h 1428750"/>
              <a:gd name="connsiteX6" fmla="*/ 114300 w 1095375"/>
              <a:gd name="connsiteY6" fmla="*/ 628650 h 1428750"/>
              <a:gd name="connsiteX7" fmla="*/ 123825 w 1095375"/>
              <a:gd name="connsiteY7" fmla="*/ 657225 h 1428750"/>
              <a:gd name="connsiteX8" fmla="*/ 133350 w 1095375"/>
              <a:gd name="connsiteY8" fmla="*/ 714375 h 1428750"/>
              <a:gd name="connsiteX9" fmla="*/ 152400 w 1095375"/>
              <a:gd name="connsiteY9" fmla="*/ 771525 h 1428750"/>
              <a:gd name="connsiteX10" fmla="*/ 161925 w 1095375"/>
              <a:gd name="connsiteY10" fmla="*/ 800100 h 1428750"/>
              <a:gd name="connsiteX11" fmla="*/ 190500 w 1095375"/>
              <a:gd name="connsiteY11" fmla="*/ 857250 h 1428750"/>
              <a:gd name="connsiteX12" fmla="*/ 219075 w 1095375"/>
              <a:gd name="connsiteY12" fmla="*/ 876300 h 1428750"/>
              <a:gd name="connsiteX13" fmla="*/ 257175 w 1095375"/>
              <a:gd name="connsiteY13" fmla="*/ 962025 h 1428750"/>
              <a:gd name="connsiteX14" fmla="*/ 266700 w 1095375"/>
              <a:gd name="connsiteY14" fmla="*/ 990600 h 1428750"/>
              <a:gd name="connsiteX15" fmla="*/ 285750 w 1095375"/>
              <a:gd name="connsiteY15" fmla="*/ 1019175 h 1428750"/>
              <a:gd name="connsiteX16" fmla="*/ 295275 w 1095375"/>
              <a:gd name="connsiteY16" fmla="*/ 1047750 h 1428750"/>
              <a:gd name="connsiteX17" fmla="*/ 323850 w 1095375"/>
              <a:gd name="connsiteY17" fmla="*/ 1066800 h 1428750"/>
              <a:gd name="connsiteX18" fmla="*/ 333375 w 1095375"/>
              <a:gd name="connsiteY18" fmla="*/ 1095375 h 1428750"/>
              <a:gd name="connsiteX19" fmla="*/ 361950 w 1095375"/>
              <a:gd name="connsiteY19" fmla="*/ 1104900 h 1428750"/>
              <a:gd name="connsiteX20" fmla="*/ 390525 w 1095375"/>
              <a:gd name="connsiteY20" fmla="*/ 1123950 h 1428750"/>
              <a:gd name="connsiteX21" fmla="*/ 409575 w 1095375"/>
              <a:gd name="connsiteY21" fmla="*/ 1152525 h 1428750"/>
              <a:gd name="connsiteX22" fmla="*/ 428625 w 1095375"/>
              <a:gd name="connsiteY22" fmla="*/ 1209675 h 1428750"/>
              <a:gd name="connsiteX23" fmla="*/ 457200 w 1095375"/>
              <a:gd name="connsiteY23" fmla="*/ 1228725 h 1428750"/>
              <a:gd name="connsiteX24" fmla="*/ 495300 w 1095375"/>
              <a:gd name="connsiteY24" fmla="*/ 1276350 h 1428750"/>
              <a:gd name="connsiteX25" fmla="*/ 542925 w 1095375"/>
              <a:gd name="connsiteY25" fmla="*/ 1323975 h 1428750"/>
              <a:gd name="connsiteX26" fmla="*/ 590550 w 1095375"/>
              <a:gd name="connsiteY26" fmla="*/ 1381125 h 1428750"/>
              <a:gd name="connsiteX27" fmla="*/ 638175 w 1095375"/>
              <a:gd name="connsiteY27" fmla="*/ 1428750 h 1428750"/>
              <a:gd name="connsiteX28" fmla="*/ 762000 w 1095375"/>
              <a:gd name="connsiteY28" fmla="*/ 1409700 h 1428750"/>
              <a:gd name="connsiteX29" fmla="*/ 790575 w 1095375"/>
              <a:gd name="connsiteY29" fmla="*/ 1390650 h 1428750"/>
              <a:gd name="connsiteX30" fmla="*/ 800100 w 1095375"/>
              <a:gd name="connsiteY30" fmla="*/ 1362075 h 1428750"/>
              <a:gd name="connsiteX31" fmla="*/ 838200 w 1095375"/>
              <a:gd name="connsiteY31" fmla="*/ 1304925 h 1428750"/>
              <a:gd name="connsiteX32" fmla="*/ 866775 w 1095375"/>
              <a:gd name="connsiteY32" fmla="*/ 1247775 h 1428750"/>
              <a:gd name="connsiteX33" fmla="*/ 876300 w 1095375"/>
              <a:gd name="connsiteY33" fmla="*/ 1133475 h 1428750"/>
              <a:gd name="connsiteX34" fmla="*/ 885825 w 1095375"/>
              <a:gd name="connsiteY34" fmla="*/ 1104900 h 1428750"/>
              <a:gd name="connsiteX35" fmla="*/ 895350 w 1095375"/>
              <a:gd name="connsiteY35" fmla="*/ 1066800 h 1428750"/>
              <a:gd name="connsiteX36" fmla="*/ 914400 w 1095375"/>
              <a:gd name="connsiteY36" fmla="*/ 1009650 h 1428750"/>
              <a:gd name="connsiteX37" fmla="*/ 933450 w 1095375"/>
              <a:gd name="connsiteY37" fmla="*/ 923925 h 1428750"/>
              <a:gd name="connsiteX38" fmla="*/ 952500 w 1095375"/>
              <a:gd name="connsiteY38" fmla="*/ 866775 h 1428750"/>
              <a:gd name="connsiteX39" fmla="*/ 1019175 w 1095375"/>
              <a:gd name="connsiteY39" fmla="*/ 781050 h 1428750"/>
              <a:gd name="connsiteX40" fmla="*/ 1066800 w 1095375"/>
              <a:gd name="connsiteY40" fmla="*/ 695325 h 1428750"/>
              <a:gd name="connsiteX41" fmla="*/ 1076325 w 1095375"/>
              <a:gd name="connsiteY41" fmla="*/ 666750 h 1428750"/>
              <a:gd name="connsiteX42" fmla="*/ 1095375 w 1095375"/>
              <a:gd name="connsiteY42" fmla="*/ 561975 h 1428750"/>
              <a:gd name="connsiteX43" fmla="*/ 1066800 w 1095375"/>
              <a:gd name="connsiteY43" fmla="*/ 476250 h 1428750"/>
              <a:gd name="connsiteX44" fmla="*/ 1038225 w 1095375"/>
              <a:gd name="connsiteY44" fmla="*/ 457200 h 1428750"/>
              <a:gd name="connsiteX45" fmla="*/ 1028700 w 1095375"/>
              <a:gd name="connsiteY45" fmla="*/ 428625 h 1428750"/>
              <a:gd name="connsiteX46" fmla="*/ 1009650 w 1095375"/>
              <a:gd name="connsiteY46" fmla="*/ 400050 h 1428750"/>
              <a:gd name="connsiteX47" fmla="*/ 990600 w 1095375"/>
              <a:gd name="connsiteY47" fmla="*/ 276225 h 1428750"/>
              <a:gd name="connsiteX48" fmla="*/ 981075 w 1095375"/>
              <a:gd name="connsiteY48" fmla="*/ 247650 h 1428750"/>
              <a:gd name="connsiteX49" fmla="*/ 962025 w 1095375"/>
              <a:gd name="connsiteY49" fmla="*/ 114300 h 1428750"/>
              <a:gd name="connsiteX50" fmla="*/ 942975 w 1095375"/>
              <a:gd name="connsiteY50" fmla="*/ 57150 h 1428750"/>
              <a:gd name="connsiteX51" fmla="*/ 914400 w 1095375"/>
              <a:gd name="connsiteY51" fmla="*/ 0 h 1428750"/>
              <a:gd name="connsiteX52" fmla="*/ 838200 w 1095375"/>
              <a:gd name="connsiteY52" fmla="*/ 9525 h 1428750"/>
              <a:gd name="connsiteX53" fmla="*/ 781050 w 1095375"/>
              <a:gd name="connsiteY53" fmla="*/ 28575 h 1428750"/>
              <a:gd name="connsiteX54" fmla="*/ 723900 w 1095375"/>
              <a:gd name="connsiteY54" fmla="*/ 47625 h 1428750"/>
              <a:gd name="connsiteX55" fmla="*/ 695325 w 1095375"/>
              <a:gd name="connsiteY55" fmla="*/ 57150 h 1428750"/>
              <a:gd name="connsiteX56" fmla="*/ 600075 w 1095375"/>
              <a:gd name="connsiteY56" fmla="*/ 66675 h 1428750"/>
              <a:gd name="connsiteX57" fmla="*/ 504825 w 1095375"/>
              <a:gd name="connsiteY57" fmla="*/ 85725 h 1428750"/>
              <a:gd name="connsiteX58" fmla="*/ 428625 w 1095375"/>
              <a:gd name="connsiteY58" fmla="*/ 104775 h 1428750"/>
              <a:gd name="connsiteX59" fmla="*/ 400050 w 1095375"/>
              <a:gd name="connsiteY59" fmla="*/ 123825 h 1428750"/>
              <a:gd name="connsiteX60" fmla="*/ 314325 w 1095375"/>
              <a:gd name="connsiteY60" fmla="*/ 190500 h 1428750"/>
              <a:gd name="connsiteX61" fmla="*/ 257175 w 1095375"/>
              <a:gd name="connsiteY61" fmla="*/ 219075 h 1428750"/>
              <a:gd name="connsiteX62" fmla="*/ 228600 w 1095375"/>
              <a:gd name="connsiteY62" fmla="*/ 228600 h 1428750"/>
              <a:gd name="connsiteX63" fmla="*/ 200025 w 1095375"/>
              <a:gd name="connsiteY63" fmla="*/ 247650 h 1428750"/>
              <a:gd name="connsiteX64" fmla="*/ 171450 w 1095375"/>
              <a:gd name="connsiteY64" fmla="*/ 257175 h 1428750"/>
              <a:gd name="connsiteX65" fmla="*/ 114300 w 1095375"/>
              <a:gd name="connsiteY65" fmla="*/ 295275 h 1428750"/>
              <a:gd name="connsiteX66" fmla="*/ 57150 w 1095375"/>
              <a:gd name="connsiteY66" fmla="*/ 314325 h 1428750"/>
              <a:gd name="connsiteX67" fmla="*/ 0 w 1095375"/>
              <a:gd name="connsiteY67" fmla="*/ 333375 h 1428750"/>
              <a:gd name="connsiteX0" fmla="*/ 0 w 1095375"/>
              <a:gd name="connsiteY0" fmla="*/ 333375 h 1428750"/>
              <a:gd name="connsiteX1" fmla="*/ 0 w 1095375"/>
              <a:gd name="connsiteY1" fmla="*/ 333375 h 1428750"/>
              <a:gd name="connsiteX2" fmla="*/ 47625 w 1095375"/>
              <a:gd name="connsiteY2" fmla="*/ 400050 h 1428750"/>
              <a:gd name="connsiteX3" fmla="*/ 66675 w 1095375"/>
              <a:gd name="connsiteY3" fmla="*/ 466725 h 1428750"/>
              <a:gd name="connsiteX4" fmla="*/ 85725 w 1095375"/>
              <a:gd name="connsiteY4" fmla="*/ 495300 h 1428750"/>
              <a:gd name="connsiteX5" fmla="*/ 104775 w 1095375"/>
              <a:gd name="connsiteY5" fmla="*/ 581025 h 1428750"/>
              <a:gd name="connsiteX6" fmla="*/ 114300 w 1095375"/>
              <a:gd name="connsiteY6" fmla="*/ 628650 h 1428750"/>
              <a:gd name="connsiteX7" fmla="*/ 123825 w 1095375"/>
              <a:gd name="connsiteY7" fmla="*/ 657225 h 1428750"/>
              <a:gd name="connsiteX8" fmla="*/ 133350 w 1095375"/>
              <a:gd name="connsiteY8" fmla="*/ 714375 h 1428750"/>
              <a:gd name="connsiteX9" fmla="*/ 152400 w 1095375"/>
              <a:gd name="connsiteY9" fmla="*/ 771525 h 1428750"/>
              <a:gd name="connsiteX10" fmla="*/ 161925 w 1095375"/>
              <a:gd name="connsiteY10" fmla="*/ 800100 h 1428750"/>
              <a:gd name="connsiteX11" fmla="*/ 190500 w 1095375"/>
              <a:gd name="connsiteY11" fmla="*/ 857250 h 1428750"/>
              <a:gd name="connsiteX12" fmla="*/ 219075 w 1095375"/>
              <a:gd name="connsiteY12" fmla="*/ 876300 h 1428750"/>
              <a:gd name="connsiteX13" fmla="*/ 257175 w 1095375"/>
              <a:gd name="connsiteY13" fmla="*/ 962025 h 1428750"/>
              <a:gd name="connsiteX14" fmla="*/ 266700 w 1095375"/>
              <a:gd name="connsiteY14" fmla="*/ 990600 h 1428750"/>
              <a:gd name="connsiteX15" fmla="*/ 285750 w 1095375"/>
              <a:gd name="connsiteY15" fmla="*/ 1019175 h 1428750"/>
              <a:gd name="connsiteX16" fmla="*/ 295275 w 1095375"/>
              <a:gd name="connsiteY16" fmla="*/ 1047750 h 1428750"/>
              <a:gd name="connsiteX17" fmla="*/ 323850 w 1095375"/>
              <a:gd name="connsiteY17" fmla="*/ 1066800 h 1428750"/>
              <a:gd name="connsiteX18" fmla="*/ 333375 w 1095375"/>
              <a:gd name="connsiteY18" fmla="*/ 1095375 h 1428750"/>
              <a:gd name="connsiteX19" fmla="*/ 361950 w 1095375"/>
              <a:gd name="connsiteY19" fmla="*/ 1104900 h 1428750"/>
              <a:gd name="connsiteX20" fmla="*/ 390525 w 1095375"/>
              <a:gd name="connsiteY20" fmla="*/ 1123950 h 1428750"/>
              <a:gd name="connsiteX21" fmla="*/ 409575 w 1095375"/>
              <a:gd name="connsiteY21" fmla="*/ 1152525 h 1428750"/>
              <a:gd name="connsiteX22" fmla="*/ 428625 w 1095375"/>
              <a:gd name="connsiteY22" fmla="*/ 1209675 h 1428750"/>
              <a:gd name="connsiteX23" fmla="*/ 457200 w 1095375"/>
              <a:gd name="connsiteY23" fmla="*/ 1228725 h 1428750"/>
              <a:gd name="connsiteX24" fmla="*/ 495300 w 1095375"/>
              <a:gd name="connsiteY24" fmla="*/ 1276350 h 1428750"/>
              <a:gd name="connsiteX25" fmla="*/ 542925 w 1095375"/>
              <a:gd name="connsiteY25" fmla="*/ 1323975 h 1428750"/>
              <a:gd name="connsiteX26" fmla="*/ 590550 w 1095375"/>
              <a:gd name="connsiteY26" fmla="*/ 1381125 h 1428750"/>
              <a:gd name="connsiteX27" fmla="*/ 638175 w 1095375"/>
              <a:gd name="connsiteY27" fmla="*/ 1428750 h 1428750"/>
              <a:gd name="connsiteX28" fmla="*/ 762000 w 1095375"/>
              <a:gd name="connsiteY28" fmla="*/ 1409700 h 1428750"/>
              <a:gd name="connsiteX29" fmla="*/ 790575 w 1095375"/>
              <a:gd name="connsiteY29" fmla="*/ 1390650 h 1428750"/>
              <a:gd name="connsiteX30" fmla="*/ 800100 w 1095375"/>
              <a:gd name="connsiteY30" fmla="*/ 1362075 h 1428750"/>
              <a:gd name="connsiteX31" fmla="*/ 838200 w 1095375"/>
              <a:gd name="connsiteY31" fmla="*/ 1304925 h 1428750"/>
              <a:gd name="connsiteX32" fmla="*/ 866775 w 1095375"/>
              <a:gd name="connsiteY32" fmla="*/ 1247775 h 1428750"/>
              <a:gd name="connsiteX33" fmla="*/ 876300 w 1095375"/>
              <a:gd name="connsiteY33" fmla="*/ 1133475 h 1428750"/>
              <a:gd name="connsiteX34" fmla="*/ 885825 w 1095375"/>
              <a:gd name="connsiteY34" fmla="*/ 1104900 h 1428750"/>
              <a:gd name="connsiteX35" fmla="*/ 895350 w 1095375"/>
              <a:gd name="connsiteY35" fmla="*/ 1066800 h 1428750"/>
              <a:gd name="connsiteX36" fmla="*/ 914400 w 1095375"/>
              <a:gd name="connsiteY36" fmla="*/ 1009650 h 1428750"/>
              <a:gd name="connsiteX37" fmla="*/ 933450 w 1095375"/>
              <a:gd name="connsiteY37" fmla="*/ 923925 h 1428750"/>
              <a:gd name="connsiteX38" fmla="*/ 952500 w 1095375"/>
              <a:gd name="connsiteY38" fmla="*/ 866775 h 1428750"/>
              <a:gd name="connsiteX39" fmla="*/ 1019175 w 1095375"/>
              <a:gd name="connsiteY39" fmla="*/ 781050 h 1428750"/>
              <a:gd name="connsiteX40" fmla="*/ 1066800 w 1095375"/>
              <a:gd name="connsiteY40" fmla="*/ 695325 h 1428750"/>
              <a:gd name="connsiteX41" fmla="*/ 1076325 w 1095375"/>
              <a:gd name="connsiteY41" fmla="*/ 666750 h 1428750"/>
              <a:gd name="connsiteX42" fmla="*/ 1095375 w 1095375"/>
              <a:gd name="connsiteY42" fmla="*/ 561975 h 1428750"/>
              <a:gd name="connsiteX43" fmla="*/ 1066800 w 1095375"/>
              <a:gd name="connsiteY43" fmla="*/ 476250 h 1428750"/>
              <a:gd name="connsiteX44" fmla="*/ 1038225 w 1095375"/>
              <a:gd name="connsiteY44" fmla="*/ 457200 h 1428750"/>
              <a:gd name="connsiteX45" fmla="*/ 1028700 w 1095375"/>
              <a:gd name="connsiteY45" fmla="*/ 428625 h 1428750"/>
              <a:gd name="connsiteX46" fmla="*/ 990600 w 1095375"/>
              <a:gd name="connsiteY46" fmla="*/ 276225 h 1428750"/>
              <a:gd name="connsiteX47" fmla="*/ 981075 w 1095375"/>
              <a:gd name="connsiteY47" fmla="*/ 247650 h 1428750"/>
              <a:gd name="connsiteX48" fmla="*/ 962025 w 1095375"/>
              <a:gd name="connsiteY48" fmla="*/ 114300 h 1428750"/>
              <a:gd name="connsiteX49" fmla="*/ 942975 w 1095375"/>
              <a:gd name="connsiteY49" fmla="*/ 57150 h 1428750"/>
              <a:gd name="connsiteX50" fmla="*/ 914400 w 1095375"/>
              <a:gd name="connsiteY50" fmla="*/ 0 h 1428750"/>
              <a:gd name="connsiteX51" fmla="*/ 838200 w 1095375"/>
              <a:gd name="connsiteY51" fmla="*/ 9525 h 1428750"/>
              <a:gd name="connsiteX52" fmla="*/ 781050 w 1095375"/>
              <a:gd name="connsiteY52" fmla="*/ 28575 h 1428750"/>
              <a:gd name="connsiteX53" fmla="*/ 723900 w 1095375"/>
              <a:gd name="connsiteY53" fmla="*/ 47625 h 1428750"/>
              <a:gd name="connsiteX54" fmla="*/ 695325 w 1095375"/>
              <a:gd name="connsiteY54" fmla="*/ 57150 h 1428750"/>
              <a:gd name="connsiteX55" fmla="*/ 600075 w 1095375"/>
              <a:gd name="connsiteY55" fmla="*/ 66675 h 1428750"/>
              <a:gd name="connsiteX56" fmla="*/ 504825 w 1095375"/>
              <a:gd name="connsiteY56" fmla="*/ 85725 h 1428750"/>
              <a:gd name="connsiteX57" fmla="*/ 428625 w 1095375"/>
              <a:gd name="connsiteY57" fmla="*/ 104775 h 1428750"/>
              <a:gd name="connsiteX58" fmla="*/ 400050 w 1095375"/>
              <a:gd name="connsiteY58" fmla="*/ 123825 h 1428750"/>
              <a:gd name="connsiteX59" fmla="*/ 314325 w 1095375"/>
              <a:gd name="connsiteY59" fmla="*/ 190500 h 1428750"/>
              <a:gd name="connsiteX60" fmla="*/ 257175 w 1095375"/>
              <a:gd name="connsiteY60" fmla="*/ 219075 h 1428750"/>
              <a:gd name="connsiteX61" fmla="*/ 228600 w 1095375"/>
              <a:gd name="connsiteY61" fmla="*/ 228600 h 1428750"/>
              <a:gd name="connsiteX62" fmla="*/ 200025 w 1095375"/>
              <a:gd name="connsiteY62" fmla="*/ 247650 h 1428750"/>
              <a:gd name="connsiteX63" fmla="*/ 171450 w 1095375"/>
              <a:gd name="connsiteY63" fmla="*/ 257175 h 1428750"/>
              <a:gd name="connsiteX64" fmla="*/ 114300 w 1095375"/>
              <a:gd name="connsiteY64" fmla="*/ 295275 h 1428750"/>
              <a:gd name="connsiteX65" fmla="*/ 57150 w 1095375"/>
              <a:gd name="connsiteY65" fmla="*/ 314325 h 1428750"/>
              <a:gd name="connsiteX66" fmla="*/ 0 w 1095375"/>
              <a:gd name="connsiteY66" fmla="*/ 333375 h 1428750"/>
              <a:gd name="connsiteX0" fmla="*/ 0 w 1095375"/>
              <a:gd name="connsiteY0" fmla="*/ 333375 h 1428750"/>
              <a:gd name="connsiteX1" fmla="*/ 0 w 1095375"/>
              <a:gd name="connsiteY1" fmla="*/ 333375 h 1428750"/>
              <a:gd name="connsiteX2" fmla="*/ 47625 w 1095375"/>
              <a:gd name="connsiteY2" fmla="*/ 400050 h 1428750"/>
              <a:gd name="connsiteX3" fmla="*/ 66675 w 1095375"/>
              <a:gd name="connsiteY3" fmla="*/ 466725 h 1428750"/>
              <a:gd name="connsiteX4" fmla="*/ 85725 w 1095375"/>
              <a:gd name="connsiteY4" fmla="*/ 495300 h 1428750"/>
              <a:gd name="connsiteX5" fmla="*/ 104775 w 1095375"/>
              <a:gd name="connsiteY5" fmla="*/ 581025 h 1428750"/>
              <a:gd name="connsiteX6" fmla="*/ 114300 w 1095375"/>
              <a:gd name="connsiteY6" fmla="*/ 628650 h 1428750"/>
              <a:gd name="connsiteX7" fmla="*/ 123825 w 1095375"/>
              <a:gd name="connsiteY7" fmla="*/ 657225 h 1428750"/>
              <a:gd name="connsiteX8" fmla="*/ 133350 w 1095375"/>
              <a:gd name="connsiteY8" fmla="*/ 714375 h 1428750"/>
              <a:gd name="connsiteX9" fmla="*/ 152400 w 1095375"/>
              <a:gd name="connsiteY9" fmla="*/ 771525 h 1428750"/>
              <a:gd name="connsiteX10" fmla="*/ 161925 w 1095375"/>
              <a:gd name="connsiteY10" fmla="*/ 800100 h 1428750"/>
              <a:gd name="connsiteX11" fmla="*/ 190500 w 1095375"/>
              <a:gd name="connsiteY11" fmla="*/ 857250 h 1428750"/>
              <a:gd name="connsiteX12" fmla="*/ 219075 w 1095375"/>
              <a:gd name="connsiteY12" fmla="*/ 876300 h 1428750"/>
              <a:gd name="connsiteX13" fmla="*/ 257175 w 1095375"/>
              <a:gd name="connsiteY13" fmla="*/ 962025 h 1428750"/>
              <a:gd name="connsiteX14" fmla="*/ 266700 w 1095375"/>
              <a:gd name="connsiteY14" fmla="*/ 990600 h 1428750"/>
              <a:gd name="connsiteX15" fmla="*/ 285750 w 1095375"/>
              <a:gd name="connsiteY15" fmla="*/ 1019175 h 1428750"/>
              <a:gd name="connsiteX16" fmla="*/ 295275 w 1095375"/>
              <a:gd name="connsiteY16" fmla="*/ 1047750 h 1428750"/>
              <a:gd name="connsiteX17" fmla="*/ 323850 w 1095375"/>
              <a:gd name="connsiteY17" fmla="*/ 1066800 h 1428750"/>
              <a:gd name="connsiteX18" fmla="*/ 333375 w 1095375"/>
              <a:gd name="connsiteY18" fmla="*/ 1095375 h 1428750"/>
              <a:gd name="connsiteX19" fmla="*/ 361950 w 1095375"/>
              <a:gd name="connsiteY19" fmla="*/ 1104900 h 1428750"/>
              <a:gd name="connsiteX20" fmla="*/ 390525 w 1095375"/>
              <a:gd name="connsiteY20" fmla="*/ 1123950 h 1428750"/>
              <a:gd name="connsiteX21" fmla="*/ 409575 w 1095375"/>
              <a:gd name="connsiteY21" fmla="*/ 1152525 h 1428750"/>
              <a:gd name="connsiteX22" fmla="*/ 428625 w 1095375"/>
              <a:gd name="connsiteY22" fmla="*/ 1209675 h 1428750"/>
              <a:gd name="connsiteX23" fmla="*/ 457200 w 1095375"/>
              <a:gd name="connsiteY23" fmla="*/ 1228725 h 1428750"/>
              <a:gd name="connsiteX24" fmla="*/ 495300 w 1095375"/>
              <a:gd name="connsiteY24" fmla="*/ 1276350 h 1428750"/>
              <a:gd name="connsiteX25" fmla="*/ 542925 w 1095375"/>
              <a:gd name="connsiteY25" fmla="*/ 1323975 h 1428750"/>
              <a:gd name="connsiteX26" fmla="*/ 590550 w 1095375"/>
              <a:gd name="connsiteY26" fmla="*/ 1381125 h 1428750"/>
              <a:gd name="connsiteX27" fmla="*/ 638175 w 1095375"/>
              <a:gd name="connsiteY27" fmla="*/ 1428750 h 1428750"/>
              <a:gd name="connsiteX28" fmla="*/ 762000 w 1095375"/>
              <a:gd name="connsiteY28" fmla="*/ 1409700 h 1428750"/>
              <a:gd name="connsiteX29" fmla="*/ 790575 w 1095375"/>
              <a:gd name="connsiteY29" fmla="*/ 1390650 h 1428750"/>
              <a:gd name="connsiteX30" fmla="*/ 800100 w 1095375"/>
              <a:gd name="connsiteY30" fmla="*/ 1362075 h 1428750"/>
              <a:gd name="connsiteX31" fmla="*/ 838200 w 1095375"/>
              <a:gd name="connsiteY31" fmla="*/ 1304925 h 1428750"/>
              <a:gd name="connsiteX32" fmla="*/ 866775 w 1095375"/>
              <a:gd name="connsiteY32" fmla="*/ 1247775 h 1428750"/>
              <a:gd name="connsiteX33" fmla="*/ 876300 w 1095375"/>
              <a:gd name="connsiteY33" fmla="*/ 1133475 h 1428750"/>
              <a:gd name="connsiteX34" fmla="*/ 885825 w 1095375"/>
              <a:gd name="connsiteY34" fmla="*/ 1104900 h 1428750"/>
              <a:gd name="connsiteX35" fmla="*/ 895350 w 1095375"/>
              <a:gd name="connsiteY35" fmla="*/ 1066800 h 1428750"/>
              <a:gd name="connsiteX36" fmla="*/ 914400 w 1095375"/>
              <a:gd name="connsiteY36" fmla="*/ 1009650 h 1428750"/>
              <a:gd name="connsiteX37" fmla="*/ 933450 w 1095375"/>
              <a:gd name="connsiteY37" fmla="*/ 923925 h 1428750"/>
              <a:gd name="connsiteX38" fmla="*/ 952500 w 1095375"/>
              <a:gd name="connsiteY38" fmla="*/ 866775 h 1428750"/>
              <a:gd name="connsiteX39" fmla="*/ 1019175 w 1095375"/>
              <a:gd name="connsiteY39" fmla="*/ 781050 h 1428750"/>
              <a:gd name="connsiteX40" fmla="*/ 1066800 w 1095375"/>
              <a:gd name="connsiteY40" fmla="*/ 695325 h 1428750"/>
              <a:gd name="connsiteX41" fmla="*/ 1076325 w 1095375"/>
              <a:gd name="connsiteY41" fmla="*/ 666750 h 1428750"/>
              <a:gd name="connsiteX42" fmla="*/ 1095375 w 1095375"/>
              <a:gd name="connsiteY42" fmla="*/ 561975 h 1428750"/>
              <a:gd name="connsiteX43" fmla="*/ 1066800 w 1095375"/>
              <a:gd name="connsiteY43" fmla="*/ 476250 h 1428750"/>
              <a:gd name="connsiteX44" fmla="*/ 1028700 w 1095375"/>
              <a:gd name="connsiteY44" fmla="*/ 428625 h 1428750"/>
              <a:gd name="connsiteX45" fmla="*/ 990600 w 1095375"/>
              <a:gd name="connsiteY45" fmla="*/ 276225 h 1428750"/>
              <a:gd name="connsiteX46" fmla="*/ 981075 w 1095375"/>
              <a:gd name="connsiteY46" fmla="*/ 247650 h 1428750"/>
              <a:gd name="connsiteX47" fmla="*/ 962025 w 1095375"/>
              <a:gd name="connsiteY47" fmla="*/ 114300 h 1428750"/>
              <a:gd name="connsiteX48" fmla="*/ 942975 w 1095375"/>
              <a:gd name="connsiteY48" fmla="*/ 57150 h 1428750"/>
              <a:gd name="connsiteX49" fmla="*/ 914400 w 1095375"/>
              <a:gd name="connsiteY49" fmla="*/ 0 h 1428750"/>
              <a:gd name="connsiteX50" fmla="*/ 838200 w 1095375"/>
              <a:gd name="connsiteY50" fmla="*/ 9525 h 1428750"/>
              <a:gd name="connsiteX51" fmla="*/ 781050 w 1095375"/>
              <a:gd name="connsiteY51" fmla="*/ 28575 h 1428750"/>
              <a:gd name="connsiteX52" fmla="*/ 723900 w 1095375"/>
              <a:gd name="connsiteY52" fmla="*/ 47625 h 1428750"/>
              <a:gd name="connsiteX53" fmla="*/ 695325 w 1095375"/>
              <a:gd name="connsiteY53" fmla="*/ 57150 h 1428750"/>
              <a:gd name="connsiteX54" fmla="*/ 600075 w 1095375"/>
              <a:gd name="connsiteY54" fmla="*/ 66675 h 1428750"/>
              <a:gd name="connsiteX55" fmla="*/ 504825 w 1095375"/>
              <a:gd name="connsiteY55" fmla="*/ 85725 h 1428750"/>
              <a:gd name="connsiteX56" fmla="*/ 428625 w 1095375"/>
              <a:gd name="connsiteY56" fmla="*/ 104775 h 1428750"/>
              <a:gd name="connsiteX57" fmla="*/ 400050 w 1095375"/>
              <a:gd name="connsiteY57" fmla="*/ 123825 h 1428750"/>
              <a:gd name="connsiteX58" fmla="*/ 314325 w 1095375"/>
              <a:gd name="connsiteY58" fmla="*/ 190500 h 1428750"/>
              <a:gd name="connsiteX59" fmla="*/ 257175 w 1095375"/>
              <a:gd name="connsiteY59" fmla="*/ 219075 h 1428750"/>
              <a:gd name="connsiteX60" fmla="*/ 228600 w 1095375"/>
              <a:gd name="connsiteY60" fmla="*/ 228600 h 1428750"/>
              <a:gd name="connsiteX61" fmla="*/ 200025 w 1095375"/>
              <a:gd name="connsiteY61" fmla="*/ 247650 h 1428750"/>
              <a:gd name="connsiteX62" fmla="*/ 171450 w 1095375"/>
              <a:gd name="connsiteY62" fmla="*/ 257175 h 1428750"/>
              <a:gd name="connsiteX63" fmla="*/ 114300 w 1095375"/>
              <a:gd name="connsiteY63" fmla="*/ 295275 h 1428750"/>
              <a:gd name="connsiteX64" fmla="*/ 57150 w 1095375"/>
              <a:gd name="connsiteY64" fmla="*/ 314325 h 1428750"/>
              <a:gd name="connsiteX65" fmla="*/ 0 w 1095375"/>
              <a:gd name="connsiteY65" fmla="*/ 333375 h 1428750"/>
              <a:gd name="connsiteX0" fmla="*/ 0 w 1095375"/>
              <a:gd name="connsiteY0" fmla="*/ 333375 h 1428750"/>
              <a:gd name="connsiteX1" fmla="*/ 0 w 1095375"/>
              <a:gd name="connsiteY1" fmla="*/ 333375 h 1428750"/>
              <a:gd name="connsiteX2" fmla="*/ 47625 w 1095375"/>
              <a:gd name="connsiteY2" fmla="*/ 400050 h 1428750"/>
              <a:gd name="connsiteX3" fmla="*/ 66675 w 1095375"/>
              <a:gd name="connsiteY3" fmla="*/ 466725 h 1428750"/>
              <a:gd name="connsiteX4" fmla="*/ 85725 w 1095375"/>
              <a:gd name="connsiteY4" fmla="*/ 495300 h 1428750"/>
              <a:gd name="connsiteX5" fmla="*/ 104775 w 1095375"/>
              <a:gd name="connsiteY5" fmla="*/ 581025 h 1428750"/>
              <a:gd name="connsiteX6" fmla="*/ 114300 w 1095375"/>
              <a:gd name="connsiteY6" fmla="*/ 628650 h 1428750"/>
              <a:gd name="connsiteX7" fmla="*/ 123825 w 1095375"/>
              <a:gd name="connsiteY7" fmla="*/ 657225 h 1428750"/>
              <a:gd name="connsiteX8" fmla="*/ 133350 w 1095375"/>
              <a:gd name="connsiteY8" fmla="*/ 714375 h 1428750"/>
              <a:gd name="connsiteX9" fmla="*/ 152400 w 1095375"/>
              <a:gd name="connsiteY9" fmla="*/ 771525 h 1428750"/>
              <a:gd name="connsiteX10" fmla="*/ 161925 w 1095375"/>
              <a:gd name="connsiteY10" fmla="*/ 800100 h 1428750"/>
              <a:gd name="connsiteX11" fmla="*/ 190500 w 1095375"/>
              <a:gd name="connsiteY11" fmla="*/ 857250 h 1428750"/>
              <a:gd name="connsiteX12" fmla="*/ 219075 w 1095375"/>
              <a:gd name="connsiteY12" fmla="*/ 876300 h 1428750"/>
              <a:gd name="connsiteX13" fmla="*/ 257175 w 1095375"/>
              <a:gd name="connsiteY13" fmla="*/ 962025 h 1428750"/>
              <a:gd name="connsiteX14" fmla="*/ 266700 w 1095375"/>
              <a:gd name="connsiteY14" fmla="*/ 990600 h 1428750"/>
              <a:gd name="connsiteX15" fmla="*/ 285750 w 1095375"/>
              <a:gd name="connsiteY15" fmla="*/ 1019175 h 1428750"/>
              <a:gd name="connsiteX16" fmla="*/ 295275 w 1095375"/>
              <a:gd name="connsiteY16" fmla="*/ 1047750 h 1428750"/>
              <a:gd name="connsiteX17" fmla="*/ 323850 w 1095375"/>
              <a:gd name="connsiteY17" fmla="*/ 1066800 h 1428750"/>
              <a:gd name="connsiteX18" fmla="*/ 333375 w 1095375"/>
              <a:gd name="connsiteY18" fmla="*/ 1095375 h 1428750"/>
              <a:gd name="connsiteX19" fmla="*/ 361950 w 1095375"/>
              <a:gd name="connsiteY19" fmla="*/ 1104900 h 1428750"/>
              <a:gd name="connsiteX20" fmla="*/ 390525 w 1095375"/>
              <a:gd name="connsiteY20" fmla="*/ 1123950 h 1428750"/>
              <a:gd name="connsiteX21" fmla="*/ 409575 w 1095375"/>
              <a:gd name="connsiteY21" fmla="*/ 1152525 h 1428750"/>
              <a:gd name="connsiteX22" fmla="*/ 428625 w 1095375"/>
              <a:gd name="connsiteY22" fmla="*/ 1209675 h 1428750"/>
              <a:gd name="connsiteX23" fmla="*/ 457200 w 1095375"/>
              <a:gd name="connsiteY23" fmla="*/ 1228725 h 1428750"/>
              <a:gd name="connsiteX24" fmla="*/ 495300 w 1095375"/>
              <a:gd name="connsiteY24" fmla="*/ 1276350 h 1428750"/>
              <a:gd name="connsiteX25" fmla="*/ 542925 w 1095375"/>
              <a:gd name="connsiteY25" fmla="*/ 1323975 h 1428750"/>
              <a:gd name="connsiteX26" fmla="*/ 590550 w 1095375"/>
              <a:gd name="connsiteY26" fmla="*/ 1381125 h 1428750"/>
              <a:gd name="connsiteX27" fmla="*/ 638175 w 1095375"/>
              <a:gd name="connsiteY27" fmla="*/ 1428750 h 1428750"/>
              <a:gd name="connsiteX28" fmla="*/ 762000 w 1095375"/>
              <a:gd name="connsiteY28" fmla="*/ 1409700 h 1428750"/>
              <a:gd name="connsiteX29" fmla="*/ 790575 w 1095375"/>
              <a:gd name="connsiteY29" fmla="*/ 1390650 h 1428750"/>
              <a:gd name="connsiteX30" fmla="*/ 800100 w 1095375"/>
              <a:gd name="connsiteY30" fmla="*/ 1362075 h 1428750"/>
              <a:gd name="connsiteX31" fmla="*/ 838200 w 1095375"/>
              <a:gd name="connsiteY31" fmla="*/ 1304925 h 1428750"/>
              <a:gd name="connsiteX32" fmla="*/ 866775 w 1095375"/>
              <a:gd name="connsiteY32" fmla="*/ 1247775 h 1428750"/>
              <a:gd name="connsiteX33" fmla="*/ 876300 w 1095375"/>
              <a:gd name="connsiteY33" fmla="*/ 1133475 h 1428750"/>
              <a:gd name="connsiteX34" fmla="*/ 885825 w 1095375"/>
              <a:gd name="connsiteY34" fmla="*/ 1104900 h 1428750"/>
              <a:gd name="connsiteX35" fmla="*/ 895350 w 1095375"/>
              <a:gd name="connsiteY35" fmla="*/ 1066800 h 1428750"/>
              <a:gd name="connsiteX36" fmla="*/ 914400 w 1095375"/>
              <a:gd name="connsiteY36" fmla="*/ 1009650 h 1428750"/>
              <a:gd name="connsiteX37" fmla="*/ 933450 w 1095375"/>
              <a:gd name="connsiteY37" fmla="*/ 923925 h 1428750"/>
              <a:gd name="connsiteX38" fmla="*/ 952500 w 1095375"/>
              <a:gd name="connsiteY38" fmla="*/ 866775 h 1428750"/>
              <a:gd name="connsiteX39" fmla="*/ 1019175 w 1095375"/>
              <a:gd name="connsiteY39" fmla="*/ 781050 h 1428750"/>
              <a:gd name="connsiteX40" fmla="*/ 1066800 w 1095375"/>
              <a:gd name="connsiteY40" fmla="*/ 695325 h 1428750"/>
              <a:gd name="connsiteX41" fmla="*/ 1076325 w 1095375"/>
              <a:gd name="connsiteY41" fmla="*/ 666750 h 1428750"/>
              <a:gd name="connsiteX42" fmla="*/ 1095375 w 1095375"/>
              <a:gd name="connsiteY42" fmla="*/ 561975 h 1428750"/>
              <a:gd name="connsiteX43" fmla="*/ 1066800 w 1095375"/>
              <a:gd name="connsiteY43" fmla="*/ 476250 h 1428750"/>
              <a:gd name="connsiteX44" fmla="*/ 990600 w 1095375"/>
              <a:gd name="connsiteY44" fmla="*/ 276225 h 1428750"/>
              <a:gd name="connsiteX45" fmla="*/ 981075 w 1095375"/>
              <a:gd name="connsiteY45" fmla="*/ 247650 h 1428750"/>
              <a:gd name="connsiteX46" fmla="*/ 962025 w 1095375"/>
              <a:gd name="connsiteY46" fmla="*/ 114300 h 1428750"/>
              <a:gd name="connsiteX47" fmla="*/ 942975 w 1095375"/>
              <a:gd name="connsiteY47" fmla="*/ 57150 h 1428750"/>
              <a:gd name="connsiteX48" fmla="*/ 914400 w 1095375"/>
              <a:gd name="connsiteY48" fmla="*/ 0 h 1428750"/>
              <a:gd name="connsiteX49" fmla="*/ 838200 w 1095375"/>
              <a:gd name="connsiteY49" fmla="*/ 9525 h 1428750"/>
              <a:gd name="connsiteX50" fmla="*/ 781050 w 1095375"/>
              <a:gd name="connsiteY50" fmla="*/ 28575 h 1428750"/>
              <a:gd name="connsiteX51" fmla="*/ 723900 w 1095375"/>
              <a:gd name="connsiteY51" fmla="*/ 47625 h 1428750"/>
              <a:gd name="connsiteX52" fmla="*/ 695325 w 1095375"/>
              <a:gd name="connsiteY52" fmla="*/ 57150 h 1428750"/>
              <a:gd name="connsiteX53" fmla="*/ 600075 w 1095375"/>
              <a:gd name="connsiteY53" fmla="*/ 66675 h 1428750"/>
              <a:gd name="connsiteX54" fmla="*/ 504825 w 1095375"/>
              <a:gd name="connsiteY54" fmla="*/ 85725 h 1428750"/>
              <a:gd name="connsiteX55" fmla="*/ 428625 w 1095375"/>
              <a:gd name="connsiteY55" fmla="*/ 104775 h 1428750"/>
              <a:gd name="connsiteX56" fmla="*/ 400050 w 1095375"/>
              <a:gd name="connsiteY56" fmla="*/ 123825 h 1428750"/>
              <a:gd name="connsiteX57" fmla="*/ 314325 w 1095375"/>
              <a:gd name="connsiteY57" fmla="*/ 190500 h 1428750"/>
              <a:gd name="connsiteX58" fmla="*/ 257175 w 1095375"/>
              <a:gd name="connsiteY58" fmla="*/ 219075 h 1428750"/>
              <a:gd name="connsiteX59" fmla="*/ 228600 w 1095375"/>
              <a:gd name="connsiteY59" fmla="*/ 228600 h 1428750"/>
              <a:gd name="connsiteX60" fmla="*/ 200025 w 1095375"/>
              <a:gd name="connsiteY60" fmla="*/ 247650 h 1428750"/>
              <a:gd name="connsiteX61" fmla="*/ 171450 w 1095375"/>
              <a:gd name="connsiteY61" fmla="*/ 257175 h 1428750"/>
              <a:gd name="connsiteX62" fmla="*/ 114300 w 1095375"/>
              <a:gd name="connsiteY62" fmla="*/ 295275 h 1428750"/>
              <a:gd name="connsiteX63" fmla="*/ 57150 w 1095375"/>
              <a:gd name="connsiteY63" fmla="*/ 314325 h 1428750"/>
              <a:gd name="connsiteX64" fmla="*/ 0 w 1095375"/>
              <a:gd name="connsiteY64" fmla="*/ 333375 h 1428750"/>
              <a:gd name="connsiteX0" fmla="*/ 0 w 1095375"/>
              <a:gd name="connsiteY0" fmla="*/ 333375 h 1428750"/>
              <a:gd name="connsiteX1" fmla="*/ 0 w 1095375"/>
              <a:gd name="connsiteY1" fmla="*/ 333375 h 1428750"/>
              <a:gd name="connsiteX2" fmla="*/ 47625 w 1095375"/>
              <a:gd name="connsiteY2" fmla="*/ 400050 h 1428750"/>
              <a:gd name="connsiteX3" fmla="*/ 66675 w 1095375"/>
              <a:gd name="connsiteY3" fmla="*/ 466725 h 1428750"/>
              <a:gd name="connsiteX4" fmla="*/ 85725 w 1095375"/>
              <a:gd name="connsiteY4" fmla="*/ 495300 h 1428750"/>
              <a:gd name="connsiteX5" fmla="*/ 104775 w 1095375"/>
              <a:gd name="connsiteY5" fmla="*/ 581025 h 1428750"/>
              <a:gd name="connsiteX6" fmla="*/ 114300 w 1095375"/>
              <a:gd name="connsiteY6" fmla="*/ 628650 h 1428750"/>
              <a:gd name="connsiteX7" fmla="*/ 123825 w 1095375"/>
              <a:gd name="connsiteY7" fmla="*/ 657225 h 1428750"/>
              <a:gd name="connsiteX8" fmla="*/ 133350 w 1095375"/>
              <a:gd name="connsiteY8" fmla="*/ 714375 h 1428750"/>
              <a:gd name="connsiteX9" fmla="*/ 152400 w 1095375"/>
              <a:gd name="connsiteY9" fmla="*/ 771525 h 1428750"/>
              <a:gd name="connsiteX10" fmla="*/ 161925 w 1095375"/>
              <a:gd name="connsiteY10" fmla="*/ 800100 h 1428750"/>
              <a:gd name="connsiteX11" fmla="*/ 190500 w 1095375"/>
              <a:gd name="connsiteY11" fmla="*/ 857250 h 1428750"/>
              <a:gd name="connsiteX12" fmla="*/ 219075 w 1095375"/>
              <a:gd name="connsiteY12" fmla="*/ 876300 h 1428750"/>
              <a:gd name="connsiteX13" fmla="*/ 257175 w 1095375"/>
              <a:gd name="connsiteY13" fmla="*/ 962025 h 1428750"/>
              <a:gd name="connsiteX14" fmla="*/ 266700 w 1095375"/>
              <a:gd name="connsiteY14" fmla="*/ 990600 h 1428750"/>
              <a:gd name="connsiteX15" fmla="*/ 285750 w 1095375"/>
              <a:gd name="connsiteY15" fmla="*/ 1019175 h 1428750"/>
              <a:gd name="connsiteX16" fmla="*/ 295275 w 1095375"/>
              <a:gd name="connsiteY16" fmla="*/ 1047750 h 1428750"/>
              <a:gd name="connsiteX17" fmla="*/ 323850 w 1095375"/>
              <a:gd name="connsiteY17" fmla="*/ 1066800 h 1428750"/>
              <a:gd name="connsiteX18" fmla="*/ 333375 w 1095375"/>
              <a:gd name="connsiteY18" fmla="*/ 1095375 h 1428750"/>
              <a:gd name="connsiteX19" fmla="*/ 361950 w 1095375"/>
              <a:gd name="connsiteY19" fmla="*/ 1104900 h 1428750"/>
              <a:gd name="connsiteX20" fmla="*/ 390525 w 1095375"/>
              <a:gd name="connsiteY20" fmla="*/ 1123950 h 1428750"/>
              <a:gd name="connsiteX21" fmla="*/ 409575 w 1095375"/>
              <a:gd name="connsiteY21" fmla="*/ 1152525 h 1428750"/>
              <a:gd name="connsiteX22" fmla="*/ 428625 w 1095375"/>
              <a:gd name="connsiteY22" fmla="*/ 1209675 h 1428750"/>
              <a:gd name="connsiteX23" fmla="*/ 457200 w 1095375"/>
              <a:gd name="connsiteY23" fmla="*/ 1228725 h 1428750"/>
              <a:gd name="connsiteX24" fmla="*/ 495300 w 1095375"/>
              <a:gd name="connsiteY24" fmla="*/ 1276350 h 1428750"/>
              <a:gd name="connsiteX25" fmla="*/ 542925 w 1095375"/>
              <a:gd name="connsiteY25" fmla="*/ 1323975 h 1428750"/>
              <a:gd name="connsiteX26" fmla="*/ 590550 w 1095375"/>
              <a:gd name="connsiteY26" fmla="*/ 1381125 h 1428750"/>
              <a:gd name="connsiteX27" fmla="*/ 638175 w 1095375"/>
              <a:gd name="connsiteY27" fmla="*/ 1428750 h 1428750"/>
              <a:gd name="connsiteX28" fmla="*/ 762000 w 1095375"/>
              <a:gd name="connsiteY28" fmla="*/ 1409700 h 1428750"/>
              <a:gd name="connsiteX29" fmla="*/ 790575 w 1095375"/>
              <a:gd name="connsiteY29" fmla="*/ 1390650 h 1428750"/>
              <a:gd name="connsiteX30" fmla="*/ 800100 w 1095375"/>
              <a:gd name="connsiteY30" fmla="*/ 1362075 h 1428750"/>
              <a:gd name="connsiteX31" fmla="*/ 838200 w 1095375"/>
              <a:gd name="connsiteY31" fmla="*/ 1304925 h 1428750"/>
              <a:gd name="connsiteX32" fmla="*/ 866775 w 1095375"/>
              <a:gd name="connsiteY32" fmla="*/ 1247775 h 1428750"/>
              <a:gd name="connsiteX33" fmla="*/ 876300 w 1095375"/>
              <a:gd name="connsiteY33" fmla="*/ 1133475 h 1428750"/>
              <a:gd name="connsiteX34" fmla="*/ 885825 w 1095375"/>
              <a:gd name="connsiteY34" fmla="*/ 1104900 h 1428750"/>
              <a:gd name="connsiteX35" fmla="*/ 895350 w 1095375"/>
              <a:gd name="connsiteY35" fmla="*/ 1066800 h 1428750"/>
              <a:gd name="connsiteX36" fmla="*/ 914400 w 1095375"/>
              <a:gd name="connsiteY36" fmla="*/ 1009650 h 1428750"/>
              <a:gd name="connsiteX37" fmla="*/ 933450 w 1095375"/>
              <a:gd name="connsiteY37" fmla="*/ 923925 h 1428750"/>
              <a:gd name="connsiteX38" fmla="*/ 952500 w 1095375"/>
              <a:gd name="connsiteY38" fmla="*/ 866775 h 1428750"/>
              <a:gd name="connsiteX39" fmla="*/ 1019175 w 1095375"/>
              <a:gd name="connsiteY39" fmla="*/ 781050 h 1428750"/>
              <a:gd name="connsiteX40" fmla="*/ 1066800 w 1095375"/>
              <a:gd name="connsiteY40" fmla="*/ 695325 h 1428750"/>
              <a:gd name="connsiteX41" fmla="*/ 1076325 w 1095375"/>
              <a:gd name="connsiteY41" fmla="*/ 666750 h 1428750"/>
              <a:gd name="connsiteX42" fmla="*/ 1095375 w 1095375"/>
              <a:gd name="connsiteY42" fmla="*/ 561975 h 1428750"/>
              <a:gd name="connsiteX43" fmla="*/ 990600 w 1095375"/>
              <a:gd name="connsiteY43" fmla="*/ 276225 h 1428750"/>
              <a:gd name="connsiteX44" fmla="*/ 981075 w 1095375"/>
              <a:gd name="connsiteY44" fmla="*/ 247650 h 1428750"/>
              <a:gd name="connsiteX45" fmla="*/ 962025 w 1095375"/>
              <a:gd name="connsiteY45" fmla="*/ 114300 h 1428750"/>
              <a:gd name="connsiteX46" fmla="*/ 942975 w 1095375"/>
              <a:gd name="connsiteY46" fmla="*/ 57150 h 1428750"/>
              <a:gd name="connsiteX47" fmla="*/ 914400 w 1095375"/>
              <a:gd name="connsiteY47" fmla="*/ 0 h 1428750"/>
              <a:gd name="connsiteX48" fmla="*/ 838200 w 1095375"/>
              <a:gd name="connsiteY48" fmla="*/ 9525 h 1428750"/>
              <a:gd name="connsiteX49" fmla="*/ 781050 w 1095375"/>
              <a:gd name="connsiteY49" fmla="*/ 28575 h 1428750"/>
              <a:gd name="connsiteX50" fmla="*/ 723900 w 1095375"/>
              <a:gd name="connsiteY50" fmla="*/ 47625 h 1428750"/>
              <a:gd name="connsiteX51" fmla="*/ 695325 w 1095375"/>
              <a:gd name="connsiteY51" fmla="*/ 57150 h 1428750"/>
              <a:gd name="connsiteX52" fmla="*/ 600075 w 1095375"/>
              <a:gd name="connsiteY52" fmla="*/ 66675 h 1428750"/>
              <a:gd name="connsiteX53" fmla="*/ 504825 w 1095375"/>
              <a:gd name="connsiteY53" fmla="*/ 85725 h 1428750"/>
              <a:gd name="connsiteX54" fmla="*/ 428625 w 1095375"/>
              <a:gd name="connsiteY54" fmla="*/ 104775 h 1428750"/>
              <a:gd name="connsiteX55" fmla="*/ 400050 w 1095375"/>
              <a:gd name="connsiteY55" fmla="*/ 123825 h 1428750"/>
              <a:gd name="connsiteX56" fmla="*/ 314325 w 1095375"/>
              <a:gd name="connsiteY56" fmla="*/ 190500 h 1428750"/>
              <a:gd name="connsiteX57" fmla="*/ 257175 w 1095375"/>
              <a:gd name="connsiteY57" fmla="*/ 219075 h 1428750"/>
              <a:gd name="connsiteX58" fmla="*/ 228600 w 1095375"/>
              <a:gd name="connsiteY58" fmla="*/ 228600 h 1428750"/>
              <a:gd name="connsiteX59" fmla="*/ 200025 w 1095375"/>
              <a:gd name="connsiteY59" fmla="*/ 247650 h 1428750"/>
              <a:gd name="connsiteX60" fmla="*/ 171450 w 1095375"/>
              <a:gd name="connsiteY60" fmla="*/ 257175 h 1428750"/>
              <a:gd name="connsiteX61" fmla="*/ 114300 w 1095375"/>
              <a:gd name="connsiteY61" fmla="*/ 295275 h 1428750"/>
              <a:gd name="connsiteX62" fmla="*/ 57150 w 1095375"/>
              <a:gd name="connsiteY62" fmla="*/ 314325 h 1428750"/>
              <a:gd name="connsiteX63" fmla="*/ 0 w 1095375"/>
              <a:gd name="connsiteY63" fmla="*/ 333375 h 1428750"/>
              <a:gd name="connsiteX0" fmla="*/ 0 w 1080642"/>
              <a:gd name="connsiteY0" fmla="*/ 333375 h 1428750"/>
              <a:gd name="connsiteX1" fmla="*/ 0 w 1080642"/>
              <a:gd name="connsiteY1" fmla="*/ 333375 h 1428750"/>
              <a:gd name="connsiteX2" fmla="*/ 47625 w 1080642"/>
              <a:gd name="connsiteY2" fmla="*/ 400050 h 1428750"/>
              <a:gd name="connsiteX3" fmla="*/ 66675 w 1080642"/>
              <a:gd name="connsiteY3" fmla="*/ 466725 h 1428750"/>
              <a:gd name="connsiteX4" fmla="*/ 85725 w 1080642"/>
              <a:gd name="connsiteY4" fmla="*/ 495300 h 1428750"/>
              <a:gd name="connsiteX5" fmla="*/ 104775 w 1080642"/>
              <a:gd name="connsiteY5" fmla="*/ 581025 h 1428750"/>
              <a:gd name="connsiteX6" fmla="*/ 114300 w 1080642"/>
              <a:gd name="connsiteY6" fmla="*/ 628650 h 1428750"/>
              <a:gd name="connsiteX7" fmla="*/ 123825 w 1080642"/>
              <a:gd name="connsiteY7" fmla="*/ 657225 h 1428750"/>
              <a:gd name="connsiteX8" fmla="*/ 133350 w 1080642"/>
              <a:gd name="connsiteY8" fmla="*/ 714375 h 1428750"/>
              <a:gd name="connsiteX9" fmla="*/ 152400 w 1080642"/>
              <a:gd name="connsiteY9" fmla="*/ 771525 h 1428750"/>
              <a:gd name="connsiteX10" fmla="*/ 161925 w 1080642"/>
              <a:gd name="connsiteY10" fmla="*/ 800100 h 1428750"/>
              <a:gd name="connsiteX11" fmla="*/ 190500 w 1080642"/>
              <a:gd name="connsiteY11" fmla="*/ 857250 h 1428750"/>
              <a:gd name="connsiteX12" fmla="*/ 219075 w 1080642"/>
              <a:gd name="connsiteY12" fmla="*/ 876300 h 1428750"/>
              <a:gd name="connsiteX13" fmla="*/ 257175 w 1080642"/>
              <a:gd name="connsiteY13" fmla="*/ 962025 h 1428750"/>
              <a:gd name="connsiteX14" fmla="*/ 266700 w 1080642"/>
              <a:gd name="connsiteY14" fmla="*/ 990600 h 1428750"/>
              <a:gd name="connsiteX15" fmla="*/ 285750 w 1080642"/>
              <a:gd name="connsiteY15" fmla="*/ 1019175 h 1428750"/>
              <a:gd name="connsiteX16" fmla="*/ 295275 w 1080642"/>
              <a:gd name="connsiteY16" fmla="*/ 1047750 h 1428750"/>
              <a:gd name="connsiteX17" fmla="*/ 323850 w 1080642"/>
              <a:gd name="connsiteY17" fmla="*/ 1066800 h 1428750"/>
              <a:gd name="connsiteX18" fmla="*/ 333375 w 1080642"/>
              <a:gd name="connsiteY18" fmla="*/ 1095375 h 1428750"/>
              <a:gd name="connsiteX19" fmla="*/ 361950 w 1080642"/>
              <a:gd name="connsiteY19" fmla="*/ 1104900 h 1428750"/>
              <a:gd name="connsiteX20" fmla="*/ 390525 w 1080642"/>
              <a:gd name="connsiteY20" fmla="*/ 1123950 h 1428750"/>
              <a:gd name="connsiteX21" fmla="*/ 409575 w 1080642"/>
              <a:gd name="connsiteY21" fmla="*/ 1152525 h 1428750"/>
              <a:gd name="connsiteX22" fmla="*/ 428625 w 1080642"/>
              <a:gd name="connsiteY22" fmla="*/ 1209675 h 1428750"/>
              <a:gd name="connsiteX23" fmla="*/ 457200 w 1080642"/>
              <a:gd name="connsiteY23" fmla="*/ 1228725 h 1428750"/>
              <a:gd name="connsiteX24" fmla="*/ 495300 w 1080642"/>
              <a:gd name="connsiteY24" fmla="*/ 1276350 h 1428750"/>
              <a:gd name="connsiteX25" fmla="*/ 542925 w 1080642"/>
              <a:gd name="connsiteY25" fmla="*/ 1323975 h 1428750"/>
              <a:gd name="connsiteX26" fmla="*/ 590550 w 1080642"/>
              <a:gd name="connsiteY26" fmla="*/ 1381125 h 1428750"/>
              <a:gd name="connsiteX27" fmla="*/ 638175 w 1080642"/>
              <a:gd name="connsiteY27" fmla="*/ 1428750 h 1428750"/>
              <a:gd name="connsiteX28" fmla="*/ 762000 w 1080642"/>
              <a:gd name="connsiteY28" fmla="*/ 1409700 h 1428750"/>
              <a:gd name="connsiteX29" fmla="*/ 790575 w 1080642"/>
              <a:gd name="connsiteY29" fmla="*/ 1390650 h 1428750"/>
              <a:gd name="connsiteX30" fmla="*/ 800100 w 1080642"/>
              <a:gd name="connsiteY30" fmla="*/ 1362075 h 1428750"/>
              <a:gd name="connsiteX31" fmla="*/ 838200 w 1080642"/>
              <a:gd name="connsiteY31" fmla="*/ 1304925 h 1428750"/>
              <a:gd name="connsiteX32" fmla="*/ 866775 w 1080642"/>
              <a:gd name="connsiteY32" fmla="*/ 1247775 h 1428750"/>
              <a:gd name="connsiteX33" fmla="*/ 876300 w 1080642"/>
              <a:gd name="connsiteY33" fmla="*/ 1133475 h 1428750"/>
              <a:gd name="connsiteX34" fmla="*/ 885825 w 1080642"/>
              <a:gd name="connsiteY34" fmla="*/ 1104900 h 1428750"/>
              <a:gd name="connsiteX35" fmla="*/ 895350 w 1080642"/>
              <a:gd name="connsiteY35" fmla="*/ 1066800 h 1428750"/>
              <a:gd name="connsiteX36" fmla="*/ 914400 w 1080642"/>
              <a:gd name="connsiteY36" fmla="*/ 1009650 h 1428750"/>
              <a:gd name="connsiteX37" fmla="*/ 933450 w 1080642"/>
              <a:gd name="connsiteY37" fmla="*/ 923925 h 1428750"/>
              <a:gd name="connsiteX38" fmla="*/ 952500 w 1080642"/>
              <a:gd name="connsiteY38" fmla="*/ 866775 h 1428750"/>
              <a:gd name="connsiteX39" fmla="*/ 1019175 w 1080642"/>
              <a:gd name="connsiteY39" fmla="*/ 781050 h 1428750"/>
              <a:gd name="connsiteX40" fmla="*/ 1066800 w 1080642"/>
              <a:gd name="connsiteY40" fmla="*/ 695325 h 1428750"/>
              <a:gd name="connsiteX41" fmla="*/ 1076325 w 1080642"/>
              <a:gd name="connsiteY41" fmla="*/ 666750 h 1428750"/>
              <a:gd name="connsiteX42" fmla="*/ 990600 w 1080642"/>
              <a:gd name="connsiteY42" fmla="*/ 276225 h 1428750"/>
              <a:gd name="connsiteX43" fmla="*/ 981075 w 1080642"/>
              <a:gd name="connsiteY43" fmla="*/ 247650 h 1428750"/>
              <a:gd name="connsiteX44" fmla="*/ 962025 w 1080642"/>
              <a:gd name="connsiteY44" fmla="*/ 114300 h 1428750"/>
              <a:gd name="connsiteX45" fmla="*/ 942975 w 1080642"/>
              <a:gd name="connsiteY45" fmla="*/ 57150 h 1428750"/>
              <a:gd name="connsiteX46" fmla="*/ 914400 w 1080642"/>
              <a:gd name="connsiteY46" fmla="*/ 0 h 1428750"/>
              <a:gd name="connsiteX47" fmla="*/ 838200 w 1080642"/>
              <a:gd name="connsiteY47" fmla="*/ 9525 h 1428750"/>
              <a:gd name="connsiteX48" fmla="*/ 781050 w 1080642"/>
              <a:gd name="connsiteY48" fmla="*/ 28575 h 1428750"/>
              <a:gd name="connsiteX49" fmla="*/ 723900 w 1080642"/>
              <a:gd name="connsiteY49" fmla="*/ 47625 h 1428750"/>
              <a:gd name="connsiteX50" fmla="*/ 695325 w 1080642"/>
              <a:gd name="connsiteY50" fmla="*/ 57150 h 1428750"/>
              <a:gd name="connsiteX51" fmla="*/ 600075 w 1080642"/>
              <a:gd name="connsiteY51" fmla="*/ 66675 h 1428750"/>
              <a:gd name="connsiteX52" fmla="*/ 504825 w 1080642"/>
              <a:gd name="connsiteY52" fmla="*/ 85725 h 1428750"/>
              <a:gd name="connsiteX53" fmla="*/ 428625 w 1080642"/>
              <a:gd name="connsiteY53" fmla="*/ 104775 h 1428750"/>
              <a:gd name="connsiteX54" fmla="*/ 400050 w 1080642"/>
              <a:gd name="connsiteY54" fmla="*/ 123825 h 1428750"/>
              <a:gd name="connsiteX55" fmla="*/ 314325 w 1080642"/>
              <a:gd name="connsiteY55" fmla="*/ 190500 h 1428750"/>
              <a:gd name="connsiteX56" fmla="*/ 257175 w 1080642"/>
              <a:gd name="connsiteY56" fmla="*/ 219075 h 1428750"/>
              <a:gd name="connsiteX57" fmla="*/ 228600 w 1080642"/>
              <a:gd name="connsiteY57" fmla="*/ 228600 h 1428750"/>
              <a:gd name="connsiteX58" fmla="*/ 200025 w 1080642"/>
              <a:gd name="connsiteY58" fmla="*/ 247650 h 1428750"/>
              <a:gd name="connsiteX59" fmla="*/ 171450 w 1080642"/>
              <a:gd name="connsiteY59" fmla="*/ 257175 h 1428750"/>
              <a:gd name="connsiteX60" fmla="*/ 114300 w 1080642"/>
              <a:gd name="connsiteY60" fmla="*/ 295275 h 1428750"/>
              <a:gd name="connsiteX61" fmla="*/ 57150 w 1080642"/>
              <a:gd name="connsiteY61" fmla="*/ 314325 h 1428750"/>
              <a:gd name="connsiteX62" fmla="*/ 0 w 1080642"/>
              <a:gd name="connsiteY62" fmla="*/ 333375 h 1428750"/>
              <a:gd name="connsiteX0" fmla="*/ 0 w 1066800"/>
              <a:gd name="connsiteY0" fmla="*/ 333375 h 1428750"/>
              <a:gd name="connsiteX1" fmla="*/ 0 w 1066800"/>
              <a:gd name="connsiteY1" fmla="*/ 333375 h 1428750"/>
              <a:gd name="connsiteX2" fmla="*/ 47625 w 1066800"/>
              <a:gd name="connsiteY2" fmla="*/ 400050 h 1428750"/>
              <a:gd name="connsiteX3" fmla="*/ 66675 w 1066800"/>
              <a:gd name="connsiteY3" fmla="*/ 466725 h 1428750"/>
              <a:gd name="connsiteX4" fmla="*/ 85725 w 1066800"/>
              <a:gd name="connsiteY4" fmla="*/ 495300 h 1428750"/>
              <a:gd name="connsiteX5" fmla="*/ 104775 w 1066800"/>
              <a:gd name="connsiteY5" fmla="*/ 581025 h 1428750"/>
              <a:gd name="connsiteX6" fmla="*/ 114300 w 1066800"/>
              <a:gd name="connsiteY6" fmla="*/ 628650 h 1428750"/>
              <a:gd name="connsiteX7" fmla="*/ 123825 w 1066800"/>
              <a:gd name="connsiteY7" fmla="*/ 657225 h 1428750"/>
              <a:gd name="connsiteX8" fmla="*/ 133350 w 1066800"/>
              <a:gd name="connsiteY8" fmla="*/ 714375 h 1428750"/>
              <a:gd name="connsiteX9" fmla="*/ 152400 w 1066800"/>
              <a:gd name="connsiteY9" fmla="*/ 771525 h 1428750"/>
              <a:gd name="connsiteX10" fmla="*/ 161925 w 1066800"/>
              <a:gd name="connsiteY10" fmla="*/ 800100 h 1428750"/>
              <a:gd name="connsiteX11" fmla="*/ 190500 w 1066800"/>
              <a:gd name="connsiteY11" fmla="*/ 857250 h 1428750"/>
              <a:gd name="connsiteX12" fmla="*/ 219075 w 1066800"/>
              <a:gd name="connsiteY12" fmla="*/ 876300 h 1428750"/>
              <a:gd name="connsiteX13" fmla="*/ 257175 w 1066800"/>
              <a:gd name="connsiteY13" fmla="*/ 962025 h 1428750"/>
              <a:gd name="connsiteX14" fmla="*/ 266700 w 1066800"/>
              <a:gd name="connsiteY14" fmla="*/ 990600 h 1428750"/>
              <a:gd name="connsiteX15" fmla="*/ 285750 w 1066800"/>
              <a:gd name="connsiteY15" fmla="*/ 1019175 h 1428750"/>
              <a:gd name="connsiteX16" fmla="*/ 295275 w 1066800"/>
              <a:gd name="connsiteY16" fmla="*/ 1047750 h 1428750"/>
              <a:gd name="connsiteX17" fmla="*/ 323850 w 1066800"/>
              <a:gd name="connsiteY17" fmla="*/ 1066800 h 1428750"/>
              <a:gd name="connsiteX18" fmla="*/ 333375 w 1066800"/>
              <a:gd name="connsiteY18" fmla="*/ 1095375 h 1428750"/>
              <a:gd name="connsiteX19" fmla="*/ 361950 w 1066800"/>
              <a:gd name="connsiteY19" fmla="*/ 1104900 h 1428750"/>
              <a:gd name="connsiteX20" fmla="*/ 390525 w 1066800"/>
              <a:gd name="connsiteY20" fmla="*/ 1123950 h 1428750"/>
              <a:gd name="connsiteX21" fmla="*/ 409575 w 1066800"/>
              <a:gd name="connsiteY21" fmla="*/ 1152525 h 1428750"/>
              <a:gd name="connsiteX22" fmla="*/ 428625 w 1066800"/>
              <a:gd name="connsiteY22" fmla="*/ 1209675 h 1428750"/>
              <a:gd name="connsiteX23" fmla="*/ 457200 w 1066800"/>
              <a:gd name="connsiteY23" fmla="*/ 1228725 h 1428750"/>
              <a:gd name="connsiteX24" fmla="*/ 495300 w 1066800"/>
              <a:gd name="connsiteY24" fmla="*/ 1276350 h 1428750"/>
              <a:gd name="connsiteX25" fmla="*/ 542925 w 1066800"/>
              <a:gd name="connsiteY25" fmla="*/ 1323975 h 1428750"/>
              <a:gd name="connsiteX26" fmla="*/ 590550 w 1066800"/>
              <a:gd name="connsiteY26" fmla="*/ 1381125 h 1428750"/>
              <a:gd name="connsiteX27" fmla="*/ 638175 w 1066800"/>
              <a:gd name="connsiteY27" fmla="*/ 1428750 h 1428750"/>
              <a:gd name="connsiteX28" fmla="*/ 762000 w 1066800"/>
              <a:gd name="connsiteY28" fmla="*/ 1409700 h 1428750"/>
              <a:gd name="connsiteX29" fmla="*/ 790575 w 1066800"/>
              <a:gd name="connsiteY29" fmla="*/ 1390650 h 1428750"/>
              <a:gd name="connsiteX30" fmla="*/ 800100 w 1066800"/>
              <a:gd name="connsiteY30" fmla="*/ 1362075 h 1428750"/>
              <a:gd name="connsiteX31" fmla="*/ 838200 w 1066800"/>
              <a:gd name="connsiteY31" fmla="*/ 1304925 h 1428750"/>
              <a:gd name="connsiteX32" fmla="*/ 866775 w 1066800"/>
              <a:gd name="connsiteY32" fmla="*/ 1247775 h 1428750"/>
              <a:gd name="connsiteX33" fmla="*/ 876300 w 1066800"/>
              <a:gd name="connsiteY33" fmla="*/ 1133475 h 1428750"/>
              <a:gd name="connsiteX34" fmla="*/ 885825 w 1066800"/>
              <a:gd name="connsiteY34" fmla="*/ 1104900 h 1428750"/>
              <a:gd name="connsiteX35" fmla="*/ 895350 w 1066800"/>
              <a:gd name="connsiteY35" fmla="*/ 1066800 h 1428750"/>
              <a:gd name="connsiteX36" fmla="*/ 914400 w 1066800"/>
              <a:gd name="connsiteY36" fmla="*/ 1009650 h 1428750"/>
              <a:gd name="connsiteX37" fmla="*/ 933450 w 1066800"/>
              <a:gd name="connsiteY37" fmla="*/ 923925 h 1428750"/>
              <a:gd name="connsiteX38" fmla="*/ 952500 w 1066800"/>
              <a:gd name="connsiteY38" fmla="*/ 866775 h 1428750"/>
              <a:gd name="connsiteX39" fmla="*/ 1019175 w 1066800"/>
              <a:gd name="connsiteY39" fmla="*/ 781050 h 1428750"/>
              <a:gd name="connsiteX40" fmla="*/ 1066800 w 1066800"/>
              <a:gd name="connsiteY40" fmla="*/ 695325 h 1428750"/>
              <a:gd name="connsiteX41" fmla="*/ 990600 w 1066800"/>
              <a:gd name="connsiteY41" fmla="*/ 276225 h 1428750"/>
              <a:gd name="connsiteX42" fmla="*/ 981075 w 1066800"/>
              <a:gd name="connsiteY42" fmla="*/ 247650 h 1428750"/>
              <a:gd name="connsiteX43" fmla="*/ 962025 w 1066800"/>
              <a:gd name="connsiteY43" fmla="*/ 114300 h 1428750"/>
              <a:gd name="connsiteX44" fmla="*/ 942975 w 1066800"/>
              <a:gd name="connsiteY44" fmla="*/ 57150 h 1428750"/>
              <a:gd name="connsiteX45" fmla="*/ 914400 w 1066800"/>
              <a:gd name="connsiteY45" fmla="*/ 0 h 1428750"/>
              <a:gd name="connsiteX46" fmla="*/ 838200 w 1066800"/>
              <a:gd name="connsiteY46" fmla="*/ 9525 h 1428750"/>
              <a:gd name="connsiteX47" fmla="*/ 781050 w 1066800"/>
              <a:gd name="connsiteY47" fmla="*/ 28575 h 1428750"/>
              <a:gd name="connsiteX48" fmla="*/ 723900 w 1066800"/>
              <a:gd name="connsiteY48" fmla="*/ 47625 h 1428750"/>
              <a:gd name="connsiteX49" fmla="*/ 695325 w 1066800"/>
              <a:gd name="connsiteY49" fmla="*/ 57150 h 1428750"/>
              <a:gd name="connsiteX50" fmla="*/ 600075 w 1066800"/>
              <a:gd name="connsiteY50" fmla="*/ 66675 h 1428750"/>
              <a:gd name="connsiteX51" fmla="*/ 504825 w 1066800"/>
              <a:gd name="connsiteY51" fmla="*/ 85725 h 1428750"/>
              <a:gd name="connsiteX52" fmla="*/ 428625 w 1066800"/>
              <a:gd name="connsiteY52" fmla="*/ 104775 h 1428750"/>
              <a:gd name="connsiteX53" fmla="*/ 400050 w 1066800"/>
              <a:gd name="connsiteY53" fmla="*/ 123825 h 1428750"/>
              <a:gd name="connsiteX54" fmla="*/ 314325 w 1066800"/>
              <a:gd name="connsiteY54" fmla="*/ 190500 h 1428750"/>
              <a:gd name="connsiteX55" fmla="*/ 257175 w 1066800"/>
              <a:gd name="connsiteY55" fmla="*/ 219075 h 1428750"/>
              <a:gd name="connsiteX56" fmla="*/ 228600 w 1066800"/>
              <a:gd name="connsiteY56" fmla="*/ 228600 h 1428750"/>
              <a:gd name="connsiteX57" fmla="*/ 200025 w 1066800"/>
              <a:gd name="connsiteY57" fmla="*/ 247650 h 1428750"/>
              <a:gd name="connsiteX58" fmla="*/ 171450 w 1066800"/>
              <a:gd name="connsiteY58" fmla="*/ 257175 h 1428750"/>
              <a:gd name="connsiteX59" fmla="*/ 114300 w 1066800"/>
              <a:gd name="connsiteY59" fmla="*/ 295275 h 1428750"/>
              <a:gd name="connsiteX60" fmla="*/ 57150 w 1066800"/>
              <a:gd name="connsiteY60" fmla="*/ 314325 h 1428750"/>
              <a:gd name="connsiteX61" fmla="*/ 0 w 1066800"/>
              <a:gd name="connsiteY61" fmla="*/ 333375 h 1428750"/>
              <a:gd name="connsiteX0" fmla="*/ 0 w 1020089"/>
              <a:gd name="connsiteY0" fmla="*/ 333375 h 1428750"/>
              <a:gd name="connsiteX1" fmla="*/ 0 w 1020089"/>
              <a:gd name="connsiteY1" fmla="*/ 333375 h 1428750"/>
              <a:gd name="connsiteX2" fmla="*/ 47625 w 1020089"/>
              <a:gd name="connsiteY2" fmla="*/ 400050 h 1428750"/>
              <a:gd name="connsiteX3" fmla="*/ 66675 w 1020089"/>
              <a:gd name="connsiteY3" fmla="*/ 466725 h 1428750"/>
              <a:gd name="connsiteX4" fmla="*/ 85725 w 1020089"/>
              <a:gd name="connsiteY4" fmla="*/ 495300 h 1428750"/>
              <a:gd name="connsiteX5" fmla="*/ 104775 w 1020089"/>
              <a:gd name="connsiteY5" fmla="*/ 581025 h 1428750"/>
              <a:gd name="connsiteX6" fmla="*/ 114300 w 1020089"/>
              <a:gd name="connsiteY6" fmla="*/ 628650 h 1428750"/>
              <a:gd name="connsiteX7" fmla="*/ 123825 w 1020089"/>
              <a:gd name="connsiteY7" fmla="*/ 657225 h 1428750"/>
              <a:gd name="connsiteX8" fmla="*/ 133350 w 1020089"/>
              <a:gd name="connsiteY8" fmla="*/ 714375 h 1428750"/>
              <a:gd name="connsiteX9" fmla="*/ 152400 w 1020089"/>
              <a:gd name="connsiteY9" fmla="*/ 771525 h 1428750"/>
              <a:gd name="connsiteX10" fmla="*/ 161925 w 1020089"/>
              <a:gd name="connsiteY10" fmla="*/ 800100 h 1428750"/>
              <a:gd name="connsiteX11" fmla="*/ 190500 w 1020089"/>
              <a:gd name="connsiteY11" fmla="*/ 857250 h 1428750"/>
              <a:gd name="connsiteX12" fmla="*/ 219075 w 1020089"/>
              <a:gd name="connsiteY12" fmla="*/ 876300 h 1428750"/>
              <a:gd name="connsiteX13" fmla="*/ 257175 w 1020089"/>
              <a:gd name="connsiteY13" fmla="*/ 962025 h 1428750"/>
              <a:gd name="connsiteX14" fmla="*/ 266700 w 1020089"/>
              <a:gd name="connsiteY14" fmla="*/ 990600 h 1428750"/>
              <a:gd name="connsiteX15" fmla="*/ 285750 w 1020089"/>
              <a:gd name="connsiteY15" fmla="*/ 1019175 h 1428750"/>
              <a:gd name="connsiteX16" fmla="*/ 295275 w 1020089"/>
              <a:gd name="connsiteY16" fmla="*/ 1047750 h 1428750"/>
              <a:gd name="connsiteX17" fmla="*/ 323850 w 1020089"/>
              <a:gd name="connsiteY17" fmla="*/ 1066800 h 1428750"/>
              <a:gd name="connsiteX18" fmla="*/ 333375 w 1020089"/>
              <a:gd name="connsiteY18" fmla="*/ 1095375 h 1428750"/>
              <a:gd name="connsiteX19" fmla="*/ 361950 w 1020089"/>
              <a:gd name="connsiteY19" fmla="*/ 1104900 h 1428750"/>
              <a:gd name="connsiteX20" fmla="*/ 390525 w 1020089"/>
              <a:gd name="connsiteY20" fmla="*/ 1123950 h 1428750"/>
              <a:gd name="connsiteX21" fmla="*/ 409575 w 1020089"/>
              <a:gd name="connsiteY21" fmla="*/ 1152525 h 1428750"/>
              <a:gd name="connsiteX22" fmla="*/ 428625 w 1020089"/>
              <a:gd name="connsiteY22" fmla="*/ 1209675 h 1428750"/>
              <a:gd name="connsiteX23" fmla="*/ 457200 w 1020089"/>
              <a:gd name="connsiteY23" fmla="*/ 1228725 h 1428750"/>
              <a:gd name="connsiteX24" fmla="*/ 495300 w 1020089"/>
              <a:gd name="connsiteY24" fmla="*/ 1276350 h 1428750"/>
              <a:gd name="connsiteX25" fmla="*/ 542925 w 1020089"/>
              <a:gd name="connsiteY25" fmla="*/ 1323975 h 1428750"/>
              <a:gd name="connsiteX26" fmla="*/ 590550 w 1020089"/>
              <a:gd name="connsiteY26" fmla="*/ 1381125 h 1428750"/>
              <a:gd name="connsiteX27" fmla="*/ 638175 w 1020089"/>
              <a:gd name="connsiteY27" fmla="*/ 1428750 h 1428750"/>
              <a:gd name="connsiteX28" fmla="*/ 762000 w 1020089"/>
              <a:gd name="connsiteY28" fmla="*/ 1409700 h 1428750"/>
              <a:gd name="connsiteX29" fmla="*/ 790575 w 1020089"/>
              <a:gd name="connsiteY29" fmla="*/ 1390650 h 1428750"/>
              <a:gd name="connsiteX30" fmla="*/ 800100 w 1020089"/>
              <a:gd name="connsiteY30" fmla="*/ 1362075 h 1428750"/>
              <a:gd name="connsiteX31" fmla="*/ 838200 w 1020089"/>
              <a:gd name="connsiteY31" fmla="*/ 1304925 h 1428750"/>
              <a:gd name="connsiteX32" fmla="*/ 866775 w 1020089"/>
              <a:gd name="connsiteY32" fmla="*/ 1247775 h 1428750"/>
              <a:gd name="connsiteX33" fmla="*/ 876300 w 1020089"/>
              <a:gd name="connsiteY33" fmla="*/ 1133475 h 1428750"/>
              <a:gd name="connsiteX34" fmla="*/ 885825 w 1020089"/>
              <a:gd name="connsiteY34" fmla="*/ 1104900 h 1428750"/>
              <a:gd name="connsiteX35" fmla="*/ 895350 w 1020089"/>
              <a:gd name="connsiteY35" fmla="*/ 1066800 h 1428750"/>
              <a:gd name="connsiteX36" fmla="*/ 914400 w 1020089"/>
              <a:gd name="connsiteY36" fmla="*/ 1009650 h 1428750"/>
              <a:gd name="connsiteX37" fmla="*/ 933450 w 1020089"/>
              <a:gd name="connsiteY37" fmla="*/ 923925 h 1428750"/>
              <a:gd name="connsiteX38" fmla="*/ 952500 w 1020089"/>
              <a:gd name="connsiteY38" fmla="*/ 866775 h 1428750"/>
              <a:gd name="connsiteX39" fmla="*/ 1019175 w 1020089"/>
              <a:gd name="connsiteY39" fmla="*/ 781050 h 1428750"/>
              <a:gd name="connsiteX40" fmla="*/ 990600 w 1020089"/>
              <a:gd name="connsiteY40" fmla="*/ 276225 h 1428750"/>
              <a:gd name="connsiteX41" fmla="*/ 981075 w 1020089"/>
              <a:gd name="connsiteY41" fmla="*/ 247650 h 1428750"/>
              <a:gd name="connsiteX42" fmla="*/ 962025 w 1020089"/>
              <a:gd name="connsiteY42" fmla="*/ 114300 h 1428750"/>
              <a:gd name="connsiteX43" fmla="*/ 942975 w 1020089"/>
              <a:gd name="connsiteY43" fmla="*/ 57150 h 1428750"/>
              <a:gd name="connsiteX44" fmla="*/ 914400 w 1020089"/>
              <a:gd name="connsiteY44" fmla="*/ 0 h 1428750"/>
              <a:gd name="connsiteX45" fmla="*/ 838200 w 1020089"/>
              <a:gd name="connsiteY45" fmla="*/ 9525 h 1428750"/>
              <a:gd name="connsiteX46" fmla="*/ 781050 w 1020089"/>
              <a:gd name="connsiteY46" fmla="*/ 28575 h 1428750"/>
              <a:gd name="connsiteX47" fmla="*/ 723900 w 1020089"/>
              <a:gd name="connsiteY47" fmla="*/ 47625 h 1428750"/>
              <a:gd name="connsiteX48" fmla="*/ 695325 w 1020089"/>
              <a:gd name="connsiteY48" fmla="*/ 57150 h 1428750"/>
              <a:gd name="connsiteX49" fmla="*/ 600075 w 1020089"/>
              <a:gd name="connsiteY49" fmla="*/ 66675 h 1428750"/>
              <a:gd name="connsiteX50" fmla="*/ 504825 w 1020089"/>
              <a:gd name="connsiteY50" fmla="*/ 85725 h 1428750"/>
              <a:gd name="connsiteX51" fmla="*/ 428625 w 1020089"/>
              <a:gd name="connsiteY51" fmla="*/ 104775 h 1428750"/>
              <a:gd name="connsiteX52" fmla="*/ 400050 w 1020089"/>
              <a:gd name="connsiteY52" fmla="*/ 123825 h 1428750"/>
              <a:gd name="connsiteX53" fmla="*/ 314325 w 1020089"/>
              <a:gd name="connsiteY53" fmla="*/ 190500 h 1428750"/>
              <a:gd name="connsiteX54" fmla="*/ 257175 w 1020089"/>
              <a:gd name="connsiteY54" fmla="*/ 219075 h 1428750"/>
              <a:gd name="connsiteX55" fmla="*/ 228600 w 1020089"/>
              <a:gd name="connsiteY55" fmla="*/ 228600 h 1428750"/>
              <a:gd name="connsiteX56" fmla="*/ 200025 w 1020089"/>
              <a:gd name="connsiteY56" fmla="*/ 247650 h 1428750"/>
              <a:gd name="connsiteX57" fmla="*/ 171450 w 1020089"/>
              <a:gd name="connsiteY57" fmla="*/ 257175 h 1428750"/>
              <a:gd name="connsiteX58" fmla="*/ 114300 w 1020089"/>
              <a:gd name="connsiteY58" fmla="*/ 295275 h 1428750"/>
              <a:gd name="connsiteX59" fmla="*/ 57150 w 1020089"/>
              <a:gd name="connsiteY59" fmla="*/ 314325 h 1428750"/>
              <a:gd name="connsiteX60" fmla="*/ 0 w 1020089"/>
              <a:gd name="connsiteY60" fmla="*/ 333375 h 1428750"/>
              <a:gd name="connsiteX0" fmla="*/ 0 w 991666"/>
              <a:gd name="connsiteY0" fmla="*/ 333375 h 1428750"/>
              <a:gd name="connsiteX1" fmla="*/ 0 w 991666"/>
              <a:gd name="connsiteY1" fmla="*/ 333375 h 1428750"/>
              <a:gd name="connsiteX2" fmla="*/ 47625 w 991666"/>
              <a:gd name="connsiteY2" fmla="*/ 400050 h 1428750"/>
              <a:gd name="connsiteX3" fmla="*/ 66675 w 991666"/>
              <a:gd name="connsiteY3" fmla="*/ 466725 h 1428750"/>
              <a:gd name="connsiteX4" fmla="*/ 85725 w 991666"/>
              <a:gd name="connsiteY4" fmla="*/ 495300 h 1428750"/>
              <a:gd name="connsiteX5" fmla="*/ 104775 w 991666"/>
              <a:gd name="connsiteY5" fmla="*/ 581025 h 1428750"/>
              <a:gd name="connsiteX6" fmla="*/ 114300 w 991666"/>
              <a:gd name="connsiteY6" fmla="*/ 628650 h 1428750"/>
              <a:gd name="connsiteX7" fmla="*/ 123825 w 991666"/>
              <a:gd name="connsiteY7" fmla="*/ 657225 h 1428750"/>
              <a:gd name="connsiteX8" fmla="*/ 133350 w 991666"/>
              <a:gd name="connsiteY8" fmla="*/ 714375 h 1428750"/>
              <a:gd name="connsiteX9" fmla="*/ 152400 w 991666"/>
              <a:gd name="connsiteY9" fmla="*/ 771525 h 1428750"/>
              <a:gd name="connsiteX10" fmla="*/ 161925 w 991666"/>
              <a:gd name="connsiteY10" fmla="*/ 800100 h 1428750"/>
              <a:gd name="connsiteX11" fmla="*/ 190500 w 991666"/>
              <a:gd name="connsiteY11" fmla="*/ 857250 h 1428750"/>
              <a:gd name="connsiteX12" fmla="*/ 219075 w 991666"/>
              <a:gd name="connsiteY12" fmla="*/ 876300 h 1428750"/>
              <a:gd name="connsiteX13" fmla="*/ 257175 w 991666"/>
              <a:gd name="connsiteY13" fmla="*/ 962025 h 1428750"/>
              <a:gd name="connsiteX14" fmla="*/ 266700 w 991666"/>
              <a:gd name="connsiteY14" fmla="*/ 990600 h 1428750"/>
              <a:gd name="connsiteX15" fmla="*/ 285750 w 991666"/>
              <a:gd name="connsiteY15" fmla="*/ 1019175 h 1428750"/>
              <a:gd name="connsiteX16" fmla="*/ 295275 w 991666"/>
              <a:gd name="connsiteY16" fmla="*/ 1047750 h 1428750"/>
              <a:gd name="connsiteX17" fmla="*/ 323850 w 991666"/>
              <a:gd name="connsiteY17" fmla="*/ 1066800 h 1428750"/>
              <a:gd name="connsiteX18" fmla="*/ 333375 w 991666"/>
              <a:gd name="connsiteY18" fmla="*/ 1095375 h 1428750"/>
              <a:gd name="connsiteX19" fmla="*/ 361950 w 991666"/>
              <a:gd name="connsiteY19" fmla="*/ 1104900 h 1428750"/>
              <a:gd name="connsiteX20" fmla="*/ 390525 w 991666"/>
              <a:gd name="connsiteY20" fmla="*/ 1123950 h 1428750"/>
              <a:gd name="connsiteX21" fmla="*/ 409575 w 991666"/>
              <a:gd name="connsiteY21" fmla="*/ 1152525 h 1428750"/>
              <a:gd name="connsiteX22" fmla="*/ 428625 w 991666"/>
              <a:gd name="connsiteY22" fmla="*/ 1209675 h 1428750"/>
              <a:gd name="connsiteX23" fmla="*/ 457200 w 991666"/>
              <a:gd name="connsiteY23" fmla="*/ 1228725 h 1428750"/>
              <a:gd name="connsiteX24" fmla="*/ 495300 w 991666"/>
              <a:gd name="connsiteY24" fmla="*/ 1276350 h 1428750"/>
              <a:gd name="connsiteX25" fmla="*/ 542925 w 991666"/>
              <a:gd name="connsiteY25" fmla="*/ 1323975 h 1428750"/>
              <a:gd name="connsiteX26" fmla="*/ 590550 w 991666"/>
              <a:gd name="connsiteY26" fmla="*/ 1381125 h 1428750"/>
              <a:gd name="connsiteX27" fmla="*/ 638175 w 991666"/>
              <a:gd name="connsiteY27" fmla="*/ 1428750 h 1428750"/>
              <a:gd name="connsiteX28" fmla="*/ 762000 w 991666"/>
              <a:gd name="connsiteY28" fmla="*/ 1409700 h 1428750"/>
              <a:gd name="connsiteX29" fmla="*/ 790575 w 991666"/>
              <a:gd name="connsiteY29" fmla="*/ 1390650 h 1428750"/>
              <a:gd name="connsiteX30" fmla="*/ 800100 w 991666"/>
              <a:gd name="connsiteY30" fmla="*/ 1362075 h 1428750"/>
              <a:gd name="connsiteX31" fmla="*/ 838200 w 991666"/>
              <a:gd name="connsiteY31" fmla="*/ 1304925 h 1428750"/>
              <a:gd name="connsiteX32" fmla="*/ 866775 w 991666"/>
              <a:gd name="connsiteY32" fmla="*/ 1247775 h 1428750"/>
              <a:gd name="connsiteX33" fmla="*/ 876300 w 991666"/>
              <a:gd name="connsiteY33" fmla="*/ 1133475 h 1428750"/>
              <a:gd name="connsiteX34" fmla="*/ 885825 w 991666"/>
              <a:gd name="connsiteY34" fmla="*/ 1104900 h 1428750"/>
              <a:gd name="connsiteX35" fmla="*/ 895350 w 991666"/>
              <a:gd name="connsiteY35" fmla="*/ 1066800 h 1428750"/>
              <a:gd name="connsiteX36" fmla="*/ 914400 w 991666"/>
              <a:gd name="connsiteY36" fmla="*/ 1009650 h 1428750"/>
              <a:gd name="connsiteX37" fmla="*/ 933450 w 991666"/>
              <a:gd name="connsiteY37" fmla="*/ 923925 h 1428750"/>
              <a:gd name="connsiteX38" fmla="*/ 952500 w 991666"/>
              <a:gd name="connsiteY38" fmla="*/ 866775 h 1428750"/>
              <a:gd name="connsiteX39" fmla="*/ 990600 w 991666"/>
              <a:gd name="connsiteY39" fmla="*/ 276225 h 1428750"/>
              <a:gd name="connsiteX40" fmla="*/ 981075 w 991666"/>
              <a:gd name="connsiteY40" fmla="*/ 247650 h 1428750"/>
              <a:gd name="connsiteX41" fmla="*/ 962025 w 991666"/>
              <a:gd name="connsiteY41" fmla="*/ 114300 h 1428750"/>
              <a:gd name="connsiteX42" fmla="*/ 942975 w 991666"/>
              <a:gd name="connsiteY42" fmla="*/ 57150 h 1428750"/>
              <a:gd name="connsiteX43" fmla="*/ 914400 w 991666"/>
              <a:gd name="connsiteY43" fmla="*/ 0 h 1428750"/>
              <a:gd name="connsiteX44" fmla="*/ 838200 w 991666"/>
              <a:gd name="connsiteY44" fmla="*/ 9525 h 1428750"/>
              <a:gd name="connsiteX45" fmla="*/ 781050 w 991666"/>
              <a:gd name="connsiteY45" fmla="*/ 28575 h 1428750"/>
              <a:gd name="connsiteX46" fmla="*/ 723900 w 991666"/>
              <a:gd name="connsiteY46" fmla="*/ 47625 h 1428750"/>
              <a:gd name="connsiteX47" fmla="*/ 695325 w 991666"/>
              <a:gd name="connsiteY47" fmla="*/ 57150 h 1428750"/>
              <a:gd name="connsiteX48" fmla="*/ 600075 w 991666"/>
              <a:gd name="connsiteY48" fmla="*/ 66675 h 1428750"/>
              <a:gd name="connsiteX49" fmla="*/ 504825 w 991666"/>
              <a:gd name="connsiteY49" fmla="*/ 85725 h 1428750"/>
              <a:gd name="connsiteX50" fmla="*/ 428625 w 991666"/>
              <a:gd name="connsiteY50" fmla="*/ 104775 h 1428750"/>
              <a:gd name="connsiteX51" fmla="*/ 400050 w 991666"/>
              <a:gd name="connsiteY51" fmla="*/ 123825 h 1428750"/>
              <a:gd name="connsiteX52" fmla="*/ 314325 w 991666"/>
              <a:gd name="connsiteY52" fmla="*/ 190500 h 1428750"/>
              <a:gd name="connsiteX53" fmla="*/ 257175 w 991666"/>
              <a:gd name="connsiteY53" fmla="*/ 219075 h 1428750"/>
              <a:gd name="connsiteX54" fmla="*/ 228600 w 991666"/>
              <a:gd name="connsiteY54" fmla="*/ 228600 h 1428750"/>
              <a:gd name="connsiteX55" fmla="*/ 200025 w 991666"/>
              <a:gd name="connsiteY55" fmla="*/ 247650 h 1428750"/>
              <a:gd name="connsiteX56" fmla="*/ 171450 w 991666"/>
              <a:gd name="connsiteY56" fmla="*/ 257175 h 1428750"/>
              <a:gd name="connsiteX57" fmla="*/ 114300 w 991666"/>
              <a:gd name="connsiteY57" fmla="*/ 295275 h 1428750"/>
              <a:gd name="connsiteX58" fmla="*/ 57150 w 991666"/>
              <a:gd name="connsiteY58" fmla="*/ 314325 h 1428750"/>
              <a:gd name="connsiteX59" fmla="*/ 0 w 991666"/>
              <a:gd name="connsiteY59" fmla="*/ 333375 h 1428750"/>
              <a:gd name="connsiteX0" fmla="*/ 0 w 992815"/>
              <a:gd name="connsiteY0" fmla="*/ 333375 h 1428750"/>
              <a:gd name="connsiteX1" fmla="*/ 0 w 992815"/>
              <a:gd name="connsiteY1" fmla="*/ 333375 h 1428750"/>
              <a:gd name="connsiteX2" fmla="*/ 47625 w 992815"/>
              <a:gd name="connsiteY2" fmla="*/ 400050 h 1428750"/>
              <a:gd name="connsiteX3" fmla="*/ 66675 w 992815"/>
              <a:gd name="connsiteY3" fmla="*/ 466725 h 1428750"/>
              <a:gd name="connsiteX4" fmla="*/ 85725 w 992815"/>
              <a:gd name="connsiteY4" fmla="*/ 495300 h 1428750"/>
              <a:gd name="connsiteX5" fmla="*/ 104775 w 992815"/>
              <a:gd name="connsiteY5" fmla="*/ 581025 h 1428750"/>
              <a:gd name="connsiteX6" fmla="*/ 114300 w 992815"/>
              <a:gd name="connsiteY6" fmla="*/ 628650 h 1428750"/>
              <a:gd name="connsiteX7" fmla="*/ 123825 w 992815"/>
              <a:gd name="connsiteY7" fmla="*/ 657225 h 1428750"/>
              <a:gd name="connsiteX8" fmla="*/ 133350 w 992815"/>
              <a:gd name="connsiteY8" fmla="*/ 714375 h 1428750"/>
              <a:gd name="connsiteX9" fmla="*/ 152400 w 992815"/>
              <a:gd name="connsiteY9" fmla="*/ 771525 h 1428750"/>
              <a:gd name="connsiteX10" fmla="*/ 161925 w 992815"/>
              <a:gd name="connsiteY10" fmla="*/ 800100 h 1428750"/>
              <a:gd name="connsiteX11" fmla="*/ 190500 w 992815"/>
              <a:gd name="connsiteY11" fmla="*/ 857250 h 1428750"/>
              <a:gd name="connsiteX12" fmla="*/ 219075 w 992815"/>
              <a:gd name="connsiteY12" fmla="*/ 876300 h 1428750"/>
              <a:gd name="connsiteX13" fmla="*/ 257175 w 992815"/>
              <a:gd name="connsiteY13" fmla="*/ 962025 h 1428750"/>
              <a:gd name="connsiteX14" fmla="*/ 266700 w 992815"/>
              <a:gd name="connsiteY14" fmla="*/ 990600 h 1428750"/>
              <a:gd name="connsiteX15" fmla="*/ 285750 w 992815"/>
              <a:gd name="connsiteY15" fmla="*/ 1019175 h 1428750"/>
              <a:gd name="connsiteX16" fmla="*/ 295275 w 992815"/>
              <a:gd name="connsiteY16" fmla="*/ 1047750 h 1428750"/>
              <a:gd name="connsiteX17" fmla="*/ 323850 w 992815"/>
              <a:gd name="connsiteY17" fmla="*/ 1066800 h 1428750"/>
              <a:gd name="connsiteX18" fmla="*/ 333375 w 992815"/>
              <a:gd name="connsiteY18" fmla="*/ 1095375 h 1428750"/>
              <a:gd name="connsiteX19" fmla="*/ 361950 w 992815"/>
              <a:gd name="connsiteY19" fmla="*/ 1104900 h 1428750"/>
              <a:gd name="connsiteX20" fmla="*/ 390525 w 992815"/>
              <a:gd name="connsiteY20" fmla="*/ 1123950 h 1428750"/>
              <a:gd name="connsiteX21" fmla="*/ 409575 w 992815"/>
              <a:gd name="connsiteY21" fmla="*/ 1152525 h 1428750"/>
              <a:gd name="connsiteX22" fmla="*/ 428625 w 992815"/>
              <a:gd name="connsiteY22" fmla="*/ 1209675 h 1428750"/>
              <a:gd name="connsiteX23" fmla="*/ 457200 w 992815"/>
              <a:gd name="connsiteY23" fmla="*/ 1228725 h 1428750"/>
              <a:gd name="connsiteX24" fmla="*/ 495300 w 992815"/>
              <a:gd name="connsiteY24" fmla="*/ 1276350 h 1428750"/>
              <a:gd name="connsiteX25" fmla="*/ 542925 w 992815"/>
              <a:gd name="connsiteY25" fmla="*/ 1323975 h 1428750"/>
              <a:gd name="connsiteX26" fmla="*/ 590550 w 992815"/>
              <a:gd name="connsiteY26" fmla="*/ 1381125 h 1428750"/>
              <a:gd name="connsiteX27" fmla="*/ 638175 w 992815"/>
              <a:gd name="connsiteY27" fmla="*/ 1428750 h 1428750"/>
              <a:gd name="connsiteX28" fmla="*/ 762000 w 992815"/>
              <a:gd name="connsiteY28" fmla="*/ 1409700 h 1428750"/>
              <a:gd name="connsiteX29" fmla="*/ 790575 w 992815"/>
              <a:gd name="connsiteY29" fmla="*/ 1390650 h 1428750"/>
              <a:gd name="connsiteX30" fmla="*/ 800100 w 992815"/>
              <a:gd name="connsiteY30" fmla="*/ 1362075 h 1428750"/>
              <a:gd name="connsiteX31" fmla="*/ 838200 w 992815"/>
              <a:gd name="connsiteY31" fmla="*/ 1304925 h 1428750"/>
              <a:gd name="connsiteX32" fmla="*/ 866775 w 992815"/>
              <a:gd name="connsiteY32" fmla="*/ 1247775 h 1428750"/>
              <a:gd name="connsiteX33" fmla="*/ 876300 w 992815"/>
              <a:gd name="connsiteY33" fmla="*/ 1133475 h 1428750"/>
              <a:gd name="connsiteX34" fmla="*/ 885825 w 992815"/>
              <a:gd name="connsiteY34" fmla="*/ 1104900 h 1428750"/>
              <a:gd name="connsiteX35" fmla="*/ 895350 w 992815"/>
              <a:gd name="connsiteY35" fmla="*/ 1066800 h 1428750"/>
              <a:gd name="connsiteX36" fmla="*/ 914400 w 992815"/>
              <a:gd name="connsiteY36" fmla="*/ 1009650 h 1428750"/>
              <a:gd name="connsiteX37" fmla="*/ 933450 w 992815"/>
              <a:gd name="connsiteY37" fmla="*/ 923925 h 1428750"/>
              <a:gd name="connsiteX38" fmla="*/ 990600 w 992815"/>
              <a:gd name="connsiteY38" fmla="*/ 276225 h 1428750"/>
              <a:gd name="connsiteX39" fmla="*/ 981075 w 992815"/>
              <a:gd name="connsiteY39" fmla="*/ 247650 h 1428750"/>
              <a:gd name="connsiteX40" fmla="*/ 962025 w 992815"/>
              <a:gd name="connsiteY40" fmla="*/ 114300 h 1428750"/>
              <a:gd name="connsiteX41" fmla="*/ 942975 w 992815"/>
              <a:gd name="connsiteY41" fmla="*/ 57150 h 1428750"/>
              <a:gd name="connsiteX42" fmla="*/ 914400 w 992815"/>
              <a:gd name="connsiteY42" fmla="*/ 0 h 1428750"/>
              <a:gd name="connsiteX43" fmla="*/ 838200 w 992815"/>
              <a:gd name="connsiteY43" fmla="*/ 9525 h 1428750"/>
              <a:gd name="connsiteX44" fmla="*/ 781050 w 992815"/>
              <a:gd name="connsiteY44" fmla="*/ 28575 h 1428750"/>
              <a:gd name="connsiteX45" fmla="*/ 723900 w 992815"/>
              <a:gd name="connsiteY45" fmla="*/ 47625 h 1428750"/>
              <a:gd name="connsiteX46" fmla="*/ 695325 w 992815"/>
              <a:gd name="connsiteY46" fmla="*/ 57150 h 1428750"/>
              <a:gd name="connsiteX47" fmla="*/ 600075 w 992815"/>
              <a:gd name="connsiteY47" fmla="*/ 66675 h 1428750"/>
              <a:gd name="connsiteX48" fmla="*/ 504825 w 992815"/>
              <a:gd name="connsiteY48" fmla="*/ 85725 h 1428750"/>
              <a:gd name="connsiteX49" fmla="*/ 428625 w 992815"/>
              <a:gd name="connsiteY49" fmla="*/ 104775 h 1428750"/>
              <a:gd name="connsiteX50" fmla="*/ 400050 w 992815"/>
              <a:gd name="connsiteY50" fmla="*/ 123825 h 1428750"/>
              <a:gd name="connsiteX51" fmla="*/ 314325 w 992815"/>
              <a:gd name="connsiteY51" fmla="*/ 190500 h 1428750"/>
              <a:gd name="connsiteX52" fmla="*/ 257175 w 992815"/>
              <a:gd name="connsiteY52" fmla="*/ 219075 h 1428750"/>
              <a:gd name="connsiteX53" fmla="*/ 228600 w 992815"/>
              <a:gd name="connsiteY53" fmla="*/ 228600 h 1428750"/>
              <a:gd name="connsiteX54" fmla="*/ 200025 w 992815"/>
              <a:gd name="connsiteY54" fmla="*/ 247650 h 1428750"/>
              <a:gd name="connsiteX55" fmla="*/ 171450 w 992815"/>
              <a:gd name="connsiteY55" fmla="*/ 257175 h 1428750"/>
              <a:gd name="connsiteX56" fmla="*/ 114300 w 992815"/>
              <a:gd name="connsiteY56" fmla="*/ 295275 h 1428750"/>
              <a:gd name="connsiteX57" fmla="*/ 57150 w 992815"/>
              <a:gd name="connsiteY57" fmla="*/ 314325 h 1428750"/>
              <a:gd name="connsiteX58" fmla="*/ 0 w 992815"/>
              <a:gd name="connsiteY58" fmla="*/ 333375 h 1428750"/>
              <a:gd name="connsiteX0" fmla="*/ 0 w 1357891"/>
              <a:gd name="connsiteY0" fmla="*/ 333375 h 1428750"/>
              <a:gd name="connsiteX1" fmla="*/ 0 w 1357891"/>
              <a:gd name="connsiteY1" fmla="*/ 333375 h 1428750"/>
              <a:gd name="connsiteX2" fmla="*/ 47625 w 1357891"/>
              <a:gd name="connsiteY2" fmla="*/ 400050 h 1428750"/>
              <a:gd name="connsiteX3" fmla="*/ 66675 w 1357891"/>
              <a:gd name="connsiteY3" fmla="*/ 466725 h 1428750"/>
              <a:gd name="connsiteX4" fmla="*/ 85725 w 1357891"/>
              <a:gd name="connsiteY4" fmla="*/ 495300 h 1428750"/>
              <a:gd name="connsiteX5" fmla="*/ 104775 w 1357891"/>
              <a:gd name="connsiteY5" fmla="*/ 581025 h 1428750"/>
              <a:gd name="connsiteX6" fmla="*/ 114300 w 1357891"/>
              <a:gd name="connsiteY6" fmla="*/ 628650 h 1428750"/>
              <a:gd name="connsiteX7" fmla="*/ 123825 w 1357891"/>
              <a:gd name="connsiteY7" fmla="*/ 657225 h 1428750"/>
              <a:gd name="connsiteX8" fmla="*/ 133350 w 1357891"/>
              <a:gd name="connsiteY8" fmla="*/ 714375 h 1428750"/>
              <a:gd name="connsiteX9" fmla="*/ 152400 w 1357891"/>
              <a:gd name="connsiteY9" fmla="*/ 771525 h 1428750"/>
              <a:gd name="connsiteX10" fmla="*/ 161925 w 1357891"/>
              <a:gd name="connsiteY10" fmla="*/ 800100 h 1428750"/>
              <a:gd name="connsiteX11" fmla="*/ 190500 w 1357891"/>
              <a:gd name="connsiteY11" fmla="*/ 857250 h 1428750"/>
              <a:gd name="connsiteX12" fmla="*/ 219075 w 1357891"/>
              <a:gd name="connsiteY12" fmla="*/ 876300 h 1428750"/>
              <a:gd name="connsiteX13" fmla="*/ 257175 w 1357891"/>
              <a:gd name="connsiteY13" fmla="*/ 962025 h 1428750"/>
              <a:gd name="connsiteX14" fmla="*/ 266700 w 1357891"/>
              <a:gd name="connsiteY14" fmla="*/ 990600 h 1428750"/>
              <a:gd name="connsiteX15" fmla="*/ 285750 w 1357891"/>
              <a:gd name="connsiteY15" fmla="*/ 1019175 h 1428750"/>
              <a:gd name="connsiteX16" fmla="*/ 295275 w 1357891"/>
              <a:gd name="connsiteY16" fmla="*/ 1047750 h 1428750"/>
              <a:gd name="connsiteX17" fmla="*/ 323850 w 1357891"/>
              <a:gd name="connsiteY17" fmla="*/ 1066800 h 1428750"/>
              <a:gd name="connsiteX18" fmla="*/ 333375 w 1357891"/>
              <a:gd name="connsiteY18" fmla="*/ 1095375 h 1428750"/>
              <a:gd name="connsiteX19" fmla="*/ 361950 w 1357891"/>
              <a:gd name="connsiteY19" fmla="*/ 1104900 h 1428750"/>
              <a:gd name="connsiteX20" fmla="*/ 390525 w 1357891"/>
              <a:gd name="connsiteY20" fmla="*/ 1123950 h 1428750"/>
              <a:gd name="connsiteX21" fmla="*/ 409575 w 1357891"/>
              <a:gd name="connsiteY21" fmla="*/ 1152525 h 1428750"/>
              <a:gd name="connsiteX22" fmla="*/ 428625 w 1357891"/>
              <a:gd name="connsiteY22" fmla="*/ 1209675 h 1428750"/>
              <a:gd name="connsiteX23" fmla="*/ 457200 w 1357891"/>
              <a:gd name="connsiteY23" fmla="*/ 1228725 h 1428750"/>
              <a:gd name="connsiteX24" fmla="*/ 495300 w 1357891"/>
              <a:gd name="connsiteY24" fmla="*/ 1276350 h 1428750"/>
              <a:gd name="connsiteX25" fmla="*/ 542925 w 1357891"/>
              <a:gd name="connsiteY25" fmla="*/ 1323975 h 1428750"/>
              <a:gd name="connsiteX26" fmla="*/ 590550 w 1357891"/>
              <a:gd name="connsiteY26" fmla="*/ 1381125 h 1428750"/>
              <a:gd name="connsiteX27" fmla="*/ 638175 w 1357891"/>
              <a:gd name="connsiteY27" fmla="*/ 1428750 h 1428750"/>
              <a:gd name="connsiteX28" fmla="*/ 762000 w 1357891"/>
              <a:gd name="connsiteY28" fmla="*/ 1409700 h 1428750"/>
              <a:gd name="connsiteX29" fmla="*/ 790575 w 1357891"/>
              <a:gd name="connsiteY29" fmla="*/ 1390650 h 1428750"/>
              <a:gd name="connsiteX30" fmla="*/ 800100 w 1357891"/>
              <a:gd name="connsiteY30" fmla="*/ 1362075 h 1428750"/>
              <a:gd name="connsiteX31" fmla="*/ 838200 w 1357891"/>
              <a:gd name="connsiteY31" fmla="*/ 1304925 h 1428750"/>
              <a:gd name="connsiteX32" fmla="*/ 866775 w 1357891"/>
              <a:gd name="connsiteY32" fmla="*/ 1247775 h 1428750"/>
              <a:gd name="connsiteX33" fmla="*/ 876300 w 1357891"/>
              <a:gd name="connsiteY33" fmla="*/ 1133475 h 1428750"/>
              <a:gd name="connsiteX34" fmla="*/ 885825 w 1357891"/>
              <a:gd name="connsiteY34" fmla="*/ 1104900 h 1428750"/>
              <a:gd name="connsiteX35" fmla="*/ 895350 w 1357891"/>
              <a:gd name="connsiteY35" fmla="*/ 1066800 h 1428750"/>
              <a:gd name="connsiteX36" fmla="*/ 914400 w 1357891"/>
              <a:gd name="connsiteY36" fmla="*/ 1009650 h 1428750"/>
              <a:gd name="connsiteX37" fmla="*/ 1357520 w 1357891"/>
              <a:gd name="connsiteY37" fmla="*/ 287821 h 1428750"/>
              <a:gd name="connsiteX38" fmla="*/ 990600 w 1357891"/>
              <a:gd name="connsiteY38" fmla="*/ 276225 h 1428750"/>
              <a:gd name="connsiteX39" fmla="*/ 981075 w 1357891"/>
              <a:gd name="connsiteY39" fmla="*/ 247650 h 1428750"/>
              <a:gd name="connsiteX40" fmla="*/ 962025 w 1357891"/>
              <a:gd name="connsiteY40" fmla="*/ 114300 h 1428750"/>
              <a:gd name="connsiteX41" fmla="*/ 942975 w 1357891"/>
              <a:gd name="connsiteY41" fmla="*/ 57150 h 1428750"/>
              <a:gd name="connsiteX42" fmla="*/ 914400 w 1357891"/>
              <a:gd name="connsiteY42" fmla="*/ 0 h 1428750"/>
              <a:gd name="connsiteX43" fmla="*/ 838200 w 1357891"/>
              <a:gd name="connsiteY43" fmla="*/ 9525 h 1428750"/>
              <a:gd name="connsiteX44" fmla="*/ 781050 w 1357891"/>
              <a:gd name="connsiteY44" fmla="*/ 28575 h 1428750"/>
              <a:gd name="connsiteX45" fmla="*/ 723900 w 1357891"/>
              <a:gd name="connsiteY45" fmla="*/ 47625 h 1428750"/>
              <a:gd name="connsiteX46" fmla="*/ 695325 w 1357891"/>
              <a:gd name="connsiteY46" fmla="*/ 57150 h 1428750"/>
              <a:gd name="connsiteX47" fmla="*/ 600075 w 1357891"/>
              <a:gd name="connsiteY47" fmla="*/ 66675 h 1428750"/>
              <a:gd name="connsiteX48" fmla="*/ 504825 w 1357891"/>
              <a:gd name="connsiteY48" fmla="*/ 85725 h 1428750"/>
              <a:gd name="connsiteX49" fmla="*/ 428625 w 1357891"/>
              <a:gd name="connsiteY49" fmla="*/ 104775 h 1428750"/>
              <a:gd name="connsiteX50" fmla="*/ 400050 w 1357891"/>
              <a:gd name="connsiteY50" fmla="*/ 123825 h 1428750"/>
              <a:gd name="connsiteX51" fmla="*/ 314325 w 1357891"/>
              <a:gd name="connsiteY51" fmla="*/ 190500 h 1428750"/>
              <a:gd name="connsiteX52" fmla="*/ 257175 w 1357891"/>
              <a:gd name="connsiteY52" fmla="*/ 219075 h 1428750"/>
              <a:gd name="connsiteX53" fmla="*/ 228600 w 1357891"/>
              <a:gd name="connsiteY53" fmla="*/ 228600 h 1428750"/>
              <a:gd name="connsiteX54" fmla="*/ 200025 w 1357891"/>
              <a:gd name="connsiteY54" fmla="*/ 247650 h 1428750"/>
              <a:gd name="connsiteX55" fmla="*/ 171450 w 1357891"/>
              <a:gd name="connsiteY55" fmla="*/ 257175 h 1428750"/>
              <a:gd name="connsiteX56" fmla="*/ 114300 w 1357891"/>
              <a:gd name="connsiteY56" fmla="*/ 295275 h 1428750"/>
              <a:gd name="connsiteX57" fmla="*/ 57150 w 1357891"/>
              <a:gd name="connsiteY57" fmla="*/ 314325 h 1428750"/>
              <a:gd name="connsiteX58" fmla="*/ 0 w 1357891"/>
              <a:gd name="connsiteY58" fmla="*/ 333375 h 1428750"/>
              <a:gd name="connsiteX0" fmla="*/ 0 w 1357894"/>
              <a:gd name="connsiteY0" fmla="*/ 333375 h 1428750"/>
              <a:gd name="connsiteX1" fmla="*/ 0 w 1357894"/>
              <a:gd name="connsiteY1" fmla="*/ 333375 h 1428750"/>
              <a:gd name="connsiteX2" fmla="*/ 47625 w 1357894"/>
              <a:gd name="connsiteY2" fmla="*/ 400050 h 1428750"/>
              <a:gd name="connsiteX3" fmla="*/ 66675 w 1357894"/>
              <a:gd name="connsiteY3" fmla="*/ 466725 h 1428750"/>
              <a:gd name="connsiteX4" fmla="*/ 85725 w 1357894"/>
              <a:gd name="connsiteY4" fmla="*/ 495300 h 1428750"/>
              <a:gd name="connsiteX5" fmla="*/ 104775 w 1357894"/>
              <a:gd name="connsiteY5" fmla="*/ 581025 h 1428750"/>
              <a:gd name="connsiteX6" fmla="*/ 114300 w 1357894"/>
              <a:gd name="connsiteY6" fmla="*/ 628650 h 1428750"/>
              <a:gd name="connsiteX7" fmla="*/ 123825 w 1357894"/>
              <a:gd name="connsiteY7" fmla="*/ 657225 h 1428750"/>
              <a:gd name="connsiteX8" fmla="*/ 133350 w 1357894"/>
              <a:gd name="connsiteY8" fmla="*/ 714375 h 1428750"/>
              <a:gd name="connsiteX9" fmla="*/ 152400 w 1357894"/>
              <a:gd name="connsiteY9" fmla="*/ 771525 h 1428750"/>
              <a:gd name="connsiteX10" fmla="*/ 161925 w 1357894"/>
              <a:gd name="connsiteY10" fmla="*/ 800100 h 1428750"/>
              <a:gd name="connsiteX11" fmla="*/ 190500 w 1357894"/>
              <a:gd name="connsiteY11" fmla="*/ 857250 h 1428750"/>
              <a:gd name="connsiteX12" fmla="*/ 219075 w 1357894"/>
              <a:gd name="connsiteY12" fmla="*/ 876300 h 1428750"/>
              <a:gd name="connsiteX13" fmla="*/ 257175 w 1357894"/>
              <a:gd name="connsiteY13" fmla="*/ 962025 h 1428750"/>
              <a:gd name="connsiteX14" fmla="*/ 266700 w 1357894"/>
              <a:gd name="connsiteY14" fmla="*/ 990600 h 1428750"/>
              <a:gd name="connsiteX15" fmla="*/ 285750 w 1357894"/>
              <a:gd name="connsiteY15" fmla="*/ 1019175 h 1428750"/>
              <a:gd name="connsiteX16" fmla="*/ 295275 w 1357894"/>
              <a:gd name="connsiteY16" fmla="*/ 1047750 h 1428750"/>
              <a:gd name="connsiteX17" fmla="*/ 323850 w 1357894"/>
              <a:gd name="connsiteY17" fmla="*/ 1066800 h 1428750"/>
              <a:gd name="connsiteX18" fmla="*/ 333375 w 1357894"/>
              <a:gd name="connsiteY18" fmla="*/ 1095375 h 1428750"/>
              <a:gd name="connsiteX19" fmla="*/ 361950 w 1357894"/>
              <a:gd name="connsiteY19" fmla="*/ 1104900 h 1428750"/>
              <a:gd name="connsiteX20" fmla="*/ 390525 w 1357894"/>
              <a:gd name="connsiteY20" fmla="*/ 1123950 h 1428750"/>
              <a:gd name="connsiteX21" fmla="*/ 409575 w 1357894"/>
              <a:gd name="connsiteY21" fmla="*/ 1152525 h 1428750"/>
              <a:gd name="connsiteX22" fmla="*/ 428625 w 1357894"/>
              <a:gd name="connsiteY22" fmla="*/ 1209675 h 1428750"/>
              <a:gd name="connsiteX23" fmla="*/ 457200 w 1357894"/>
              <a:gd name="connsiteY23" fmla="*/ 1228725 h 1428750"/>
              <a:gd name="connsiteX24" fmla="*/ 495300 w 1357894"/>
              <a:gd name="connsiteY24" fmla="*/ 1276350 h 1428750"/>
              <a:gd name="connsiteX25" fmla="*/ 542925 w 1357894"/>
              <a:gd name="connsiteY25" fmla="*/ 1323975 h 1428750"/>
              <a:gd name="connsiteX26" fmla="*/ 590550 w 1357894"/>
              <a:gd name="connsiteY26" fmla="*/ 1381125 h 1428750"/>
              <a:gd name="connsiteX27" fmla="*/ 638175 w 1357894"/>
              <a:gd name="connsiteY27" fmla="*/ 1428750 h 1428750"/>
              <a:gd name="connsiteX28" fmla="*/ 762000 w 1357894"/>
              <a:gd name="connsiteY28" fmla="*/ 1409700 h 1428750"/>
              <a:gd name="connsiteX29" fmla="*/ 790575 w 1357894"/>
              <a:gd name="connsiteY29" fmla="*/ 1390650 h 1428750"/>
              <a:gd name="connsiteX30" fmla="*/ 800100 w 1357894"/>
              <a:gd name="connsiteY30" fmla="*/ 1362075 h 1428750"/>
              <a:gd name="connsiteX31" fmla="*/ 838200 w 1357894"/>
              <a:gd name="connsiteY31" fmla="*/ 1304925 h 1428750"/>
              <a:gd name="connsiteX32" fmla="*/ 866775 w 1357894"/>
              <a:gd name="connsiteY32" fmla="*/ 1247775 h 1428750"/>
              <a:gd name="connsiteX33" fmla="*/ 876300 w 1357894"/>
              <a:gd name="connsiteY33" fmla="*/ 1133475 h 1428750"/>
              <a:gd name="connsiteX34" fmla="*/ 885825 w 1357894"/>
              <a:gd name="connsiteY34" fmla="*/ 1104900 h 1428750"/>
              <a:gd name="connsiteX35" fmla="*/ 895350 w 1357894"/>
              <a:gd name="connsiteY35" fmla="*/ 1066800 h 1428750"/>
              <a:gd name="connsiteX36" fmla="*/ 914400 w 1357894"/>
              <a:gd name="connsiteY36" fmla="*/ 1009650 h 1428750"/>
              <a:gd name="connsiteX37" fmla="*/ 1357520 w 1357894"/>
              <a:gd name="connsiteY37" fmla="*/ 287821 h 1428750"/>
              <a:gd name="connsiteX38" fmla="*/ 990600 w 1357894"/>
              <a:gd name="connsiteY38" fmla="*/ 276225 h 1428750"/>
              <a:gd name="connsiteX39" fmla="*/ 962025 w 1357894"/>
              <a:gd name="connsiteY39" fmla="*/ 114300 h 1428750"/>
              <a:gd name="connsiteX40" fmla="*/ 942975 w 1357894"/>
              <a:gd name="connsiteY40" fmla="*/ 57150 h 1428750"/>
              <a:gd name="connsiteX41" fmla="*/ 914400 w 1357894"/>
              <a:gd name="connsiteY41" fmla="*/ 0 h 1428750"/>
              <a:gd name="connsiteX42" fmla="*/ 838200 w 1357894"/>
              <a:gd name="connsiteY42" fmla="*/ 9525 h 1428750"/>
              <a:gd name="connsiteX43" fmla="*/ 781050 w 1357894"/>
              <a:gd name="connsiteY43" fmla="*/ 28575 h 1428750"/>
              <a:gd name="connsiteX44" fmla="*/ 723900 w 1357894"/>
              <a:gd name="connsiteY44" fmla="*/ 47625 h 1428750"/>
              <a:gd name="connsiteX45" fmla="*/ 695325 w 1357894"/>
              <a:gd name="connsiteY45" fmla="*/ 57150 h 1428750"/>
              <a:gd name="connsiteX46" fmla="*/ 600075 w 1357894"/>
              <a:gd name="connsiteY46" fmla="*/ 66675 h 1428750"/>
              <a:gd name="connsiteX47" fmla="*/ 504825 w 1357894"/>
              <a:gd name="connsiteY47" fmla="*/ 85725 h 1428750"/>
              <a:gd name="connsiteX48" fmla="*/ 428625 w 1357894"/>
              <a:gd name="connsiteY48" fmla="*/ 104775 h 1428750"/>
              <a:gd name="connsiteX49" fmla="*/ 400050 w 1357894"/>
              <a:gd name="connsiteY49" fmla="*/ 123825 h 1428750"/>
              <a:gd name="connsiteX50" fmla="*/ 314325 w 1357894"/>
              <a:gd name="connsiteY50" fmla="*/ 190500 h 1428750"/>
              <a:gd name="connsiteX51" fmla="*/ 257175 w 1357894"/>
              <a:gd name="connsiteY51" fmla="*/ 219075 h 1428750"/>
              <a:gd name="connsiteX52" fmla="*/ 228600 w 1357894"/>
              <a:gd name="connsiteY52" fmla="*/ 228600 h 1428750"/>
              <a:gd name="connsiteX53" fmla="*/ 200025 w 1357894"/>
              <a:gd name="connsiteY53" fmla="*/ 247650 h 1428750"/>
              <a:gd name="connsiteX54" fmla="*/ 171450 w 1357894"/>
              <a:gd name="connsiteY54" fmla="*/ 257175 h 1428750"/>
              <a:gd name="connsiteX55" fmla="*/ 114300 w 1357894"/>
              <a:gd name="connsiteY55" fmla="*/ 295275 h 1428750"/>
              <a:gd name="connsiteX56" fmla="*/ 57150 w 1357894"/>
              <a:gd name="connsiteY56" fmla="*/ 314325 h 1428750"/>
              <a:gd name="connsiteX57" fmla="*/ 0 w 1357894"/>
              <a:gd name="connsiteY57" fmla="*/ 333375 h 1428750"/>
              <a:gd name="connsiteX0" fmla="*/ 0 w 1357659"/>
              <a:gd name="connsiteY0" fmla="*/ 333375 h 1428750"/>
              <a:gd name="connsiteX1" fmla="*/ 0 w 1357659"/>
              <a:gd name="connsiteY1" fmla="*/ 333375 h 1428750"/>
              <a:gd name="connsiteX2" fmla="*/ 47625 w 1357659"/>
              <a:gd name="connsiteY2" fmla="*/ 400050 h 1428750"/>
              <a:gd name="connsiteX3" fmla="*/ 66675 w 1357659"/>
              <a:gd name="connsiteY3" fmla="*/ 466725 h 1428750"/>
              <a:gd name="connsiteX4" fmla="*/ 85725 w 1357659"/>
              <a:gd name="connsiteY4" fmla="*/ 495300 h 1428750"/>
              <a:gd name="connsiteX5" fmla="*/ 104775 w 1357659"/>
              <a:gd name="connsiteY5" fmla="*/ 581025 h 1428750"/>
              <a:gd name="connsiteX6" fmla="*/ 114300 w 1357659"/>
              <a:gd name="connsiteY6" fmla="*/ 628650 h 1428750"/>
              <a:gd name="connsiteX7" fmla="*/ 123825 w 1357659"/>
              <a:gd name="connsiteY7" fmla="*/ 657225 h 1428750"/>
              <a:gd name="connsiteX8" fmla="*/ 133350 w 1357659"/>
              <a:gd name="connsiteY8" fmla="*/ 714375 h 1428750"/>
              <a:gd name="connsiteX9" fmla="*/ 152400 w 1357659"/>
              <a:gd name="connsiteY9" fmla="*/ 771525 h 1428750"/>
              <a:gd name="connsiteX10" fmla="*/ 161925 w 1357659"/>
              <a:gd name="connsiteY10" fmla="*/ 800100 h 1428750"/>
              <a:gd name="connsiteX11" fmla="*/ 190500 w 1357659"/>
              <a:gd name="connsiteY11" fmla="*/ 857250 h 1428750"/>
              <a:gd name="connsiteX12" fmla="*/ 219075 w 1357659"/>
              <a:gd name="connsiteY12" fmla="*/ 876300 h 1428750"/>
              <a:gd name="connsiteX13" fmla="*/ 257175 w 1357659"/>
              <a:gd name="connsiteY13" fmla="*/ 962025 h 1428750"/>
              <a:gd name="connsiteX14" fmla="*/ 266700 w 1357659"/>
              <a:gd name="connsiteY14" fmla="*/ 990600 h 1428750"/>
              <a:gd name="connsiteX15" fmla="*/ 285750 w 1357659"/>
              <a:gd name="connsiteY15" fmla="*/ 1019175 h 1428750"/>
              <a:gd name="connsiteX16" fmla="*/ 295275 w 1357659"/>
              <a:gd name="connsiteY16" fmla="*/ 1047750 h 1428750"/>
              <a:gd name="connsiteX17" fmla="*/ 323850 w 1357659"/>
              <a:gd name="connsiteY17" fmla="*/ 1066800 h 1428750"/>
              <a:gd name="connsiteX18" fmla="*/ 333375 w 1357659"/>
              <a:gd name="connsiteY18" fmla="*/ 1095375 h 1428750"/>
              <a:gd name="connsiteX19" fmla="*/ 361950 w 1357659"/>
              <a:gd name="connsiteY19" fmla="*/ 1104900 h 1428750"/>
              <a:gd name="connsiteX20" fmla="*/ 390525 w 1357659"/>
              <a:gd name="connsiteY20" fmla="*/ 1123950 h 1428750"/>
              <a:gd name="connsiteX21" fmla="*/ 409575 w 1357659"/>
              <a:gd name="connsiteY21" fmla="*/ 1152525 h 1428750"/>
              <a:gd name="connsiteX22" fmla="*/ 428625 w 1357659"/>
              <a:gd name="connsiteY22" fmla="*/ 1209675 h 1428750"/>
              <a:gd name="connsiteX23" fmla="*/ 457200 w 1357659"/>
              <a:gd name="connsiteY23" fmla="*/ 1228725 h 1428750"/>
              <a:gd name="connsiteX24" fmla="*/ 495300 w 1357659"/>
              <a:gd name="connsiteY24" fmla="*/ 1276350 h 1428750"/>
              <a:gd name="connsiteX25" fmla="*/ 542925 w 1357659"/>
              <a:gd name="connsiteY25" fmla="*/ 1323975 h 1428750"/>
              <a:gd name="connsiteX26" fmla="*/ 590550 w 1357659"/>
              <a:gd name="connsiteY26" fmla="*/ 1381125 h 1428750"/>
              <a:gd name="connsiteX27" fmla="*/ 638175 w 1357659"/>
              <a:gd name="connsiteY27" fmla="*/ 1428750 h 1428750"/>
              <a:gd name="connsiteX28" fmla="*/ 762000 w 1357659"/>
              <a:gd name="connsiteY28" fmla="*/ 1409700 h 1428750"/>
              <a:gd name="connsiteX29" fmla="*/ 790575 w 1357659"/>
              <a:gd name="connsiteY29" fmla="*/ 1390650 h 1428750"/>
              <a:gd name="connsiteX30" fmla="*/ 800100 w 1357659"/>
              <a:gd name="connsiteY30" fmla="*/ 1362075 h 1428750"/>
              <a:gd name="connsiteX31" fmla="*/ 838200 w 1357659"/>
              <a:gd name="connsiteY31" fmla="*/ 1304925 h 1428750"/>
              <a:gd name="connsiteX32" fmla="*/ 866775 w 1357659"/>
              <a:gd name="connsiteY32" fmla="*/ 1247775 h 1428750"/>
              <a:gd name="connsiteX33" fmla="*/ 876300 w 1357659"/>
              <a:gd name="connsiteY33" fmla="*/ 1133475 h 1428750"/>
              <a:gd name="connsiteX34" fmla="*/ 885825 w 1357659"/>
              <a:gd name="connsiteY34" fmla="*/ 1104900 h 1428750"/>
              <a:gd name="connsiteX35" fmla="*/ 895350 w 1357659"/>
              <a:gd name="connsiteY35" fmla="*/ 1066800 h 1428750"/>
              <a:gd name="connsiteX36" fmla="*/ 914400 w 1357659"/>
              <a:gd name="connsiteY36" fmla="*/ 1009650 h 1428750"/>
              <a:gd name="connsiteX37" fmla="*/ 1357520 w 1357659"/>
              <a:gd name="connsiteY37" fmla="*/ 287821 h 1428750"/>
              <a:gd name="connsiteX38" fmla="*/ 962025 w 1357659"/>
              <a:gd name="connsiteY38" fmla="*/ 114300 h 1428750"/>
              <a:gd name="connsiteX39" fmla="*/ 942975 w 1357659"/>
              <a:gd name="connsiteY39" fmla="*/ 57150 h 1428750"/>
              <a:gd name="connsiteX40" fmla="*/ 914400 w 1357659"/>
              <a:gd name="connsiteY40" fmla="*/ 0 h 1428750"/>
              <a:gd name="connsiteX41" fmla="*/ 838200 w 1357659"/>
              <a:gd name="connsiteY41" fmla="*/ 9525 h 1428750"/>
              <a:gd name="connsiteX42" fmla="*/ 781050 w 1357659"/>
              <a:gd name="connsiteY42" fmla="*/ 28575 h 1428750"/>
              <a:gd name="connsiteX43" fmla="*/ 723900 w 1357659"/>
              <a:gd name="connsiteY43" fmla="*/ 47625 h 1428750"/>
              <a:gd name="connsiteX44" fmla="*/ 695325 w 1357659"/>
              <a:gd name="connsiteY44" fmla="*/ 57150 h 1428750"/>
              <a:gd name="connsiteX45" fmla="*/ 600075 w 1357659"/>
              <a:gd name="connsiteY45" fmla="*/ 66675 h 1428750"/>
              <a:gd name="connsiteX46" fmla="*/ 504825 w 1357659"/>
              <a:gd name="connsiteY46" fmla="*/ 85725 h 1428750"/>
              <a:gd name="connsiteX47" fmla="*/ 428625 w 1357659"/>
              <a:gd name="connsiteY47" fmla="*/ 104775 h 1428750"/>
              <a:gd name="connsiteX48" fmla="*/ 400050 w 1357659"/>
              <a:gd name="connsiteY48" fmla="*/ 123825 h 1428750"/>
              <a:gd name="connsiteX49" fmla="*/ 314325 w 1357659"/>
              <a:gd name="connsiteY49" fmla="*/ 190500 h 1428750"/>
              <a:gd name="connsiteX50" fmla="*/ 257175 w 1357659"/>
              <a:gd name="connsiteY50" fmla="*/ 219075 h 1428750"/>
              <a:gd name="connsiteX51" fmla="*/ 228600 w 1357659"/>
              <a:gd name="connsiteY51" fmla="*/ 228600 h 1428750"/>
              <a:gd name="connsiteX52" fmla="*/ 200025 w 1357659"/>
              <a:gd name="connsiteY52" fmla="*/ 247650 h 1428750"/>
              <a:gd name="connsiteX53" fmla="*/ 171450 w 1357659"/>
              <a:gd name="connsiteY53" fmla="*/ 257175 h 1428750"/>
              <a:gd name="connsiteX54" fmla="*/ 114300 w 1357659"/>
              <a:gd name="connsiteY54" fmla="*/ 295275 h 1428750"/>
              <a:gd name="connsiteX55" fmla="*/ 57150 w 1357659"/>
              <a:gd name="connsiteY55" fmla="*/ 314325 h 1428750"/>
              <a:gd name="connsiteX56" fmla="*/ 0 w 1357659"/>
              <a:gd name="connsiteY56" fmla="*/ 333375 h 1428750"/>
              <a:gd name="connsiteX0" fmla="*/ 0 w 1357659"/>
              <a:gd name="connsiteY0" fmla="*/ 333375 h 1428750"/>
              <a:gd name="connsiteX1" fmla="*/ 0 w 1357659"/>
              <a:gd name="connsiteY1" fmla="*/ 333375 h 1428750"/>
              <a:gd name="connsiteX2" fmla="*/ 66675 w 1357659"/>
              <a:gd name="connsiteY2" fmla="*/ 466725 h 1428750"/>
              <a:gd name="connsiteX3" fmla="*/ 85725 w 1357659"/>
              <a:gd name="connsiteY3" fmla="*/ 495300 h 1428750"/>
              <a:gd name="connsiteX4" fmla="*/ 104775 w 1357659"/>
              <a:gd name="connsiteY4" fmla="*/ 581025 h 1428750"/>
              <a:gd name="connsiteX5" fmla="*/ 114300 w 1357659"/>
              <a:gd name="connsiteY5" fmla="*/ 628650 h 1428750"/>
              <a:gd name="connsiteX6" fmla="*/ 123825 w 1357659"/>
              <a:gd name="connsiteY6" fmla="*/ 657225 h 1428750"/>
              <a:gd name="connsiteX7" fmla="*/ 133350 w 1357659"/>
              <a:gd name="connsiteY7" fmla="*/ 714375 h 1428750"/>
              <a:gd name="connsiteX8" fmla="*/ 152400 w 1357659"/>
              <a:gd name="connsiteY8" fmla="*/ 771525 h 1428750"/>
              <a:gd name="connsiteX9" fmla="*/ 161925 w 1357659"/>
              <a:gd name="connsiteY9" fmla="*/ 800100 h 1428750"/>
              <a:gd name="connsiteX10" fmla="*/ 190500 w 1357659"/>
              <a:gd name="connsiteY10" fmla="*/ 857250 h 1428750"/>
              <a:gd name="connsiteX11" fmla="*/ 219075 w 1357659"/>
              <a:gd name="connsiteY11" fmla="*/ 876300 h 1428750"/>
              <a:gd name="connsiteX12" fmla="*/ 257175 w 1357659"/>
              <a:gd name="connsiteY12" fmla="*/ 962025 h 1428750"/>
              <a:gd name="connsiteX13" fmla="*/ 266700 w 1357659"/>
              <a:gd name="connsiteY13" fmla="*/ 990600 h 1428750"/>
              <a:gd name="connsiteX14" fmla="*/ 285750 w 1357659"/>
              <a:gd name="connsiteY14" fmla="*/ 1019175 h 1428750"/>
              <a:gd name="connsiteX15" fmla="*/ 295275 w 1357659"/>
              <a:gd name="connsiteY15" fmla="*/ 1047750 h 1428750"/>
              <a:gd name="connsiteX16" fmla="*/ 323850 w 1357659"/>
              <a:gd name="connsiteY16" fmla="*/ 1066800 h 1428750"/>
              <a:gd name="connsiteX17" fmla="*/ 333375 w 1357659"/>
              <a:gd name="connsiteY17" fmla="*/ 1095375 h 1428750"/>
              <a:gd name="connsiteX18" fmla="*/ 361950 w 1357659"/>
              <a:gd name="connsiteY18" fmla="*/ 1104900 h 1428750"/>
              <a:gd name="connsiteX19" fmla="*/ 390525 w 1357659"/>
              <a:gd name="connsiteY19" fmla="*/ 1123950 h 1428750"/>
              <a:gd name="connsiteX20" fmla="*/ 409575 w 1357659"/>
              <a:gd name="connsiteY20" fmla="*/ 1152525 h 1428750"/>
              <a:gd name="connsiteX21" fmla="*/ 428625 w 1357659"/>
              <a:gd name="connsiteY21" fmla="*/ 1209675 h 1428750"/>
              <a:gd name="connsiteX22" fmla="*/ 457200 w 1357659"/>
              <a:gd name="connsiteY22" fmla="*/ 1228725 h 1428750"/>
              <a:gd name="connsiteX23" fmla="*/ 495300 w 1357659"/>
              <a:gd name="connsiteY23" fmla="*/ 1276350 h 1428750"/>
              <a:gd name="connsiteX24" fmla="*/ 542925 w 1357659"/>
              <a:gd name="connsiteY24" fmla="*/ 1323975 h 1428750"/>
              <a:gd name="connsiteX25" fmla="*/ 590550 w 1357659"/>
              <a:gd name="connsiteY25" fmla="*/ 1381125 h 1428750"/>
              <a:gd name="connsiteX26" fmla="*/ 638175 w 1357659"/>
              <a:gd name="connsiteY26" fmla="*/ 1428750 h 1428750"/>
              <a:gd name="connsiteX27" fmla="*/ 762000 w 1357659"/>
              <a:gd name="connsiteY27" fmla="*/ 1409700 h 1428750"/>
              <a:gd name="connsiteX28" fmla="*/ 790575 w 1357659"/>
              <a:gd name="connsiteY28" fmla="*/ 1390650 h 1428750"/>
              <a:gd name="connsiteX29" fmla="*/ 800100 w 1357659"/>
              <a:gd name="connsiteY29" fmla="*/ 1362075 h 1428750"/>
              <a:gd name="connsiteX30" fmla="*/ 838200 w 1357659"/>
              <a:gd name="connsiteY30" fmla="*/ 1304925 h 1428750"/>
              <a:gd name="connsiteX31" fmla="*/ 866775 w 1357659"/>
              <a:gd name="connsiteY31" fmla="*/ 1247775 h 1428750"/>
              <a:gd name="connsiteX32" fmla="*/ 876300 w 1357659"/>
              <a:gd name="connsiteY32" fmla="*/ 1133475 h 1428750"/>
              <a:gd name="connsiteX33" fmla="*/ 885825 w 1357659"/>
              <a:gd name="connsiteY33" fmla="*/ 1104900 h 1428750"/>
              <a:gd name="connsiteX34" fmla="*/ 895350 w 1357659"/>
              <a:gd name="connsiteY34" fmla="*/ 1066800 h 1428750"/>
              <a:gd name="connsiteX35" fmla="*/ 914400 w 1357659"/>
              <a:gd name="connsiteY35" fmla="*/ 1009650 h 1428750"/>
              <a:gd name="connsiteX36" fmla="*/ 1357520 w 1357659"/>
              <a:gd name="connsiteY36" fmla="*/ 287821 h 1428750"/>
              <a:gd name="connsiteX37" fmla="*/ 962025 w 1357659"/>
              <a:gd name="connsiteY37" fmla="*/ 114300 h 1428750"/>
              <a:gd name="connsiteX38" fmla="*/ 942975 w 1357659"/>
              <a:gd name="connsiteY38" fmla="*/ 57150 h 1428750"/>
              <a:gd name="connsiteX39" fmla="*/ 914400 w 1357659"/>
              <a:gd name="connsiteY39" fmla="*/ 0 h 1428750"/>
              <a:gd name="connsiteX40" fmla="*/ 838200 w 1357659"/>
              <a:gd name="connsiteY40" fmla="*/ 9525 h 1428750"/>
              <a:gd name="connsiteX41" fmla="*/ 781050 w 1357659"/>
              <a:gd name="connsiteY41" fmla="*/ 28575 h 1428750"/>
              <a:gd name="connsiteX42" fmla="*/ 723900 w 1357659"/>
              <a:gd name="connsiteY42" fmla="*/ 47625 h 1428750"/>
              <a:gd name="connsiteX43" fmla="*/ 695325 w 1357659"/>
              <a:gd name="connsiteY43" fmla="*/ 57150 h 1428750"/>
              <a:gd name="connsiteX44" fmla="*/ 600075 w 1357659"/>
              <a:gd name="connsiteY44" fmla="*/ 66675 h 1428750"/>
              <a:gd name="connsiteX45" fmla="*/ 504825 w 1357659"/>
              <a:gd name="connsiteY45" fmla="*/ 85725 h 1428750"/>
              <a:gd name="connsiteX46" fmla="*/ 428625 w 1357659"/>
              <a:gd name="connsiteY46" fmla="*/ 104775 h 1428750"/>
              <a:gd name="connsiteX47" fmla="*/ 400050 w 1357659"/>
              <a:gd name="connsiteY47" fmla="*/ 123825 h 1428750"/>
              <a:gd name="connsiteX48" fmla="*/ 314325 w 1357659"/>
              <a:gd name="connsiteY48" fmla="*/ 190500 h 1428750"/>
              <a:gd name="connsiteX49" fmla="*/ 257175 w 1357659"/>
              <a:gd name="connsiteY49" fmla="*/ 219075 h 1428750"/>
              <a:gd name="connsiteX50" fmla="*/ 228600 w 1357659"/>
              <a:gd name="connsiteY50" fmla="*/ 228600 h 1428750"/>
              <a:gd name="connsiteX51" fmla="*/ 200025 w 1357659"/>
              <a:gd name="connsiteY51" fmla="*/ 247650 h 1428750"/>
              <a:gd name="connsiteX52" fmla="*/ 171450 w 1357659"/>
              <a:gd name="connsiteY52" fmla="*/ 257175 h 1428750"/>
              <a:gd name="connsiteX53" fmla="*/ 114300 w 1357659"/>
              <a:gd name="connsiteY53" fmla="*/ 295275 h 1428750"/>
              <a:gd name="connsiteX54" fmla="*/ 57150 w 1357659"/>
              <a:gd name="connsiteY54" fmla="*/ 314325 h 1428750"/>
              <a:gd name="connsiteX55" fmla="*/ 0 w 1357659"/>
              <a:gd name="connsiteY55" fmla="*/ 333375 h 1428750"/>
              <a:gd name="connsiteX0" fmla="*/ 0 w 1357659"/>
              <a:gd name="connsiteY0" fmla="*/ 333375 h 1428750"/>
              <a:gd name="connsiteX1" fmla="*/ 0 w 1357659"/>
              <a:gd name="connsiteY1" fmla="*/ 333375 h 1428750"/>
              <a:gd name="connsiteX2" fmla="*/ 66675 w 1357659"/>
              <a:gd name="connsiteY2" fmla="*/ 466725 h 1428750"/>
              <a:gd name="connsiteX3" fmla="*/ 104775 w 1357659"/>
              <a:gd name="connsiteY3" fmla="*/ 581025 h 1428750"/>
              <a:gd name="connsiteX4" fmla="*/ 114300 w 1357659"/>
              <a:gd name="connsiteY4" fmla="*/ 628650 h 1428750"/>
              <a:gd name="connsiteX5" fmla="*/ 123825 w 1357659"/>
              <a:gd name="connsiteY5" fmla="*/ 657225 h 1428750"/>
              <a:gd name="connsiteX6" fmla="*/ 133350 w 1357659"/>
              <a:gd name="connsiteY6" fmla="*/ 714375 h 1428750"/>
              <a:gd name="connsiteX7" fmla="*/ 152400 w 1357659"/>
              <a:gd name="connsiteY7" fmla="*/ 771525 h 1428750"/>
              <a:gd name="connsiteX8" fmla="*/ 161925 w 1357659"/>
              <a:gd name="connsiteY8" fmla="*/ 800100 h 1428750"/>
              <a:gd name="connsiteX9" fmla="*/ 190500 w 1357659"/>
              <a:gd name="connsiteY9" fmla="*/ 857250 h 1428750"/>
              <a:gd name="connsiteX10" fmla="*/ 219075 w 1357659"/>
              <a:gd name="connsiteY10" fmla="*/ 876300 h 1428750"/>
              <a:gd name="connsiteX11" fmla="*/ 257175 w 1357659"/>
              <a:gd name="connsiteY11" fmla="*/ 962025 h 1428750"/>
              <a:gd name="connsiteX12" fmla="*/ 266700 w 1357659"/>
              <a:gd name="connsiteY12" fmla="*/ 990600 h 1428750"/>
              <a:gd name="connsiteX13" fmla="*/ 285750 w 1357659"/>
              <a:gd name="connsiteY13" fmla="*/ 1019175 h 1428750"/>
              <a:gd name="connsiteX14" fmla="*/ 295275 w 1357659"/>
              <a:gd name="connsiteY14" fmla="*/ 1047750 h 1428750"/>
              <a:gd name="connsiteX15" fmla="*/ 323850 w 1357659"/>
              <a:gd name="connsiteY15" fmla="*/ 1066800 h 1428750"/>
              <a:gd name="connsiteX16" fmla="*/ 333375 w 1357659"/>
              <a:gd name="connsiteY16" fmla="*/ 1095375 h 1428750"/>
              <a:gd name="connsiteX17" fmla="*/ 361950 w 1357659"/>
              <a:gd name="connsiteY17" fmla="*/ 1104900 h 1428750"/>
              <a:gd name="connsiteX18" fmla="*/ 390525 w 1357659"/>
              <a:gd name="connsiteY18" fmla="*/ 1123950 h 1428750"/>
              <a:gd name="connsiteX19" fmla="*/ 409575 w 1357659"/>
              <a:gd name="connsiteY19" fmla="*/ 1152525 h 1428750"/>
              <a:gd name="connsiteX20" fmla="*/ 428625 w 1357659"/>
              <a:gd name="connsiteY20" fmla="*/ 1209675 h 1428750"/>
              <a:gd name="connsiteX21" fmla="*/ 457200 w 1357659"/>
              <a:gd name="connsiteY21" fmla="*/ 1228725 h 1428750"/>
              <a:gd name="connsiteX22" fmla="*/ 495300 w 1357659"/>
              <a:gd name="connsiteY22" fmla="*/ 1276350 h 1428750"/>
              <a:gd name="connsiteX23" fmla="*/ 542925 w 1357659"/>
              <a:gd name="connsiteY23" fmla="*/ 1323975 h 1428750"/>
              <a:gd name="connsiteX24" fmla="*/ 590550 w 1357659"/>
              <a:gd name="connsiteY24" fmla="*/ 1381125 h 1428750"/>
              <a:gd name="connsiteX25" fmla="*/ 638175 w 1357659"/>
              <a:gd name="connsiteY25" fmla="*/ 1428750 h 1428750"/>
              <a:gd name="connsiteX26" fmla="*/ 762000 w 1357659"/>
              <a:gd name="connsiteY26" fmla="*/ 1409700 h 1428750"/>
              <a:gd name="connsiteX27" fmla="*/ 790575 w 1357659"/>
              <a:gd name="connsiteY27" fmla="*/ 1390650 h 1428750"/>
              <a:gd name="connsiteX28" fmla="*/ 800100 w 1357659"/>
              <a:gd name="connsiteY28" fmla="*/ 1362075 h 1428750"/>
              <a:gd name="connsiteX29" fmla="*/ 838200 w 1357659"/>
              <a:gd name="connsiteY29" fmla="*/ 1304925 h 1428750"/>
              <a:gd name="connsiteX30" fmla="*/ 866775 w 1357659"/>
              <a:gd name="connsiteY30" fmla="*/ 1247775 h 1428750"/>
              <a:gd name="connsiteX31" fmla="*/ 876300 w 1357659"/>
              <a:gd name="connsiteY31" fmla="*/ 1133475 h 1428750"/>
              <a:gd name="connsiteX32" fmla="*/ 885825 w 1357659"/>
              <a:gd name="connsiteY32" fmla="*/ 1104900 h 1428750"/>
              <a:gd name="connsiteX33" fmla="*/ 895350 w 1357659"/>
              <a:gd name="connsiteY33" fmla="*/ 1066800 h 1428750"/>
              <a:gd name="connsiteX34" fmla="*/ 914400 w 1357659"/>
              <a:gd name="connsiteY34" fmla="*/ 1009650 h 1428750"/>
              <a:gd name="connsiteX35" fmla="*/ 1357520 w 1357659"/>
              <a:gd name="connsiteY35" fmla="*/ 287821 h 1428750"/>
              <a:gd name="connsiteX36" fmla="*/ 962025 w 1357659"/>
              <a:gd name="connsiteY36" fmla="*/ 114300 h 1428750"/>
              <a:gd name="connsiteX37" fmla="*/ 942975 w 1357659"/>
              <a:gd name="connsiteY37" fmla="*/ 57150 h 1428750"/>
              <a:gd name="connsiteX38" fmla="*/ 914400 w 1357659"/>
              <a:gd name="connsiteY38" fmla="*/ 0 h 1428750"/>
              <a:gd name="connsiteX39" fmla="*/ 838200 w 1357659"/>
              <a:gd name="connsiteY39" fmla="*/ 9525 h 1428750"/>
              <a:gd name="connsiteX40" fmla="*/ 781050 w 1357659"/>
              <a:gd name="connsiteY40" fmla="*/ 28575 h 1428750"/>
              <a:gd name="connsiteX41" fmla="*/ 723900 w 1357659"/>
              <a:gd name="connsiteY41" fmla="*/ 47625 h 1428750"/>
              <a:gd name="connsiteX42" fmla="*/ 695325 w 1357659"/>
              <a:gd name="connsiteY42" fmla="*/ 57150 h 1428750"/>
              <a:gd name="connsiteX43" fmla="*/ 600075 w 1357659"/>
              <a:gd name="connsiteY43" fmla="*/ 66675 h 1428750"/>
              <a:gd name="connsiteX44" fmla="*/ 504825 w 1357659"/>
              <a:gd name="connsiteY44" fmla="*/ 85725 h 1428750"/>
              <a:gd name="connsiteX45" fmla="*/ 428625 w 1357659"/>
              <a:gd name="connsiteY45" fmla="*/ 104775 h 1428750"/>
              <a:gd name="connsiteX46" fmla="*/ 400050 w 1357659"/>
              <a:gd name="connsiteY46" fmla="*/ 123825 h 1428750"/>
              <a:gd name="connsiteX47" fmla="*/ 314325 w 1357659"/>
              <a:gd name="connsiteY47" fmla="*/ 190500 h 1428750"/>
              <a:gd name="connsiteX48" fmla="*/ 257175 w 1357659"/>
              <a:gd name="connsiteY48" fmla="*/ 219075 h 1428750"/>
              <a:gd name="connsiteX49" fmla="*/ 228600 w 1357659"/>
              <a:gd name="connsiteY49" fmla="*/ 228600 h 1428750"/>
              <a:gd name="connsiteX50" fmla="*/ 200025 w 1357659"/>
              <a:gd name="connsiteY50" fmla="*/ 247650 h 1428750"/>
              <a:gd name="connsiteX51" fmla="*/ 171450 w 1357659"/>
              <a:gd name="connsiteY51" fmla="*/ 257175 h 1428750"/>
              <a:gd name="connsiteX52" fmla="*/ 114300 w 1357659"/>
              <a:gd name="connsiteY52" fmla="*/ 295275 h 1428750"/>
              <a:gd name="connsiteX53" fmla="*/ 57150 w 1357659"/>
              <a:gd name="connsiteY53" fmla="*/ 314325 h 1428750"/>
              <a:gd name="connsiteX54" fmla="*/ 0 w 1357659"/>
              <a:gd name="connsiteY54" fmla="*/ 333375 h 1428750"/>
              <a:gd name="connsiteX0" fmla="*/ 0 w 1357659"/>
              <a:gd name="connsiteY0" fmla="*/ 333375 h 1428750"/>
              <a:gd name="connsiteX1" fmla="*/ 0 w 1357659"/>
              <a:gd name="connsiteY1" fmla="*/ 333375 h 1428750"/>
              <a:gd name="connsiteX2" fmla="*/ 66675 w 1357659"/>
              <a:gd name="connsiteY2" fmla="*/ 466725 h 1428750"/>
              <a:gd name="connsiteX3" fmla="*/ 114300 w 1357659"/>
              <a:gd name="connsiteY3" fmla="*/ 628650 h 1428750"/>
              <a:gd name="connsiteX4" fmla="*/ 123825 w 1357659"/>
              <a:gd name="connsiteY4" fmla="*/ 657225 h 1428750"/>
              <a:gd name="connsiteX5" fmla="*/ 133350 w 1357659"/>
              <a:gd name="connsiteY5" fmla="*/ 714375 h 1428750"/>
              <a:gd name="connsiteX6" fmla="*/ 152400 w 1357659"/>
              <a:gd name="connsiteY6" fmla="*/ 771525 h 1428750"/>
              <a:gd name="connsiteX7" fmla="*/ 161925 w 1357659"/>
              <a:gd name="connsiteY7" fmla="*/ 800100 h 1428750"/>
              <a:gd name="connsiteX8" fmla="*/ 190500 w 1357659"/>
              <a:gd name="connsiteY8" fmla="*/ 857250 h 1428750"/>
              <a:gd name="connsiteX9" fmla="*/ 219075 w 1357659"/>
              <a:gd name="connsiteY9" fmla="*/ 876300 h 1428750"/>
              <a:gd name="connsiteX10" fmla="*/ 257175 w 1357659"/>
              <a:gd name="connsiteY10" fmla="*/ 962025 h 1428750"/>
              <a:gd name="connsiteX11" fmla="*/ 266700 w 1357659"/>
              <a:gd name="connsiteY11" fmla="*/ 990600 h 1428750"/>
              <a:gd name="connsiteX12" fmla="*/ 285750 w 1357659"/>
              <a:gd name="connsiteY12" fmla="*/ 1019175 h 1428750"/>
              <a:gd name="connsiteX13" fmla="*/ 295275 w 1357659"/>
              <a:gd name="connsiteY13" fmla="*/ 1047750 h 1428750"/>
              <a:gd name="connsiteX14" fmla="*/ 323850 w 1357659"/>
              <a:gd name="connsiteY14" fmla="*/ 1066800 h 1428750"/>
              <a:gd name="connsiteX15" fmla="*/ 333375 w 1357659"/>
              <a:gd name="connsiteY15" fmla="*/ 1095375 h 1428750"/>
              <a:gd name="connsiteX16" fmla="*/ 361950 w 1357659"/>
              <a:gd name="connsiteY16" fmla="*/ 1104900 h 1428750"/>
              <a:gd name="connsiteX17" fmla="*/ 390525 w 1357659"/>
              <a:gd name="connsiteY17" fmla="*/ 1123950 h 1428750"/>
              <a:gd name="connsiteX18" fmla="*/ 409575 w 1357659"/>
              <a:gd name="connsiteY18" fmla="*/ 1152525 h 1428750"/>
              <a:gd name="connsiteX19" fmla="*/ 428625 w 1357659"/>
              <a:gd name="connsiteY19" fmla="*/ 1209675 h 1428750"/>
              <a:gd name="connsiteX20" fmla="*/ 457200 w 1357659"/>
              <a:gd name="connsiteY20" fmla="*/ 1228725 h 1428750"/>
              <a:gd name="connsiteX21" fmla="*/ 495300 w 1357659"/>
              <a:gd name="connsiteY21" fmla="*/ 1276350 h 1428750"/>
              <a:gd name="connsiteX22" fmla="*/ 542925 w 1357659"/>
              <a:gd name="connsiteY22" fmla="*/ 1323975 h 1428750"/>
              <a:gd name="connsiteX23" fmla="*/ 590550 w 1357659"/>
              <a:gd name="connsiteY23" fmla="*/ 1381125 h 1428750"/>
              <a:gd name="connsiteX24" fmla="*/ 638175 w 1357659"/>
              <a:gd name="connsiteY24" fmla="*/ 1428750 h 1428750"/>
              <a:gd name="connsiteX25" fmla="*/ 762000 w 1357659"/>
              <a:gd name="connsiteY25" fmla="*/ 1409700 h 1428750"/>
              <a:gd name="connsiteX26" fmla="*/ 790575 w 1357659"/>
              <a:gd name="connsiteY26" fmla="*/ 1390650 h 1428750"/>
              <a:gd name="connsiteX27" fmla="*/ 800100 w 1357659"/>
              <a:gd name="connsiteY27" fmla="*/ 1362075 h 1428750"/>
              <a:gd name="connsiteX28" fmla="*/ 838200 w 1357659"/>
              <a:gd name="connsiteY28" fmla="*/ 1304925 h 1428750"/>
              <a:gd name="connsiteX29" fmla="*/ 866775 w 1357659"/>
              <a:gd name="connsiteY29" fmla="*/ 1247775 h 1428750"/>
              <a:gd name="connsiteX30" fmla="*/ 876300 w 1357659"/>
              <a:gd name="connsiteY30" fmla="*/ 1133475 h 1428750"/>
              <a:gd name="connsiteX31" fmla="*/ 885825 w 1357659"/>
              <a:gd name="connsiteY31" fmla="*/ 1104900 h 1428750"/>
              <a:gd name="connsiteX32" fmla="*/ 895350 w 1357659"/>
              <a:gd name="connsiteY32" fmla="*/ 1066800 h 1428750"/>
              <a:gd name="connsiteX33" fmla="*/ 914400 w 1357659"/>
              <a:gd name="connsiteY33" fmla="*/ 1009650 h 1428750"/>
              <a:gd name="connsiteX34" fmla="*/ 1357520 w 1357659"/>
              <a:gd name="connsiteY34" fmla="*/ 287821 h 1428750"/>
              <a:gd name="connsiteX35" fmla="*/ 962025 w 1357659"/>
              <a:gd name="connsiteY35" fmla="*/ 114300 h 1428750"/>
              <a:gd name="connsiteX36" fmla="*/ 942975 w 1357659"/>
              <a:gd name="connsiteY36" fmla="*/ 57150 h 1428750"/>
              <a:gd name="connsiteX37" fmla="*/ 914400 w 1357659"/>
              <a:gd name="connsiteY37" fmla="*/ 0 h 1428750"/>
              <a:gd name="connsiteX38" fmla="*/ 838200 w 1357659"/>
              <a:gd name="connsiteY38" fmla="*/ 9525 h 1428750"/>
              <a:gd name="connsiteX39" fmla="*/ 781050 w 1357659"/>
              <a:gd name="connsiteY39" fmla="*/ 28575 h 1428750"/>
              <a:gd name="connsiteX40" fmla="*/ 723900 w 1357659"/>
              <a:gd name="connsiteY40" fmla="*/ 47625 h 1428750"/>
              <a:gd name="connsiteX41" fmla="*/ 695325 w 1357659"/>
              <a:gd name="connsiteY41" fmla="*/ 57150 h 1428750"/>
              <a:gd name="connsiteX42" fmla="*/ 600075 w 1357659"/>
              <a:gd name="connsiteY42" fmla="*/ 66675 h 1428750"/>
              <a:gd name="connsiteX43" fmla="*/ 504825 w 1357659"/>
              <a:gd name="connsiteY43" fmla="*/ 85725 h 1428750"/>
              <a:gd name="connsiteX44" fmla="*/ 428625 w 1357659"/>
              <a:gd name="connsiteY44" fmla="*/ 104775 h 1428750"/>
              <a:gd name="connsiteX45" fmla="*/ 400050 w 1357659"/>
              <a:gd name="connsiteY45" fmla="*/ 123825 h 1428750"/>
              <a:gd name="connsiteX46" fmla="*/ 314325 w 1357659"/>
              <a:gd name="connsiteY46" fmla="*/ 190500 h 1428750"/>
              <a:gd name="connsiteX47" fmla="*/ 257175 w 1357659"/>
              <a:gd name="connsiteY47" fmla="*/ 219075 h 1428750"/>
              <a:gd name="connsiteX48" fmla="*/ 228600 w 1357659"/>
              <a:gd name="connsiteY48" fmla="*/ 228600 h 1428750"/>
              <a:gd name="connsiteX49" fmla="*/ 200025 w 1357659"/>
              <a:gd name="connsiteY49" fmla="*/ 247650 h 1428750"/>
              <a:gd name="connsiteX50" fmla="*/ 171450 w 1357659"/>
              <a:gd name="connsiteY50" fmla="*/ 257175 h 1428750"/>
              <a:gd name="connsiteX51" fmla="*/ 114300 w 1357659"/>
              <a:gd name="connsiteY51" fmla="*/ 295275 h 1428750"/>
              <a:gd name="connsiteX52" fmla="*/ 57150 w 1357659"/>
              <a:gd name="connsiteY52" fmla="*/ 314325 h 1428750"/>
              <a:gd name="connsiteX53" fmla="*/ 0 w 1357659"/>
              <a:gd name="connsiteY53" fmla="*/ 333375 h 1428750"/>
              <a:gd name="connsiteX0" fmla="*/ 0 w 1357659"/>
              <a:gd name="connsiteY0" fmla="*/ 333375 h 1428750"/>
              <a:gd name="connsiteX1" fmla="*/ 0 w 1357659"/>
              <a:gd name="connsiteY1" fmla="*/ 333375 h 1428750"/>
              <a:gd name="connsiteX2" fmla="*/ 114300 w 1357659"/>
              <a:gd name="connsiteY2" fmla="*/ 628650 h 1428750"/>
              <a:gd name="connsiteX3" fmla="*/ 123825 w 1357659"/>
              <a:gd name="connsiteY3" fmla="*/ 657225 h 1428750"/>
              <a:gd name="connsiteX4" fmla="*/ 133350 w 1357659"/>
              <a:gd name="connsiteY4" fmla="*/ 714375 h 1428750"/>
              <a:gd name="connsiteX5" fmla="*/ 152400 w 1357659"/>
              <a:gd name="connsiteY5" fmla="*/ 771525 h 1428750"/>
              <a:gd name="connsiteX6" fmla="*/ 161925 w 1357659"/>
              <a:gd name="connsiteY6" fmla="*/ 800100 h 1428750"/>
              <a:gd name="connsiteX7" fmla="*/ 190500 w 1357659"/>
              <a:gd name="connsiteY7" fmla="*/ 857250 h 1428750"/>
              <a:gd name="connsiteX8" fmla="*/ 219075 w 1357659"/>
              <a:gd name="connsiteY8" fmla="*/ 876300 h 1428750"/>
              <a:gd name="connsiteX9" fmla="*/ 257175 w 1357659"/>
              <a:gd name="connsiteY9" fmla="*/ 962025 h 1428750"/>
              <a:gd name="connsiteX10" fmla="*/ 266700 w 1357659"/>
              <a:gd name="connsiteY10" fmla="*/ 990600 h 1428750"/>
              <a:gd name="connsiteX11" fmla="*/ 285750 w 1357659"/>
              <a:gd name="connsiteY11" fmla="*/ 1019175 h 1428750"/>
              <a:gd name="connsiteX12" fmla="*/ 295275 w 1357659"/>
              <a:gd name="connsiteY12" fmla="*/ 1047750 h 1428750"/>
              <a:gd name="connsiteX13" fmla="*/ 323850 w 1357659"/>
              <a:gd name="connsiteY13" fmla="*/ 1066800 h 1428750"/>
              <a:gd name="connsiteX14" fmla="*/ 333375 w 1357659"/>
              <a:gd name="connsiteY14" fmla="*/ 1095375 h 1428750"/>
              <a:gd name="connsiteX15" fmla="*/ 361950 w 1357659"/>
              <a:gd name="connsiteY15" fmla="*/ 1104900 h 1428750"/>
              <a:gd name="connsiteX16" fmla="*/ 390525 w 1357659"/>
              <a:gd name="connsiteY16" fmla="*/ 1123950 h 1428750"/>
              <a:gd name="connsiteX17" fmla="*/ 409575 w 1357659"/>
              <a:gd name="connsiteY17" fmla="*/ 1152525 h 1428750"/>
              <a:gd name="connsiteX18" fmla="*/ 428625 w 1357659"/>
              <a:gd name="connsiteY18" fmla="*/ 1209675 h 1428750"/>
              <a:gd name="connsiteX19" fmla="*/ 457200 w 1357659"/>
              <a:gd name="connsiteY19" fmla="*/ 1228725 h 1428750"/>
              <a:gd name="connsiteX20" fmla="*/ 495300 w 1357659"/>
              <a:gd name="connsiteY20" fmla="*/ 1276350 h 1428750"/>
              <a:gd name="connsiteX21" fmla="*/ 542925 w 1357659"/>
              <a:gd name="connsiteY21" fmla="*/ 1323975 h 1428750"/>
              <a:gd name="connsiteX22" fmla="*/ 590550 w 1357659"/>
              <a:gd name="connsiteY22" fmla="*/ 1381125 h 1428750"/>
              <a:gd name="connsiteX23" fmla="*/ 638175 w 1357659"/>
              <a:gd name="connsiteY23" fmla="*/ 1428750 h 1428750"/>
              <a:gd name="connsiteX24" fmla="*/ 762000 w 1357659"/>
              <a:gd name="connsiteY24" fmla="*/ 1409700 h 1428750"/>
              <a:gd name="connsiteX25" fmla="*/ 790575 w 1357659"/>
              <a:gd name="connsiteY25" fmla="*/ 1390650 h 1428750"/>
              <a:gd name="connsiteX26" fmla="*/ 800100 w 1357659"/>
              <a:gd name="connsiteY26" fmla="*/ 1362075 h 1428750"/>
              <a:gd name="connsiteX27" fmla="*/ 838200 w 1357659"/>
              <a:gd name="connsiteY27" fmla="*/ 1304925 h 1428750"/>
              <a:gd name="connsiteX28" fmla="*/ 866775 w 1357659"/>
              <a:gd name="connsiteY28" fmla="*/ 1247775 h 1428750"/>
              <a:gd name="connsiteX29" fmla="*/ 876300 w 1357659"/>
              <a:gd name="connsiteY29" fmla="*/ 1133475 h 1428750"/>
              <a:gd name="connsiteX30" fmla="*/ 885825 w 1357659"/>
              <a:gd name="connsiteY30" fmla="*/ 1104900 h 1428750"/>
              <a:gd name="connsiteX31" fmla="*/ 895350 w 1357659"/>
              <a:gd name="connsiteY31" fmla="*/ 1066800 h 1428750"/>
              <a:gd name="connsiteX32" fmla="*/ 914400 w 1357659"/>
              <a:gd name="connsiteY32" fmla="*/ 1009650 h 1428750"/>
              <a:gd name="connsiteX33" fmla="*/ 1357520 w 1357659"/>
              <a:gd name="connsiteY33" fmla="*/ 287821 h 1428750"/>
              <a:gd name="connsiteX34" fmla="*/ 962025 w 1357659"/>
              <a:gd name="connsiteY34" fmla="*/ 114300 h 1428750"/>
              <a:gd name="connsiteX35" fmla="*/ 942975 w 1357659"/>
              <a:gd name="connsiteY35" fmla="*/ 57150 h 1428750"/>
              <a:gd name="connsiteX36" fmla="*/ 914400 w 1357659"/>
              <a:gd name="connsiteY36" fmla="*/ 0 h 1428750"/>
              <a:gd name="connsiteX37" fmla="*/ 838200 w 1357659"/>
              <a:gd name="connsiteY37" fmla="*/ 9525 h 1428750"/>
              <a:gd name="connsiteX38" fmla="*/ 781050 w 1357659"/>
              <a:gd name="connsiteY38" fmla="*/ 28575 h 1428750"/>
              <a:gd name="connsiteX39" fmla="*/ 723900 w 1357659"/>
              <a:gd name="connsiteY39" fmla="*/ 47625 h 1428750"/>
              <a:gd name="connsiteX40" fmla="*/ 695325 w 1357659"/>
              <a:gd name="connsiteY40" fmla="*/ 57150 h 1428750"/>
              <a:gd name="connsiteX41" fmla="*/ 600075 w 1357659"/>
              <a:gd name="connsiteY41" fmla="*/ 66675 h 1428750"/>
              <a:gd name="connsiteX42" fmla="*/ 504825 w 1357659"/>
              <a:gd name="connsiteY42" fmla="*/ 85725 h 1428750"/>
              <a:gd name="connsiteX43" fmla="*/ 428625 w 1357659"/>
              <a:gd name="connsiteY43" fmla="*/ 104775 h 1428750"/>
              <a:gd name="connsiteX44" fmla="*/ 400050 w 1357659"/>
              <a:gd name="connsiteY44" fmla="*/ 123825 h 1428750"/>
              <a:gd name="connsiteX45" fmla="*/ 314325 w 1357659"/>
              <a:gd name="connsiteY45" fmla="*/ 190500 h 1428750"/>
              <a:gd name="connsiteX46" fmla="*/ 257175 w 1357659"/>
              <a:gd name="connsiteY46" fmla="*/ 219075 h 1428750"/>
              <a:gd name="connsiteX47" fmla="*/ 228600 w 1357659"/>
              <a:gd name="connsiteY47" fmla="*/ 228600 h 1428750"/>
              <a:gd name="connsiteX48" fmla="*/ 200025 w 1357659"/>
              <a:gd name="connsiteY48" fmla="*/ 247650 h 1428750"/>
              <a:gd name="connsiteX49" fmla="*/ 171450 w 1357659"/>
              <a:gd name="connsiteY49" fmla="*/ 257175 h 1428750"/>
              <a:gd name="connsiteX50" fmla="*/ 114300 w 1357659"/>
              <a:gd name="connsiteY50" fmla="*/ 295275 h 1428750"/>
              <a:gd name="connsiteX51" fmla="*/ 57150 w 1357659"/>
              <a:gd name="connsiteY51" fmla="*/ 314325 h 1428750"/>
              <a:gd name="connsiteX52" fmla="*/ 0 w 1357659"/>
              <a:gd name="connsiteY52" fmla="*/ 333375 h 1428750"/>
              <a:gd name="connsiteX0" fmla="*/ 0 w 1357659"/>
              <a:gd name="connsiteY0" fmla="*/ 333375 h 1428750"/>
              <a:gd name="connsiteX1" fmla="*/ 0 w 1357659"/>
              <a:gd name="connsiteY1" fmla="*/ 333375 h 1428750"/>
              <a:gd name="connsiteX2" fmla="*/ 114300 w 1357659"/>
              <a:gd name="connsiteY2" fmla="*/ 628650 h 1428750"/>
              <a:gd name="connsiteX3" fmla="*/ 133350 w 1357659"/>
              <a:gd name="connsiteY3" fmla="*/ 714375 h 1428750"/>
              <a:gd name="connsiteX4" fmla="*/ 152400 w 1357659"/>
              <a:gd name="connsiteY4" fmla="*/ 771525 h 1428750"/>
              <a:gd name="connsiteX5" fmla="*/ 161925 w 1357659"/>
              <a:gd name="connsiteY5" fmla="*/ 800100 h 1428750"/>
              <a:gd name="connsiteX6" fmla="*/ 190500 w 1357659"/>
              <a:gd name="connsiteY6" fmla="*/ 857250 h 1428750"/>
              <a:gd name="connsiteX7" fmla="*/ 219075 w 1357659"/>
              <a:gd name="connsiteY7" fmla="*/ 876300 h 1428750"/>
              <a:gd name="connsiteX8" fmla="*/ 257175 w 1357659"/>
              <a:gd name="connsiteY8" fmla="*/ 962025 h 1428750"/>
              <a:gd name="connsiteX9" fmla="*/ 266700 w 1357659"/>
              <a:gd name="connsiteY9" fmla="*/ 990600 h 1428750"/>
              <a:gd name="connsiteX10" fmla="*/ 285750 w 1357659"/>
              <a:gd name="connsiteY10" fmla="*/ 1019175 h 1428750"/>
              <a:gd name="connsiteX11" fmla="*/ 295275 w 1357659"/>
              <a:gd name="connsiteY11" fmla="*/ 1047750 h 1428750"/>
              <a:gd name="connsiteX12" fmla="*/ 323850 w 1357659"/>
              <a:gd name="connsiteY12" fmla="*/ 1066800 h 1428750"/>
              <a:gd name="connsiteX13" fmla="*/ 333375 w 1357659"/>
              <a:gd name="connsiteY13" fmla="*/ 1095375 h 1428750"/>
              <a:gd name="connsiteX14" fmla="*/ 361950 w 1357659"/>
              <a:gd name="connsiteY14" fmla="*/ 1104900 h 1428750"/>
              <a:gd name="connsiteX15" fmla="*/ 390525 w 1357659"/>
              <a:gd name="connsiteY15" fmla="*/ 1123950 h 1428750"/>
              <a:gd name="connsiteX16" fmla="*/ 409575 w 1357659"/>
              <a:gd name="connsiteY16" fmla="*/ 1152525 h 1428750"/>
              <a:gd name="connsiteX17" fmla="*/ 428625 w 1357659"/>
              <a:gd name="connsiteY17" fmla="*/ 1209675 h 1428750"/>
              <a:gd name="connsiteX18" fmla="*/ 457200 w 1357659"/>
              <a:gd name="connsiteY18" fmla="*/ 1228725 h 1428750"/>
              <a:gd name="connsiteX19" fmla="*/ 495300 w 1357659"/>
              <a:gd name="connsiteY19" fmla="*/ 1276350 h 1428750"/>
              <a:gd name="connsiteX20" fmla="*/ 542925 w 1357659"/>
              <a:gd name="connsiteY20" fmla="*/ 1323975 h 1428750"/>
              <a:gd name="connsiteX21" fmla="*/ 590550 w 1357659"/>
              <a:gd name="connsiteY21" fmla="*/ 1381125 h 1428750"/>
              <a:gd name="connsiteX22" fmla="*/ 638175 w 1357659"/>
              <a:gd name="connsiteY22" fmla="*/ 1428750 h 1428750"/>
              <a:gd name="connsiteX23" fmla="*/ 762000 w 1357659"/>
              <a:gd name="connsiteY23" fmla="*/ 1409700 h 1428750"/>
              <a:gd name="connsiteX24" fmla="*/ 790575 w 1357659"/>
              <a:gd name="connsiteY24" fmla="*/ 1390650 h 1428750"/>
              <a:gd name="connsiteX25" fmla="*/ 800100 w 1357659"/>
              <a:gd name="connsiteY25" fmla="*/ 1362075 h 1428750"/>
              <a:gd name="connsiteX26" fmla="*/ 838200 w 1357659"/>
              <a:gd name="connsiteY26" fmla="*/ 1304925 h 1428750"/>
              <a:gd name="connsiteX27" fmla="*/ 866775 w 1357659"/>
              <a:gd name="connsiteY27" fmla="*/ 1247775 h 1428750"/>
              <a:gd name="connsiteX28" fmla="*/ 876300 w 1357659"/>
              <a:gd name="connsiteY28" fmla="*/ 1133475 h 1428750"/>
              <a:gd name="connsiteX29" fmla="*/ 885825 w 1357659"/>
              <a:gd name="connsiteY29" fmla="*/ 1104900 h 1428750"/>
              <a:gd name="connsiteX30" fmla="*/ 895350 w 1357659"/>
              <a:gd name="connsiteY30" fmla="*/ 1066800 h 1428750"/>
              <a:gd name="connsiteX31" fmla="*/ 914400 w 1357659"/>
              <a:gd name="connsiteY31" fmla="*/ 1009650 h 1428750"/>
              <a:gd name="connsiteX32" fmla="*/ 1357520 w 1357659"/>
              <a:gd name="connsiteY32" fmla="*/ 287821 h 1428750"/>
              <a:gd name="connsiteX33" fmla="*/ 962025 w 1357659"/>
              <a:gd name="connsiteY33" fmla="*/ 114300 h 1428750"/>
              <a:gd name="connsiteX34" fmla="*/ 942975 w 1357659"/>
              <a:gd name="connsiteY34" fmla="*/ 57150 h 1428750"/>
              <a:gd name="connsiteX35" fmla="*/ 914400 w 1357659"/>
              <a:gd name="connsiteY35" fmla="*/ 0 h 1428750"/>
              <a:gd name="connsiteX36" fmla="*/ 838200 w 1357659"/>
              <a:gd name="connsiteY36" fmla="*/ 9525 h 1428750"/>
              <a:gd name="connsiteX37" fmla="*/ 781050 w 1357659"/>
              <a:gd name="connsiteY37" fmla="*/ 28575 h 1428750"/>
              <a:gd name="connsiteX38" fmla="*/ 723900 w 1357659"/>
              <a:gd name="connsiteY38" fmla="*/ 47625 h 1428750"/>
              <a:gd name="connsiteX39" fmla="*/ 695325 w 1357659"/>
              <a:gd name="connsiteY39" fmla="*/ 57150 h 1428750"/>
              <a:gd name="connsiteX40" fmla="*/ 600075 w 1357659"/>
              <a:gd name="connsiteY40" fmla="*/ 66675 h 1428750"/>
              <a:gd name="connsiteX41" fmla="*/ 504825 w 1357659"/>
              <a:gd name="connsiteY41" fmla="*/ 85725 h 1428750"/>
              <a:gd name="connsiteX42" fmla="*/ 428625 w 1357659"/>
              <a:gd name="connsiteY42" fmla="*/ 104775 h 1428750"/>
              <a:gd name="connsiteX43" fmla="*/ 400050 w 1357659"/>
              <a:gd name="connsiteY43" fmla="*/ 123825 h 1428750"/>
              <a:gd name="connsiteX44" fmla="*/ 314325 w 1357659"/>
              <a:gd name="connsiteY44" fmla="*/ 190500 h 1428750"/>
              <a:gd name="connsiteX45" fmla="*/ 257175 w 1357659"/>
              <a:gd name="connsiteY45" fmla="*/ 219075 h 1428750"/>
              <a:gd name="connsiteX46" fmla="*/ 228600 w 1357659"/>
              <a:gd name="connsiteY46" fmla="*/ 228600 h 1428750"/>
              <a:gd name="connsiteX47" fmla="*/ 200025 w 1357659"/>
              <a:gd name="connsiteY47" fmla="*/ 247650 h 1428750"/>
              <a:gd name="connsiteX48" fmla="*/ 171450 w 1357659"/>
              <a:gd name="connsiteY48" fmla="*/ 257175 h 1428750"/>
              <a:gd name="connsiteX49" fmla="*/ 114300 w 1357659"/>
              <a:gd name="connsiteY49" fmla="*/ 295275 h 1428750"/>
              <a:gd name="connsiteX50" fmla="*/ 57150 w 1357659"/>
              <a:gd name="connsiteY50" fmla="*/ 314325 h 1428750"/>
              <a:gd name="connsiteX51" fmla="*/ 0 w 1357659"/>
              <a:gd name="connsiteY51" fmla="*/ 333375 h 1428750"/>
              <a:gd name="connsiteX0" fmla="*/ 0 w 1357659"/>
              <a:gd name="connsiteY0" fmla="*/ 333375 h 1428750"/>
              <a:gd name="connsiteX1" fmla="*/ 0 w 1357659"/>
              <a:gd name="connsiteY1" fmla="*/ 333375 h 1428750"/>
              <a:gd name="connsiteX2" fmla="*/ 133350 w 1357659"/>
              <a:gd name="connsiteY2" fmla="*/ 714375 h 1428750"/>
              <a:gd name="connsiteX3" fmla="*/ 152400 w 1357659"/>
              <a:gd name="connsiteY3" fmla="*/ 771525 h 1428750"/>
              <a:gd name="connsiteX4" fmla="*/ 161925 w 1357659"/>
              <a:gd name="connsiteY4" fmla="*/ 800100 h 1428750"/>
              <a:gd name="connsiteX5" fmla="*/ 190500 w 1357659"/>
              <a:gd name="connsiteY5" fmla="*/ 857250 h 1428750"/>
              <a:gd name="connsiteX6" fmla="*/ 219075 w 1357659"/>
              <a:gd name="connsiteY6" fmla="*/ 876300 h 1428750"/>
              <a:gd name="connsiteX7" fmla="*/ 257175 w 1357659"/>
              <a:gd name="connsiteY7" fmla="*/ 962025 h 1428750"/>
              <a:gd name="connsiteX8" fmla="*/ 266700 w 1357659"/>
              <a:gd name="connsiteY8" fmla="*/ 990600 h 1428750"/>
              <a:gd name="connsiteX9" fmla="*/ 285750 w 1357659"/>
              <a:gd name="connsiteY9" fmla="*/ 1019175 h 1428750"/>
              <a:gd name="connsiteX10" fmla="*/ 295275 w 1357659"/>
              <a:gd name="connsiteY10" fmla="*/ 1047750 h 1428750"/>
              <a:gd name="connsiteX11" fmla="*/ 323850 w 1357659"/>
              <a:gd name="connsiteY11" fmla="*/ 1066800 h 1428750"/>
              <a:gd name="connsiteX12" fmla="*/ 333375 w 1357659"/>
              <a:gd name="connsiteY12" fmla="*/ 1095375 h 1428750"/>
              <a:gd name="connsiteX13" fmla="*/ 361950 w 1357659"/>
              <a:gd name="connsiteY13" fmla="*/ 1104900 h 1428750"/>
              <a:gd name="connsiteX14" fmla="*/ 390525 w 1357659"/>
              <a:gd name="connsiteY14" fmla="*/ 1123950 h 1428750"/>
              <a:gd name="connsiteX15" fmla="*/ 409575 w 1357659"/>
              <a:gd name="connsiteY15" fmla="*/ 1152525 h 1428750"/>
              <a:gd name="connsiteX16" fmla="*/ 428625 w 1357659"/>
              <a:gd name="connsiteY16" fmla="*/ 1209675 h 1428750"/>
              <a:gd name="connsiteX17" fmla="*/ 457200 w 1357659"/>
              <a:gd name="connsiteY17" fmla="*/ 1228725 h 1428750"/>
              <a:gd name="connsiteX18" fmla="*/ 495300 w 1357659"/>
              <a:gd name="connsiteY18" fmla="*/ 1276350 h 1428750"/>
              <a:gd name="connsiteX19" fmla="*/ 542925 w 1357659"/>
              <a:gd name="connsiteY19" fmla="*/ 1323975 h 1428750"/>
              <a:gd name="connsiteX20" fmla="*/ 590550 w 1357659"/>
              <a:gd name="connsiteY20" fmla="*/ 1381125 h 1428750"/>
              <a:gd name="connsiteX21" fmla="*/ 638175 w 1357659"/>
              <a:gd name="connsiteY21" fmla="*/ 1428750 h 1428750"/>
              <a:gd name="connsiteX22" fmla="*/ 762000 w 1357659"/>
              <a:gd name="connsiteY22" fmla="*/ 1409700 h 1428750"/>
              <a:gd name="connsiteX23" fmla="*/ 790575 w 1357659"/>
              <a:gd name="connsiteY23" fmla="*/ 1390650 h 1428750"/>
              <a:gd name="connsiteX24" fmla="*/ 800100 w 1357659"/>
              <a:gd name="connsiteY24" fmla="*/ 1362075 h 1428750"/>
              <a:gd name="connsiteX25" fmla="*/ 838200 w 1357659"/>
              <a:gd name="connsiteY25" fmla="*/ 1304925 h 1428750"/>
              <a:gd name="connsiteX26" fmla="*/ 866775 w 1357659"/>
              <a:gd name="connsiteY26" fmla="*/ 1247775 h 1428750"/>
              <a:gd name="connsiteX27" fmla="*/ 876300 w 1357659"/>
              <a:gd name="connsiteY27" fmla="*/ 1133475 h 1428750"/>
              <a:gd name="connsiteX28" fmla="*/ 885825 w 1357659"/>
              <a:gd name="connsiteY28" fmla="*/ 1104900 h 1428750"/>
              <a:gd name="connsiteX29" fmla="*/ 895350 w 1357659"/>
              <a:gd name="connsiteY29" fmla="*/ 1066800 h 1428750"/>
              <a:gd name="connsiteX30" fmla="*/ 914400 w 1357659"/>
              <a:gd name="connsiteY30" fmla="*/ 1009650 h 1428750"/>
              <a:gd name="connsiteX31" fmla="*/ 1357520 w 1357659"/>
              <a:gd name="connsiteY31" fmla="*/ 287821 h 1428750"/>
              <a:gd name="connsiteX32" fmla="*/ 962025 w 1357659"/>
              <a:gd name="connsiteY32" fmla="*/ 114300 h 1428750"/>
              <a:gd name="connsiteX33" fmla="*/ 942975 w 1357659"/>
              <a:gd name="connsiteY33" fmla="*/ 57150 h 1428750"/>
              <a:gd name="connsiteX34" fmla="*/ 914400 w 1357659"/>
              <a:gd name="connsiteY34" fmla="*/ 0 h 1428750"/>
              <a:gd name="connsiteX35" fmla="*/ 838200 w 1357659"/>
              <a:gd name="connsiteY35" fmla="*/ 9525 h 1428750"/>
              <a:gd name="connsiteX36" fmla="*/ 781050 w 1357659"/>
              <a:gd name="connsiteY36" fmla="*/ 28575 h 1428750"/>
              <a:gd name="connsiteX37" fmla="*/ 723900 w 1357659"/>
              <a:gd name="connsiteY37" fmla="*/ 47625 h 1428750"/>
              <a:gd name="connsiteX38" fmla="*/ 695325 w 1357659"/>
              <a:gd name="connsiteY38" fmla="*/ 57150 h 1428750"/>
              <a:gd name="connsiteX39" fmla="*/ 600075 w 1357659"/>
              <a:gd name="connsiteY39" fmla="*/ 66675 h 1428750"/>
              <a:gd name="connsiteX40" fmla="*/ 504825 w 1357659"/>
              <a:gd name="connsiteY40" fmla="*/ 85725 h 1428750"/>
              <a:gd name="connsiteX41" fmla="*/ 428625 w 1357659"/>
              <a:gd name="connsiteY41" fmla="*/ 104775 h 1428750"/>
              <a:gd name="connsiteX42" fmla="*/ 400050 w 1357659"/>
              <a:gd name="connsiteY42" fmla="*/ 123825 h 1428750"/>
              <a:gd name="connsiteX43" fmla="*/ 314325 w 1357659"/>
              <a:gd name="connsiteY43" fmla="*/ 190500 h 1428750"/>
              <a:gd name="connsiteX44" fmla="*/ 257175 w 1357659"/>
              <a:gd name="connsiteY44" fmla="*/ 219075 h 1428750"/>
              <a:gd name="connsiteX45" fmla="*/ 228600 w 1357659"/>
              <a:gd name="connsiteY45" fmla="*/ 228600 h 1428750"/>
              <a:gd name="connsiteX46" fmla="*/ 200025 w 1357659"/>
              <a:gd name="connsiteY46" fmla="*/ 247650 h 1428750"/>
              <a:gd name="connsiteX47" fmla="*/ 171450 w 1357659"/>
              <a:gd name="connsiteY47" fmla="*/ 257175 h 1428750"/>
              <a:gd name="connsiteX48" fmla="*/ 114300 w 1357659"/>
              <a:gd name="connsiteY48" fmla="*/ 295275 h 1428750"/>
              <a:gd name="connsiteX49" fmla="*/ 57150 w 1357659"/>
              <a:gd name="connsiteY49" fmla="*/ 314325 h 1428750"/>
              <a:gd name="connsiteX50" fmla="*/ 0 w 1357659"/>
              <a:gd name="connsiteY50"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161925 w 1357659"/>
              <a:gd name="connsiteY3" fmla="*/ 800100 h 1428750"/>
              <a:gd name="connsiteX4" fmla="*/ 190500 w 1357659"/>
              <a:gd name="connsiteY4" fmla="*/ 857250 h 1428750"/>
              <a:gd name="connsiteX5" fmla="*/ 219075 w 1357659"/>
              <a:gd name="connsiteY5" fmla="*/ 876300 h 1428750"/>
              <a:gd name="connsiteX6" fmla="*/ 257175 w 1357659"/>
              <a:gd name="connsiteY6" fmla="*/ 962025 h 1428750"/>
              <a:gd name="connsiteX7" fmla="*/ 266700 w 1357659"/>
              <a:gd name="connsiteY7" fmla="*/ 990600 h 1428750"/>
              <a:gd name="connsiteX8" fmla="*/ 285750 w 1357659"/>
              <a:gd name="connsiteY8" fmla="*/ 1019175 h 1428750"/>
              <a:gd name="connsiteX9" fmla="*/ 295275 w 1357659"/>
              <a:gd name="connsiteY9" fmla="*/ 1047750 h 1428750"/>
              <a:gd name="connsiteX10" fmla="*/ 323850 w 1357659"/>
              <a:gd name="connsiteY10" fmla="*/ 1066800 h 1428750"/>
              <a:gd name="connsiteX11" fmla="*/ 333375 w 1357659"/>
              <a:gd name="connsiteY11" fmla="*/ 1095375 h 1428750"/>
              <a:gd name="connsiteX12" fmla="*/ 361950 w 1357659"/>
              <a:gd name="connsiteY12" fmla="*/ 1104900 h 1428750"/>
              <a:gd name="connsiteX13" fmla="*/ 390525 w 1357659"/>
              <a:gd name="connsiteY13" fmla="*/ 1123950 h 1428750"/>
              <a:gd name="connsiteX14" fmla="*/ 409575 w 1357659"/>
              <a:gd name="connsiteY14" fmla="*/ 1152525 h 1428750"/>
              <a:gd name="connsiteX15" fmla="*/ 428625 w 1357659"/>
              <a:gd name="connsiteY15" fmla="*/ 1209675 h 1428750"/>
              <a:gd name="connsiteX16" fmla="*/ 457200 w 1357659"/>
              <a:gd name="connsiteY16" fmla="*/ 1228725 h 1428750"/>
              <a:gd name="connsiteX17" fmla="*/ 495300 w 1357659"/>
              <a:gd name="connsiteY17" fmla="*/ 1276350 h 1428750"/>
              <a:gd name="connsiteX18" fmla="*/ 542925 w 1357659"/>
              <a:gd name="connsiteY18" fmla="*/ 1323975 h 1428750"/>
              <a:gd name="connsiteX19" fmla="*/ 590550 w 1357659"/>
              <a:gd name="connsiteY19" fmla="*/ 1381125 h 1428750"/>
              <a:gd name="connsiteX20" fmla="*/ 638175 w 1357659"/>
              <a:gd name="connsiteY20" fmla="*/ 1428750 h 1428750"/>
              <a:gd name="connsiteX21" fmla="*/ 762000 w 1357659"/>
              <a:gd name="connsiteY21" fmla="*/ 1409700 h 1428750"/>
              <a:gd name="connsiteX22" fmla="*/ 790575 w 1357659"/>
              <a:gd name="connsiteY22" fmla="*/ 1390650 h 1428750"/>
              <a:gd name="connsiteX23" fmla="*/ 800100 w 1357659"/>
              <a:gd name="connsiteY23" fmla="*/ 1362075 h 1428750"/>
              <a:gd name="connsiteX24" fmla="*/ 838200 w 1357659"/>
              <a:gd name="connsiteY24" fmla="*/ 1304925 h 1428750"/>
              <a:gd name="connsiteX25" fmla="*/ 866775 w 1357659"/>
              <a:gd name="connsiteY25" fmla="*/ 1247775 h 1428750"/>
              <a:gd name="connsiteX26" fmla="*/ 876300 w 1357659"/>
              <a:gd name="connsiteY26" fmla="*/ 1133475 h 1428750"/>
              <a:gd name="connsiteX27" fmla="*/ 885825 w 1357659"/>
              <a:gd name="connsiteY27" fmla="*/ 1104900 h 1428750"/>
              <a:gd name="connsiteX28" fmla="*/ 895350 w 1357659"/>
              <a:gd name="connsiteY28" fmla="*/ 1066800 h 1428750"/>
              <a:gd name="connsiteX29" fmla="*/ 914400 w 1357659"/>
              <a:gd name="connsiteY29" fmla="*/ 1009650 h 1428750"/>
              <a:gd name="connsiteX30" fmla="*/ 1357520 w 1357659"/>
              <a:gd name="connsiteY30" fmla="*/ 287821 h 1428750"/>
              <a:gd name="connsiteX31" fmla="*/ 962025 w 1357659"/>
              <a:gd name="connsiteY31" fmla="*/ 114300 h 1428750"/>
              <a:gd name="connsiteX32" fmla="*/ 942975 w 1357659"/>
              <a:gd name="connsiteY32" fmla="*/ 57150 h 1428750"/>
              <a:gd name="connsiteX33" fmla="*/ 914400 w 1357659"/>
              <a:gd name="connsiteY33" fmla="*/ 0 h 1428750"/>
              <a:gd name="connsiteX34" fmla="*/ 838200 w 1357659"/>
              <a:gd name="connsiteY34" fmla="*/ 9525 h 1428750"/>
              <a:gd name="connsiteX35" fmla="*/ 781050 w 1357659"/>
              <a:gd name="connsiteY35" fmla="*/ 28575 h 1428750"/>
              <a:gd name="connsiteX36" fmla="*/ 723900 w 1357659"/>
              <a:gd name="connsiteY36" fmla="*/ 47625 h 1428750"/>
              <a:gd name="connsiteX37" fmla="*/ 695325 w 1357659"/>
              <a:gd name="connsiteY37" fmla="*/ 57150 h 1428750"/>
              <a:gd name="connsiteX38" fmla="*/ 600075 w 1357659"/>
              <a:gd name="connsiteY38" fmla="*/ 66675 h 1428750"/>
              <a:gd name="connsiteX39" fmla="*/ 504825 w 1357659"/>
              <a:gd name="connsiteY39" fmla="*/ 85725 h 1428750"/>
              <a:gd name="connsiteX40" fmla="*/ 428625 w 1357659"/>
              <a:gd name="connsiteY40" fmla="*/ 104775 h 1428750"/>
              <a:gd name="connsiteX41" fmla="*/ 400050 w 1357659"/>
              <a:gd name="connsiteY41" fmla="*/ 123825 h 1428750"/>
              <a:gd name="connsiteX42" fmla="*/ 314325 w 1357659"/>
              <a:gd name="connsiteY42" fmla="*/ 190500 h 1428750"/>
              <a:gd name="connsiteX43" fmla="*/ 257175 w 1357659"/>
              <a:gd name="connsiteY43" fmla="*/ 219075 h 1428750"/>
              <a:gd name="connsiteX44" fmla="*/ 228600 w 1357659"/>
              <a:gd name="connsiteY44" fmla="*/ 228600 h 1428750"/>
              <a:gd name="connsiteX45" fmla="*/ 200025 w 1357659"/>
              <a:gd name="connsiteY45" fmla="*/ 247650 h 1428750"/>
              <a:gd name="connsiteX46" fmla="*/ 171450 w 1357659"/>
              <a:gd name="connsiteY46" fmla="*/ 257175 h 1428750"/>
              <a:gd name="connsiteX47" fmla="*/ 114300 w 1357659"/>
              <a:gd name="connsiteY47" fmla="*/ 295275 h 1428750"/>
              <a:gd name="connsiteX48" fmla="*/ 57150 w 1357659"/>
              <a:gd name="connsiteY48" fmla="*/ 314325 h 1428750"/>
              <a:gd name="connsiteX49" fmla="*/ 0 w 1357659"/>
              <a:gd name="connsiteY49"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190500 w 1357659"/>
              <a:gd name="connsiteY3" fmla="*/ 857250 h 1428750"/>
              <a:gd name="connsiteX4" fmla="*/ 219075 w 1357659"/>
              <a:gd name="connsiteY4" fmla="*/ 876300 h 1428750"/>
              <a:gd name="connsiteX5" fmla="*/ 257175 w 1357659"/>
              <a:gd name="connsiteY5" fmla="*/ 962025 h 1428750"/>
              <a:gd name="connsiteX6" fmla="*/ 266700 w 1357659"/>
              <a:gd name="connsiteY6" fmla="*/ 990600 h 1428750"/>
              <a:gd name="connsiteX7" fmla="*/ 285750 w 1357659"/>
              <a:gd name="connsiteY7" fmla="*/ 1019175 h 1428750"/>
              <a:gd name="connsiteX8" fmla="*/ 295275 w 1357659"/>
              <a:gd name="connsiteY8" fmla="*/ 1047750 h 1428750"/>
              <a:gd name="connsiteX9" fmla="*/ 323850 w 1357659"/>
              <a:gd name="connsiteY9" fmla="*/ 1066800 h 1428750"/>
              <a:gd name="connsiteX10" fmla="*/ 333375 w 1357659"/>
              <a:gd name="connsiteY10" fmla="*/ 1095375 h 1428750"/>
              <a:gd name="connsiteX11" fmla="*/ 361950 w 1357659"/>
              <a:gd name="connsiteY11" fmla="*/ 1104900 h 1428750"/>
              <a:gd name="connsiteX12" fmla="*/ 390525 w 1357659"/>
              <a:gd name="connsiteY12" fmla="*/ 1123950 h 1428750"/>
              <a:gd name="connsiteX13" fmla="*/ 409575 w 1357659"/>
              <a:gd name="connsiteY13" fmla="*/ 1152525 h 1428750"/>
              <a:gd name="connsiteX14" fmla="*/ 428625 w 1357659"/>
              <a:gd name="connsiteY14" fmla="*/ 1209675 h 1428750"/>
              <a:gd name="connsiteX15" fmla="*/ 457200 w 1357659"/>
              <a:gd name="connsiteY15" fmla="*/ 1228725 h 1428750"/>
              <a:gd name="connsiteX16" fmla="*/ 495300 w 1357659"/>
              <a:gd name="connsiteY16" fmla="*/ 1276350 h 1428750"/>
              <a:gd name="connsiteX17" fmla="*/ 542925 w 1357659"/>
              <a:gd name="connsiteY17" fmla="*/ 1323975 h 1428750"/>
              <a:gd name="connsiteX18" fmla="*/ 590550 w 1357659"/>
              <a:gd name="connsiteY18" fmla="*/ 1381125 h 1428750"/>
              <a:gd name="connsiteX19" fmla="*/ 638175 w 1357659"/>
              <a:gd name="connsiteY19" fmla="*/ 1428750 h 1428750"/>
              <a:gd name="connsiteX20" fmla="*/ 762000 w 1357659"/>
              <a:gd name="connsiteY20" fmla="*/ 1409700 h 1428750"/>
              <a:gd name="connsiteX21" fmla="*/ 790575 w 1357659"/>
              <a:gd name="connsiteY21" fmla="*/ 1390650 h 1428750"/>
              <a:gd name="connsiteX22" fmla="*/ 800100 w 1357659"/>
              <a:gd name="connsiteY22" fmla="*/ 1362075 h 1428750"/>
              <a:gd name="connsiteX23" fmla="*/ 838200 w 1357659"/>
              <a:gd name="connsiteY23" fmla="*/ 1304925 h 1428750"/>
              <a:gd name="connsiteX24" fmla="*/ 866775 w 1357659"/>
              <a:gd name="connsiteY24" fmla="*/ 1247775 h 1428750"/>
              <a:gd name="connsiteX25" fmla="*/ 876300 w 1357659"/>
              <a:gd name="connsiteY25" fmla="*/ 1133475 h 1428750"/>
              <a:gd name="connsiteX26" fmla="*/ 885825 w 1357659"/>
              <a:gd name="connsiteY26" fmla="*/ 1104900 h 1428750"/>
              <a:gd name="connsiteX27" fmla="*/ 895350 w 1357659"/>
              <a:gd name="connsiteY27" fmla="*/ 1066800 h 1428750"/>
              <a:gd name="connsiteX28" fmla="*/ 914400 w 1357659"/>
              <a:gd name="connsiteY28" fmla="*/ 1009650 h 1428750"/>
              <a:gd name="connsiteX29" fmla="*/ 1357520 w 1357659"/>
              <a:gd name="connsiteY29" fmla="*/ 287821 h 1428750"/>
              <a:gd name="connsiteX30" fmla="*/ 962025 w 1357659"/>
              <a:gd name="connsiteY30" fmla="*/ 114300 h 1428750"/>
              <a:gd name="connsiteX31" fmla="*/ 942975 w 1357659"/>
              <a:gd name="connsiteY31" fmla="*/ 57150 h 1428750"/>
              <a:gd name="connsiteX32" fmla="*/ 914400 w 1357659"/>
              <a:gd name="connsiteY32" fmla="*/ 0 h 1428750"/>
              <a:gd name="connsiteX33" fmla="*/ 838200 w 1357659"/>
              <a:gd name="connsiteY33" fmla="*/ 9525 h 1428750"/>
              <a:gd name="connsiteX34" fmla="*/ 781050 w 1357659"/>
              <a:gd name="connsiteY34" fmla="*/ 28575 h 1428750"/>
              <a:gd name="connsiteX35" fmla="*/ 723900 w 1357659"/>
              <a:gd name="connsiteY35" fmla="*/ 47625 h 1428750"/>
              <a:gd name="connsiteX36" fmla="*/ 695325 w 1357659"/>
              <a:gd name="connsiteY36" fmla="*/ 57150 h 1428750"/>
              <a:gd name="connsiteX37" fmla="*/ 600075 w 1357659"/>
              <a:gd name="connsiteY37" fmla="*/ 66675 h 1428750"/>
              <a:gd name="connsiteX38" fmla="*/ 504825 w 1357659"/>
              <a:gd name="connsiteY38" fmla="*/ 85725 h 1428750"/>
              <a:gd name="connsiteX39" fmla="*/ 428625 w 1357659"/>
              <a:gd name="connsiteY39" fmla="*/ 104775 h 1428750"/>
              <a:gd name="connsiteX40" fmla="*/ 400050 w 1357659"/>
              <a:gd name="connsiteY40" fmla="*/ 123825 h 1428750"/>
              <a:gd name="connsiteX41" fmla="*/ 314325 w 1357659"/>
              <a:gd name="connsiteY41" fmla="*/ 190500 h 1428750"/>
              <a:gd name="connsiteX42" fmla="*/ 257175 w 1357659"/>
              <a:gd name="connsiteY42" fmla="*/ 219075 h 1428750"/>
              <a:gd name="connsiteX43" fmla="*/ 228600 w 1357659"/>
              <a:gd name="connsiteY43" fmla="*/ 228600 h 1428750"/>
              <a:gd name="connsiteX44" fmla="*/ 200025 w 1357659"/>
              <a:gd name="connsiteY44" fmla="*/ 247650 h 1428750"/>
              <a:gd name="connsiteX45" fmla="*/ 171450 w 1357659"/>
              <a:gd name="connsiteY45" fmla="*/ 257175 h 1428750"/>
              <a:gd name="connsiteX46" fmla="*/ 114300 w 1357659"/>
              <a:gd name="connsiteY46" fmla="*/ 295275 h 1428750"/>
              <a:gd name="connsiteX47" fmla="*/ 57150 w 1357659"/>
              <a:gd name="connsiteY47" fmla="*/ 314325 h 1428750"/>
              <a:gd name="connsiteX48" fmla="*/ 0 w 1357659"/>
              <a:gd name="connsiteY48"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190500 w 1357659"/>
              <a:gd name="connsiteY3" fmla="*/ 857250 h 1428750"/>
              <a:gd name="connsiteX4" fmla="*/ 257175 w 1357659"/>
              <a:gd name="connsiteY4" fmla="*/ 962025 h 1428750"/>
              <a:gd name="connsiteX5" fmla="*/ 266700 w 1357659"/>
              <a:gd name="connsiteY5" fmla="*/ 990600 h 1428750"/>
              <a:gd name="connsiteX6" fmla="*/ 285750 w 1357659"/>
              <a:gd name="connsiteY6" fmla="*/ 1019175 h 1428750"/>
              <a:gd name="connsiteX7" fmla="*/ 295275 w 1357659"/>
              <a:gd name="connsiteY7" fmla="*/ 1047750 h 1428750"/>
              <a:gd name="connsiteX8" fmla="*/ 323850 w 1357659"/>
              <a:gd name="connsiteY8" fmla="*/ 1066800 h 1428750"/>
              <a:gd name="connsiteX9" fmla="*/ 333375 w 1357659"/>
              <a:gd name="connsiteY9" fmla="*/ 1095375 h 1428750"/>
              <a:gd name="connsiteX10" fmla="*/ 361950 w 1357659"/>
              <a:gd name="connsiteY10" fmla="*/ 1104900 h 1428750"/>
              <a:gd name="connsiteX11" fmla="*/ 390525 w 1357659"/>
              <a:gd name="connsiteY11" fmla="*/ 1123950 h 1428750"/>
              <a:gd name="connsiteX12" fmla="*/ 409575 w 1357659"/>
              <a:gd name="connsiteY12" fmla="*/ 1152525 h 1428750"/>
              <a:gd name="connsiteX13" fmla="*/ 428625 w 1357659"/>
              <a:gd name="connsiteY13" fmla="*/ 1209675 h 1428750"/>
              <a:gd name="connsiteX14" fmla="*/ 457200 w 1357659"/>
              <a:gd name="connsiteY14" fmla="*/ 1228725 h 1428750"/>
              <a:gd name="connsiteX15" fmla="*/ 495300 w 1357659"/>
              <a:gd name="connsiteY15" fmla="*/ 1276350 h 1428750"/>
              <a:gd name="connsiteX16" fmla="*/ 542925 w 1357659"/>
              <a:gd name="connsiteY16" fmla="*/ 1323975 h 1428750"/>
              <a:gd name="connsiteX17" fmla="*/ 590550 w 1357659"/>
              <a:gd name="connsiteY17" fmla="*/ 1381125 h 1428750"/>
              <a:gd name="connsiteX18" fmla="*/ 638175 w 1357659"/>
              <a:gd name="connsiteY18" fmla="*/ 1428750 h 1428750"/>
              <a:gd name="connsiteX19" fmla="*/ 762000 w 1357659"/>
              <a:gd name="connsiteY19" fmla="*/ 1409700 h 1428750"/>
              <a:gd name="connsiteX20" fmla="*/ 790575 w 1357659"/>
              <a:gd name="connsiteY20" fmla="*/ 1390650 h 1428750"/>
              <a:gd name="connsiteX21" fmla="*/ 800100 w 1357659"/>
              <a:gd name="connsiteY21" fmla="*/ 1362075 h 1428750"/>
              <a:gd name="connsiteX22" fmla="*/ 838200 w 1357659"/>
              <a:gd name="connsiteY22" fmla="*/ 1304925 h 1428750"/>
              <a:gd name="connsiteX23" fmla="*/ 866775 w 1357659"/>
              <a:gd name="connsiteY23" fmla="*/ 1247775 h 1428750"/>
              <a:gd name="connsiteX24" fmla="*/ 876300 w 1357659"/>
              <a:gd name="connsiteY24" fmla="*/ 1133475 h 1428750"/>
              <a:gd name="connsiteX25" fmla="*/ 885825 w 1357659"/>
              <a:gd name="connsiteY25" fmla="*/ 1104900 h 1428750"/>
              <a:gd name="connsiteX26" fmla="*/ 895350 w 1357659"/>
              <a:gd name="connsiteY26" fmla="*/ 1066800 h 1428750"/>
              <a:gd name="connsiteX27" fmla="*/ 914400 w 1357659"/>
              <a:gd name="connsiteY27" fmla="*/ 1009650 h 1428750"/>
              <a:gd name="connsiteX28" fmla="*/ 1357520 w 1357659"/>
              <a:gd name="connsiteY28" fmla="*/ 287821 h 1428750"/>
              <a:gd name="connsiteX29" fmla="*/ 962025 w 1357659"/>
              <a:gd name="connsiteY29" fmla="*/ 114300 h 1428750"/>
              <a:gd name="connsiteX30" fmla="*/ 942975 w 1357659"/>
              <a:gd name="connsiteY30" fmla="*/ 57150 h 1428750"/>
              <a:gd name="connsiteX31" fmla="*/ 914400 w 1357659"/>
              <a:gd name="connsiteY31" fmla="*/ 0 h 1428750"/>
              <a:gd name="connsiteX32" fmla="*/ 838200 w 1357659"/>
              <a:gd name="connsiteY32" fmla="*/ 9525 h 1428750"/>
              <a:gd name="connsiteX33" fmla="*/ 781050 w 1357659"/>
              <a:gd name="connsiteY33" fmla="*/ 28575 h 1428750"/>
              <a:gd name="connsiteX34" fmla="*/ 723900 w 1357659"/>
              <a:gd name="connsiteY34" fmla="*/ 47625 h 1428750"/>
              <a:gd name="connsiteX35" fmla="*/ 695325 w 1357659"/>
              <a:gd name="connsiteY35" fmla="*/ 57150 h 1428750"/>
              <a:gd name="connsiteX36" fmla="*/ 600075 w 1357659"/>
              <a:gd name="connsiteY36" fmla="*/ 66675 h 1428750"/>
              <a:gd name="connsiteX37" fmla="*/ 504825 w 1357659"/>
              <a:gd name="connsiteY37" fmla="*/ 85725 h 1428750"/>
              <a:gd name="connsiteX38" fmla="*/ 428625 w 1357659"/>
              <a:gd name="connsiteY38" fmla="*/ 104775 h 1428750"/>
              <a:gd name="connsiteX39" fmla="*/ 400050 w 1357659"/>
              <a:gd name="connsiteY39" fmla="*/ 123825 h 1428750"/>
              <a:gd name="connsiteX40" fmla="*/ 314325 w 1357659"/>
              <a:gd name="connsiteY40" fmla="*/ 190500 h 1428750"/>
              <a:gd name="connsiteX41" fmla="*/ 257175 w 1357659"/>
              <a:gd name="connsiteY41" fmla="*/ 219075 h 1428750"/>
              <a:gd name="connsiteX42" fmla="*/ 228600 w 1357659"/>
              <a:gd name="connsiteY42" fmla="*/ 228600 h 1428750"/>
              <a:gd name="connsiteX43" fmla="*/ 200025 w 1357659"/>
              <a:gd name="connsiteY43" fmla="*/ 247650 h 1428750"/>
              <a:gd name="connsiteX44" fmla="*/ 171450 w 1357659"/>
              <a:gd name="connsiteY44" fmla="*/ 257175 h 1428750"/>
              <a:gd name="connsiteX45" fmla="*/ 114300 w 1357659"/>
              <a:gd name="connsiteY45" fmla="*/ 295275 h 1428750"/>
              <a:gd name="connsiteX46" fmla="*/ 57150 w 1357659"/>
              <a:gd name="connsiteY46" fmla="*/ 314325 h 1428750"/>
              <a:gd name="connsiteX47" fmla="*/ 0 w 1357659"/>
              <a:gd name="connsiteY47"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66700 w 1357659"/>
              <a:gd name="connsiteY4" fmla="*/ 990600 h 1428750"/>
              <a:gd name="connsiteX5" fmla="*/ 285750 w 1357659"/>
              <a:gd name="connsiteY5" fmla="*/ 1019175 h 1428750"/>
              <a:gd name="connsiteX6" fmla="*/ 295275 w 1357659"/>
              <a:gd name="connsiteY6" fmla="*/ 1047750 h 1428750"/>
              <a:gd name="connsiteX7" fmla="*/ 323850 w 1357659"/>
              <a:gd name="connsiteY7" fmla="*/ 1066800 h 1428750"/>
              <a:gd name="connsiteX8" fmla="*/ 333375 w 1357659"/>
              <a:gd name="connsiteY8" fmla="*/ 1095375 h 1428750"/>
              <a:gd name="connsiteX9" fmla="*/ 361950 w 1357659"/>
              <a:gd name="connsiteY9" fmla="*/ 1104900 h 1428750"/>
              <a:gd name="connsiteX10" fmla="*/ 390525 w 1357659"/>
              <a:gd name="connsiteY10" fmla="*/ 1123950 h 1428750"/>
              <a:gd name="connsiteX11" fmla="*/ 409575 w 1357659"/>
              <a:gd name="connsiteY11" fmla="*/ 1152525 h 1428750"/>
              <a:gd name="connsiteX12" fmla="*/ 428625 w 1357659"/>
              <a:gd name="connsiteY12" fmla="*/ 1209675 h 1428750"/>
              <a:gd name="connsiteX13" fmla="*/ 457200 w 1357659"/>
              <a:gd name="connsiteY13" fmla="*/ 1228725 h 1428750"/>
              <a:gd name="connsiteX14" fmla="*/ 495300 w 1357659"/>
              <a:gd name="connsiteY14" fmla="*/ 1276350 h 1428750"/>
              <a:gd name="connsiteX15" fmla="*/ 542925 w 1357659"/>
              <a:gd name="connsiteY15" fmla="*/ 1323975 h 1428750"/>
              <a:gd name="connsiteX16" fmla="*/ 590550 w 1357659"/>
              <a:gd name="connsiteY16" fmla="*/ 1381125 h 1428750"/>
              <a:gd name="connsiteX17" fmla="*/ 638175 w 1357659"/>
              <a:gd name="connsiteY17" fmla="*/ 1428750 h 1428750"/>
              <a:gd name="connsiteX18" fmla="*/ 762000 w 1357659"/>
              <a:gd name="connsiteY18" fmla="*/ 1409700 h 1428750"/>
              <a:gd name="connsiteX19" fmla="*/ 790575 w 1357659"/>
              <a:gd name="connsiteY19" fmla="*/ 1390650 h 1428750"/>
              <a:gd name="connsiteX20" fmla="*/ 800100 w 1357659"/>
              <a:gd name="connsiteY20" fmla="*/ 1362075 h 1428750"/>
              <a:gd name="connsiteX21" fmla="*/ 838200 w 1357659"/>
              <a:gd name="connsiteY21" fmla="*/ 1304925 h 1428750"/>
              <a:gd name="connsiteX22" fmla="*/ 866775 w 1357659"/>
              <a:gd name="connsiteY22" fmla="*/ 1247775 h 1428750"/>
              <a:gd name="connsiteX23" fmla="*/ 876300 w 1357659"/>
              <a:gd name="connsiteY23" fmla="*/ 1133475 h 1428750"/>
              <a:gd name="connsiteX24" fmla="*/ 885825 w 1357659"/>
              <a:gd name="connsiteY24" fmla="*/ 1104900 h 1428750"/>
              <a:gd name="connsiteX25" fmla="*/ 895350 w 1357659"/>
              <a:gd name="connsiteY25" fmla="*/ 1066800 h 1428750"/>
              <a:gd name="connsiteX26" fmla="*/ 914400 w 1357659"/>
              <a:gd name="connsiteY26" fmla="*/ 1009650 h 1428750"/>
              <a:gd name="connsiteX27" fmla="*/ 1357520 w 1357659"/>
              <a:gd name="connsiteY27" fmla="*/ 287821 h 1428750"/>
              <a:gd name="connsiteX28" fmla="*/ 962025 w 1357659"/>
              <a:gd name="connsiteY28" fmla="*/ 114300 h 1428750"/>
              <a:gd name="connsiteX29" fmla="*/ 942975 w 1357659"/>
              <a:gd name="connsiteY29" fmla="*/ 57150 h 1428750"/>
              <a:gd name="connsiteX30" fmla="*/ 914400 w 1357659"/>
              <a:gd name="connsiteY30" fmla="*/ 0 h 1428750"/>
              <a:gd name="connsiteX31" fmla="*/ 838200 w 1357659"/>
              <a:gd name="connsiteY31" fmla="*/ 9525 h 1428750"/>
              <a:gd name="connsiteX32" fmla="*/ 781050 w 1357659"/>
              <a:gd name="connsiteY32" fmla="*/ 28575 h 1428750"/>
              <a:gd name="connsiteX33" fmla="*/ 723900 w 1357659"/>
              <a:gd name="connsiteY33" fmla="*/ 47625 h 1428750"/>
              <a:gd name="connsiteX34" fmla="*/ 695325 w 1357659"/>
              <a:gd name="connsiteY34" fmla="*/ 57150 h 1428750"/>
              <a:gd name="connsiteX35" fmla="*/ 600075 w 1357659"/>
              <a:gd name="connsiteY35" fmla="*/ 66675 h 1428750"/>
              <a:gd name="connsiteX36" fmla="*/ 504825 w 1357659"/>
              <a:gd name="connsiteY36" fmla="*/ 85725 h 1428750"/>
              <a:gd name="connsiteX37" fmla="*/ 428625 w 1357659"/>
              <a:gd name="connsiteY37" fmla="*/ 104775 h 1428750"/>
              <a:gd name="connsiteX38" fmla="*/ 400050 w 1357659"/>
              <a:gd name="connsiteY38" fmla="*/ 123825 h 1428750"/>
              <a:gd name="connsiteX39" fmla="*/ 314325 w 1357659"/>
              <a:gd name="connsiteY39" fmla="*/ 190500 h 1428750"/>
              <a:gd name="connsiteX40" fmla="*/ 257175 w 1357659"/>
              <a:gd name="connsiteY40" fmla="*/ 219075 h 1428750"/>
              <a:gd name="connsiteX41" fmla="*/ 228600 w 1357659"/>
              <a:gd name="connsiteY41" fmla="*/ 228600 h 1428750"/>
              <a:gd name="connsiteX42" fmla="*/ 200025 w 1357659"/>
              <a:gd name="connsiteY42" fmla="*/ 247650 h 1428750"/>
              <a:gd name="connsiteX43" fmla="*/ 171450 w 1357659"/>
              <a:gd name="connsiteY43" fmla="*/ 257175 h 1428750"/>
              <a:gd name="connsiteX44" fmla="*/ 114300 w 1357659"/>
              <a:gd name="connsiteY44" fmla="*/ 295275 h 1428750"/>
              <a:gd name="connsiteX45" fmla="*/ 57150 w 1357659"/>
              <a:gd name="connsiteY45" fmla="*/ 314325 h 1428750"/>
              <a:gd name="connsiteX46" fmla="*/ 0 w 1357659"/>
              <a:gd name="connsiteY46"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66700 w 1357659"/>
              <a:gd name="connsiteY4" fmla="*/ 990600 h 1428750"/>
              <a:gd name="connsiteX5" fmla="*/ 256049 w 1357659"/>
              <a:gd name="connsiteY5" fmla="*/ 975797 h 1428750"/>
              <a:gd name="connsiteX6" fmla="*/ 285750 w 1357659"/>
              <a:gd name="connsiteY6" fmla="*/ 1019175 h 1428750"/>
              <a:gd name="connsiteX7" fmla="*/ 295275 w 1357659"/>
              <a:gd name="connsiteY7" fmla="*/ 1047750 h 1428750"/>
              <a:gd name="connsiteX8" fmla="*/ 323850 w 1357659"/>
              <a:gd name="connsiteY8" fmla="*/ 1066800 h 1428750"/>
              <a:gd name="connsiteX9" fmla="*/ 333375 w 1357659"/>
              <a:gd name="connsiteY9" fmla="*/ 1095375 h 1428750"/>
              <a:gd name="connsiteX10" fmla="*/ 361950 w 1357659"/>
              <a:gd name="connsiteY10" fmla="*/ 1104900 h 1428750"/>
              <a:gd name="connsiteX11" fmla="*/ 390525 w 1357659"/>
              <a:gd name="connsiteY11" fmla="*/ 1123950 h 1428750"/>
              <a:gd name="connsiteX12" fmla="*/ 409575 w 1357659"/>
              <a:gd name="connsiteY12" fmla="*/ 1152525 h 1428750"/>
              <a:gd name="connsiteX13" fmla="*/ 428625 w 1357659"/>
              <a:gd name="connsiteY13" fmla="*/ 1209675 h 1428750"/>
              <a:gd name="connsiteX14" fmla="*/ 457200 w 1357659"/>
              <a:gd name="connsiteY14" fmla="*/ 1228725 h 1428750"/>
              <a:gd name="connsiteX15" fmla="*/ 495300 w 1357659"/>
              <a:gd name="connsiteY15" fmla="*/ 1276350 h 1428750"/>
              <a:gd name="connsiteX16" fmla="*/ 542925 w 1357659"/>
              <a:gd name="connsiteY16" fmla="*/ 1323975 h 1428750"/>
              <a:gd name="connsiteX17" fmla="*/ 590550 w 1357659"/>
              <a:gd name="connsiteY17" fmla="*/ 1381125 h 1428750"/>
              <a:gd name="connsiteX18" fmla="*/ 638175 w 1357659"/>
              <a:gd name="connsiteY18" fmla="*/ 1428750 h 1428750"/>
              <a:gd name="connsiteX19" fmla="*/ 762000 w 1357659"/>
              <a:gd name="connsiteY19" fmla="*/ 1409700 h 1428750"/>
              <a:gd name="connsiteX20" fmla="*/ 790575 w 1357659"/>
              <a:gd name="connsiteY20" fmla="*/ 1390650 h 1428750"/>
              <a:gd name="connsiteX21" fmla="*/ 800100 w 1357659"/>
              <a:gd name="connsiteY21" fmla="*/ 1362075 h 1428750"/>
              <a:gd name="connsiteX22" fmla="*/ 838200 w 1357659"/>
              <a:gd name="connsiteY22" fmla="*/ 1304925 h 1428750"/>
              <a:gd name="connsiteX23" fmla="*/ 866775 w 1357659"/>
              <a:gd name="connsiteY23" fmla="*/ 1247775 h 1428750"/>
              <a:gd name="connsiteX24" fmla="*/ 876300 w 1357659"/>
              <a:gd name="connsiteY24" fmla="*/ 1133475 h 1428750"/>
              <a:gd name="connsiteX25" fmla="*/ 885825 w 1357659"/>
              <a:gd name="connsiteY25" fmla="*/ 1104900 h 1428750"/>
              <a:gd name="connsiteX26" fmla="*/ 895350 w 1357659"/>
              <a:gd name="connsiteY26" fmla="*/ 1066800 h 1428750"/>
              <a:gd name="connsiteX27" fmla="*/ 914400 w 1357659"/>
              <a:gd name="connsiteY27" fmla="*/ 1009650 h 1428750"/>
              <a:gd name="connsiteX28" fmla="*/ 1357520 w 1357659"/>
              <a:gd name="connsiteY28" fmla="*/ 287821 h 1428750"/>
              <a:gd name="connsiteX29" fmla="*/ 962025 w 1357659"/>
              <a:gd name="connsiteY29" fmla="*/ 114300 h 1428750"/>
              <a:gd name="connsiteX30" fmla="*/ 942975 w 1357659"/>
              <a:gd name="connsiteY30" fmla="*/ 57150 h 1428750"/>
              <a:gd name="connsiteX31" fmla="*/ 914400 w 1357659"/>
              <a:gd name="connsiteY31" fmla="*/ 0 h 1428750"/>
              <a:gd name="connsiteX32" fmla="*/ 838200 w 1357659"/>
              <a:gd name="connsiteY32" fmla="*/ 9525 h 1428750"/>
              <a:gd name="connsiteX33" fmla="*/ 781050 w 1357659"/>
              <a:gd name="connsiteY33" fmla="*/ 28575 h 1428750"/>
              <a:gd name="connsiteX34" fmla="*/ 723900 w 1357659"/>
              <a:gd name="connsiteY34" fmla="*/ 47625 h 1428750"/>
              <a:gd name="connsiteX35" fmla="*/ 695325 w 1357659"/>
              <a:gd name="connsiteY35" fmla="*/ 57150 h 1428750"/>
              <a:gd name="connsiteX36" fmla="*/ 600075 w 1357659"/>
              <a:gd name="connsiteY36" fmla="*/ 66675 h 1428750"/>
              <a:gd name="connsiteX37" fmla="*/ 504825 w 1357659"/>
              <a:gd name="connsiteY37" fmla="*/ 85725 h 1428750"/>
              <a:gd name="connsiteX38" fmla="*/ 428625 w 1357659"/>
              <a:gd name="connsiteY38" fmla="*/ 104775 h 1428750"/>
              <a:gd name="connsiteX39" fmla="*/ 400050 w 1357659"/>
              <a:gd name="connsiteY39" fmla="*/ 123825 h 1428750"/>
              <a:gd name="connsiteX40" fmla="*/ 314325 w 1357659"/>
              <a:gd name="connsiteY40" fmla="*/ 190500 h 1428750"/>
              <a:gd name="connsiteX41" fmla="*/ 257175 w 1357659"/>
              <a:gd name="connsiteY41" fmla="*/ 219075 h 1428750"/>
              <a:gd name="connsiteX42" fmla="*/ 228600 w 1357659"/>
              <a:gd name="connsiteY42" fmla="*/ 228600 h 1428750"/>
              <a:gd name="connsiteX43" fmla="*/ 200025 w 1357659"/>
              <a:gd name="connsiteY43" fmla="*/ 247650 h 1428750"/>
              <a:gd name="connsiteX44" fmla="*/ 171450 w 1357659"/>
              <a:gd name="connsiteY44" fmla="*/ 257175 h 1428750"/>
              <a:gd name="connsiteX45" fmla="*/ 114300 w 1357659"/>
              <a:gd name="connsiteY45" fmla="*/ 295275 h 1428750"/>
              <a:gd name="connsiteX46" fmla="*/ 57150 w 1357659"/>
              <a:gd name="connsiteY46" fmla="*/ 314325 h 1428750"/>
              <a:gd name="connsiteX47" fmla="*/ 0 w 1357659"/>
              <a:gd name="connsiteY47"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66700 w 1357659"/>
              <a:gd name="connsiteY4" fmla="*/ 990600 h 1428750"/>
              <a:gd name="connsiteX5" fmla="*/ 256049 w 1357659"/>
              <a:gd name="connsiteY5" fmla="*/ 975797 h 1428750"/>
              <a:gd name="connsiteX6" fmla="*/ 295275 w 1357659"/>
              <a:gd name="connsiteY6" fmla="*/ 1047750 h 1428750"/>
              <a:gd name="connsiteX7" fmla="*/ 323850 w 1357659"/>
              <a:gd name="connsiteY7" fmla="*/ 1066800 h 1428750"/>
              <a:gd name="connsiteX8" fmla="*/ 333375 w 1357659"/>
              <a:gd name="connsiteY8" fmla="*/ 1095375 h 1428750"/>
              <a:gd name="connsiteX9" fmla="*/ 361950 w 1357659"/>
              <a:gd name="connsiteY9" fmla="*/ 1104900 h 1428750"/>
              <a:gd name="connsiteX10" fmla="*/ 390525 w 1357659"/>
              <a:gd name="connsiteY10" fmla="*/ 1123950 h 1428750"/>
              <a:gd name="connsiteX11" fmla="*/ 409575 w 1357659"/>
              <a:gd name="connsiteY11" fmla="*/ 1152525 h 1428750"/>
              <a:gd name="connsiteX12" fmla="*/ 428625 w 1357659"/>
              <a:gd name="connsiteY12" fmla="*/ 1209675 h 1428750"/>
              <a:gd name="connsiteX13" fmla="*/ 457200 w 1357659"/>
              <a:gd name="connsiteY13" fmla="*/ 1228725 h 1428750"/>
              <a:gd name="connsiteX14" fmla="*/ 495300 w 1357659"/>
              <a:gd name="connsiteY14" fmla="*/ 1276350 h 1428750"/>
              <a:gd name="connsiteX15" fmla="*/ 542925 w 1357659"/>
              <a:gd name="connsiteY15" fmla="*/ 1323975 h 1428750"/>
              <a:gd name="connsiteX16" fmla="*/ 590550 w 1357659"/>
              <a:gd name="connsiteY16" fmla="*/ 1381125 h 1428750"/>
              <a:gd name="connsiteX17" fmla="*/ 638175 w 1357659"/>
              <a:gd name="connsiteY17" fmla="*/ 1428750 h 1428750"/>
              <a:gd name="connsiteX18" fmla="*/ 762000 w 1357659"/>
              <a:gd name="connsiteY18" fmla="*/ 1409700 h 1428750"/>
              <a:gd name="connsiteX19" fmla="*/ 790575 w 1357659"/>
              <a:gd name="connsiteY19" fmla="*/ 1390650 h 1428750"/>
              <a:gd name="connsiteX20" fmla="*/ 800100 w 1357659"/>
              <a:gd name="connsiteY20" fmla="*/ 1362075 h 1428750"/>
              <a:gd name="connsiteX21" fmla="*/ 838200 w 1357659"/>
              <a:gd name="connsiteY21" fmla="*/ 1304925 h 1428750"/>
              <a:gd name="connsiteX22" fmla="*/ 866775 w 1357659"/>
              <a:gd name="connsiteY22" fmla="*/ 1247775 h 1428750"/>
              <a:gd name="connsiteX23" fmla="*/ 876300 w 1357659"/>
              <a:gd name="connsiteY23" fmla="*/ 1133475 h 1428750"/>
              <a:gd name="connsiteX24" fmla="*/ 885825 w 1357659"/>
              <a:gd name="connsiteY24" fmla="*/ 1104900 h 1428750"/>
              <a:gd name="connsiteX25" fmla="*/ 895350 w 1357659"/>
              <a:gd name="connsiteY25" fmla="*/ 1066800 h 1428750"/>
              <a:gd name="connsiteX26" fmla="*/ 914400 w 1357659"/>
              <a:gd name="connsiteY26" fmla="*/ 1009650 h 1428750"/>
              <a:gd name="connsiteX27" fmla="*/ 1357520 w 1357659"/>
              <a:gd name="connsiteY27" fmla="*/ 287821 h 1428750"/>
              <a:gd name="connsiteX28" fmla="*/ 962025 w 1357659"/>
              <a:gd name="connsiteY28" fmla="*/ 114300 h 1428750"/>
              <a:gd name="connsiteX29" fmla="*/ 942975 w 1357659"/>
              <a:gd name="connsiteY29" fmla="*/ 57150 h 1428750"/>
              <a:gd name="connsiteX30" fmla="*/ 914400 w 1357659"/>
              <a:gd name="connsiteY30" fmla="*/ 0 h 1428750"/>
              <a:gd name="connsiteX31" fmla="*/ 838200 w 1357659"/>
              <a:gd name="connsiteY31" fmla="*/ 9525 h 1428750"/>
              <a:gd name="connsiteX32" fmla="*/ 781050 w 1357659"/>
              <a:gd name="connsiteY32" fmla="*/ 28575 h 1428750"/>
              <a:gd name="connsiteX33" fmla="*/ 723900 w 1357659"/>
              <a:gd name="connsiteY33" fmla="*/ 47625 h 1428750"/>
              <a:gd name="connsiteX34" fmla="*/ 695325 w 1357659"/>
              <a:gd name="connsiteY34" fmla="*/ 57150 h 1428750"/>
              <a:gd name="connsiteX35" fmla="*/ 600075 w 1357659"/>
              <a:gd name="connsiteY35" fmla="*/ 66675 h 1428750"/>
              <a:gd name="connsiteX36" fmla="*/ 504825 w 1357659"/>
              <a:gd name="connsiteY36" fmla="*/ 85725 h 1428750"/>
              <a:gd name="connsiteX37" fmla="*/ 428625 w 1357659"/>
              <a:gd name="connsiteY37" fmla="*/ 104775 h 1428750"/>
              <a:gd name="connsiteX38" fmla="*/ 400050 w 1357659"/>
              <a:gd name="connsiteY38" fmla="*/ 123825 h 1428750"/>
              <a:gd name="connsiteX39" fmla="*/ 314325 w 1357659"/>
              <a:gd name="connsiteY39" fmla="*/ 190500 h 1428750"/>
              <a:gd name="connsiteX40" fmla="*/ 257175 w 1357659"/>
              <a:gd name="connsiteY40" fmla="*/ 219075 h 1428750"/>
              <a:gd name="connsiteX41" fmla="*/ 228600 w 1357659"/>
              <a:gd name="connsiteY41" fmla="*/ 228600 h 1428750"/>
              <a:gd name="connsiteX42" fmla="*/ 200025 w 1357659"/>
              <a:gd name="connsiteY42" fmla="*/ 247650 h 1428750"/>
              <a:gd name="connsiteX43" fmla="*/ 171450 w 1357659"/>
              <a:gd name="connsiteY43" fmla="*/ 257175 h 1428750"/>
              <a:gd name="connsiteX44" fmla="*/ 114300 w 1357659"/>
              <a:gd name="connsiteY44" fmla="*/ 295275 h 1428750"/>
              <a:gd name="connsiteX45" fmla="*/ 57150 w 1357659"/>
              <a:gd name="connsiteY45" fmla="*/ 314325 h 1428750"/>
              <a:gd name="connsiteX46" fmla="*/ 0 w 1357659"/>
              <a:gd name="connsiteY46"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66700 w 1357659"/>
              <a:gd name="connsiteY4" fmla="*/ 990600 h 1428750"/>
              <a:gd name="connsiteX5" fmla="*/ 256049 w 1357659"/>
              <a:gd name="connsiteY5" fmla="*/ 975797 h 1428750"/>
              <a:gd name="connsiteX6" fmla="*/ 295275 w 1357659"/>
              <a:gd name="connsiteY6" fmla="*/ 1047750 h 1428750"/>
              <a:gd name="connsiteX7" fmla="*/ 323850 w 1357659"/>
              <a:gd name="connsiteY7" fmla="*/ 1066800 h 1428750"/>
              <a:gd name="connsiteX8" fmla="*/ 361950 w 1357659"/>
              <a:gd name="connsiteY8" fmla="*/ 1104900 h 1428750"/>
              <a:gd name="connsiteX9" fmla="*/ 390525 w 1357659"/>
              <a:gd name="connsiteY9" fmla="*/ 1123950 h 1428750"/>
              <a:gd name="connsiteX10" fmla="*/ 409575 w 1357659"/>
              <a:gd name="connsiteY10" fmla="*/ 1152525 h 1428750"/>
              <a:gd name="connsiteX11" fmla="*/ 428625 w 1357659"/>
              <a:gd name="connsiteY11" fmla="*/ 1209675 h 1428750"/>
              <a:gd name="connsiteX12" fmla="*/ 457200 w 1357659"/>
              <a:gd name="connsiteY12" fmla="*/ 1228725 h 1428750"/>
              <a:gd name="connsiteX13" fmla="*/ 495300 w 1357659"/>
              <a:gd name="connsiteY13" fmla="*/ 1276350 h 1428750"/>
              <a:gd name="connsiteX14" fmla="*/ 542925 w 1357659"/>
              <a:gd name="connsiteY14" fmla="*/ 1323975 h 1428750"/>
              <a:gd name="connsiteX15" fmla="*/ 590550 w 1357659"/>
              <a:gd name="connsiteY15" fmla="*/ 1381125 h 1428750"/>
              <a:gd name="connsiteX16" fmla="*/ 638175 w 1357659"/>
              <a:gd name="connsiteY16" fmla="*/ 1428750 h 1428750"/>
              <a:gd name="connsiteX17" fmla="*/ 762000 w 1357659"/>
              <a:gd name="connsiteY17" fmla="*/ 1409700 h 1428750"/>
              <a:gd name="connsiteX18" fmla="*/ 790575 w 1357659"/>
              <a:gd name="connsiteY18" fmla="*/ 1390650 h 1428750"/>
              <a:gd name="connsiteX19" fmla="*/ 800100 w 1357659"/>
              <a:gd name="connsiteY19" fmla="*/ 1362075 h 1428750"/>
              <a:gd name="connsiteX20" fmla="*/ 838200 w 1357659"/>
              <a:gd name="connsiteY20" fmla="*/ 1304925 h 1428750"/>
              <a:gd name="connsiteX21" fmla="*/ 866775 w 1357659"/>
              <a:gd name="connsiteY21" fmla="*/ 1247775 h 1428750"/>
              <a:gd name="connsiteX22" fmla="*/ 876300 w 1357659"/>
              <a:gd name="connsiteY22" fmla="*/ 1133475 h 1428750"/>
              <a:gd name="connsiteX23" fmla="*/ 885825 w 1357659"/>
              <a:gd name="connsiteY23" fmla="*/ 1104900 h 1428750"/>
              <a:gd name="connsiteX24" fmla="*/ 895350 w 1357659"/>
              <a:gd name="connsiteY24" fmla="*/ 1066800 h 1428750"/>
              <a:gd name="connsiteX25" fmla="*/ 914400 w 1357659"/>
              <a:gd name="connsiteY25" fmla="*/ 1009650 h 1428750"/>
              <a:gd name="connsiteX26" fmla="*/ 1357520 w 1357659"/>
              <a:gd name="connsiteY26" fmla="*/ 287821 h 1428750"/>
              <a:gd name="connsiteX27" fmla="*/ 962025 w 1357659"/>
              <a:gd name="connsiteY27" fmla="*/ 114300 h 1428750"/>
              <a:gd name="connsiteX28" fmla="*/ 942975 w 1357659"/>
              <a:gd name="connsiteY28" fmla="*/ 57150 h 1428750"/>
              <a:gd name="connsiteX29" fmla="*/ 914400 w 1357659"/>
              <a:gd name="connsiteY29" fmla="*/ 0 h 1428750"/>
              <a:gd name="connsiteX30" fmla="*/ 838200 w 1357659"/>
              <a:gd name="connsiteY30" fmla="*/ 9525 h 1428750"/>
              <a:gd name="connsiteX31" fmla="*/ 781050 w 1357659"/>
              <a:gd name="connsiteY31" fmla="*/ 28575 h 1428750"/>
              <a:gd name="connsiteX32" fmla="*/ 723900 w 1357659"/>
              <a:gd name="connsiteY32" fmla="*/ 47625 h 1428750"/>
              <a:gd name="connsiteX33" fmla="*/ 695325 w 1357659"/>
              <a:gd name="connsiteY33" fmla="*/ 57150 h 1428750"/>
              <a:gd name="connsiteX34" fmla="*/ 600075 w 1357659"/>
              <a:gd name="connsiteY34" fmla="*/ 66675 h 1428750"/>
              <a:gd name="connsiteX35" fmla="*/ 504825 w 1357659"/>
              <a:gd name="connsiteY35" fmla="*/ 85725 h 1428750"/>
              <a:gd name="connsiteX36" fmla="*/ 428625 w 1357659"/>
              <a:gd name="connsiteY36" fmla="*/ 104775 h 1428750"/>
              <a:gd name="connsiteX37" fmla="*/ 400050 w 1357659"/>
              <a:gd name="connsiteY37" fmla="*/ 123825 h 1428750"/>
              <a:gd name="connsiteX38" fmla="*/ 314325 w 1357659"/>
              <a:gd name="connsiteY38" fmla="*/ 190500 h 1428750"/>
              <a:gd name="connsiteX39" fmla="*/ 257175 w 1357659"/>
              <a:gd name="connsiteY39" fmla="*/ 219075 h 1428750"/>
              <a:gd name="connsiteX40" fmla="*/ 228600 w 1357659"/>
              <a:gd name="connsiteY40" fmla="*/ 228600 h 1428750"/>
              <a:gd name="connsiteX41" fmla="*/ 200025 w 1357659"/>
              <a:gd name="connsiteY41" fmla="*/ 247650 h 1428750"/>
              <a:gd name="connsiteX42" fmla="*/ 171450 w 1357659"/>
              <a:gd name="connsiteY42" fmla="*/ 257175 h 1428750"/>
              <a:gd name="connsiteX43" fmla="*/ 114300 w 1357659"/>
              <a:gd name="connsiteY43" fmla="*/ 295275 h 1428750"/>
              <a:gd name="connsiteX44" fmla="*/ 57150 w 1357659"/>
              <a:gd name="connsiteY44" fmla="*/ 314325 h 1428750"/>
              <a:gd name="connsiteX45" fmla="*/ 0 w 1357659"/>
              <a:gd name="connsiteY45"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66700 w 1357659"/>
              <a:gd name="connsiteY4" fmla="*/ 990600 h 1428750"/>
              <a:gd name="connsiteX5" fmla="*/ 295275 w 1357659"/>
              <a:gd name="connsiteY5" fmla="*/ 1047750 h 1428750"/>
              <a:gd name="connsiteX6" fmla="*/ 323850 w 1357659"/>
              <a:gd name="connsiteY6" fmla="*/ 1066800 h 1428750"/>
              <a:gd name="connsiteX7" fmla="*/ 361950 w 1357659"/>
              <a:gd name="connsiteY7" fmla="*/ 1104900 h 1428750"/>
              <a:gd name="connsiteX8" fmla="*/ 390525 w 1357659"/>
              <a:gd name="connsiteY8" fmla="*/ 1123950 h 1428750"/>
              <a:gd name="connsiteX9" fmla="*/ 409575 w 1357659"/>
              <a:gd name="connsiteY9" fmla="*/ 1152525 h 1428750"/>
              <a:gd name="connsiteX10" fmla="*/ 428625 w 1357659"/>
              <a:gd name="connsiteY10" fmla="*/ 1209675 h 1428750"/>
              <a:gd name="connsiteX11" fmla="*/ 457200 w 1357659"/>
              <a:gd name="connsiteY11" fmla="*/ 1228725 h 1428750"/>
              <a:gd name="connsiteX12" fmla="*/ 495300 w 1357659"/>
              <a:gd name="connsiteY12" fmla="*/ 1276350 h 1428750"/>
              <a:gd name="connsiteX13" fmla="*/ 542925 w 1357659"/>
              <a:gd name="connsiteY13" fmla="*/ 1323975 h 1428750"/>
              <a:gd name="connsiteX14" fmla="*/ 590550 w 1357659"/>
              <a:gd name="connsiteY14" fmla="*/ 1381125 h 1428750"/>
              <a:gd name="connsiteX15" fmla="*/ 638175 w 1357659"/>
              <a:gd name="connsiteY15" fmla="*/ 1428750 h 1428750"/>
              <a:gd name="connsiteX16" fmla="*/ 762000 w 1357659"/>
              <a:gd name="connsiteY16" fmla="*/ 1409700 h 1428750"/>
              <a:gd name="connsiteX17" fmla="*/ 790575 w 1357659"/>
              <a:gd name="connsiteY17" fmla="*/ 1390650 h 1428750"/>
              <a:gd name="connsiteX18" fmla="*/ 800100 w 1357659"/>
              <a:gd name="connsiteY18" fmla="*/ 1362075 h 1428750"/>
              <a:gd name="connsiteX19" fmla="*/ 838200 w 1357659"/>
              <a:gd name="connsiteY19" fmla="*/ 1304925 h 1428750"/>
              <a:gd name="connsiteX20" fmla="*/ 866775 w 1357659"/>
              <a:gd name="connsiteY20" fmla="*/ 1247775 h 1428750"/>
              <a:gd name="connsiteX21" fmla="*/ 876300 w 1357659"/>
              <a:gd name="connsiteY21" fmla="*/ 1133475 h 1428750"/>
              <a:gd name="connsiteX22" fmla="*/ 885825 w 1357659"/>
              <a:gd name="connsiteY22" fmla="*/ 1104900 h 1428750"/>
              <a:gd name="connsiteX23" fmla="*/ 895350 w 1357659"/>
              <a:gd name="connsiteY23" fmla="*/ 1066800 h 1428750"/>
              <a:gd name="connsiteX24" fmla="*/ 914400 w 1357659"/>
              <a:gd name="connsiteY24" fmla="*/ 1009650 h 1428750"/>
              <a:gd name="connsiteX25" fmla="*/ 1357520 w 1357659"/>
              <a:gd name="connsiteY25" fmla="*/ 287821 h 1428750"/>
              <a:gd name="connsiteX26" fmla="*/ 962025 w 1357659"/>
              <a:gd name="connsiteY26" fmla="*/ 114300 h 1428750"/>
              <a:gd name="connsiteX27" fmla="*/ 942975 w 1357659"/>
              <a:gd name="connsiteY27" fmla="*/ 57150 h 1428750"/>
              <a:gd name="connsiteX28" fmla="*/ 914400 w 1357659"/>
              <a:gd name="connsiteY28" fmla="*/ 0 h 1428750"/>
              <a:gd name="connsiteX29" fmla="*/ 838200 w 1357659"/>
              <a:gd name="connsiteY29" fmla="*/ 9525 h 1428750"/>
              <a:gd name="connsiteX30" fmla="*/ 781050 w 1357659"/>
              <a:gd name="connsiteY30" fmla="*/ 28575 h 1428750"/>
              <a:gd name="connsiteX31" fmla="*/ 723900 w 1357659"/>
              <a:gd name="connsiteY31" fmla="*/ 47625 h 1428750"/>
              <a:gd name="connsiteX32" fmla="*/ 695325 w 1357659"/>
              <a:gd name="connsiteY32" fmla="*/ 57150 h 1428750"/>
              <a:gd name="connsiteX33" fmla="*/ 600075 w 1357659"/>
              <a:gd name="connsiteY33" fmla="*/ 66675 h 1428750"/>
              <a:gd name="connsiteX34" fmla="*/ 504825 w 1357659"/>
              <a:gd name="connsiteY34" fmla="*/ 85725 h 1428750"/>
              <a:gd name="connsiteX35" fmla="*/ 428625 w 1357659"/>
              <a:gd name="connsiteY35" fmla="*/ 104775 h 1428750"/>
              <a:gd name="connsiteX36" fmla="*/ 400050 w 1357659"/>
              <a:gd name="connsiteY36" fmla="*/ 123825 h 1428750"/>
              <a:gd name="connsiteX37" fmla="*/ 314325 w 1357659"/>
              <a:gd name="connsiteY37" fmla="*/ 190500 h 1428750"/>
              <a:gd name="connsiteX38" fmla="*/ 257175 w 1357659"/>
              <a:gd name="connsiteY38" fmla="*/ 219075 h 1428750"/>
              <a:gd name="connsiteX39" fmla="*/ 228600 w 1357659"/>
              <a:gd name="connsiteY39" fmla="*/ 228600 h 1428750"/>
              <a:gd name="connsiteX40" fmla="*/ 200025 w 1357659"/>
              <a:gd name="connsiteY40" fmla="*/ 247650 h 1428750"/>
              <a:gd name="connsiteX41" fmla="*/ 171450 w 1357659"/>
              <a:gd name="connsiteY41" fmla="*/ 257175 h 1428750"/>
              <a:gd name="connsiteX42" fmla="*/ 114300 w 1357659"/>
              <a:gd name="connsiteY42" fmla="*/ 295275 h 1428750"/>
              <a:gd name="connsiteX43" fmla="*/ 57150 w 1357659"/>
              <a:gd name="connsiteY43" fmla="*/ 314325 h 1428750"/>
              <a:gd name="connsiteX44" fmla="*/ 0 w 1357659"/>
              <a:gd name="connsiteY44"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66700 w 1357659"/>
              <a:gd name="connsiteY4" fmla="*/ 990600 h 1428750"/>
              <a:gd name="connsiteX5" fmla="*/ 295275 w 1357659"/>
              <a:gd name="connsiteY5" fmla="*/ 1047750 h 1428750"/>
              <a:gd name="connsiteX6" fmla="*/ 361950 w 1357659"/>
              <a:gd name="connsiteY6" fmla="*/ 1104900 h 1428750"/>
              <a:gd name="connsiteX7" fmla="*/ 390525 w 1357659"/>
              <a:gd name="connsiteY7" fmla="*/ 1123950 h 1428750"/>
              <a:gd name="connsiteX8" fmla="*/ 409575 w 1357659"/>
              <a:gd name="connsiteY8" fmla="*/ 1152525 h 1428750"/>
              <a:gd name="connsiteX9" fmla="*/ 428625 w 1357659"/>
              <a:gd name="connsiteY9" fmla="*/ 1209675 h 1428750"/>
              <a:gd name="connsiteX10" fmla="*/ 457200 w 1357659"/>
              <a:gd name="connsiteY10" fmla="*/ 1228725 h 1428750"/>
              <a:gd name="connsiteX11" fmla="*/ 495300 w 1357659"/>
              <a:gd name="connsiteY11" fmla="*/ 1276350 h 1428750"/>
              <a:gd name="connsiteX12" fmla="*/ 542925 w 1357659"/>
              <a:gd name="connsiteY12" fmla="*/ 1323975 h 1428750"/>
              <a:gd name="connsiteX13" fmla="*/ 590550 w 1357659"/>
              <a:gd name="connsiteY13" fmla="*/ 1381125 h 1428750"/>
              <a:gd name="connsiteX14" fmla="*/ 638175 w 1357659"/>
              <a:gd name="connsiteY14" fmla="*/ 1428750 h 1428750"/>
              <a:gd name="connsiteX15" fmla="*/ 762000 w 1357659"/>
              <a:gd name="connsiteY15" fmla="*/ 1409700 h 1428750"/>
              <a:gd name="connsiteX16" fmla="*/ 790575 w 1357659"/>
              <a:gd name="connsiteY16" fmla="*/ 1390650 h 1428750"/>
              <a:gd name="connsiteX17" fmla="*/ 800100 w 1357659"/>
              <a:gd name="connsiteY17" fmla="*/ 1362075 h 1428750"/>
              <a:gd name="connsiteX18" fmla="*/ 838200 w 1357659"/>
              <a:gd name="connsiteY18" fmla="*/ 1304925 h 1428750"/>
              <a:gd name="connsiteX19" fmla="*/ 866775 w 1357659"/>
              <a:gd name="connsiteY19" fmla="*/ 1247775 h 1428750"/>
              <a:gd name="connsiteX20" fmla="*/ 876300 w 1357659"/>
              <a:gd name="connsiteY20" fmla="*/ 1133475 h 1428750"/>
              <a:gd name="connsiteX21" fmla="*/ 885825 w 1357659"/>
              <a:gd name="connsiteY21" fmla="*/ 1104900 h 1428750"/>
              <a:gd name="connsiteX22" fmla="*/ 895350 w 1357659"/>
              <a:gd name="connsiteY22" fmla="*/ 1066800 h 1428750"/>
              <a:gd name="connsiteX23" fmla="*/ 914400 w 1357659"/>
              <a:gd name="connsiteY23" fmla="*/ 1009650 h 1428750"/>
              <a:gd name="connsiteX24" fmla="*/ 1357520 w 1357659"/>
              <a:gd name="connsiteY24" fmla="*/ 287821 h 1428750"/>
              <a:gd name="connsiteX25" fmla="*/ 962025 w 1357659"/>
              <a:gd name="connsiteY25" fmla="*/ 114300 h 1428750"/>
              <a:gd name="connsiteX26" fmla="*/ 942975 w 1357659"/>
              <a:gd name="connsiteY26" fmla="*/ 57150 h 1428750"/>
              <a:gd name="connsiteX27" fmla="*/ 914400 w 1357659"/>
              <a:gd name="connsiteY27" fmla="*/ 0 h 1428750"/>
              <a:gd name="connsiteX28" fmla="*/ 838200 w 1357659"/>
              <a:gd name="connsiteY28" fmla="*/ 9525 h 1428750"/>
              <a:gd name="connsiteX29" fmla="*/ 781050 w 1357659"/>
              <a:gd name="connsiteY29" fmla="*/ 28575 h 1428750"/>
              <a:gd name="connsiteX30" fmla="*/ 723900 w 1357659"/>
              <a:gd name="connsiteY30" fmla="*/ 47625 h 1428750"/>
              <a:gd name="connsiteX31" fmla="*/ 695325 w 1357659"/>
              <a:gd name="connsiteY31" fmla="*/ 57150 h 1428750"/>
              <a:gd name="connsiteX32" fmla="*/ 600075 w 1357659"/>
              <a:gd name="connsiteY32" fmla="*/ 66675 h 1428750"/>
              <a:gd name="connsiteX33" fmla="*/ 504825 w 1357659"/>
              <a:gd name="connsiteY33" fmla="*/ 85725 h 1428750"/>
              <a:gd name="connsiteX34" fmla="*/ 428625 w 1357659"/>
              <a:gd name="connsiteY34" fmla="*/ 104775 h 1428750"/>
              <a:gd name="connsiteX35" fmla="*/ 400050 w 1357659"/>
              <a:gd name="connsiteY35" fmla="*/ 123825 h 1428750"/>
              <a:gd name="connsiteX36" fmla="*/ 314325 w 1357659"/>
              <a:gd name="connsiteY36" fmla="*/ 190500 h 1428750"/>
              <a:gd name="connsiteX37" fmla="*/ 257175 w 1357659"/>
              <a:gd name="connsiteY37" fmla="*/ 219075 h 1428750"/>
              <a:gd name="connsiteX38" fmla="*/ 228600 w 1357659"/>
              <a:gd name="connsiteY38" fmla="*/ 228600 h 1428750"/>
              <a:gd name="connsiteX39" fmla="*/ 200025 w 1357659"/>
              <a:gd name="connsiteY39" fmla="*/ 247650 h 1428750"/>
              <a:gd name="connsiteX40" fmla="*/ 171450 w 1357659"/>
              <a:gd name="connsiteY40" fmla="*/ 257175 h 1428750"/>
              <a:gd name="connsiteX41" fmla="*/ 114300 w 1357659"/>
              <a:gd name="connsiteY41" fmla="*/ 295275 h 1428750"/>
              <a:gd name="connsiteX42" fmla="*/ 57150 w 1357659"/>
              <a:gd name="connsiteY42" fmla="*/ 314325 h 1428750"/>
              <a:gd name="connsiteX43" fmla="*/ 0 w 1357659"/>
              <a:gd name="connsiteY43"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95275 w 1357659"/>
              <a:gd name="connsiteY4" fmla="*/ 1047750 h 1428750"/>
              <a:gd name="connsiteX5" fmla="*/ 361950 w 1357659"/>
              <a:gd name="connsiteY5" fmla="*/ 1104900 h 1428750"/>
              <a:gd name="connsiteX6" fmla="*/ 390525 w 1357659"/>
              <a:gd name="connsiteY6" fmla="*/ 1123950 h 1428750"/>
              <a:gd name="connsiteX7" fmla="*/ 409575 w 1357659"/>
              <a:gd name="connsiteY7" fmla="*/ 1152525 h 1428750"/>
              <a:gd name="connsiteX8" fmla="*/ 428625 w 1357659"/>
              <a:gd name="connsiteY8" fmla="*/ 1209675 h 1428750"/>
              <a:gd name="connsiteX9" fmla="*/ 457200 w 1357659"/>
              <a:gd name="connsiteY9" fmla="*/ 1228725 h 1428750"/>
              <a:gd name="connsiteX10" fmla="*/ 495300 w 1357659"/>
              <a:gd name="connsiteY10" fmla="*/ 1276350 h 1428750"/>
              <a:gd name="connsiteX11" fmla="*/ 542925 w 1357659"/>
              <a:gd name="connsiteY11" fmla="*/ 1323975 h 1428750"/>
              <a:gd name="connsiteX12" fmla="*/ 590550 w 1357659"/>
              <a:gd name="connsiteY12" fmla="*/ 1381125 h 1428750"/>
              <a:gd name="connsiteX13" fmla="*/ 638175 w 1357659"/>
              <a:gd name="connsiteY13" fmla="*/ 1428750 h 1428750"/>
              <a:gd name="connsiteX14" fmla="*/ 762000 w 1357659"/>
              <a:gd name="connsiteY14" fmla="*/ 1409700 h 1428750"/>
              <a:gd name="connsiteX15" fmla="*/ 790575 w 1357659"/>
              <a:gd name="connsiteY15" fmla="*/ 1390650 h 1428750"/>
              <a:gd name="connsiteX16" fmla="*/ 800100 w 1357659"/>
              <a:gd name="connsiteY16" fmla="*/ 1362075 h 1428750"/>
              <a:gd name="connsiteX17" fmla="*/ 838200 w 1357659"/>
              <a:gd name="connsiteY17" fmla="*/ 1304925 h 1428750"/>
              <a:gd name="connsiteX18" fmla="*/ 866775 w 1357659"/>
              <a:gd name="connsiteY18" fmla="*/ 1247775 h 1428750"/>
              <a:gd name="connsiteX19" fmla="*/ 876300 w 1357659"/>
              <a:gd name="connsiteY19" fmla="*/ 1133475 h 1428750"/>
              <a:gd name="connsiteX20" fmla="*/ 885825 w 1357659"/>
              <a:gd name="connsiteY20" fmla="*/ 1104900 h 1428750"/>
              <a:gd name="connsiteX21" fmla="*/ 895350 w 1357659"/>
              <a:gd name="connsiteY21" fmla="*/ 1066800 h 1428750"/>
              <a:gd name="connsiteX22" fmla="*/ 914400 w 1357659"/>
              <a:gd name="connsiteY22" fmla="*/ 1009650 h 1428750"/>
              <a:gd name="connsiteX23" fmla="*/ 1357520 w 1357659"/>
              <a:gd name="connsiteY23" fmla="*/ 287821 h 1428750"/>
              <a:gd name="connsiteX24" fmla="*/ 962025 w 1357659"/>
              <a:gd name="connsiteY24" fmla="*/ 114300 h 1428750"/>
              <a:gd name="connsiteX25" fmla="*/ 942975 w 1357659"/>
              <a:gd name="connsiteY25" fmla="*/ 57150 h 1428750"/>
              <a:gd name="connsiteX26" fmla="*/ 914400 w 1357659"/>
              <a:gd name="connsiteY26" fmla="*/ 0 h 1428750"/>
              <a:gd name="connsiteX27" fmla="*/ 838200 w 1357659"/>
              <a:gd name="connsiteY27" fmla="*/ 9525 h 1428750"/>
              <a:gd name="connsiteX28" fmla="*/ 781050 w 1357659"/>
              <a:gd name="connsiteY28" fmla="*/ 28575 h 1428750"/>
              <a:gd name="connsiteX29" fmla="*/ 723900 w 1357659"/>
              <a:gd name="connsiteY29" fmla="*/ 47625 h 1428750"/>
              <a:gd name="connsiteX30" fmla="*/ 695325 w 1357659"/>
              <a:gd name="connsiteY30" fmla="*/ 57150 h 1428750"/>
              <a:gd name="connsiteX31" fmla="*/ 600075 w 1357659"/>
              <a:gd name="connsiteY31" fmla="*/ 66675 h 1428750"/>
              <a:gd name="connsiteX32" fmla="*/ 504825 w 1357659"/>
              <a:gd name="connsiteY32" fmla="*/ 85725 h 1428750"/>
              <a:gd name="connsiteX33" fmla="*/ 428625 w 1357659"/>
              <a:gd name="connsiteY33" fmla="*/ 104775 h 1428750"/>
              <a:gd name="connsiteX34" fmla="*/ 400050 w 1357659"/>
              <a:gd name="connsiteY34" fmla="*/ 123825 h 1428750"/>
              <a:gd name="connsiteX35" fmla="*/ 314325 w 1357659"/>
              <a:gd name="connsiteY35" fmla="*/ 190500 h 1428750"/>
              <a:gd name="connsiteX36" fmla="*/ 257175 w 1357659"/>
              <a:gd name="connsiteY36" fmla="*/ 219075 h 1428750"/>
              <a:gd name="connsiteX37" fmla="*/ 228600 w 1357659"/>
              <a:gd name="connsiteY37" fmla="*/ 228600 h 1428750"/>
              <a:gd name="connsiteX38" fmla="*/ 200025 w 1357659"/>
              <a:gd name="connsiteY38" fmla="*/ 247650 h 1428750"/>
              <a:gd name="connsiteX39" fmla="*/ 171450 w 1357659"/>
              <a:gd name="connsiteY39" fmla="*/ 257175 h 1428750"/>
              <a:gd name="connsiteX40" fmla="*/ 114300 w 1357659"/>
              <a:gd name="connsiteY40" fmla="*/ 295275 h 1428750"/>
              <a:gd name="connsiteX41" fmla="*/ 57150 w 1357659"/>
              <a:gd name="connsiteY41" fmla="*/ 314325 h 1428750"/>
              <a:gd name="connsiteX42" fmla="*/ 0 w 1357659"/>
              <a:gd name="connsiteY42"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95275 w 1357659"/>
              <a:gd name="connsiteY4" fmla="*/ 1047750 h 1428750"/>
              <a:gd name="connsiteX5" fmla="*/ 361950 w 1357659"/>
              <a:gd name="connsiteY5" fmla="*/ 1104900 h 1428750"/>
              <a:gd name="connsiteX6" fmla="*/ 390525 w 1357659"/>
              <a:gd name="connsiteY6" fmla="*/ 1123950 h 1428750"/>
              <a:gd name="connsiteX7" fmla="*/ 428625 w 1357659"/>
              <a:gd name="connsiteY7" fmla="*/ 1209675 h 1428750"/>
              <a:gd name="connsiteX8" fmla="*/ 457200 w 1357659"/>
              <a:gd name="connsiteY8" fmla="*/ 1228725 h 1428750"/>
              <a:gd name="connsiteX9" fmla="*/ 495300 w 1357659"/>
              <a:gd name="connsiteY9" fmla="*/ 1276350 h 1428750"/>
              <a:gd name="connsiteX10" fmla="*/ 542925 w 1357659"/>
              <a:gd name="connsiteY10" fmla="*/ 1323975 h 1428750"/>
              <a:gd name="connsiteX11" fmla="*/ 590550 w 1357659"/>
              <a:gd name="connsiteY11" fmla="*/ 1381125 h 1428750"/>
              <a:gd name="connsiteX12" fmla="*/ 638175 w 1357659"/>
              <a:gd name="connsiteY12" fmla="*/ 1428750 h 1428750"/>
              <a:gd name="connsiteX13" fmla="*/ 762000 w 1357659"/>
              <a:gd name="connsiteY13" fmla="*/ 1409700 h 1428750"/>
              <a:gd name="connsiteX14" fmla="*/ 790575 w 1357659"/>
              <a:gd name="connsiteY14" fmla="*/ 1390650 h 1428750"/>
              <a:gd name="connsiteX15" fmla="*/ 800100 w 1357659"/>
              <a:gd name="connsiteY15" fmla="*/ 1362075 h 1428750"/>
              <a:gd name="connsiteX16" fmla="*/ 838200 w 1357659"/>
              <a:gd name="connsiteY16" fmla="*/ 1304925 h 1428750"/>
              <a:gd name="connsiteX17" fmla="*/ 866775 w 1357659"/>
              <a:gd name="connsiteY17" fmla="*/ 1247775 h 1428750"/>
              <a:gd name="connsiteX18" fmla="*/ 876300 w 1357659"/>
              <a:gd name="connsiteY18" fmla="*/ 1133475 h 1428750"/>
              <a:gd name="connsiteX19" fmla="*/ 885825 w 1357659"/>
              <a:gd name="connsiteY19" fmla="*/ 1104900 h 1428750"/>
              <a:gd name="connsiteX20" fmla="*/ 895350 w 1357659"/>
              <a:gd name="connsiteY20" fmla="*/ 1066800 h 1428750"/>
              <a:gd name="connsiteX21" fmla="*/ 914400 w 1357659"/>
              <a:gd name="connsiteY21" fmla="*/ 1009650 h 1428750"/>
              <a:gd name="connsiteX22" fmla="*/ 1357520 w 1357659"/>
              <a:gd name="connsiteY22" fmla="*/ 287821 h 1428750"/>
              <a:gd name="connsiteX23" fmla="*/ 962025 w 1357659"/>
              <a:gd name="connsiteY23" fmla="*/ 114300 h 1428750"/>
              <a:gd name="connsiteX24" fmla="*/ 942975 w 1357659"/>
              <a:gd name="connsiteY24" fmla="*/ 57150 h 1428750"/>
              <a:gd name="connsiteX25" fmla="*/ 914400 w 1357659"/>
              <a:gd name="connsiteY25" fmla="*/ 0 h 1428750"/>
              <a:gd name="connsiteX26" fmla="*/ 838200 w 1357659"/>
              <a:gd name="connsiteY26" fmla="*/ 9525 h 1428750"/>
              <a:gd name="connsiteX27" fmla="*/ 781050 w 1357659"/>
              <a:gd name="connsiteY27" fmla="*/ 28575 h 1428750"/>
              <a:gd name="connsiteX28" fmla="*/ 723900 w 1357659"/>
              <a:gd name="connsiteY28" fmla="*/ 47625 h 1428750"/>
              <a:gd name="connsiteX29" fmla="*/ 695325 w 1357659"/>
              <a:gd name="connsiteY29" fmla="*/ 57150 h 1428750"/>
              <a:gd name="connsiteX30" fmla="*/ 600075 w 1357659"/>
              <a:gd name="connsiteY30" fmla="*/ 66675 h 1428750"/>
              <a:gd name="connsiteX31" fmla="*/ 504825 w 1357659"/>
              <a:gd name="connsiteY31" fmla="*/ 85725 h 1428750"/>
              <a:gd name="connsiteX32" fmla="*/ 428625 w 1357659"/>
              <a:gd name="connsiteY32" fmla="*/ 104775 h 1428750"/>
              <a:gd name="connsiteX33" fmla="*/ 400050 w 1357659"/>
              <a:gd name="connsiteY33" fmla="*/ 123825 h 1428750"/>
              <a:gd name="connsiteX34" fmla="*/ 314325 w 1357659"/>
              <a:gd name="connsiteY34" fmla="*/ 190500 h 1428750"/>
              <a:gd name="connsiteX35" fmla="*/ 257175 w 1357659"/>
              <a:gd name="connsiteY35" fmla="*/ 219075 h 1428750"/>
              <a:gd name="connsiteX36" fmla="*/ 228600 w 1357659"/>
              <a:gd name="connsiteY36" fmla="*/ 228600 h 1428750"/>
              <a:gd name="connsiteX37" fmla="*/ 200025 w 1357659"/>
              <a:gd name="connsiteY37" fmla="*/ 247650 h 1428750"/>
              <a:gd name="connsiteX38" fmla="*/ 171450 w 1357659"/>
              <a:gd name="connsiteY38" fmla="*/ 257175 h 1428750"/>
              <a:gd name="connsiteX39" fmla="*/ 114300 w 1357659"/>
              <a:gd name="connsiteY39" fmla="*/ 295275 h 1428750"/>
              <a:gd name="connsiteX40" fmla="*/ 57150 w 1357659"/>
              <a:gd name="connsiteY40" fmla="*/ 314325 h 1428750"/>
              <a:gd name="connsiteX41" fmla="*/ 0 w 1357659"/>
              <a:gd name="connsiteY41"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95275 w 1357659"/>
              <a:gd name="connsiteY4" fmla="*/ 1047750 h 1428750"/>
              <a:gd name="connsiteX5" fmla="*/ 390525 w 1357659"/>
              <a:gd name="connsiteY5" fmla="*/ 1123950 h 1428750"/>
              <a:gd name="connsiteX6" fmla="*/ 428625 w 1357659"/>
              <a:gd name="connsiteY6" fmla="*/ 1209675 h 1428750"/>
              <a:gd name="connsiteX7" fmla="*/ 457200 w 1357659"/>
              <a:gd name="connsiteY7" fmla="*/ 1228725 h 1428750"/>
              <a:gd name="connsiteX8" fmla="*/ 495300 w 1357659"/>
              <a:gd name="connsiteY8" fmla="*/ 1276350 h 1428750"/>
              <a:gd name="connsiteX9" fmla="*/ 542925 w 1357659"/>
              <a:gd name="connsiteY9" fmla="*/ 1323975 h 1428750"/>
              <a:gd name="connsiteX10" fmla="*/ 590550 w 1357659"/>
              <a:gd name="connsiteY10" fmla="*/ 1381125 h 1428750"/>
              <a:gd name="connsiteX11" fmla="*/ 638175 w 1357659"/>
              <a:gd name="connsiteY11" fmla="*/ 1428750 h 1428750"/>
              <a:gd name="connsiteX12" fmla="*/ 762000 w 1357659"/>
              <a:gd name="connsiteY12" fmla="*/ 1409700 h 1428750"/>
              <a:gd name="connsiteX13" fmla="*/ 790575 w 1357659"/>
              <a:gd name="connsiteY13" fmla="*/ 1390650 h 1428750"/>
              <a:gd name="connsiteX14" fmla="*/ 800100 w 1357659"/>
              <a:gd name="connsiteY14" fmla="*/ 1362075 h 1428750"/>
              <a:gd name="connsiteX15" fmla="*/ 838200 w 1357659"/>
              <a:gd name="connsiteY15" fmla="*/ 1304925 h 1428750"/>
              <a:gd name="connsiteX16" fmla="*/ 866775 w 1357659"/>
              <a:gd name="connsiteY16" fmla="*/ 1247775 h 1428750"/>
              <a:gd name="connsiteX17" fmla="*/ 876300 w 1357659"/>
              <a:gd name="connsiteY17" fmla="*/ 1133475 h 1428750"/>
              <a:gd name="connsiteX18" fmla="*/ 885825 w 1357659"/>
              <a:gd name="connsiteY18" fmla="*/ 1104900 h 1428750"/>
              <a:gd name="connsiteX19" fmla="*/ 895350 w 1357659"/>
              <a:gd name="connsiteY19" fmla="*/ 1066800 h 1428750"/>
              <a:gd name="connsiteX20" fmla="*/ 914400 w 1357659"/>
              <a:gd name="connsiteY20" fmla="*/ 1009650 h 1428750"/>
              <a:gd name="connsiteX21" fmla="*/ 1357520 w 1357659"/>
              <a:gd name="connsiteY21" fmla="*/ 287821 h 1428750"/>
              <a:gd name="connsiteX22" fmla="*/ 962025 w 1357659"/>
              <a:gd name="connsiteY22" fmla="*/ 114300 h 1428750"/>
              <a:gd name="connsiteX23" fmla="*/ 942975 w 1357659"/>
              <a:gd name="connsiteY23" fmla="*/ 57150 h 1428750"/>
              <a:gd name="connsiteX24" fmla="*/ 914400 w 1357659"/>
              <a:gd name="connsiteY24" fmla="*/ 0 h 1428750"/>
              <a:gd name="connsiteX25" fmla="*/ 838200 w 1357659"/>
              <a:gd name="connsiteY25" fmla="*/ 9525 h 1428750"/>
              <a:gd name="connsiteX26" fmla="*/ 781050 w 1357659"/>
              <a:gd name="connsiteY26" fmla="*/ 28575 h 1428750"/>
              <a:gd name="connsiteX27" fmla="*/ 723900 w 1357659"/>
              <a:gd name="connsiteY27" fmla="*/ 47625 h 1428750"/>
              <a:gd name="connsiteX28" fmla="*/ 695325 w 1357659"/>
              <a:gd name="connsiteY28" fmla="*/ 57150 h 1428750"/>
              <a:gd name="connsiteX29" fmla="*/ 600075 w 1357659"/>
              <a:gd name="connsiteY29" fmla="*/ 66675 h 1428750"/>
              <a:gd name="connsiteX30" fmla="*/ 504825 w 1357659"/>
              <a:gd name="connsiteY30" fmla="*/ 85725 h 1428750"/>
              <a:gd name="connsiteX31" fmla="*/ 428625 w 1357659"/>
              <a:gd name="connsiteY31" fmla="*/ 104775 h 1428750"/>
              <a:gd name="connsiteX32" fmla="*/ 400050 w 1357659"/>
              <a:gd name="connsiteY32" fmla="*/ 123825 h 1428750"/>
              <a:gd name="connsiteX33" fmla="*/ 314325 w 1357659"/>
              <a:gd name="connsiteY33" fmla="*/ 190500 h 1428750"/>
              <a:gd name="connsiteX34" fmla="*/ 257175 w 1357659"/>
              <a:gd name="connsiteY34" fmla="*/ 219075 h 1428750"/>
              <a:gd name="connsiteX35" fmla="*/ 228600 w 1357659"/>
              <a:gd name="connsiteY35" fmla="*/ 228600 h 1428750"/>
              <a:gd name="connsiteX36" fmla="*/ 200025 w 1357659"/>
              <a:gd name="connsiteY36" fmla="*/ 247650 h 1428750"/>
              <a:gd name="connsiteX37" fmla="*/ 171450 w 1357659"/>
              <a:gd name="connsiteY37" fmla="*/ 257175 h 1428750"/>
              <a:gd name="connsiteX38" fmla="*/ 114300 w 1357659"/>
              <a:gd name="connsiteY38" fmla="*/ 295275 h 1428750"/>
              <a:gd name="connsiteX39" fmla="*/ 57150 w 1357659"/>
              <a:gd name="connsiteY39" fmla="*/ 314325 h 1428750"/>
              <a:gd name="connsiteX40" fmla="*/ 0 w 1357659"/>
              <a:gd name="connsiteY40"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95275 w 1357659"/>
              <a:gd name="connsiteY4" fmla="*/ 1047750 h 1428750"/>
              <a:gd name="connsiteX5" fmla="*/ 428625 w 1357659"/>
              <a:gd name="connsiteY5" fmla="*/ 1209675 h 1428750"/>
              <a:gd name="connsiteX6" fmla="*/ 457200 w 1357659"/>
              <a:gd name="connsiteY6" fmla="*/ 1228725 h 1428750"/>
              <a:gd name="connsiteX7" fmla="*/ 495300 w 1357659"/>
              <a:gd name="connsiteY7" fmla="*/ 1276350 h 1428750"/>
              <a:gd name="connsiteX8" fmla="*/ 542925 w 1357659"/>
              <a:gd name="connsiteY8" fmla="*/ 1323975 h 1428750"/>
              <a:gd name="connsiteX9" fmla="*/ 590550 w 1357659"/>
              <a:gd name="connsiteY9" fmla="*/ 1381125 h 1428750"/>
              <a:gd name="connsiteX10" fmla="*/ 638175 w 1357659"/>
              <a:gd name="connsiteY10" fmla="*/ 1428750 h 1428750"/>
              <a:gd name="connsiteX11" fmla="*/ 762000 w 1357659"/>
              <a:gd name="connsiteY11" fmla="*/ 1409700 h 1428750"/>
              <a:gd name="connsiteX12" fmla="*/ 790575 w 1357659"/>
              <a:gd name="connsiteY12" fmla="*/ 1390650 h 1428750"/>
              <a:gd name="connsiteX13" fmla="*/ 800100 w 1357659"/>
              <a:gd name="connsiteY13" fmla="*/ 1362075 h 1428750"/>
              <a:gd name="connsiteX14" fmla="*/ 838200 w 1357659"/>
              <a:gd name="connsiteY14" fmla="*/ 1304925 h 1428750"/>
              <a:gd name="connsiteX15" fmla="*/ 866775 w 1357659"/>
              <a:gd name="connsiteY15" fmla="*/ 1247775 h 1428750"/>
              <a:gd name="connsiteX16" fmla="*/ 876300 w 1357659"/>
              <a:gd name="connsiteY16" fmla="*/ 1133475 h 1428750"/>
              <a:gd name="connsiteX17" fmla="*/ 885825 w 1357659"/>
              <a:gd name="connsiteY17" fmla="*/ 1104900 h 1428750"/>
              <a:gd name="connsiteX18" fmla="*/ 895350 w 1357659"/>
              <a:gd name="connsiteY18" fmla="*/ 1066800 h 1428750"/>
              <a:gd name="connsiteX19" fmla="*/ 914400 w 1357659"/>
              <a:gd name="connsiteY19" fmla="*/ 1009650 h 1428750"/>
              <a:gd name="connsiteX20" fmla="*/ 1357520 w 1357659"/>
              <a:gd name="connsiteY20" fmla="*/ 287821 h 1428750"/>
              <a:gd name="connsiteX21" fmla="*/ 962025 w 1357659"/>
              <a:gd name="connsiteY21" fmla="*/ 114300 h 1428750"/>
              <a:gd name="connsiteX22" fmla="*/ 942975 w 1357659"/>
              <a:gd name="connsiteY22" fmla="*/ 57150 h 1428750"/>
              <a:gd name="connsiteX23" fmla="*/ 914400 w 1357659"/>
              <a:gd name="connsiteY23" fmla="*/ 0 h 1428750"/>
              <a:gd name="connsiteX24" fmla="*/ 838200 w 1357659"/>
              <a:gd name="connsiteY24" fmla="*/ 9525 h 1428750"/>
              <a:gd name="connsiteX25" fmla="*/ 781050 w 1357659"/>
              <a:gd name="connsiteY25" fmla="*/ 28575 h 1428750"/>
              <a:gd name="connsiteX26" fmla="*/ 723900 w 1357659"/>
              <a:gd name="connsiteY26" fmla="*/ 47625 h 1428750"/>
              <a:gd name="connsiteX27" fmla="*/ 695325 w 1357659"/>
              <a:gd name="connsiteY27" fmla="*/ 57150 h 1428750"/>
              <a:gd name="connsiteX28" fmla="*/ 600075 w 1357659"/>
              <a:gd name="connsiteY28" fmla="*/ 66675 h 1428750"/>
              <a:gd name="connsiteX29" fmla="*/ 504825 w 1357659"/>
              <a:gd name="connsiteY29" fmla="*/ 85725 h 1428750"/>
              <a:gd name="connsiteX30" fmla="*/ 428625 w 1357659"/>
              <a:gd name="connsiteY30" fmla="*/ 104775 h 1428750"/>
              <a:gd name="connsiteX31" fmla="*/ 400050 w 1357659"/>
              <a:gd name="connsiteY31" fmla="*/ 123825 h 1428750"/>
              <a:gd name="connsiteX32" fmla="*/ 314325 w 1357659"/>
              <a:gd name="connsiteY32" fmla="*/ 190500 h 1428750"/>
              <a:gd name="connsiteX33" fmla="*/ 257175 w 1357659"/>
              <a:gd name="connsiteY33" fmla="*/ 219075 h 1428750"/>
              <a:gd name="connsiteX34" fmla="*/ 228600 w 1357659"/>
              <a:gd name="connsiteY34" fmla="*/ 228600 h 1428750"/>
              <a:gd name="connsiteX35" fmla="*/ 200025 w 1357659"/>
              <a:gd name="connsiteY35" fmla="*/ 247650 h 1428750"/>
              <a:gd name="connsiteX36" fmla="*/ 171450 w 1357659"/>
              <a:gd name="connsiteY36" fmla="*/ 257175 h 1428750"/>
              <a:gd name="connsiteX37" fmla="*/ 114300 w 1357659"/>
              <a:gd name="connsiteY37" fmla="*/ 295275 h 1428750"/>
              <a:gd name="connsiteX38" fmla="*/ 57150 w 1357659"/>
              <a:gd name="connsiteY38" fmla="*/ 314325 h 1428750"/>
              <a:gd name="connsiteX39" fmla="*/ 0 w 1357659"/>
              <a:gd name="connsiteY39"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95275 w 1357659"/>
              <a:gd name="connsiteY4" fmla="*/ 1047750 h 1428750"/>
              <a:gd name="connsiteX5" fmla="*/ 428625 w 1357659"/>
              <a:gd name="connsiteY5" fmla="*/ 1209675 h 1428750"/>
              <a:gd name="connsiteX6" fmla="*/ 495300 w 1357659"/>
              <a:gd name="connsiteY6" fmla="*/ 1276350 h 1428750"/>
              <a:gd name="connsiteX7" fmla="*/ 542925 w 1357659"/>
              <a:gd name="connsiteY7" fmla="*/ 1323975 h 1428750"/>
              <a:gd name="connsiteX8" fmla="*/ 590550 w 1357659"/>
              <a:gd name="connsiteY8" fmla="*/ 1381125 h 1428750"/>
              <a:gd name="connsiteX9" fmla="*/ 638175 w 1357659"/>
              <a:gd name="connsiteY9" fmla="*/ 1428750 h 1428750"/>
              <a:gd name="connsiteX10" fmla="*/ 762000 w 1357659"/>
              <a:gd name="connsiteY10" fmla="*/ 1409700 h 1428750"/>
              <a:gd name="connsiteX11" fmla="*/ 790575 w 1357659"/>
              <a:gd name="connsiteY11" fmla="*/ 1390650 h 1428750"/>
              <a:gd name="connsiteX12" fmla="*/ 800100 w 1357659"/>
              <a:gd name="connsiteY12" fmla="*/ 1362075 h 1428750"/>
              <a:gd name="connsiteX13" fmla="*/ 838200 w 1357659"/>
              <a:gd name="connsiteY13" fmla="*/ 1304925 h 1428750"/>
              <a:gd name="connsiteX14" fmla="*/ 866775 w 1357659"/>
              <a:gd name="connsiteY14" fmla="*/ 1247775 h 1428750"/>
              <a:gd name="connsiteX15" fmla="*/ 876300 w 1357659"/>
              <a:gd name="connsiteY15" fmla="*/ 1133475 h 1428750"/>
              <a:gd name="connsiteX16" fmla="*/ 885825 w 1357659"/>
              <a:gd name="connsiteY16" fmla="*/ 1104900 h 1428750"/>
              <a:gd name="connsiteX17" fmla="*/ 895350 w 1357659"/>
              <a:gd name="connsiteY17" fmla="*/ 1066800 h 1428750"/>
              <a:gd name="connsiteX18" fmla="*/ 914400 w 1357659"/>
              <a:gd name="connsiteY18" fmla="*/ 1009650 h 1428750"/>
              <a:gd name="connsiteX19" fmla="*/ 1357520 w 1357659"/>
              <a:gd name="connsiteY19" fmla="*/ 287821 h 1428750"/>
              <a:gd name="connsiteX20" fmla="*/ 962025 w 1357659"/>
              <a:gd name="connsiteY20" fmla="*/ 114300 h 1428750"/>
              <a:gd name="connsiteX21" fmla="*/ 942975 w 1357659"/>
              <a:gd name="connsiteY21" fmla="*/ 57150 h 1428750"/>
              <a:gd name="connsiteX22" fmla="*/ 914400 w 1357659"/>
              <a:gd name="connsiteY22" fmla="*/ 0 h 1428750"/>
              <a:gd name="connsiteX23" fmla="*/ 838200 w 1357659"/>
              <a:gd name="connsiteY23" fmla="*/ 9525 h 1428750"/>
              <a:gd name="connsiteX24" fmla="*/ 781050 w 1357659"/>
              <a:gd name="connsiteY24" fmla="*/ 28575 h 1428750"/>
              <a:gd name="connsiteX25" fmla="*/ 723900 w 1357659"/>
              <a:gd name="connsiteY25" fmla="*/ 47625 h 1428750"/>
              <a:gd name="connsiteX26" fmla="*/ 695325 w 1357659"/>
              <a:gd name="connsiteY26" fmla="*/ 57150 h 1428750"/>
              <a:gd name="connsiteX27" fmla="*/ 600075 w 1357659"/>
              <a:gd name="connsiteY27" fmla="*/ 66675 h 1428750"/>
              <a:gd name="connsiteX28" fmla="*/ 504825 w 1357659"/>
              <a:gd name="connsiteY28" fmla="*/ 85725 h 1428750"/>
              <a:gd name="connsiteX29" fmla="*/ 428625 w 1357659"/>
              <a:gd name="connsiteY29" fmla="*/ 104775 h 1428750"/>
              <a:gd name="connsiteX30" fmla="*/ 400050 w 1357659"/>
              <a:gd name="connsiteY30" fmla="*/ 123825 h 1428750"/>
              <a:gd name="connsiteX31" fmla="*/ 314325 w 1357659"/>
              <a:gd name="connsiteY31" fmla="*/ 190500 h 1428750"/>
              <a:gd name="connsiteX32" fmla="*/ 257175 w 1357659"/>
              <a:gd name="connsiteY32" fmla="*/ 219075 h 1428750"/>
              <a:gd name="connsiteX33" fmla="*/ 228600 w 1357659"/>
              <a:gd name="connsiteY33" fmla="*/ 228600 h 1428750"/>
              <a:gd name="connsiteX34" fmla="*/ 200025 w 1357659"/>
              <a:gd name="connsiteY34" fmla="*/ 247650 h 1428750"/>
              <a:gd name="connsiteX35" fmla="*/ 171450 w 1357659"/>
              <a:gd name="connsiteY35" fmla="*/ 257175 h 1428750"/>
              <a:gd name="connsiteX36" fmla="*/ 114300 w 1357659"/>
              <a:gd name="connsiteY36" fmla="*/ 295275 h 1428750"/>
              <a:gd name="connsiteX37" fmla="*/ 57150 w 1357659"/>
              <a:gd name="connsiteY37" fmla="*/ 314325 h 1428750"/>
              <a:gd name="connsiteX38" fmla="*/ 0 w 1357659"/>
              <a:gd name="connsiteY38"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57175 w 1357659"/>
              <a:gd name="connsiteY3" fmla="*/ 962025 h 1428750"/>
              <a:gd name="connsiteX4" fmla="*/ 295275 w 1357659"/>
              <a:gd name="connsiteY4" fmla="*/ 1047750 h 1428750"/>
              <a:gd name="connsiteX5" fmla="*/ 428625 w 1357659"/>
              <a:gd name="connsiteY5" fmla="*/ 1209675 h 1428750"/>
              <a:gd name="connsiteX6" fmla="*/ 542925 w 1357659"/>
              <a:gd name="connsiteY6" fmla="*/ 1323975 h 1428750"/>
              <a:gd name="connsiteX7" fmla="*/ 590550 w 1357659"/>
              <a:gd name="connsiteY7" fmla="*/ 1381125 h 1428750"/>
              <a:gd name="connsiteX8" fmla="*/ 638175 w 1357659"/>
              <a:gd name="connsiteY8" fmla="*/ 1428750 h 1428750"/>
              <a:gd name="connsiteX9" fmla="*/ 762000 w 1357659"/>
              <a:gd name="connsiteY9" fmla="*/ 1409700 h 1428750"/>
              <a:gd name="connsiteX10" fmla="*/ 790575 w 1357659"/>
              <a:gd name="connsiteY10" fmla="*/ 1390650 h 1428750"/>
              <a:gd name="connsiteX11" fmla="*/ 800100 w 1357659"/>
              <a:gd name="connsiteY11" fmla="*/ 1362075 h 1428750"/>
              <a:gd name="connsiteX12" fmla="*/ 838200 w 1357659"/>
              <a:gd name="connsiteY12" fmla="*/ 1304925 h 1428750"/>
              <a:gd name="connsiteX13" fmla="*/ 866775 w 1357659"/>
              <a:gd name="connsiteY13" fmla="*/ 1247775 h 1428750"/>
              <a:gd name="connsiteX14" fmla="*/ 876300 w 1357659"/>
              <a:gd name="connsiteY14" fmla="*/ 1133475 h 1428750"/>
              <a:gd name="connsiteX15" fmla="*/ 885825 w 1357659"/>
              <a:gd name="connsiteY15" fmla="*/ 1104900 h 1428750"/>
              <a:gd name="connsiteX16" fmla="*/ 895350 w 1357659"/>
              <a:gd name="connsiteY16" fmla="*/ 1066800 h 1428750"/>
              <a:gd name="connsiteX17" fmla="*/ 914400 w 1357659"/>
              <a:gd name="connsiteY17" fmla="*/ 1009650 h 1428750"/>
              <a:gd name="connsiteX18" fmla="*/ 1357520 w 1357659"/>
              <a:gd name="connsiteY18" fmla="*/ 287821 h 1428750"/>
              <a:gd name="connsiteX19" fmla="*/ 962025 w 1357659"/>
              <a:gd name="connsiteY19" fmla="*/ 114300 h 1428750"/>
              <a:gd name="connsiteX20" fmla="*/ 942975 w 1357659"/>
              <a:gd name="connsiteY20" fmla="*/ 57150 h 1428750"/>
              <a:gd name="connsiteX21" fmla="*/ 914400 w 1357659"/>
              <a:gd name="connsiteY21" fmla="*/ 0 h 1428750"/>
              <a:gd name="connsiteX22" fmla="*/ 838200 w 1357659"/>
              <a:gd name="connsiteY22" fmla="*/ 9525 h 1428750"/>
              <a:gd name="connsiteX23" fmla="*/ 781050 w 1357659"/>
              <a:gd name="connsiteY23" fmla="*/ 28575 h 1428750"/>
              <a:gd name="connsiteX24" fmla="*/ 723900 w 1357659"/>
              <a:gd name="connsiteY24" fmla="*/ 47625 h 1428750"/>
              <a:gd name="connsiteX25" fmla="*/ 695325 w 1357659"/>
              <a:gd name="connsiteY25" fmla="*/ 57150 h 1428750"/>
              <a:gd name="connsiteX26" fmla="*/ 600075 w 1357659"/>
              <a:gd name="connsiteY26" fmla="*/ 66675 h 1428750"/>
              <a:gd name="connsiteX27" fmla="*/ 504825 w 1357659"/>
              <a:gd name="connsiteY27" fmla="*/ 85725 h 1428750"/>
              <a:gd name="connsiteX28" fmla="*/ 428625 w 1357659"/>
              <a:gd name="connsiteY28" fmla="*/ 104775 h 1428750"/>
              <a:gd name="connsiteX29" fmla="*/ 400050 w 1357659"/>
              <a:gd name="connsiteY29" fmla="*/ 123825 h 1428750"/>
              <a:gd name="connsiteX30" fmla="*/ 314325 w 1357659"/>
              <a:gd name="connsiteY30" fmla="*/ 190500 h 1428750"/>
              <a:gd name="connsiteX31" fmla="*/ 257175 w 1357659"/>
              <a:gd name="connsiteY31" fmla="*/ 219075 h 1428750"/>
              <a:gd name="connsiteX32" fmla="*/ 228600 w 1357659"/>
              <a:gd name="connsiteY32" fmla="*/ 228600 h 1428750"/>
              <a:gd name="connsiteX33" fmla="*/ 200025 w 1357659"/>
              <a:gd name="connsiteY33" fmla="*/ 247650 h 1428750"/>
              <a:gd name="connsiteX34" fmla="*/ 171450 w 1357659"/>
              <a:gd name="connsiteY34" fmla="*/ 257175 h 1428750"/>
              <a:gd name="connsiteX35" fmla="*/ 114300 w 1357659"/>
              <a:gd name="connsiteY35" fmla="*/ 295275 h 1428750"/>
              <a:gd name="connsiteX36" fmla="*/ 57150 w 1357659"/>
              <a:gd name="connsiteY36" fmla="*/ 314325 h 1428750"/>
              <a:gd name="connsiteX37" fmla="*/ 0 w 1357659"/>
              <a:gd name="connsiteY37"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314325 w 1357659"/>
              <a:gd name="connsiteY29" fmla="*/ 190500 h 1428750"/>
              <a:gd name="connsiteX30" fmla="*/ 257175 w 1357659"/>
              <a:gd name="connsiteY30" fmla="*/ 219075 h 1428750"/>
              <a:gd name="connsiteX31" fmla="*/ 228600 w 1357659"/>
              <a:gd name="connsiteY31" fmla="*/ 228600 h 1428750"/>
              <a:gd name="connsiteX32" fmla="*/ 200025 w 1357659"/>
              <a:gd name="connsiteY32" fmla="*/ 247650 h 1428750"/>
              <a:gd name="connsiteX33" fmla="*/ 171450 w 1357659"/>
              <a:gd name="connsiteY33" fmla="*/ 257175 h 1428750"/>
              <a:gd name="connsiteX34" fmla="*/ 114300 w 1357659"/>
              <a:gd name="connsiteY34" fmla="*/ 295275 h 1428750"/>
              <a:gd name="connsiteX35" fmla="*/ 57150 w 1357659"/>
              <a:gd name="connsiteY35" fmla="*/ 314325 h 1428750"/>
              <a:gd name="connsiteX36" fmla="*/ 0 w 1357659"/>
              <a:gd name="connsiteY36"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314325 w 1357659"/>
              <a:gd name="connsiteY29" fmla="*/ 190500 h 1428750"/>
              <a:gd name="connsiteX30" fmla="*/ 257175 w 1357659"/>
              <a:gd name="connsiteY30" fmla="*/ 219075 h 1428750"/>
              <a:gd name="connsiteX31" fmla="*/ 228600 w 1357659"/>
              <a:gd name="connsiteY31" fmla="*/ 228600 h 1428750"/>
              <a:gd name="connsiteX32" fmla="*/ 200025 w 1357659"/>
              <a:gd name="connsiteY32" fmla="*/ 247650 h 1428750"/>
              <a:gd name="connsiteX33" fmla="*/ 171450 w 1357659"/>
              <a:gd name="connsiteY33" fmla="*/ 257175 h 1428750"/>
              <a:gd name="connsiteX34" fmla="*/ 57150 w 1357659"/>
              <a:gd name="connsiteY34" fmla="*/ 314325 h 1428750"/>
              <a:gd name="connsiteX35" fmla="*/ 0 w 1357659"/>
              <a:gd name="connsiteY35"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314325 w 1357659"/>
              <a:gd name="connsiteY29" fmla="*/ 190500 h 1428750"/>
              <a:gd name="connsiteX30" fmla="*/ 257175 w 1357659"/>
              <a:gd name="connsiteY30" fmla="*/ 219075 h 1428750"/>
              <a:gd name="connsiteX31" fmla="*/ 228600 w 1357659"/>
              <a:gd name="connsiteY31" fmla="*/ 228600 h 1428750"/>
              <a:gd name="connsiteX32" fmla="*/ 200025 w 1357659"/>
              <a:gd name="connsiteY32" fmla="*/ 247650 h 1428750"/>
              <a:gd name="connsiteX33" fmla="*/ 171450 w 1357659"/>
              <a:gd name="connsiteY33" fmla="*/ 257175 h 1428750"/>
              <a:gd name="connsiteX34" fmla="*/ 0 w 1357659"/>
              <a:gd name="connsiteY34"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314325 w 1357659"/>
              <a:gd name="connsiteY29" fmla="*/ 190500 h 1428750"/>
              <a:gd name="connsiteX30" fmla="*/ 257175 w 1357659"/>
              <a:gd name="connsiteY30" fmla="*/ 219075 h 1428750"/>
              <a:gd name="connsiteX31" fmla="*/ 228600 w 1357659"/>
              <a:gd name="connsiteY31" fmla="*/ 228600 h 1428750"/>
              <a:gd name="connsiteX32" fmla="*/ 200025 w 1357659"/>
              <a:gd name="connsiteY32" fmla="*/ 247650 h 1428750"/>
              <a:gd name="connsiteX33" fmla="*/ 0 w 1357659"/>
              <a:gd name="connsiteY33"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314325 w 1357659"/>
              <a:gd name="connsiteY29" fmla="*/ 190500 h 1428750"/>
              <a:gd name="connsiteX30" fmla="*/ 228600 w 1357659"/>
              <a:gd name="connsiteY30" fmla="*/ 228600 h 1428750"/>
              <a:gd name="connsiteX31" fmla="*/ 200025 w 1357659"/>
              <a:gd name="connsiteY31" fmla="*/ 247650 h 1428750"/>
              <a:gd name="connsiteX32" fmla="*/ 0 w 1357659"/>
              <a:gd name="connsiteY32"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314325 w 1357659"/>
              <a:gd name="connsiteY29" fmla="*/ 190500 h 1428750"/>
              <a:gd name="connsiteX30" fmla="*/ 228600 w 1357659"/>
              <a:gd name="connsiteY30" fmla="*/ 228600 h 1428750"/>
              <a:gd name="connsiteX31" fmla="*/ 0 w 1357659"/>
              <a:gd name="connsiteY31"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400050 w 1357659"/>
              <a:gd name="connsiteY28" fmla="*/ 123825 h 1428750"/>
              <a:gd name="connsiteX29" fmla="*/ 228600 w 1357659"/>
              <a:gd name="connsiteY29" fmla="*/ 228600 h 1428750"/>
              <a:gd name="connsiteX30" fmla="*/ 0 w 1357659"/>
              <a:gd name="connsiteY30"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504825 w 1357659"/>
              <a:gd name="connsiteY26" fmla="*/ 85725 h 1428750"/>
              <a:gd name="connsiteX27" fmla="*/ 428625 w 1357659"/>
              <a:gd name="connsiteY27" fmla="*/ 104775 h 1428750"/>
              <a:gd name="connsiteX28" fmla="*/ 228600 w 1357659"/>
              <a:gd name="connsiteY28" fmla="*/ 228600 h 1428750"/>
              <a:gd name="connsiteX29" fmla="*/ 0 w 1357659"/>
              <a:gd name="connsiteY29"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95325 w 1357659"/>
              <a:gd name="connsiteY24" fmla="*/ 57150 h 1428750"/>
              <a:gd name="connsiteX25" fmla="*/ 600075 w 1357659"/>
              <a:gd name="connsiteY25" fmla="*/ 66675 h 1428750"/>
              <a:gd name="connsiteX26" fmla="*/ 428625 w 1357659"/>
              <a:gd name="connsiteY26" fmla="*/ 104775 h 1428750"/>
              <a:gd name="connsiteX27" fmla="*/ 228600 w 1357659"/>
              <a:gd name="connsiteY27" fmla="*/ 228600 h 1428750"/>
              <a:gd name="connsiteX28" fmla="*/ 0 w 1357659"/>
              <a:gd name="connsiteY28"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723900 w 1357659"/>
              <a:gd name="connsiteY23" fmla="*/ 47625 h 1428750"/>
              <a:gd name="connsiteX24" fmla="*/ 600075 w 1357659"/>
              <a:gd name="connsiteY24" fmla="*/ 66675 h 1428750"/>
              <a:gd name="connsiteX25" fmla="*/ 428625 w 1357659"/>
              <a:gd name="connsiteY25" fmla="*/ 104775 h 1428750"/>
              <a:gd name="connsiteX26" fmla="*/ 228600 w 1357659"/>
              <a:gd name="connsiteY26" fmla="*/ 228600 h 1428750"/>
              <a:gd name="connsiteX27" fmla="*/ 0 w 1357659"/>
              <a:gd name="connsiteY27"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781050 w 1357659"/>
              <a:gd name="connsiteY22" fmla="*/ 28575 h 1428750"/>
              <a:gd name="connsiteX23" fmla="*/ 600075 w 1357659"/>
              <a:gd name="connsiteY23" fmla="*/ 66675 h 1428750"/>
              <a:gd name="connsiteX24" fmla="*/ 428625 w 1357659"/>
              <a:gd name="connsiteY24" fmla="*/ 104775 h 1428750"/>
              <a:gd name="connsiteX25" fmla="*/ 228600 w 1357659"/>
              <a:gd name="connsiteY25" fmla="*/ 228600 h 1428750"/>
              <a:gd name="connsiteX26" fmla="*/ 0 w 1357659"/>
              <a:gd name="connsiteY26"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838200 w 1357659"/>
              <a:gd name="connsiteY21" fmla="*/ 9525 h 1428750"/>
              <a:gd name="connsiteX22" fmla="*/ 600075 w 1357659"/>
              <a:gd name="connsiteY22" fmla="*/ 66675 h 1428750"/>
              <a:gd name="connsiteX23" fmla="*/ 428625 w 1357659"/>
              <a:gd name="connsiteY23" fmla="*/ 104775 h 1428750"/>
              <a:gd name="connsiteX24" fmla="*/ 228600 w 1357659"/>
              <a:gd name="connsiteY24" fmla="*/ 228600 h 1428750"/>
              <a:gd name="connsiteX25" fmla="*/ 0 w 1357659"/>
              <a:gd name="connsiteY25" fmla="*/ 333375 h 1428750"/>
              <a:gd name="connsiteX0" fmla="*/ 0 w 1357659"/>
              <a:gd name="connsiteY0" fmla="*/ 333375 h 1428750"/>
              <a:gd name="connsiteX1" fmla="*/ 0 w 1357659"/>
              <a:gd name="connsiteY1" fmla="*/ 333375 h 1428750"/>
              <a:gd name="connsiteX2" fmla="*/ 152400 w 1357659"/>
              <a:gd name="connsiteY2" fmla="*/ 771525 h 1428750"/>
              <a:gd name="connsiteX3" fmla="*/ 295275 w 1357659"/>
              <a:gd name="connsiteY3" fmla="*/ 1047750 h 1428750"/>
              <a:gd name="connsiteX4" fmla="*/ 428625 w 1357659"/>
              <a:gd name="connsiteY4" fmla="*/ 1209675 h 1428750"/>
              <a:gd name="connsiteX5" fmla="*/ 542925 w 1357659"/>
              <a:gd name="connsiteY5" fmla="*/ 1323975 h 1428750"/>
              <a:gd name="connsiteX6" fmla="*/ 590550 w 1357659"/>
              <a:gd name="connsiteY6" fmla="*/ 1381125 h 1428750"/>
              <a:gd name="connsiteX7" fmla="*/ 638175 w 1357659"/>
              <a:gd name="connsiteY7" fmla="*/ 1428750 h 1428750"/>
              <a:gd name="connsiteX8" fmla="*/ 762000 w 1357659"/>
              <a:gd name="connsiteY8" fmla="*/ 1409700 h 1428750"/>
              <a:gd name="connsiteX9" fmla="*/ 790575 w 1357659"/>
              <a:gd name="connsiteY9" fmla="*/ 1390650 h 1428750"/>
              <a:gd name="connsiteX10" fmla="*/ 800100 w 1357659"/>
              <a:gd name="connsiteY10" fmla="*/ 1362075 h 1428750"/>
              <a:gd name="connsiteX11" fmla="*/ 838200 w 1357659"/>
              <a:gd name="connsiteY11" fmla="*/ 1304925 h 1428750"/>
              <a:gd name="connsiteX12" fmla="*/ 866775 w 1357659"/>
              <a:gd name="connsiteY12" fmla="*/ 1247775 h 1428750"/>
              <a:gd name="connsiteX13" fmla="*/ 876300 w 1357659"/>
              <a:gd name="connsiteY13" fmla="*/ 1133475 h 1428750"/>
              <a:gd name="connsiteX14" fmla="*/ 885825 w 1357659"/>
              <a:gd name="connsiteY14" fmla="*/ 1104900 h 1428750"/>
              <a:gd name="connsiteX15" fmla="*/ 895350 w 1357659"/>
              <a:gd name="connsiteY15" fmla="*/ 1066800 h 1428750"/>
              <a:gd name="connsiteX16" fmla="*/ 914400 w 1357659"/>
              <a:gd name="connsiteY16" fmla="*/ 1009650 h 1428750"/>
              <a:gd name="connsiteX17" fmla="*/ 1357520 w 1357659"/>
              <a:gd name="connsiteY17" fmla="*/ 287821 h 1428750"/>
              <a:gd name="connsiteX18" fmla="*/ 962025 w 1357659"/>
              <a:gd name="connsiteY18" fmla="*/ 114300 h 1428750"/>
              <a:gd name="connsiteX19" fmla="*/ 942975 w 1357659"/>
              <a:gd name="connsiteY19" fmla="*/ 57150 h 1428750"/>
              <a:gd name="connsiteX20" fmla="*/ 914400 w 1357659"/>
              <a:gd name="connsiteY20" fmla="*/ 0 h 1428750"/>
              <a:gd name="connsiteX21" fmla="*/ 600075 w 1357659"/>
              <a:gd name="connsiteY21" fmla="*/ 66675 h 1428750"/>
              <a:gd name="connsiteX22" fmla="*/ 428625 w 1357659"/>
              <a:gd name="connsiteY22" fmla="*/ 104775 h 1428750"/>
              <a:gd name="connsiteX23" fmla="*/ 228600 w 1357659"/>
              <a:gd name="connsiteY23" fmla="*/ 228600 h 1428750"/>
              <a:gd name="connsiteX24" fmla="*/ 0 w 1357659"/>
              <a:gd name="connsiteY24" fmla="*/ 333375 h 1428750"/>
              <a:gd name="connsiteX0" fmla="*/ 0 w 1364515"/>
              <a:gd name="connsiteY0" fmla="*/ 333375 h 1428750"/>
              <a:gd name="connsiteX1" fmla="*/ 0 w 1364515"/>
              <a:gd name="connsiteY1" fmla="*/ 333375 h 1428750"/>
              <a:gd name="connsiteX2" fmla="*/ 152400 w 1364515"/>
              <a:gd name="connsiteY2" fmla="*/ 771525 h 1428750"/>
              <a:gd name="connsiteX3" fmla="*/ 295275 w 1364515"/>
              <a:gd name="connsiteY3" fmla="*/ 1047750 h 1428750"/>
              <a:gd name="connsiteX4" fmla="*/ 428625 w 1364515"/>
              <a:gd name="connsiteY4" fmla="*/ 1209675 h 1428750"/>
              <a:gd name="connsiteX5" fmla="*/ 542925 w 1364515"/>
              <a:gd name="connsiteY5" fmla="*/ 1323975 h 1428750"/>
              <a:gd name="connsiteX6" fmla="*/ 590550 w 1364515"/>
              <a:gd name="connsiteY6" fmla="*/ 1381125 h 1428750"/>
              <a:gd name="connsiteX7" fmla="*/ 638175 w 1364515"/>
              <a:gd name="connsiteY7" fmla="*/ 1428750 h 1428750"/>
              <a:gd name="connsiteX8" fmla="*/ 762000 w 1364515"/>
              <a:gd name="connsiteY8" fmla="*/ 1409700 h 1428750"/>
              <a:gd name="connsiteX9" fmla="*/ 790575 w 1364515"/>
              <a:gd name="connsiteY9" fmla="*/ 1390650 h 1428750"/>
              <a:gd name="connsiteX10" fmla="*/ 800100 w 1364515"/>
              <a:gd name="connsiteY10" fmla="*/ 1362075 h 1428750"/>
              <a:gd name="connsiteX11" fmla="*/ 838200 w 1364515"/>
              <a:gd name="connsiteY11" fmla="*/ 1304925 h 1428750"/>
              <a:gd name="connsiteX12" fmla="*/ 866775 w 1364515"/>
              <a:gd name="connsiteY12" fmla="*/ 1247775 h 1428750"/>
              <a:gd name="connsiteX13" fmla="*/ 876300 w 1364515"/>
              <a:gd name="connsiteY13" fmla="*/ 1133475 h 1428750"/>
              <a:gd name="connsiteX14" fmla="*/ 885825 w 1364515"/>
              <a:gd name="connsiteY14" fmla="*/ 1104900 h 1428750"/>
              <a:gd name="connsiteX15" fmla="*/ 895350 w 1364515"/>
              <a:gd name="connsiteY15" fmla="*/ 1066800 h 1428750"/>
              <a:gd name="connsiteX16" fmla="*/ 914400 w 1364515"/>
              <a:gd name="connsiteY16" fmla="*/ 1009650 h 1428750"/>
              <a:gd name="connsiteX17" fmla="*/ 1357520 w 1364515"/>
              <a:gd name="connsiteY17" fmla="*/ 287821 h 1428750"/>
              <a:gd name="connsiteX18" fmla="*/ 1170449 w 1364515"/>
              <a:gd name="connsiteY18" fmla="*/ 146637 h 1428750"/>
              <a:gd name="connsiteX19" fmla="*/ 962025 w 1364515"/>
              <a:gd name="connsiteY19" fmla="*/ 114300 h 1428750"/>
              <a:gd name="connsiteX20" fmla="*/ 942975 w 1364515"/>
              <a:gd name="connsiteY20" fmla="*/ 57150 h 1428750"/>
              <a:gd name="connsiteX21" fmla="*/ 914400 w 1364515"/>
              <a:gd name="connsiteY21" fmla="*/ 0 h 1428750"/>
              <a:gd name="connsiteX22" fmla="*/ 600075 w 1364515"/>
              <a:gd name="connsiteY22" fmla="*/ 66675 h 1428750"/>
              <a:gd name="connsiteX23" fmla="*/ 428625 w 1364515"/>
              <a:gd name="connsiteY23" fmla="*/ 104775 h 1428750"/>
              <a:gd name="connsiteX24" fmla="*/ 228600 w 1364515"/>
              <a:gd name="connsiteY24" fmla="*/ 228600 h 1428750"/>
              <a:gd name="connsiteX25" fmla="*/ 0 w 1364515"/>
              <a:gd name="connsiteY25" fmla="*/ 333375 h 1428750"/>
              <a:gd name="connsiteX0" fmla="*/ 0 w 1364515"/>
              <a:gd name="connsiteY0" fmla="*/ 333375 h 1428750"/>
              <a:gd name="connsiteX1" fmla="*/ 0 w 1364515"/>
              <a:gd name="connsiteY1" fmla="*/ 333375 h 1428750"/>
              <a:gd name="connsiteX2" fmla="*/ 152400 w 1364515"/>
              <a:gd name="connsiteY2" fmla="*/ 771525 h 1428750"/>
              <a:gd name="connsiteX3" fmla="*/ 295275 w 1364515"/>
              <a:gd name="connsiteY3" fmla="*/ 1047750 h 1428750"/>
              <a:gd name="connsiteX4" fmla="*/ 428625 w 1364515"/>
              <a:gd name="connsiteY4" fmla="*/ 1209675 h 1428750"/>
              <a:gd name="connsiteX5" fmla="*/ 542925 w 1364515"/>
              <a:gd name="connsiteY5" fmla="*/ 1323975 h 1428750"/>
              <a:gd name="connsiteX6" fmla="*/ 590550 w 1364515"/>
              <a:gd name="connsiteY6" fmla="*/ 1381125 h 1428750"/>
              <a:gd name="connsiteX7" fmla="*/ 638175 w 1364515"/>
              <a:gd name="connsiteY7" fmla="*/ 1428750 h 1428750"/>
              <a:gd name="connsiteX8" fmla="*/ 762000 w 1364515"/>
              <a:gd name="connsiteY8" fmla="*/ 1409700 h 1428750"/>
              <a:gd name="connsiteX9" fmla="*/ 790575 w 1364515"/>
              <a:gd name="connsiteY9" fmla="*/ 1390650 h 1428750"/>
              <a:gd name="connsiteX10" fmla="*/ 800100 w 1364515"/>
              <a:gd name="connsiteY10" fmla="*/ 1362075 h 1428750"/>
              <a:gd name="connsiteX11" fmla="*/ 838200 w 1364515"/>
              <a:gd name="connsiteY11" fmla="*/ 1304925 h 1428750"/>
              <a:gd name="connsiteX12" fmla="*/ 866775 w 1364515"/>
              <a:gd name="connsiteY12" fmla="*/ 1247775 h 1428750"/>
              <a:gd name="connsiteX13" fmla="*/ 876300 w 1364515"/>
              <a:gd name="connsiteY13" fmla="*/ 1133475 h 1428750"/>
              <a:gd name="connsiteX14" fmla="*/ 885825 w 1364515"/>
              <a:gd name="connsiteY14" fmla="*/ 1104900 h 1428750"/>
              <a:gd name="connsiteX15" fmla="*/ 895350 w 1364515"/>
              <a:gd name="connsiteY15" fmla="*/ 1066800 h 1428750"/>
              <a:gd name="connsiteX16" fmla="*/ 914400 w 1364515"/>
              <a:gd name="connsiteY16" fmla="*/ 1009650 h 1428750"/>
              <a:gd name="connsiteX17" fmla="*/ 1357520 w 1364515"/>
              <a:gd name="connsiteY17" fmla="*/ 287821 h 1428750"/>
              <a:gd name="connsiteX18" fmla="*/ 1170449 w 1364515"/>
              <a:gd name="connsiteY18" fmla="*/ 231878 h 1428750"/>
              <a:gd name="connsiteX19" fmla="*/ 962025 w 1364515"/>
              <a:gd name="connsiteY19" fmla="*/ 114300 h 1428750"/>
              <a:gd name="connsiteX20" fmla="*/ 942975 w 1364515"/>
              <a:gd name="connsiteY20" fmla="*/ 57150 h 1428750"/>
              <a:gd name="connsiteX21" fmla="*/ 914400 w 1364515"/>
              <a:gd name="connsiteY21" fmla="*/ 0 h 1428750"/>
              <a:gd name="connsiteX22" fmla="*/ 600075 w 1364515"/>
              <a:gd name="connsiteY22" fmla="*/ 66675 h 1428750"/>
              <a:gd name="connsiteX23" fmla="*/ 428625 w 1364515"/>
              <a:gd name="connsiteY23" fmla="*/ 104775 h 1428750"/>
              <a:gd name="connsiteX24" fmla="*/ 228600 w 1364515"/>
              <a:gd name="connsiteY24" fmla="*/ 228600 h 1428750"/>
              <a:gd name="connsiteX25" fmla="*/ 0 w 1364515"/>
              <a:gd name="connsiteY25" fmla="*/ 333375 h 1428750"/>
              <a:gd name="connsiteX0" fmla="*/ 0 w 1364515"/>
              <a:gd name="connsiteY0" fmla="*/ 333375 h 1428750"/>
              <a:gd name="connsiteX1" fmla="*/ 0 w 1364515"/>
              <a:gd name="connsiteY1" fmla="*/ 333375 h 1428750"/>
              <a:gd name="connsiteX2" fmla="*/ 152400 w 1364515"/>
              <a:gd name="connsiteY2" fmla="*/ 771525 h 1428750"/>
              <a:gd name="connsiteX3" fmla="*/ 295275 w 1364515"/>
              <a:gd name="connsiteY3" fmla="*/ 1047750 h 1428750"/>
              <a:gd name="connsiteX4" fmla="*/ 428625 w 1364515"/>
              <a:gd name="connsiteY4" fmla="*/ 1209675 h 1428750"/>
              <a:gd name="connsiteX5" fmla="*/ 542925 w 1364515"/>
              <a:gd name="connsiteY5" fmla="*/ 1323975 h 1428750"/>
              <a:gd name="connsiteX6" fmla="*/ 590550 w 1364515"/>
              <a:gd name="connsiteY6" fmla="*/ 1381125 h 1428750"/>
              <a:gd name="connsiteX7" fmla="*/ 638175 w 1364515"/>
              <a:gd name="connsiteY7" fmla="*/ 1428750 h 1428750"/>
              <a:gd name="connsiteX8" fmla="*/ 762000 w 1364515"/>
              <a:gd name="connsiteY8" fmla="*/ 1409700 h 1428750"/>
              <a:gd name="connsiteX9" fmla="*/ 790575 w 1364515"/>
              <a:gd name="connsiteY9" fmla="*/ 1390650 h 1428750"/>
              <a:gd name="connsiteX10" fmla="*/ 800100 w 1364515"/>
              <a:gd name="connsiteY10" fmla="*/ 1362075 h 1428750"/>
              <a:gd name="connsiteX11" fmla="*/ 838200 w 1364515"/>
              <a:gd name="connsiteY11" fmla="*/ 1304925 h 1428750"/>
              <a:gd name="connsiteX12" fmla="*/ 866775 w 1364515"/>
              <a:gd name="connsiteY12" fmla="*/ 1247775 h 1428750"/>
              <a:gd name="connsiteX13" fmla="*/ 876300 w 1364515"/>
              <a:gd name="connsiteY13" fmla="*/ 1133475 h 1428750"/>
              <a:gd name="connsiteX14" fmla="*/ 885825 w 1364515"/>
              <a:gd name="connsiteY14" fmla="*/ 1104900 h 1428750"/>
              <a:gd name="connsiteX15" fmla="*/ 895350 w 1364515"/>
              <a:gd name="connsiteY15" fmla="*/ 1066800 h 1428750"/>
              <a:gd name="connsiteX16" fmla="*/ 914400 w 1364515"/>
              <a:gd name="connsiteY16" fmla="*/ 1009650 h 1428750"/>
              <a:gd name="connsiteX17" fmla="*/ 1357520 w 1364515"/>
              <a:gd name="connsiteY17" fmla="*/ 287821 h 1428750"/>
              <a:gd name="connsiteX18" fmla="*/ 1170449 w 1364515"/>
              <a:gd name="connsiteY18" fmla="*/ 231878 h 1428750"/>
              <a:gd name="connsiteX19" fmla="*/ 962025 w 1364515"/>
              <a:gd name="connsiteY19" fmla="*/ 114300 h 1428750"/>
              <a:gd name="connsiteX20" fmla="*/ 942975 w 1364515"/>
              <a:gd name="connsiteY20" fmla="*/ 57150 h 1428750"/>
              <a:gd name="connsiteX21" fmla="*/ 914400 w 1364515"/>
              <a:gd name="connsiteY21" fmla="*/ 0 h 1428750"/>
              <a:gd name="connsiteX22" fmla="*/ 600075 w 1364515"/>
              <a:gd name="connsiteY22" fmla="*/ 66675 h 1428750"/>
              <a:gd name="connsiteX23" fmla="*/ 428625 w 1364515"/>
              <a:gd name="connsiteY23" fmla="*/ 104775 h 1428750"/>
              <a:gd name="connsiteX24" fmla="*/ 228600 w 1364515"/>
              <a:gd name="connsiteY24" fmla="*/ 228600 h 1428750"/>
              <a:gd name="connsiteX25" fmla="*/ 0 w 1364515"/>
              <a:gd name="connsiteY25" fmla="*/ 333375 h 1428750"/>
              <a:gd name="connsiteX0" fmla="*/ 0 w 1357520"/>
              <a:gd name="connsiteY0" fmla="*/ 333375 h 1428750"/>
              <a:gd name="connsiteX1" fmla="*/ 0 w 1357520"/>
              <a:gd name="connsiteY1" fmla="*/ 333375 h 1428750"/>
              <a:gd name="connsiteX2" fmla="*/ 152400 w 1357520"/>
              <a:gd name="connsiteY2" fmla="*/ 771525 h 1428750"/>
              <a:gd name="connsiteX3" fmla="*/ 295275 w 1357520"/>
              <a:gd name="connsiteY3" fmla="*/ 1047750 h 1428750"/>
              <a:gd name="connsiteX4" fmla="*/ 428625 w 1357520"/>
              <a:gd name="connsiteY4" fmla="*/ 1209675 h 1428750"/>
              <a:gd name="connsiteX5" fmla="*/ 542925 w 1357520"/>
              <a:gd name="connsiteY5" fmla="*/ 1323975 h 1428750"/>
              <a:gd name="connsiteX6" fmla="*/ 590550 w 1357520"/>
              <a:gd name="connsiteY6" fmla="*/ 1381125 h 1428750"/>
              <a:gd name="connsiteX7" fmla="*/ 638175 w 1357520"/>
              <a:gd name="connsiteY7" fmla="*/ 1428750 h 1428750"/>
              <a:gd name="connsiteX8" fmla="*/ 762000 w 1357520"/>
              <a:gd name="connsiteY8" fmla="*/ 1409700 h 1428750"/>
              <a:gd name="connsiteX9" fmla="*/ 790575 w 1357520"/>
              <a:gd name="connsiteY9" fmla="*/ 1390650 h 1428750"/>
              <a:gd name="connsiteX10" fmla="*/ 800100 w 1357520"/>
              <a:gd name="connsiteY10" fmla="*/ 1362075 h 1428750"/>
              <a:gd name="connsiteX11" fmla="*/ 838200 w 1357520"/>
              <a:gd name="connsiteY11" fmla="*/ 1304925 h 1428750"/>
              <a:gd name="connsiteX12" fmla="*/ 866775 w 1357520"/>
              <a:gd name="connsiteY12" fmla="*/ 1247775 h 1428750"/>
              <a:gd name="connsiteX13" fmla="*/ 876300 w 1357520"/>
              <a:gd name="connsiteY13" fmla="*/ 1133475 h 1428750"/>
              <a:gd name="connsiteX14" fmla="*/ 885825 w 1357520"/>
              <a:gd name="connsiteY14" fmla="*/ 1104900 h 1428750"/>
              <a:gd name="connsiteX15" fmla="*/ 895350 w 1357520"/>
              <a:gd name="connsiteY15" fmla="*/ 1066800 h 1428750"/>
              <a:gd name="connsiteX16" fmla="*/ 914400 w 1357520"/>
              <a:gd name="connsiteY16" fmla="*/ 1009650 h 1428750"/>
              <a:gd name="connsiteX17" fmla="*/ 1357520 w 1357520"/>
              <a:gd name="connsiteY17" fmla="*/ 287821 h 1428750"/>
              <a:gd name="connsiteX18" fmla="*/ 1170449 w 1357520"/>
              <a:gd name="connsiteY18" fmla="*/ 231878 h 1428750"/>
              <a:gd name="connsiteX19" fmla="*/ 962025 w 1357520"/>
              <a:gd name="connsiteY19" fmla="*/ 114300 h 1428750"/>
              <a:gd name="connsiteX20" fmla="*/ 942975 w 1357520"/>
              <a:gd name="connsiteY20" fmla="*/ 57150 h 1428750"/>
              <a:gd name="connsiteX21" fmla="*/ 914400 w 1357520"/>
              <a:gd name="connsiteY21" fmla="*/ 0 h 1428750"/>
              <a:gd name="connsiteX22" fmla="*/ 600075 w 1357520"/>
              <a:gd name="connsiteY22" fmla="*/ 66675 h 1428750"/>
              <a:gd name="connsiteX23" fmla="*/ 428625 w 1357520"/>
              <a:gd name="connsiteY23" fmla="*/ 104775 h 1428750"/>
              <a:gd name="connsiteX24" fmla="*/ 228600 w 1357520"/>
              <a:gd name="connsiteY24" fmla="*/ 228600 h 1428750"/>
              <a:gd name="connsiteX25" fmla="*/ 0 w 1357520"/>
              <a:gd name="connsiteY25"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876300 w 1380767"/>
              <a:gd name="connsiteY13" fmla="*/ 1133475 h 1428750"/>
              <a:gd name="connsiteX14" fmla="*/ 885825 w 1380767"/>
              <a:gd name="connsiteY14" fmla="*/ 1104900 h 1428750"/>
              <a:gd name="connsiteX15" fmla="*/ 895350 w 1380767"/>
              <a:gd name="connsiteY15" fmla="*/ 1066800 h 1428750"/>
              <a:gd name="connsiteX16" fmla="*/ 914400 w 1380767"/>
              <a:gd name="connsiteY16" fmla="*/ 1009650 h 1428750"/>
              <a:gd name="connsiteX17" fmla="*/ 1380767 w 1380767"/>
              <a:gd name="connsiteY17" fmla="*/ 264574 h 1428750"/>
              <a:gd name="connsiteX18" fmla="*/ 1170449 w 1380767"/>
              <a:gd name="connsiteY18" fmla="*/ 231878 h 1428750"/>
              <a:gd name="connsiteX19" fmla="*/ 962025 w 1380767"/>
              <a:gd name="connsiteY19" fmla="*/ 114300 h 1428750"/>
              <a:gd name="connsiteX20" fmla="*/ 942975 w 1380767"/>
              <a:gd name="connsiteY20" fmla="*/ 57150 h 1428750"/>
              <a:gd name="connsiteX21" fmla="*/ 914400 w 1380767"/>
              <a:gd name="connsiteY21" fmla="*/ 0 h 1428750"/>
              <a:gd name="connsiteX22" fmla="*/ 600075 w 1380767"/>
              <a:gd name="connsiteY22" fmla="*/ 66675 h 1428750"/>
              <a:gd name="connsiteX23" fmla="*/ 428625 w 1380767"/>
              <a:gd name="connsiteY23" fmla="*/ 104775 h 1428750"/>
              <a:gd name="connsiteX24" fmla="*/ 228600 w 1380767"/>
              <a:gd name="connsiteY24" fmla="*/ 228600 h 1428750"/>
              <a:gd name="connsiteX25" fmla="*/ 0 w 1380767"/>
              <a:gd name="connsiteY25"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876300 w 1380767"/>
              <a:gd name="connsiteY13" fmla="*/ 1133475 h 1428750"/>
              <a:gd name="connsiteX14" fmla="*/ 885825 w 1380767"/>
              <a:gd name="connsiteY14" fmla="*/ 1104900 h 1428750"/>
              <a:gd name="connsiteX15" fmla="*/ 895350 w 1380767"/>
              <a:gd name="connsiteY15" fmla="*/ 1066800 h 1428750"/>
              <a:gd name="connsiteX16" fmla="*/ 914400 w 1380767"/>
              <a:gd name="connsiteY16" fmla="*/ 1009650 h 1428750"/>
              <a:gd name="connsiteX17" fmla="*/ 1380767 w 1380767"/>
              <a:gd name="connsiteY17" fmla="*/ 264574 h 1428750"/>
              <a:gd name="connsiteX18" fmla="*/ 1170449 w 1380767"/>
              <a:gd name="connsiteY18" fmla="*/ 231878 h 1428750"/>
              <a:gd name="connsiteX19" fmla="*/ 962025 w 1380767"/>
              <a:gd name="connsiteY19" fmla="*/ 114300 h 1428750"/>
              <a:gd name="connsiteX20" fmla="*/ 942975 w 1380767"/>
              <a:gd name="connsiteY20" fmla="*/ 57150 h 1428750"/>
              <a:gd name="connsiteX21" fmla="*/ 914400 w 1380767"/>
              <a:gd name="connsiteY21" fmla="*/ 0 h 1428750"/>
              <a:gd name="connsiteX22" fmla="*/ 600075 w 1380767"/>
              <a:gd name="connsiteY22" fmla="*/ 66675 h 1428750"/>
              <a:gd name="connsiteX23" fmla="*/ 428625 w 1380767"/>
              <a:gd name="connsiteY23" fmla="*/ 104775 h 1428750"/>
              <a:gd name="connsiteX24" fmla="*/ 228600 w 1380767"/>
              <a:gd name="connsiteY24" fmla="*/ 228600 h 1428750"/>
              <a:gd name="connsiteX25" fmla="*/ 0 w 1380767"/>
              <a:gd name="connsiteY25"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876300 w 1380767"/>
              <a:gd name="connsiteY13" fmla="*/ 1133475 h 1428750"/>
              <a:gd name="connsiteX14" fmla="*/ 885825 w 1380767"/>
              <a:gd name="connsiteY14" fmla="*/ 1104900 h 1428750"/>
              <a:gd name="connsiteX15" fmla="*/ 895350 w 1380767"/>
              <a:gd name="connsiteY15" fmla="*/ 1066800 h 1428750"/>
              <a:gd name="connsiteX16" fmla="*/ 914400 w 1380767"/>
              <a:gd name="connsiteY16" fmla="*/ 1009650 h 1428750"/>
              <a:gd name="connsiteX17" fmla="*/ 1116205 w 1380767"/>
              <a:gd name="connsiteY17" fmla="*/ 704576 h 1428750"/>
              <a:gd name="connsiteX18" fmla="*/ 1380767 w 1380767"/>
              <a:gd name="connsiteY18" fmla="*/ 264574 h 1428750"/>
              <a:gd name="connsiteX19" fmla="*/ 1170449 w 1380767"/>
              <a:gd name="connsiteY19" fmla="*/ 231878 h 1428750"/>
              <a:gd name="connsiteX20" fmla="*/ 962025 w 1380767"/>
              <a:gd name="connsiteY20" fmla="*/ 114300 h 1428750"/>
              <a:gd name="connsiteX21" fmla="*/ 942975 w 1380767"/>
              <a:gd name="connsiteY21" fmla="*/ 57150 h 1428750"/>
              <a:gd name="connsiteX22" fmla="*/ 914400 w 1380767"/>
              <a:gd name="connsiteY22" fmla="*/ 0 h 1428750"/>
              <a:gd name="connsiteX23" fmla="*/ 600075 w 1380767"/>
              <a:gd name="connsiteY23" fmla="*/ 66675 h 1428750"/>
              <a:gd name="connsiteX24" fmla="*/ 428625 w 1380767"/>
              <a:gd name="connsiteY24" fmla="*/ 104775 h 1428750"/>
              <a:gd name="connsiteX25" fmla="*/ 228600 w 1380767"/>
              <a:gd name="connsiteY25" fmla="*/ 228600 h 1428750"/>
              <a:gd name="connsiteX26" fmla="*/ 0 w 1380767"/>
              <a:gd name="connsiteY26"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876300 w 1380767"/>
              <a:gd name="connsiteY13" fmla="*/ 1133475 h 1428750"/>
              <a:gd name="connsiteX14" fmla="*/ 885825 w 1380767"/>
              <a:gd name="connsiteY14" fmla="*/ 1104900 h 1428750"/>
              <a:gd name="connsiteX15" fmla="*/ 895350 w 1380767"/>
              <a:gd name="connsiteY15" fmla="*/ 1066800 h 1428750"/>
              <a:gd name="connsiteX16" fmla="*/ 914400 w 1380767"/>
              <a:gd name="connsiteY16" fmla="*/ 1009650 h 1428750"/>
              <a:gd name="connsiteX17" fmla="*/ 1162700 w 1380767"/>
              <a:gd name="connsiteY17" fmla="*/ 727824 h 1428750"/>
              <a:gd name="connsiteX18" fmla="*/ 1380767 w 1380767"/>
              <a:gd name="connsiteY18" fmla="*/ 264574 h 1428750"/>
              <a:gd name="connsiteX19" fmla="*/ 1170449 w 1380767"/>
              <a:gd name="connsiteY19" fmla="*/ 231878 h 1428750"/>
              <a:gd name="connsiteX20" fmla="*/ 962025 w 1380767"/>
              <a:gd name="connsiteY20" fmla="*/ 114300 h 1428750"/>
              <a:gd name="connsiteX21" fmla="*/ 942975 w 1380767"/>
              <a:gd name="connsiteY21" fmla="*/ 57150 h 1428750"/>
              <a:gd name="connsiteX22" fmla="*/ 914400 w 1380767"/>
              <a:gd name="connsiteY22" fmla="*/ 0 h 1428750"/>
              <a:gd name="connsiteX23" fmla="*/ 600075 w 1380767"/>
              <a:gd name="connsiteY23" fmla="*/ 66675 h 1428750"/>
              <a:gd name="connsiteX24" fmla="*/ 428625 w 1380767"/>
              <a:gd name="connsiteY24" fmla="*/ 104775 h 1428750"/>
              <a:gd name="connsiteX25" fmla="*/ 228600 w 1380767"/>
              <a:gd name="connsiteY25" fmla="*/ 228600 h 1428750"/>
              <a:gd name="connsiteX26" fmla="*/ 0 w 1380767"/>
              <a:gd name="connsiteY26"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876300 w 1380767"/>
              <a:gd name="connsiteY13" fmla="*/ 1133475 h 1428750"/>
              <a:gd name="connsiteX14" fmla="*/ 885825 w 1380767"/>
              <a:gd name="connsiteY14" fmla="*/ 1104900 h 1428750"/>
              <a:gd name="connsiteX15" fmla="*/ 914400 w 1380767"/>
              <a:gd name="connsiteY15" fmla="*/ 1009650 h 1428750"/>
              <a:gd name="connsiteX16" fmla="*/ 1162700 w 1380767"/>
              <a:gd name="connsiteY16" fmla="*/ 727824 h 1428750"/>
              <a:gd name="connsiteX17" fmla="*/ 1380767 w 1380767"/>
              <a:gd name="connsiteY17" fmla="*/ 264574 h 1428750"/>
              <a:gd name="connsiteX18" fmla="*/ 1170449 w 1380767"/>
              <a:gd name="connsiteY18" fmla="*/ 231878 h 1428750"/>
              <a:gd name="connsiteX19" fmla="*/ 962025 w 1380767"/>
              <a:gd name="connsiteY19" fmla="*/ 114300 h 1428750"/>
              <a:gd name="connsiteX20" fmla="*/ 942975 w 1380767"/>
              <a:gd name="connsiteY20" fmla="*/ 57150 h 1428750"/>
              <a:gd name="connsiteX21" fmla="*/ 914400 w 1380767"/>
              <a:gd name="connsiteY21" fmla="*/ 0 h 1428750"/>
              <a:gd name="connsiteX22" fmla="*/ 600075 w 1380767"/>
              <a:gd name="connsiteY22" fmla="*/ 66675 h 1428750"/>
              <a:gd name="connsiteX23" fmla="*/ 428625 w 1380767"/>
              <a:gd name="connsiteY23" fmla="*/ 104775 h 1428750"/>
              <a:gd name="connsiteX24" fmla="*/ 228600 w 1380767"/>
              <a:gd name="connsiteY24" fmla="*/ 228600 h 1428750"/>
              <a:gd name="connsiteX25" fmla="*/ 0 w 1380767"/>
              <a:gd name="connsiteY25"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876300 w 1380767"/>
              <a:gd name="connsiteY13" fmla="*/ 1133475 h 1428750"/>
              <a:gd name="connsiteX14" fmla="*/ 914400 w 1380767"/>
              <a:gd name="connsiteY14" fmla="*/ 1009650 h 1428750"/>
              <a:gd name="connsiteX15" fmla="*/ 1162700 w 1380767"/>
              <a:gd name="connsiteY15" fmla="*/ 727824 h 1428750"/>
              <a:gd name="connsiteX16" fmla="*/ 1380767 w 1380767"/>
              <a:gd name="connsiteY16" fmla="*/ 264574 h 1428750"/>
              <a:gd name="connsiteX17" fmla="*/ 1170449 w 1380767"/>
              <a:gd name="connsiteY17" fmla="*/ 231878 h 1428750"/>
              <a:gd name="connsiteX18" fmla="*/ 962025 w 1380767"/>
              <a:gd name="connsiteY18" fmla="*/ 114300 h 1428750"/>
              <a:gd name="connsiteX19" fmla="*/ 942975 w 1380767"/>
              <a:gd name="connsiteY19" fmla="*/ 57150 h 1428750"/>
              <a:gd name="connsiteX20" fmla="*/ 914400 w 1380767"/>
              <a:gd name="connsiteY20" fmla="*/ 0 h 1428750"/>
              <a:gd name="connsiteX21" fmla="*/ 600075 w 1380767"/>
              <a:gd name="connsiteY21" fmla="*/ 66675 h 1428750"/>
              <a:gd name="connsiteX22" fmla="*/ 428625 w 1380767"/>
              <a:gd name="connsiteY22" fmla="*/ 104775 h 1428750"/>
              <a:gd name="connsiteX23" fmla="*/ 228600 w 1380767"/>
              <a:gd name="connsiteY23" fmla="*/ 228600 h 1428750"/>
              <a:gd name="connsiteX24" fmla="*/ 0 w 1380767"/>
              <a:gd name="connsiteY24"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38200 w 1380767"/>
              <a:gd name="connsiteY11" fmla="*/ 1304925 h 1428750"/>
              <a:gd name="connsiteX12" fmla="*/ 866775 w 1380767"/>
              <a:gd name="connsiteY12" fmla="*/ 1247775 h 1428750"/>
              <a:gd name="connsiteX13" fmla="*/ 914400 w 1380767"/>
              <a:gd name="connsiteY13" fmla="*/ 1009650 h 1428750"/>
              <a:gd name="connsiteX14" fmla="*/ 1162700 w 1380767"/>
              <a:gd name="connsiteY14" fmla="*/ 727824 h 1428750"/>
              <a:gd name="connsiteX15" fmla="*/ 1380767 w 1380767"/>
              <a:gd name="connsiteY15" fmla="*/ 264574 h 1428750"/>
              <a:gd name="connsiteX16" fmla="*/ 1170449 w 1380767"/>
              <a:gd name="connsiteY16" fmla="*/ 231878 h 1428750"/>
              <a:gd name="connsiteX17" fmla="*/ 962025 w 1380767"/>
              <a:gd name="connsiteY17" fmla="*/ 114300 h 1428750"/>
              <a:gd name="connsiteX18" fmla="*/ 942975 w 1380767"/>
              <a:gd name="connsiteY18" fmla="*/ 57150 h 1428750"/>
              <a:gd name="connsiteX19" fmla="*/ 914400 w 1380767"/>
              <a:gd name="connsiteY19" fmla="*/ 0 h 1428750"/>
              <a:gd name="connsiteX20" fmla="*/ 600075 w 1380767"/>
              <a:gd name="connsiteY20" fmla="*/ 66675 h 1428750"/>
              <a:gd name="connsiteX21" fmla="*/ 428625 w 1380767"/>
              <a:gd name="connsiteY21" fmla="*/ 104775 h 1428750"/>
              <a:gd name="connsiteX22" fmla="*/ 228600 w 1380767"/>
              <a:gd name="connsiteY22" fmla="*/ 228600 h 1428750"/>
              <a:gd name="connsiteX23" fmla="*/ 0 w 1380767"/>
              <a:gd name="connsiteY23"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00100 w 1380767"/>
              <a:gd name="connsiteY10" fmla="*/ 1362075 h 1428750"/>
              <a:gd name="connsiteX11" fmla="*/ 866775 w 1380767"/>
              <a:gd name="connsiteY11" fmla="*/ 1247775 h 1428750"/>
              <a:gd name="connsiteX12" fmla="*/ 914400 w 1380767"/>
              <a:gd name="connsiteY12" fmla="*/ 1009650 h 1428750"/>
              <a:gd name="connsiteX13" fmla="*/ 1162700 w 1380767"/>
              <a:gd name="connsiteY13" fmla="*/ 727824 h 1428750"/>
              <a:gd name="connsiteX14" fmla="*/ 1380767 w 1380767"/>
              <a:gd name="connsiteY14" fmla="*/ 264574 h 1428750"/>
              <a:gd name="connsiteX15" fmla="*/ 1170449 w 1380767"/>
              <a:gd name="connsiteY15" fmla="*/ 231878 h 1428750"/>
              <a:gd name="connsiteX16" fmla="*/ 962025 w 1380767"/>
              <a:gd name="connsiteY16" fmla="*/ 114300 h 1428750"/>
              <a:gd name="connsiteX17" fmla="*/ 942975 w 1380767"/>
              <a:gd name="connsiteY17" fmla="*/ 57150 h 1428750"/>
              <a:gd name="connsiteX18" fmla="*/ 914400 w 1380767"/>
              <a:gd name="connsiteY18" fmla="*/ 0 h 1428750"/>
              <a:gd name="connsiteX19" fmla="*/ 600075 w 1380767"/>
              <a:gd name="connsiteY19" fmla="*/ 66675 h 1428750"/>
              <a:gd name="connsiteX20" fmla="*/ 428625 w 1380767"/>
              <a:gd name="connsiteY20" fmla="*/ 104775 h 1428750"/>
              <a:gd name="connsiteX21" fmla="*/ 228600 w 1380767"/>
              <a:gd name="connsiteY21" fmla="*/ 228600 h 1428750"/>
              <a:gd name="connsiteX22" fmla="*/ 0 w 1380767"/>
              <a:gd name="connsiteY22" fmla="*/ 333375 h 1428750"/>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62000 w 1380767"/>
              <a:gd name="connsiteY8" fmla="*/ 1409700 h 1428750"/>
              <a:gd name="connsiteX9" fmla="*/ 790575 w 1380767"/>
              <a:gd name="connsiteY9" fmla="*/ 1390650 h 1428750"/>
              <a:gd name="connsiteX10" fmla="*/ 866775 w 1380767"/>
              <a:gd name="connsiteY10" fmla="*/ 1247775 h 1428750"/>
              <a:gd name="connsiteX11" fmla="*/ 914400 w 1380767"/>
              <a:gd name="connsiteY11" fmla="*/ 1009650 h 1428750"/>
              <a:gd name="connsiteX12" fmla="*/ 1162700 w 1380767"/>
              <a:gd name="connsiteY12" fmla="*/ 727824 h 1428750"/>
              <a:gd name="connsiteX13" fmla="*/ 1380767 w 1380767"/>
              <a:gd name="connsiteY13" fmla="*/ 264574 h 1428750"/>
              <a:gd name="connsiteX14" fmla="*/ 1170449 w 1380767"/>
              <a:gd name="connsiteY14" fmla="*/ 231878 h 1428750"/>
              <a:gd name="connsiteX15" fmla="*/ 962025 w 1380767"/>
              <a:gd name="connsiteY15" fmla="*/ 114300 h 1428750"/>
              <a:gd name="connsiteX16" fmla="*/ 942975 w 1380767"/>
              <a:gd name="connsiteY16" fmla="*/ 57150 h 1428750"/>
              <a:gd name="connsiteX17" fmla="*/ 914400 w 1380767"/>
              <a:gd name="connsiteY17" fmla="*/ 0 h 1428750"/>
              <a:gd name="connsiteX18" fmla="*/ 600075 w 1380767"/>
              <a:gd name="connsiteY18" fmla="*/ 66675 h 1428750"/>
              <a:gd name="connsiteX19" fmla="*/ 428625 w 1380767"/>
              <a:gd name="connsiteY19" fmla="*/ 104775 h 1428750"/>
              <a:gd name="connsiteX20" fmla="*/ 228600 w 1380767"/>
              <a:gd name="connsiteY20" fmla="*/ 228600 h 1428750"/>
              <a:gd name="connsiteX21" fmla="*/ 0 w 1380767"/>
              <a:gd name="connsiteY21" fmla="*/ 333375 h 1428750"/>
              <a:gd name="connsiteX0" fmla="*/ 0 w 1380767"/>
              <a:gd name="connsiteY0" fmla="*/ 333375 h 1429611"/>
              <a:gd name="connsiteX1" fmla="*/ 0 w 1380767"/>
              <a:gd name="connsiteY1" fmla="*/ 333375 h 1429611"/>
              <a:gd name="connsiteX2" fmla="*/ 152400 w 1380767"/>
              <a:gd name="connsiteY2" fmla="*/ 771525 h 1429611"/>
              <a:gd name="connsiteX3" fmla="*/ 295275 w 1380767"/>
              <a:gd name="connsiteY3" fmla="*/ 1047750 h 1429611"/>
              <a:gd name="connsiteX4" fmla="*/ 428625 w 1380767"/>
              <a:gd name="connsiteY4" fmla="*/ 1209675 h 1429611"/>
              <a:gd name="connsiteX5" fmla="*/ 542925 w 1380767"/>
              <a:gd name="connsiteY5" fmla="*/ 1323975 h 1429611"/>
              <a:gd name="connsiteX6" fmla="*/ 590550 w 1380767"/>
              <a:gd name="connsiteY6" fmla="*/ 1381125 h 1429611"/>
              <a:gd name="connsiteX7" fmla="*/ 638175 w 1380767"/>
              <a:gd name="connsiteY7" fmla="*/ 1428750 h 1429611"/>
              <a:gd name="connsiteX8" fmla="*/ 762000 w 1380767"/>
              <a:gd name="connsiteY8" fmla="*/ 1409700 h 1429611"/>
              <a:gd name="connsiteX9" fmla="*/ 866775 w 1380767"/>
              <a:gd name="connsiteY9" fmla="*/ 1247775 h 1429611"/>
              <a:gd name="connsiteX10" fmla="*/ 914400 w 1380767"/>
              <a:gd name="connsiteY10" fmla="*/ 1009650 h 1429611"/>
              <a:gd name="connsiteX11" fmla="*/ 1162700 w 1380767"/>
              <a:gd name="connsiteY11" fmla="*/ 727824 h 1429611"/>
              <a:gd name="connsiteX12" fmla="*/ 1380767 w 1380767"/>
              <a:gd name="connsiteY12" fmla="*/ 264574 h 1429611"/>
              <a:gd name="connsiteX13" fmla="*/ 1170449 w 1380767"/>
              <a:gd name="connsiteY13" fmla="*/ 231878 h 1429611"/>
              <a:gd name="connsiteX14" fmla="*/ 962025 w 1380767"/>
              <a:gd name="connsiteY14" fmla="*/ 114300 h 1429611"/>
              <a:gd name="connsiteX15" fmla="*/ 942975 w 1380767"/>
              <a:gd name="connsiteY15" fmla="*/ 57150 h 1429611"/>
              <a:gd name="connsiteX16" fmla="*/ 914400 w 1380767"/>
              <a:gd name="connsiteY16" fmla="*/ 0 h 1429611"/>
              <a:gd name="connsiteX17" fmla="*/ 600075 w 1380767"/>
              <a:gd name="connsiteY17" fmla="*/ 66675 h 1429611"/>
              <a:gd name="connsiteX18" fmla="*/ 428625 w 1380767"/>
              <a:gd name="connsiteY18" fmla="*/ 104775 h 1429611"/>
              <a:gd name="connsiteX19" fmla="*/ 228600 w 1380767"/>
              <a:gd name="connsiteY19" fmla="*/ 228600 h 1429611"/>
              <a:gd name="connsiteX20" fmla="*/ 0 w 1380767"/>
              <a:gd name="connsiteY20" fmla="*/ 333375 h 1429611"/>
              <a:gd name="connsiteX0" fmla="*/ 0 w 1380767"/>
              <a:gd name="connsiteY0" fmla="*/ 333375 h 1428750"/>
              <a:gd name="connsiteX1" fmla="*/ 0 w 1380767"/>
              <a:gd name="connsiteY1" fmla="*/ 333375 h 1428750"/>
              <a:gd name="connsiteX2" fmla="*/ 152400 w 1380767"/>
              <a:gd name="connsiteY2" fmla="*/ 771525 h 1428750"/>
              <a:gd name="connsiteX3" fmla="*/ 295275 w 1380767"/>
              <a:gd name="connsiteY3" fmla="*/ 1047750 h 1428750"/>
              <a:gd name="connsiteX4" fmla="*/ 428625 w 1380767"/>
              <a:gd name="connsiteY4" fmla="*/ 1209675 h 1428750"/>
              <a:gd name="connsiteX5" fmla="*/ 542925 w 1380767"/>
              <a:gd name="connsiteY5" fmla="*/ 1323975 h 1428750"/>
              <a:gd name="connsiteX6" fmla="*/ 590550 w 1380767"/>
              <a:gd name="connsiteY6" fmla="*/ 1381125 h 1428750"/>
              <a:gd name="connsiteX7" fmla="*/ 638175 w 1380767"/>
              <a:gd name="connsiteY7" fmla="*/ 1428750 h 1428750"/>
              <a:gd name="connsiteX8" fmla="*/ 738753 w 1380767"/>
              <a:gd name="connsiteY8" fmla="*/ 1370954 h 1428750"/>
              <a:gd name="connsiteX9" fmla="*/ 866775 w 1380767"/>
              <a:gd name="connsiteY9" fmla="*/ 1247775 h 1428750"/>
              <a:gd name="connsiteX10" fmla="*/ 914400 w 1380767"/>
              <a:gd name="connsiteY10" fmla="*/ 1009650 h 1428750"/>
              <a:gd name="connsiteX11" fmla="*/ 1162700 w 1380767"/>
              <a:gd name="connsiteY11" fmla="*/ 727824 h 1428750"/>
              <a:gd name="connsiteX12" fmla="*/ 1380767 w 1380767"/>
              <a:gd name="connsiteY12" fmla="*/ 264574 h 1428750"/>
              <a:gd name="connsiteX13" fmla="*/ 1170449 w 1380767"/>
              <a:gd name="connsiteY13" fmla="*/ 231878 h 1428750"/>
              <a:gd name="connsiteX14" fmla="*/ 962025 w 1380767"/>
              <a:gd name="connsiteY14" fmla="*/ 114300 h 1428750"/>
              <a:gd name="connsiteX15" fmla="*/ 942975 w 1380767"/>
              <a:gd name="connsiteY15" fmla="*/ 57150 h 1428750"/>
              <a:gd name="connsiteX16" fmla="*/ 914400 w 1380767"/>
              <a:gd name="connsiteY16" fmla="*/ 0 h 1428750"/>
              <a:gd name="connsiteX17" fmla="*/ 600075 w 1380767"/>
              <a:gd name="connsiteY17" fmla="*/ 66675 h 1428750"/>
              <a:gd name="connsiteX18" fmla="*/ 428625 w 1380767"/>
              <a:gd name="connsiteY18" fmla="*/ 104775 h 1428750"/>
              <a:gd name="connsiteX19" fmla="*/ 228600 w 1380767"/>
              <a:gd name="connsiteY19" fmla="*/ 228600 h 1428750"/>
              <a:gd name="connsiteX20" fmla="*/ 0 w 1380767"/>
              <a:gd name="connsiteY20" fmla="*/ 333375 h 1428750"/>
              <a:gd name="connsiteX0" fmla="*/ 0 w 1380767"/>
              <a:gd name="connsiteY0" fmla="*/ 333375 h 1429851"/>
              <a:gd name="connsiteX1" fmla="*/ 0 w 1380767"/>
              <a:gd name="connsiteY1" fmla="*/ 333375 h 1429851"/>
              <a:gd name="connsiteX2" fmla="*/ 152400 w 1380767"/>
              <a:gd name="connsiteY2" fmla="*/ 771525 h 1429851"/>
              <a:gd name="connsiteX3" fmla="*/ 295275 w 1380767"/>
              <a:gd name="connsiteY3" fmla="*/ 1047750 h 1429851"/>
              <a:gd name="connsiteX4" fmla="*/ 428625 w 1380767"/>
              <a:gd name="connsiteY4" fmla="*/ 1209675 h 1429851"/>
              <a:gd name="connsiteX5" fmla="*/ 542925 w 1380767"/>
              <a:gd name="connsiteY5" fmla="*/ 1323975 h 1429851"/>
              <a:gd name="connsiteX6" fmla="*/ 638175 w 1380767"/>
              <a:gd name="connsiteY6" fmla="*/ 1428750 h 1429851"/>
              <a:gd name="connsiteX7" fmla="*/ 738753 w 1380767"/>
              <a:gd name="connsiteY7" fmla="*/ 1370954 h 1429851"/>
              <a:gd name="connsiteX8" fmla="*/ 866775 w 1380767"/>
              <a:gd name="connsiteY8" fmla="*/ 1247775 h 1429851"/>
              <a:gd name="connsiteX9" fmla="*/ 914400 w 1380767"/>
              <a:gd name="connsiteY9" fmla="*/ 1009650 h 1429851"/>
              <a:gd name="connsiteX10" fmla="*/ 1162700 w 1380767"/>
              <a:gd name="connsiteY10" fmla="*/ 727824 h 1429851"/>
              <a:gd name="connsiteX11" fmla="*/ 1380767 w 1380767"/>
              <a:gd name="connsiteY11" fmla="*/ 264574 h 1429851"/>
              <a:gd name="connsiteX12" fmla="*/ 1170449 w 1380767"/>
              <a:gd name="connsiteY12" fmla="*/ 231878 h 1429851"/>
              <a:gd name="connsiteX13" fmla="*/ 962025 w 1380767"/>
              <a:gd name="connsiteY13" fmla="*/ 114300 h 1429851"/>
              <a:gd name="connsiteX14" fmla="*/ 942975 w 1380767"/>
              <a:gd name="connsiteY14" fmla="*/ 57150 h 1429851"/>
              <a:gd name="connsiteX15" fmla="*/ 914400 w 1380767"/>
              <a:gd name="connsiteY15" fmla="*/ 0 h 1429851"/>
              <a:gd name="connsiteX16" fmla="*/ 600075 w 1380767"/>
              <a:gd name="connsiteY16" fmla="*/ 66675 h 1429851"/>
              <a:gd name="connsiteX17" fmla="*/ 428625 w 1380767"/>
              <a:gd name="connsiteY17" fmla="*/ 104775 h 1429851"/>
              <a:gd name="connsiteX18" fmla="*/ 228600 w 1380767"/>
              <a:gd name="connsiteY18" fmla="*/ 228600 h 1429851"/>
              <a:gd name="connsiteX19" fmla="*/ 0 w 1380767"/>
              <a:gd name="connsiteY19" fmla="*/ 333375 h 1429851"/>
              <a:gd name="connsiteX0" fmla="*/ 0 w 1380767"/>
              <a:gd name="connsiteY0" fmla="*/ 333375 h 1429851"/>
              <a:gd name="connsiteX1" fmla="*/ 0 w 1380767"/>
              <a:gd name="connsiteY1" fmla="*/ 333375 h 1429851"/>
              <a:gd name="connsiteX2" fmla="*/ 152400 w 1380767"/>
              <a:gd name="connsiteY2" fmla="*/ 771525 h 1429851"/>
              <a:gd name="connsiteX3" fmla="*/ 295275 w 1380767"/>
              <a:gd name="connsiteY3" fmla="*/ 1047750 h 1429851"/>
              <a:gd name="connsiteX4" fmla="*/ 428625 w 1380767"/>
              <a:gd name="connsiteY4" fmla="*/ 1209675 h 1429851"/>
              <a:gd name="connsiteX5" fmla="*/ 638175 w 1380767"/>
              <a:gd name="connsiteY5" fmla="*/ 1428750 h 1429851"/>
              <a:gd name="connsiteX6" fmla="*/ 738753 w 1380767"/>
              <a:gd name="connsiteY6" fmla="*/ 1370954 h 1429851"/>
              <a:gd name="connsiteX7" fmla="*/ 866775 w 1380767"/>
              <a:gd name="connsiteY7" fmla="*/ 1247775 h 1429851"/>
              <a:gd name="connsiteX8" fmla="*/ 914400 w 1380767"/>
              <a:gd name="connsiteY8" fmla="*/ 1009650 h 1429851"/>
              <a:gd name="connsiteX9" fmla="*/ 1162700 w 1380767"/>
              <a:gd name="connsiteY9" fmla="*/ 727824 h 1429851"/>
              <a:gd name="connsiteX10" fmla="*/ 1380767 w 1380767"/>
              <a:gd name="connsiteY10" fmla="*/ 264574 h 1429851"/>
              <a:gd name="connsiteX11" fmla="*/ 1170449 w 1380767"/>
              <a:gd name="connsiteY11" fmla="*/ 231878 h 1429851"/>
              <a:gd name="connsiteX12" fmla="*/ 962025 w 1380767"/>
              <a:gd name="connsiteY12" fmla="*/ 114300 h 1429851"/>
              <a:gd name="connsiteX13" fmla="*/ 942975 w 1380767"/>
              <a:gd name="connsiteY13" fmla="*/ 57150 h 1429851"/>
              <a:gd name="connsiteX14" fmla="*/ 914400 w 1380767"/>
              <a:gd name="connsiteY14" fmla="*/ 0 h 1429851"/>
              <a:gd name="connsiteX15" fmla="*/ 600075 w 1380767"/>
              <a:gd name="connsiteY15" fmla="*/ 66675 h 1429851"/>
              <a:gd name="connsiteX16" fmla="*/ 428625 w 1380767"/>
              <a:gd name="connsiteY16" fmla="*/ 104775 h 1429851"/>
              <a:gd name="connsiteX17" fmla="*/ 228600 w 1380767"/>
              <a:gd name="connsiteY17" fmla="*/ 228600 h 1429851"/>
              <a:gd name="connsiteX18" fmla="*/ 0 w 1380767"/>
              <a:gd name="connsiteY18" fmla="*/ 333375 h 1429851"/>
              <a:gd name="connsiteX0" fmla="*/ 0 w 1380767"/>
              <a:gd name="connsiteY0" fmla="*/ 333375 h 1429851"/>
              <a:gd name="connsiteX1" fmla="*/ 0 w 1380767"/>
              <a:gd name="connsiteY1" fmla="*/ 333375 h 1429851"/>
              <a:gd name="connsiteX2" fmla="*/ 152400 w 1380767"/>
              <a:gd name="connsiteY2" fmla="*/ 771525 h 1429851"/>
              <a:gd name="connsiteX3" fmla="*/ 295275 w 1380767"/>
              <a:gd name="connsiteY3" fmla="*/ 1047750 h 1429851"/>
              <a:gd name="connsiteX4" fmla="*/ 428625 w 1380767"/>
              <a:gd name="connsiteY4" fmla="*/ 1209675 h 1429851"/>
              <a:gd name="connsiteX5" fmla="*/ 638175 w 1380767"/>
              <a:gd name="connsiteY5" fmla="*/ 1428750 h 1429851"/>
              <a:gd name="connsiteX6" fmla="*/ 738753 w 1380767"/>
              <a:gd name="connsiteY6" fmla="*/ 1370954 h 1429851"/>
              <a:gd name="connsiteX7" fmla="*/ 866775 w 1380767"/>
              <a:gd name="connsiteY7" fmla="*/ 1247775 h 1429851"/>
              <a:gd name="connsiteX8" fmla="*/ 914400 w 1380767"/>
              <a:gd name="connsiteY8" fmla="*/ 1009650 h 1429851"/>
              <a:gd name="connsiteX9" fmla="*/ 1162700 w 1380767"/>
              <a:gd name="connsiteY9" fmla="*/ 727824 h 1429851"/>
              <a:gd name="connsiteX10" fmla="*/ 1380767 w 1380767"/>
              <a:gd name="connsiteY10" fmla="*/ 264574 h 1429851"/>
              <a:gd name="connsiteX11" fmla="*/ 1170449 w 1380767"/>
              <a:gd name="connsiteY11" fmla="*/ 231878 h 1429851"/>
              <a:gd name="connsiteX12" fmla="*/ 962025 w 1380767"/>
              <a:gd name="connsiteY12" fmla="*/ 114300 h 1429851"/>
              <a:gd name="connsiteX13" fmla="*/ 914400 w 1380767"/>
              <a:gd name="connsiteY13" fmla="*/ 0 h 1429851"/>
              <a:gd name="connsiteX14" fmla="*/ 600075 w 1380767"/>
              <a:gd name="connsiteY14" fmla="*/ 66675 h 1429851"/>
              <a:gd name="connsiteX15" fmla="*/ 428625 w 1380767"/>
              <a:gd name="connsiteY15" fmla="*/ 104775 h 1429851"/>
              <a:gd name="connsiteX16" fmla="*/ 228600 w 1380767"/>
              <a:gd name="connsiteY16" fmla="*/ 228600 h 1429851"/>
              <a:gd name="connsiteX17" fmla="*/ 0 w 1380767"/>
              <a:gd name="connsiteY17" fmla="*/ 333375 h 1429851"/>
              <a:gd name="connsiteX0" fmla="*/ 0 w 1380767"/>
              <a:gd name="connsiteY0" fmla="*/ 333375 h 1429851"/>
              <a:gd name="connsiteX1" fmla="*/ 0 w 1380767"/>
              <a:gd name="connsiteY1" fmla="*/ 333375 h 1429851"/>
              <a:gd name="connsiteX2" fmla="*/ 152400 w 1380767"/>
              <a:gd name="connsiteY2" fmla="*/ 771525 h 1429851"/>
              <a:gd name="connsiteX3" fmla="*/ 295275 w 1380767"/>
              <a:gd name="connsiteY3" fmla="*/ 1047750 h 1429851"/>
              <a:gd name="connsiteX4" fmla="*/ 428625 w 1380767"/>
              <a:gd name="connsiteY4" fmla="*/ 1209675 h 1429851"/>
              <a:gd name="connsiteX5" fmla="*/ 638175 w 1380767"/>
              <a:gd name="connsiteY5" fmla="*/ 1428750 h 1429851"/>
              <a:gd name="connsiteX6" fmla="*/ 738753 w 1380767"/>
              <a:gd name="connsiteY6" fmla="*/ 1370954 h 1429851"/>
              <a:gd name="connsiteX7" fmla="*/ 866775 w 1380767"/>
              <a:gd name="connsiteY7" fmla="*/ 1247775 h 1429851"/>
              <a:gd name="connsiteX8" fmla="*/ 914400 w 1380767"/>
              <a:gd name="connsiteY8" fmla="*/ 1009650 h 1429851"/>
              <a:gd name="connsiteX9" fmla="*/ 1162700 w 1380767"/>
              <a:gd name="connsiteY9" fmla="*/ 727824 h 1429851"/>
              <a:gd name="connsiteX10" fmla="*/ 1380767 w 1380767"/>
              <a:gd name="connsiteY10" fmla="*/ 264574 h 1429851"/>
              <a:gd name="connsiteX11" fmla="*/ 1170449 w 1380767"/>
              <a:gd name="connsiteY11" fmla="*/ 231878 h 1429851"/>
              <a:gd name="connsiteX12" fmla="*/ 962025 w 1380767"/>
              <a:gd name="connsiteY12" fmla="*/ 114300 h 1429851"/>
              <a:gd name="connsiteX13" fmla="*/ 914400 w 1380767"/>
              <a:gd name="connsiteY13" fmla="*/ 0 h 1429851"/>
              <a:gd name="connsiteX14" fmla="*/ 662068 w 1380767"/>
              <a:gd name="connsiteY14" fmla="*/ 27929 h 1429851"/>
              <a:gd name="connsiteX15" fmla="*/ 428625 w 1380767"/>
              <a:gd name="connsiteY15" fmla="*/ 104775 h 1429851"/>
              <a:gd name="connsiteX16" fmla="*/ 228600 w 1380767"/>
              <a:gd name="connsiteY16" fmla="*/ 228600 h 1429851"/>
              <a:gd name="connsiteX17" fmla="*/ 0 w 1380767"/>
              <a:gd name="connsiteY17" fmla="*/ 333375 h 1429851"/>
              <a:gd name="connsiteX0" fmla="*/ 0 w 1380767"/>
              <a:gd name="connsiteY0" fmla="*/ 333375 h 1429851"/>
              <a:gd name="connsiteX1" fmla="*/ 0 w 1380767"/>
              <a:gd name="connsiteY1" fmla="*/ 333375 h 1429851"/>
              <a:gd name="connsiteX2" fmla="*/ 152400 w 1380767"/>
              <a:gd name="connsiteY2" fmla="*/ 771525 h 1429851"/>
              <a:gd name="connsiteX3" fmla="*/ 295275 w 1380767"/>
              <a:gd name="connsiteY3" fmla="*/ 1047750 h 1429851"/>
              <a:gd name="connsiteX4" fmla="*/ 428625 w 1380767"/>
              <a:gd name="connsiteY4" fmla="*/ 1209675 h 1429851"/>
              <a:gd name="connsiteX5" fmla="*/ 638175 w 1380767"/>
              <a:gd name="connsiteY5" fmla="*/ 1428750 h 1429851"/>
              <a:gd name="connsiteX6" fmla="*/ 738753 w 1380767"/>
              <a:gd name="connsiteY6" fmla="*/ 1370954 h 1429851"/>
              <a:gd name="connsiteX7" fmla="*/ 866775 w 1380767"/>
              <a:gd name="connsiteY7" fmla="*/ 1247775 h 1429851"/>
              <a:gd name="connsiteX8" fmla="*/ 914400 w 1380767"/>
              <a:gd name="connsiteY8" fmla="*/ 1009650 h 1429851"/>
              <a:gd name="connsiteX9" fmla="*/ 1162700 w 1380767"/>
              <a:gd name="connsiteY9" fmla="*/ 727824 h 1429851"/>
              <a:gd name="connsiteX10" fmla="*/ 1380767 w 1380767"/>
              <a:gd name="connsiteY10" fmla="*/ 264574 h 1429851"/>
              <a:gd name="connsiteX11" fmla="*/ 1170449 w 1380767"/>
              <a:gd name="connsiteY11" fmla="*/ 231878 h 1429851"/>
              <a:gd name="connsiteX12" fmla="*/ 962025 w 1380767"/>
              <a:gd name="connsiteY12" fmla="*/ 114300 h 1429851"/>
              <a:gd name="connsiteX13" fmla="*/ 914400 w 1380767"/>
              <a:gd name="connsiteY13" fmla="*/ 0 h 1429851"/>
              <a:gd name="connsiteX14" fmla="*/ 662068 w 1380767"/>
              <a:gd name="connsiteY14" fmla="*/ 27929 h 1429851"/>
              <a:gd name="connsiteX15" fmla="*/ 428625 w 1380767"/>
              <a:gd name="connsiteY15" fmla="*/ 104775 h 1429851"/>
              <a:gd name="connsiteX16" fmla="*/ 215721 w 1380767"/>
              <a:gd name="connsiteY16" fmla="*/ 86932 h 1429851"/>
              <a:gd name="connsiteX17" fmla="*/ 0 w 1380767"/>
              <a:gd name="connsiteY17" fmla="*/ 333375 h 1429851"/>
              <a:gd name="connsiteX0" fmla="*/ 0 w 1380767"/>
              <a:gd name="connsiteY0" fmla="*/ 333375 h 1429851"/>
              <a:gd name="connsiteX1" fmla="*/ 0 w 1380767"/>
              <a:gd name="connsiteY1" fmla="*/ 333375 h 1429851"/>
              <a:gd name="connsiteX2" fmla="*/ 152400 w 1380767"/>
              <a:gd name="connsiteY2" fmla="*/ 771525 h 1429851"/>
              <a:gd name="connsiteX3" fmla="*/ 295275 w 1380767"/>
              <a:gd name="connsiteY3" fmla="*/ 1047750 h 1429851"/>
              <a:gd name="connsiteX4" fmla="*/ 428625 w 1380767"/>
              <a:gd name="connsiteY4" fmla="*/ 1209675 h 1429851"/>
              <a:gd name="connsiteX5" fmla="*/ 638175 w 1380767"/>
              <a:gd name="connsiteY5" fmla="*/ 1428750 h 1429851"/>
              <a:gd name="connsiteX6" fmla="*/ 738753 w 1380767"/>
              <a:gd name="connsiteY6" fmla="*/ 1370954 h 1429851"/>
              <a:gd name="connsiteX7" fmla="*/ 866775 w 1380767"/>
              <a:gd name="connsiteY7" fmla="*/ 1247775 h 1429851"/>
              <a:gd name="connsiteX8" fmla="*/ 914400 w 1380767"/>
              <a:gd name="connsiteY8" fmla="*/ 1009650 h 1429851"/>
              <a:gd name="connsiteX9" fmla="*/ 1162700 w 1380767"/>
              <a:gd name="connsiteY9" fmla="*/ 727824 h 1429851"/>
              <a:gd name="connsiteX10" fmla="*/ 1380767 w 1380767"/>
              <a:gd name="connsiteY10" fmla="*/ 264574 h 1429851"/>
              <a:gd name="connsiteX11" fmla="*/ 1170449 w 1380767"/>
              <a:gd name="connsiteY11" fmla="*/ 231878 h 1429851"/>
              <a:gd name="connsiteX12" fmla="*/ 962025 w 1380767"/>
              <a:gd name="connsiteY12" fmla="*/ 114300 h 1429851"/>
              <a:gd name="connsiteX13" fmla="*/ 914400 w 1380767"/>
              <a:gd name="connsiteY13" fmla="*/ 0 h 1429851"/>
              <a:gd name="connsiteX14" fmla="*/ 662068 w 1380767"/>
              <a:gd name="connsiteY14" fmla="*/ 27929 h 1429851"/>
              <a:gd name="connsiteX15" fmla="*/ 428625 w 1380767"/>
              <a:gd name="connsiteY15" fmla="*/ 27502 h 1429851"/>
              <a:gd name="connsiteX16" fmla="*/ 215721 w 1380767"/>
              <a:gd name="connsiteY16" fmla="*/ 86932 h 1429851"/>
              <a:gd name="connsiteX17" fmla="*/ 0 w 1380767"/>
              <a:gd name="connsiteY17" fmla="*/ 333375 h 1429851"/>
              <a:gd name="connsiteX0" fmla="*/ 0 w 1380767"/>
              <a:gd name="connsiteY0" fmla="*/ 333375 h 1429851"/>
              <a:gd name="connsiteX1" fmla="*/ 0 w 1380767"/>
              <a:gd name="connsiteY1" fmla="*/ 333375 h 1429851"/>
              <a:gd name="connsiteX2" fmla="*/ 75127 w 1380767"/>
              <a:gd name="connsiteY2" fmla="*/ 720010 h 1429851"/>
              <a:gd name="connsiteX3" fmla="*/ 295275 w 1380767"/>
              <a:gd name="connsiteY3" fmla="*/ 1047750 h 1429851"/>
              <a:gd name="connsiteX4" fmla="*/ 428625 w 1380767"/>
              <a:gd name="connsiteY4" fmla="*/ 1209675 h 1429851"/>
              <a:gd name="connsiteX5" fmla="*/ 638175 w 1380767"/>
              <a:gd name="connsiteY5" fmla="*/ 1428750 h 1429851"/>
              <a:gd name="connsiteX6" fmla="*/ 738753 w 1380767"/>
              <a:gd name="connsiteY6" fmla="*/ 1370954 h 1429851"/>
              <a:gd name="connsiteX7" fmla="*/ 866775 w 1380767"/>
              <a:gd name="connsiteY7" fmla="*/ 1247775 h 1429851"/>
              <a:gd name="connsiteX8" fmla="*/ 914400 w 1380767"/>
              <a:gd name="connsiteY8" fmla="*/ 1009650 h 1429851"/>
              <a:gd name="connsiteX9" fmla="*/ 1162700 w 1380767"/>
              <a:gd name="connsiteY9" fmla="*/ 727824 h 1429851"/>
              <a:gd name="connsiteX10" fmla="*/ 1380767 w 1380767"/>
              <a:gd name="connsiteY10" fmla="*/ 264574 h 1429851"/>
              <a:gd name="connsiteX11" fmla="*/ 1170449 w 1380767"/>
              <a:gd name="connsiteY11" fmla="*/ 231878 h 1429851"/>
              <a:gd name="connsiteX12" fmla="*/ 962025 w 1380767"/>
              <a:gd name="connsiteY12" fmla="*/ 114300 h 1429851"/>
              <a:gd name="connsiteX13" fmla="*/ 914400 w 1380767"/>
              <a:gd name="connsiteY13" fmla="*/ 0 h 1429851"/>
              <a:gd name="connsiteX14" fmla="*/ 662068 w 1380767"/>
              <a:gd name="connsiteY14" fmla="*/ 27929 h 1429851"/>
              <a:gd name="connsiteX15" fmla="*/ 428625 w 1380767"/>
              <a:gd name="connsiteY15" fmla="*/ 27502 h 1429851"/>
              <a:gd name="connsiteX16" fmla="*/ 215721 w 1380767"/>
              <a:gd name="connsiteY16" fmla="*/ 86932 h 1429851"/>
              <a:gd name="connsiteX17" fmla="*/ 0 w 1380767"/>
              <a:gd name="connsiteY17" fmla="*/ 333375 h 14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0767" h="1429851">
                <a:moveTo>
                  <a:pt x="0" y="333375"/>
                </a:moveTo>
                <a:lnTo>
                  <a:pt x="0" y="333375"/>
                </a:lnTo>
                <a:lnTo>
                  <a:pt x="75127" y="720010"/>
                </a:lnTo>
                <a:cubicBezTo>
                  <a:pt x="124339" y="839072"/>
                  <a:pt x="236359" y="966139"/>
                  <a:pt x="295275" y="1047750"/>
                </a:cubicBezTo>
                <a:cubicBezTo>
                  <a:pt x="354191" y="1129361"/>
                  <a:pt x="401638" y="1179513"/>
                  <a:pt x="428625" y="1209675"/>
                </a:cubicBezTo>
                <a:lnTo>
                  <a:pt x="638175" y="1428750"/>
                </a:lnTo>
                <a:cubicBezTo>
                  <a:pt x="670813" y="1436580"/>
                  <a:pt x="700653" y="1401116"/>
                  <a:pt x="738753" y="1370954"/>
                </a:cubicBezTo>
                <a:cubicBezTo>
                  <a:pt x="776853" y="1340792"/>
                  <a:pt x="841375" y="1314450"/>
                  <a:pt x="866775" y="1247775"/>
                </a:cubicBezTo>
                <a:cubicBezTo>
                  <a:pt x="892175" y="1181100"/>
                  <a:pt x="865079" y="1096308"/>
                  <a:pt x="914400" y="1009650"/>
                </a:cubicBezTo>
                <a:cubicBezTo>
                  <a:pt x="963721" y="922992"/>
                  <a:pt x="1084972" y="852003"/>
                  <a:pt x="1162700" y="727824"/>
                </a:cubicBezTo>
                <a:cubicBezTo>
                  <a:pt x="1240428" y="603645"/>
                  <a:pt x="1371726" y="343357"/>
                  <a:pt x="1380767" y="264574"/>
                </a:cubicBezTo>
                <a:cubicBezTo>
                  <a:pt x="1283957" y="258931"/>
                  <a:pt x="1236365" y="260798"/>
                  <a:pt x="1170449" y="231878"/>
                </a:cubicBezTo>
                <a:cubicBezTo>
                  <a:pt x="1104533" y="202958"/>
                  <a:pt x="1004700" y="152946"/>
                  <a:pt x="962025" y="114300"/>
                </a:cubicBezTo>
                <a:cubicBezTo>
                  <a:pt x="919350" y="75654"/>
                  <a:pt x="974725" y="7937"/>
                  <a:pt x="914400" y="0"/>
                </a:cubicBezTo>
                <a:cubicBezTo>
                  <a:pt x="857250" y="1588"/>
                  <a:pt x="743030" y="10467"/>
                  <a:pt x="662068" y="27929"/>
                </a:cubicBezTo>
                <a:cubicBezTo>
                  <a:pt x="617618" y="35866"/>
                  <a:pt x="500870" y="-5943"/>
                  <a:pt x="428625" y="27502"/>
                </a:cubicBezTo>
                <a:cubicBezTo>
                  <a:pt x="356380" y="60947"/>
                  <a:pt x="287158" y="35953"/>
                  <a:pt x="215721" y="86932"/>
                </a:cubicBezTo>
                <a:cubicBezTo>
                  <a:pt x="144284" y="137911"/>
                  <a:pt x="76200" y="298450"/>
                  <a:pt x="0" y="333375"/>
                </a:cubicBezTo>
                <a:close/>
              </a:path>
            </a:pathLst>
          </a:custGeom>
          <a:solidFill>
            <a:srgbClr val="BCC0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bIns="457200" rtlCol="0" anchor="ctr"/>
          <a:lstStyle/>
          <a:p>
            <a:pPr algn="ctr"/>
            <a:r>
              <a:rPr lang="en-US" b="1" dirty="0" smtClean="0">
                <a:solidFill>
                  <a:schemeClr val="tx1"/>
                </a:solidFill>
              </a:rPr>
              <a:t>End-Game</a:t>
            </a:r>
          </a:p>
          <a:p>
            <a:pPr algn="ctr"/>
            <a:r>
              <a:rPr lang="en-US" b="1" dirty="0" smtClean="0">
                <a:solidFill>
                  <a:schemeClr val="tx1"/>
                </a:solidFill>
              </a:rPr>
              <a:t>w. Analytical Reports</a:t>
            </a:r>
            <a:endParaRPr lang="en-US" b="1" dirty="0">
              <a:solidFill>
                <a:schemeClr val="tx1"/>
              </a:solidFill>
            </a:endParaRPr>
          </a:p>
        </p:txBody>
      </p:sp>
      <p:sp>
        <p:nvSpPr>
          <p:cNvPr id="19" name="Freeform 18"/>
          <p:cNvSpPr/>
          <p:nvPr/>
        </p:nvSpPr>
        <p:spPr>
          <a:xfrm>
            <a:off x="3156960" y="2106184"/>
            <a:ext cx="1414551" cy="593285"/>
          </a:xfrm>
          <a:custGeom>
            <a:avLst/>
            <a:gdLst>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33450 w 1411755"/>
              <a:gd name="connsiteY6" fmla="*/ 257175 h 590550"/>
              <a:gd name="connsiteX7" fmla="*/ 904875 w 1411755"/>
              <a:gd name="connsiteY7" fmla="*/ 266700 h 590550"/>
              <a:gd name="connsiteX8" fmla="*/ 876300 w 1411755"/>
              <a:gd name="connsiteY8" fmla="*/ 285750 h 590550"/>
              <a:gd name="connsiteX9" fmla="*/ 819150 w 1411755"/>
              <a:gd name="connsiteY9" fmla="*/ 304800 h 590550"/>
              <a:gd name="connsiteX10" fmla="*/ 790575 w 1411755"/>
              <a:gd name="connsiteY10" fmla="*/ 295275 h 590550"/>
              <a:gd name="connsiteX11" fmla="*/ 771525 w 1411755"/>
              <a:gd name="connsiteY11" fmla="*/ 266700 h 590550"/>
              <a:gd name="connsiteX12" fmla="*/ 742950 w 1411755"/>
              <a:gd name="connsiteY12" fmla="*/ 247650 h 590550"/>
              <a:gd name="connsiteX13" fmla="*/ 714375 w 1411755"/>
              <a:gd name="connsiteY13" fmla="*/ 219075 h 590550"/>
              <a:gd name="connsiteX14" fmla="*/ 657225 w 1411755"/>
              <a:gd name="connsiteY14" fmla="*/ 200025 h 590550"/>
              <a:gd name="connsiteX15" fmla="*/ 609600 w 1411755"/>
              <a:gd name="connsiteY15" fmla="*/ 161925 h 590550"/>
              <a:gd name="connsiteX16" fmla="*/ 581025 w 1411755"/>
              <a:gd name="connsiteY16" fmla="*/ 142875 h 590550"/>
              <a:gd name="connsiteX17" fmla="*/ 495300 w 1411755"/>
              <a:gd name="connsiteY17" fmla="*/ 114300 h 590550"/>
              <a:gd name="connsiteX18" fmla="*/ 466725 w 1411755"/>
              <a:gd name="connsiteY18" fmla="*/ 104775 h 590550"/>
              <a:gd name="connsiteX19" fmla="*/ 352425 w 1411755"/>
              <a:gd name="connsiteY19" fmla="*/ 95250 h 590550"/>
              <a:gd name="connsiteX20" fmla="*/ 266700 w 1411755"/>
              <a:gd name="connsiteY20" fmla="*/ 57150 h 590550"/>
              <a:gd name="connsiteX21" fmla="*/ 238125 w 1411755"/>
              <a:gd name="connsiteY21" fmla="*/ 47625 h 590550"/>
              <a:gd name="connsiteX22" fmla="*/ 209550 w 1411755"/>
              <a:gd name="connsiteY22" fmla="*/ 38100 h 590550"/>
              <a:gd name="connsiteX23" fmla="*/ 180975 w 1411755"/>
              <a:gd name="connsiteY23" fmla="*/ 19050 h 590550"/>
              <a:gd name="connsiteX24" fmla="*/ 123825 w 1411755"/>
              <a:gd name="connsiteY24" fmla="*/ 0 h 590550"/>
              <a:gd name="connsiteX25" fmla="*/ 104775 w 1411755"/>
              <a:gd name="connsiteY25" fmla="*/ 28575 h 590550"/>
              <a:gd name="connsiteX26" fmla="*/ 95250 w 1411755"/>
              <a:gd name="connsiteY26" fmla="*/ 238125 h 590550"/>
              <a:gd name="connsiteX27" fmla="*/ 76200 w 1411755"/>
              <a:gd name="connsiteY27" fmla="*/ 295275 h 590550"/>
              <a:gd name="connsiteX28" fmla="*/ 57150 w 1411755"/>
              <a:gd name="connsiteY28" fmla="*/ 323850 h 590550"/>
              <a:gd name="connsiteX29" fmla="*/ 28575 w 1411755"/>
              <a:gd name="connsiteY29" fmla="*/ 342900 h 590550"/>
              <a:gd name="connsiteX30" fmla="*/ 9525 w 1411755"/>
              <a:gd name="connsiteY30" fmla="*/ 409575 h 590550"/>
              <a:gd name="connsiteX31" fmla="*/ 0 w 1411755"/>
              <a:gd name="connsiteY31" fmla="*/ 447675 h 590550"/>
              <a:gd name="connsiteX32" fmla="*/ 190500 w 1411755"/>
              <a:gd name="connsiteY32" fmla="*/ 466725 h 590550"/>
              <a:gd name="connsiteX33" fmla="*/ 219075 w 1411755"/>
              <a:gd name="connsiteY33" fmla="*/ 476250 h 590550"/>
              <a:gd name="connsiteX34" fmla="*/ 314325 w 1411755"/>
              <a:gd name="connsiteY34" fmla="*/ 495300 h 590550"/>
              <a:gd name="connsiteX35" fmla="*/ 342900 w 1411755"/>
              <a:gd name="connsiteY35" fmla="*/ 504825 h 590550"/>
              <a:gd name="connsiteX36" fmla="*/ 876300 w 1411755"/>
              <a:gd name="connsiteY36" fmla="*/ 514350 h 590550"/>
              <a:gd name="connsiteX37" fmla="*/ 962025 w 1411755"/>
              <a:gd name="connsiteY37" fmla="*/ 533400 h 590550"/>
              <a:gd name="connsiteX38" fmla="*/ 1000125 w 1411755"/>
              <a:gd name="connsiteY38" fmla="*/ 542925 h 590550"/>
              <a:gd name="connsiteX39" fmla="*/ 1143000 w 1411755"/>
              <a:gd name="connsiteY39" fmla="*/ 561975 h 590550"/>
              <a:gd name="connsiteX40" fmla="*/ 1314450 w 1411755"/>
              <a:gd name="connsiteY40" fmla="*/ 581025 h 590550"/>
              <a:gd name="connsiteX41" fmla="*/ 1371600 w 1411755"/>
              <a:gd name="connsiteY41" fmla="*/ 590550 h 590550"/>
              <a:gd name="connsiteX42" fmla="*/ 1409700 w 1411755"/>
              <a:gd name="connsiteY42" fmla="*/ 581025 h 590550"/>
              <a:gd name="connsiteX43" fmla="*/ 1400175 w 1411755"/>
              <a:gd name="connsiteY43" fmla="*/ 552450 h 590550"/>
              <a:gd name="connsiteX44" fmla="*/ 1343025 w 1411755"/>
              <a:gd name="connsiteY44" fmla="*/ 514350 h 590550"/>
              <a:gd name="connsiteX45" fmla="*/ 1285875 w 1411755"/>
              <a:gd name="connsiteY45" fmla="*/ 466725 h 590550"/>
              <a:gd name="connsiteX46" fmla="*/ 1276350 w 1411755"/>
              <a:gd name="connsiteY46" fmla="*/ 361950 h 590550"/>
              <a:gd name="connsiteX47" fmla="*/ 1257300 w 1411755"/>
              <a:gd name="connsiteY47" fmla="*/ 333375 h 590550"/>
              <a:gd name="connsiteX48" fmla="*/ 1162050 w 1411755"/>
              <a:gd name="connsiteY48" fmla="*/ 304800 h 590550"/>
              <a:gd name="connsiteX49" fmla="*/ 1133475 w 1411755"/>
              <a:gd name="connsiteY49" fmla="*/ 285750 h 590550"/>
              <a:gd name="connsiteX50" fmla="*/ 1123950 w 1411755"/>
              <a:gd name="connsiteY50" fmla="*/ 257175 h 590550"/>
              <a:gd name="connsiteX51" fmla="*/ 1104900 w 1411755"/>
              <a:gd name="connsiteY51" fmla="*/ 228600 h 590550"/>
              <a:gd name="connsiteX52" fmla="*/ 1095375 w 1411755"/>
              <a:gd name="connsiteY52" fmla="*/ 142875 h 590550"/>
              <a:gd name="connsiteX53" fmla="*/ 1085850 w 1411755"/>
              <a:gd name="connsiteY53" fmla="*/ 114300 h 590550"/>
              <a:gd name="connsiteX54" fmla="*/ 1085850 w 1411755"/>
              <a:gd name="connsiteY54"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33450 w 1411755"/>
              <a:gd name="connsiteY6" fmla="*/ 257175 h 590550"/>
              <a:gd name="connsiteX7" fmla="*/ 904875 w 1411755"/>
              <a:gd name="connsiteY7" fmla="*/ 266700 h 590550"/>
              <a:gd name="connsiteX8" fmla="*/ 876300 w 1411755"/>
              <a:gd name="connsiteY8" fmla="*/ 285750 h 590550"/>
              <a:gd name="connsiteX9" fmla="*/ 790575 w 1411755"/>
              <a:gd name="connsiteY9" fmla="*/ 295275 h 590550"/>
              <a:gd name="connsiteX10" fmla="*/ 771525 w 1411755"/>
              <a:gd name="connsiteY10" fmla="*/ 266700 h 590550"/>
              <a:gd name="connsiteX11" fmla="*/ 742950 w 1411755"/>
              <a:gd name="connsiteY11" fmla="*/ 247650 h 590550"/>
              <a:gd name="connsiteX12" fmla="*/ 714375 w 1411755"/>
              <a:gd name="connsiteY12" fmla="*/ 219075 h 590550"/>
              <a:gd name="connsiteX13" fmla="*/ 657225 w 1411755"/>
              <a:gd name="connsiteY13" fmla="*/ 200025 h 590550"/>
              <a:gd name="connsiteX14" fmla="*/ 609600 w 1411755"/>
              <a:gd name="connsiteY14" fmla="*/ 161925 h 590550"/>
              <a:gd name="connsiteX15" fmla="*/ 581025 w 1411755"/>
              <a:gd name="connsiteY15" fmla="*/ 142875 h 590550"/>
              <a:gd name="connsiteX16" fmla="*/ 495300 w 1411755"/>
              <a:gd name="connsiteY16" fmla="*/ 114300 h 590550"/>
              <a:gd name="connsiteX17" fmla="*/ 466725 w 1411755"/>
              <a:gd name="connsiteY17" fmla="*/ 104775 h 590550"/>
              <a:gd name="connsiteX18" fmla="*/ 352425 w 1411755"/>
              <a:gd name="connsiteY18" fmla="*/ 95250 h 590550"/>
              <a:gd name="connsiteX19" fmla="*/ 266700 w 1411755"/>
              <a:gd name="connsiteY19" fmla="*/ 57150 h 590550"/>
              <a:gd name="connsiteX20" fmla="*/ 238125 w 1411755"/>
              <a:gd name="connsiteY20" fmla="*/ 47625 h 590550"/>
              <a:gd name="connsiteX21" fmla="*/ 209550 w 1411755"/>
              <a:gd name="connsiteY21" fmla="*/ 38100 h 590550"/>
              <a:gd name="connsiteX22" fmla="*/ 180975 w 1411755"/>
              <a:gd name="connsiteY22" fmla="*/ 19050 h 590550"/>
              <a:gd name="connsiteX23" fmla="*/ 123825 w 1411755"/>
              <a:gd name="connsiteY23" fmla="*/ 0 h 590550"/>
              <a:gd name="connsiteX24" fmla="*/ 104775 w 1411755"/>
              <a:gd name="connsiteY24" fmla="*/ 28575 h 590550"/>
              <a:gd name="connsiteX25" fmla="*/ 95250 w 1411755"/>
              <a:gd name="connsiteY25" fmla="*/ 238125 h 590550"/>
              <a:gd name="connsiteX26" fmla="*/ 76200 w 1411755"/>
              <a:gd name="connsiteY26" fmla="*/ 295275 h 590550"/>
              <a:gd name="connsiteX27" fmla="*/ 57150 w 1411755"/>
              <a:gd name="connsiteY27" fmla="*/ 323850 h 590550"/>
              <a:gd name="connsiteX28" fmla="*/ 28575 w 1411755"/>
              <a:gd name="connsiteY28" fmla="*/ 342900 h 590550"/>
              <a:gd name="connsiteX29" fmla="*/ 9525 w 1411755"/>
              <a:gd name="connsiteY29" fmla="*/ 409575 h 590550"/>
              <a:gd name="connsiteX30" fmla="*/ 0 w 1411755"/>
              <a:gd name="connsiteY30" fmla="*/ 447675 h 590550"/>
              <a:gd name="connsiteX31" fmla="*/ 190500 w 1411755"/>
              <a:gd name="connsiteY31" fmla="*/ 466725 h 590550"/>
              <a:gd name="connsiteX32" fmla="*/ 219075 w 1411755"/>
              <a:gd name="connsiteY32" fmla="*/ 476250 h 590550"/>
              <a:gd name="connsiteX33" fmla="*/ 314325 w 1411755"/>
              <a:gd name="connsiteY33" fmla="*/ 495300 h 590550"/>
              <a:gd name="connsiteX34" fmla="*/ 342900 w 1411755"/>
              <a:gd name="connsiteY34" fmla="*/ 504825 h 590550"/>
              <a:gd name="connsiteX35" fmla="*/ 876300 w 1411755"/>
              <a:gd name="connsiteY35" fmla="*/ 514350 h 590550"/>
              <a:gd name="connsiteX36" fmla="*/ 962025 w 1411755"/>
              <a:gd name="connsiteY36" fmla="*/ 533400 h 590550"/>
              <a:gd name="connsiteX37" fmla="*/ 1000125 w 1411755"/>
              <a:gd name="connsiteY37" fmla="*/ 542925 h 590550"/>
              <a:gd name="connsiteX38" fmla="*/ 1143000 w 1411755"/>
              <a:gd name="connsiteY38" fmla="*/ 561975 h 590550"/>
              <a:gd name="connsiteX39" fmla="*/ 1314450 w 1411755"/>
              <a:gd name="connsiteY39" fmla="*/ 581025 h 590550"/>
              <a:gd name="connsiteX40" fmla="*/ 1371600 w 1411755"/>
              <a:gd name="connsiteY40" fmla="*/ 590550 h 590550"/>
              <a:gd name="connsiteX41" fmla="*/ 1409700 w 1411755"/>
              <a:gd name="connsiteY41" fmla="*/ 581025 h 590550"/>
              <a:gd name="connsiteX42" fmla="*/ 1400175 w 1411755"/>
              <a:gd name="connsiteY42" fmla="*/ 552450 h 590550"/>
              <a:gd name="connsiteX43" fmla="*/ 1343025 w 1411755"/>
              <a:gd name="connsiteY43" fmla="*/ 514350 h 590550"/>
              <a:gd name="connsiteX44" fmla="*/ 1285875 w 1411755"/>
              <a:gd name="connsiteY44" fmla="*/ 466725 h 590550"/>
              <a:gd name="connsiteX45" fmla="*/ 1276350 w 1411755"/>
              <a:gd name="connsiteY45" fmla="*/ 361950 h 590550"/>
              <a:gd name="connsiteX46" fmla="*/ 1257300 w 1411755"/>
              <a:gd name="connsiteY46" fmla="*/ 333375 h 590550"/>
              <a:gd name="connsiteX47" fmla="*/ 1162050 w 1411755"/>
              <a:gd name="connsiteY47" fmla="*/ 304800 h 590550"/>
              <a:gd name="connsiteX48" fmla="*/ 1133475 w 1411755"/>
              <a:gd name="connsiteY48" fmla="*/ 285750 h 590550"/>
              <a:gd name="connsiteX49" fmla="*/ 1123950 w 1411755"/>
              <a:gd name="connsiteY49" fmla="*/ 257175 h 590550"/>
              <a:gd name="connsiteX50" fmla="*/ 1104900 w 1411755"/>
              <a:gd name="connsiteY50" fmla="*/ 228600 h 590550"/>
              <a:gd name="connsiteX51" fmla="*/ 1095375 w 1411755"/>
              <a:gd name="connsiteY51" fmla="*/ 142875 h 590550"/>
              <a:gd name="connsiteX52" fmla="*/ 1085850 w 1411755"/>
              <a:gd name="connsiteY52" fmla="*/ 114300 h 590550"/>
              <a:gd name="connsiteX53" fmla="*/ 1085850 w 1411755"/>
              <a:gd name="connsiteY53"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33450 w 1411755"/>
              <a:gd name="connsiteY6" fmla="*/ 257175 h 590550"/>
              <a:gd name="connsiteX7" fmla="*/ 904875 w 1411755"/>
              <a:gd name="connsiteY7" fmla="*/ 266700 h 590550"/>
              <a:gd name="connsiteX8" fmla="*/ 790575 w 1411755"/>
              <a:gd name="connsiteY8" fmla="*/ 295275 h 590550"/>
              <a:gd name="connsiteX9" fmla="*/ 771525 w 1411755"/>
              <a:gd name="connsiteY9" fmla="*/ 266700 h 590550"/>
              <a:gd name="connsiteX10" fmla="*/ 742950 w 1411755"/>
              <a:gd name="connsiteY10" fmla="*/ 247650 h 590550"/>
              <a:gd name="connsiteX11" fmla="*/ 714375 w 1411755"/>
              <a:gd name="connsiteY11" fmla="*/ 219075 h 590550"/>
              <a:gd name="connsiteX12" fmla="*/ 657225 w 1411755"/>
              <a:gd name="connsiteY12" fmla="*/ 200025 h 590550"/>
              <a:gd name="connsiteX13" fmla="*/ 609600 w 1411755"/>
              <a:gd name="connsiteY13" fmla="*/ 161925 h 590550"/>
              <a:gd name="connsiteX14" fmla="*/ 581025 w 1411755"/>
              <a:gd name="connsiteY14" fmla="*/ 142875 h 590550"/>
              <a:gd name="connsiteX15" fmla="*/ 495300 w 1411755"/>
              <a:gd name="connsiteY15" fmla="*/ 114300 h 590550"/>
              <a:gd name="connsiteX16" fmla="*/ 466725 w 1411755"/>
              <a:gd name="connsiteY16" fmla="*/ 104775 h 590550"/>
              <a:gd name="connsiteX17" fmla="*/ 352425 w 1411755"/>
              <a:gd name="connsiteY17" fmla="*/ 95250 h 590550"/>
              <a:gd name="connsiteX18" fmla="*/ 266700 w 1411755"/>
              <a:gd name="connsiteY18" fmla="*/ 57150 h 590550"/>
              <a:gd name="connsiteX19" fmla="*/ 238125 w 1411755"/>
              <a:gd name="connsiteY19" fmla="*/ 47625 h 590550"/>
              <a:gd name="connsiteX20" fmla="*/ 209550 w 1411755"/>
              <a:gd name="connsiteY20" fmla="*/ 38100 h 590550"/>
              <a:gd name="connsiteX21" fmla="*/ 180975 w 1411755"/>
              <a:gd name="connsiteY21" fmla="*/ 19050 h 590550"/>
              <a:gd name="connsiteX22" fmla="*/ 123825 w 1411755"/>
              <a:gd name="connsiteY22" fmla="*/ 0 h 590550"/>
              <a:gd name="connsiteX23" fmla="*/ 104775 w 1411755"/>
              <a:gd name="connsiteY23" fmla="*/ 28575 h 590550"/>
              <a:gd name="connsiteX24" fmla="*/ 95250 w 1411755"/>
              <a:gd name="connsiteY24" fmla="*/ 238125 h 590550"/>
              <a:gd name="connsiteX25" fmla="*/ 76200 w 1411755"/>
              <a:gd name="connsiteY25" fmla="*/ 295275 h 590550"/>
              <a:gd name="connsiteX26" fmla="*/ 57150 w 1411755"/>
              <a:gd name="connsiteY26" fmla="*/ 323850 h 590550"/>
              <a:gd name="connsiteX27" fmla="*/ 28575 w 1411755"/>
              <a:gd name="connsiteY27" fmla="*/ 342900 h 590550"/>
              <a:gd name="connsiteX28" fmla="*/ 9525 w 1411755"/>
              <a:gd name="connsiteY28" fmla="*/ 409575 h 590550"/>
              <a:gd name="connsiteX29" fmla="*/ 0 w 1411755"/>
              <a:gd name="connsiteY29" fmla="*/ 447675 h 590550"/>
              <a:gd name="connsiteX30" fmla="*/ 190500 w 1411755"/>
              <a:gd name="connsiteY30" fmla="*/ 466725 h 590550"/>
              <a:gd name="connsiteX31" fmla="*/ 219075 w 1411755"/>
              <a:gd name="connsiteY31" fmla="*/ 476250 h 590550"/>
              <a:gd name="connsiteX32" fmla="*/ 314325 w 1411755"/>
              <a:gd name="connsiteY32" fmla="*/ 495300 h 590550"/>
              <a:gd name="connsiteX33" fmla="*/ 342900 w 1411755"/>
              <a:gd name="connsiteY33" fmla="*/ 504825 h 590550"/>
              <a:gd name="connsiteX34" fmla="*/ 876300 w 1411755"/>
              <a:gd name="connsiteY34" fmla="*/ 514350 h 590550"/>
              <a:gd name="connsiteX35" fmla="*/ 962025 w 1411755"/>
              <a:gd name="connsiteY35" fmla="*/ 533400 h 590550"/>
              <a:gd name="connsiteX36" fmla="*/ 1000125 w 1411755"/>
              <a:gd name="connsiteY36" fmla="*/ 542925 h 590550"/>
              <a:gd name="connsiteX37" fmla="*/ 1143000 w 1411755"/>
              <a:gd name="connsiteY37" fmla="*/ 561975 h 590550"/>
              <a:gd name="connsiteX38" fmla="*/ 1314450 w 1411755"/>
              <a:gd name="connsiteY38" fmla="*/ 581025 h 590550"/>
              <a:gd name="connsiteX39" fmla="*/ 1371600 w 1411755"/>
              <a:gd name="connsiteY39" fmla="*/ 590550 h 590550"/>
              <a:gd name="connsiteX40" fmla="*/ 1409700 w 1411755"/>
              <a:gd name="connsiteY40" fmla="*/ 581025 h 590550"/>
              <a:gd name="connsiteX41" fmla="*/ 1400175 w 1411755"/>
              <a:gd name="connsiteY41" fmla="*/ 552450 h 590550"/>
              <a:gd name="connsiteX42" fmla="*/ 1343025 w 1411755"/>
              <a:gd name="connsiteY42" fmla="*/ 514350 h 590550"/>
              <a:gd name="connsiteX43" fmla="*/ 1285875 w 1411755"/>
              <a:gd name="connsiteY43" fmla="*/ 466725 h 590550"/>
              <a:gd name="connsiteX44" fmla="*/ 1276350 w 1411755"/>
              <a:gd name="connsiteY44" fmla="*/ 361950 h 590550"/>
              <a:gd name="connsiteX45" fmla="*/ 1257300 w 1411755"/>
              <a:gd name="connsiteY45" fmla="*/ 333375 h 590550"/>
              <a:gd name="connsiteX46" fmla="*/ 1162050 w 1411755"/>
              <a:gd name="connsiteY46" fmla="*/ 304800 h 590550"/>
              <a:gd name="connsiteX47" fmla="*/ 1133475 w 1411755"/>
              <a:gd name="connsiteY47" fmla="*/ 285750 h 590550"/>
              <a:gd name="connsiteX48" fmla="*/ 1123950 w 1411755"/>
              <a:gd name="connsiteY48" fmla="*/ 257175 h 590550"/>
              <a:gd name="connsiteX49" fmla="*/ 1104900 w 1411755"/>
              <a:gd name="connsiteY49" fmla="*/ 228600 h 590550"/>
              <a:gd name="connsiteX50" fmla="*/ 1095375 w 1411755"/>
              <a:gd name="connsiteY50" fmla="*/ 142875 h 590550"/>
              <a:gd name="connsiteX51" fmla="*/ 1085850 w 1411755"/>
              <a:gd name="connsiteY51" fmla="*/ 114300 h 590550"/>
              <a:gd name="connsiteX52" fmla="*/ 1085850 w 1411755"/>
              <a:gd name="connsiteY52"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04875 w 1411755"/>
              <a:gd name="connsiteY6" fmla="*/ 266700 h 590550"/>
              <a:gd name="connsiteX7" fmla="*/ 790575 w 1411755"/>
              <a:gd name="connsiteY7" fmla="*/ 295275 h 590550"/>
              <a:gd name="connsiteX8" fmla="*/ 771525 w 1411755"/>
              <a:gd name="connsiteY8" fmla="*/ 266700 h 590550"/>
              <a:gd name="connsiteX9" fmla="*/ 742950 w 1411755"/>
              <a:gd name="connsiteY9" fmla="*/ 247650 h 590550"/>
              <a:gd name="connsiteX10" fmla="*/ 714375 w 1411755"/>
              <a:gd name="connsiteY10" fmla="*/ 219075 h 590550"/>
              <a:gd name="connsiteX11" fmla="*/ 657225 w 1411755"/>
              <a:gd name="connsiteY11" fmla="*/ 200025 h 590550"/>
              <a:gd name="connsiteX12" fmla="*/ 609600 w 1411755"/>
              <a:gd name="connsiteY12" fmla="*/ 161925 h 590550"/>
              <a:gd name="connsiteX13" fmla="*/ 581025 w 1411755"/>
              <a:gd name="connsiteY13" fmla="*/ 142875 h 590550"/>
              <a:gd name="connsiteX14" fmla="*/ 495300 w 1411755"/>
              <a:gd name="connsiteY14" fmla="*/ 114300 h 590550"/>
              <a:gd name="connsiteX15" fmla="*/ 466725 w 1411755"/>
              <a:gd name="connsiteY15" fmla="*/ 104775 h 590550"/>
              <a:gd name="connsiteX16" fmla="*/ 352425 w 1411755"/>
              <a:gd name="connsiteY16" fmla="*/ 95250 h 590550"/>
              <a:gd name="connsiteX17" fmla="*/ 266700 w 1411755"/>
              <a:gd name="connsiteY17" fmla="*/ 57150 h 590550"/>
              <a:gd name="connsiteX18" fmla="*/ 238125 w 1411755"/>
              <a:gd name="connsiteY18" fmla="*/ 47625 h 590550"/>
              <a:gd name="connsiteX19" fmla="*/ 209550 w 1411755"/>
              <a:gd name="connsiteY19" fmla="*/ 38100 h 590550"/>
              <a:gd name="connsiteX20" fmla="*/ 180975 w 1411755"/>
              <a:gd name="connsiteY20" fmla="*/ 19050 h 590550"/>
              <a:gd name="connsiteX21" fmla="*/ 123825 w 1411755"/>
              <a:gd name="connsiteY21" fmla="*/ 0 h 590550"/>
              <a:gd name="connsiteX22" fmla="*/ 104775 w 1411755"/>
              <a:gd name="connsiteY22" fmla="*/ 28575 h 590550"/>
              <a:gd name="connsiteX23" fmla="*/ 95250 w 1411755"/>
              <a:gd name="connsiteY23" fmla="*/ 238125 h 590550"/>
              <a:gd name="connsiteX24" fmla="*/ 76200 w 1411755"/>
              <a:gd name="connsiteY24" fmla="*/ 295275 h 590550"/>
              <a:gd name="connsiteX25" fmla="*/ 57150 w 1411755"/>
              <a:gd name="connsiteY25" fmla="*/ 323850 h 590550"/>
              <a:gd name="connsiteX26" fmla="*/ 28575 w 1411755"/>
              <a:gd name="connsiteY26" fmla="*/ 342900 h 590550"/>
              <a:gd name="connsiteX27" fmla="*/ 9525 w 1411755"/>
              <a:gd name="connsiteY27" fmla="*/ 409575 h 590550"/>
              <a:gd name="connsiteX28" fmla="*/ 0 w 1411755"/>
              <a:gd name="connsiteY28" fmla="*/ 447675 h 590550"/>
              <a:gd name="connsiteX29" fmla="*/ 190500 w 1411755"/>
              <a:gd name="connsiteY29" fmla="*/ 466725 h 590550"/>
              <a:gd name="connsiteX30" fmla="*/ 219075 w 1411755"/>
              <a:gd name="connsiteY30" fmla="*/ 476250 h 590550"/>
              <a:gd name="connsiteX31" fmla="*/ 314325 w 1411755"/>
              <a:gd name="connsiteY31" fmla="*/ 495300 h 590550"/>
              <a:gd name="connsiteX32" fmla="*/ 342900 w 1411755"/>
              <a:gd name="connsiteY32" fmla="*/ 504825 h 590550"/>
              <a:gd name="connsiteX33" fmla="*/ 876300 w 1411755"/>
              <a:gd name="connsiteY33" fmla="*/ 514350 h 590550"/>
              <a:gd name="connsiteX34" fmla="*/ 962025 w 1411755"/>
              <a:gd name="connsiteY34" fmla="*/ 533400 h 590550"/>
              <a:gd name="connsiteX35" fmla="*/ 1000125 w 1411755"/>
              <a:gd name="connsiteY35" fmla="*/ 542925 h 590550"/>
              <a:gd name="connsiteX36" fmla="*/ 1143000 w 1411755"/>
              <a:gd name="connsiteY36" fmla="*/ 561975 h 590550"/>
              <a:gd name="connsiteX37" fmla="*/ 1314450 w 1411755"/>
              <a:gd name="connsiteY37" fmla="*/ 581025 h 590550"/>
              <a:gd name="connsiteX38" fmla="*/ 1371600 w 1411755"/>
              <a:gd name="connsiteY38" fmla="*/ 590550 h 590550"/>
              <a:gd name="connsiteX39" fmla="*/ 1409700 w 1411755"/>
              <a:gd name="connsiteY39" fmla="*/ 581025 h 590550"/>
              <a:gd name="connsiteX40" fmla="*/ 1400175 w 1411755"/>
              <a:gd name="connsiteY40" fmla="*/ 552450 h 590550"/>
              <a:gd name="connsiteX41" fmla="*/ 1343025 w 1411755"/>
              <a:gd name="connsiteY41" fmla="*/ 514350 h 590550"/>
              <a:gd name="connsiteX42" fmla="*/ 1285875 w 1411755"/>
              <a:gd name="connsiteY42" fmla="*/ 466725 h 590550"/>
              <a:gd name="connsiteX43" fmla="*/ 1276350 w 1411755"/>
              <a:gd name="connsiteY43" fmla="*/ 361950 h 590550"/>
              <a:gd name="connsiteX44" fmla="*/ 1257300 w 1411755"/>
              <a:gd name="connsiteY44" fmla="*/ 333375 h 590550"/>
              <a:gd name="connsiteX45" fmla="*/ 1162050 w 1411755"/>
              <a:gd name="connsiteY45" fmla="*/ 304800 h 590550"/>
              <a:gd name="connsiteX46" fmla="*/ 1133475 w 1411755"/>
              <a:gd name="connsiteY46" fmla="*/ 285750 h 590550"/>
              <a:gd name="connsiteX47" fmla="*/ 1123950 w 1411755"/>
              <a:gd name="connsiteY47" fmla="*/ 257175 h 590550"/>
              <a:gd name="connsiteX48" fmla="*/ 1104900 w 1411755"/>
              <a:gd name="connsiteY48" fmla="*/ 228600 h 590550"/>
              <a:gd name="connsiteX49" fmla="*/ 1095375 w 1411755"/>
              <a:gd name="connsiteY49" fmla="*/ 142875 h 590550"/>
              <a:gd name="connsiteX50" fmla="*/ 1085850 w 1411755"/>
              <a:gd name="connsiteY50" fmla="*/ 114300 h 590550"/>
              <a:gd name="connsiteX51" fmla="*/ 1085850 w 1411755"/>
              <a:gd name="connsiteY51"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04875 w 1411755"/>
              <a:gd name="connsiteY6" fmla="*/ 266700 h 590550"/>
              <a:gd name="connsiteX7" fmla="*/ 790575 w 1411755"/>
              <a:gd name="connsiteY7" fmla="*/ 295275 h 590550"/>
              <a:gd name="connsiteX8" fmla="*/ 771525 w 1411755"/>
              <a:gd name="connsiteY8" fmla="*/ 266700 h 590550"/>
              <a:gd name="connsiteX9" fmla="*/ 714375 w 1411755"/>
              <a:gd name="connsiteY9" fmla="*/ 219075 h 590550"/>
              <a:gd name="connsiteX10" fmla="*/ 657225 w 1411755"/>
              <a:gd name="connsiteY10" fmla="*/ 200025 h 590550"/>
              <a:gd name="connsiteX11" fmla="*/ 609600 w 1411755"/>
              <a:gd name="connsiteY11" fmla="*/ 161925 h 590550"/>
              <a:gd name="connsiteX12" fmla="*/ 581025 w 1411755"/>
              <a:gd name="connsiteY12" fmla="*/ 142875 h 590550"/>
              <a:gd name="connsiteX13" fmla="*/ 495300 w 1411755"/>
              <a:gd name="connsiteY13" fmla="*/ 114300 h 590550"/>
              <a:gd name="connsiteX14" fmla="*/ 466725 w 1411755"/>
              <a:gd name="connsiteY14" fmla="*/ 104775 h 590550"/>
              <a:gd name="connsiteX15" fmla="*/ 352425 w 1411755"/>
              <a:gd name="connsiteY15" fmla="*/ 95250 h 590550"/>
              <a:gd name="connsiteX16" fmla="*/ 266700 w 1411755"/>
              <a:gd name="connsiteY16" fmla="*/ 57150 h 590550"/>
              <a:gd name="connsiteX17" fmla="*/ 238125 w 1411755"/>
              <a:gd name="connsiteY17" fmla="*/ 47625 h 590550"/>
              <a:gd name="connsiteX18" fmla="*/ 209550 w 1411755"/>
              <a:gd name="connsiteY18" fmla="*/ 38100 h 590550"/>
              <a:gd name="connsiteX19" fmla="*/ 180975 w 1411755"/>
              <a:gd name="connsiteY19" fmla="*/ 19050 h 590550"/>
              <a:gd name="connsiteX20" fmla="*/ 123825 w 1411755"/>
              <a:gd name="connsiteY20" fmla="*/ 0 h 590550"/>
              <a:gd name="connsiteX21" fmla="*/ 104775 w 1411755"/>
              <a:gd name="connsiteY21" fmla="*/ 28575 h 590550"/>
              <a:gd name="connsiteX22" fmla="*/ 95250 w 1411755"/>
              <a:gd name="connsiteY22" fmla="*/ 238125 h 590550"/>
              <a:gd name="connsiteX23" fmla="*/ 76200 w 1411755"/>
              <a:gd name="connsiteY23" fmla="*/ 295275 h 590550"/>
              <a:gd name="connsiteX24" fmla="*/ 57150 w 1411755"/>
              <a:gd name="connsiteY24" fmla="*/ 323850 h 590550"/>
              <a:gd name="connsiteX25" fmla="*/ 28575 w 1411755"/>
              <a:gd name="connsiteY25" fmla="*/ 342900 h 590550"/>
              <a:gd name="connsiteX26" fmla="*/ 9525 w 1411755"/>
              <a:gd name="connsiteY26" fmla="*/ 409575 h 590550"/>
              <a:gd name="connsiteX27" fmla="*/ 0 w 1411755"/>
              <a:gd name="connsiteY27" fmla="*/ 447675 h 590550"/>
              <a:gd name="connsiteX28" fmla="*/ 190500 w 1411755"/>
              <a:gd name="connsiteY28" fmla="*/ 466725 h 590550"/>
              <a:gd name="connsiteX29" fmla="*/ 219075 w 1411755"/>
              <a:gd name="connsiteY29" fmla="*/ 476250 h 590550"/>
              <a:gd name="connsiteX30" fmla="*/ 314325 w 1411755"/>
              <a:gd name="connsiteY30" fmla="*/ 495300 h 590550"/>
              <a:gd name="connsiteX31" fmla="*/ 342900 w 1411755"/>
              <a:gd name="connsiteY31" fmla="*/ 504825 h 590550"/>
              <a:gd name="connsiteX32" fmla="*/ 876300 w 1411755"/>
              <a:gd name="connsiteY32" fmla="*/ 514350 h 590550"/>
              <a:gd name="connsiteX33" fmla="*/ 962025 w 1411755"/>
              <a:gd name="connsiteY33" fmla="*/ 533400 h 590550"/>
              <a:gd name="connsiteX34" fmla="*/ 1000125 w 1411755"/>
              <a:gd name="connsiteY34" fmla="*/ 542925 h 590550"/>
              <a:gd name="connsiteX35" fmla="*/ 1143000 w 1411755"/>
              <a:gd name="connsiteY35" fmla="*/ 561975 h 590550"/>
              <a:gd name="connsiteX36" fmla="*/ 1314450 w 1411755"/>
              <a:gd name="connsiteY36" fmla="*/ 581025 h 590550"/>
              <a:gd name="connsiteX37" fmla="*/ 1371600 w 1411755"/>
              <a:gd name="connsiteY37" fmla="*/ 590550 h 590550"/>
              <a:gd name="connsiteX38" fmla="*/ 1409700 w 1411755"/>
              <a:gd name="connsiteY38" fmla="*/ 581025 h 590550"/>
              <a:gd name="connsiteX39" fmla="*/ 1400175 w 1411755"/>
              <a:gd name="connsiteY39" fmla="*/ 552450 h 590550"/>
              <a:gd name="connsiteX40" fmla="*/ 1343025 w 1411755"/>
              <a:gd name="connsiteY40" fmla="*/ 514350 h 590550"/>
              <a:gd name="connsiteX41" fmla="*/ 1285875 w 1411755"/>
              <a:gd name="connsiteY41" fmla="*/ 466725 h 590550"/>
              <a:gd name="connsiteX42" fmla="*/ 1276350 w 1411755"/>
              <a:gd name="connsiteY42" fmla="*/ 361950 h 590550"/>
              <a:gd name="connsiteX43" fmla="*/ 1257300 w 1411755"/>
              <a:gd name="connsiteY43" fmla="*/ 333375 h 590550"/>
              <a:gd name="connsiteX44" fmla="*/ 1162050 w 1411755"/>
              <a:gd name="connsiteY44" fmla="*/ 304800 h 590550"/>
              <a:gd name="connsiteX45" fmla="*/ 1133475 w 1411755"/>
              <a:gd name="connsiteY45" fmla="*/ 285750 h 590550"/>
              <a:gd name="connsiteX46" fmla="*/ 1123950 w 1411755"/>
              <a:gd name="connsiteY46" fmla="*/ 257175 h 590550"/>
              <a:gd name="connsiteX47" fmla="*/ 1104900 w 1411755"/>
              <a:gd name="connsiteY47" fmla="*/ 228600 h 590550"/>
              <a:gd name="connsiteX48" fmla="*/ 1095375 w 1411755"/>
              <a:gd name="connsiteY48" fmla="*/ 142875 h 590550"/>
              <a:gd name="connsiteX49" fmla="*/ 1085850 w 1411755"/>
              <a:gd name="connsiteY49" fmla="*/ 114300 h 590550"/>
              <a:gd name="connsiteX50" fmla="*/ 1085850 w 1411755"/>
              <a:gd name="connsiteY50"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04875 w 1411755"/>
              <a:gd name="connsiteY6" fmla="*/ 266700 h 590550"/>
              <a:gd name="connsiteX7" fmla="*/ 790575 w 1411755"/>
              <a:gd name="connsiteY7" fmla="*/ 295275 h 590550"/>
              <a:gd name="connsiteX8" fmla="*/ 771525 w 1411755"/>
              <a:gd name="connsiteY8" fmla="*/ 266700 h 590550"/>
              <a:gd name="connsiteX9" fmla="*/ 657225 w 1411755"/>
              <a:gd name="connsiteY9" fmla="*/ 200025 h 590550"/>
              <a:gd name="connsiteX10" fmla="*/ 609600 w 1411755"/>
              <a:gd name="connsiteY10" fmla="*/ 161925 h 590550"/>
              <a:gd name="connsiteX11" fmla="*/ 581025 w 1411755"/>
              <a:gd name="connsiteY11" fmla="*/ 142875 h 590550"/>
              <a:gd name="connsiteX12" fmla="*/ 495300 w 1411755"/>
              <a:gd name="connsiteY12" fmla="*/ 114300 h 590550"/>
              <a:gd name="connsiteX13" fmla="*/ 466725 w 1411755"/>
              <a:gd name="connsiteY13" fmla="*/ 104775 h 590550"/>
              <a:gd name="connsiteX14" fmla="*/ 352425 w 1411755"/>
              <a:gd name="connsiteY14" fmla="*/ 95250 h 590550"/>
              <a:gd name="connsiteX15" fmla="*/ 266700 w 1411755"/>
              <a:gd name="connsiteY15" fmla="*/ 57150 h 590550"/>
              <a:gd name="connsiteX16" fmla="*/ 238125 w 1411755"/>
              <a:gd name="connsiteY16" fmla="*/ 47625 h 590550"/>
              <a:gd name="connsiteX17" fmla="*/ 209550 w 1411755"/>
              <a:gd name="connsiteY17" fmla="*/ 38100 h 590550"/>
              <a:gd name="connsiteX18" fmla="*/ 180975 w 1411755"/>
              <a:gd name="connsiteY18" fmla="*/ 19050 h 590550"/>
              <a:gd name="connsiteX19" fmla="*/ 123825 w 1411755"/>
              <a:gd name="connsiteY19" fmla="*/ 0 h 590550"/>
              <a:gd name="connsiteX20" fmla="*/ 104775 w 1411755"/>
              <a:gd name="connsiteY20" fmla="*/ 28575 h 590550"/>
              <a:gd name="connsiteX21" fmla="*/ 95250 w 1411755"/>
              <a:gd name="connsiteY21" fmla="*/ 238125 h 590550"/>
              <a:gd name="connsiteX22" fmla="*/ 76200 w 1411755"/>
              <a:gd name="connsiteY22" fmla="*/ 295275 h 590550"/>
              <a:gd name="connsiteX23" fmla="*/ 57150 w 1411755"/>
              <a:gd name="connsiteY23" fmla="*/ 323850 h 590550"/>
              <a:gd name="connsiteX24" fmla="*/ 28575 w 1411755"/>
              <a:gd name="connsiteY24" fmla="*/ 342900 h 590550"/>
              <a:gd name="connsiteX25" fmla="*/ 9525 w 1411755"/>
              <a:gd name="connsiteY25" fmla="*/ 409575 h 590550"/>
              <a:gd name="connsiteX26" fmla="*/ 0 w 1411755"/>
              <a:gd name="connsiteY26" fmla="*/ 447675 h 590550"/>
              <a:gd name="connsiteX27" fmla="*/ 190500 w 1411755"/>
              <a:gd name="connsiteY27" fmla="*/ 466725 h 590550"/>
              <a:gd name="connsiteX28" fmla="*/ 219075 w 1411755"/>
              <a:gd name="connsiteY28" fmla="*/ 476250 h 590550"/>
              <a:gd name="connsiteX29" fmla="*/ 314325 w 1411755"/>
              <a:gd name="connsiteY29" fmla="*/ 495300 h 590550"/>
              <a:gd name="connsiteX30" fmla="*/ 342900 w 1411755"/>
              <a:gd name="connsiteY30" fmla="*/ 504825 h 590550"/>
              <a:gd name="connsiteX31" fmla="*/ 876300 w 1411755"/>
              <a:gd name="connsiteY31" fmla="*/ 514350 h 590550"/>
              <a:gd name="connsiteX32" fmla="*/ 962025 w 1411755"/>
              <a:gd name="connsiteY32" fmla="*/ 533400 h 590550"/>
              <a:gd name="connsiteX33" fmla="*/ 1000125 w 1411755"/>
              <a:gd name="connsiteY33" fmla="*/ 542925 h 590550"/>
              <a:gd name="connsiteX34" fmla="*/ 1143000 w 1411755"/>
              <a:gd name="connsiteY34" fmla="*/ 561975 h 590550"/>
              <a:gd name="connsiteX35" fmla="*/ 1314450 w 1411755"/>
              <a:gd name="connsiteY35" fmla="*/ 581025 h 590550"/>
              <a:gd name="connsiteX36" fmla="*/ 1371600 w 1411755"/>
              <a:gd name="connsiteY36" fmla="*/ 590550 h 590550"/>
              <a:gd name="connsiteX37" fmla="*/ 1409700 w 1411755"/>
              <a:gd name="connsiteY37" fmla="*/ 581025 h 590550"/>
              <a:gd name="connsiteX38" fmla="*/ 1400175 w 1411755"/>
              <a:gd name="connsiteY38" fmla="*/ 552450 h 590550"/>
              <a:gd name="connsiteX39" fmla="*/ 1343025 w 1411755"/>
              <a:gd name="connsiteY39" fmla="*/ 514350 h 590550"/>
              <a:gd name="connsiteX40" fmla="*/ 1285875 w 1411755"/>
              <a:gd name="connsiteY40" fmla="*/ 466725 h 590550"/>
              <a:gd name="connsiteX41" fmla="*/ 1276350 w 1411755"/>
              <a:gd name="connsiteY41" fmla="*/ 361950 h 590550"/>
              <a:gd name="connsiteX42" fmla="*/ 1257300 w 1411755"/>
              <a:gd name="connsiteY42" fmla="*/ 333375 h 590550"/>
              <a:gd name="connsiteX43" fmla="*/ 1162050 w 1411755"/>
              <a:gd name="connsiteY43" fmla="*/ 304800 h 590550"/>
              <a:gd name="connsiteX44" fmla="*/ 1133475 w 1411755"/>
              <a:gd name="connsiteY44" fmla="*/ 285750 h 590550"/>
              <a:gd name="connsiteX45" fmla="*/ 1123950 w 1411755"/>
              <a:gd name="connsiteY45" fmla="*/ 257175 h 590550"/>
              <a:gd name="connsiteX46" fmla="*/ 1104900 w 1411755"/>
              <a:gd name="connsiteY46" fmla="*/ 228600 h 590550"/>
              <a:gd name="connsiteX47" fmla="*/ 1095375 w 1411755"/>
              <a:gd name="connsiteY47" fmla="*/ 142875 h 590550"/>
              <a:gd name="connsiteX48" fmla="*/ 1085850 w 1411755"/>
              <a:gd name="connsiteY48" fmla="*/ 114300 h 590550"/>
              <a:gd name="connsiteX49" fmla="*/ 1085850 w 1411755"/>
              <a:gd name="connsiteY49"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904875 w 1411755"/>
              <a:gd name="connsiteY6" fmla="*/ 266700 h 590550"/>
              <a:gd name="connsiteX7" fmla="*/ 790575 w 1411755"/>
              <a:gd name="connsiteY7" fmla="*/ 295275 h 590550"/>
              <a:gd name="connsiteX8" fmla="*/ 657225 w 1411755"/>
              <a:gd name="connsiteY8" fmla="*/ 200025 h 590550"/>
              <a:gd name="connsiteX9" fmla="*/ 609600 w 1411755"/>
              <a:gd name="connsiteY9" fmla="*/ 161925 h 590550"/>
              <a:gd name="connsiteX10" fmla="*/ 581025 w 1411755"/>
              <a:gd name="connsiteY10" fmla="*/ 142875 h 590550"/>
              <a:gd name="connsiteX11" fmla="*/ 495300 w 1411755"/>
              <a:gd name="connsiteY11" fmla="*/ 114300 h 590550"/>
              <a:gd name="connsiteX12" fmla="*/ 466725 w 1411755"/>
              <a:gd name="connsiteY12" fmla="*/ 104775 h 590550"/>
              <a:gd name="connsiteX13" fmla="*/ 352425 w 1411755"/>
              <a:gd name="connsiteY13" fmla="*/ 95250 h 590550"/>
              <a:gd name="connsiteX14" fmla="*/ 266700 w 1411755"/>
              <a:gd name="connsiteY14" fmla="*/ 57150 h 590550"/>
              <a:gd name="connsiteX15" fmla="*/ 238125 w 1411755"/>
              <a:gd name="connsiteY15" fmla="*/ 47625 h 590550"/>
              <a:gd name="connsiteX16" fmla="*/ 209550 w 1411755"/>
              <a:gd name="connsiteY16" fmla="*/ 38100 h 590550"/>
              <a:gd name="connsiteX17" fmla="*/ 180975 w 1411755"/>
              <a:gd name="connsiteY17" fmla="*/ 19050 h 590550"/>
              <a:gd name="connsiteX18" fmla="*/ 123825 w 1411755"/>
              <a:gd name="connsiteY18" fmla="*/ 0 h 590550"/>
              <a:gd name="connsiteX19" fmla="*/ 104775 w 1411755"/>
              <a:gd name="connsiteY19" fmla="*/ 28575 h 590550"/>
              <a:gd name="connsiteX20" fmla="*/ 95250 w 1411755"/>
              <a:gd name="connsiteY20" fmla="*/ 238125 h 590550"/>
              <a:gd name="connsiteX21" fmla="*/ 76200 w 1411755"/>
              <a:gd name="connsiteY21" fmla="*/ 295275 h 590550"/>
              <a:gd name="connsiteX22" fmla="*/ 57150 w 1411755"/>
              <a:gd name="connsiteY22" fmla="*/ 323850 h 590550"/>
              <a:gd name="connsiteX23" fmla="*/ 28575 w 1411755"/>
              <a:gd name="connsiteY23" fmla="*/ 342900 h 590550"/>
              <a:gd name="connsiteX24" fmla="*/ 9525 w 1411755"/>
              <a:gd name="connsiteY24" fmla="*/ 409575 h 590550"/>
              <a:gd name="connsiteX25" fmla="*/ 0 w 1411755"/>
              <a:gd name="connsiteY25" fmla="*/ 447675 h 590550"/>
              <a:gd name="connsiteX26" fmla="*/ 190500 w 1411755"/>
              <a:gd name="connsiteY26" fmla="*/ 466725 h 590550"/>
              <a:gd name="connsiteX27" fmla="*/ 219075 w 1411755"/>
              <a:gd name="connsiteY27" fmla="*/ 476250 h 590550"/>
              <a:gd name="connsiteX28" fmla="*/ 314325 w 1411755"/>
              <a:gd name="connsiteY28" fmla="*/ 495300 h 590550"/>
              <a:gd name="connsiteX29" fmla="*/ 342900 w 1411755"/>
              <a:gd name="connsiteY29" fmla="*/ 504825 h 590550"/>
              <a:gd name="connsiteX30" fmla="*/ 876300 w 1411755"/>
              <a:gd name="connsiteY30" fmla="*/ 514350 h 590550"/>
              <a:gd name="connsiteX31" fmla="*/ 962025 w 1411755"/>
              <a:gd name="connsiteY31" fmla="*/ 533400 h 590550"/>
              <a:gd name="connsiteX32" fmla="*/ 1000125 w 1411755"/>
              <a:gd name="connsiteY32" fmla="*/ 542925 h 590550"/>
              <a:gd name="connsiteX33" fmla="*/ 1143000 w 1411755"/>
              <a:gd name="connsiteY33" fmla="*/ 561975 h 590550"/>
              <a:gd name="connsiteX34" fmla="*/ 1314450 w 1411755"/>
              <a:gd name="connsiteY34" fmla="*/ 581025 h 590550"/>
              <a:gd name="connsiteX35" fmla="*/ 1371600 w 1411755"/>
              <a:gd name="connsiteY35" fmla="*/ 590550 h 590550"/>
              <a:gd name="connsiteX36" fmla="*/ 1409700 w 1411755"/>
              <a:gd name="connsiteY36" fmla="*/ 581025 h 590550"/>
              <a:gd name="connsiteX37" fmla="*/ 1400175 w 1411755"/>
              <a:gd name="connsiteY37" fmla="*/ 552450 h 590550"/>
              <a:gd name="connsiteX38" fmla="*/ 1343025 w 1411755"/>
              <a:gd name="connsiteY38" fmla="*/ 514350 h 590550"/>
              <a:gd name="connsiteX39" fmla="*/ 1285875 w 1411755"/>
              <a:gd name="connsiteY39" fmla="*/ 466725 h 590550"/>
              <a:gd name="connsiteX40" fmla="*/ 1276350 w 1411755"/>
              <a:gd name="connsiteY40" fmla="*/ 361950 h 590550"/>
              <a:gd name="connsiteX41" fmla="*/ 1257300 w 1411755"/>
              <a:gd name="connsiteY41" fmla="*/ 333375 h 590550"/>
              <a:gd name="connsiteX42" fmla="*/ 1162050 w 1411755"/>
              <a:gd name="connsiteY42" fmla="*/ 304800 h 590550"/>
              <a:gd name="connsiteX43" fmla="*/ 1133475 w 1411755"/>
              <a:gd name="connsiteY43" fmla="*/ 285750 h 590550"/>
              <a:gd name="connsiteX44" fmla="*/ 1123950 w 1411755"/>
              <a:gd name="connsiteY44" fmla="*/ 257175 h 590550"/>
              <a:gd name="connsiteX45" fmla="*/ 1104900 w 1411755"/>
              <a:gd name="connsiteY45" fmla="*/ 228600 h 590550"/>
              <a:gd name="connsiteX46" fmla="*/ 1095375 w 1411755"/>
              <a:gd name="connsiteY46" fmla="*/ 142875 h 590550"/>
              <a:gd name="connsiteX47" fmla="*/ 1085850 w 1411755"/>
              <a:gd name="connsiteY47" fmla="*/ 114300 h 590550"/>
              <a:gd name="connsiteX48" fmla="*/ 1085850 w 1411755"/>
              <a:gd name="connsiteY48"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942975 w 1411755"/>
              <a:gd name="connsiteY5" fmla="*/ 228600 h 590550"/>
              <a:gd name="connsiteX6" fmla="*/ 790575 w 1411755"/>
              <a:gd name="connsiteY6" fmla="*/ 295275 h 590550"/>
              <a:gd name="connsiteX7" fmla="*/ 657225 w 1411755"/>
              <a:gd name="connsiteY7" fmla="*/ 200025 h 590550"/>
              <a:gd name="connsiteX8" fmla="*/ 609600 w 1411755"/>
              <a:gd name="connsiteY8" fmla="*/ 161925 h 590550"/>
              <a:gd name="connsiteX9" fmla="*/ 581025 w 1411755"/>
              <a:gd name="connsiteY9" fmla="*/ 142875 h 590550"/>
              <a:gd name="connsiteX10" fmla="*/ 495300 w 1411755"/>
              <a:gd name="connsiteY10" fmla="*/ 114300 h 590550"/>
              <a:gd name="connsiteX11" fmla="*/ 466725 w 1411755"/>
              <a:gd name="connsiteY11" fmla="*/ 104775 h 590550"/>
              <a:gd name="connsiteX12" fmla="*/ 352425 w 1411755"/>
              <a:gd name="connsiteY12" fmla="*/ 95250 h 590550"/>
              <a:gd name="connsiteX13" fmla="*/ 266700 w 1411755"/>
              <a:gd name="connsiteY13" fmla="*/ 57150 h 590550"/>
              <a:gd name="connsiteX14" fmla="*/ 238125 w 1411755"/>
              <a:gd name="connsiteY14" fmla="*/ 47625 h 590550"/>
              <a:gd name="connsiteX15" fmla="*/ 209550 w 1411755"/>
              <a:gd name="connsiteY15" fmla="*/ 38100 h 590550"/>
              <a:gd name="connsiteX16" fmla="*/ 180975 w 1411755"/>
              <a:gd name="connsiteY16" fmla="*/ 19050 h 590550"/>
              <a:gd name="connsiteX17" fmla="*/ 123825 w 1411755"/>
              <a:gd name="connsiteY17" fmla="*/ 0 h 590550"/>
              <a:gd name="connsiteX18" fmla="*/ 104775 w 1411755"/>
              <a:gd name="connsiteY18" fmla="*/ 28575 h 590550"/>
              <a:gd name="connsiteX19" fmla="*/ 95250 w 1411755"/>
              <a:gd name="connsiteY19" fmla="*/ 238125 h 590550"/>
              <a:gd name="connsiteX20" fmla="*/ 76200 w 1411755"/>
              <a:gd name="connsiteY20" fmla="*/ 295275 h 590550"/>
              <a:gd name="connsiteX21" fmla="*/ 57150 w 1411755"/>
              <a:gd name="connsiteY21" fmla="*/ 323850 h 590550"/>
              <a:gd name="connsiteX22" fmla="*/ 28575 w 1411755"/>
              <a:gd name="connsiteY22" fmla="*/ 342900 h 590550"/>
              <a:gd name="connsiteX23" fmla="*/ 9525 w 1411755"/>
              <a:gd name="connsiteY23" fmla="*/ 409575 h 590550"/>
              <a:gd name="connsiteX24" fmla="*/ 0 w 1411755"/>
              <a:gd name="connsiteY24" fmla="*/ 447675 h 590550"/>
              <a:gd name="connsiteX25" fmla="*/ 190500 w 1411755"/>
              <a:gd name="connsiteY25" fmla="*/ 466725 h 590550"/>
              <a:gd name="connsiteX26" fmla="*/ 219075 w 1411755"/>
              <a:gd name="connsiteY26" fmla="*/ 476250 h 590550"/>
              <a:gd name="connsiteX27" fmla="*/ 314325 w 1411755"/>
              <a:gd name="connsiteY27" fmla="*/ 495300 h 590550"/>
              <a:gd name="connsiteX28" fmla="*/ 342900 w 1411755"/>
              <a:gd name="connsiteY28" fmla="*/ 504825 h 590550"/>
              <a:gd name="connsiteX29" fmla="*/ 876300 w 1411755"/>
              <a:gd name="connsiteY29" fmla="*/ 514350 h 590550"/>
              <a:gd name="connsiteX30" fmla="*/ 962025 w 1411755"/>
              <a:gd name="connsiteY30" fmla="*/ 533400 h 590550"/>
              <a:gd name="connsiteX31" fmla="*/ 1000125 w 1411755"/>
              <a:gd name="connsiteY31" fmla="*/ 542925 h 590550"/>
              <a:gd name="connsiteX32" fmla="*/ 1143000 w 1411755"/>
              <a:gd name="connsiteY32" fmla="*/ 561975 h 590550"/>
              <a:gd name="connsiteX33" fmla="*/ 1314450 w 1411755"/>
              <a:gd name="connsiteY33" fmla="*/ 581025 h 590550"/>
              <a:gd name="connsiteX34" fmla="*/ 1371600 w 1411755"/>
              <a:gd name="connsiteY34" fmla="*/ 590550 h 590550"/>
              <a:gd name="connsiteX35" fmla="*/ 1409700 w 1411755"/>
              <a:gd name="connsiteY35" fmla="*/ 581025 h 590550"/>
              <a:gd name="connsiteX36" fmla="*/ 1400175 w 1411755"/>
              <a:gd name="connsiteY36" fmla="*/ 552450 h 590550"/>
              <a:gd name="connsiteX37" fmla="*/ 1343025 w 1411755"/>
              <a:gd name="connsiteY37" fmla="*/ 514350 h 590550"/>
              <a:gd name="connsiteX38" fmla="*/ 1285875 w 1411755"/>
              <a:gd name="connsiteY38" fmla="*/ 466725 h 590550"/>
              <a:gd name="connsiteX39" fmla="*/ 1276350 w 1411755"/>
              <a:gd name="connsiteY39" fmla="*/ 361950 h 590550"/>
              <a:gd name="connsiteX40" fmla="*/ 1257300 w 1411755"/>
              <a:gd name="connsiteY40" fmla="*/ 333375 h 590550"/>
              <a:gd name="connsiteX41" fmla="*/ 1162050 w 1411755"/>
              <a:gd name="connsiteY41" fmla="*/ 304800 h 590550"/>
              <a:gd name="connsiteX42" fmla="*/ 1133475 w 1411755"/>
              <a:gd name="connsiteY42" fmla="*/ 285750 h 590550"/>
              <a:gd name="connsiteX43" fmla="*/ 1123950 w 1411755"/>
              <a:gd name="connsiteY43" fmla="*/ 257175 h 590550"/>
              <a:gd name="connsiteX44" fmla="*/ 1104900 w 1411755"/>
              <a:gd name="connsiteY44" fmla="*/ 228600 h 590550"/>
              <a:gd name="connsiteX45" fmla="*/ 1095375 w 1411755"/>
              <a:gd name="connsiteY45" fmla="*/ 142875 h 590550"/>
              <a:gd name="connsiteX46" fmla="*/ 1085850 w 1411755"/>
              <a:gd name="connsiteY46" fmla="*/ 114300 h 590550"/>
              <a:gd name="connsiteX47" fmla="*/ 1085850 w 1411755"/>
              <a:gd name="connsiteY47"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790575 w 1411755"/>
              <a:gd name="connsiteY5" fmla="*/ 295275 h 590550"/>
              <a:gd name="connsiteX6" fmla="*/ 657225 w 1411755"/>
              <a:gd name="connsiteY6" fmla="*/ 200025 h 590550"/>
              <a:gd name="connsiteX7" fmla="*/ 609600 w 1411755"/>
              <a:gd name="connsiteY7" fmla="*/ 161925 h 590550"/>
              <a:gd name="connsiteX8" fmla="*/ 581025 w 1411755"/>
              <a:gd name="connsiteY8" fmla="*/ 142875 h 590550"/>
              <a:gd name="connsiteX9" fmla="*/ 495300 w 1411755"/>
              <a:gd name="connsiteY9" fmla="*/ 114300 h 590550"/>
              <a:gd name="connsiteX10" fmla="*/ 466725 w 1411755"/>
              <a:gd name="connsiteY10" fmla="*/ 104775 h 590550"/>
              <a:gd name="connsiteX11" fmla="*/ 352425 w 1411755"/>
              <a:gd name="connsiteY11" fmla="*/ 95250 h 590550"/>
              <a:gd name="connsiteX12" fmla="*/ 266700 w 1411755"/>
              <a:gd name="connsiteY12" fmla="*/ 57150 h 590550"/>
              <a:gd name="connsiteX13" fmla="*/ 238125 w 1411755"/>
              <a:gd name="connsiteY13" fmla="*/ 47625 h 590550"/>
              <a:gd name="connsiteX14" fmla="*/ 209550 w 1411755"/>
              <a:gd name="connsiteY14" fmla="*/ 38100 h 590550"/>
              <a:gd name="connsiteX15" fmla="*/ 180975 w 1411755"/>
              <a:gd name="connsiteY15" fmla="*/ 19050 h 590550"/>
              <a:gd name="connsiteX16" fmla="*/ 123825 w 1411755"/>
              <a:gd name="connsiteY16" fmla="*/ 0 h 590550"/>
              <a:gd name="connsiteX17" fmla="*/ 104775 w 1411755"/>
              <a:gd name="connsiteY17" fmla="*/ 28575 h 590550"/>
              <a:gd name="connsiteX18" fmla="*/ 95250 w 1411755"/>
              <a:gd name="connsiteY18" fmla="*/ 238125 h 590550"/>
              <a:gd name="connsiteX19" fmla="*/ 76200 w 1411755"/>
              <a:gd name="connsiteY19" fmla="*/ 295275 h 590550"/>
              <a:gd name="connsiteX20" fmla="*/ 57150 w 1411755"/>
              <a:gd name="connsiteY20" fmla="*/ 323850 h 590550"/>
              <a:gd name="connsiteX21" fmla="*/ 28575 w 1411755"/>
              <a:gd name="connsiteY21" fmla="*/ 342900 h 590550"/>
              <a:gd name="connsiteX22" fmla="*/ 9525 w 1411755"/>
              <a:gd name="connsiteY22" fmla="*/ 409575 h 590550"/>
              <a:gd name="connsiteX23" fmla="*/ 0 w 1411755"/>
              <a:gd name="connsiteY23" fmla="*/ 447675 h 590550"/>
              <a:gd name="connsiteX24" fmla="*/ 190500 w 1411755"/>
              <a:gd name="connsiteY24" fmla="*/ 466725 h 590550"/>
              <a:gd name="connsiteX25" fmla="*/ 219075 w 1411755"/>
              <a:gd name="connsiteY25" fmla="*/ 476250 h 590550"/>
              <a:gd name="connsiteX26" fmla="*/ 314325 w 1411755"/>
              <a:gd name="connsiteY26" fmla="*/ 495300 h 590550"/>
              <a:gd name="connsiteX27" fmla="*/ 342900 w 1411755"/>
              <a:gd name="connsiteY27" fmla="*/ 504825 h 590550"/>
              <a:gd name="connsiteX28" fmla="*/ 876300 w 1411755"/>
              <a:gd name="connsiteY28" fmla="*/ 514350 h 590550"/>
              <a:gd name="connsiteX29" fmla="*/ 962025 w 1411755"/>
              <a:gd name="connsiteY29" fmla="*/ 533400 h 590550"/>
              <a:gd name="connsiteX30" fmla="*/ 1000125 w 1411755"/>
              <a:gd name="connsiteY30" fmla="*/ 542925 h 590550"/>
              <a:gd name="connsiteX31" fmla="*/ 1143000 w 1411755"/>
              <a:gd name="connsiteY31" fmla="*/ 561975 h 590550"/>
              <a:gd name="connsiteX32" fmla="*/ 1314450 w 1411755"/>
              <a:gd name="connsiteY32" fmla="*/ 581025 h 590550"/>
              <a:gd name="connsiteX33" fmla="*/ 1371600 w 1411755"/>
              <a:gd name="connsiteY33" fmla="*/ 590550 h 590550"/>
              <a:gd name="connsiteX34" fmla="*/ 1409700 w 1411755"/>
              <a:gd name="connsiteY34" fmla="*/ 581025 h 590550"/>
              <a:gd name="connsiteX35" fmla="*/ 1400175 w 1411755"/>
              <a:gd name="connsiteY35" fmla="*/ 552450 h 590550"/>
              <a:gd name="connsiteX36" fmla="*/ 1343025 w 1411755"/>
              <a:gd name="connsiteY36" fmla="*/ 514350 h 590550"/>
              <a:gd name="connsiteX37" fmla="*/ 1285875 w 1411755"/>
              <a:gd name="connsiteY37" fmla="*/ 466725 h 590550"/>
              <a:gd name="connsiteX38" fmla="*/ 1276350 w 1411755"/>
              <a:gd name="connsiteY38" fmla="*/ 361950 h 590550"/>
              <a:gd name="connsiteX39" fmla="*/ 1257300 w 1411755"/>
              <a:gd name="connsiteY39" fmla="*/ 333375 h 590550"/>
              <a:gd name="connsiteX40" fmla="*/ 1162050 w 1411755"/>
              <a:gd name="connsiteY40" fmla="*/ 304800 h 590550"/>
              <a:gd name="connsiteX41" fmla="*/ 1133475 w 1411755"/>
              <a:gd name="connsiteY41" fmla="*/ 285750 h 590550"/>
              <a:gd name="connsiteX42" fmla="*/ 1123950 w 1411755"/>
              <a:gd name="connsiteY42" fmla="*/ 257175 h 590550"/>
              <a:gd name="connsiteX43" fmla="*/ 1104900 w 1411755"/>
              <a:gd name="connsiteY43" fmla="*/ 228600 h 590550"/>
              <a:gd name="connsiteX44" fmla="*/ 1095375 w 1411755"/>
              <a:gd name="connsiteY44" fmla="*/ 142875 h 590550"/>
              <a:gd name="connsiteX45" fmla="*/ 1085850 w 1411755"/>
              <a:gd name="connsiteY45" fmla="*/ 114300 h 590550"/>
              <a:gd name="connsiteX46" fmla="*/ 1085850 w 1411755"/>
              <a:gd name="connsiteY46"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803454 w 1411755"/>
              <a:gd name="connsiteY5" fmla="*/ 166487 h 590550"/>
              <a:gd name="connsiteX6" fmla="*/ 657225 w 1411755"/>
              <a:gd name="connsiteY6" fmla="*/ 200025 h 590550"/>
              <a:gd name="connsiteX7" fmla="*/ 609600 w 1411755"/>
              <a:gd name="connsiteY7" fmla="*/ 161925 h 590550"/>
              <a:gd name="connsiteX8" fmla="*/ 581025 w 1411755"/>
              <a:gd name="connsiteY8" fmla="*/ 142875 h 590550"/>
              <a:gd name="connsiteX9" fmla="*/ 495300 w 1411755"/>
              <a:gd name="connsiteY9" fmla="*/ 114300 h 590550"/>
              <a:gd name="connsiteX10" fmla="*/ 466725 w 1411755"/>
              <a:gd name="connsiteY10" fmla="*/ 104775 h 590550"/>
              <a:gd name="connsiteX11" fmla="*/ 352425 w 1411755"/>
              <a:gd name="connsiteY11" fmla="*/ 95250 h 590550"/>
              <a:gd name="connsiteX12" fmla="*/ 266700 w 1411755"/>
              <a:gd name="connsiteY12" fmla="*/ 57150 h 590550"/>
              <a:gd name="connsiteX13" fmla="*/ 238125 w 1411755"/>
              <a:gd name="connsiteY13" fmla="*/ 47625 h 590550"/>
              <a:gd name="connsiteX14" fmla="*/ 209550 w 1411755"/>
              <a:gd name="connsiteY14" fmla="*/ 38100 h 590550"/>
              <a:gd name="connsiteX15" fmla="*/ 180975 w 1411755"/>
              <a:gd name="connsiteY15" fmla="*/ 19050 h 590550"/>
              <a:gd name="connsiteX16" fmla="*/ 123825 w 1411755"/>
              <a:gd name="connsiteY16" fmla="*/ 0 h 590550"/>
              <a:gd name="connsiteX17" fmla="*/ 104775 w 1411755"/>
              <a:gd name="connsiteY17" fmla="*/ 28575 h 590550"/>
              <a:gd name="connsiteX18" fmla="*/ 95250 w 1411755"/>
              <a:gd name="connsiteY18" fmla="*/ 238125 h 590550"/>
              <a:gd name="connsiteX19" fmla="*/ 76200 w 1411755"/>
              <a:gd name="connsiteY19" fmla="*/ 295275 h 590550"/>
              <a:gd name="connsiteX20" fmla="*/ 57150 w 1411755"/>
              <a:gd name="connsiteY20" fmla="*/ 323850 h 590550"/>
              <a:gd name="connsiteX21" fmla="*/ 28575 w 1411755"/>
              <a:gd name="connsiteY21" fmla="*/ 342900 h 590550"/>
              <a:gd name="connsiteX22" fmla="*/ 9525 w 1411755"/>
              <a:gd name="connsiteY22" fmla="*/ 409575 h 590550"/>
              <a:gd name="connsiteX23" fmla="*/ 0 w 1411755"/>
              <a:gd name="connsiteY23" fmla="*/ 447675 h 590550"/>
              <a:gd name="connsiteX24" fmla="*/ 190500 w 1411755"/>
              <a:gd name="connsiteY24" fmla="*/ 466725 h 590550"/>
              <a:gd name="connsiteX25" fmla="*/ 219075 w 1411755"/>
              <a:gd name="connsiteY25" fmla="*/ 476250 h 590550"/>
              <a:gd name="connsiteX26" fmla="*/ 314325 w 1411755"/>
              <a:gd name="connsiteY26" fmla="*/ 495300 h 590550"/>
              <a:gd name="connsiteX27" fmla="*/ 342900 w 1411755"/>
              <a:gd name="connsiteY27" fmla="*/ 504825 h 590550"/>
              <a:gd name="connsiteX28" fmla="*/ 876300 w 1411755"/>
              <a:gd name="connsiteY28" fmla="*/ 514350 h 590550"/>
              <a:gd name="connsiteX29" fmla="*/ 962025 w 1411755"/>
              <a:gd name="connsiteY29" fmla="*/ 533400 h 590550"/>
              <a:gd name="connsiteX30" fmla="*/ 1000125 w 1411755"/>
              <a:gd name="connsiteY30" fmla="*/ 542925 h 590550"/>
              <a:gd name="connsiteX31" fmla="*/ 1143000 w 1411755"/>
              <a:gd name="connsiteY31" fmla="*/ 561975 h 590550"/>
              <a:gd name="connsiteX32" fmla="*/ 1314450 w 1411755"/>
              <a:gd name="connsiteY32" fmla="*/ 581025 h 590550"/>
              <a:gd name="connsiteX33" fmla="*/ 1371600 w 1411755"/>
              <a:gd name="connsiteY33" fmla="*/ 590550 h 590550"/>
              <a:gd name="connsiteX34" fmla="*/ 1409700 w 1411755"/>
              <a:gd name="connsiteY34" fmla="*/ 581025 h 590550"/>
              <a:gd name="connsiteX35" fmla="*/ 1400175 w 1411755"/>
              <a:gd name="connsiteY35" fmla="*/ 552450 h 590550"/>
              <a:gd name="connsiteX36" fmla="*/ 1343025 w 1411755"/>
              <a:gd name="connsiteY36" fmla="*/ 514350 h 590550"/>
              <a:gd name="connsiteX37" fmla="*/ 1285875 w 1411755"/>
              <a:gd name="connsiteY37" fmla="*/ 466725 h 590550"/>
              <a:gd name="connsiteX38" fmla="*/ 1276350 w 1411755"/>
              <a:gd name="connsiteY38" fmla="*/ 361950 h 590550"/>
              <a:gd name="connsiteX39" fmla="*/ 1257300 w 1411755"/>
              <a:gd name="connsiteY39" fmla="*/ 333375 h 590550"/>
              <a:gd name="connsiteX40" fmla="*/ 1162050 w 1411755"/>
              <a:gd name="connsiteY40" fmla="*/ 304800 h 590550"/>
              <a:gd name="connsiteX41" fmla="*/ 1133475 w 1411755"/>
              <a:gd name="connsiteY41" fmla="*/ 285750 h 590550"/>
              <a:gd name="connsiteX42" fmla="*/ 1123950 w 1411755"/>
              <a:gd name="connsiteY42" fmla="*/ 257175 h 590550"/>
              <a:gd name="connsiteX43" fmla="*/ 1104900 w 1411755"/>
              <a:gd name="connsiteY43" fmla="*/ 228600 h 590550"/>
              <a:gd name="connsiteX44" fmla="*/ 1095375 w 1411755"/>
              <a:gd name="connsiteY44" fmla="*/ 142875 h 590550"/>
              <a:gd name="connsiteX45" fmla="*/ 1085850 w 1411755"/>
              <a:gd name="connsiteY45" fmla="*/ 114300 h 590550"/>
              <a:gd name="connsiteX46" fmla="*/ 1085850 w 1411755"/>
              <a:gd name="connsiteY46"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803454 w 1411755"/>
              <a:gd name="connsiteY5" fmla="*/ 166487 h 590550"/>
              <a:gd name="connsiteX6" fmla="*/ 657225 w 1411755"/>
              <a:gd name="connsiteY6" fmla="*/ 200025 h 590550"/>
              <a:gd name="connsiteX7" fmla="*/ 609600 w 1411755"/>
              <a:gd name="connsiteY7" fmla="*/ 161925 h 590550"/>
              <a:gd name="connsiteX8" fmla="*/ 495300 w 1411755"/>
              <a:gd name="connsiteY8" fmla="*/ 114300 h 590550"/>
              <a:gd name="connsiteX9" fmla="*/ 466725 w 1411755"/>
              <a:gd name="connsiteY9" fmla="*/ 104775 h 590550"/>
              <a:gd name="connsiteX10" fmla="*/ 352425 w 1411755"/>
              <a:gd name="connsiteY10" fmla="*/ 95250 h 590550"/>
              <a:gd name="connsiteX11" fmla="*/ 266700 w 1411755"/>
              <a:gd name="connsiteY11" fmla="*/ 57150 h 590550"/>
              <a:gd name="connsiteX12" fmla="*/ 238125 w 1411755"/>
              <a:gd name="connsiteY12" fmla="*/ 47625 h 590550"/>
              <a:gd name="connsiteX13" fmla="*/ 209550 w 1411755"/>
              <a:gd name="connsiteY13" fmla="*/ 38100 h 590550"/>
              <a:gd name="connsiteX14" fmla="*/ 180975 w 1411755"/>
              <a:gd name="connsiteY14" fmla="*/ 19050 h 590550"/>
              <a:gd name="connsiteX15" fmla="*/ 123825 w 1411755"/>
              <a:gd name="connsiteY15" fmla="*/ 0 h 590550"/>
              <a:gd name="connsiteX16" fmla="*/ 104775 w 1411755"/>
              <a:gd name="connsiteY16" fmla="*/ 28575 h 590550"/>
              <a:gd name="connsiteX17" fmla="*/ 95250 w 1411755"/>
              <a:gd name="connsiteY17" fmla="*/ 238125 h 590550"/>
              <a:gd name="connsiteX18" fmla="*/ 76200 w 1411755"/>
              <a:gd name="connsiteY18" fmla="*/ 295275 h 590550"/>
              <a:gd name="connsiteX19" fmla="*/ 57150 w 1411755"/>
              <a:gd name="connsiteY19" fmla="*/ 323850 h 590550"/>
              <a:gd name="connsiteX20" fmla="*/ 28575 w 1411755"/>
              <a:gd name="connsiteY20" fmla="*/ 342900 h 590550"/>
              <a:gd name="connsiteX21" fmla="*/ 9525 w 1411755"/>
              <a:gd name="connsiteY21" fmla="*/ 409575 h 590550"/>
              <a:gd name="connsiteX22" fmla="*/ 0 w 1411755"/>
              <a:gd name="connsiteY22" fmla="*/ 447675 h 590550"/>
              <a:gd name="connsiteX23" fmla="*/ 190500 w 1411755"/>
              <a:gd name="connsiteY23" fmla="*/ 466725 h 590550"/>
              <a:gd name="connsiteX24" fmla="*/ 219075 w 1411755"/>
              <a:gd name="connsiteY24" fmla="*/ 476250 h 590550"/>
              <a:gd name="connsiteX25" fmla="*/ 314325 w 1411755"/>
              <a:gd name="connsiteY25" fmla="*/ 495300 h 590550"/>
              <a:gd name="connsiteX26" fmla="*/ 342900 w 1411755"/>
              <a:gd name="connsiteY26" fmla="*/ 504825 h 590550"/>
              <a:gd name="connsiteX27" fmla="*/ 876300 w 1411755"/>
              <a:gd name="connsiteY27" fmla="*/ 514350 h 590550"/>
              <a:gd name="connsiteX28" fmla="*/ 962025 w 1411755"/>
              <a:gd name="connsiteY28" fmla="*/ 533400 h 590550"/>
              <a:gd name="connsiteX29" fmla="*/ 1000125 w 1411755"/>
              <a:gd name="connsiteY29" fmla="*/ 542925 h 590550"/>
              <a:gd name="connsiteX30" fmla="*/ 1143000 w 1411755"/>
              <a:gd name="connsiteY30" fmla="*/ 561975 h 590550"/>
              <a:gd name="connsiteX31" fmla="*/ 1314450 w 1411755"/>
              <a:gd name="connsiteY31" fmla="*/ 581025 h 590550"/>
              <a:gd name="connsiteX32" fmla="*/ 1371600 w 1411755"/>
              <a:gd name="connsiteY32" fmla="*/ 590550 h 590550"/>
              <a:gd name="connsiteX33" fmla="*/ 1409700 w 1411755"/>
              <a:gd name="connsiteY33" fmla="*/ 581025 h 590550"/>
              <a:gd name="connsiteX34" fmla="*/ 1400175 w 1411755"/>
              <a:gd name="connsiteY34" fmla="*/ 552450 h 590550"/>
              <a:gd name="connsiteX35" fmla="*/ 1343025 w 1411755"/>
              <a:gd name="connsiteY35" fmla="*/ 514350 h 590550"/>
              <a:gd name="connsiteX36" fmla="*/ 1285875 w 1411755"/>
              <a:gd name="connsiteY36" fmla="*/ 466725 h 590550"/>
              <a:gd name="connsiteX37" fmla="*/ 1276350 w 1411755"/>
              <a:gd name="connsiteY37" fmla="*/ 361950 h 590550"/>
              <a:gd name="connsiteX38" fmla="*/ 1257300 w 1411755"/>
              <a:gd name="connsiteY38" fmla="*/ 333375 h 590550"/>
              <a:gd name="connsiteX39" fmla="*/ 1162050 w 1411755"/>
              <a:gd name="connsiteY39" fmla="*/ 304800 h 590550"/>
              <a:gd name="connsiteX40" fmla="*/ 1133475 w 1411755"/>
              <a:gd name="connsiteY40" fmla="*/ 285750 h 590550"/>
              <a:gd name="connsiteX41" fmla="*/ 1123950 w 1411755"/>
              <a:gd name="connsiteY41" fmla="*/ 257175 h 590550"/>
              <a:gd name="connsiteX42" fmla="*/ 1104900 w 1411755"/>
              <a:gd name="connsiteY42" fmla="*/ 228600 h 590550"/>
              <a:gd name="connsiteX43" fmla="*/ 1095375 w 1411755"/>
              <a:gd name="connsiteY43" fmla="*/ 142875 h 590550"/>
              <a:gd name="connsiteX44" fmla="*/ 1085850 w 1411755"/>
              <a:gd name="connsiteY44" fmla="*/ 114300 h 590550"/>
              <a:gd name="connsiteX45" fmla="*/ 1085850 w 1411755"/>
              <a:gd name="connsiteY45"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803454 w 1411755"/>
              <a:gd name="connsiteY5" fmla="*/ 166487 h 590550"/>
              <a:gd name="connsiteX6" fmla="*/ 657225 w 1411755"/>
              <a:gd name="connsiteY6" fmla="*/ 200025 h 590550"/>
              <a:gd name="connsiteX7" fmla="*/ 609600 w 1411755"/>
              <a:gd name="connsiteY7" fmla="*/ 161925 h 590550"/>
              <a:gd name="connsiteX8" fmla="*/ 495300 w 1411755"/>
              <a:gd name="connsiteY8" fmla="*/ 114300 h 590550"/>
              <a:gd name="connsiteX9" fmla="*/ 352425 w 1411755"/>
              <a:gd name="connsiteY9" fmla="*/ 95250 h 590550"/>
              <a:gd name="connsiteX10" fmla="*/ 266700 w 1411755"/>
              <a:gd name="connsiteY10" fmla="*/ 57150 h 590550"/>
              <a:gd name="connsiteX11" fmla="*/ 238125 w 1411755"/>
              <a:gd name="connsiteY11" fmla="*/ 47625 h 590550"/>
              <a:gd name="connsiteX12" fmla="*/ 209550 w 1411755"/>
              <a:gd name="connsiteY12" fmla="*/ 38100 h 590550"/>
              <a:gd name="connsiteX13" fmla="*/ 180975 w 1411755"/>
              <a:gd name="connsiteY13" fmla="*/ 19050 h 590550"/>
              <a:gd name="connsiteX14" fmla="*/ 123825 w 1411755"/>
              <a:gd name="connsiteY14" fmla="*/ 0 h 590550"/>
              <a:gd name="connsiteX15" fmla="*/ 104775 w 1411755"/>
              <a:gd name="connsiteY15" fmla="*/ 28575 h 590550"/>
              <a:gd name="connsiteX16" fmla="*/ 95250 w 1411755"/>
              <a:gd name="connsiteY16" fmla="*/ 238125 h 590550"/>
              <a:gd name="connsiteX17" fmla="*/ 76200 w 1411755"/>
              <a:gd name="connsiteY17" fmla="*/ 295275 h 590550"/>
              <a:gd name="connsiteX18" fmla="*/ 57150 w 1411755"/>
              <a:gd name="connsiteY18" fmla="*/ 323850 h 590550"/>
              <a:gd name="connsiteX19" fmla="*/ 28575 w 1411755"/>
              <a:gd name="connsiteY19" fmla="*/ 342900 h 590550"/>
              <a:gd name="connsiteX20" fmla="*/ 9525 w 1411755"/>
              <a:gd name="connsiteY20" fmla="*/ 409575 h 590550"/>
              <a:gd name="connsiteX21" fmla="*/ 0 w 1411755"/>
              <a:gd name="connsiteY21" fmla="*/ 447675 h 590550"/>
              <a:gd name="connsiteX22" fmla="*/ 190500 w 1411755"/>
              <a:gd name="connsiteY22" fmla="*/ 466725 h 590550"/>
              <a:gd name="connsiteX23" fmla="*/ 219075 w 1411755"/>
              <a:gd name="connsiteY23" fmla="*/ 476250 h 590550"/>
              <a:gd name="connsiteX24" fmla="*/ 314325 w 1411755"/>
              <a:gd name="connsiteY24" fmla="*/ 495300 h 590550"/>
              <a:gd name="connsiteX25" fmla="*/ 342900 w 1411755"/>
              <a:gd name="connsiteY25" fmla="*/ 504825 h 590550"/>
              <a:gd name="connsiteX26" fmla="*/ 876300 w 1411755"/>
              <a:gd name="connsiteY26" fmla="*/ 514350 h 590550"/>
              <a:gd name="connsiteX27" fmla="*/ 962025 w 1411755"/>
              <a:gd name="connsiteY27" fmla="*/ 533400 h 590550"/>
              <a:gd name="connsiteX28" fmla="*/ 1000125 w 1411755"/>
              <a:gd name="connsiteY28" fmla="*/ 542925 h 590550"/>
              <a:gd name="connsiteX29" fmla="*/ 1143000 w 1411755"/>
              <a:gd name="connsiteY29" fmla="*/ 561975 h 590550"/>
              <a:gd name="connsiteX30" fmla="*/ 1314450 w 1411755"/>
              <a:gd name="connsiteY30" fmla="*/ 581025 h 590550"/>
              <a:gd name="connsiteX31" fmla="*/ 1371600 w 1411755"/>
              <a:gd name="connsiteY31" fmla="*/ 590550 h 590550"/>
              <a:gd name="connsiteX32" fmla="*/ 1409700 w 1411755"/>
              <a:gd name="connsiteY32" fmla="*/ 581025 h 590550"/>
              <a:gd name="connsiteX33" fmla="*/ 1400175 w 1411755"/>
              <a:gd name="connsiteY33" fmla="*/ 552450 h 590550"/>
              <a:gd name="connsiteX34" fmla="*/ 1343025 w 1411755"/>
              <a:gd name="connsiteY34" fmla="*/ 514350 h 590550"/>
              <a:gd name="connsiteX35" fmla="*/ 1285875 w 1411755"/>
              <a:gd name="connsiteY35" fmla="*/ 466725 h 590550"/>
              <a:gd name="connsiteX36" fmla="*/ 1276350 w 1411755"/>
              <a:gd name="connsiteY36" fmla="*/ 361950 h 590550"/>
              <a:gd name="connsiteX37" fmla="*/ 1257300 w 1411755"/>
              <a:gd name="connsiteY37" fmla="*/ 333375 h 590550"/>
              <a:gd name="connsiteX38" fmla="*/ 1162050 w 1411755"/>
              <a:gd name="connsiteY38" fmla="*/ 304800 h 590550"/>
              <a:gd name="connsiteX39" fmla="*/ 1133475 w 1411755"/>
              <a:gd name="connsiteY39" fmla="*/ 285750 h 590550"/>
              <a:gd name="connsiteX40" fmla="*/ 1123950 w 1411755"/>
              <a:gd name="connsiteY40" fmla="*/ 257175 h 590550"/>
              <a:gd name="connsiteX41" fmla="*/ 1104900 w 1411755"/>
              <a:gd name="connsiteY41" fmla="*/ 228600 h 590550"/>
              <a:gd name="connsiteX42" fmla="*/ 1095375 w 1411755"/>
              <a:gd name="connsiteY42" fmla="*/ 142875 h 590550"/>
              <a:gd name="connsiteX43" fmla="*/ 1085850 w 1411755"/>
              <a:gd name="connsiteY43" fmla="*/ 114300 h 590550"/>
              <a:gd name="connsiteX44" fmla="*/ 1085850 w 1411755"/>
              <a:gd name="connsiteY44" fmla="*/ 47625 h 590550"/>
              <a:gd name="connsiteX0" fmla="*/ 1085850 w 1411755"/>
              <a:gd name="connsiteY0" fmla="*/ 47625 h 590550"/>
              <a:gd name="connsiteX1" fmla="*/ 1085850 w 1411755"/>
              <a:gd name="connsiteY1" fmla="*/ 47625 h 590550"/>
              <a:gd name="connsiteX2" fmla="*/ 1038225 w 1411755"/>
              <a:gd name="connsiteY2" fmla="*/ 114300 h 590550"/>
              <a:gd name="connsiteX3" fmla="*/ 1000125 w 1411755"/>
              <a:gd name="connsiteY3" fmla="*/ 200025 h 590550"/>
              <a:gd name="connsiteX4" fmla="*/ 971550 w 1411755"/>
              <a:gd name="connsiteY4" fmla="*/ 209550 h 590550"/>
              <a:gd name="connsiteX5" fmla="*/ 803454 w 1411755"/>
              <a:gd name="connsiteY5" fmla="*/ 166487 h 590550"/>
              <a:gd name="connsiteX6" fmla="*/ 657225 w 1411755"/>
              <a:gd name="connsiteY6" fmla="*/ 200025 h 590550"/>
              <a:gd name="connsiteX7" fmla="*/ 495300 w 1411755"/>
              <a:gd name="connsiteY7" fmla="*/ 114300 h 590550"/>
              <a:gd name="connsiteX8" fmla="*/ 352425 w 1411755"/>
              <a:gd name="connsiteY8" fmla="*/ 95250 h 590550"/>
              <a:gd name="connsiteX9" fmla="*/ 266700 w 1411755"/>
              <a:gd name="connsiteY9" fmla="*/ 57150 h 590550"/>
              <a:gd name="connsiteX10" fmla="*/ 238125 w 1411755"/>
              <a:gd name="connsiteY10" fmla="*/ 47625 h 590550"/>
              <a:gd name="connsiteX11" fmla="*/ 209550 w 1411755"/>
              <a:gd name="connsiteY11" fmla="*/ 38100 h 590550"/>
              <a:gd name="connsiteX12" fmla="*/ 180975 w 1411755"/>
              <a:gd name="connsiteY12" fmla="*/ 19050 h 590550"/>
              <a:gd name="connsiteX13" fmla="*/ 123825 w 1411755"/>
              <a:gd name="connsiteY13" fmla="*/ 0 h 590550"/>
              <a:gd name="connsiteX14" fmla="*/ 104775 w 1411755"/>
              <a:gd name="connsiteY14" fmla="*/ 28575 h 590550"/>
              <a:gd name="connsiteX15" fmla="*/ 95250 w 1411755"/>
              <a:gd name="connsiteY15" fmla="*/ 238125 h 590550"/>
              <a:gd name="connsiteX16" fmla="*/ 76200 w 1411755"/>
              <a:gd name="connsiteY16" fmla="*/ 295275 h 590550"/>
              <a:gd name="connsiteX17" fmla="*/ 57150 w 1411755"/>
              <a:gd name="connsiteY17" fmla="*/ 323850 h 590550"/>
              <a:gd name="connsiteX18" fmla="*/ 28575 w 1411755"/>
              <a:gd name="connsiteY18" fmla="*/ 342900 h 590550"/>
              <a:gd name="connsiteX19" fmla="*/ 9525 w 1411755"/>
              <a:gd name="connsiteY19" fmla="*/ 409575 h 590550"/>
              <a:gd name="connsiteX20" fmla="*/ 0 w 1411755"/>
              <a:gd name="connsiteY20" fmla="*/ 447675 h 590550"/>
              <a:gd name="connsiteX21" fmla="*/ 190500 w 1411755"/>
              <a:gd name="connsiteY21" fmla="*/ 466725 h 590550"/>
              <a:gd name="connsiteX22" fmla="*/ 219075 w 1411755"/>
              <a:gd name="connsiteY22" fmla="*/ 476250 h 590550"/>
              <a:gd name="connsiteX23" fmla="*/ 314325 w 1411755"/>
              <a:gd name="connsiteY23" fmla="*/ 495300 h 590550"/>
              <a:gd name="connsiteX24" fmla="*/ 342900 w 1411755"/>
              <a:gd name="connsiteY24" fmla="*/ 504825 h 590550"/>
              <a:gd name="connsiteX25" fmla="*/ 876300 w 1411755"/>
              <a:gd name="connsiteY25" fmla="*/ 514350 h 590550"/>
              <a:gd name="connsiteX26" fmla="*/ 962025 w 1411755"/>
              <a:gd name="connsiteY26" fmla="*/ 533400 h 590550"/>
              <a:gd name="connsiteX27" fmla="*/ 1000125 w 1411755"/>
              <a:gd name="connsiteY27" fmla="*/ 542925 h 590550"/>
              <a:gd name="connsiteX28" fmla="*/ 1143000 w 1411755"/>
              <a:gd name="connsiteY28" fmla="*/ 561975 h 590550"/>
              <a:gd name="connsiteX29" fmla="*/ 1314450 w 1411755"/>
              <a:gd name="connsiteY29" fmla="*/ 581025 h 590550"/>
              <a:gd name="connsiteX30" fmla="*/ 1371600 w 1411755"/>
              <a:gd name="connsiteY30" fmla="*/ 590550 h 590550"/>
              <a:gd name="connsiteX31" fmla="*/ 1409700 w 1411755"/>
              <a:gd name="connsiteY31" fmla="*/ 581025 h 590550"/>
              <a:gd name="connsiteX32" fmla="*/ 1400175 w 1411755"/>
              <a:gd name="connsiteY32" fmla="*/ 552450 h 590550"/>
              <a:gd name="connsiteX33" fmla="*/ 1343025 w 1411755"/>
              <a:gd name="connsiteY33" fmla="*/ 514350 h 590550"/>
              <a:gd name="connsiteX34" fmla="*/ 1285875 w 1411755"/>
              <a:gd name="connsiteY34" fmla="*/ 466725 h 590550"/>
              <a:gd name="connsiteX35" fmla="*/ 1276350 w 1411755"/>
              <a:gd name="connsiteY35" fmla="*/ 361950 h 590550"/>
              <a:gd name="connsiteX36" fmla="*/ 1257300 w 1411755"/>
              <a:gd name="connsiteY36" fmla="*/ 333375 h 590550"/>
              <a:gd name="connsiteX37" fmla="*/ 1162050 w 1411755"/>
              <a:gd name="connsiteY37" fmla="*/ 304800 h 590550"/>
              <a:gd name="connsiteX38" fmla="*/ 1133475 w 1411755"/>
              <a:gd name="connsiteY38" fmla="*/ 285750 h 590550"/>
              <a:gd name="connsiteX39" fmla="*/ 1123950 w 1411755"/>
              <a:gd name="connsiteY39" fmla="*/ 257175 h 590550"/>
              <a:gd name="connsiteX40" fmla="*/ 1104900 w 1411755"/>
              <a:gd name="connsiteY40" fmla="*/ 228600 h 590550"/>
              <a:gd name="connsiteX41" fmla="*/ 1095375 w 1411755"/>
              <a:gd name="connsiteY41" fmla="*/ 142875 h 590550"/>
              <a:gd name="connsiteX42" fmla="*/ 1085850 w 1411755"/>
              <a:gd name="connsiteY42" fmla="*/ 114300 h 590550"/>
              <a:gd name="connsiteX43" fmla="*/ 1085850 w 1411755"/>
              <a:gd name="connsiteY43" fmla="*/ 47625 h 590550"/>
              <a:gd name="connsiteX0" fmla="*/ 1085850 w 1411755"/>
              <a:gd name="connsiteY0" fmla="*/ 47719 h 590644"/>
              <a:gd name="connsiteX1" fmla="*/ 1085850 w 1411755"/>
              <a:gd name="connsiteY1" fmla="*/ 47719 h 590644"/>
              <a:gd name="connsiteX2" fmla="*/ 1038225 w 1411755"/>
              <a:gd name="connsiteY2" fmla="*/ 114394 h 590644"/>
              <a:gd name="connsiteX3" fmla="*/ 1000125 w 1411755"/>
              <a:gd name="connsiteY3" fmla="*/ 200119 h 590644"/>
              <a:gd name="connsiteX4" fmla="*/ 971550 w 1411755"/>
              <a:gd name="connsiteY4" fmla="*/ 209644 h 590644"/>
              <a:gd name="connsiteX5" fmla="*/ 803454 w 1411755"/>
              <a:gd name="connsiteY5" fmla="*/ 166581 h 590644"/>
              <a:gd name="connsiteX6" fmla="*/ 657225 w 1411755"/>
              <a:gd name="connsiteY6" fmla="*/ 200119 h 590644"/>
              <a:gd name="connsiteX7" fmla="*/ 495300 w 1411755"/>
              <a:gd name="connsiteY7" fmla="*/ 114394 h 590644"/>
              <a:gd name="connsiteX8" fmla="*/ 352425 w 1411755"/>
              <a:gd name="connsiteY8" fmla="*/ 95344 h 590644"/>
              <a:gd name="connsiteX9" fmla="*/ 266700 w 1411755"/>
              <a:gd name="connsiteY9" fmla="*/ 57244 h 590644"/>
              <a:gd name="connsiteX10" fmla="*/ 238125 w 1411755"/>
              <a:gd name="connsiteY10" fmla="*/ 47719 h 590644"/>
              <a:gd name="connsiteX11" fmla="*/ 209550 w 1411755"/>
              <a:gd name="connsiteY11" fmla="*/ 38194 h 590644"/>
              <a:gd name="connsiteX12" fmla="*/ 123825 w 1411755"/>
              <a:gd name="connsiteY12" fmla="*/ 94 h 590644"/>
              <a:gd name="connsiteX13" fmla="*/ 104775 w 1411755"/>
              <a:gd name="connsiteY13" fmla="*/ 28669 h 590644"/>
              <a:gd name="connsiteX14" fmla="*/ 95250 w 1411755"/>
              <a:gd name="connsiteY14" fmla="*/ 238219 h 590644"/>
              <a:gd name="connsiteX15" fmla="*/ 76200 w 1411755"/>
              <a:gd name="connsiteY15" fmla="*/ 295369 h 590644"/>
              <a:gd name="connsiteX16" fmla="*/ 57150 w 1411755"/>
              <a:gd name="connsiteY16" fmla="*/ 323944 h 590644"/>
              <a:gd name="connsiteX17" fmla="*/ 28575 w 1411755"/>
              <a:gd name="connsiteY17" fmla="*/ 342994 h 590644"/>
              <a:gd name="connsiteX18" fmla="*/ 9525 w 1411755"/>
              <a:gd name="connsiteY18" fmla="*/ 409669 h 590644"/>
              <a:gd name="connsiteX19" fmla="*/ 0 w 1411755"/>
              <a:gd name="connsiteY19" fmla="*/ 447769 h 590644"/>
              <a:gd name="connsiteX20" fmla="*/ 190500 w 1411755"/>
              <a:gd name="connsiteY20" fmla="*/ 466819 h 590644"/>
              <a:gd name="connsiteX21" fmla="*/ 219075 w 1411755"/>
              <a:gd name="connsiteY21" fmla="*/ 476344 h 590644"/>
              <a:gd name="connsiteX22" fmla="*/ 314325 w 1411755"/>
              <a:gd name="connsiteY22" fmla="*/ 495394 h 590644"/>
              <a:gd name="connsiteX23" fmla="*/ 342900 w 1411755"/>
              <a:gd name="connsiteY23" fmla="*/ 504919 h 590644"/>
              <a:gd name="connsiteX24" fmla="*/ 876300 w 1411755"/>
              <a:gd name="connsiteY24" fmla="*/ 514444 h 590644"/>
              <a:gd name="connsiteX25" fmla="*/ 962025 w 1411755"/>
              <a:gd name="connsiteY25" fmla="*/ 533494 h 590644"/>
              <a:gd name="connsiteX26" fmla="*/ 1000125 w 1411755"/>
              <a:gd name="connsiteY26" fmla="*/ 543019 h 590644"/>
              <a:gd name="connsiteX27" fmla="*/ 1143000 w 1411755"/>
              <a:gd name="connsiteY27" fmla="*/ 562069 h 590644"/>
              <a:gd name="connsiteX28" fmla="*/ 1314450 w 1411755"/>
              <a:gd name="connsiteY28" fmla="*/ 581119 h 590644"/>
              <a:gd name="connsiteX29" fmla="*/ 1371600 w 1411755"/>
              <a:gd name="connsiteY29" fmla="*/ 590644 h 590644"/>
              <a:gd name="connsiteX30" fmla="*/ 1409700 w 1411755"/>
              <a:gd name="connsiteY30" fmla="*/ 581119 h 590644"/>
              <a:gd name="connsiteX31" fmla="*/ 1400175 w 1411755"/>
              <a:gd name="connsiteY31" fmla="*/ 552544 h 590644"/>
              <a:gd name="connsiteX32" fmla="*/ 1343025 w 1411755"/>
              <a:gd name="connsiteY32" fmla="*/ 514444 h 590644"/>
              <a:gd name="connsiteX33" fmla="*/ 1285875 w 1411755"/>
              <a:gd name="connsiteY33" fmla="*/ 466819 h 590644"/>
              <a:gd name="connsiteX34" fmla="*/ 1276350 w 1411755"/>
              <a:gd name="connsiteY34" fmla="*/ 362044 h 590644"/>
              <a:gd name="connsiteX35" fmla="*/ 1257300 w 1411755"/>
              <a:gd name="connsiteY35" fmla="*/ 333469 h 590644"/>
              <a:gd name="connsiteX36" fmla="*/ 1162050 w 1411755"/>
              <a:gd name="connsiteY36" fmla="*/ 304894 h 590644"/>
              <a:gd name="connsiteX37" fmla="*/ 1133475 w 1411755"/>
              <a:gd name="connsiteY37" fmla="*/ 285844 h 590644"/>
              <a:gd name="connsiteX38" fmla="*/ 1123950 w 1411755"/>
              <a:gd name="connsiteY38" fmla="*/ 257269 h 590644"/>
              <a:gd name="connsiteX39" fmla="*/ 1104900 w 1411755"/>
              <a:gd name="connsiteY39" fmla="*/ 228694 h 590644"/>
              <a:gd name="connsiteX40" fmla="*/ 1095375 w 1411755"/>
              <a:gd name="connsiteY40" fmla="*/ 142969 h 590644"/>
              <a:gd name="connsiteX41" fmla="*/ 1085850 w 1411755"/>
              <a:gd name="connsiteY41" fmla="*/ 114394 h 590644"/>
              <a:gd name="connsiteX42" fmla="*/ 1085850 w 1411755"/>
              <a:gd name="connsiteY42" fmla="*/ 47719 h 590644"/>
              <a:gd name="connsiteX0" fmla="*/ 1085850 w 1411755"/>
              <a:gd name="connsiteY0" fmla="*/ 47956 h 590881"/>
              <a:gd name="connsiteX1" fmla="*/ 1085850 w 1411755"/>
              <a:gd name="connsiteY1" fmla="*/ 47956 h 590881"/>
              <a:gd name="connsiteX2" fmla="*/ 1038225 w 1411755"/>
              <a:gd name="connsiteY2" fmla="*/ 114631 h 590881"/>
              <a:gd name="connsiteX3" fmla="*/ 1000125 w 1411755"/>
              <a:gd name="connsiteY3" fmla="*/ 200356 h 590881"/>
              <a:gd name="connsiteX4" fmla="*/ 971550 w 1411755"/>
              <a:gd name="connsiteY4" fmla="*/ 209881 h 590881"/>
              <a:gd name="connsiteX5" fmla="*/ 803454 w 1411755"/>
              <a:gd name="connsiteY5" fmla="*/ 166818 h 590881"/>
              <a:gd name="connsiteX6" fmla="*/ 657225 w 1411755"/>
              <a:gd name="connsiteY6" fmla="*/ 200356 h 590881"/>
              <a:gd name="connsiteX7" fmla="*/ 495300 w 1411755"/>
              <a:gd name="connsiteY7" fmla="*/ 114631 h 590881"/>
              <a:gd name="connsiteX8" fmla="*/ 352425 w 1411755"/>
              <a:gd name="connsiteY8" fmla="*/ 95581 h 590881"/>
              <a:gd name="connsiteX9" fmla="*/ 266700 w 1411755"/>
              <a:gd name="connsiteY9" fmla="*/ 57481 h 590881"/>
              <a:gd name="connsiteX10" fmla="*/ 238125 w 1411755"/>
              <a:gd name="connsiteY10" fmla="*/ 47956 h 590881"/>
              <a:gd name="connsiteX11" fmla="*/ 123825 w 1411755"/>
              <a:gd name="connsiteY11" fmla="*/ 331 h 590881"/>
              <a:gd name="connsiteX12" fmla="*/ 104775 w 1411755"/>
              <a:gd name="connsiteY12" fmla="*/ 28906 h 590881"/>
              <a:gd name="connsiteX13" fmla="*/ 95250 w 1411755"/>
              <a:gd name="connsiteY13" fmla="*/ 238456 h 590881"/>
              <a:gd name="connsiteX14" fmla="*/ 76200 w 1411755"/>
              <a:gd name="connsiteY14" fmla="*/ 295606 h 590881"/>
              <a:gd name="connsiteX15" fmla="*/ 57150 w 1411755"/>
              <a:gd name="connsiteY15" fmla="*/ 324181 h 590881"/>
              <a:gd name="connsiteX16" fmla="*/ 28575 w 1411755"/>
              <a:gd name="connsiteY16" fmla="*/ 343231 h 590881"/>
              <a:gd name="connsiteX17" fmla="*/ 9525 w 1411755"/>
              <a:gd name="connsiteY17" fmla="*/ 409906 h 590881"/>
              <a:gd name="connsiteX18" fmla="*/ 0 w 1411755"/>
              <a:gd name="connsiteY18" fmla="*/ 448006 h 590881"/>
              <a:gd name="connsiteX19" fmla="*/ 190500 w 1411755"/>
              <a:gd name="connsiteY19" fmla="*/ 467056 h 590881"/>
              <a:gd name="connsiteX20" fmla="*/ 219075 w 1411755"/>
              <a:gd name="connsiteY20" fmla="*/ 476581 h 590881"/>
              <a:gd name="connsiteX21" fmla="*/ 314325 w 1411755"/>
              <a:gd name="connsiteY21" fmla="*/ 495631 h 590881"/>
              <a:gd name="connsiteX22" fmla="*/ 342900 w 1411755"/>
              <a:gd name="connsiteY22" fmla="*/ 505156 h 590881"/>
              <a:gd name="connsiteX23" fmla="*/ 876300 w 1411755"/>
              <a:gd name="connsiteY23" fmla="*/ 514681 h 590881"/>
              <a:gd name="connsiteX24" fmla="*/ 962025 w 1411755"/>
              <a:gd name="connsiteY24" fmla="*/ 533731 h 590881"/>
              <a:gd name="connsiteX25" fmla="*/ 1000125 w 1411755"/>
              <a:gd name="connsiteY25" fmla="*/ 543256 h 590881"/>
              <a:gd name="connsiteX26" fmla="*/ 1143000 w 1411755"/>
              <a:gd name="connsiteY26" fmla="*/ 562306 h 590881"/>
              <a:gd name="connsiteX27" fmla="*/ 1314450 w 1411755"/>
              <a:gd name="connsiteY27" fmla="*/ 581356 h 590881"/>
              <a:gd name="connsiteX28" fmla="*/ 1371600 w 1411755"/>
              <a:gd name="connsiteY28" fmla="*/ 590881 h 590881"/>
              <a:gd name="connsiteX29" fmla="*/ 1409700 w 1411755"/>
              <a:gd name="connsiteY29" fmla="*/ 581356 h 590881"/>
              <a:gd name="connsiteX30" fmla="*/ 1400175 w 1411755"/>
              <a:gd name="connsiteY30" fmla="*/ 552781 h 590881"/>
              <a:gd name="connsiteX31" fmla="*/ 1343025 w 1411755"/>
              <a:gd name="connsiteY31" fmla="*/ 514681 h 590881"/>
              <a:gd name="connsiteX32" fmla="*/ 1285875 w 1411755"/>
              <a:gd name="connsiteY32" fmla="*/ 467056 h 590881"/>
              <a:gd name="connsiteX33" fmla="*/ 1276350 w 1411755"/>
              <a:gd name="connsiteY33" fmla="*/ 362281 h 590881"/>
              <a:gd name="connsiteX34" fmla="*/ 1257300 w 1411755"/>
              <a:gd name="connsiteY34" fmla="*/ 333706 h 590881"/>
              <a:gd name="connsiteX35" fmla="*/ 1162050 w 1411755"/>
              <a:gd name="connsiteY35" fmla="*/ 305131 h 590881"/>
              <a:gd name="connsiteX36" fmla="*/ 1133475 w 1411755"/>
              <a:gd name="connsiteY36" fmla="*/ 286081 h 590881"/>
              <a:gd name="connsiteX37" fmla="*/ 1123950 w 1411755"/>
              <a:gd name="connsiteY37" fmla="*/ 257506 h 590881"/>
              <a:gd name="connsiteX38" fmla="*/ 1104900 w 1411755"/>
              <a:gd name="connsiteY38" fmla="*/ 228931 h 590881"/>
              <a:gd name="connsiteX39" fmla="*/ 1095375 w 1411755"/>
              <a:gd name="connsiteY39" fmla="*/ 143206 h 590881"/>
              <a:gd name="connsiteX40" fmla="*/ 1085850 w 1411755"/>
              <a:gd name="connsiteY40" fmla="*/ 114631 h 590881"/>
              <a:gd name="connsiteX41" fmla="*/ 1085850 w 1411755"/>
              <a:gd name="connsiteY41" fmla="*/ 47956 h 590881"/>
              <a:gd name="connsiteX0" fmla="*/ 1085850 w 1411755"/>
              <a:gd name="connsiteY0" fmla="*/ 55840 h 598765"/>
              <a:gd name="connsiteX1" fmla="*/ 1085850 w 1411755"/>
              <a:gd name="connsiteY1" fmla="*/ 55840 h 598765"/>
              <a:gd name="connsiteX2" fmla="*/ 1038225 w 1411755"/>
              <a:gd name="connsiteY2" fmla="*/ 122515 h 598765"/>
              <a:gd name="connsiteX3" fmla="*/ 1000125 w 1411755"/>
              <a:gd name="connsiteY3" fmla="*/ 208240 h 598765"/>
              <a:gd name="connsiteX4" fmla="*/ 971550 w 1411755"/>
              <a:gd name="connsiteY4" fmla="*/ 217765 h 598765"/>
              <a:gd name="connsiteX5" fmla="*/ 803454 w 1411755"/>
              <a:gd name="connsiteY5" fmla="*/ 174702 h 598765"/>
              <a:gd name="connsiteX6" fmla="*/ 657225 w 1411755"/>
              <a:gd name="connsiteY6" fmla="*/ 208240 h 598765"/>
              <a:gd name="connsiteX7" fmla="*/ 495300 w 1411755"/>
              <a:gd name="connsiteY7" fmla="*/ 122515 h 598765"/>
              <a:gd name="connsiteX8" fmla="*/ 352425 w 1411755"/>
              <a:gd name="connsiteY8" fmla="*/ 103465 h 598765"/>
              <a:gd name="connsiteX9" fmla="*/ 266700 w 1411755"/>
              <a:gd name="connsiteY9" fmla="*/ 65365 h 598765"/>
              <a:gd name="connsiteX10" fmla="*/ 238125 w 1411755"/>
              <a:gd name="connsiteY10" fmla="*/ 55840 h 598765"/>
              <a:gd name="connsiteX11" fmla="*/ 123825 w 1411755"/>
              <a:gd name="connsiteY11" fmla="*/ 8215 h 598765"/>
              <a:gd name="connsiteX12" fmla="*/ 95250 w 1411755"/>
              <a:gd name="connsiteY12" fmla="*/ 246340 h 598765"/>
              <a:gd name="connsiteX13" fmla="*/ 76200 w 1411755"/>
              <a:gd name="connsiteY13" fmla="*/ 303490 h 598765"/>
              <a:gd name="connsiteX14" fmla="*/ 57150 w 1411755"/>
              <a:gd name="connsiteY14" fmla="*/ 332065 h 598765"/>
              <a:gd name="connsiteX15" fmla="*/ 28575 w 1411755"/>
              <a:gd name="connsiteY15" fmla="*/ 351115 h 598765"/>
              <a:gd name="connsiteX16" fmla="*/ 9525 w 1411755"/>
              <a:gd name="connsiteY16" fmla="*/ 417790 h 598765"/>
              <a:gd name="connsiteX17" fmla="*/ 0 w 1411755"/>
              <a:gd name="connsiteY17" fmla="*/ 455890 h 598765"/>
              <a:gd name="connsiteX18" fmla="*/ 190500 w 1411755"/>
              <a:gd name="connsiteY18" fmla="*/ 474940 h 598765"/>
              <a:gd name="connsiteX19" fmla="*/ 219075 w 1411755"/>
              <a:gd name="connsiteY19" fmla="*/ 484465 h 598765"/>
              <a:gd name="connsiteX20" fmla="*/ 314325 w 1411755"/>
              <a:gd name="connsiteY20" fmla="*/ 503515 h 598765"/>
              <a:gd name="connsiteX21" fmla="*/ 342900 w 1411755"/>
              <a:gd name="connsiteY21" fmla="*/ 513040 h 598765"/>
              <a:gd name="connsiteX22" fmla="*/ 876300 w 1411755"/>
              <a:gd name="connsiteY22" fmla="*/ 522565 h 598765"/>
              <a:gd name="connsiteX23" fmla="*/ 962025 w 1411755"/>
              <a:gd name="connsiteY23" fmla="*/ 541615 h 598765"/>
              <a:gd name="connsiteX24" fmla="*/ 1000125 w 1411755"/>
              <a:gd name="connsiteY24" fmla="*/ 551140 h 598765"/>
              <a:gd name="connsiteX25" fmla="*/ 1143000 w 1411755"/>
              <a:gd name="connsiteY25" fmla="*/ 570190 h 598765"/>
              <a:gd name="connsiteX26" fmla="*/ 1314450 w 1411755"/>
              <a:gd name="connsiteY26" fmla="*/ 589240 h 598765"/>
              <a:gd name="connsiteX27" fmla="*/ 1371600 w 1411755"/>
              <a:gd name="connsiteY27" fmla="*/ 598765 h 598765"/>
              <a:gd name="connsiteX28" fmla="*/ 1409700 w 1411755"/>
              <a:gd name="connsiteY28" fmla="*/ 589240 h 598765"/>
              <a:gd name="connsiteX29" fmla="*/ 1400175 w 1411755"/>
              <a:gd name="connsiteY29" fmla="*/ 560665 h 598765"/>
              <a:gd name="connsiteX30" fmla="*/ 1343025 w 1411755"/>
              <a:gd name="connsiteY30" fmla="*/ 522565 h 598765"/>
              <a:gd name="connsiteX31" fmla="*/ 1285875 w 1411755"/>
              <a:gd name="connsiteY31" fmla="*/ 474940 h 598765"/>
              <a:gd name="connsiteX32" fmla="*/ 1276350 w 1411755"/>
              <a:gd name="connsiteY32" fmla="*/ 370165 h 598765"/>
              <a:gd name="connsiteX33" fmla="*/ 1257300 w 1411755"/>
              <a:gd name="connsiteY33" fmla="*/ 341590 h 598765"/>
              <a:gd name="connsiteX34" fmla="*/ 1162050 w 1411755"/>
              <a:gd name="connsiteY34" fmla="*/ 313015 h 598765"/>
              <a:gd name="connsiteX35" fmla="*/ 1133475 w 1411755"/>
              <a:gd name="connsiteY35" fmla="*/ 293965 h 598765"/>
              <a:gd name="connsiteX36" fmla="*/ 1123950 w 1411755"/>
              <a:gd name="connsiteY36" fmla="*/ 265390 h 598765"/>
              <a:gd name="connsiteX37" fmla="*/ 1104900 w 1411755"/>
              <a:gd name="connsiteY37" fmla="*/ 236815 h 598765"/>
              <a:gd name="connsiteX38" fmla="*/ 1095375 w 1411755"/>
              <a:gd name="connsiteY38" fmla="*/ 151090 h 598765"/>
              <a:gd name="connsiteX39" fmla="*/ 1085850 w 1411755"/>
              <a:gd name="connsiteY39" fmla="*/ 122515 h 598765"/>
              <a:gd name="connsiteX40" fmla="*/ 1085850 w 1411755"/>
              <a:gd name="connsiteY40" fmla="*/ 55840 h 598765"/>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76200 w 1411755"/>
              <a:gd name="connsiteY12" fmla="*/ 302622 h 597897"/>
              <a:gd name="connsiteX13" fmla="*/ 57150 w 1411755"/>
              <a:gd name="connsiteY13" fmla="*/ 331197 h 597897"/>
              <a:gd name="connsiteX14" fmla="*/ 28575 w 1411755"/>
              <a:gd name="connsiteY14" fmla="*/ 350247 h 597897"/>
              <a:gd name="connsiteX15" fmla="*/ 9525 w 1411755"/>
              <a:gd name="connsiteY15" fmla="*/ 416922 h 597897"/>
              <a:gd name="connsiteX16" fmla="*/ 0 w 1411755"/>
              <a:gd name="connsiteY16" fmla="*/ 455022 h 597897"/>
              <a:gd name="connsiteX17" fmla="*/ 190500 w 1411755"/>
              <a:gd name="connsiteY17" fmla="*/ 474072 h 597897"/>
              <a:gd name="connsiteX18" fmla="*/ 219075 w 1411755"/>
              <a:gd name="connsiteY18" fmla="*/ 483597 h 597897"/>
              <a:gd name="connsiteX19" fmla="*/ 314325 w 1411755"/>
              <a:gd name="connsiteY19" fmla="*/ 502647 h 597897"/>
              <a:gd name="connsiteX20" fmla="*/ 342900 w 1411755"/>
              <a:gd name="connsiteY20" fmla="*/ 512172 h 597897"/>
              <a:gd name="connsiteX21" fmla="*/ 876300 w 1411755"/>
              <a:gd name="connsiteY21" fmla="*/ 521697 h 597897"/>
              <a:gd name="connsiteX22" fmla="*/ 962025 w 1411755"/>
              <a:gd name="connsiteY22" fmla="*/ 540747 h 597897"/>
              <a:gd name="connsiteX23" fmla="*/ 1000125 w 1411755"/>
              <a:gd name="connsiteY23" fmla="*/ 550272 h 597897"/>
              <a:gd name="connsiteX24" fmla="*/ 1143000 w 1411755"/>
              <a:gd name="connsiteY24" fmla="*/ 569322 h 597897"/>
              <a:gd name="connsiteX25" fmla="*/ 1314450 w 1411755"/>
              <a:gd name="connsiteY25" fmla="*/ 588372 h 597897"/>
              <a:gd name="connsiteX26" fmla="*/ 1371600 w 1411755"/>
              <a:gd name="connsiteY26" fmla="*/ 597897 h 597897"/>
              <a:gd name="connsiteX27" fmla="*/ 1409700 w 1411755"/>
              <a:gd name="connsiteY27" fmla="*/ 588372 h 597897"/>
              <a:gd name="connsiteX28" fmla="*/ 1400175 w 1411755"/>
              <a:gd name="connsiteY28" fmla="*/ 559797 h 597897"/>
              <a:gd name="connsiteX29" fmla="*/ 1343025 w 1411755"/>
              <a:gd name="connsiteY29" fmla="*/ 521697 h 597897"/>
              <a:gd name="connsiteX30" fmla="*/ 1285875 w 1411755"/>
              <a:gd name="connsiteY30" fmla="*/ 474072 h 597897"/>
              <a:gd name="connsiteX31" fmla="*/ 1276350 w 1411755"/>
              <a:gd name="connsiteY31" fmla="*/ 369297 h 597897"/>
              <a:gd name="connsiteX32" fmla="*/ 1257300 w 1411755"/>
              <a:gd name="connsiteY32" fmla="*/ 340722 h 597897"/>
              <a:gd name="connsiteX33" fmla="*/ 1162050 w 1411755"/>
              <a:gd name="connsiteY33" fmla="*/ 312147 h 597897"/>
              <a:gd name="connsiteX34" fmla="*/ 1133475 w 1411755"/>
              <a:gd name="connsiteY34" fmla="*/ 293097 h 597897"/>
              <a:gd name="connsiteX35" fmla="*/ 1123950 w 1411755"/>
              <a:gd name="connsiteY35" fmla="*/ 264522 h 597897"/>
              <a:gd name="connsiteX36" fmla="*/ 1104900 w 1411755"/>
              <a:gd name="connsiteY36" fmla="*/ 235947 h 597897"/>
              <a:gd name="connsiteX37" fmla="*/ 1095375 w 1411755"/>
              <a:gd name="connsiteY37" fmla="*/ 150222 h 597897"/>
              <a:gd name="connsiteX38" fmla="*/ 1085850 w 1411755"/>
              <a:gd name="connsiteY38" fmla="*/ 121647 h 597897"/>
              <a:gd name="connsiteX39" fmla="*/ 1085850 w 1411755"/>
              <a:gd name="connsiteY39"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76200 w 1411755"/>
              <a:gd name="connsiteY12" fmla="*/ 302622 h 597897"/>
              <a:gd name="connsiteX13" fmla="*/ 28575 w 1411755"/>
              <a:gd name="connsiteY13" fmla="*/ 350247 h 597897"/>
              <a:gd name="connsiteX14" fmla="*/ 9525 w 1411755"/>
              <a:gd name="connsiteY14" fmla="*/ 416922 h 597897"/>
              <a:gd name="connsiteX15" fmla="*/ 0 w 1411755"/>
              <a:gd name="connsiteY15" fmla="*/ 455022 h 597897"/>
              <a:gd name="connsiteX16" fmla="*/ 190500 w 1411755"/>
              <a:gd name="connsiteY16" fmla="*/ 474072 h 597897"/>
              <a:gd name="connsiteX17" fmla="*/ 219075 w 1411755"/>
              <a:gd name="connsiteY17" fmla="*/ 483597 h 597897"/>
              <a:gd name="connsiteX18" fmla="*/ 314325 w 1411755"/>
              <a:gd name="connsiteY18" fmla="*/ 502647 h 597897"/>
              <a:gd name="connsiteX19" fmla="*/ 342900 w 1411755"/>
              <a:gd name="connsiteY19" fmla="*/ 512172 h 597897"/>
              <a:gd name="connsiteX20" fmla="*/ 876300 w 1411755"/>
              <a:gd name="connsiteY20" fmla="*/ 521697 h 597897"/>
              <a:gd name="connsiteX21" fmla="*/ 962025 w 1411755"/>
              <a:gd name="connsiteY21" fmla="*/ 540747 h 597897"/>
              <a:gd name="connsiteX22" fmla="*/ 1000125 w 1411755"/>
              <a:gd name="connsiteY22" fmla="*/ 550272 h 597897"/>
              <a:gd name="connsiteX23" fmla="*/ 1143000 w 1411755"/>
              <a:gd name="connsiteY23" fmla="*/ 569322 h 597897"/>
              <a:gd name="connsiteX24" fmla="*/ 1314450 w 1411755"/>
              <a:gd name="connsiteY24" fmla="*/ 588372 h 597897"/>
              <a:gd name="connsiteX25" fmla="*/ 1371600 w 1411755"/>
              <a:gd name="connsiteY25" fmla="*/ 597897 h 597897"/>
              <a:gd name="connsiteX26" fmla="*/ 1409700 w 1411755"/>
              <a:gd name="connsiteY26" fmla="*/ 588372 h 597897"/>
              <a:gd name="connsiteX27" fmla="*/ 1400175 w 1411755"/>
              <a:gd name="connsiteY27" fmla="*/ 559797 h 597897"/>
              <a:gd name="connsiteX28" fmla="*/ 1343025 w 1411755"/>
              <a:gd name="connsiteY28" fmla="*/ 521697 h 597897"/>
              <a:gd name="connsiteX29" fmla="*/ 1285875 w 1411755"/>
              <a:gd name="connsiteY29" fmla="*/ 474072 h 597897"/>
              <a:gd name="connsiteX30" fmla="*/ 1276350 w 1411755"/>
              <a:gd name="connsiteY30" fmla="*/ 369297 h 597897"/>
              <a:gd name="connsiteX31" fmla="*/ 1257300 w 1411755"/>
              <a:gd name="connsiteY31" fmla="*/ 340722 h 597897"/>
              <a:gd name="connsiteX32" fmla="*/ 1162050 w 1411755"/>
              <a:gd name="connsiteY32" fmla="*/ 312147 h 597897"/>
              <a:gd name="connsiteX33" fmla="*/ 1133475 w 1411755"/>
              <a:gd name="connsiteY33" fmla="*/ 293097 h 597897"/>
              <a:gd name="connsiteX34" fmla="*/ 1123950 w 1411755"/>
              <a:gd name="connsiteY34" fmla="*/ 264522 h 597897"/>
              <a:gd name="connsiteX35" fmla="*/ 1104900 w 1411755"/>
              <a:gd name="connsiteY35" fmla="*/ 235947 h 597897"/>
              <a:gd name="connsiteX36" fmla="*/ 1095375 w 1411755"/>
              <a:gd name="connsiteY36" fmla="*/ 150222 h 597897"/>
              <a:gd name="connsiteX37" fmla="*/ 1085850 w 1411755"/>
              <a:gd name="connsiteY37" fmla="*/ 121647 h 597897"/>
              <a:gd name="connsiteX38" fmla="*/ 1085850 w 1411755"/>
              <a:gd name="connsiteY38"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76200 w 1411755"/>
              <a:gd name="connsiteY12" fmla="*/ 302622 h 597897"/>
              <a:gd name="connsiteX13" fmla="*/ 9525 w 1411755"/>
              <a:gd name="connsiteY13" fmla="*/ 416922 h 597897"/>
              <a:gd name="connsiteX14" fmla="*/ 0 w 1411755"/>
              <a:gd name="connsiteY14" fmla="*/ 455022 h 597897"/>
              <a:gd name="connsiteX15" fmla="*/ 190500 w 1411755"/>
              <a:gd name="connsiteY15" fmla="*/ 474072 h 597897"/>
              <a:gd name="connsiteX16" fmla="*/ 219075 w 1411755"/>
              <a:gd name="connsiteY16" fmla="*/ 483597 h 597897"/>
              <a:gd name="connsiteX17" fmla="*/ 314325 w 1411755"/>
              <a:gd name="connsiteY17" fmla="*/ 502647 h 597897"/>
              <a:gd name="connsiteX18" fmla="*/ 342900 w 1411755"/>
              <a:gd name="connsiteY18" fmla="*/ 512172 h 597897"/>
              <a:gd name="connsiteX19" fmla="*/ 876300 w 1411755"/>
              <a:gd name="connsiteY19" fmla="*/ 521697 h 597897"/>
              <a:gd name="connsiteX20" fmla="*/ 962025 w 1411755"/>
              <a:gd name="connsiteY20" fmla="*/ 540747 h 597897"/>
              <a:gd name="connsiteX21" fmla="*/ 1000125 w 1411755"/>
              <a:gd name="connsiteY21" fmla="*/ 550272 h 597897"/>
              <a:gd name="connsiteX22" fmla="*/ 1143000 w 1411755"/>
              <a:gd name="connsiteY22" fmla="*/ 569322 h 597897"/>
              <a:gd name="connsiteX23" fmla="*/ 1314450 w 1411755"/>
              <a:gd name="connsiteY23" fmla="*/ 588372 h 597897"/>
              <a:gd name="connsiteX24" fmla="*/ 1371600 w 1411755"/>
              <a:gd name="connsiteY24" fmla="*/ 597897 h 597897"/>
              <a:gd name="connsiteX25" fmla="*/ 1409700 w 1411755"/>
              <a:gd name="connsiteY25" fmla="*/ 588372 h 597897"/>
              <a:gd name="connsiteX26" fmla="*/ 1400175 w 1411755"/>
              <a:gd name="connsiteY26" fmla="*/ 559797 h 597897"/>
              <a:gd name="connsiteX27" fmla="*/ 1343025 w 1411755"/>
              <a:gd name="connsiteY27" fmla="*/ 521697 h 597897"/>
              <a:gd name="connsiteX28" fmla="*/ 1285875 w 1411755"/>
              <a:gd name="connsiteY28" fmla="*/ 474072 h 597897"/>
              <a:gd name="connsiteX29" fmla="*/ 1276350 w 1411755"/>
              <a:gd name="connsiteY29" fmla="*/ 369297 h 597897"/>
              <a:gd name="connsiteX30" fmla="*/ 1257300 w 1411755"/>
              <a:gd name="connsiteY30" fmla="*/ 340722 h 597897"/>
              <a:gd name="connsiteX31" fmla="*/ 1162050 w 1411755"/>
              <a:gd name="connsiteY31" fmla="*/ 312147 h 597897"/>
              <a:gd name="connsiteX32" fmla="*/ 1133475 w 1411755"/>
              <a:gd name="connsiteY32" fmla="*/ 293097 h 597897"/>
              <a:gd name="connsiteX33" fmla="*/ 1123950 w 1411755"/>
              <a:gd name="connsiteY33" fmla="*/ 264522 h 597897"/>
              <a:gd name="connsiteX34" fmla="*/ 1104900 w 1411755"/>
              <a:gd name="connsiteY34" fmla="*/ 235947 h 597897"/>
              <a:gd name="connsiteX35" fmla="*/ 1095375 w 1411755"/>
              <a:gd name="connsiteY35" fmla="*/ 150222 h 597897"/>
              <a:gd name="connsiteX36" fmla="*/ 1085850 w 1411755"/>
              <a:gd name="connsiteY36" fmla="*/ 121647 h 597897"/>
              <a:gd name="connsiteX37" fmla="*/ 1085850 w 1411755"/>
              <a:gd name="connsiteY37"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9525 w 1411755"/>
              <a:gd name="connsiteY12" fmla="*/ 416922 h 597897"/>
              <a:gd name="connsiteX13" fmla="*/ 0 w 1411755"/>
              <a:gd name="connsiteY13" fmla="*/ 455022 h 597897"/>
              <a:gd name="connsiteX14" fmla="*/ 190500 w 1411755"/>
              <a:gd name="connsiteY14" fmla="*/ 474072 h 597897"/>
              <a:gd name="connsiteX15" fmla="*/ 219075 w 1411755"/>
              <a:gd name="connsiteY15" fmla="*/ 483597 h 597897"/>
              <a:gd name="connsiteX16" fmla="*/ 314325 w 1411755"/>
              <a:gd name="connsiteY16" fmla="*/ 502647 h 597897"/>
              <a:gd name="connsiteX17" fmla="*/ 342900 w 1411755"/>
              <a:gd name="connsiteY17" fmla="*/ 512172 h 597897"/>
              <a:gd name="connsiteX18" fmla="*/ 876300 w 1411755"/>
              <a:gd name="connsiteY18" fmla="*/ 521697 h 597897"/>
              <a:gd name="connsiteX19" fmla="*/ 962025 w 1411755"/>
              <a:gd name="connsiteY19" fmla="*/ 540747 h 597897"/>
              <a:gd name="connsiteX20" fmla="*/ 1000125 w 1411755"/>
              <a:gd name="connsiteY20" fmla="*/ 550272 h 597897"/>
              <a:gd name="connsiteX21" fmla="*/ 1143000 w 1411755"/>
              <a:gd name="connsiteY21" fmla="*/ 569322 h 597897"/>
              <a:gd name="connsiteX22" fmla="*/ 1314450 w 1411755"/>
              <a:gd name="connsiteY22" fmla="*/ 588372 h 597897"/>
              <a:gd name="connsiteX23" fmla="*/ 1371600 w 1411755"/>
              <a:gd name="connsiteY23" fmla="*/ 597897 h 597897"/>
              <a:gd name="connsiteX24" fmla="*/ 1409700 w 1411755"/>
              <a:gd name="connsiteY24" fmla="*/ 588372 h 597897"/>
              <a:gd name="connsiteX25" fmla="*/ 1400175 w 1411755"/>
              <a:gd name="connsiteY25" fmla="*/ 559797 h 597897"/>
              <a:gd name="connsiteX26" fmla="*/ 1343025 w 1411755"/>
              <a:gd name="connsiteY26" fmla="*/ 521697 h 597897"/>
              <a:gd name="connsiteX27" fmla="*/ 1285875 w 1411755"/>
              <a:gd name="connsiteY27" fmla="*/ 474072 h 597897"/>
              <a:gd name="connsiteX28" fmla="*/ 1276350 w 1411755"/>
              <a:gd name="connsiteY28" fmla="*/ 369297 h 597897"/>
              <a:gd name="connsiteX29" fmla="*/ 1257300 w 1411755"/>
              <a:gd name="connsiteY29" fmla="*/ 340722 h 597897"/>
              <a:gd name="connsiteX30" fmla="*/ 1162050 w 1411755"/>
              <a:gd name="connsiteY30" fmla="*/ 312147 h 597897"/>
              <a:gd name="connsiteX31" fmla="*/ 1133475 w 1411755"/>
              <a:gd name="connsiteY31" fmla="*/ 293097 h 597897"/>
              <a:gd name="connsiteX32" fmla="*/ 1123950 w 1411755"/>
              <a:gd name="connsiteY32" fmla="*/ 264522 h 597897"/>
              <a:gd name="connsiteX33" fmla="*/ 1104900 w 1411755"/>
              <a:gd name="connsiteY33" fmla="*/ 235947 h 597897"/>
              <a:gd name="connsiteX34" fmla="*/ 1095375 w 1411755"/>
              <a:gd name="connsiteY34" fmla="*/ 150222 h 597897"/>
              <a:gd name="connsiteX35" fmla="*/ 1085850 w 1411755"/>
              <a:gd name="connsiteY35" fmla="*/ 121647 h 597897"/>
              <a:gd name="connsiteX36" fmla="*/ 1085850 w 1411755"/>
              <a:gd name="connsiteY36"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9525 w 1411755"/>
              <a:gd name="connsiteY12" fmla="*/ 416922 h 597897"/>
              <a:gd name="connsiteX13" fmla="*/ 0 w 1411755"/>
              <a:gd name="connsiteY13" fmla="*/ 455022 h 597897"/>
              <a:gd name="connsiteX14" fmla="*/ 190500 w 1411755"/>
              <a:gd name="connsiteY14" fmla="*/ 474072 h 597897"/>
              <a:gd name="connsiteX15" fmla="*/ 219075 w 1411755"/>
              <a:gd name="connsiteY15" fmla="*/ 483597 h 597897"/>
              <a:gd name="connsiteX16" fmla="*/ 314325 w 1411755"/>
              <a:gd name="connsiteY16" fmla="*/ 502647 h 597897"/>
              <a:gd name="connsiteX17" fmla="*/ 342900 w 1411755"/>
              <a:gd name="connsiteY17" fmla="*/ 512172 h 597897"/>
              <a:gd name="connsiteX18" fmla="*/ 876300 w 1411755"/>
              <a:gd name="connsiteY18" fmla="*/ 521697 h 597897"/>
              <a:gd name="connsiteX19" fmla="*/ 962025 w 1411755"/>
              <a:gd name="connsiteY19" fmla="*/ 540747 h 597897"/>
              <a:gd name="connsiteX20" fmla="*/ 1000125 w 1411755"/>
              <a:gd name="connsiteY20" fmla="*/ 550272 h 597897"/>
              <a:gd name="connsiteX21" fmla="*/ 1143000 w 1411755"/>
              <a:gd name="connsiteY21" fmla="*/ 569322 h 597897"/>
              <a:gd name="connsiteX22" fmla="*/ 1314450 w 1411755"/>
              <a:gd name="connsiteY22" fmla="*/ 588372 h 597897"/>
              <a:gd name="connsiteX23" fmla="*/ 1371600 w 1411755"/>
              <a:gd name="connsiteY23" fmla="*/ 597897 h 597897"/>
              <a:gd name="connsiteX24" fmla="*/ 1409700 w 1411755"/>
              <a:gd name="connsiteY24" fmla="*/ 588372 h 597897"/>
              <a:gd name="connsiteX25" fmla="*/ 1400175 w 1411755"/>
              <a:gd name="connsiteY25" fmla="*/ 559797 h 597897"/>
              <a:gd name="connsiteX26" fmla="*/ 1343025 w 1411755"/>
              <a:gd name="connsiteY26" fmla="*/ 521697 h 597897"/>
              <a:gd name="connsiteX27" fmla="*/ 1285875 w 1411755"/>
              <a:gd name="connsiteY27" fmla="*/ 474072 h 597897"/>
              <a:gd name="connsiteX28" fmla="*/ 1276350 w 1411755"/>
              <a:gd name="connsiteY28" fmla="*/ 369297 h 597897"/>
              <a:gd name="connsiteX29" fmla="*/ 1257300 w 1411755"/>
              <a:gd name="connsiteY29" fmla="*/ 340722 h 597897"/>
              <a:gd name="connsiteX30" fmla="*/ 1162050 w 1411755"/>
              <a:gd name="connsiteY30" fmla="*/ 312147 h 597897"/>
              <a:gd name="connsiteX31" fmla="*/ 1133475 w 1411755"/>
              <a:gd name="connsiteY31" fmla="*/ 293097 h 597897"/>
              <a:gd name="connsiteX32" fmla="*/ 1123950 w 1411755"/>
              <a:gd name="connsiteY32" fmla="*/ 264522 h 597897"/>
              <a:gd name="connsiteX33" fmla="*/ 1095375 w 1411755"/>
              <a:gd name="connsiteY33" fmla="*/ 150222 h 597897"/>
              <a:gd name="connsiteX34" fmla="*/ 1085850 w 1411755"/>
              <a:gd name="connsiteY34" fmla="*/ 121647 h 597897"/>
              <a:gd name="connsiteX35" fmla="*/ 1085850 w 1411755"/>
              <a:gd name="connsiteY35"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9525 w 1411755"/>
              <a:gd name="connsiteY12" fmla="*/ 416922 h 597897"/>
              <a:gd name="connsiteX13" fmla="*/ 0 w 1411755"/>
              <a:gd name="connsiteY13" fmla="*/ 455022 h 597897"/>
              <a:gd name="connsiteX14" fmla="*/ 190500 w 1411755"/>
              <a:gd name="connsiteY14" fmla="*/ 474072 h 597897"/>
              <a:gd name="connsiteX15" fmla="*/ 219075 w 1411755"/>
              <a:gd name="connsiteY15" fmla="*/ 483597 h 597897"/>
              <a:gd name="connsiteX16" fmla="*/ 314325 w 1411755"/>
              <a:gd name="connsiteY16" fmla="*/ 502647 h 597897"/>
              <a:gd name="connsiteX17" fmla="*/ 342900 w 1411755"/>
              <a:gd name="connsiteY17" fmla="*/ 512172 h 597897"/>
              <a:gd name="connsiteX18" fmla="*/ 876300 w 1411755"/>
              <a:gd name="connsiteY18" fmla="*/ 521697 h 597897"/>
              <a:gd name="connsiteX19" fmla="*/ 962025 w 1411755"/>
              <a:gd name="connsiteY19" fmla="*/ 540747 h 597897"/>
              <a:gd name="connsiteX20" fmla="*/ 1000125 w 1411755"/>
              <a:gd name="connsiteY20" fmla="*/ 550272 h 597897"/>
              <a:gd name="connsiteX21" fmla="*/ 1143000 w 1411755"/>
              <a:gd name="connsiteY21" fmla="*/ 569322 h 597897"/>
              <a:gd name="connsiteX22" fmla="*/ 1314450 w 1411755"/>
              <a:gd name="connsiteY22" fmla="*/ 588372 h 597897"/>
              <a:gd name="connsiteX23" fmla="*/ 1371600 w 1411755"/>
              <a:gd name="connsiteY23" fmla="*/ 597897 h 597897"/>
              <a:gd name="connsiteX24" fmla="*/ 1409700 w 1411755"/>
              <a:gd name="connsiteY24" fmla="*/ 588372 h 597897"/>
              <a:gd name="connsiteX25" fmla="*/ 1400175 w 1411755"/>
              <a:gd name="connsiteY25" fmla="*/ 559797 h 597897"/>
              <a:gd name="connsiteX26" fmla="*/ 1343025 w 1411755"/>
              <a:gd name="connsiteY26" fmla="*/ 521697 h 597897"/>
              <a:gd name="connsiteX27" fmla="*/ 1285875 w 1411755"/>
              <a:gd name="connsiteY27" fmla="*/ 474072 h 597897"/>
              <a:gd name="connsiteX28" fmla="*/ 1276350 w 1411755"/>
              <a:gd name="connsiteY28" fmla="*/ 369297 h 597897"/>
              <a:gd name="connsiteX29" fmla="*/ 1257300 w 1411755"/>
              <a:gd name="connsiteY29" fmla="*/ 340722 h 597897"/>
              <a:gd name="connsiteX30" fmla="*/ 1162050 w 1411755"/>
              <a:gd name="connsiteY30" fmla="*/ 312147 h 597897"/>
              <a:gd name="connsiteX31" fmla="*/ 1133475 w 1411755"/>
              <a:gd name="connsiteY31" fmla="*/ 293097 h 597897"/>
              <a:gd name="connsiteX32" fmla="*/ 1095375 w 1411755"/>
              <a:gd name="connsiteY32" fmla="*/ 150222 h 597897"/>
              <a:gd name="connsiteX33" fmla="*/ 1085850 w 1411755"/>
              <a:gd name="connsiteY33" fmla="*/ 121647 h 597897"/>
              <a:gd name="connsiteX34" fmla="*/ 1085850 w 1411755"/>
              <a:gd name="connsiteY34"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9525 w 1411755"/>
              <a:gd name="connsiteY12" fmla="*/ 416922 h 597897"/>
              <a:gd name="connsiteX13" fmla="*/ 0 w 1411755"/>
              <a:gd name="connsiteY13" fmla="*/ 455022 h 597897"/>
              <a:gd name="connsiteX14" fmla="*/ 190500 w 1411755"/>
              <a:gd name="connsiteY14" fmla="*/ 474072 h 597897"/>
              <a:gd name="connsiteX15" fmla="*/ 219075 w 1411755"/>
              <a:gd name="connsiteY15" fmla="*/ 483597 h 597897"/>
              <a:gd name="connsiteX16" fmla="*/ 314325 w 1411755"/>
              <a:gd name="connsiteY16" fmla="*/ 502647 h 597897"/>
              <a:gd name="connsiteX17" fmla="*/ 342900 w 1411755"/>
              <a:gd name="connsiteY17" fmla="*/ 512172 h 597897"/>
              <a:gd name="connsiteX18" fmla="*/ 876300 w 1411755"/>
              <a:gd name="connsiteY18" fmla="*/ 521697 h 597897"/>
              <a:gd name="connsiteX19" fmla="*/ 962025 w 1411755"/>
              <a:gd name="connsiteY19" fmla="*/ 540747 h 597897"/>
              <a:gd name="connsiteX20" fmla="*/ 1000125 w 1411755"/>
              <a:gd name="connsiteY20" fmla="*/ 550272 h 597897"/>
              <a:gd name="connsiteX21" fmla="*/ 1143000 w 1411755"/>
              <a:gd name="connsiteY21" fmla="*/ 569322 h 597897"/>
              <a:gd name="connsiteX22" fmla="*/ 1314450 w 1411755"/>
              <a:gd name="connsiteY22" fmla="*/ 588372 h 597897"/>
              <a:gd name="connsiteX23" fmla="*/ 1371600 w 1411755"/>
              <a:gd name="connsiteY23" fmla="*/ 597897 h 597897"/>
              <a:gd name="connsiteX24" fmla="*/ 1409700 w 1411755"/>
              <a:gd name="connsiteY24" fmla="*/ 588372 h 597897"/>
              <a:gd name="connsiteX25" fmla="*/ 1400175 w 1411755"/>
              <a:gd name="connsiteY25" fmla="*/ 559797 h 597897"/>
              <a:gd name="connsiteX26" fmla="*/ 1343025 w 1411755"/>
              <a:gd name="connsiteY26" fmla="*/ 521697 h 597897"/>
              <a:gd name="connsiteX27" fmla="*/ 1285875 w 1411755"/>
              <a:gd name="connsiteY27" fmla="*/ 474072 h 597897"/>
              <a:gd name="connsiteX28" fmla="*/ 1276350 w 1411755"/>
              <a:gd name="connsiteY28" fmla="*/ 369297 h 597897"/>
              <a:gd name="connsiteX29" fmla="*/ 1257300 w 1411755"/>
              <a:gd name="connsiteY29" fmla="*/ 340722 h 597897"/>
              <a:gd name="connsiteX30" fmla="*/ 1162050 w 1411755"/>
              <a:gd name="connsiteY30" fmla="*/ 312147 h 597897"/>
              <a:gd name="connsiteX31" fmla="*/ 1095375 w 1411755"/>
              <a:gd name="connsiteY31" fmla="*/ 150222 h 597897"/>
              <a:gd name="connsiteX32" fmla="*/ 1085850 w 1411755"/>
              <a:gd name="connsiteY32" fmla="*/ 121647 h 597897"/>
              <a:gd name="connsiteX33" fmla="*/ 1085850 w 1411755"/>
              <a:gd name="connsiteY33" fmla="*/ 54972 h 597897"/>
              <a:gd name="connsiteX0" fmla="*/ 1085850 w 1411755"/>
              <a:gd name="connsiteY0" fmla="*/ 54972 h 597897"/>
              <a:gd name="connsiteX1" fmla="*/ 1085850 w 1411755"/>
              <a:gd name="connsiteY1" fmla="*/ 54972 h 597897"/>
              <a:gd name="connsiteX2" fmla="*/ 1038225 w 1411755"/>
              <a:gd name="connsiteY2" fmla="*/ 121647 h 597897"/>
              <a:gd name="connsiteX3" fmla="*/ 1000125 w 1411755"/>
              <a:gd name="connsiteY3" fmla="*/ 207372 h 597897"/>
              <a:gd name="connsiteX4" fmla="*/ 971550 w 1411755"/>
              <a:gd name="connsiteY4" fmla="*/ 216897 h 597897"/>
              <a:gd name="connsiteX5" fmla="*/ 803454 w 1411755"/>
              <a:gd name="connsiteY5" fmla="*/ 173834 h 597897"/>
              <a:gd name="connsiteX6" fmla="*/ 657225 w 1411755"/>
              <a:gd name="connsiteY6" fmla="*/ 207372 h 597897"/>
              <a:gd name="connsiteX7" fmla="*/ 495300 w 1411755"/>
              <a:gd name="connsiteY7" fmla="*/ 121647 h 597897"/>
              <a:gd name="connsiteX8" fmla="*/ 352425 w 1411755"/>
              <a:gd name="connsiteY8" fmla="*/ 102597 h 597897"/>
              <a:gd name="connsiteX9" fmla="*/ 266700 w 1411755"/>
              <a:gd name="connsiteY9" fmla="*/ 64497 h 597897"/>
              <a:gd name="connsiteX10" fmla="*/ 123825 w 1411755"/>
              <a:gd name="connsiteY10" fmla="*/ 7347 h 597897"/>
              <a:gd name="connsiteX11" fmla="*/ 95250 w 1411755"/>
              <a:gd name="connsiteY11" fmla="*/ 245472 h 597897"/>
              <a:gd name="connsiteX12" fmla="*/ 9525 w 1411755"/>
              <a:gd name="connsiteY12" fmla="*/ 416922 h 597897"/>
              <a:gd name="connsiteX13" fmla="*/ 0 w 1411755"/>
              <a:gd name="connsiteY13" fmla="*/ 455022 h 597897"/>
              <a:gd name="connsiteX14" fmla="*/ 190500 w 1411755"/>
              <a:gd name="connsiteY14" fmla="*/ 474072 h 597897"/>
              <a:gd name="connsiteX15" fmla="*/ 219075 w 1411755"/>
              <a:gd name="connsiteY15" fmla="*/ 483597 h 597897"/>
              <a:gd name="connsiteX16" fmla="*/ 314325 w 1411755"/>
              <a:gd name="connsiteY16" fmla="*/ 502647 h 597897"/>
              <a:gd name="connsiteX17" fmla="*/ 342900 w 1411755"/>
              <a:gd name="connsiteY17" fmla="*/ 512172 h 597897"/>
              <a:gd name="connsiteX18" fmla="*/ 876300 w 1411755"/>
              <a:gd name="connsiteY18" fmla="*/ 521697 h 597897"/>
              <a:gd name="connsiteX19" fmla="*/ 962025 w 1411755"/>
              <a:gd name="connsiteY19" fmla="*/ 540747 h 597897"/>
              <a:gd name="connsiteX20" fmla="*/ 1000125 w 1411755"/>
              <a:gd name="connsiteY20" fmla="*/ 550272 h 597897"/>
              <a:gd name="connsiteX21" fmla="*/ 1143000 w 1411755"/>
              <a:gd name="connsiteY21" fmla="*/ 569322 h 597897"/>
              <a:gd name="connsiteX22" fmla="*/ 1314450 w 1411755"/>
              <a:gd name="connsiteY22" fmla="*/ 588372 h 597897"/>
              <a:gd name="connsiteX23" fmla="*/ 1371600 w 1411755"/>
              <a:gd name="connsiteY23" fmla="*/ 597897 h 597897"/>
              <a:gd name="connsiteX24" fmla="*/ 1409700 w 1411755"/>
              <a:gd name="connsiteY24" fmla="*/ 588372 h 597897"/>
              <a:gd name="connsiteX25" fmla="*/ 1400175 w 1411755"/>
              <a:gd name="connsiteY25" fmla="*/ 559797 h 597897"/>
              <a:gd name="connsiteX26" fmla="*/ 1343025 w 1411755"/>
              <a:gd name="connsiteY26" fmla="*/ 521697 h 597897"/>
              <a:gd name="connsiteX27" fmla="*/ 1285875 w 1411755"/>
              <a:gd name="connsiteY27" fmla="*/ 474072 h 597897"/>
              <a:gd name="connsiteX28" fmla="*/ 1276350 w 1411755"/>
              <a:gd name="connsiteY28" fmla="*/ 369297 h 597897"/>
              <a:gd name="connsiteX29" fmla="*/ 1162050 w 1411755"/>
              <a:gd name="connsiteY29" fmla="*/ 312147 h 597897"/>
              <a:gd name="connsiteX30" fmla="*/ 1095375 w 1411755"/>
              <a:gd name="connsiteY30" fmla="*/ 150222 h 597897"/>
              <a:gd name="connsiteX31" fmla="*/ 1085850 w 1411755"/>
              <a:gd name="connsiteY31" fmla="*/ 121647 h 597897"/>
              <a:gd name="connsiteX32" fmla="*/ 1085850 w 1411755"/>
              <a:gd name="connsiteY32" fmla="*/ 54972 h 597897"/>
              <a:gd name="connsiteX0" fmla="*/ 1085850 w 1415006"/>
              <a:gd name="connsiteY0" fmla="*/ 54972 h 597897"/>
              <a:gd name="connsiteX1" fmla="*/ 1085850 w 1415006"/>
              <a:gd name="connsiteY1" fmla="*/ 54972 h 597897"/>
              <a:gd name="connsiteX2" fmla="*/ 1038225 w 1415006"/>
              <a:gd name="connsiteY2" fmla="*/ 121647 h 597897"/>
              <a:gd name="connsiteX3" fmla="*/ 1000125 w 1415006"/>
              <a:gd name="connsiteY3" fmla="*/ 207372 h 597897"/>
              <a:gd name="connsiteX4" fmla="*/ 971550 w 1415006"/>
              <a:gd name="connsiteY4" fmla="*/ 216897 h 597897"/>
              <a:gd name="connsiteX5" fmla="*/ 803454 w 1415006"/>
              <a:gd name="connsiteY5" fmla="*/ 173834 h 597897"/>
              <a:gd name="connsiteX6" fmla="*/ 657225 w 1415006"/>
              <a:gd name="connsiteY6" fmla="*/ 207372 h 597897"/>
              <a:gd name="connsiteX7" fmla="*/ 495300 w 1415006"/>
              <a:gd name="connsiteY7" fmla="*/ 121647 h 597897"/>
              <a:gd name="connsiteX8" fmla="*/ 352425 w 1415006"/>
              <a:gd name="connsiteY8" fmla="*/ 102597 h 597897"/>
              <a:gd name="connsiteX9" fmla="*/ 266700 w 1415006"/>
              <a:gd name="connsiteY9" fmla="*/ 64497 h 597897"/>
              <a:gd name="connsiteX10" fmla="*/ 123825 w 1415006"/>
              <a:gd name="connsiteY10" fmla="*/ 7347 h 597897"/>
              <a:gd name="connsiteX11" fmla="*/ 95250 w 1415006"/>
              <a:gd name="connsiteY11" fmla="*/ 245472 h 597897"/>
              <a:gd name="connsiteX12" fmla="*/ 9525 w 1415006"/>
              <a:gd name="connsiteY12" fmla="*/ 416922 h 597897"/>
              <a:gd name="connsiteX13" fmla="*/ 0 w 1415006"/>
              <a:gd name="connsiteY13" fmla="*/ 455022 h 597897"/>
              <a:gd name="connsiteX14" fmla="*/ 190500 w 1415006"/>
              <a:gd name="connsiteY14" fmla="*/ 474072 h 597897"/>
              <a:gd name="connsiteX15" fmla="*/ 219075 w 1415006"/>
              <a:gd name="connsiteY15" fmla="*/ 483597 h 597897"/>
              <a:gd name="connsiteX16" fmla="*/ 314325 w 1415006"/>
              <a:gd name="connsiteY16" fmla="*/ 502647 h 597897"/>
              <a:gd name="connsiteX17" fmla="*/ 342900 w 1415006"/>
              <a:gd name="connsiteY17" fmla="*/ 512172 h 597897"/>
              <a:gd name="connsiteX18" fmla="*/ 876300 w 1415006"/>
              <a:gd name="connsiteY18" fmla="*/ 521697 h 597897"/>
              <a:gd name="connsiteX19" fmla="*/ 962025 w 1415006"/>
              <a:gd name="connsiteY19" fmla="*/ 540747 h 597897"/>
              <a:gd name="connsiteX20" fmla="*/ 1000125 w 1415006"/>
              <a:gd name="connsiteY20" fmla="*/ 550272 h 597897"/>
              <a:gd name="connsiteX21" fmla="*/ 1143000 w 1415006"/>
              <a:gd name="connsiteY21" fmla="*/ 569322 h 597897"/>
              <a:gd name="connsiteX22" fmla="*/ 1314450 w 1415006"/>
              <a:gd name="connsiteY22" fmla="*/ 588372 h 597897"/>
              <a:gd name="connsiteX23" fmla="*/ 1371600 w 1415006"/>
              <a:gd name="connsiteY23" fmla="*/ 597897 h 597897"/>
              <a:gd name="connsiteX24" fmla="*/ 1409700 w 1415006"/>
              <a:gd name="connsiteY24" fmla="*/ 588372 h 597897"/>
              <a:gd name="connsiteX25" fmla="*/ 1400175 w 1415006"/>
              <a:gd name="connsiteY25" fmla="*/ 559797 h 597897"/>
              <a:gd name="connsiteX26" fmla="*/ 1285875 w 1415006"/>
              <a:gd name="connsiteY26" fmla="*/ 474072 h 597897"/>
              <a:gd name="connsiteX27" fmla="*/ 1276350 w 1415006"/>
              <a:gd name="connsiteY27" fmla="*/ 369297 h 597897"/>
              <a:gd name="connsiteX28" fmla="*/ 1162050 w 1415006"/>
              <a:gd name="connsiteY28" fmla="*/ 312147 h 597897"/>
              <a:gd name="connsiteX29" fmla="*/ 1095375 w 1415006"/>
              <a:gd name="connsiteY29" fmla="*/ 150222 h 597897"/>
              <a:gd name="connsiteX30" fmla="*/ 1085850 w 1415006"/>
              <a:gd name="connsiteY30" fmla="*/ 121647 h 597897"/>
              <a:gd name="connsiteX31" fmla="*/ 1085850 w 1415006"/>
              <a:gd name="connsiteY31" fmla="*/ 54972 h 597897"/>
              <a:gd name="connsiteX0" fmla="*/ 1085850 w 1412759"/>
              <a:gd name="connsiteY0" fmla="*/ 54972 h 599791"/>
              <a:gd name="connsiteX1" fmla="*/ 1085850 w 1412759"/>
              <a:gd name="connsiteY1" fmla="*/ 54972 h 599791"/>
              <a:gd name="connsiteX2" fmla="*/ 1038225 w 1412759"/>
              <a:gd name="connsiteY2" fmla="*/ 121647 h 599791"/>
              <a:gd name="connsiteX3" fmla="*/ 1000125 w 1412759"/>
              <a:gd name="connsiteY3" fmla="*/ 207372 h 599791"/>
              <a:gd name="connsiteX4" fmla="*/ 971550 w 1412759"/>
              <a:gd name="connsiteY4" fmla="*/ 216897 h 599791"/>
              <a:gd name="connsiteX5" fmla="*/ 803454 w 1412759"/>
              <a:gd name="connsiteY5" fmla="*/ 173834 h 599791"/>
              <a:gd name="connsiteX6" fmla="*/ 657225 w 1412759"/>
              <a:gd name="connsiteY6" fmla="*/ 207372 h 599791"/>
              <a:gd name="connsiteX7" fmla="*/ 495300 w 1412759"/>
              <a:gd name="connsiteY7" fmla="*/ 121647 h 599791"/>
              <a:gd name="connsiteX8" fmla="*/ 352425 w 1412759"/>
              <a:gd name="connsiteY8" fmla="*/ 102597 h 599791"/>
              <a:gd name="connsiteX9" fmla="*/ 266700 w 1412759"/>
              <a:gd name="connsiteY9" fmla="*/ 64497 h 599791"/>
              <a:gd name="connsiteX10" fmla="*/ 123825 w 1412759"/>
              <a:gd name="connsiteY10" fmla="*/ 7347 h 599791"/>
              <a:gd name="connsiteX11" fmla="*/ 95250 w 1412759"/>
              <a:gd name="connsiteY11" fmla="*/ 245472 h 599791"/>
              <a:gd name="connsiteX12" fmla="*/ 9525 w 1412759"/>
              <a:gd name="connsiteY12" fmla="*/ 416922 h 599791"/>
              <a:gd name="connsiteX13" fmla="*/ 0 w 1412759"/>
              <a:gd name="connsiteY13" fmla="*/ 455022 h 599791"/>
              <a:gd name="connsiteX14" fmla="*/ 190500 w 1412759"/>
              <a:gd name="connsiteY14" fmla="*/ 474072 h 599791"/>
              <a:gd name="connsiteX15" fmla="*/ 219075 w 1412759"/>
              <a:gd name="connsiteY15" fmla="*/ 483597 h 599791"/>
              <a:gd name="connsiteX16" fmla="*/ 314325 w 1412759"/>
              <a:gd name="connsiteY16" fmla="*/ 502647 h 599791"/>
              <a:gd name="connsiteX17" fmla="*/ 342900 w 1412759"/>
              <a:gd name="connsiteY17" fmla="*/ 512172 h 599791"/>
              <a:gd name="connsiteX18" fmla="*/ 876300 w 1412759"/>
              <a:gd name="connsiteY18" fmla="*/ 521697 h 599791"/>
              <a:gd name="connsiteX19" fmla="*/ 962025 w 1412759"/>
              <a:gd name="connsiteY19" fmla="*/ 540747 h 599791"/>
              <a:gd name="connsiteX20" fmla="*/ 1000125 w 1412759"/>
              <a:gd name="connsiteY20" fmla="*/ 550272 h 599791"/>
              <a:gd name="connsiteX21" fmla="*/ 1143000 w 1412759"/>
              <a:gd name="connsiteY21" fmla="*/ 569322 h 599791"/>
              <a:gd name="connsiteX22" fmla="*/ 1314450 w 1412759"/>
              <a:gd name="connsiteY22" fmla="*/ 588372 h 599791"/>
              <a:gd name="connsiteX23" fmla="*/ 1371600 w 1412759"/>
              <a:gd name="connsiteY23" fmla="*/ 597897 h 599791"/>
              <a:gd name="connsiteX24" fmla="*/ 1409700 w 1412759"/>
              <a:gd name="connsiteY24" fmla="*/ 588372 h 599791"/>
              <a:gd name="connsiteX25" fmla="*/ 1285875 w 1412759"/>
              <a:gd name="connsiteY25" fmla="*/ 474072 h 599791"/>
              <a:gd name="connsiteX26" fmla="*/ 1276350 w 1412759"/>
              <a:gd name="connsiteY26" fmla="*/ 369297 h 599791"/>
              <a:gd name="connsiteX27" fmla="*/ 1162050 w 1412759"/>
              <a:gd name="connsiteY27" fmla="*/ 312147 h 599791"/>
              <a:gd name="connsiteX28" fmla="*/ 1095375 w 1412759"/>
              <a:gd name="connsiteY28" fmla="*/ 150222 h 599791"/>
              <a:gd name="connsiteX29" fmla="*/ 1085850 w 1412759"/>
              <a:gd name="connsiteY29" fmla="*/ 121647 h 599791"/>
              <a:gd name="connsiteX30" fmla="*/ 1085850 w 1412759"/>
              <a:gd name="connsiteY30" fmla="*/ 54972 h 599791"/>
              <a:gd name="connsiteX0" fmla="*/ 1085850 w 1412759"/>
              <a:gd name="connsiteY0" fmla="*/ 54972 h 599791"/>
              <a:gd name="connsiteX1" fmla="*/ 1085850 w 1412759"/>
              <a:gd name="connsiteY1" fmla="*/ 54972 h 599791"/>
              <a:gd name="connsiteX2" fmla="*/ 1038225 w 1412759"/>
              <a:gd name="connsiteY2" fmla="*/ 121647 h 599791"/>
              <a:gd name="connsiteX3" fmla="*/ 1000125 w 1412759"/>
              <a:gd name="connsiteY3" fmla="*/ 207372 h 599791"/>
              <a:gd name="connsiteX4" fmla="*/ 971550 w 1412759"/>
              <a:gd name="connsiteY4" fmla="*/ 216897 h 599791"/>
              <a:gd name="connsiteX5" fmla="*/ 803454 w 1412759"/>
              <a:gd name="connsiteY5" fmla="*/ 173834 h 599791"/>
              <a:gd name="connsiteX6" fmla="*/ 657225 w 1412759"/>
              <a:gd name="connsiteY6" fmla="*/ 207372 h 599791"/>
              <a:gd name="connsiteX7" fmla="*/ 495300 w 1412759"/>
              <a:gd name="connsiteY7" fmla="*/ 121647 h 599791"/>
              <a:gd name="connsiteX8" fmla="*/ 352425 w 1412759"/>
              <a:gd name="connsiteY8" fmla="*/ 102597 h 599791"/>
              <a:gd name="connsiteX9" fmla="*/ 266700 w 1412759"/>
              <a:gd name="connsiteY9" fmla="*/ 64497 h 599791"/>
              <a:gd name="connsiteX10" fmla="*/ 123825 w 1412759"/>
              <a:gd name="connsiteY10" fmla="*/ 7347 h 599791"/>
              <a:gd name="connsiteX11" fmla="*/ 95250 w 1412759"/>
              <a:gd name="connsiteY11" fmla="*/ 245472 h 599791"/>
              <a:gd name="connsiteX12" fmla="*/ 9525 w 1412759"/>
              <a:gd name="connsiteY12" fmla="*/ 416922 h 599791"/>
              <a:gd name="connsiteX13" fmla="*/ 0 w 1412759"/>
              <a:gd name="connsiteY13" fmla="*/ 455022 h 599791"/>
              <a:gd name="connsiteX14" fmla="*/ 190500 w 1412759"/>
              <a:gd name="connsiteY14" fmla="*/ 474072 h 599791"/>
              <a:gd name="connsiteX15" fmla="*/ 219075 w 1412759"/>
              <a:gd name="connsiteY15" fmla="*/ 483597 h 599791"/>
              <a:gd name="connsiteX16" fmla="*/ 314325 w 1412759"/>
              <a:gd name="connsiteY16" fmla="*/ 502647 h 599791"/>
              <a:gd name="connsiteX17" fmla="*/ 342900 w 1412759"/>
              <a:gd name="connsiteY17" fmla="*/ 512172 h 599791"/>
              <a:gd name="connsiteX18" fmla="*/ 876300 w 1412759"/>
              <a:gd name="connsiteY18" fmla="*/ 521697 h 599791"/>
              <a:gd name="connsiteX19" fmla="*/ 962025 w 1412759"/>
              <a:gd name="connsiteY19" fmla="*/ 540747 h 599791"/>
              <a:gd name="connsiteX20" fmla="*/ 1143000 w 1412759"/>
              <a:gd name="connsiteY20" fmla="*/ 569322 h 599791"/>
              <a:gd name="connsiteX21" fmla="*/ 1314450 w 1412759"/>
              <a:gd name="connsiteY21" fmla="*/ 588372 h 599791"/>
              <a:gd name="connsiteX22" fmla="*/ 1371600 w 1412759"/>
              <a:gd name="connsiteY22" fmla="*/ 597897 h 599791"/>
              <a:gd name="connsiteX23" fmla="*/ 1409700 w 1412759"/>
              <a:gd name="connsiteY23" fmla="*/ 588372 h 599791"/>
              <a:gd name="connsiteX24" fmla="*/ 1285875 w 1412759"/>
              <a:gd name="connsiteY24" fmla="*/ 474072 h 599791"/>
              <a:gd name="connsiteX25" fmla="*/ 1276350 w 1412759"/>
              <a:gd name="connsiteY25" fmla="*/ 369297 h 599791"/>
              <a:gd name="connsiteX26" fmla="*/ 1162050 w 1412759"/>
              <a:gd name="connsiteY26" fmla="*/ 312147 h 599791"/>
              <a:gd name="connsiteX27" fmla="*/ 1095375 w 1412759"/>
              <a:gd name="connsiteY27" fmla="*/ 150222 h 599791"/>
              <a:gd name="connsiteX28" fmla="*/ 1085850 w 1412759"/>
              <a:gd name="connsiteY28" fmla="*/ 121647 h 599791"/>
              <a:gd name="connsiteX29" fmla="*/ 1085850 w 1412759"/>
              <a:gd name="connsiteY29" fmla="*/ 54972 h 599791"/>
              <a:gd name="connsiteX0" fmla="*/ 1085850 w 1412759"/>
              <a:gd name="connsiteY0" fmla="*/ 54972 h 599791"/>
              <a:gd name="connsiteX1" fmla="*/ 1085850 w 1412759"/>
              <a:gd name="connsiteY1" fmla="*/ 54972 h 599791"/>
              <a:gd name="connsiteX2" fmla="*/ 1038225 w 1412759"/>
              <a:gd name="connsiteY2" fmla="*/ 121647 h 599791"/>
              <a:gd name="connsiteX3" fmla="*/ 1000125 w 1412759"/>
              <a:gd name="connsiteY3" fmla="*/ 207372 h 599791"/>
              <a:gd name="connsiteX4" fmla="*/ 971550 w 1412759"/>
              <a:gd name="connsiteY4" fmla="*/ 216897 h 599791"/>
              <a:gd name="connsiteX5" fmla="*/ 803454 w 1412759"/>
              <a:gd name="connsiteY5" fmla="*/ 173834 h 599791"/>
              <a:gd name="connsiteX6" fmla="*/ 495300 w 1412759"/>
              <a:gd name="connsiteY6" fmla="*/ 121647 h 599791"/>
              <a:gd name="connsiteX7" fmla="*/ 352425 w 1412759"/>
              <a:gd name="connsiteY7" fmla="*/ 102597 h 599791"/>
              <a:gd name="connsiteX8" fmla="*/ 266700 w 1412759"/>
              <a:gd name="connsiteY8" fmla="*/ 64497 h 599791"/>
              <a:gd name="connsiteX9" fmla="*/ 123825 w 1412759"/>
              <a:gd name="connsiteY9" fmla="*/ 7347 h 599791"/>
              <a:gd name="connsiteX10" fmla="*/ 95250 w 1412759"/>
              <a:gd name="connsiteY10" fmla="*/ 245472 h 599791"/>
              <a:gd name="connsiteX11" fmla="*/ 9525 w 1412759"/>
              <a:gd name="connsiteY11" fmla="*/ 416922 h 599791"/>
              <a:gd name="connsiteX12" fmla="*/ 0 w 1412759"/>
              <a:gd name="connsiteY12" fmla="*/ 455022 h 599791"/>
              <a:gd name="connsiteX13" fmla="*/ 190500 w 1412759"/>
              <a:gd name="connsiteY13" fmla="*/ 474072 h 599791"/>
              <a:gd name="connsiteX14" fmla="*/ 219075 w 1412759"/>
              <a:gd name="connsiteY14" fmla="*/ 483597 h 599791"/>
              <a:gd name="connsiteX15" fmla="*/ 314325 w 1412759"/>
              <a:gd name="connsiteY15" fmla="*/ 502647 h 599791"/>
              <a:gd name="connsiteX16" fmla="*/ 342900 w 1412759"/>
              <a:gd name="connsiteY16" fmla="*/ 512172 h 599791"/>
              <a:gd name="connsiteX17" fmla="*/ 876300 w 1412759"/>
              <a:gd name="connsiteY17" fmla="*/ 521697 h 599791"/>
              <a:gd name="connsiteX18" fmla="*/ 962025 w 1412759"/>
              <a:gd name="connsiteY18" fmla="*/ 540747 h 599791"/>
              <a:gd name="connsiteX19" fmla="*/ 1143000 w 1412759"/>
              <a:gd name="connsiteY19" fmla="*/ 569322 h 599791"/>
              <a:gd name="connsiteX20" fmla="*/ 1314450 w 1412759"/>
              <a:gd name="connsiteY20" fmla="*/ 588372 h 599791"/>
              <a:gd name="connsiteX21" fmla="*/ 1371600 w 1412759"/>
              <a:gd name="connsiteY21" fmla="*/ 597897 h 599791"/>
              <a:gd name="connsiteX22" fmla="*/ 1409700 w 1412759"/>
              <a:gd name="connsiteY22" fmla="*/ 588372 h 599791"/>
              <a:gd name="connsiteX23" fmla="*/ 1285875 w 1412759"/>
              <a:gd name="connsiteY23" fmla="*/ 474072 h 599791"/>
              <a:gd name="connsiteX24" fmla="*/ 1276350 w 1412759"/>
              <a:gd name="connsiteY24" fmla="*/ 369297 h 599791"/>
              <a:gd name="connsiteX25" fmla="*/ 1162050 w 1412759"/>
              <a:gd name="connsiteY25" fmla="*/ 312147 h 599791"/>
              <a:gd name="connsiteX26" fmla="*/ 1095375 w 1412759"/>
              <a:gd name="connsiteY26" fmla="*/ 150222 h 599791"/>
              <a:gd name="connsiteX27" fmla="*/ 1085850 w 1412759"/>
              <a:gd name="connsiteY27" fmla="*/ 121647 h 599791"/>
              <a:gd name="connsiteX28" fmla="*/ 1085850 w 1412759"/>
              <a:gd name="connsiteY28" fmla="*/ 54972 h 599791"/>
              <a:gd name="connsiteX0" fmla="*/ 1087708 w 1414617"/>
              <a:gd name="connsiteY0" fmla="*/ 54972 h 599791"/>
              <a:gd name="connsiteX1" fmla="*/ 1087708 w 1414617"/>
              <a:gd name="connsiteY1" fmla="*/ 54972 h 599791"/>
              <a:gd name="connsiteX2" fmla="*/ 1040083 w 1414617"/>
              <a:gd name="connsiteY2" fmla="*/ 121647 h 599791"/>
              <a:gd name="connsiteX3" fmla="*/ 1001983 w 1414617"/>
              <a:gd name="connsiteY3" fmla="*/ 207372 h 599791"/>
              <a:gd name="connsiteX4" fmla="*/ 973408 w 1414617"/>
              <a:gd name="connsiteY4" fmla="*/ 216897 h 599791"/>
              <a:gd name="connsiteX5" fmla="*/ 805312 w 1414617"/>
              <a:gd name="connsiteY5" fmla="*/ 173834 h 599791"/>
              <a:gd name="connsiteX6" fmla="*/ 497158 w 1414617"/>
              <a:gd name="connsiteY6" fmla="*/ 121647 h 599791"/>
              <a:gd name="connsiteX7" fmla="*/ 354283 w 1414617"/>
              <a:gd name="connsiteY7" fmla="*/ 102597 h 599791"/>
              <a:gd name="connsiteX8" fmla="*/ 268558 w 1414617"/>
              <a:gd name="connsiteY8" fmla="*/ 64497 h 599791"/>
              <a:gd name="connsiteX9" fmla="*/ 125683 w 1414617"/>
              <a:gd name="connsiteY9" fmla="*/ 7347 h 599791"/>
              <a:gd name="connsiteX10" fmla="*/ 97108 w 1414617"/>
              <a:gd name="connsiteY10" fmla="*/ 245472 h 599791"/>
              <a:gd name="connsiteX11" fmla="*/ 1858 w 1414617"/>
              <a:gd name="connsiteY11" fmla="*/ 455022 h 599791"/>
              <a:gd name="connsiteX12" fmla="*/ 192358 w 1414617"/>
              <a:gd name="connsiteY12" fmla="*/ 474072 h 599791"/>
              <a:gd name="connsiteX13" fmla="*/ 220933 w 1414617"/>
              <a:gd name="connsiteY13" fmla="*/ 483597 h 599791"/>
              <a:gd name="connsiteX14" fmla="*/ 316183 w 1414617"/>
              <a:gd name="connsiteY14" fmla="*/ 502647 h 599791"/>
              <a:gd name="connsiteX15" fmla="*/ 344758 w 1414617"/>
              <a:gd name="connsiteY15" fmla="*/ 512172 h 599791"/>
              <a:gd name="connsiteX16" fmla="*/ 878158 w 1414617"/>
              <a:gd name="connsiteY16" fmla="*/ 521697 h 599791"/>
              <a:gd name="connsiteX17" fmla="*/ 963883 w 1414617"/>
              <a:gd name="connsiteY17" fmla="*/ 540747 h 599791"/>
              <a:gd name="connsiteX18" fmla="*/ 1144858 w 1414617"/>
              <a:gd name="connsiteY18" fmla="*/ 569322 h 599791"/>
              <a:gd name="connsiteX19" fmla="*/ 1316308 w 1414617"/>
              <a:gd name="connsiteY19" fmla="*/ 588372 h 599791"/>
              <a:gd name="connsiteX20" fmla="*/ 1373458 w 1414617"/>
              <a:gd name="connsiteY20" fmla="*/ 597897 h 599791"/>
              <a:gd name="connsiteX21" fmla="*/ 1411558 w 1414617"/>
              <a:gd name="connsiteY21" fmla="*/ 588372 h 599791"/>
              <a:gd name="connsiteX22" fmla="*/ 1287733 w 1414617"/>
              <a:gd name="connsiteY22" fmla="*/ 474072 h 599791"/>
              <a:gd name="connsiteX23" fmla="*/ 1278208 w 1414617"/>
              <a:gd name="connsiteY23" fmla="*/ 369297 h 599791"/>
              <a:gd name="connsiteX24" fmla="*/ 1163908 w 1414617"/>
              <a:gd name="connsiteY24" fmla="*/ 312147 h 599791"/>
              <a:gd name="connsiteX25" fmla="*/ 1097233 w 1414617"/>
              <a:gd name="connsiteY25" fmla="*/ 150222 h 599791"/>
              <a:gd name="connsiteX26" fmla="*/ 1087708 w 1414617"/>
              <a:gd name="connsiteY26" fmla="*/ 121647 h 599791"/>
              <a:gd name="connsiteX27" fmla="*/ 1087708 w 1414617"/>
              <a:gd name="connsiteY27" fmla="*/ 54972 h 599791"/>
              <a:gd name="connsiteX0" fmla="*/ 1087708 w 1411844"/>
              <a:gd name="connsiteY0" fmla="*/ 54972 h 597589"/>
              <a:gd name="connsiteX1" fmla="*/ 1087708 w 1411844"/>
              <a:gd name="connsiteY1" fmla="*/ 54972 h 597589"/>
              <a:gd name="connsiteX2" fmla="*/ 1040083 w 1411844"/>
              <a:gd name="connsiteY2" fmla="*/ 121647 h 597589"/>
              <a:gd name="connsiteX3" fmla="*/ 1001983 w 1411844"/>
              <a:gd name="connsiteY3" fmla="*/ 207372 h 597589"/>
              <a:gd name="connsiteX4" fmla="*/ 973408 w 1411844"/>
              <a:gd name="connsiteY4" fmla="*/ 216897 h 597589"/>
              <a:gd name="connsiteX5" fmla="*/ 805312 w 1411844"/>
              <a:gd name="connsiteY5" fmla="*/ 173834 h 597589"/>
              <a:gd name="connsiteX6" fmla="*/ 497158 w 1411844"/>
              <a:gd name="connsiteY6" fmla="*/ 121647 h 597589"/>
              <a:gd name="connsiteX7" fmla="*/ 354283 w 1411844"/>
              <a:gd name="connsiteY7" fmla="*/ 102597 h 597589"/>
              <a:gd name="connsiteX8" fmla="*/ 268558 w 1411844"/>
              <a:gd name="connsiteY8" fmla="*/ 64497 h 597589"/>
              <a:gd name="connsiteX9" fmla="*/ 125683 w 1411844"/>
              <a:gd name="connsiteY9" fmla="*/ 7347 h 597589"/>
              <a:gd name="connsiteX10" fmla="*/ 97108 w 1411844"/>
              <a:gd name="connsiteY10" fmla="*/ 245472 h 597589"/>
              <a:gd name="connsiteX11" fmla="*/ 1858 w 1411844"/>
              <a:gd name="connsiteY11" fmla="*/ 455022 h 597589"/>
              <a:gd name="connsiteX12" fmla="*/ 192358 w 1411844"/>
              <a:gd name="connsiteY12" fmla="*/ 474072 h 597589"/>
              <a:gd name="connsiteX13" fmla="*/ 220933 w 1411844"/>
              <a:gd name="connsiteY13" fmla="*/ 483597 h 597589"/>
              <a:gd name="connsiteX14" fmla="*/ 316183 w 1411844"/>
              <a:gd name="connsiteY14" fmla="*/ 502647 h 597589"/>
              <a:gd name="connsiteX15" fmla="*/ 344758 w 1411844"/>
              <a:gd name="connsiteY15" fmla="*/ 512172 h 597589"/>
              <a:gd name="connsiteX16" fmla="*/ 878158 w 1411844"/>
              <a:gd name="connsiteY16" fmla="*/ 521697 h 597589"/>
              <a:gd name="connsiteX17" fmla="*/ 963883 w 1411844"/>
              <a:gd name="connsiteY17" fmla="*/ 540747 h 597589"/>
              <a:gd name="connsiteX18" fmla="*/ 1144858 w 1411844"/>
              <a:gd name="connsiteY18" fmla="*/ 569322 h 597589"/>
              <a:gd name="connsiteX19" fmla="*/ 1316308 w 1411844"/>
              <a:gd name="connsiteY19" fmla="*/ 588372 h 597589"/>
              <a:gd name="connsiteX20" fmla="*/ 1411558 w 1411844"/>
              <a:gd name="connsiteY20" fmla="*/ 588372 h 597589"/>
              <a:gd name="connsiteX21" fmla="*/ 1287733 w 1411844"/>
              <a:gd name="connsiteY21" fmla="*/ 474072 h 597589"/>
              <a:gd name="connsiteX22" fmla="*/ 1278208 w 1411844"/>
              <a:gd name="connsiteY22" fmla="*/ 369297 h 597589"/>
              <a:gd name="connsiteX23" fmla="*/ 1163908 w 1411844"/>
              <a:gd name="connsiteY23" fmla="*/ 312147 h 597589"/>
              <a:gd name="connsiteX24" fmla="*/ 1097233 w 1411844"/>
              <a:gd name="connsiteY24" fmla="*/ 150222 h 597589"/>
              <a:gd name="connsiteX25" fmla="*/ 1087708 w 1411844"/>
              <a:gd name="connsiteY25" fmla="*/ 121647 h 597589"/>
              <a:gd name="connsiteX26" fmla="*/ 1087708 w 1411844"/>
              <a:gd name="connsiteY26" fmla="*/ 54972 h 597589"/>
              <a:gd name="connsiteX0" fmla="*/ 1087708 w 1414551"/>
              <a:gd name="connsiteY0" fmla="*/ 54972 h 593285"/>
              <a:gd name="connsiteX1" fmla="*/ 1087708 w 1414551"/>
              <a:gd name="connsiteY1" fmla="*/ 54972 h 593285"/>
              <a:gd name="connsiteX2" fmla="*/ 1040083 w 1414551"/>
              <a:gd name="connsiteY2" fmla="*/ 121647 h 593285"/>
              <a:gd name="connsiteX3" fmla="*/ 1001983 w 1414551"/>
              <a:gd name="connsiteY3" fmla="*/ 207372 h 593285"/>
              <a:gd name="connsiteX4" fmla="*/ 973408 w 1414551"/>
              <a:gd name="connsiteY4" fmla="*/ 216897 h 593285"/>
              <a:gd name="connsiteX5" fmla="*/ 805312 w 1414551"/>
              <a:gd name="connsiteY5" fmla="*/ 173834 h 593285"/>
              <a:gd name="connsiteX6" fmla="*/ 497158 w 1414551"/>
              <a:gd name="connsiteY6" fmla="*/ 121647 h 593285"/>
              <a:gd name="connsiteX7" fmla="*/ 354283 w 1414551"/>
              <a:gd name="connsiteY7" fmla="*/ 102597 h 593285"/>
              <a:gd name="connsiteX8" fmla="*/ 268558 w 1414551"/>
              <a:gd name="connsiteY8" fmla="*/ 64497 h 593285"/>
              <a:gd name="connsiteX9" fmla="*/ 125683 w 1414551"/>
              <a:gd name="connsiteY9" fmla="*/ 7347 h 593285"/>
              <a:gd name="connsiteX10" fmla="*/ 97108 w 1414551"/>
              <a:gd name="connsiteY10" fmla="*/ 245472 h 593285"/>
              <a:gd name="connsiteX11" fmla="*/ 1858 w 1414551"/>
              <a:gd name="connsiteY11" fmla="*/ 455022 h 593285"/>
              <a:gd name="connsiteX12" fmla="*/ 192358 w 1414551"/>
              <a:gd name="connsiteY12" fmla="*/ 474072 h 593285"/>
              <a:gd name="connsiteX13" fmla="*/ 220933 w 1414551"/>
              <a:gd name="connsiteY13" fmla="*/ 483597 h 593285"/>
              <a:gd name="connsiteX14" fmla="*/ 316183 w 1414551"/>
              <a:gd name="connsiteY14" fmla="*/ 502647 h 593285"/>
              <a:gd name="connsiteX15" fmla="*/ 344758 w 1414551"/>
              <a:gd name="connsiteY15" fmla="*/ 512172 h 593285"/>
              <a:gd name="connsiteX16" fmla="*/ 878158 w 1414551"/>
              <a:gd name="connsiteY16" fmla="*/ 521697 h 593285"/>
              <a:gd name="connsiteX17" fmla="*/ 963883 w 1414551"/>
              <a:gd name="connsiteY17" fmla="*/ 540747 h 593285"/>
              <a:gd name="connsiteX18" fmla="*/ 1144858 w 1414551"/>
              <a:gd name="connsiteY18" fmla="*/ 569322 h 593285"/>
              <a:gd name="connsiteX19" fmla="*/ 1411558 w 1414551"/>
              <a:gd name="connsiteY19" fmla="*/ 588372 h 593285"/>
              <a:gd name="connsiteX20" fmla="*/ 1287733 w 1414551"/>
              <a:gd name="connsiteY20" fmla="*/ 474072 h 593285"/>
              <a:gd name="connsiteX21" fmla="*/ 1278208 w 1414551"/>
              <a:gd name="connsiteY21" fmla="*/ 369297 h 593285"/>
              <a:gd name="connsiteX22" fmla="*/ 1163908 w 1414551"/>
              <a:gd name="connsiteY22" fmla="*/ 312147 h 593285"/>
              <a:gd name="connsiteX23" fmla="*/ 1097233 w 1414551"/>
              <a:gd name="connsiteY23" fmla="*/ 150222 h 593285"/>
              <a:gd name="connsiteX24" fmla="*/ 1087708 w 1414551"/>
              <a:gd name="connsiteY24" fmla="*/ 121647 h 593285"/>
              <a:gd name="connsiteX25" fmla="*/ 1087708 w 1414551"/>
              <a:gd name="connsiteY25" fmla="*/ 54972 h 593285"/>
              <a:gd name="connsiteX0" fmla="*/ 1087708 w 1414551"/>
              <a:gd name="connsiteY0" fmla="*/ 54972 h 593285"/>
              <a:gd name="connsiteX1" fmla="*/ 1087708 w 1414551"/>
              <a:gd name="connsiteY1" fmla="*/ 54972 h 593285"/>
              <a:gd name="connsiteX2" fmla="*/ 1040083 w 1414551"/>
              <a:gd name="connsiteY2" fmla="*/ 121647 h 593285"/>
              <a:gd name="connsiteX3" fmla="*/ 1001983 w 1414551"/>
              <a:gd name="connsiteY3" fmla="*/ 207372 h 593285"/>
              <a:gd name="connsiteX4" fmla="*/ 973408 w 1414551"/>
              <a:gd name="connsiteY4" fmla="*/ 216897 h 593285"/>
              <a:gd name="connsiteX5" fmla="*/ 805312 w 1414551"/>
              <a:gd name="connsiteY5" fmla="*/ 173834 h 593285"/>
              <a:gd name="connsiteX6" fmla="*/ 497158 w 1414551"/>
              <a:gd name="connsiteY6" fmla="*/ 121647 h 593285"/>
              <a:gd name="connsiteX7" fmla="*/ 354283 w 1414551"/>
              <a:gd name="connsiteY7" fmla="*/ 102597 h 593285"/>
              <a:gd name="connsiteX8" fmla="*/ 268558 w 1414551"/>
              <a:gd name="connsiteY8" fmla="*/ 64497 h 593285"/>
              <a:gd name="connsiteX9" fmla="*/ 125683 w 1414551"/>
              <a:gd name="connsiteY9" fmla="*/ 7347 h 593285"/>
              <a:gd name="connsiteX10" fmla="*/ 97108 w 1414551"/>
              <a:gd name="connsiteY10" fmla="*/ 245472 h 593285"/>
              <a:gd name="connsiteX11" fmla="*/ 1858 w 1414551"/>
              <a:gd name="connsiteY11" fmla="*/ 455022 h 593285"/>
              <a:gd name="connsiteX12" fmla="*/ 192358 w 1414551"/>
              <a:gd name="connsiteY12" fmla="*/ 474072 h 593285"/>
              <a:gd name="connsiteX13" fmla="*/ 220933 w 1414551"/>
              <a:gd name="connsiteY13" fmla="*/ 483597 h 593285"/>
              <a:gd name="connsiteX14" fmla="*/ 316183 w 1414551"/>
              <a:gd name="connsiteY14" fmla="*/ 502647 h 593285"/>
              <a:gd name="connsiteX15" fmla="*/ 344758 w 1414551"/>
              <a:gd name="connsiteY15" fmla="*/ 512172 h 593285"/>
              <a:gd name="connsiteX16" fmla="*/ 878158 w 1414551"/>
              <a:gd name="connsiteY16" fmla="*/ 521697 h 593285"/>
              <a:gd name="connsiteX17" fmla="*/ 963883 w 1414551"/>
              <a:gd name="connsiteY17" fmla="*/ 540747 h 593285"/>
              <a:gd name="connsiteX18" fmla="*/ 1144858 w 1414551"/>
              <a:gd name="connsiteY18" fmla="*/ 569322 h 593285"/>
              <a:gd name="connsiteX19" fmla="*/ 1411558 w 1414551"/>
              <a:gd name="connsiteY19" fmla="*/ 588372 h 593285"/>
              <a:gd name="connsiteX20" fmla="*/ 1287733 w 1414551"/>
              <a:gd name="connsiteY20" fmla="*/ 474072 h 593285"/>
              <a:gd name="connsiteX21" fmla="*/ 1278208 w 1414551"/>
              <a:gd name="connsiteY21" fmla="*/ 369297 h 593285"/>
              <a:gd name="connsiteX22" fmla="*/ 1163908 w 1414551"/>
              <a:gd name="connsiteY22" fmla="*/ 312147 h 593285"/>
              <a:gd name="connsiteX23" fmla="*/ 1097233 w 1414551"/>
              <a:gd name="connsiteY23" fmla="*/ 150222 h 593285"/>
              <a:gd name="connsiteX24" fmla="*/ 1087708 w 1414551"/>
              <a:gd name="connsiteY24" fmla="*/ 54972 h 593285"/>
              <a:gd name="connsiteX0" fmla="*/ 1087708 w 1414551"/>
              <a:gd name="connsiteY0" fmla="*/ 54972 h 593285"/>
              <a:gd name="connsiteX1" fmla="*/ 1087708 w 1414551"/>
              <a:gd name="connsiteY1" fmla="*/ 54972 h 593285"/>
              <a:gd name="connsiteX2" fmla="*/ 1040083 w 1414551"/>
              <a:gd name="connsiteY2" fmla="*/ 121647 h 593285"/>
              <a:gd name="connsiteX3" fmla="*/ 1001983 w 1414551"/>
              <a:gd name="connsiteY3" fmla="*/ 207372 h 593285"/>
              <a:gd name="connsiteX4" fmla="*/ 973408 w 1414551"/>
              <a:gd name="connsiteY4" fmla="*/ 216897 h 593285"/>
              <a:gd name="connsiteX5" fmla="*/ 805312 w 1414551"/>
              <a:gd name="connsiteY5" fmla="*/ 173834 h 593285"/>
              <a:gd name="connsiteX6" fmla="*/ 497158 w 1414551"/>
              <a:gd name="connsiteY6" fmla="*/ 121647 h 593285"/>
              <a:gd name="connsiteX7" fmla="*/ 354283 w 1414551"/>
              <a:gd name="connsiteY7" fmla="*/ 102597 h 593285"/>
              <a:gd name="connsiteX8" fmla="*/ 268558 w 1414551"/>
              <a:gd name="connsiteY8" fmla="*/ 64497 h 593285"/>
              <a:gd name="connsiteX9" fmla="*/ 125683 w 1414551"/>
              <a:gd name="connsiteY9" fmla="*/ 7347 h 593285"/>
              <a:gd name="connsiteX10" fmla="*/ 97108 w 1414551"/>
              <a:gd name="connsiteY10" fmla="*/ 245472 h 593285"/>
              <a:gd name="connsiteX11" fmla="*/ 1858 w 1414551"/>
              <a:gd name="connsiteY11" fmla="*/ 455022 h 593285"/>
              <a:gd name="connsiteX12" fmla="*/ 192358 w 1414551"/>
              <a:gd name="connsiteY12" fmla="*/ 474072 h 593285"/>
              <a:gd name="connsiteX13" fmla="*/ 220933 w 1414551"/>
              <a:gd name="connsiteY13" fmla="*/ 483597 h 593285"/>
              <a:gd name="connsiteX14" fmla="*/ 316183 w 1414551"/>
              <a:gd name="connsiteY14" fmla="*/ 502647 h 593285"/>
              <a:gd name="connsiteX15" fmla="*/ 344758 w 1414551"/>
              <a:gd name="connsiteY15" fmla="*/ 512172 h 593285"/>
              <a:gd name="connsiteX16" fmla="*/ 878158 w 1414551"/>
              <a:gd name="connsiteY16" fmla="*/ 521697 h 593285"/>
              <a:gd name="connsiteX17" fmla="*/ 963883 w 1414551"/>
              <a:gd name="connsiteY17" fmla="*/ 540747 h 593285"/>
              <a:gd name="connsiteX18" fmla="*/ 1144858 w 1414551"/>
              <a:gd name="connsiteY18" fmla="*/ 569322 h 593285"/>
              <a:gd name="connsiteX19" fmla="*/ 1411558 w 1414551"/>
              <a:gd name="connsiteY19" fmla="*/ 588372 h 593285"/>
              <a:gd name="connsiteX20" fmla="*/ 1287733 w 1414551"/>
              <a:gd name="connsiteY20" fmla="*/ 474072 h 593285"/>
              <a:gd name="connsiteX21" fmla="*/ 1278208 w 1414551"/>
              <a:gd name="connsiteY21" fmla="*/ 369297 h 593285"/>
              <a:gd name="connsiteX22" fmla="*/ 1163908 w 1414551"/>
              <a:gd name="connsiteY22" fmla="*/ 312147 h 593285"/>
              <a:gd name="connsiteX23" fmla="*/ 1087708 w 1414551"/>
              <a:gd name="connsiteY23" fmla="*/ 54972 h 593285"/>
              <a:gd name="connsiteX0" fmla="*/ 1087708 w 1414551"/>
              <a:gd name="connsiteY0" fmla="*/ 54972 h 593285"/>
              <a:gd name="connsiteX1" fmla="*/ 1087708 w 1414551"/>
              <a:gd name="connsiteY1" fmla="*/ 54972 h 593285"/>
              <a:gd name="connsiteX2" fmla="*/ 1040083 w 1414551"/>
              <a:gd name="connsiteY2" fmla="*/ 121647 h 593285"/>
              <a:gd name="connsiteX3" fmla="*/ 1001983 w 1414551"/>
              <a:gd name="connsiteY3" fmla="*/ 207372 h 593285"/>
              <a:gd name="connsiteX4" fmla="*/ 805312 w 1414551"/>
              <a:gd name="connsiteY4" fmla="*/ 173834 h 593285"/>
              <a:gd name="connsiteX5" fmla="*/ 497158 w 1414551"/>
              <a:gd name="connsiteY5" fmla="*/ 121647 h 593285"/>
              <a:gd name="connsiteX6" fmla="*/ 354283 w 1414551"/>
              <a:gd name="connsiteY6" fmla="*/ 102597 h 593285"/>
              <a:gd name="connsiteX7" fmla="*/ 268558 w 1414551"/>
              <a:gd name="connsiteY7" fmla="*/ 64497 h 593285"/>
              <a:gd name="connsiteX8" fmla="*/ 125683 w 1414551"/>
              <a:gd name="connsiteY8" fmla="*/ 7347 h 593285"/>
              <a:gd name="connsiteX9" fmla="*/ 97108 w 1414551"/>
              <a:gd name="connsiteY9" fmla="*/ 245472 h 593285"/>
              <a:gd name="connsiteX10" fmla="*/ 1858 w 1414551"/>
              <a:gd name="connsiteY10" fmla="*/ 455022 h 593285"/>
              <a:gd name="connsiteX11" fmla="*/ 192358 w 1414551"/>
              <a:gd name="connsiteY11" fmla="*/ 474072 h 593285"/>
              <a:gd name="connsiteX12" fmla="*/ 220933 w 1414551"/>
              <a:gd name="connsiteY12" fmla="*/ 483597 h 593285"/>
              <a:gd name="connsiteX13" fmla="*/ 316183 w 1414551"/>
              <a:gd name="connsiteY13" fmla="*/ 502647 h 593285"/>
              <a:gd name="connsiteX14" fmla="*/ 344758 w 1414551"/>
              <a:gd name="connsiteY14" fmla="*/ 512172 h 593285"/>
              <a:gd name="connsiteX15" fmla="*/ 878158 w 1414551"/>
              <a:gd name="connsiteY15" fmla="*/ 521697 h 593285"/>
              <a:gd name="connsiteX16" fmla="*/ 963883 w 1414551"/>
              <a:gd name="connsiteY16" fmla="*/ 540747 h 593285"/>
              <a:gd name="connsiteX17" fmla="*/ 1144858 w 1414551"/>
              <a:gd name="connsiteY17" fmla="*/ 569322 h 593285"/>
              <a:gd name="connsiteX18" fmla="*/ 1411558 w 1414551"/>
              <a:gd name="connsiteY18" fmla="*/ 588372 h 593285"/>
              <a:gd name="connsiteX19" fmla="*/ 1287733 w 1414551"/>
              <a:gd name="connsiteY19" fmla="*/ 474072 h 593285"/>
              <a:gd name="connsiteX20" fmla="*/ 1278208 w 1414551"/>
              <a:gd name="connsiteY20" fmla="*/ 369297 h 593285"/>
              <a:gd name="connsiteX21" fmla="*/ 1163908 w 1414551"/>
              <a:gd name="connsiteY21" fmla="*/ 312147 h 593285"/>
              <a:gd name="connsiteX22" fmla="*/ 1087708 w 1414551"/>
              <a:gd name="connsiteY22" fmla="*/ 54972 h 593285"/>
              <a:gd name="connsiteX0" fmla="*/ 1087708 w 1414551"/>
              <a:gd name="connsiteY0" fmla="*/ 54972 h 593285"/>
              <a:gd name="connsiteX1" fmla="*/ 1087708 w 1414551"/>
              <a:gd name="connsiteY1" fmla="*/ 54972 h 593285"/>
              <a:gd name="connsiteX2" fmla="*/ 1040083 w 1414551"/>
              <a:gd name="connsiteY2" fmla="*/ 121647 h 593285"/>
              <a:gd name="connsiteX3" fmla="*/ 1001983 w 1414551"/>
              <a:gd name="connsiteY3" fmla="*/ 207372 h 593285"/>
              <a:gd name="connsiteX4" fmla="*/ 805312 w 1414551"/>
              <a:gd name="connsiteY4" fmla="*/ 173834 h 593285"/>
              <a:gd name="connsiteX5" fmla="*/ 497158 w 1414551"/>
              <a:gd name="connsiteY5" fmla="*/ 121647 h 593285"/>
              <a:gd name="connsiteX6" fmla="*/ 354283 w 1414551"/>
              <a:gd name="connsiteY6" fmla="*/ 102597 h 593285"/>
              <a:gd name="connsiteX7" fmla="*/ 268558 w 1414551"/>
              <a:gd name="connsiteY7" fmla="*/ 64497 h 593285"/>
              <a:gd name="connsiteX8" fmla="*/ 125683 w 1414551"/>
              <a:gd name="connsiteY8" fmla="*/ 7347 h 593285"/>
              <a:gd name="connsiteX9" fmla="*/ 97108 w 1414551"/>
              <a:gd name="connsiteY9" fmla="*/ 245472 h 593285"/>
              <a:gd name="connsiteX10" fmla="*/ 1858 w 1414551"/>
              <a:gd name="connsiteY10" fmla="*/ 455022 h 593285"/>
              <a:gd name="connsiteX11" fmla="*/ 192358 w 1414551"/>
              <a:gd name="connsiteY11" fmla="*/ 474072 h 593285"/>
              <a:gd name="connsiteX12" fmla="*/ 220933 w 1414551"/>
              <a:gd name="connsiteY12" fmla="*/ 483597 h 593285"/>
              <a:gd name="connsiteX13" fmla="*/ 316183 w 1414551"/>
              <a:gd name="connsiteY13" fmla="*/ 502647 h 593285"/>
              <a:gd name="connsiteX14" fmla="*/ 344758 w 1414551"/>
              <a:gd name="connsiteY14" fmla="*/ 512172 h 593285"/>
              <a:gd name="connsiteX15" fmla="*/ 878158 w 1414551"/>
              <a:gd name="connsiteY15" fmla="*/ 521697 h 593285"/>
              <a:gd name="connsiteX16" fmla="*/ 963883 w 1414551"/>
              <a:gd name="connsiteY16" fmla="*/ 540747 h 593285"/>
              <a:gd name="connsiteX17" fmla="*/ 1144858 w 1414551"/>
              <a:gd name="connsiteY17" fmla="*/ 569322 h 593285"/>
              <a:gd name="connsiteX18" fmla="*/ 1411558 w 1414551"/>
              <a:gd name="connsiteY18" fmla="*/ 588372 h 593285"/>
              <a:gd name="connsiteX19" fmla="*/ 1287733 w 1414551"/>
              <a:gd name="connsiteY19" fmla="*/ 474072 h 593285"/>
              <a:gd name="connsiteX20" fmla="*/ 1278208 w 1414551"/>
              <a:gd name="connsiteY20" fmla="*/ 369297 h 593285"/>
              <a:gd name="connsiteX21" fmla="*/ 1189666 w 1414551"/>
              <a:gd name="connsiteY21" fmla="*/ 234874 h 593285"/>
              <a:gd name="connsiteX22" fmla="*/ 1087708 w 1414551"/>
              <a:gd name="connsiteY22" fmla="*/ 54972 h 5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4551" h="593285">
                <a:moveTo>
                  <a:pt x="1087708" y="54972"/>
                </a:moveTo>
                <a:lnTo>
                  <a:pt x="1087708" y="54972"/>
                </a:lnTo>
                <a:cubicBezTo>
                  <a:pt x="1071833" y="77197"/>
                  <a:pt x="1053032" y="97599"/>
                  <a:pt x="1040083" y="121647"/>
                </a:cubicBezTo>
                <a:cubicBezTo>
                  <a:pt x="1027969" y="144144"/>
                  <a:pt x="1041111" y="198674"/>
                  <a:pt x="1001983" y="207372"/>
                </a:cubicBezTo>
                <a:cubicBezTo>
                  <a:pt x="962855" y="216070"/>
                  <a:pt x="889449" y="188121"/>
                  <a:pt x="805312" y="173834"/>
                </a:cubicBezTo>
                <a:lnTo>
                  <a:pt x="497158" y="121647"/>
                </a:lnTo>
                <a:cubicBezTo>
                  <a:pt x="421987" y="109774"/>
                  <a:pt x="392383" y="112122"/>
                  <a:pt x="354283" y="102597"/>
                </a:cubicBezTo>
                <a:cubicBezTo>
                  <a:pt x="309000" y="72408"/>
                  <a:pt x="306658" y="80372"/>
                  <a:pt x="268558" y="64497"/>
                </a:cubicBezTo>
                <a:cubicBezTo>
                  <a:pt x="230458" y="48622"/>
                  <a:pt x="154258" y="-22815"/>
                  <a:pt x="125683" y="7347"/>
                </a:cubicBezTo>
                <a:cubicBezTo>
                  <a:pt x="97108" y="37509"/>
                  <a:pt x="117746" y="170859"/>
                  <a:pt x="97108" y="245472"/>
                </a:cubicBezTo>
                <a:cubicBezTo>
                  <a:pt x="76470" y="320085"/>
                  <a:pt x="-14017" y="416922"/>
                  <a:pt x="1858" y="455022"/>
                </a:cubicBezTo>
                <a:cubicBezTo>
                  <a:pt x="87361" y="483523"/>
                  <a:pt x="-9934" y="453843"/>
                  <a:pt x="192358" y="474072"/>
                </a:cubicBezTo>
                <a:cubicBezTo>
                  <a:pt x="202348" y="475071"/>
                  <a:pt x="211150" y="481339"/>
                  <a:pt x="220933" y="483597"/>
                </a:cubicBezTo>
                <a:cubicBezTo>
                  <a:pt x="252483" y="490878"/>
                  <a:pt x="285466" y="492408"/>
                  <a:pt x="316183" y="502647"/>
                </a:cubicBezTo>
                <a:cubicBezTo>
                  <a:pt x="325708" y="505822"/>
                  <a:pt x="334724" y="511832"/>
                  <a:pt x="344758" y="512172"/>
                </a:cubicBezTo>
                <a:cubicBezTo>
                  <a:pt x="522484" y="518197"/>
                  <a:pt x="700358" y="518522"/>
                  <a:pt x="878158" y="521697"/>
                </a:cubicBezTo>
                <a:cubicBezTo>
                  <a:pt x="971076" y="544926"/>
                  <a:pt x="919433" y="532810"/>
                  <a:pt x="963883" y="540747"/>
                </a:cubicBezTo>
                <a:cubicBezTo>
                  <a:pt x="1008333" y="548684"/>
                  <a:pt x="1086121" y="561385"/>
                  <a:pt x="1144858" y="569322"/>
                </a:cubicBezTo>
                <a:cubicBezTo>
                  <a:pt x="1219470" y="577259"/>
                  <a:pt x="1387746" y="604247"/>
                  <a:pt x="1411558" y="588372"/>
                </a:cubicBezTo>
                <a:cubicBezTo>
                  <a:pt x="1435371" y="572497"/>
                  <a:pt x="1309958" y="510584"/>
                  <a:pt x="1287733" y="474072"/>
                </a:cubicBezTo>
                <a:cubicBezTo>
                  <a:pt x="1265508" y="437560"/>
                  <a:pt x="1294553" y="409163"/>
                  <a:pt x="1278208" y="369297"/>
                </a:cubicBezTo>
                <a:cubicBezTo>
                  <a:pt x="1261864" y="329431"/>
                  <a:pt x="1219829" y="271387"/>
                  <a:pt x="1189666" y="234874"/>
                </a:cubicBezTo>
                <a:cubicBezTo>
                  <a:pt x="1157916" y="182487"/>
                  <a:pt x="1104701" y="84956"/>
                  <a:pt x="1087708" y="54972"/>
                </a:cubicBezTo>
                <a:close/>
              </a:path>
            </a:pathLst>
          </a:custGeom>
          <a:solidFill>
            <a:srgbClr val="0CF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FMEA</a:t>
            </a:r>
            <a:endParaRPr lang="en-US" b="1" dirty="0">
              <a:solidFill>
                <a:schemeClr val="tx1"/>
              </a:solidFill>
            </a:endParaRPr>
          </a:p>
        </p:txBody>
      </p:sp>
      <p:sp>
        <p:nvSpPr>
          <p:cNvPr id="20" name="Freeform 19"/>
          <p:cNvSpPr/>
          <p:nvPr/>
        </p:nvSpPr>
        <p:spPr>
          <a:xfrm>
            <a:off x="4524373" y="2789816"/>
            <a:ext cx="1497535" cy="965513"/>
          </a:xfrm>
          <a:custGeom>
            <a:avLst/>
            <a:gdLst>
              <a:gd name="connsiteX0" fmla="*/ 342900 w 1428750"/>
              <a:gd name="connsiteY0" fmla="*/ 0 h 1752600"/>
              <a:gd name="connsiteX1" fmla="*/ 342900 w 1428750"/>
              <a:gd name="connsiteY1" fmla="*/ 0 h 1752600"/>
              <a:gd name="connsiteX2" fmla="*/ 295275 w 1428750"/>
              <a:gd name="connsiteY2" fmla="*/ 66675 h 1752600"/>
              <a:gd name="connsiteX3" fmla="*/ 276225 w 1428750"/>
              <a:gd name="connsiteY3" fmla="*/ 190500 h 1752600"/>
              <a:gd name="connsiteX4" fmla="*/ 257175 w 1428750"/>
              <a:gd name="connsiteY4" fmla="*/ 247650 h 1752600"/>
              <a:gd name="connsiteX5" fmla="*/ 247650 w 1428750"/>
              <a:gd name="connsiteY5" fmla="*/ 314325 h 1752600"/>
              <a:gd name="connsiteX6" fmla="*/ 219075 w 1428750"/>
              <a:gd name="connsiteY6" fmla="*/ 409575 h 1752600"/>
              <a:gd name="connsiteX7" fmla="*/ 200025 w 1428750"/>
              <a:gd name="connsiteY7" fmla="*/ 476250 h 1752600"/>
              <a:gd name="connsiteX8" fmla="*/ 180975 w 1428750"/>
              <a:gd name="connsiteY8" fmla="*/ 571500 h 1752600"/>
              <a:gd name="connsiteX9" fmla="*/ 161925 w 1428750"/>
              <a:gd name="connsiteY9" fmla="*/ 600075 h 1752600"/>
              <a:gd name="connsiteX10" fmla="*/ 152400 w 1428750"/>
              <a:gd name="connsiteY10" fmla="*/ 628650 h 1752600"/>
              <a:gd name="connsiteX11" fmla="*/ 123825 w 1428750"/>
              <a:gd name="connsiteY11" fmla="*/ 657225 h 1752600"/>
              <a:gd name="connsiteX12" fmla="*/ 85725 w 1428750"/>
              <a:gd name="connsiteY12" fmla="*/ 704850 h 1752600"/>
              <a:gd name="connsiteX13" fmla="*/ 66675 w 1428750"/>
              <a:gd name="connsiteY13" fmla="*/ 762000 h 1752600"/>
              <a:gd name="connsiteX14" fmla="*/ 47625 w 1428750"/>
              <a:gd name="connsiteY14" fmla="*/ 819150 h 1752600"/>
              <a:gd name="connsiteX15" fmla="*/ 38100 w 1428750"/>
              <a:gd name="connsiteY15" fmla="*/ 847725 h 1752600"/>
              <a:gd name="connsiteX16" fmla="*/ 19050 w 1428750"/>
              <a:gd name="connsiteY16" fmla="*/ 933450 h 1752600"/>
              <a:gd name="connsiteX17" fmla="*/ 0 w 1428750"/>
              <a:gd name="connsiteY17" fmla="*/ 962025 h 1752600"/>
              <a:gd name="connsiteX18" fmla="*/ 9525 w 1428750"/>
              <a:gd name="connsiteY18" fmla="*/ 1133475 h 1752600"/>
              <a:gd name="connsiteX19" fmla="*/ 38100 w 1428750"/>
              <a:gd name="connsiteY19" fmla="*/ 1219200 h 1752600"/>
              <a:gd name="connsiteX20" fmla="*/ 47625 w 1428750"/>
              <a:gd name="connsiteY20" fmla="*/ 1247775 h 1752600"/>
              <a:gd name="connsiteX21" fmla="*/ 57150 w 1428750"/>
              <a:gd name="connsiteY21" fmla="*/ 1276350 h 1752600"/>
              <a:gd name="connsiteX22" fmla="*/ 85725 w 1428750"/>
              <a:gd name="connsiteY22" fmla="*/ 1304925 h 1752600"/>
              <a:gd name="connsiteX23" fmla="*/ 114300 w 1428750"/>
              <a:gd name="connsiteY23" fmla="*/ 1362075 h 1752600"/>
              <a:gd name="connsiteX24" fmla="*/ 171450 w 1428750"/>
              <a:gd name="connsiteY24" fmla="*/ 1390650 h 1752600"/>
              <a:gd name="connsiteX25" fmla="*/ 200025 w 1428750"/>
              <a:gd name="connsiteY25" fmla="*/ 1428750 h 1752600"/>
              <a:gd name="connsiteX26" fmla="*/ 219075 w 1428750"/>
              <a:gd name="connsiteY26" fmla="*/ 1457325 h 1752600"/>
              <a:gd name="connsiteX27" fmla="*/ 247650 w 1428750"/>
              <a:gd name="connsiteY27" fmla="*/ 1476375 h 1752600"/>
              <a:gd name="connsiteX28" fmla="*/ 266700 w 1428750"/>
              <a:gd name="connsiteY28" fmla="*/ 1504950 h 1752600"/>
              <a:gd name="connsiteX29" fmla="*/ 323850 w 1428750"/>
              <a:gd name="connsiteY29" fmla="*/ 1562100 h 1752600"/>
              <a:gd name="connsiteX30" fmla="*/ 352425 w 1428750"/>
              <a:gd name="connsiteY30" fmla="*/ 1600200 h 1752600"/>
              <a:gd name="connsiteX31" fmla="*/ 381000 w 1428750"/>
              <a:gd name="connsiteY31" fmla="*/ 1628775 h 1752600"/>
              <a:gd name="connsiteX32" fmla="*/ 457200 w 1428750"/>
              <a:gd name="connsiteY32" fmla="*/ 1638300 h 1752600"/>
              <a:gd name="connsiteX33" fmla="*/ 542925 w 1428750"/>
              <a:gd name="connsiteY33" fmla="*/ 1676400 h 1752600"/>
              <a:gd name="connsiteX34" fmla="*/ 609600 w 1428750"/>
              <a:gd name="connsiteY34" fmla="*/ 1704975 h 1752600"/>
              <a:gd name="connsiteX35" fmla="*/ 676275 w 1428750"/>
              <a:gd name="connsiteY35" fmla="*/ 1724025 h 1752600"/>
              <a:gd name="connsiteX36" fmla="*/ 742950 w 1428750"/>
              <a:gd name="connsiteY36" fmla="*/ 1752600 h 1752600"/>
              <a:gd name="connsiteX37" fmla="*/ 1028700 w 1428750"/>
              <a:gd name="connsiteY37" fmla="*/ 1733550 h 1752600"/>
              <a:gd name="connsiteX38" fmla="*/ 1057275 w 1428750"/>
              <a:gd name="connsiteY38" fmla="*/ 1724025 h 1752600"/>
              <a:gd name="connsiteX39" fmla="*/ 1133475 w 1428750"/>
              <a:gd name="connsiteY39" fmla="*/ 1704975 h 1752600"/>
              <a:gd name="connsiteX40" fmla="*/ 1190625 w 1428750"/>
              <a:gd name="connsiteY40" fmla="*/ 1685925 h 1752600"/>
              <a:gd name="connsiteX41" fmla="*/ 1228725 w 1428750"/>
              <a:gd name="connsiteY41" fmla="*/ 1628775 h 1752600"/>
              <a:gd name="connsiteX42" fmla="*/ 1247775 w 1428750"/>
              <a:gd name="connsiteY42" fmla="*/ 1600200 h 1752600"/>
              <a:gd name="connsiteX43" fmla="*/ 1295400 w 1428750"/>
              <a:gd name="connsiteY43" fmla="*/ 1514475 h 1752600"/>
              <a:gd name="connsiteX44" fmla="*/ 1323975 w 1428750"/>
              <a:gd name="connsiteY44" fmla="*/ 1428750 h 1752600"/>
              <a:gd name="connsiteX45" fmla="*/ 1333500 w 1428750"/>
              <a:gd name="connsiteY45" fmla="*/ 1400175 h 1752600"/>
              <a:gd name="connsiteX46" fmla="*/ 1381125 w 1428750"/>
              <a:gd name="connsiteY46" fmla="*/ 1343025 h 1752600"/>
              <a:gd name="connsiteX47" fmla="*/ 1390650 w 1428750"/>
              <a:gd name="connsiteY47" fmla="*/ 1314450 h 1752600"/>
              <a:gd name="connsiteX48" fmla="*/ 1409700 w 1428750"/>
              <a:gd name="connsiteY48" fmla="*/ 1285875 h 1752600"/>
              <a:gd name="connsiteX49" fmla="*/ 1428750 w 1428750"/>
              <a:gd name="connsiteY49" fmla="*/ 1228725 h 1752600"/>
              <a:gd name="connsiteX50" fmla="*/ 1419225 w 1428750"/>
              <a:gd name="connsiteY50" fmla="*/ 962025 h 1752600"/>
              <a:gd name="connsiteX51" fmla="*/ 1409700 w 1428750"/>
              <a:gd name="connsiteY51" fmla="*/ 933450 h 1752600"/>
              <a:gd name="connsiteX52" fmla="*/ 1390650 w 1428750"/>
              <a:gd name="connsiteY52" fmla="*/ 904875 h 1752600"/>
              <a:gd name="connsiteX53" fmla="*/ 1371600 w 1428750"/>
              <a:gd name="connsiteY53" fmla="*/ 828675 h 1752600"/>
              <a:gd name="connsiteX54" fmla="*/ 1362075 w 1428750"/>
              <a:gd name="connsiteY54" fmla="*/ 800100 h 1752600"/>
              <a:gd name="connsiteX55" fmla="*/ 1257300 w 1428750"/>
              <a:gd name="connsiteY55" fmla="*/ 790575 h 1752600"/>
              <a:gd name="connsiteX56" fmla="*/ 1228725 w 1428750"/>
              <a:gd name="connsiteY56" fmla="*/ 781050 h 1752600"/>
              <a:gd name="connsiteX57" fmla="*/ 1200150 w 1428750"/>
              <a:gd name="connsiteY57" fmla="*/ 762000 h 1752600"/>
              <a:gd name="connsiteX58" fmla="*/ 1162050 w 1428750"/>
              <a:gd name="connsiteY58" fmla="*/ 752475 h 1752600"/>
              <a:gd name="connsiteX59" fmla="*/ 1152525 w 1428750"/>
              <a:gd name="connsiteY59" fmla="*/ 723900 h 1752600"/>
              <a:gd name="connsiteX60" fmla="*/ 1133475 w 1428750"/>
              <a:gd name="connsiteY60" fmla="*/ 638175 h 1752600"/>
              <a:gd name="connsiteX61" fmla="*/ 1114425 w 1428750"/>
              <a:gd name="connsiteY61" fmla="*/ 609600 h 1752600"/>
              <a:gd name="connsiteX62" fmla="*/ 1028700 w 1428750"/>
              <a:gd name="connsiteY62" fmla="*/ 590550 h 1752600"/>
              <a:gd name="connsiteX63" fmla="*/ 942975 w 1428750"/>
              <a:gd name="connsiteY63" fmla="*/ 542925 h 1752600"/>
              <a:gd name="connsiteX64" fmla="*/ 914400 w 1428750"/>
              <a:gd name="connsiteY64" fmla="*/ 533400 h 1752600"/>
              <a:gd name="connsiteX65" fmla="*/ 895350 w 1428750"/>
              <a:gd name="connsiteY65" fmla="*/ 504825 h 1752600"/>
              <a:gd name="connsiteX66" fmla="*/ 838200 w 1428750"/>
              <a:gd name="connsiteY66" fmla="*/ 485775 h 1752600"/>
              <a:gd name="connsiteX67" fmla="*/ 809625 w 1428750"/>
              <a:gd name="connsiteY67" fmla="*/ 428625 h 1752600"/>
              <a:gd name="connsiteX68" fmla="*/ 800100 w 1428750"/>
              <a:gd name="connsiteY68" fmla="*/ 400050 h 1752600"/>
              <a:gd name="connsiteX69" fmla="*/ 733425 w 1428750"/>
              <a:gd name="connsiteY69" fmla="*/ 314325 h 1752600"/>
              <a:gd name="connsiteX70" fmla="*/ 704850 w 1428750"/>
              <a:gd name="connsiteY70" fmla="*/ 257175 h 1752600"/>
              <a:gd name="connsiteX71" fmla="*/ 676275 w 1428750"/>
              <a:gd name="connsiteY71" fmla="*/ 247650 h 1752600"/>
              <a:gd name="connsiteX72" fmla="*/ 628650 w 1428750"/>
              <a:gd name="connsiteY72" fmla="*/ 209550 h 1752600"/>
              <a:gd name="connsiteX73" fmla="*/ 600075 w 1428750"/>
              <a:gd name="connsiteY73" fmla="*/ 180975 h 1752600"/>
              <a:gd name="connsiteX74" fmla="*/ 571500 w 1428750"/>
              <a:gd name="connsiteY74" fmla="*/ 161925 h 1752600"/>
              <a:gd name="connsiteX75" fmla="*/ 542925 w 1428750"/>
              <a:gd name="connsiteY75" fmla="*/ 133350 h 1752600"/>
              <a:gd name="connsiteX76" fmla="*/ 457200 w 1428750"/>
              <a:gd name="connsiteY76" fmla="*/ 85725 h 1752600"/>
              <a:gd name="connsiteX77" fmla="*/ 428625 w 1428750"/>
              <a:gd name="connsiteY77" fmla="*/ 66675 h 1752600"/>
              <a:gd name="connsiteX78" fmla="*/ 400050 w 1428750"/>
              <a:gd name="connsiteY78" fmla="*/ 57150 h 1752600"/>
              <a:gd name="connsiteX79" fmla="*/ 342900 w 1428750"/>
              <a:gd name="connsiteY79" fmla="*/ 0 h 1752600"/>
              <a:gd name="connsiteX0" fmla="*/ 400050 w 1428750"/>
              <a:gd name="connsiteY0" fmla="*/ 57188 h 1752638"/>
              <a:gd name="connsiteX1" fmla="*/ 342900 w 1428750"/>
              <a:gd name="connsiteY1" fmla="*/ 38 h 1752638"/>
              <a:gd name="connsiteX2" fmla="*/ 295275 w 1428750"/>
              <a:gd name="connsiteY2" fmla="*/ 66713 h 1752638"/>
              <a:gd name="connsiteX3" fmla="*/ 276225 w 1428750"/>
              <a:gd name="connsiteY3" fmla="*/ 190538 h 1752638"/>
              <a:gd name="connsiteX4" fmla="*/ 257175 w 1428750"/>
              <a:gd name="connsiteY4" fmla="*/ 247688 h 1752638"/>
              <a:gd name="connsiteX5" fmla="*/ 247650 w 1428750"/>
              <a:gd name="connsiteY5" fmla="*/ 314363 h 1752638"/>
              <a:gd name="connsiteX6" fmla="*/ 219075 w 1428750"/>
              <a:gd name="connsiteY6" fmla="*/ 409613 h 1752638"/>
              <a:gd name="connsiteX7" fmla="*/ 200025 w 1428750"/>
              <a:gd name="connsiteY7" fmla="*/ 476288 h 1752638"/>
              <a:gd name="connsiteX8" fmla="*/ 180975 w 1428750"/>
              <a:gd name="connsiteY8" fmla="*/ 571538 h 1752638"/>
              <a:gd name="connsiteX9" fmla="*/ 161925 w 1428750"/>
              <a:gd name="connsiteY9" fmla="*/ 600113 h 1752638"/>
              <a:gd name="connsiteX10" fmla="*/ 152400 w 1428750"/>
              <a:gd name="connsiteY10" fmla="*/ 628688 h 1752638"/>
              <a:gd name="connsiteX11" fmla="*/ 123825 w 1428750"/>
              <a:gd name="connsiteY11" fmla="*/ 657263 h 1752638"/>
              <a:gd name="connsiteX12" fmla="*/ 85725 w 1428750"/>
              <a:gd name="connsiteY12" fmla="*/ 704888 h 1752638"/>
              <a:gd name="connsiteX13" fmla="*/ 66675 w 1428750"/>
              <a:gd name="connsiteY13" fmla="*/ 762038 h 1752638"/>
              <a:gd name="connsiteX14" fmla="*/ 47625 w 1428750"/>
              <a:gd name="connsiteY14" fmla="*/ 819188 h 1752638"/>
              <a:gd name="connsiteX15" fmla="*/ 38100 w 1428750"/>
              <a:gd name="connsiteY15" fmla="*/ 847763 h 1752638"/>
              <a:gd name="connsiteX16" fmla="*/ 19050 w 1428750"/>
              <a:gd name="connsiteY16" fmla="*/ 933488 h 1752638"/>
              <a:gd name="connsiteX17" fmla="*/ 0 w 1428750"/>
              <a:gd name="connsiteY17" fmla="*/ 962063 h 1752638"/>
              <a:gd name="connsiteX18" fmla="*/ 9525 w 1428750"/>
              <a:gd name="connsiteY18" fmla="*/ 1133513 h 1752638"/>
              <a:gd name="connsiteX19" fmla="*/ 38100 w 1428750"/>
              <a:gd name="connsiteY19" fmla="*/ 1219238 h 1752638"/>
              <a:gd name="connsiteX20" fmla="*/ 47625 w 1428750"/>
              <a:gd name="connsiteY20" fmla="*/ 1247813 h 1752638"/>
              <a:gd name="connsiteX21" fmla="*/ 57150 w 1428750"/>
              <a:gd name="connsiteY21" fmla="*/ 1276388 h 1752638"/>
              <a:gd name="connsiteX22" fmla="*/ 85725 w 1428750"/>
              <a:gd name="connsiteY22" fmla="*/ 1304963 h 1752638"/>
              <a:gd name="connsiteX23" fmla="*/ 114300 w 1428750"/>
              <a:gd name="connsiteY23" fmla="*/ 1362113 h 1752638"/>
              <a:gd name="connsiteX24" fmla="*/ 171450 w 1428750"/>
              <a:gd name="connsiteY24" fmla="*/ 1390688 h 1752638"/>
              <a:gd name="connsiteX25" fmla="*/ 200025 w 1428750"/>
              <a:gd name="connsiteY25" fmla="*/ 1428788 h 1752638"/>
              <a:gd name="connsiteX26" fmla="*/ 219075 w 1428750"/>
              <a:gd name="connsiteY26" fmla="*/ 1457363 h 1752638"/>
              <a:gd name="connsiteX27" fmla="*/ 247650 w 1428750"/>
              <a:gd name="connsiteY27" fmla="*/ 1476413 h 1752638"/>
              <a:gd name="connsiteX28" fmla="*/ 266700 w 1428750"/>
              <a:gd name="connsiteY28" fmla="*/ 1504988 h 1752638"/>
              <a:gd name="connsiteX29" fmla="*/ 323850 w 1428750"/>
              <a:gd name="connsiteY29" fmla="*/ 1562138 h 1752638"/>
              <a:gd name="connsiteX30" fmla="*/ 352425 w 1428750"/>
              <a:gd name="connsiteY30" fmla="*/ 1600238 h 1752638"/>
              <a:gd name="connsiteX31" fmla="*/ 381000 w 1428750"/>
              <a:gd name="connsiteY31" fmla="*/ 1628813 h 1752638"/>
              <a:gd name="connsiteX32" fmla="*/ 457200 w 1428750"/>
              <a:gd name="connsiteY32" fmla="*/ 1638338 h 1752638"/>
              <a:gd name="connsiteX33" fmla="*/ 542925 w 1428750"/>
              <a:gd name="connsiteY33" fmla="*/ 1676438 h 1752638"/>
              <a:gd name="connsiteX34" fmla="*/ 609600 w 1428750"/>
              <a:gd name="connsiteY34" fmla="*/ 1705013 h 1752638"/>
              <a:gd name="connsiteX35" fmla="*/ 676275 w 1428750"/>
              <a:gd name="connsiteY35" fmla="*/ 1724063 h 1752638"/>
              <a:gd name="connsiteX36" fmla="*/ 742950 w 1428750"/>
              <a:gd name="connsiteY36" fmla="*/ 1752638 h 1752638"/>
              <a:gd name="connsiteX37" fmla="*/ 1028700 w 1428750"/>
              <a:gd name="connsiteY37" fmla="*/ 1733588 h 1752638"/>
              <a:gd name="connsiteX38" fmla="*/ 1057275 w 1428750"/>
              <a:gd name="connsiteY38" fmla="*/ 1724063 h 1752638"/>
              <a:gd name="connsiteX39" fmla="*/ 1133475 w 1428750"/>
              <a:gd name="connsiteY39" fmla="*/ 1705013 h 1752638"/>
              <a:gd name="connsiteX40" fmla="*/ 1190625 w 1428750"/>
              <a:gd name="connsiteY40" fmla="*/ 1685963 h 1752638"/>
              <a:gd name="connsiteX41" fmla="*/ 1228725 w 1428750"/>
              <a:gd name="connsiteY41" fmla="*/ 1628813 h 1752638"/>
              <a:gd name="connsiteX42" fmla="*/ 1247775 w 1428750"/>
              <a:gd name="connsiteY42" fmla="*/ 1600238 h 1752638"/>
              <a:gd name="connsiteX43" fmla="*/ 1295400 w 1428750"/>
              <a:gd name="connsiteY43" fmla="*/ 1514513 h 1752638"/>
              <a:gd name="connsiteX44" fmla="*/ 1323975 w 1428750"/>
              <a:gd name="connsiteY44" fmla="*/ 1428788 h 1752638"/>
              <a:gd name="connsiteX45" fmla="*/ 1333500 w 1428750"/>
              <a:gd name="connsiteY45" fmla="*/ 1400213 h 1752638"/>
              <a:gd name="connsiteX46" fmla="*/ 1381125 w 1428750"/>
              <a:gd name="connsiteY46" fmla="*/ 1343063 h 1752638"/>
              <a:gd name="connsiteX47" fmla="*/ 1390650 w 1428750"/>
              <a:gd name="connsiteY47" fmla="*/ 1314488 h 1752638"/>
              <a:gd name="connsiteX48" fmla="*/ 1409700 w 1428750"/>
              <a:gd name="connsiteY48" fmla="*/ 1285913 h 1752638"/>
              <a:gd name="connsiteX49" fmla="*/ 1428750 w 1428750"/>
              <a:gd name="connsiteY49" fmla="*/ 1228763 h 1752638"/>
              <a:gd name="connsiteX50" fmla="*/ 1419225 w 1428750"/>
              <a:gd name="connsiteY50" fmla="*/ 962063 h 1752638"/>
              <a:gd name="connsiteX51" fmla="*/ 1409700 w 1428750"/>
              <a:gd name="connsiteY51" fmla="*/ 933488 h 1752638"/>
              <a:gd name="connsiteX52" fmla="*/ 1390650 w 1428750"/>
              <a:gd name="connsiteY52" fmla="*/ 904913 h 1752638"/>
              <a:gd name="connsiteX53" fmla="*/ 1371600 w 1428750"/>
              <a:gd name="connsiteY53" fmla="*/ 828713 h 1752638"/>
              <a:gd name="connsiteX54" fmla="*/ 1362075 w 1428750"/>
              <a:gd name="connsiteY54" fmla="*/ 800138 h 1752638"/>
              <a:gd name="connsiteX55" fmla="*/ 1257300 w 1428750"/>
              <a:gd name="connsiteY55" fmla="*/ 790613 h 1752638"/>
              <a:gd name="connsiteX56" fmla="*/ 1228725 w 1428750"/>
              <a:gd name="connsiteY56" fmla="*/ 781088 h 1752638"/>
              <a:gd name="connsiteX57" fmla="*/ 1200150 w 1428750"/>
              <a:gd name="connsiteY57" fmla="*/ 762038 h 1752638"/>
              <a:gd name="connsiteX58" fmla="*/ 1162050 w 1428750"/>
              <a:gd name="connsiteY58" fmla="*/ 752513 h 1752638"/>
              <a:gd name="connsiteX59" fmla="*/ 1152525 w 1428750"/>
              <a:gd name="connsiteY59" fmla="*/ 723938 h 1752638"/>
              <a:gd name="connsiteX60" fmla="*/ 1133475 w 1428750"/>
              <a:gd name="connsiteY60" fmla="*/ 638213 h 1752638"/>
              <a:gd name="connsiteX61" fmla="*/ 1114425 w 1428750"/>
              <a:gd name="connsiteY61" fmla="*/ 609638 h 1752638"/>
              <a:gd name="connsiteX62" fmla="*/ 1028700 w 1428750"/>
              <a:gd name="connsiteY62" fmla="*/ 590588 h 1752638"/>
              <a:gd name="connsiteX63" fmla="*/ 942975 w 1428750"/>
              <a:gd name="connsiteY63" fmla="*/ 542963 h 1752638"/>
              <a:gd name="connsiteX64" fmla="*/ 914400 w 1428750"/>
              <a:gd name="connsiteY64" fmla="*/ 533438 h 1752638"/>
              <a:gd name="connsiteX65" fmla="*/ 895350 w 1428750"/>
              <a:gd name="connsiteY65" fmla="*/ 504863 h 1752638"/>
              <a:gd name="connsiteX66" fmla="*/ 838200 w 1428750"/>
              <a:gd name="connsiteY66" fmla="*/ 485813 h 1752638"/>
              <a:gd name="connsiteX67" fmla="*/ 809625 w 1428750"/>
              <a:gd name="connsiteY67" fmla="*/ 428663 h 1752638"/>
              <a:gd name="connsiteX68" fmla="*/ 800100 w 1428750"/>
              <a:gd name="connsiteY68" fmla="*/ 400088 h 1752638"/>
              <a:gd name="connsiteX69" fmla="*/ 733425 w 1428750"/>
              <a:gd name="connsiteY69" fmla="*/ 314363 h 1752638"/>
              <a:gd name="connsiteX70" fmla="*/ 704850 w 1428750"/>
              <a:gd name="connsiteY70" fmla="*/ 257213 h 1752638"/>
              <a:gd name="connsiteX71" fmla="*/ 676275 w 1428750"/>
              <a:gd name="connsiteY71" fmla="*/ 247688 h 1752638"/>
              <a:gd name="connsiteX72" fmla="*/ 628650 w 1428750"/>
              <a:gd name="connsiteY72" fmla="*/ 209588 h 1752638"/>
              <a:gd name="connsiteX73" fmla="*/ 600075 w 1428750"/>
              <a:gd name="connsiteY73" fmla="*/ 181013 h 1752638"/>
              <a:gd name="connsiteX74" fmla="*/ 571500 w 1428750"/>
              <a:gd name="connsiteY74" fmla="*/ 161963 h 1752638"/>
              <a:gd name="connsiteX75" fmla="*/ 542925 w 1428750"/>
              <a:gd name="connsiteY75" fmla="*/ 133388 h 1752638"/>
              <a:gd name="connsiteX76" fmla="*/ 457200 w 1428750"/>
              <a:gd name="connsiteY76" fmla="*/ 85763 h 1752638"/>
              <a:gd name="connsiteX77" fmla="*/ 428625 w 1428750"/>
              <a:gd name="connsiteY77" fmla="*/ 66713 h 1752638"/>
              <a:gd name="connsiteX78" fmla="*/ 400050 w 1428750"/>
              <a:gd name="connsiteY78" fmla="*/ 57188 h 1752638"/>
              <a:gd name="connsiteX0" fmla="*/ 400050 w 1428750"/>
              <a:gd name="connsiteY0" fmla="*/ 57188 h 1752638"/>
              <a:gd name="connsiteX1" fmla="*/ 342900 w 1428750"/>
              <a:gd name="connsiteY1" fmla="*/ 38 h 1752638"/>
              <a:gd name="connsiteX2" fmla="*/ 276225 w 1428750"/>
              <a:gd name="connsiteY2" fmla="*/ 190538 h 1752638"/>
              <a:gd name="connsiteX3" fmla="*/ 257175 w 1428750"/>
              <a:gd name="connsiteY3" fmla="*/ 247688 h 1752638"/>
              <a:gd name="connsiteX4" fmla="*/ 247650 w 1428750"/>
              <a:gd name="connsiteY4" fmla="*/ 314363 h 1752638"/>
              <a:gd name="connsiteX5" fmla="*/ 219075 w 1428750"/>
              <a:gd name="connsiteY5" fmla="*/ 409613 h 1752638"/>
              <a:gd name="connsiteX6" fmla="*/ 200025 w 1428750"/>
              <a:gd name="connsiteY6" fmla="*/ 476288 h 1752638"/>
              <a:gd name="connsiteX7" fmla="*/ 180975 w 1428750"/>
              <a:gd name="connsiteY7" fmla="*/ 571538 h 1752638"/>
              <a:gd name="connsiteX8" fmla="*/ 161925 w 1428750"/>
              <a:gd name="connsiteY8" fmla="*/ 600113 h 1752638"/>
              <a:gd name="connsiteX9" fmla="*/ 152400 w 1428750"/>
              <a:gd name="connsiteY9" fmla="*/ 628688 h 1752638"/>
              <a:gd name="connsiteX10" fmla="*/ 123825 w 1428750"/>
              <a:gd name="connsiteY10" fmla="*/ 657263 h 1752638"/>
              <a:gd name="connsiteX11" fmla="*/ 85725 w 1428750"/>
              <a:gd name="connsiteY11" fmla="*/ 704888 h 1752638"/>
              <a:gd name="connsiteX12" fmla="*/ 66675 w 1428750"/>
              <a:gd name="connsiteY12" fmla="*/ 762038 h 1752638"/>
              <a:gd name="connsiteX13" fmla="*/ 47625 w 1428750"/>
              <a:gd name="connsiteY13" fmla="*/ 819188 h 1752638"/>
              <a:gd name="connsiteX14" fmla="*/ 38100 w 1428750"/>
              <a:gd name="connsiteY14" fmla="*/ 847763 h 1752638"/>
              <a:gd name="connsiteX15" fmla="*/ 19050 w 1428750"/>
              <a:gd name="connsiteY15" fmla="*/ 933488 h 1752638"/>
              <a:gd name="connsiteX16" fmla="*/ 0 w 1428750"/>
              <a:gd name="connsiteY16" fmla="*/ 962063 h 1752638"/>
              <a:gd name="connsiteX17" fmla="*/ 9525 w 1428750"/>
              <a:gd name="connsiteY17" fmla="*/ 1133513 h 1752638"/>
              <a:gd name="connsiteX18" fmla="*/ 38100 w 1428750"/>
              <a:gd name="connsiteY18" fmla="*/ 1219238 h 1752638"/>
              <a:gd name="connsiteX19" fmla="*/ 47625 w 1428750"/>
              <a:gd name="connsiteY19" fmla="*/ 1247813 h 1752638"/>
              <a:gd name="connsiteX20" fmla="*/ 57150 w 1428750"/>
              <a:gd name="connsiteY20" fmla="*/ 1276388 h 1752638"/>
              <a:gd name="connsiteX21" fmla="*/ 85725 w 1428750"/>
              <a:gd name="connsiteY21" fmla="*/ 1304963 h 1752638"/>
              <a:gd name="connsiteX22" fmla="*/ 114300 w 1428750"/>
              <a:gd name="connsiteY22" fmla="*/ 1362113 h 1752638"/>
              <a:gd name="connsiteX23" fmla="*/ 171450 w 1428750"/>
              <a:gd name="connsiteY23" fmla="*/ 1390688 h 1752638"/>
              <a:gd name="connsiteX24" fmla="*/ 200025 w 1428750"/>
              <a:gd name="connsiteY24" fmla="*/ 1428788 h 1752638"/>
              <a:gd name="connsiteX25" fmla="*/ 219075 w 1428750"/>
              <a:gd name="connsiteY25" fmla="*/ 1457363 h 1752638"/>
              <a:gd name="connsiteX26" fmla="*/ 247650 w 1428750"/>
              <a:gd name="connsiteY26" fmla="*/ 1476413 h 1752638"/>
              <a:gd name="connsiteX27" fmla="*/ 266700 w 1428750"/>
              <a:gd name="connsiteY27" fmla="*/ 1504988 h 1752638"/>
              <a:gd name="connsiteX28" fmla="*/ 323850 w 1428750"/>
              <a:gd name="connsiteY28" fmla="*/ 1562138 h 1752638"/>
              <a:gd name="connsiteX29" fmla="*/ 352425 w 1428750"/>
              <a:gd name="connsiteY29" fmla="*/ 1600238 h 1752638"/>
              <a:gd name="connsiteX30" fmla="*/ 381000 w 1428750"/>
              <a:gd name="connsiteY30" fmla="*/ 1628813 h 1752638"/>
              <a:gd name="connsiteX31" fmla="*/ 457200 w 1428750"/>
              <a:gd name="connsiteY31" fmla="*/ 1638338 h 1752638"/>
              <a:gd name="connsiteX32" fmla="*/ 542925 w 1428750"/>
              <a:gd name="connsiteY32" fmla="*/ 1676438 h 1752638"/>
              <a:gd name="connsiteX33" fmla="*/ 609600 w 1428750"/>
              <a:gd name="connsiteY33" fmla="*/ 1705013 h 1752638"/>
              <a:gd name="connsiteX34" fmla="*/ 676275 w 1428750"/>
              <a:gd name="connsiteY34" fmla="*/ 1724063 h 1752638"/>
              <a:gd name="connsiteX35" fmla="*/ 742950 w 1428750"/>
              <a:gd name="connsiteY35" fmla="*/ 1752638 h 1752638"/>
              <a:gd name="connsiteX36" fmla="*/ 1028700 w 1428750"/>
              <a:gd name="connsiteY36" fmla="*/ 1733588 h 1752638"/>
              <a:gd name="connsiteX37" fmla="*/ 1057275 w 1428750"/>
              <a:gd name="connsiteY37" fmla="*/ 1724063 h 1752638"/>
              <a:gd name="connsiteX38" fmla="*/ 1133475 w 1428750"/>
              <a:gd name="connsiteY38" fmla="*/ 1705013 h 1752638"/>
              <a:gd name="connsiteX39" fmla="*/ 1190625 w 1428750"/>
              <a:gd name="connsiteY39" fmla="*/ 1685963 h 1752638"/>
              <a:gd name="connsiteX40" fmla="*/ 1228725 w 1428750"/>
              <a:gd name="connsiteY40" fmla="*/ 1628813 h 1752638"/>
              <a:gd name="connsiteX41" fmla="*/ 1247775 w 1428750"/>
              <a:gd name="connsiteY41" fmla="*/ 1600238 h 1752638"/>
              <a:gd name="connsiteX42" fmla="*/ 1295400 w 1428750"/>
              <a:gd name="connsiteY42" fmla="*/ 1514513 h 1752638"/>
              <a:gd name="connsiteX43" fmla="*/ 1323975 w 1428750"/>
              <a:gd name="connsiteY43" fmla="*/ 1428788 h 1752638"/>
              <a:gd name="connsiteX44" fmla="*/ 1333500 w 1428750"/>
              <a:gd name="connsiteY44" fmla="*/ 1400213 h 1752638"/>
              <a:gd name="connsiteX45" fmla="*/ 1381125 w 1428750"/>
              <a:gd name="connsiteY45" fmla="*/ 1343063 h 1752638"/>
              <a:gd name="connsiteX46" fmla="*/ 1390650 w 1428750"/>
              <a:gd name="connsiteY46" fmla="*/ 1314488 h 1752638"/>
              <a:gd name="connsiteX47" fmla="*/ 1409700 w 1428750"/>
              <a:gd name="connsiteY47" fmla="*/ 1285913 h 1752638"/>
              <a:gd name="connsiteX48" fmla="*/ 1428750 w 1428750"/>
              <a:gd name="connsiteY48" fmla="*/ 1228763 h 1752638"/>
              <a:gd name="connsiteX49" fmla="*/ 1419225 w 1428750"/>
              <a:gd name="connsiteY49" fmla="*/ 962063 h 1752638"/>
              <a:gd name="connsiteX50" fmla="*/ 1409700 w 1428750"/>
              <a:gd name="connsiteY50" fmla="*/ 933488 h 1752638"/>
              <a:gd name="connsiteX51" fmla="*/ 1390650 w 1428750"/>
              <a:gd name="connsiteY51" fmla="*/ 904913 h 1752638"/>
              <a:gd name="connsiteX52" fmla="*/ 1371600 w 1428750"/>
              <a:gd name="connsiteY52" fmla="*/ 828713 h 1752638"/>
              <a:gd name="connsiteX53" fmla="*/ 1362075 w 1428750"/>
              <a:gd name="connsiteY53" fmla="*/ 800138 h 1752638"/>
              <a:gd name="connsiteX54" fmla="*/ 1257300 w 1428750"/>
              <a:gd name="connsiteY54" fmla="*/ 790613 h 1752638"/>
              <a:gd name="connsiteX55" fmla="*/ 1228725 w 1428750"/>
              <a:gd name="connsiteY55" fmla="*/ 781088 h 1752638"/>
              <a:gd name="connsiteX56" fmla="*/ 1200150 w 1428750"/>
              <a:gd name="connsiteY56" fmla="*/ 762038 h 1752638"/>
              <a:gd name="connsiteX57" fmla="*/ 1162050 w 1428750"/>
              <a:gd name="connsiteY57" fmla="*/ 752513 h 1752638"/>
              <a:gd name="connsiteX58" fmla="*/ 1152525 w 1428750"/>
              <a:gd name="connsiteY58" fmla="*/ 723938 h 1752638"/>
              <a:gd name="connsiteX59" fmla="*/ 1133475 w 1428750"/>
              <a:gd name="connsiteY59" fmla="*/ 638213 h 1752638"/>
              <a:gd name="connsiteX60" fmla="*/ 1114425 w 1428750"/>
              <a:gd name="connsiteY60" fmla="*/ 609638 h 1752638"/>
              <a:gd name="connsiteX61" fmla="*/ 1028700 w 1428750"/>
              <a:gd name="connsiteY61" fmla="*/ 590588 h 1752638"/>
              <a:gd name="connsiteX62" fmla="*/ 942975 w 1428750"/>
              <a:gd name="connsiteY62" fmla="*/ 542963 h 1752638"/>
              <a:gd name="connsiteX63" fmla="*/ 914400 w 1428750"/>
              <a:gd name="connsiteY63" fmla="*/ 533438 h 1752638"/>
              <a:gd name="connsiteX64" fmla="*/ 895350 w 1428750"/>
              <a:gd name="connsiteY64" fmla="*/ 504863 h 1752638"/>
              <a:gd name="connsiteX65" fmla="*/ 838200 w 1428750"/>
              <a:gd name="connsiteY65" fmla="*/ 485813 h 1752638"/>
              <a:gd name="connsiteX66" fmla="*/ 809625 w 1428750"/>
              <a:gd name="connsiteY66" fmla="*/ 428663 h 1752638"/>
              <a:gd name="connsiteX67" fmla="*/ 800100 w 1428750"/>
              <a:gd name="connsiteY67" fmla="*/ 400088 h 1752638"/>
              <a:gd name="connsiteX68" fmla="*/ 733425 w 1428750"/>
              <a:gd name="connsiteY68" fmla="*/ 314363 h 1752638"/>
              <a:gd name="connsiteX69" fmla="*/ 704850 w 1428750"/>
              <a:gd name="connsiteY69" fmla="*/ 257213 h 1752638"/>
              <a:gd name="connsiteX70" fmla="*/ 676275 w 1428750"/>
              <a:gd name="connsiteY70" fmla="*/ 247688 h 1752638"/>
              <a:gd name="connsiteX71" fmla="*/ 628650 w 1428750"/>
              <a:gd name="connsiteY71" fmla="*/ 209588 h 1752638"/>
              <a:gd name="connsiteX72" fmla="*/ 600075 w 1428750"/>
              <a:gd name="connsiteY72" fmla="*/ 181013 h 1752638"/>
              <a:gd name="connsiteX73" fmla="*/ 571500 w 1428750"/>
              <a:gd name="connsiteY73" fmla="*/ 161963 h 1752638"/>
              <a:gd name="connsiteX74" fmla="*/ 542925 w 1428750"/>
              <a:gd name="connsiteY74" fmla="*/ 133388 h 1752638"/>
              <a:gd name="connsiteX75" fmla="*/ 457200 w 1428750"/>
              <a:gd name="connsiteY75" fmla="*/ 85763 h 1752638"/>
              <a:gd name="connsiteX76" fmla="*/ 428625 w 1428750"/>
              <a:gd name="connsiteY76" fmla="*/ 66713 h 1752638"/>
              <a:gd name="connsiteX77" fmla="*/ 400050 w 1428750"/>
              <a:gd name="connsiteY77" fmla="*/ 57188 h 1752638"/>
              <a:gd name="connsiteX0" fmla="*/ 400050 w 1428750"/>
              <a:gd name="connsiteY0" fmla="*/ 0 h 1695450"/>
              <a:gd name="connsiteX1" fmla="*/ 276225 w 1428750"/>
              <a:gd name="connsiteY1" fmla="*/ 133350 h 1695450"/>
              <a:gd name="connsiteX2" fmla="*/ 257175 w 1428750"/>
              <a:gd name="connsiteY2" fmla="*/ 190500 h 1695450"/>
              <a:gd name="connsiteX3" fmla="*/ 247650 w 1428750"/>
              <a:gd name="connsiteY3" fmla="*/ 257175 h 1695450"/>
              <a:gd name="connsiteX4" fmla="*/ 219075 w 1428750"/>
              <a:gd name="connsiteY4" fmla="*/ 352425 h 1695450"/>
              <a:gd name="connsiteX5" fmla="*/ 200025 w 1428750"/>
              <a:gd name="connsiteY5" fmla="*/ 419100 h 1695450"/>
              <a:gd name="connsiteX6" fmla="*/ 180975 w 1428750"/>
              <a:gd name="connsiteY6" fmla="*/ 514350 h 1695450"/>
              <a:gd name="connsiteX7" fmla="*/ 161925 w 1428750"/>
              <a:gd name="connsiteY7" fmla="*/ 542925 h 1695450"/>
              <a:gd name="connsiteX8" fmla="*/ 152400 w 1428750"/>
              <a:gd name="connsiteY8" fmla="*/ 571500 h 1695450"/>
              <a:gd name="connsiteX9" fmla="*/ 123825 w 1428750"/>
              <a:gd name="connsiteY9" fmla="*/ 600075 h 1695450"/>
              <a:gd name="connsiteX10" fmla="*/ 85725 w 1428750"/>
              <a:gd name="connsiteY10" fmla="*/ 647700 h 1695450"/>
              <a:gd name="connsiteX11" fmla="*/ 66675 w 1428750"/>
              <a:gd name="connsiteY11" fmla="*/ 704850 h 1695450"/>
              <a:gd name="connsiteX12" fmla="*/ 47625 w 1428750"/>
              <a:gd name="connsiteY12" fmla="*/ 762000 h 1695450"/>
              <a:gd name="connsiteX13" fmla="*/ 38100 w 1428750"/>
              <a:gd name="connsiteY13" fmla="*/ 790575 h 1695450"/>
              <a:gd name="connsiteX14" fmla="*/ 19050 w 1428750"/>
              <a:gd name="connsiteY14" fmla="*/ 876300 h 1695450"/>
              <a:gd name="connsiteX15" fmla="*/ 0 w 1428750"/>
              <a:gd name="connsiteY15" fmla="*/ 904875 h 1695450"/>
              <a:gd name="connsiteX16" fmla="*/ 9525 w 1428750"/>
              <a:gd name="connsiteY16" fmla="*/ 1076325 h 1695450"/>
              <a:gd name="connsiteX17" fmla="*/ 38100 w 1428750"/>
              <a:gd name="connsiteY17" fmla="*/ 1162050 h 1695450"/>
              <a:gd name="connsiteX18" fmla="*/ 47625 w 1428750"/>
              <a:gd name="connsiteY18" fmla="*/ 1190625 h 1695450"/>
              <a:gd name="connsiteX19" fmla="*/ 57150 w 1428750"/>
              <a:gd name="connsiteY19" fmla="*/ 1219200 h 1695450"/>
              <a:gd name="connsiteX20" fmla="*/ 85725 w 1428750"/>
              <a:gd name="connsiteY20" fmla="*/ 1247775 h 1695450"/>
              <a:gd name="connsiteX21" fmla="*/ 114300 w 1428750"/>
              <a:gd name="connsiteY21" fmla="*/ 1304925 h 1695450"/>
              <a:gd name="connsiteX22" fmla="*/ 171450 w 1428750"/>
              <a:gd name="connsiteY22" fmla="*/ 1333500 h 1695450"/>
              <a:gd name="connsiteX23" fmla="*/ 200025 w 1428750"/>
              <a:gd name="connsiteY23" fmla="*/ 1371600 h 1695450"/>
              <a:gd name="connsiteX24" fmla="*/ 219075 w 1428750"/>
              <a:gd name="connsiteY24" fmla="*/ 1400175 h 1695450"/>
              <a:gd name="connsiteX25" fmla="*/ 247650 w 1428750"/>
              <a:gd name="connsiteY25" fmla="*/ 1419225 h 1695450"/>
              <a:gd name="connsiteX26" fmla="*/ 266700 w 1428750"/>
              <a:gd name="connsiteY26" fmla="*/ 1447800 h 1695450"/>
              <a:gd name="connsiteX27" fmla="*/ 323850 w 1428750"/>
              <a:gd name="connsiteY27" fmla="*/ 1504950 h 1695450"/>
              <a:gd name="connsiteX28" fmla="*/ 352425 w 1428750"/>
              <a:gd name="connsiteY28" fmla="*/ 1543050 h 1695450"/>
              <a:gd name="connsiteX29" fmla="*/ 381000 w 1428750"/>
              <a:gd name="connsiteY29" fmla="*/ 1571625 h 1695450"/>
              <a:gd name="connsiteX30" fmla="*/ 457200 w 1428750"/>
              <a:gd name="connsiteY30" fmla="*/ 1581150 h 1695450"/>
              <a:gd name="connsiteX31" fmla="*/ 542925 w 1428750"/>
              <a:gd name="connsiteY31" fmla="*/ 1619250 h 1695450"/>
              <a:gd name="connsiteX32" fmla="*/ 609600 w 1428750"/>
              <a:gd name="connsiteY32" fmla="*/ 1647825 h 1695450"/>
              <a:gd name="connsiteX33" fmla="*/ 676275 w 1428750"/>
              <a:gd name="connsiteY33" fmla="*/ 1666875 h 1695450"/>
              <a:gd name="connsiteX34" fmla="*/ 742950 w 1428750"/>
              <a:gd name="connsiteY34" fmla="*/ 1695450 h 1695450"/>
              <a:gd name="connsiteX35" fmla="*/ 1028700 w 1428750"/>
              <a:gd name="connsiteY35" fmla="*/ 1676400 h 1695450"/>
              <a:gd name="connsiteX36" fmla="*/ 1057275 w 1428750"/>
              <a:gd name="connsiteY36" fmla="*/ 1666875 h 1695450"/>
              <a:gd name="connsiteX37" fmla="*/ 1133475 w 1428750"/>
              <a:gd name="connsiteY37" fmla="*/ 1647825 h 1695450"/>
              <a:gd name="connsiteX38" fmla="*/ 1190625 w 1428750"/>
              <a:gd name="connsiteY38" fmla="*/ 1628775 h 1695450"/>
              <a:gd name="connsiteX39" fmla="*/ 1228725 w 1428750"/>
              <a:gd name="connsiteY39" fmla="*/ 1571625 h 1695450"/>
              <a:gd name="connsiteX40" fmla="*/ 1247775 w 1428750"/>
              <a:gd name="connsiteY40" fmla="*/ 1543050 h 1695450"/>
              <a:gd name="connsiteX41" fmla="*/ 1295400 w 1428750"/>
              <a:gd name="connsiteY41" fmla="*/ 1457325 h 1695450"/>
              <a:gd name="connsiteX42" fmla="*/ 1323975 w 1428750"/>
              <a:gd name="connsiteY42" fmla="*/ 1371600 h 1695450"/>
              <a:gd name="connsiteX43" fmla="*/ 1333500 w 1428750"/>
              <a:gd name="connsiteY43" fmla="*/ 1343025 h 1695450"/>
              <a:gd name="connsiteX44" fmla="*/ 1381125 w 1428750"/>
              <a:gd name="connsiteY44" fmla="*/ 1285875 h 1695450"/>
              <a:gd name="connsiteX45" fmla="*/ 1390650 w 1428750"/>
              <a:gd name="connsiteY45" fmla="*/ 1257300 h 1695450"/>
              <a:gd name="connsiteX46" fmla="*/ 1409700 w 1428750"/>
              <a:gd name="connsiteY46" fmla="*/ 1228725 h 1695450"/>
              <a:gd name="connsiteX47" fmla="*/ 1428750 w 1428750"/>
              <a:gd name="connsiteY47" fmla="*/ 1171575 h 1695450"/>
              <a:gd name="connsiteX48" fmla="*/ 1419225 w 1428750"/>
              <a:gd name="connsiteY48" fmla="*/ 904875 h 1695450"/>
              <a:gd name="connsiteX49" fmla="*/ 1409700 w 1428750"/>
              <a:gd name="connsiteY49" fmla="*/ 876300 h 1695450"/>
              <a:gd name="connsiteX50" fmla="*/ 1390650 w 1428750"/>
              <a:gd name="connsiteY50" fmla="*/ 847725 h 1695450"/>
              <a:gd name="connsiteX51" fmla="*/ 1371600 w 1428750"/>
              <a:gd name="connsiteY51" fmla="*/ 771525 h 1695450"/>
              <a:gd name="connsiteX52" fmla="*/ 1362075 w 1428750"/>
              <a:gd name="connsiteY52" fmla="*/ 742950 h 1695450"/>
              <a:gd name="connsiteX53" fmla="*/ 1257300 w 1428750"/>
              <a:gd name="connsiteY53" fmla="*/ 733425 h 1695450"/>
              <a:gd name="connsiteX54" fmla="*/ 1228725 w 1428750"/>
              <a:gd name="connsiteY54" fmla="*/ 723900 h 1695450"/>
              <a:gd name="connsiteX55" fmla="*/ 1200150 w 1428750"/>
              <a:gd name="connsiteY55" fmla="*/ 704850 h 1695450"/>
              <a:gd name="connsiteX56" fmla="*/ 1162050 w 1428750"/>
              <a:gd name="connsiteY56" fmla="*/ 695325 h 1695450"/>
              <a:gd name="connsiteX57" fmla="*/ 1152525 w 1428750"/>
              <a:gd name="connsiteY57" fmla="*/ 666750 h 1695450"/>
              <a:gd name="connsiteX58" fmla="*/ 1133475 w 1428750"/>
              <a:gd name="connsiteY58" fmla="*/ 581025 h 1695450"/>
              <a:gd name="connsiteX59" fmla="*/ 1114425 w 1428750"/>
              <a:gd name="connsiteY59" fmla="*/ 552450 h 1695450"/>
              <a:gd name="connsiteX60" fmla="*/ 1028700 w 1428750"/>
              <a:gd name="connsiteY60" fmla="*/ 533400 h 1695450"/>
              <a:gd name="connsiteX61" fmla="*/ 942975 w 1428750"/>
              <a:gd name="connsiteY61" fmla="*/ 485775 h 1695450"/>
              <a:gd name="connsiteX62" fmla="*/ 914400 w 1428750"/>
              <a:gd name="connsiteY62" fmla="*/ 476250 h 1695450"/>
              <a:gd name="connsiteX63" fmla="*/ 895350 w 1428750"/>
              <a:gd name="connsiteY63" fmla="*/ 447675 h 1695450"/>
              <a:gd name="connsiteX64" fmla="*/ 838200 w 1428750"/>
              <a:gd name="connsiteY64" fmla="*/ 428625 h 1695450"/>
              <a:gd name="connsiteX65" fmla="*/ 809625 w 1428750"/>
              <a:gd name="connsiteY65" fmla="*/ 371475 h 1695450"/>
              <a:gd name="connsiteX66" fmla="*/ 800100 w 1428750"/>
              <a:gd name="connsiteY66" fmla="*/ 342900 h 1695450"/>
              <a:gd name="connsiteX67" fmla="*/ 733425 w 1428750"/>
              <a:gd name="connsiteY67" fmla="*/ 257175 h 1695450"/>
              <a:gd name="connsiteX68" fmla="*/ 704850 w 1428750"/>
              <a:gd name="connsiteY68" fmla="*/ 200025 h 1695450"/>
              <a:gd name="connsiteX69" fmla="*/ 676275 w 1428750"/>
              <a:gd name="connsiteY69" fmla="*/ 190500 h 1695450"/>
              <a:gd name="connsiteX70" fmla="*/ 628650 w 1428750"/>
              <a:gd name="connsiteY70" fmla="*/ 152400 h 1695450"/>
              <a:gd name="connsiteX71" fmla="*/ 600075 w 1428750"/>
              <a:gd name="connsiteY71" fmla="*/ 123825 h 1695450"/>
              <a:gd name="connsiteX72" fmla="*/ 571500 w 1428750"/>
              <a:gd name="connsiteY72" fmla="*/ 104775 h 1695450"/>
              <a:gd name="connsiteX73" fmla="*/ 542925 w 1428750"/>
              <a:gd name="connsiteY73" fmla="*/ 76200 h 1695450"/>
              <a:gd name="connsiteX74" fmla="*/ 457200 w 1428750"/>
              <a:gd name="connsiteY74" fmla="*/ 28575 h 1695450"/>
              <a:gd name="connsiteX75" fmla="*/ 428625 w 1428750"/>
              <a:gd name="connsiteY75" fmla="*/ 9525 h 1695450"/>
              <a:gd name="connsiteX76" fmla="*/ 400050 w 1428750"/>
              <a:gd name="connsiteY76" fmla="*/ 0 h 1695450"/>
              <a:gd name="connsiteX0" fmla="*/ 428625 w 1428750"/>
              <a:gd name="connsiteY0" fmla="*/ 0 h 1685925"/>
              <a:gd name="connsiteX1" fmla="*/ 276225 w 1428750"/>
              <a:gd name="connsiteY1" fmla="*/ 123825 h 1685925"/>
              <a:gd name="connsiteX2" fmla="*/ 257175 w 1428750"/>
              <a:gd name="connsiteY2" fmla="*/ 180975 h 1685925"/>
              <a:gd name="connsiteX3" fmla="*/ 247650 w 1428750"/>
              <a:gd name="connsiteY3" fmla="*/ 247650 h 1685925"/>
              <a:gd name="connsiteX4" fmla="*/ 219075 w 1428750"/>
              <a:gd name="connsiteY4" fmla="*/ 342900 h 1685925"/>
              <a:gd name="connsiteX5" fmla="*/ 200025 w 1428750"/>
              <a:gd name="connsiteY5" fmla="*/ 409575 h 1685925"/>
              <a:gd name="connsiteX6" fmla="*/ 180975 w 1428750"/>
              <a:gd name="connsiteY6" fmla="*/ 504825 h 1685925"/>
              <a:gd name="connsiteX7" fmla="*/ 161925 w 1428750"/>
              <a:gd name="connsiteY7" fmla="*/ 533400 h 1685925"/>
              <a:gd name="connsiteX8" fmla="*/ 152400 w 1428750"/>
              <a:gd name="connsiteY8" fmla="*/ 561975 h 1685925"/>
              <a:gd name="connsiteX9" fmla="*/ 123825 w 1428750"/>
              <a:gd name="connsiteY9" fmla="*/ 590550 h 1685925"/>
              <a:gd name="connsiteX10" fmla="*/ 85725 w 1428750"/>
              <a:gd name="connsiteY10" fmla="*/ 638175 h 1685925"/>
              <a:gd name="connsiteX11" fmla="*/ 66675 w 1428750"/>
              <a:gd name="connsiteY11" fmla="*/ 695325 h 1685925"/>
              <a:gd name="connsiteX12" fmla="*/ 47625 w 1428750"/>
              <a:gd name="connsiteY12" fmla="*/ 752475 h 1685925"/>
              <a:gd name="connsiteX13" fmla="*/ 38100 w 1428750"/>
              <a:gd name="connsiteY13" fmla="*/ 781050 h 1685925"/>
              <a:gd name="connsiteX14" fmla="*/ 19050 w 1428750"/>
              <a:gd name="connsiteY14" fmla="*/ 866775 h 1685925"/>
              <a:gd name="connsiteX15" fmla="*/ 0 w 1428750"/>
              <a:gd name="connsiteY15" fmla="*/ 895350 h 1685925"/>
              <a:gd name="connsiteX16" fmla="*/ 9525 w 1428750"/>
              <a:gd name="connsiteY16" fmla="*/ 1066800 h 1685925"/>
              <a:gd name="connsiteX17" fmla="*/ 38100 w 1428750"/>
              <a:gd name="connsiteY17" fmla="*/ 1152525 h 1685925"/>
              <a:gd name="connsiteX18" fmla="*/ 47625 w 1428750"/>
              <a:gd name="connsiteY18" fmla="*/ 1181100 h 1685925"/>
              <a:gd name="connsiteX19" fmla="*/ 57150 w 1428750"/>
              <a:gd name="connsiteY19" fmla="*/ 1209675 h 1685925"/>
              <a:gd name="connsiteX20" fmla="*/ 85725 w 1428750"/>
              <a:gd name="connsiteY20" fmla="*/ 1238250 h 1685925"/>
              <a:gd name="connsiteX21" fmla="*/ 114300 w 1428750"/>
              <a:gd name="connsiteY21" fmla="*/ 1295400 h 1685925"/>
              <a:gd name="connsiteX22" fmla="*/ 171450 w 1428750"/>
              <a:gd name="connsiteY22" fmla="*/ 1323975 h 1685925"/>
              <a:gd name="connsiteX23" fmla="*/ 200025 w 1428750"/>
              <a:gd name="connsiteY23" fmla="*/ 1362075 h 1685925"/>
              <a:gd name="connsiteX24" fmla="*/ 219075 w 1428750"/>
              <a:gd name="connsiteY24" fmla="*/ 1390650 h 1685925"/>
              <a:gd name="connsiteX25" fmla="*/ 247650 w 1428750"/>
              <a:gd name="connsiteY25" fmla="*/ 1409700 h 1685925"/>
              <a:gd name="connsiteX26" fmla="*/ 266700 w 1428750"/>
              <a:gd name="connsiteY26" fmla="*/ 1438275 h 1685925"/>
              <a:gd name="connsiteX27" fmla="*/ 323850 w 1428750"/>
              <a:gd name="connsiteY27" fmla="*/ 1495425 h 1685925"/>
              <a:gd name="connsiteX28" fmla="*/ 352425 w 1428750"/>
              <a:gd name="connsiteY28" fmla="*/ 1533525 h 1685925"/>
              <a:gd name="connsiteX29" fmla="*/ 381000 w 1428750"/>
              <a:gd name="connsiteY29" fmla="*/ 1562100 h 1685925"/>
              <a:gd name="connsiteX30" fmla="*/ 457200 w 1428750"/>
              <a:gd name="connsiteY30" fmla="*/ 1571625 h 1685925"/>
              <a:gd name="connsiteX31" fmla="*/ 542925 w 1428750"/>
              <a:gd name="connsiteY31" fmla="*/ 1609725 h 1685925"/>
              <a:gd name="connsiteX32" fmla="*/ 609600 w 1428750"/>
              <a:gd name="connsiteY32" fmla="*/ 1638300 h 1685925"/>
              <a:gd name="connsiteX33" fmla="*/ 676275 w 1428750"/>
              <a:gd name="connsiteY33" fmla="*/ 1657350 h 1685925"/>
              <a:gd name="connsiteX34" fmla="*/ 742950 w 1428750"/>
              <a:gd name="connsiteY34" fmla="*/ 1685925 h 1685925"/>
              <a:gd name="connsiteX35" fmla="*/ 1028700 w 1428750"/>
              <a:gd name="connsiteY35" fmla="*/ 1666875 h 1685925"/>
              <a:gd name="connsiteX36" fmla="*/ 1057275 w 1428750"/>
              <a:gd name="connsiteY36" fmla="*/ 1657350 h 1685925"/>
              <a:gd name="connsiteX37" fmla="*/ 1133475 w 1428750"/>
              <a:gd name="connsiteY37" fmla="*/ 1638300 h 1685925"/>
              <a:gd name="connsiteX38" fmla="*/ 1190625 w 1428750"/>
              <a:gd name="connsiteY38" fmla="*/ 1619250 h 1685925"/>
              <a:gd name="connsiteX39" fmla="*/ 1228725 w 1428750"/>
              <a:gd name="connsiteY39" fmla="*/ 1562100 h 1685925"/>
              <a:gd name="connsiteX40" fmla="*/ 1247775 w 1428750"/>
              <a:gd name="connsiteY40" fmla="*/ 1533525 h 1685925"/>
              <a:gd name="connsiteX41" fmla="*/ 1295400 w 1428750"/>
              <a:gd name="connsiteY41" fmla="*/ 1447800 h 1685925"/>
              <a:gd name="connsiteX42" fmla="*/ 1323975 w 1428750"/>
              <a:gd name="connsiteY42" fmla="*/ 1362075 h 1685925"/>
              <a:gd name="connsiteX43" fmla="*/ 1333500 w 1428750"/>
              <a:gd name="connsiteY43" fmla="*/ 1333500 h 1685925"/>
              <a:gd name="connsiteX44" fmla="*/ 1381125 w 1428750"/>
              <a:gd name="connsiteY44" fmla="*/ 1276350 h 1685925"/>
              <a:gd name="connsiteX45" fmla="*/ 1390650 w 1428750"/>
              <a:gd name="connsiteY45" fmla="*/ 1247775 h 1685925"/>
              <a:gd name="connsiteX46" fmla="*/ 1409700 w 1428750"/>
              <a:gd name="connsiteY46" fmla="*/ 1219200 h 1685925"/>
              <a:gd name="connsiteX47" fmla="*/ 1428750 w 1428750"/>
              <a:gd name="connsiteY47" fmla="*/ 1162050 h 1685925"/>
              <a:gd name="connsiteX48" fmla="*/ 1419225 w 1428750"/>
              <a:gd name="connsiteY48" fmla="*/ 895350 h 1685925"/>
              <a:gd name="connsiteX49" fmla="*/ 1409700 w 1428750"/>
              <a:gd name="connsiteY49" fmla="*/ 866775 h 1685925"/>
              <a:gd name="connsiteX50" fmla="*/ 1390650 w 1428750"/>
              <a:gd name="connsiteY50" fmla="*/ 838200 h 1685925"/>
              <a:gd name="connsiteX51" fmla="*/ 1371600 w 1428750"/>
              <a:gd name="connsiteY51" fmla="*/ 762000 h 1685925"/>
              <a:gd name="connsiteX52" fmla="*/ 1362075 w 1428750"/>
              <a:gd name="connsiteY52" fmla="*/ 733425 h 1685925"/>
              <a:gd name="connsiteX53" fmla="*/ 1257300 w 1428750"/>
              <a:gd name="connsiteY53" fmla="*/ 723900 h 1685925"/>
              <a:gd name="connsiteX54" fmla="*/ 1228725 w 1428750"/>
              <a:gd name="connsiteY54" fmla="*/ 714375 h 1685925"/>
              <a:gd name="connsiteX55" fmla="*/ 1200150 w 1428750"/>
              <a:gd name="connsiteY55" fmla="*/ 695325 h 1685925"/>
              <a:gd name="connsiteX56" fmla="*/ 1162050 w 1428750"/>
              <a:gd name="connsiteY56" fmla="*/ 685800 h 1685925"/>
              <a:gd name="connsiteX57" fmla="*/ 1152525 w 1428750"/>
              <a:gd name="connsiteY57" fmla="*/ 657225 h 1685925"/>
              <a:gd name="connsiteX58" fmla="*/ 1133475 w 1428750"/>
              <a:gd name="connsiteY58" fmla="*/ 571500 h 1685925"/>
              <a:gd name="connsiteX59" fmla="*/ 1114425 w 1428750"/>
              <a:gd name="connsiteY59" fmla="*/ 542925 h 1685925"/>
              <a:gd name="connsiteX60" fmla="*/ 1028700 w 1428750"/>
              <a:gd name="connsiteY60" fmla="*/ 523875 h 1685925"/>
              <a:gd name="connsiteX61" fmla="*/ 942975 w 1428750"/>
              <a:gd name="connsiteY61" fmla="*/ 476250 h 1685925"/>
              <a:gd name="connsiteX62" fmla="*/ 914400 w 1428750"/>
              <a:gd name="connsiteY62" fmla="*/ 466725 h 1685925"/>
              <a:gd name="connsiteX63" fmla="*/ 895350 w 1428750"/>
              <a:gd name="connsiteY63" fmla="*/ 438150 h 1685925"/>
              <a:gd name="connsiteX64" fmla="*/ 838200 w 1428750"/>
              <a:gd name="connsiteY64" fmla="*/ 419100 h 1685925"/>
              <a:gd name="connsiteX65" fmla="*/ 809625 w 1428750"/>
              <a:gd name="connsiteY65" fmla="*/ 361950 h 1685925"/>
              <a:gd name="connsiteX66" fmla="*/ 800100 w 1428750"/>
              <a:gd name="connsiteY66" fmla="*/ 333375 h 1685925"/>
              <a:gd name="connsiteX67" fmla="*/ 733425 w 1428750"/>
              <a:gd name="connsiteY67" fmla="*/ 247650 h 1685925"/>
              <a:gd name="connsiteX68" fmla="*/ 704850 w 1428750"/>
              <a:gd name="connsiteY68" fmla="*/ 190500 h 1685925"/>
              <a:gd name="connsiteX69" fmla="*/ 676275 w 1428750"/>
              <a:gd name="connsiteY69" fmla="*/ 180975 h 1685925"/>
              <a:gd name="connsiteX70" fmla="*/ 628650 w 1428750"/>
              <a:gd name="connsiteY70" fmla="*/ 142875 h 1685925"/>
              <a:gd name="connsiteX71" fmla="*/ 600075 w 1428750"/>
              <a:gd name="connsiteY71" fmla="*/ 114300 h 1685925"/>
              <a:gd name="connsiteX72" fmla="*/ 571500 w 1428750"/>
              <a:gd name="connsiteY72" fmla="*/ 95250 h 1685925"/>
              <a:gd name="connsiteX73" fmla="*/ 542925 w 1428750"/>
              <a:gd name="connsiteY73" fmla="*/ 66675 h 1685925"/>
              <a:gd name="connsiteX74" fmla="*/ 457200 w 1428750"/>
              <a:gd name="connsiteY74" fmla="*/ 19050 h 1685925"/>
              <a:gd name="connsiteX75" fmla="*/ 428625 w 1428750"/>
              <a:gd name="connsiteY75" fmla="*/ 0 h 1685925"/>
              <a:gd name="connsiteX0" fmla="*/ 457200 w 1428750"/>
              <a:gd name="connsiteY0" fmla="*/ 11747 h 1678622"/>
              <a:gd name="connsiteX1" fmla="*/ 276225 w 1428750"/>
              <a:gd name="connsiteY1" fmla="*/ 116522 h 1678622"/>
              <a:gd name="connsiteX2" fmla="*/ 257175 w 1428750"/>
              <a:gd name="connsiteY2" fmla="*/ 173672 h 1678622"/>
              <a:gd name="connsiteX3" fmla="*/ 247650 w 1428750"/>
              <a:gd name="connsiteY3" fmla="*/ 240347 h 1678622"/>
              <a:gd name="connsiteX4" fmla="*/ 219075 w 1428750"/>
              <a:gd name="connsiteY4" fmla="*/ 335597 h 1678622"/>
              <a:gd name="connsiteX5" fmla="*/ 200025 w 1428750"/>
              <a:gd name="connsiteY5" fmla="*/ 402272 h 1678622"/>
              <a:gd name="connsiteX6" fmla="*/ 180975 w 1428750"/>
              <a:gd name="connsiteY6" fmla="*/ 497522 h 1678622"/>
              <a:gd name="connsiteX7" fmla="*/ 161925 w 1428750"/>
              <a:gd name="connsiteY7" fmla="*/ 526097 h 1678622"/>
              <a:gd name="connsiteX8" fmla="*/ 152400 w 1428750"/>
              <a:gd name="connsiteY8" fmla="*/ 554672 h 1678622"/>
              <a:gd name="connsiteX9" fmla="*/ 123825 w 1428750"/>
              <a:gd name="connsiteY9" fmla="*/ 583247 h 1678622"/>
              <a:gd name="connsiteX10" fmla="*/ 85725 w 1428750"/>
              <a:gd name="connsiteY10" fmla="*/ 630872 h 1678622"/>
              <a:gd name="connsiteX11" fmla="*/ 66675 w 1428750"/>
              <a:gd name="connsiteY11" fmla="*/ 688022 h 1678622"/>
              <a:gd name="connsiteX12" fmla="*/ 47625 w 1428750"/>
              <a:gd name="connsiteY12" fmla="*/ 745172 h 1678622"/>
              <a:gd name="connsiteX13" fmla="*/ 38100 w 1428750"/>
              <a:gd name="connsiteY13" fmla="*/ 773747 h 1678622"/>
              <a:gd name="connsiteX14" fmla="*/ 19050 w 1428750"/>
              <a:gd name="connsiteY14" fmla="*/ 859472 h 1678622"/>
              <a:gd name="connsiteX15" fmla="*/ 0 w 1428750"/>
              <a:gd name="connsiteY15" fmla="*/ 888047 h 1678622"/>
              <a:gd name="connsiteX16" fmla="*/ 9525 w 1428750"/>
              <a:gd name="connsiteY16" fmla="*/ 1059497 h 1678622"/>
              <a:gd name="connsiteX17" fmla="*/ 38100 w 1428750"/>
              <a:gd name="connsiteY17" fmla="*/ 1145222 h 1678622"/>
              <a:gd name="connsiteX18" fmla="*/ 47625 w 1428750"/>
              <a:gd name="connsiteY18" fmla="*/ 1173797 h 1678622"/>
              <a:gd name="connsiteX19" fmla="*/ 57150 w 1428750"/>
              <a:gd name="connsiteY19" fmla="*/ 1202372 h 1678622"/>
              <a:gd name="connsiteX20" fmla="*/ 85725 w 1428750"/>
              <a:gd name="connsiteY20" fmla="*/ 1230947 h 1678622"/>
              <a:gd name="connsiteX21" fmla="*/ 114300 w 1428750"/>
              <a:gd name="connsiteY21" fmla="*/ 1288097 h 1678622"/>
              <a:gd name="connsiteX22" fmla="*/ 171450 w 1428750"/>
              <a:gd name="connsiteY22" fmla="*/ 1316672 h 1678622"/>
              <a:gd name="connsiteX23" fmla="*/ 200025 w 1428750"/>
              <a:gd name="connsiteY23" fmla="*/ 1354772 h 1678622"/>
              <a:gd name="connsiteX24" fmla="*/ 219075 w 1428750"/>
              <a:gd name="connsiteY24" fmla="*/ 1383347 h 1678622"/>
              <a:gd name="connsiteX25" fmla="*/ 247650 w 1428750"/>
              <a:gd name="connsiteY25" fmla="*/ 1402397 h 1678622"/>
              <a:gd name="connsiteX26" fmla="*/ 266700 w 1428750"/>
              <a:gd name="connsiteY26" fmla="*/ 1430972 h 1678622"/>
              <a:gd name="connsiteX27" fmla="*/ 323850 w 1428750"/>
              <a:gd name="connsiteY27" fmla="*/ 1488122 h 1678622"/>
              <a:gd name="connsiteX28" fmla="*/ 352425 w 1428750"/>
              <a:gd name="connsiteY28" fmla="*/ 1526222 h 1678622"/>
              <a:gd name="connsiteX29" fmla="*/ 381000 w 1428750"/>
              <a:gd name="connsiteY29" fmla="*/ 1554797 h 1678622"/>
              <a:gd name="connsiteX30" fmla="*/ 457200 w 1428750"/>
              <a:gd name="connsiteY30" fmla="*/ 1564322 h 1678622"/>
              <a:gd name="connsiteX31" fmla="*/ 542925 w 1428750"/>
              <a:gd name="connsiteY31" fmla="*/ 1602422 h 1678622"/>
              <a:gd name="connsiteX32" fmla="*/ 609600 w 1428750"/>
              <a:gd name="connsiteY32" fmla="*/ 1630997 h 1678622"/>
              <a:gd name="connsiteX33" fmla="*/ 676275 w 1428750"/>
              <a:gd name="connsiteY33" fmla="*/ 1650047 h 1678622"/>
              <a:gd name="connsiteX34" fmla="*/ 742950 w 1428750"/>
              <a:gd name="connsiteY34" fmla="*/ 1678622 h 1678622"/>
              <a:gd name="connsiteX35" fmla="*/ 1028700 w 1428750"/>
              <a:gd name="connsiteY35" fmla="*/ 1659572 h 1678622"/>
              <a:gd name="connsiteX36" fmla="*/ 1057275 w 1428750"/>
              <a:gd name="connsiteY36" fmla="*/ 1650047 h 1678622"/>
              <a:gd name="connsiteX37" fmla="*/ 1133475 w 1428750"/>
              <a:gd name="connsiteY37" fmla="*/ 1630997 h 1678622"/>
              <a:gd name="connsiteX38" fmla="*/ 1190625 w 1428750"/>
              <a:gd name="connsiteY38" fmla="*/ 1611947 h 1678622"/>
              <a:gd name="connsiteX39" fmla="*/ 1228725 w 1428750"/>
              <a:gd name="connsiteY39" fmla="*/ 1554797 h 1678622"/>
              <a:gd name="connsiteX40" fmla="*/ 1247775 w 1428750"/>
              <a:gd name="connsiteY40" fmla="*/ 1526222 h 1678622"/>
              <a:gd name="connsiteX41" fmla="*/ 1295400 w 1428750"/>
              <a:gd name="connsiteY41" fmla="*/ 1440497 h 1678622"/>
              <a:gd name="connsiteX42" fmla="*/ 1323975 w 1428750"/>
              <a:gd name="connsiteY42" fmla="*/ 1354772 h 1678622"/>
              <a:gd name="connsiteX43" fmla="*/ 1333500 w 1428750"/>
              <a:gd name="connsiteY43" fmla="*/ 1326197 h 1678622"/>
              <a:gd name="connsiteX44" fmla="*/ 1381125 w 1428750"/>
              <a:gd name="connsiteY44" fmla="*/ 1269047 h 1678622"/>
              <a:gd name="connsiteX45" fmla="*/ 1390650 w 1428750"/>
              <a:gd name="connsiteY45" fmla="*/ 1240472 h 1678622"/>
              <a:gd name="connsiteX46" fmla="*/ 1409700 w 1428750"/>
              <a:gd name="connsiteY46" fmla="*/ 1211897 h 1678622"/>
              <a:gd name="connsiteX47" fmla="*/ 1428750 w 1428750"/>
              <a:gd name="connsiteY47" fmla="*/ 1154747 h 1678622"/>
              <a:gd name="connsiteX48" fmla="*/ 1419225 w 1428750"/>
              <a:gd name="connsiteY48" fmla="*/ 888047 h 1678622"/>
              <a:gd name="connsiteX49" fmla="*/ 1409700 w 1428750"/>
              <a:gd name="connsiteY49" fmla="*/ 859472 h 1678622"/>
              <a:gd name="connsiteX50" fmla="*/ 1390650 w 1428750"/>
              <a:gd name="connsiteY50" fmla="*/ 830897 h 1678622"/>
              <a:gd name="connsiteX51" fmla="*/ 1371600 w 1428750"/>
              <a:gd name="connsiteY51" fmla="*/ 754697 h 1678622"/>
              <a:gd name="connsiteX52" fmla="*/ 1362075 w 1428750"/>
              <a:gd name="connsiteY52" fmla="*/ 726122 h 1678622"/>
              <a:gd name="connsiteX53" fmla="*/ 1257300 w 1428750"/>
              <a:gd name="connsiteY53" fmla="*/ 716597 h 1678622"/>
              <a:gd name="connsiteX54" fmla="*/ 1228725 w 1428750"/>
              <a:gd name="connsiteY54" fmla="*/ 707072 h 1678622"/>
              <a:gd name="connsiteX55" fmla="*/ 1200150 w 1428750"/>
              <a:gd name="connsiteY55" fmla="*/ 688022 h 1678622"/>
              <a:gd name="connsiteX56" fmla="*/ 1162050 w 1428750"/>
              <a:gd name="connsiteY56" fmla="*/ 678497 h 1678622"/>
              <a:gd name="connsiteX57" fmla="*/ 1152525 w 1428750"/>
              <a:gd name="connsiteY57" fmla="*/ 649922 h 1678622"/>
              <a:gd name="connsiteX58" fmla="*/ 1133475 w 1428750"/>
              <a:gd name="connsiteY58" fmla="*/ 564197 h 1678622"/>
              <a:gd name="connsiteX59" fmla="*/ 1114425 w 1428750"/>
              <a:gd name="connsiteY59" fmla="*/ 535622 h 1678622"/>
              <a:gd name="connsiteX60" fmla="*/ 1028700 w 1428750"/>
              <a:gd name="connsiteY60" fmla="*/ 516572 h 1678622"/>
              <a:gd name="connsiteX61" fmla="*/ 942975 w 1428750"/>
              <a:gd name="connsiteY61" fmla="*/ 468947 h 1678622"/>
              <a:gd name="connsiteX62" fmla="*/ 914400 w 1428750"/>
              <a:gd name="connsiteY62" fmla="*/ 459422 h 1678622"/>
              <a:gd name="connsiteX63" fmla="*/ 895350 w 1428750"/>
              <a:gd name="connsiteY63" fmla="*/ 430847 h 1678622"/>
              <a:gd name="connsiteX64" fmla="*/ 838200 w 1428750"/>
              <a:gd name="connsiteY64" fmla="*/ 411797 h 1678622"/>
              <a:gd name="connsiteX65" fmla="*/ 809625 w 1428750"/>
              <a:gd name="connsiteY65" fmla="*/ 354647 h 1678622"/>
              <a:gd name="connsiteX66" fmla="*/ 800100 w 1428750"/>
              <a:gd name="connsiteY66" fmla="*/ 326072 h 1678622"/>
              <a:gd name="connsiteX67" fmla="*/ 733425 w 1428750"/>
              <a:gd name="connsiteY67" fmla="*/ 240347 h 1678622"/>
              <a:gd name="connsiteX68" fmla="*/ 704850 w 1428750"/>
              <a:gd name="connsiteY68" fmla="*/ 183197 h 1678622"/>
              <a:gd name="connsiteX69" fmla="*/ 676275 w 1428750"/>
              <a:gd name="connsiteY69" fmla="*/ 173672 h 1678622"/>
              <a:gd name="connsiteX70" fmla="*/ 628650 w 1428750"/>
              <a:gd name="connsiteY70" fmla="*/ 135572 h 1678622"/>
              <a:gd name="connsiteX71" fmla="*/ 600075 w 1428750"/>
              <a:gd name="connsiteY71" fmla="*/ 106997 h 1678622"/>
              <a:gd name="connsiteX72" fmla="*/ 571500 w 1428750"/>
              <a:gd name="connsiteY72" fmla="*/ 87947 h 1678622"/>
              <a:gd name="connsiteX73" fmla="*/ 542925 w 1428750"/>
              <a:gd name="connsiteY73" fmla="*/ 59372 h 1678622"/>
              <a:gd name="connsiteX74" fmla="*/ 457200 w 1428750"/>
              <a:gd name="connsiteY74" fmla="*/ 11747 h 1678622"/>
              <a:gd name="connsiteX0" fmla="*/ 542925 w 1428750"/>
              <a:gd name="connsiteY0" fmla="*/ 604 h 1619854"/>
              <a:gd name="connsiteX1" fmla="*/ 276225 w 1428750"/>
              <a:gd name="connsiteY1" fmla="*/ 57754 h 1619854"/>
              <a:gd name="connsiteX2" fmla="*/ 257175 w 1428750"/>
              <a:gd name="connsiteY2" fmla="*/ 114904 h 1619854"/>
              <a:gd name="connsiteX3" fmla="*/ 247650 w 1428750"/>
              <a:gd name="connsiteY3" fmla="*/ 181579 h 1619854"/>
              <a:gd name="connsiteX4" fmla="*/ 219075 w 1428750"/>
              <a:gd name="connsiteY4" fmla="*/ 276829 h 1619854"/>
              <a:gd name="connsiteX5" fmla="*/ 200025 w 1428750"/>
              <a:gd name="connsiteY5" fmla="*/ 343504 h 1619854"/>
              <a:gd name="connsiteX6" fmla="*/ 180975 w 1428750"/>
              <a:gd name="connsiteY6" fmla="*/ 438754 h 1619854"/>
              <a:gd name="connsiteX7" fmla="*/ 161925 w 1428750"/>
              <a:gd name="connsiteY7" fmla="*/ 467329 h 1619854"/>
              <a:gd name="connsiteX8" fmla="*/ 152400 w 1428750"/>
              <a:gd name="connsiteY8" fmla="*/ 495904 h 1619854"/>
              <a:gd name="connsiteX9" fmla="*/ 123825 w 1428750"/>
              <a:gd name="connsiteY9" fmla="*/ 524479 h 1619854"/>
              <a:gd name="connsiteX10" fmla="*/ 85725 w 1428750"/>
              <a:gd name="connsiteY10" fmla="*/ 572104 h 1619854"/>
              <a:gd name="connsiteX11" fmla="*/ 66675 w 1428750"/>
              <a:gd name="connsiteY11" fmla="*/ 629254 h 1619854"/>
              <a:gd name="connsiteX12" fmla="*/ 47625 w 1428750"/>
              <a:gd name="connsiteY12" fmla="*/ 686404 h 1619854"/>
              <a:gd name="connsiteX13" fmla="*/ 38100 w 1428750"/>
              <a:gd name="connsiteY13" fmla="*/ 714979 h 1619854"/>
              <a:gd name="connsiteX14" fmla="*/ 19050 w 1428750"/>
              <a:gd name="connsiteY14" fmla="*/ 800704 h 1619854"/>
              <a:gd name="connsiteX15" fmla="*/ 0 w 1428750"/>
              <a:gd name="connsiteY15" fmla="*/ 829279 h 1619854"/>
              <a:gd name="connsiteX16" fmla="*/ 9525 w 1428750"/>
              <a:gd name="connsiteY16" fmla="*/ 1000729 h 1619854"/>
              <a:gd name="connsiteX17" fmla="*/ 38100 w 1428750"/>
              <a:gd name="connsiteY17" fmla="*/ 1086454 h 1619854"/>
              <a:gd name="connsiteX18" fmla="*/ 47625 w 1428750"/>
              <a:gd name="connsiteY18" fmla="*/ 1115029 h 1619854"/>
              <a:gd name="connsiteX19" fmla="*/ 57150 w 1428750"/>
              <a:gd name="connsiteY19" fmla="*/ 1143604 h 1619854"/>
              <a:gd name="connsiteX20" fmla="*/ 85725 w 1428750"/>
              <a:gd name="connsiteY20" fmla="*/ 1172179 h 1619854"/>
              <a:gd name="connsiteX21" fmla="*/ 114300 w 1428750"/>
              <a:gd name="connsiteY21" fmla="*/ 1229329 h 1619854"/>
              <a:gd name="connsiteX22" fmla="*/ 171450 w 1428750"/>
              <a:gd name="connsiteY22" fmla="*/ 1257904 h 1619854"/>
              <a:gd name="connsiteX23" fmla="*/ 200025 w 1428750"/>
              <a:gd name="connsiteY23" fmla="*/ 1296004 h 1619854"/>
              <a:gd name="connsiteX24" fmla="*/ 219075 w 1428750"/>
              <a:gd name="connsiteY24" fmla="*/ 1324579 h 1619854"/>
              <a:gd name="connsiteX25" fmla="*/ 247650 w 1428750"/>
              <a:gd name="connsiteY25" fmla="*/ 1343629 h 1619854"/>
              <a:gd name="connsiteX26" fmla="*/ 266700 w 1428750"/>
              <a:gd name="connsiteY26" fmla="*/ 1372204 h 1619854"/>
              <a:gd name="connsiteX27" fmla="*/ 323850 w 1428750"/>
              <a:gd name="connsiteY27" fmla="*/ 1429354 h 1619854"/>
              <a:gd name="connsiteX28" fmla="*/ 352425 w 1428750"/>
              <a:gd name="connsiteY28" fmla="*/ 1467454 h 1619854"/>
              <a:gd name="connsiteX29" fmla="*/ 381000 w 1428750"/>
              <a:gd name="connsiteY29" fmla="*/ 1496029 h 1619854"/>
              <a:gd name="connsiteX30" fmla="*/ 457200 w 1428750"/>
              <a:gd name="connsiteY30" fmla="*/ 1505554 h 1619854"/>
              <a:gd name="connsiteX31" fmla="*/ 542925 w 1428750"/>
              <a:gd name="connsiteY31" fmla="*/ 1543654 h 1619854"/>
              <a:gd name="connsiteX32" fmla="*/ 609600 w 1428750"/>
              <a:gd name="connsiteY32" fmla="*/ 1572229 h 1619854"/>
              <a:gd name="connsiteX33" fmla="*/ 676275 w 1428750"/>
              <a:gd name="connsiteY33" fmla="*/ 1591279 h 1619854"/>
              <a:gd name="connsiteX34" fmla="*/ 742950 w 1428750"/>
              <a:gd name="connsiteY34" fmla="*/ 1619854 h 1619854"/>
              <a:gd name="connsiteX35" fmla="*/ 1028700 w 1428750"/>
              <a:gd name="connsiteY35" fmla="*/ 1600804 h 1619854"/>
              <a:gd name="connsiteX36" fmla="*/ 1057275 w 1428750"/>
              <a:gd name="connsiteY36" fmla="*/ 1591279 h 1619854"/>
              <a:gd name="connsiteX37" fmla="*/ 1133475 w 1428750"/>
              <a:gd name="connsiteY37" fmla="*/ 1572229 h 1619854"/>
              <a:gd name="connsiteX38" fmla="*/ 1190625 w 1428750"/>
              <a:gd name="connsiteY38" fmla="*/ 1553179 h 1619854"/>
              <a:gd name="connsiteX39" fmla="*/ 1228725 w 1428750"/>
              <a:gd name="connsiteY39" fmla="*/ 1496029 h 1619854"/>
              <a:gd name="connsiteX40" fmla="*/ 1247775 w 1428750"/>
              <a:gd name="connsiteY40" fmla="*/ 1467454 h 1619854"/>
              <a:gd name="connsiteX41" fmla="*/ 1295400 w 1428750"/>
              <a:gd name="connsiteY41" fmla="*/ 1381729 h 1619854"/>
              <a:gd name="connsiteX42" fmla="*/ 1323975 w 1428750"/>
              <a:gd name="connsiteY42" fmla="*/ 1296004 h 1619854"/>
              <a:gd name="connsiteX43" fmla="*/ 1333500 w 1428750"/>
              <a:gd name="connsiteY43" fmla="*/ 1267429 h 1619854"/>
              <a:gd name="connsiteX44" fmla="*/ 1381125 w 1428750"/>
              <a:gd name="connsiteY44" fmla="*/ 1210279 h 1619854"/>
              <a:gd name="connsiteX45" fmla="*/ 1390650 w 1428750"/>
              <a:gd name="connsiteY45" fmla="*/ 1181704 h 1619854"/>
              <a:gd name="connsiteX46" fmla="*/ 1409700 w 1428750"/>
              <a:gd name="connsiteY46" fmla="*/ 1153129 h 1619854"/>
              <a:gd name="connsiteX47" fmla="*/ 1428750 w 1428750"/>
              <a:gd name="connsiteY47" fmla="*/ 1095979 h 1619854"/>
              <a:gd name="connsiteX48" fmla="*/ 1419225 w 1428750"/>
              <a:gd name="connsiteY48" fmla="*/ 829279 h 1619854"/>
              <a:gd name="connsiteX49" fmla="*/ 1409700 w 1428750"/>
              <a:gd name="connsiteY49" fmla="*/ 800704 h 1619854"/>
              <a:gd name="connsiteX50" fmla="*/ 1390650 w 1428750"/>
              <a:gd name="connsiteY50" fmla="*/ 772129 h 1619854"/>
              <a:gd name="connsiteX51" fmla="*/ 1371600 w 1428750"/>
              <a:gd name="connsiteY51" fmla="*/ 695929 h 1619854"/>
              <a:gd name="connsiteX52" fmla="*/ 1362075 w 1428750"/>
              <a:gd name="connsiteY52" fmla="*/ 667354 h 1619854"/>
              <a:gd name="connsiteX53" fmla="*/ 1257300 w 1428750"/>
              <a:gd name="connsiteY53" fmla="*/ 657829 h 1619854"/>
              <a:gd name="connsiteX54" fmla="*/ 1228725 w 1428750"/>
              <a:gd name="connsiteY54" fmla="*/ 648304 h 1619854"/>
              <a:gd name="connsiteX55" fmla="*/ 1200150 w 1428750"/>
              <a:gd name="connsiteY55" fmla="*/ 629254 h 1619854"/>
              <a:gd name="connsiteX56" fmla="*/ 1162050 w 1428750"/>
              <a:gd name="connsiteY56" fmla="*/ 619729 h 1619854"/>
              <a:gd name="connsiteX57" fmla="*/ 1152525 w 1428750"/>
              <a:gd name="connsiteY57" fmla="*/ 591154 h 1619854"/>
              <a:gd name="connsiteX58" fmla="*/ 1133475 w 1428750"/>
              <a:gd name="connsiteY58" fmla="*/ 505429 h 1619854"/>
              <a:gd name="connsiteX59" fmla="*/ 1114425 w 1428750"/>
              <a:gd name="connsiteY59" fmla="*/ 476854 h 1619854"/>
              <a:gd name="connsiteX60" fmla="*/ 1028700 w 1428750"/>
              <a:gd name="connsiteY60" fmla="*/ 457804 h 1619854"/>
              <a:gd name="connsiteX61" fmla="*/ 942975 w 1428750"/>
              <a:gd name="connsiteY61" fmla="*/ 410179 h 1619854"/>
              <a:gd name="connsiteX62" fmla="*/ 914400 w 1428750"/>
              <a:gd name="connsiteY62" fmla="*/ 400654 h 1619854"/>
              <a:gd name="connsiteX63" fmla="*/ 895350 w 1428750"/>
              <a:gd name="connsiteY63" fmla="*/ 372079 h 1619854"/>
              <a:gd name="connsiteX64" fmla="*/ 838200 w 1428750"/>
              <a:gd name="connsiteY64" fmla="*/ 353029 h 1619854"/>
              <a:gd name="connsiteX65" fmla="*/ 809625 w 1428750"/>
              <a:gd name="connsiteY65" fmla="*/ 295879 h 1619854"/>
              <a:gd name="connsiteX66" fmla="*/ 800100 w 1428750"/>
              <a:gd name="connsiteY66" fmla="*/ 267304 h 1619854"/>
              <a:gd name="connsiteX67" fmla="*/ 733425 w 1428750"/>
              <a:gd name="connsiteY67" fmla="*/ 181579 h 1619854"/>
              <a:gd name="connsiteX68" fmla="*/ 704850 w 1428750"/>
              <a:gd name="connsiteY68" fmla="*/ 124429 h 1619854"/>
              <a:gd name="connsiteX69" fmla="*/ 676275 w 1428750"/>
              <a:gd name="connsiteY69" fmla="*/ 114904 h 1619854"/>
              <a:gd name="connsiteX70" fmla="*/ 628650 w 1428750"/>
              <a:gd name="connsiteY70" fmla="*/ 76804 h 1619854"/>
              <a:gd name="connsiteX71" fmla="*/ 600075 w 1428750"/>
              <a:gd name="connsiteY71" fmla="*/ 48229 h 1619854"/>
              <a:gd name="connsiteX72" fmla="*/ 571500 w 1428750"/>
              <a:gd name="connsiteY72" fmla="*/ 29179 h 1619854"/>
              <a:gd name="connsiteX73" fmla="*/ 542925 w 1428750"/>
              <a:gd name="connsiteY73" fmla="*/ 604 h 1619854"/>
              <a:gd name="connsiteX0" fmla="*/ 571500 w 1428750"/>
              <a:gd name="connsiteY0" fmla="*/ 131 h 1590806"/>
              <a:gd name="connsiteX1" fmla="*/ 276225 w 1428750"/>
              <a:gd name="connsiteY1" fmla="*/ 28706 h 1590806"/>
              <a:gd name="connsiteX2" fmla="*/ 257175 w 1428750"/>
              <a:gd name="connsiteY2" fmla="*/ 85856 h 1590806"/>
              <a:gd name="connsiteX3" fmla="*/ 247650 w 1428750"/>
              <a:gd name="connsiteY3" fmla="*/ 152531 h 1590806"/>
              <a:gd name="connsiteX4" fmla="*/ 219075 w 1428750"/>
              <a:gd name="connsiteY4" fmla="*/ 247781 h 1590806"/>
              <a:gd name="connsiteX5" fmla="*/ 200025 w 1428750"/>
              <a:gd name="connsiteY5" fmla="*/ 314456 h 1590806"/>
              <a:gd name="connsiteX6" fmla="*/ 180975 w 1428750"/>
              <a:gd name="connsiteY6" fmla="*/ 409706 h 1590806"/>
              <a:gd name="connsiteX7" fmla="*/ 161925 w 1428750"/>
              <a:gd name="connsiteY7" fmla="*/ 438281 h 1590806"/>
              <a:gd name="connsiteX8" fmla="*/ 152400 w 1428750"/>
              <a:gd name="connsiteY8" fmla="*/ 466856 h 1590806"/>
              <a:gd name="connsiteX9" fmla="*/ 123825 w 1428750"/>
              <a:gd name="connsiteY9" fmla="*/ 495431 h 1590806"/>
              <a:gd name="connsiteX10" fmla="*/ 85725 w 1428750"/>
              <a:gd name="connsiteY10" fmla="*/ 543056 h 1590806"/>
              <a:gd name="connsiteX11" fmla="*/ 66675 w 1428750"/>
              <a:gd name="connsiteY11" fmla="*/ 600206 h 1590806"/>
              <a:gd name="connsiteX12" fmla="*/ 47625 w 1428750"/>
              <a:gd name="connsiteY12" fmla="*/ 657356 h 1590806"/>
              <a:gd name="connsiteX13" fmla="*/ 38100 w 1428750"/>
              <a:gd name="connsiteY13" fmla="*/ 685931 h 1590806"/>
              <a:gd name="connsiteX14" fmla="*/ 19050 w 1428750"/>
              <a:gd name="connsiteY14" fmla="*/ 771656 h 1590806"/>
              <a:gd name="connsiteX15" fmla="*/ 0 w 1428750"/>
              <a:gd name="connsiteY15" fmla="*/ 800231 h 1590806"/>
              <a:gd name="connsiteX16" fmla="*/ 9525 w 1428750"/>
              <a:gd name="connsiteY16" fmla="*/ 971681 h 1590806"/>
              <a:gd name="connsiteX17" fmla="*/ 38100 w 1428750"/>
              <a:gd name="connsiteY17" fmla="*/ 1057406 h 1590806"/>
              <a:gd name="connsiteX18" fmla="*/ 47625 w 1428750"/>
              <a:gd name="connsiteY18" fmla="*/ 1085981 h 1590806"/>
              <a:gd name="connsiteX19" fmla="*/ 57150 w 1428750"/>
              <a:gd name="connsiteY19" fmla="*/ 1114556 h 1590806"/>
              <a:gd name="connsiteX20" fmla="*/ 85725 w 1428750"/>
              <a:gd name="connsiteY20" fmla="*/ 1143131 h 1590806"/>
              <a:gd name="connsiteX21" fmla="*/ 114300 w 1428750"/>
              <a:gd name="connsiteY21" fmla="*/ 1200281 h 1590806"/>
              <a:gd name="connsiteX22" fmla="*/ 171450 w 1428750"/>
              <a:gd name="connsiteY22" fmla="*/ 1228856 h 1590806"/>
              <a:gd name="connsiteX23" fmla="*/ 200025 w 1428750"/>
              <a:gd name="connsiteY23" fmla="*/ 1266956 h 1590806"/>
              <a:gd name="connsiteX24" fmla="*/ 219075 w 1428750"/>
              <a:gd name="connsiteY24" fmla="*/ 1295531 h 1590806"/>
              <a:gd name="connsiteX25" fmla="*/ 247650 w 1428750"/>
              <a:gd name="connsiteY25" fmla="*/ 1314581 h 1590806"/>
              <a:gd name="connsiteX26" fmla="*/ 266700 w 1428750"/>
              <a:gd name="connsiteY26" fmla="*/ 1343156 h 1590806"/>
              <a:gd name="connsiteX27" fmla="*/ 323850 w 1428750"/>
              <a:gd name="connsiteY27" fmla="*/ 1400306 h 1590806"/>
              <a:gd name="connsiteX28" fmla="*/ 352425 w 1428750"/>
              <a:gd name="connsiteY28" fmla="*/ 1438406 h 1590806"/>
              <a:gd name="connsiteX29" fmla="*/ 381000 w 1428750"/>
              <a:gd name="connsiteY29" fmla="*/ 1466981 h 1590806"/>
              <a:gd name="connsiteX30" fmla="*/ 457200 w 1428750"/>
              <a:gd name="connsiteY30" fmla="*/ 1476506 h 1590806"/>
              <a:gd name="connsiteX31" fmla="*/ 542925 w 1428750"/>
              <a:gd name="connsiteY31" fmla="*/ 1514606 h 1590806"/>
              <a:gd name="connsiteX32" fmla="*/ 609600 w 1428750"/>
              <a:gd name="connsiteY32" fmla="*/ 1543181 h 1590806"/>
              <a:gd name="connsiteX33" fmla="*/ 676275 w 1428750"/>
              <a:gd name="connsiteY33" fmla="*/ 1562231 h 1590806"/>
              <a:gd name="connsiteX34" fmla="*/ 742950 w 1428750"/>
              <a:gd name="connsiteY34" fmla="*/ 1590806 h 1590806"/>
              <a:gd name="connsiteX35" fmla="*/ 1028700 w 1428750"/>
              <a:gd name="connsiteY35" fmla="*/ 1571756 h 1590806"/>
              <a:gd name="connsiteX36" fmla="*/ 1057275 w 1428750"/>
              <a:gd name="connsiteY36" fmla="*/ 1562231 h 1590806"/>
              <a:gd name="connsiteX37" fmla="*/ 1133475 w 1428750"/>
              <a:gd name="connsiteY37" fmla="*/ 1543181 h 1590806"/>
              <a:gd name="connsiteX38" fmla="*/ 1190625 w 1428750"/>
              <a:gd name="connsiteY38" fmla="*/ 1524131 h 1590806"/>
              <a:gd name="connsiteX39" fmla="*/ 1228725 w 1428750"/>
              <a:gd name="connsiteY39" fmla="*/ 1466981 h 1590806"/>
              <a:gd name="connsiteX40" fmla="*/ 1247775 w 1428750"/>
              <a:gd name="connsiteY40" fmla="*/ 1438406 h 1590806"/>
              <a:gd name="connsiteX41" fmla="*/ 1295400 w 1428750"/>
              <a:gd name="connsiteY41" fmla="*/ 1352681 h 1590806"/>
              <a:gd name="connsiteX42" fmla="*/ 1323975 w 1428750"/>
              <a:gd name="connsiteY42" fmla="*/ 1266956 h 1590806"/>
              <a:gd name="connsiteX43" fmla="*/ 1333500 w 1428750"/>
              <a:gd name="connsiteY43" fmla="*/ 1238381 h 1590806"/>
              <a:gd name="connsiteX44" fmla="*/ 1381125 w 1428750"/>
              <a:gd name="connsiteY44" fmla="*/ 1181231 h 1590806"/>
              <a:gd name="connsiteX45" fmla="*/ 1390650 w 1428750"/>
              <a:gd name="connsiteY45" fmla="*/ 1152656 h 1590806"/>
              <a:gd name="connsiteX46" fmla="*/ 1409700 w 1428750"/>
              <a:gd name="connsiteY46" fmla="*/ 1124081 h 1590806"/>
              <a:gd name="connsiteX47" fmla="*/ 1428750 w 1428750"/>
              <a:gd name="connsiteY47" fmla="*/ 1066931 h 1590806"/>
              <a:gd name="connsiteX48" fmla="*/ 1419225 w 1428750"/>
              <a:gd name="connsiteY48" fmla="*/ 800231 h 1590806"/>
              <a:gd name="connsiteX49" fmla="*/ 1409700 w 1428750"/>
              <a:gd name="connsiteY49" fmla="*/ 771656 h 1590806"/>
              <a:gd name="connsiteX50" fmla="*/ 1390650 w 1428750"/>
              <a:gd name="connsiteY50" fmla="*/ 743081 h 1590806"/>
              <a:gd name="connsiteX51" fmla="*/ 1371600 w 1428750"/>
              <a:gd name="connsiteY51" fmla="*/ 666881 h 1590806"/>
              <a:gd name="connsiteX52" fmla="*/ 1362075 w 1428750"/>
              <a:gd name="connsiteY52" fmla="*/ 638306 h 1590806"/>
              <a:gd name="connsiteX53" fmla="*/ 1257300 w 1428750"/>
              <a:gd name="connsiteY53" fmla="*/ 628781 h 1590806"/>
              <a:gd name="connsiteX54" fmla="*/ 1228725 w 1428750"/>
              <a:gd name="connsiteY54" fmla="*/ 619256 h 1590806"/>
              <a:gd name="connsiteX55" fmla="*/ 1200150 w 1428750"/>
              <a:gd name="connsiteY55" fmla="*/ 600206 h 1590806"/>
              <a:gd name="connsiteX56" fmla="*/ 1162050 w 1428750"/>
              <a:gd name="connsiteY56" fmla="*/ 590681 h 1590806"/>
              <a:gd name="connsiteX57" fmla="*/ 1152525 w 1428750"/>
              <a:gd name="connsiteY57" fmla="*/ 562106 h 1590806"/>
              <a:gd name="connsiteX58" fmla="*/ 1133475 w 1428750"/>
              <a:gd name="connsiteY58" fmla="*/ 476381 h 1590806"/>
              <a:gd name="connsiteX59" fmla="*/ 1114425 w 1428750"/>
              <a:gd name="connsiteY59" fmla="*/ 447806 h 1590806"/>
              <a:gd name="connsiteX60" fmla="*/ 1028700 w 1428750"/>
              <a:gd name="connsiteY60" fmla="*/ 428756 h 1590806"/>
              <a:gd name="connsiteX61" fmla="*/ 942975 w 1428750"/>
              <a:gd name="connsiteY61" fmla="*/ 381131 h 1590806"/>
              <a:gd name="connsiteX62" fmla="*/ 914400 w 1428750"/>
              <a:gd name="connsiteY62" fmla="*/ 371606 h 1590806"/>
              <a:gd name="connsiteX63" fmla="*/ 895350 w 1428750"/>
              <a:gd name="connsiteY63" fmla="*/ 343031 h 1590806"/>
              <a:gd name="connsiteX64" fmla="*/ 838200 w 1428750"/>
              <a:gd name="connsiteY64" fmla="*/ 323981 h 1590806"/>
              <a:gd name="connsiteX65" fmla="*/ 809625 w 1428750"/>
              <a:gd name="connsiteY65" fmla="*/ 266831 h 1590806"/>
              <a:gd name="connsiteX66" fmla="*/ 800100 w 1428750"/>
              <a:gd name="connsiteY66" fmla="*/ 238256 h 1590806"/>
              <a:gd name="connsiteX67" fmla="*/ 733425 w 1428750"/>
              <a:gd name="connsiteY67" fmla="*/ 152531 h 1590806"/>
              <a:gd name="connsiteX68" fmla="*/ 704850 w 1428750"/>
              <a:gd name="connsiteY68" fmla="*/ 95381 h 1590806"/>
              <a:gd name="connsiteX69" fmla="*/ 676275 w 1428750"/>
              <a:gd name="connsiteY69" fmla="*/ 85856 h 1590806"/>
              <a:gd name="connsiteX70" fmla="*/ 628650 w 1428750"/>
              <a:gd name="connsiteY70" fmla="*/ 47756 h 1590806"/>
              <a:gd name="connsiteX71" fmla="*/ 600075 w 1428750"/>
              <a:gd name="connsiteY71" fmla="*/ 19181 h 1590806"/>
              <a:gd name="connsiteX72" fmla="*/ 571500 w 1428750"/>
              <a:gd name="connsiteY72" fmla="*/ 131 h 1590806"/>
              <a:gd name="connsiteX0" fmla="*/ 600075 w 1428750"/>
              <a:gd name="connsiteY0" fmla="*/ 1445 h 1573070"/>
              <a:gd name="connsiteX1" fmla="*/ 276225 w 1428750"/>
              <a:gd name="connsiteY1" fmla="*/ 10970 h 1573070"/>
              <a:gd name="connsiteX2" fmla="*/ 257175 w 1428750"/>
              <a:gd name="connsiteY2" fmla="*/ 68120 h 1573070"/>
              <a:gd name="connsiteX3" fmla="*/ 247650 w 1428750"/>
              <a:gd name="connsiteY3" fmla="*/ 134795 h 1573070"/>
              <a:gd name="connsiteX4" fmla="*/ 219075 w 1428750"/>
              <a:gd name="connsiteY4" fmla="*/ 230045 h 1573070"/>
              <a:gd name="connsiteX5" fmla="*/ 200025 w 1428750"/>
              <a:gd name="connsiteY5" fmla="*/ 296720 h 1573070"/>
              <a:gd name="connsiteX6" fmla="*/ 180975 w 1428750"/>
              <a:gd name="connsiteY6" fmla="*/ 391970 h 1573070"/>
              <a:gd name="connsiteX7" fmla="*/ 161925 w 1428750"/>
              <a:gd name="connsiteY7" fmla="*/ 420545 h 1573070"/>
              <a:gd name="connsiteX8" fmla="*/ 152400 w 1428750"/>
              <a:gd name="connsiteY8" fmla="*/ 449120 h 1573070"/>
              <a:gd name="connsiteX9" fmla="*/ 123825 w 1428750"/>
              <a:gd name="connsiteY9" fmla="*/ 477695 h 1573070"/>
              <a:gd name="connsiteX10" fmla="*/ 85725 w 1428750"/>
              <a:gd name="connsiteY10" fmla="*/ 525320 h 1573070"/>
              <a:gd name="connsiteX11" fmla="*/ 66675 w 1428750"/>
              <a:gd name="connsiteY11" fmla="*/ 582470 h 1573070"/>
              <a:gd name="connsiteX12" fmla="*/ 47625 w 1428750"/>
              <a:gd name="connsiteY12" fmla="*/ 639620 h 1573070"/>
              <a:gd name="connsiteX13" fmla="*/ 38100 w 1428750"/>
              <a:gd name="connsiteY13" fmla="*/ 668195 h 1573070"/>
              <a:gd name="connsiteX14" fmla="*/ 19050 w 1428750"/>
              <a:gd name="connsiteY14" fmla="*/ 753920 h 1573070"/>
              <a:gd name="connsiteX15" fmla="*/ 0 w 1428750"/>
              <a:gd name="connsiteY15" fmla="*/ 782495 h 1573070"/>
              <a:gd name="connsiteX16" fmla="*/ 9525 w 1428750"/>
              <a:gd name="connsiteY16" fmla="*/ 953945 h 1573070"/>
              <a:gd name="connsiteX17" fmla="*/ 38100 w 1428750"/>
              <a:gd name="connsiteY17" fmla="*/ 1039670 h 1573070"/>
              <a:gd name="connsiteX18" fmla="*/ 47625 w 1428750"/>
              <a:gd name="connsiteY18" fmla="*/ 1068245 h 1573070"/>
              <a:gd name="connsiteX19" fmla="*/ 57150 w 1428750"/>
              <a:gd name="connsiteY19" fmla="*/ 1096820 h 1573070"/>
              <a:gd name="connsiteX20" fmla="*/ 85725 w 1428750"/>
              <a:gd name="connsiteY20" fmla="*/ 1125395 h 1573070"/>
              <a:gd name="connsiteX21" fmla="*/ 114300 w 1428750"/>
              <a:gd name="connsiteY21" fmla="*/ 1182545 h 1573070"/>
              <a:gd name="connsiteX22" fmla="*/ 171450 w 1428750"/>
              <a:gd name="connsiteY22" fmla="*/ 1211120 h 1573070"/>
              <a:gd name="connsiteX23" fmla="*/ 200025 w 1428750"/>
              <a:gd name="connsiteY23" fmla="*/ 1249220 h 1573070"/>
              <a:gd name="connsiteX24" fmla="*/ 219075 w 1428750"/>
              <a:gd name="connsiteY24" fmla="*/ 1277795 h 1573070"/>
              <a:gd name="connsiteX25" fmla="*/ 247650 w 1428750"/>
              <a:gd name="connsiteY25" fmla="*/ 1296845 h 1573070"/>
              <a:gd name="connsiteX26" fmla="*/ 266700 w 1428750"/>
              <a:gd name="connsiteY26" fmla="*/ 1325420 h 1573070"/>
              <a:gd name="connsiteX27" fmla="*/ 323850 w 1428750"/>
              <a:gd name="connsiteY27" fmla="*/ 1382570 h 1573070"/>
              <a:gd name="connsiteX28" fmla="*/ 352425 w 1428750"/>
              <a:gd name="connsiteY28" fmla="*/ 1420670 h 1573070"/>
              <a:gd name="connsiteX29" fmla="*/ 381000 w 1428750"/>
              <a:gd name="connsiteY29" fmla="*/ 1449245 h 1573070"/>
              <a:gd name="connsiteX30" fmla="*/ 457200 w 1428750"/>
              <a:gd name="connsiteY30" fmla="*/ 1458770 h 1573070"/>
              <a:gd name="connsiteX31" fmla="*/ 542925 w 1428750"/>
              <a:gd name="connsiteY31" fmla="*/ 1496870 h 1573070"/>
              <a:gd name="connsiteX32" fmla="*/ 609600 w 1428750"/>
              <a:gd name="connsiteY32" fmla="*/ 1525445 h 1573070"/>
              <a:gd name="connsiteX33" fmla="*/ 676275 w 1428750"/>
              <a:gd name="connsiteY33" fmla="*/ 1544495 h 1573070"/>
              <a:gd name="connsiteX34" fmla="*/ 742950 w 1428750"/>
              <a:gd name="connsiteY34" fmla="*/ 1573070 h 1573070"/>
              <a:gd name="connsiteX35" fmla="*/ 1028700 w 1428750"/>
              <a:gd name="connsiteY35" fmla="*/ 1554020 h 1573070"/>
              <a:gd name="connsiteX36" fmla="*/ 1057275 w 1428750"/>
              <a:gd name="connsiteY36" fmla="*/ 1544495 h 1573070"/>
              <a:gd name="connsiteX37" fmla="*/ 1133475 w 1428750"/>
              <a:gd name="connsiteY37" fmla="*/ 1525445 h 1573070"/>
              <a:gd name="connsiteX38" fmla="*/ 1190625 w 1428750"/>
              <a:gd name="connsiteY38" fmla="*/ 1506395 h 1573070"/>
              <a:gd name="connsiteX39" fmla="*/ 1228725 w 1428750"/>
              <a:gd name="connsiteY39" fmla="*/ 1449245 h 1573070"/>
              <a:gd name="connsiteX40" fmla="*/ 1247775 w 1428750"/>
              <a:gd name="connsiteY40" fmla="*/ 1420670 h 1573070"/>
              <a:gd name="connsiteX41" fmla="*/ 1295400 w 1428750"/>
              <a:gd name="connsiteY41" fmla="*/ 1334945 h 1573070"/>
              <a:gd name="connsiteX42" fmla="*/ 1323975 w 1428750"/>
              <a:gd name="connsiteY42" fmla="*/ 1249220 h 1573070"/>
              <a:gd name="connsiteX43" fmla="*/ 1333500 w 1428750"/>
              <a:gd name="connsiteY43" fmla="*/ 1220645 h 1573070"/>
              <a:gd name="connsiteX44" fmla="*/ 1381125 w 1428750"/>
              <a:gd name="connsiteY44" fmla="*/ 1163495 h 1573070"/>
              <a:gd name="connsiteX45" fmla="*/ 1390650 w 1428750"/>
              <a:gd name="connsiteY45" fmla="*/ 1134920 h 1573070"/>
              <a:gd name="connsiteX46" fmla="*/ 1409700 w 1428750"/>
              <a:gd name="connsiteY46" fmla="*/ 1106345 h 1573070"/>
              <a:gd name="connsiteX47" fmla="*/ 1428750 w 1428750"/>
              <a:gd name="connsiteY47" fmla="*/ 1049195 h 1573070"/>
              <a:gd name="connsiteX48" fmla="*/ 1419225 w 1428750"/>
              <a:gd name="connsiteY48" fmla="*/ 782495 h 1573070"/>
              <a:gd name="connsiteX49" fmla="*/ 1409700 w 1428750"/>
              <a:gd name="connsiteY49" fmla="*/ 753920 h 1573070"/>
              <a:gd name="connsiteX50" fmla="*/ 1390650 w 1428750"/>
              <a:gd name="connsiteY50" fmla="*/ 725345 h 1573070"/>
              <a:gd name="connsiteX51" fmla="*/ 1371600 w 1428750"/>
              <a:gd name="connsiteY51" fmla="*/ 649145 h 1573070"/>
              <a:gd name="connsiteX52" fmla="*/ 1362075 w 1428750"/>
              <a:gd name="connsiteY52" fmla="*/ 620570 h 1573070"/>
              <a:gd name="connsiteX53" fmla="*/ 1257300 w 1428750"/>
              <a:gd name="connsiteY53" fmla="*/ 611045 h 1573070"/>
              <a:gd name="connsiteX54" fmla="*/ 1228725 w 1428750"/>
              <a:gd name="connsiteY54" fmla="*/ 601520 h 1573070"/>
              <a:gd name="connsiteX55" fmla="*/ 1200150 w 1428750"/>
              <a:gd name="connsiteY55" fmla="*/ 582470 h 1573070"/>
              <a:gd name="connsiteX56" fmla="*/ 1162050 w 1428750"/>
              <a:gd name="connsiteY56" fmla="*/ 572945 h 1573070"/>
              <a:gd name="connsiteX57" fmla="*/ 1152525 w 1428750"/>
              <a:gd name="connsiteY57" fmla="*/ 544370 h 1573070"/>
              <a:gd name="connsiteX58" fmla="*/ 1133475 w 1428750"/>
              <a:gd name="connsiteY58" fmla="*/ 458645 h 1573070"/>
              <a:gd name="connsiteX59" fmla="*/ 1114425 w 1428750"/>
              <a:gd name="connsiteY59" fmla="*/ 430070 h 1573070"/>
              <a:gd name="connsiteX60" fmla="*/ 1028700 w 1428750"/>
              <a:gd name="connsiteY60" fmla="*/ 411020 h 1573070"/>
              <a:gd name="connsiteX61" fmla="*/ 942975 w 1428750"/>
              <a:gd name="connsiteY61" fmla="*/ 363395 h 1573070"/>
              <a:gd name="connsiteX62" fmla="*/ 914400 w 1428750"/>
              <a:gd name="connsiteY62" fmla="*/ 353870 h 1573070"/>
              <a:gd name="connsiteX63" fmla="*/ 895350 w 1428750"/>
              <a:gd name="connsiteY63" fmla="*/ 325295 h 1573070"/>
              <a:gd name="connsiteX64" fmla="*/ 838200 w 1428750"/>
              <a:gd name="connsiteY64" fmla="*/ 306245 h 1573070"/>
              <a:gd name="connsiteX65" fmla="*/ 809625 w 1428750"/>
              <a:gd name="connsiteY65" fmla="*/ 249095 h 1573070"/>
              <a:gd name="connsiteX66" fmla="*/ 800100 w 1428750"/>
              <a:gd name="connsiteY66" fmla="*/ 220520 h 1573070"/>
              <a:gd name="connsiteX67" fmla="*/ 733425 w 1428750"/>
              <a:gd name="connsiteY67" fmla="*/ 134795 h 1573070"/>
              <a:gd name="connsiteX68" fmla="*/ 704850 w 1428750"/>
              <a:gd name="connsiteY68" fmla="*/ 77645 h 1573070"/>
              <a:gd name="connsiteX69" fmla="*/ 676275 w 1428750"/>
              <a:gd name="connsiteY69" fmla="*/ 68120 h 1573070"/>
              <a:gd name="connsiteX70" fmla="*/ 628650 w 1428750"/>
              <a:gd name="connsiteY70" fmla="*/ 30020 h 1573070"/>
              <a:gd name="connsiteX71" fmla="*/ 600075 w 1428750"/>
              <a:gd name="connsiteY71" fmla="*/ 1445 h 1573070"/>
              <a:gd name="connsiteX0" fmla="*/ 628650 w 1428750"/>
              <a:gd name="connsiteY0" fmla="*/ 20509 h 1563559"/>
              <a:gd name="connsiteX1" fmla="*/ 276225 w 1428750"/>
              <a:gd name="connsiteY1" fmla="*/ 1459 h 1563559"/>
              <a:gd name="connsiteX2" fmla="*/ 257175 w 1428750"/>
              <a:gd name="connsiteY2" fmla="*/ 58609 h 1563559"/>
              <a:gd name="connsiteX3" fmla="*/ 247650 w 1428750"/>
              <a:gd name="connsiteY3" fmla="*/ 125284 h 1563559"/>
              <a:gd name="connsiteX4" fmla="*/ 219075 w 1428750"/>
              <a:gd name="connsiteY4" fmla="*/ 220534 h 1563559"/>
              <a:gd name="connsiteX5" fmla="*/ 200025 w 1428750"/>
              <a:gd name="connsiteY5" fmla="*/ 287209 h 1563559"/>
              <a:gd name="connsiteX6" fmla="*/ 180975 w 1428750"/>
              <a:gd name="connsiteY6" fmla="*/ 382459 h 1563559"/>
              <a:gd name="connsiteX7" fmla="*/ 161925 w 1428750"/>
              <a:gd name="connsiteY7" fmla="*/ 411034 h 1563559"/>
              <a:gd name="connsiteX8" fmla="*/ 152400 w 1428750"/>
              <a:gd name="connsiteY8" fmla="*/ 439609 h 1563559"/>
              <a:gd name="connsiteX9" fmla="*/ 123825 w 1428750"/>
              <a:gd name="connsiteY9" fmla="*/ 468184 h 1563559"/>
              <a:gd name="connsiteX10" fmla="*/ 85725 w 1428750"/>
              <a:gd name="connsiteY10" fmla="*/ 515809 h 1563559"/>
              <a:gd name="connsiteX11" fmla="*/ 66675 w 1428750"/>
              <a:gd name="connsiteY11" fmla="*/ 572959 h 1563559"/>
              <a:gd name="connsiteX12" fmla="*/ 47625 w 1428750"/>
              <a:gd name="connsiteY12" fmla="*/ 630109 h 1563559"/>
              <a:gd name="connsiteX13" fmla="*/ 38100 w 1428750"/>
              <a:gd name="connsiteY13" fmla="*/ 658684 h 1563559"/>
              <a:gd name="connsiteX14" fmla="*/ 19050 w 1428750"/>
              <a:gd name="connsiteY14" fmla="*/ 744409 h 1563559"/>
              <a:gd name="connsiteX15" fmla="*/ 0 w 1428750"/>
              <a:gd name="connsiteY15" fmla="*/ 772984 h 1563559"/>
              <a:gd name="connsiteX16" fmla="*/ 9525 w 1428750"/>
              <a:gd name="connsiteY16" fmla="*/ 944434 h 1563559"/>
              <a:gd name="connsiteX17" fmla="*/ 38100 w 1428750"/>
              <a:gd name="connsiteY17" fmla="*/ 1030159 h 1563559"/>
              <a:gd name="connsiteX18" fmla="*/ 47625 w 1428750"/>
              <a:gd name="connsiteY18" fmla="*/ 1058734 h 1563559"/>
              <a:gd name="connsiteX19" fmla="*/ 57150 w 1428750"/>
              <a:gd name="connsiteY19" fmla="*/ 1087309 h 1563559"/>
              <a:gd name="connsiteX20" fmla="*/ 85725 w 1428750"/>
              <a:gd name="connsiteY20" fmla="*/ 1115884 h 1563559"/>
              <a:gd name="connsiteX21" fmla="*/ 114300 w 1428750"/>
              <a:gd name="connsiteY21" fmla="*/ 1173034 h 1563559"/>
              <a:gd name="connsiteX22" fmla="*/ 171450 w 1428750"/>
              <a:gd name="connsiteY22" fmla="*/ 1201609 h 1563559"/>
              <a:gd name="connsiteX23" fmla="*/ 200025 w 1428750"/>
              <a:gd name="connsiteY23" fmla="*/ 1239709 h 1563559"/>
              <a:gd name="connsiteX24" fmla="*/ 219075 w 1428750"/>
              <a:gd name="connsiteY24" fmla="*/ 1268284 h 1563559"/>
              <a:gd name="connsiteX25" fmla="*/ 247650 w 1428750"/>
              <a:gd name="connsiteY25" fmla="*/ 1287334 h 1563559"/>
              <a:gd name="connsiteX26" fmla="*/ 266700 w 1428750"/>
              <a:gd name="connsiteY26" fmla="*/ 1315909 h 1563559"/>
              <a:gd name="connsiteX27" fmla="*/ 323850 w 1428750"/>
              <a:gd name="connsiteY27" fmla="*/ 1373059 h 1563559"/>
              <a:gd name="connsiteX28" fmla="*/ 352425 w 1428750"/>
              <a:gd name="connsiteY28" fmla="*/ 1411159 h 1563559"/>
              <a:gd name="connsiteX29" fmla="*/ 381000 w 1428750"/>
              <a:gd name="connsiteY29" fmla="*/ 1439734 h 1563559"/>
              <a:gd name="connsiteX30" fmla="*/ 457200 w 1428750"/>
              <a:gd name="connsiteY30" fmla="*/ 1449259 h 1563559"/>
              <a:gd name="connsiteX31" fmla="*/ 542925 w 1428750"/>
              <a:gd name="connsiteY31" fmla="*/ 1487359 h 1563559"/>
              <a:gd name="connsiteX32" fmla="*/ 609600 w 1428750"/>
              <a:gd name="connsiteY32" fmla="*/ 1515934 h 1563559"/>
              <a:gd name="connsiteX33" fmla="*/ 676275 w 1428750"/>
              <a:gd name="connsiteY33" fmla="*/ 1534984 h 1563559"/>
              <a:gd name="connsiteX34" fmla="*/ 742950 w 1428750"/>
              <a:gd name="connsiteY34" fmla="*/ 1563559 h 1563559"/>
              <a:gd name="connsiteX35" fmla="*/ 1028700 w 1428750"/>
              <a:gd name="connsiteY35" fmla="*/ 1544509 h 1563559"/>
              <a:gd name="connsiteX36" fmla="*/ 1057275 w 1428750"/>
              <a:gd name="connsiteY36" fmla="*/ 1534984 h 1563559"/>
              <a:gd name="connsiteX37" fmla="*/ 1133475 w 1428750"/>
              <a:gd name="connsiteY37" fmla="*/ 1515934 h 1563559"/>
              <a:gd name="connsiteX38" fmla="*/ 1190625 w 1428750"/>
              <a:gd name="connsiteY38" fmla="*/ 1496884 h 1563559"/>
              <a:gd name="connsiteX39" fmla="*/ 1228725 w 1428750"/>
              <a:gd name="connsiteY39" fmla="*/ 1439734 h 1563559"/>
              <a:gd name="connsiteX40" fmla="*/ 1247775 w 1428750"/>
              <a:gd name="connsiteY40" fmla="*/ 1411159 h 1563559"/>
              <a:gd name="connsiteX41" fmla="*/ 1295400 w 1428750"/>
              <a:gd name="connsiteY41" fmla="*/ 1325434 h 1563559"/>
              <a:gd name="connsiteX42" fmla="*/ 1323975 w 1428750"/>
              <a:gd name="connsiteY42" fmla="*/ 1239709 h 1563559"/>
              <a:gd name="connsiteX43" fmla="*/ 1333500 w 1428750"/>
              <a:gd name="connsiteY43" fmla="*/ 1211134 h 1563559"/>
              <a:gd name="connsiteX44" fmla="*/ 1381125 w 1428750"/>
              <a:gd name="connsiteY44" fmla="*/ 1153984 h 1563559"/>
              <a:gd name="connsiteX45" fmla="*/ 1390650 w 1428750"/>
              <a:gd name="connsiteY45" fmla="*/ 1125409 h 1563559"/>
              <a:gd name="connsiteX46" fmla="*/ 1409700 w 1428750"/>
              <a:gd name="connsiteY46" fmla="*/ 1096834 h 1563559"/>
              <a:gd name="connsiteX47" fmla="*/ 1428750 w 1428750"/>
              <a:gd name="connsiteY47" fmla="*/ 1039684 h 1563559"/>
              <a:gd name="connsiteX48" fmla="*/ 1419225 w 1428750"/>
              <a:gd name="connsiteY48" fmla="*/ 772984 h 1563559"/>
              <a:gd name="connsiteX49" fmla="*/ 1409700 w 1428750"/>
              <a:gd name="connsiteY49" fmla="*/ 744409 h 1563559"/>
              <a:gd name="connsiteX50" fmla="*/ 1390650 w 1428750"/>
              <a:gd name="connsiteY50" fmla="*/ 715834 h 1563559"/>
              <a:gd name="connsiteX51" fmla="*/ 1371600 w 1428750"/>
              <a:gd name="connsiteY51" fmla="*/ 639634 h 1563559"/>
              <a:gd name="connsiteX52" fmla="*/ 1362075 w 1428750"/>
              <a:gd name="connsiteY52" fmla="*/ 611059 h 1563559"/>
              <a:gd name="connsiteX53" fmla="*/ 1257300 w 1428750"/>
              <a:gd name="connsiteY53" fmla="*/ 601534 h 1563559"/>
              <a:gd name="connsiteX54" fmla="*/ 1228725 w 1428750"/>
              <a:gd name="connsiteY54" fmla="*/ 592009 h 1563559"/>
              <a:gd name="connsiteX55" fmla="*/ 1200150 w 1428750"/>
              <a:gd name="connsiteY55" fmla="*/ 572959 h 1563559"/>
              <a:gd name="connsiteX56" fmla="*/ 1162050 w 1428750"/>
              <a:gd name="connsiteY56" fmla="*/ 563434 h 1563559"/>
              <a:gd name="connsiteX57" fmla="*/ 1152525 w 1428750"/>
              <a:gd name="connsiteY57" fmla="*/ 534859 h 1563559"/>
              <a:gd name="connsiteX58" fmla="*/ 1133475 w 1428750"/>
              <a:gd name="connsiteY58" fmla="*/ 449134 h 1563559"/>
              <a:gd name="connsiteX59" fmla="*/ 1114425 w 1428750"/>
              <a:gd name="connsiteY59" fmla="*/ 420559 h 1563559"/>
              <a:gd name="connsiteX60" fmla="*/ 1028700 w 1428750"/>
              <a:gd name="connsiteY60" fmla="*/ 401509 h 1563559"/>
              <a:gd name="connsiteX61" fmla="*/ 942975 w 1428750"/>
              <a:gd name="connsiteY61" fmla="*/ 353884 h 1563559"/>
              <a:gd name="connsiteX62" fmla="*/ 914400 w 1428750"/>
              <a:gd name="connsiteY62" fmla="*/ 344359 h 1563559"/>
              <a:gd name="connsiteX63" fmla="*/ 895350 w 1428750"/>
              <a:gd name="connsiteY63" fmla="*/ 315784 h 1563559"/>
              <a:gd name="connsiteX64" fmla="*/ 838200 w 1428750"/>
              <a:gd name="connsiteY64" fmla="*/ 296734 h 1563559"/>
              <a:gd name="connsiteX65" fmla="*/ 809625 w 1428750"/>
              <a:gd name="connsiteY65" fmla="*/ 239584 h 1563559"/>
              <a:gd name="connsiteX66" fmla="*/ 800100 w 1428750"/>
              <a:gd name="connsiteY66" fmla="*/ 211009 h 1563559"/>
              <a:gd name="connsiteX67" fmla="*/ 733425 w 1428750"/>
              <a:gd name="connsiteY67" fmla="*/ 125284 h 1563559"/>
              <a:gd name="connsiteX68" fmla="*/ 704850 w 1428750"/>
              <a:gd name="connsiteY68" fmla="*/ 68134 h 1563559"/>
              <a:gd name="connsiteX69" fmla="*/ 676275 w 1428750"/>
              <a:gd name="connsiteY69" fmla="*/ 58609 h 1563559"/>
              <a:gd name="connsiteX70" fmla="*/ 628650 w 1428750"/>
              <a:gd name="connsiteY70" fmla="*/ 20509 h 1563559"/>
              <a:gd name="connsiteX0" fmla="*/ 676275 w 1428750"/>
              <a:gd name="connsiteY0" fmla="*/ 57150 h 1562100"/>
              <a:gd name="connsiteX1" fmla="*/ 276225 w 1428750"/>
              <a:gd name="connsiteY1" fmla="*/ 0 h 1562100"/>
              <a:gd name="connsiteX2" fmla="*/ 257175 w 1428750"/>
              <a:gd name="connsiteY2" fmla="*/ 57150 h 1562100"/>
              <a:gd name="connsiteX3" fmla="*/ 247650 w 1428750"/>
              <a:gd name="connsiteY3" fmla="*/ 123825 h 1562100"/>
              <a:gd name="connsiteX4" fmla="*/ 219075 w 1428750"/>
              <a:gd name="connsiteY4" fmla="*/ 219075 h 1562100"/>
              <a:gd name="connsiteX5" fmla="*/ 200025 w 1428750"/>
              <a:gd name="connsiteY5" fmla="*/ 285750 h 1562100"/>
              <a:gd name="connsiteX6" fmla="*/ 180975 w 1428750"/>
              <a:gd name="connsiteY6" fmla="*/ 381000 h 1562100"/>
              <a:gd name="connsiteX7" fmla="*/ 161925 w 1428750"/>
              <a:gd name="connsiteY7" fmla="*/ 409575 h 1562100"/>
              <a:gd name="connsiteX8" fmla="*/ 152400 w 1428750"/>
              <a:gd name="connsiteY8" fmla="*/ 438150 h 1562100"/>
              <a:gd name="connsiteX9" fmla="*/ 123825 w 1428750"/>
              <a:gd name="connsiteY9" fmla="*/ 466725 h 1562100"/>
              <a:gd name="connsiteX10" fmla="*/ 85725 w 1428750"/>
              <a:gd name="connsiteY10" fmla="*/ 514350 h 1562100"/>
              <a:gd name="connsiteX11" fmla="*/ 66675 w 1428750"/>
              <a:gd name="connsiteY11" fmla="*/ 571500 h 1562100"/>
              <a:gd name="connsiteX12" fmla="*/ 47625 w 1428750"/>
              <a:gd name="connsiteY12" fmla="*/ 628650 h 1562100"/>
              <a:gd name="connsiteX13" fmla="*/ 38100 w 1428750"/>
              <a:gd name="connsiteY13" fmla="*/ 657225 h 1562100"/>
              <a:gd name="connsiteX14" fmla="*/ 19050 w 1428750"/>
              <a:gd name="connsiteY14" fmla="*/ 742950 h 1562100"/>
              <a:gd name="connsiteX15" fmla="*/ 0 w 1428750"/>
              <a:gd name="connsiteY15" fmla="*/ 771525 h 1562100"/>
              <a:gd name="connsiteX16" fmla="*/ 9525 w 1428750"/>
              <a:gd name="connsiteY16" fmla="*/ 942975 h 1562100"/>
              <a:gd name="connsiteX17" fmla="*/ 38100 w 1428750"/>
              <a:gd name="connsiteY17" fmla="*/ 1028700 h 1562100"/>
              <a:gd name="connsiteX18" fmla="*/ 47625 w 1428750"/>
              <a:gd name="connsiteY18" fmla="*/ 1057275 h 1562100"/>
              <a:gd name="connsiteX19" fmla="*/ 57150 w 1428750"/>
              <a:gd name="connsiteY19" fmla="*/ 1085850 h 1562100"/>
              <a:gd name="connsiteX20" fmla="*/ 85725 w 1428750"/>
              <a:gd name="connsiteY20" fmla="*/ 1114425 h 1562100"/>
              <a:gd name="connsiteX21" fmla="*/ 114300 w 1428750"/>
              <a:gd name="connsiteY21" fmla="*/ 1171575 h 1562100"/>
              <a:gd name="connsiteX22" fmla="*/ 171450 w 1428750"/>
              <a:gd name="connsiteY22" fmla="*/ 1200150 h 1562100"/>
              <a:gd name="connsiteX23" fmla="*/ 200025 w 1428750"/>
              <a:gd name="connsiteY23" fmla="*/ 1238250 h 1562100"/>
              <a:gd name="connsiteX24" fmla="*/ 219075 w 1428750"/>
              <a:gd name="connsiteY24" fmla="*/ 1266825 h 1562100"/>
              <a:gd name="connsiteX25" fmla="*/ 247650 w 1428750"/>
              <a:gd name="connsiteY25" fmla="*/ 1285875 h 1562100"/>
              <a:gd name="connsiteX26" fmla="*/ 266700 w 1428750"/>
              <a:gd name="connsiteY26" fmla="*/ 1314450 h 1562100"/>
              <a:gd name="connsiteX27" fmla="*/ 323850 w 1428750"/>
              <a:gd name="connsiteY27" fmla="*/ 1371600 h 1562100"/>
              <a:gd name="connsiteX28" fmla="*/ 352425 w 1428750"/>
              <a:gd name="connsiteY28" fmla="*/ 1409700 h 1562100"/>
              <a:gd name="connsiteX29" fmla="*/ 381000 w 1428750"/>
              <a:gd name="connsiteY29" fmla="*/ 1438275 h 1562100"/>
              <a:gd name="connsiteX30" fmla="*/ 457200 w 1428750"/>
              <a:gd name="connsiteY30" fmla="*/ 1447800 h 1562100"/>
              <a:gd name="connsiteX31" fmla="*/ 542925 w 1428750"/>
              <a:gd name="connsiteY31" fmla="*/ 1485900 h 1562100"/>
              <a:gd name="connsiteX32" fmla="*/ 609600 w 1428750"/>
              <a:gd name="connsiteY32" fmla="*/ 1514475 h 1562100"/>
              <a:gd name="connsiteX33" fmla="*/ 676275 w 1428750"/>
              <a:gd name="connsiteY33" fmla="*/ 1533525 h 1562100"/>
              <a:gd name="connsiteX34" fmla="*/ 742950 w 1428750"/>
              <a:gd name="connsiteY34" fmla="*/ 1562100 h 1562100"/>
              <a:gd name="connsiteX35" fmla="*/ 1028700 w 1428750"/>
              <a:gd name="connsiteY35" fmla="*/ 1543050 h 1562100"/>
              <a:gd name="connsiteX36" fmla="*/ 1057275 w 1428750"/>
              <a:gd name="connsiteY36" fmla="*/ 1533525 h 1562100"/>
              <a:gd name="connsiteX37" fmla="*/ 1133475 w 1428750"/>
              <a:gd name="connsiteY37" fmla="*/ 1514475 h 1562100"/>
              <a:gd name="connsiteX38" fmla="*/ 1190625 w 1428750"/>
              <a:gd name="connsiteY38" fmla="*/ 1495425 h 1562100"/>
              <a:gd name="connsiteX39" fmla="*/ 1228725 w 1428750"/>
              <a:gd name="connsiteY39" fmla="*/ 1438275 h 1562100"/>
              <a:gd name="connsiteX40" fmla="*/ 1247775 w 1428750"/>
              <a:gd name="connsiteY40" fmla="*/ 1409700 h 1562100"/>
              <a:gd name="connsiteX41" fmla="*/ 1295400 w 1428750"/>
              <a:gd name="connsiteY41" fmla="*/ 1323975 h 1562100"/>
              <a:gd name="connsiteX42" fmla="*/ 1323975 w 1428750"/>
              <a:gd name="connsiteY42" fmla="*/ 1238250 h 1562100"/>
              <a:gd name="connsiteX43" fmla="*/ 1333500 w 1428750"/>
              <a:gd name="connsiteY43" fmla="*/ 1209675 h 1562100"/>
              <a:gd name="connsiteX44" fmla="*/ 1381125 w 1428750"/>
              <a:gd name="connsiteY44" fmla="*/ 1152525 h 1562100"/>
              <a:gd name="connsiteX45" fmla="*/ 1390650 w 1428750"/>
              <a:gd name="connsiteY45" fmla="*/ 1123950 h 1562100"/>
              <a:gd name="connsiteX46" fmla="*/ 1409700 w 1428750"/>
              <a:gd name="connsiteY46" fmla="*/ 1095375 h 1562100"/>
              <a:gd name="connsiteX47" fmla="*/ 1428750 w 1428750"/>
              <a:gd name="connsiteY47" fmla="*/ 1038225 h 1562100"/>
              <a:gd name="connsiteX48" fmla="*/ 1419225 w 1428750"/>
              <a:gd name="connsiteY48" fmla="*/ 771525 h 1562100"/>
              <a:gd name="connsiteX49" fmla="*/ 1409700 w 1428750"/>
              <a:gd name="connsiteY49" fmla="*/ 742950 h 1562100"/>
              <a:gd name="connsiteX50" fmla="*/ 1390650 w 1428750"/>
              <a:gd name="connsiteY50" fmla="*/ 714375 h 1562100"/>
              <a:gd name="connsiteX51" fmla="*/ 1371600 w 1428750"/>
              <a:gd name="connsiteY51" fmla="*/ 638175 h 1562100"/>
              <a:gd name="connsiteX52" fmla="*/ 1362075 w 1428750"/>
              <a:gd name="connsiteY52" fmla="*/ 609600 h 1562100"/>
              <a:gd name="connsiteX53" fmla="*/ 1257300 w 1428750"/>
              <a:gd name="connsiteY53" fmla="*/ 600075 h 1562100"/>
              <a:gd name="connsiteX54" fmla="*/ 1228725 w 1428750"/>
              <a:gd name="connsiteY54" fmla="*/ 590550 h 1562100"/>
              <a:gd name="connsiteX55" fmla="*/ 1200150 w 1428750"/>
              <a:gd name="connsiteY55" fmla="*/ 571500 h 1562100"/>
              <a:gd name="connsiteX56" fmla="*/ 1162050 w 1428750"/>
              <a:gd name="connsiteY56" fmla="*/ 561975 h 1562100"/>
              <a:gd name="connsiteX57" fmla="*/ 1152525 w 1428750"/>
              <a:gd name="connsiteY57" fmla="*/ 533400 h 1562100"/>
              <a:gd name="connsiteX58" fmla="*/ 1133475 w 1428750"/>
              <a:gd name="connsiteY58" fmla="*/ 447675 h 1562100"/>
              <a:gd name="connsiteX59" fmla="*/ 1114425 w 1428750"/>
              <a:gd name="connsiteY59" fmla="*/ 419100 h 1562100"/>
              <a:gd name="connsiteX60" fmla="*/ 1028700 w 1428750"/>
              <a:gd name="connsiteY60" fmla="*/ 400050 h 1562100"/>
              <a:gd name="connsiteX61" fmla="*/ 942975 w 1428750"/>
              <a:gd name="connsiteY61" fmla="*/ 352425 h 1562100"/>
              <a:gd name="connsiteX62" fmla="*/ 914400 w 1428750"/>
              <a:gd name="connsiteY62" fmla="*/ 342900 h 1562100"/>
              <a:gd name="connsiteX63" fmla="*/ 895350 w 1428750"/>
              <a:gd name="connsiteY63" fmla="*/ 314325 h 1562100"/>
              <a:gd name="connsiteX64" fmla="*/ 838200 w 1428750"/>
              <a:gd name="connsiteY64" fmla="*/ 295275 h 1562100"/>
              <a:gd name="connsiteX65" fmla="*/ 809625 w 1428750"/>
              <a:gd name="connsiteY65" fmla="*/ 238125 h 1562100"/>
              <a:gd name="connsiteX66" fmla="*/ 800100 w 1428750"/>
              <a:gd name="connsiteY66" fmla="*/ 209550 h 1562100"/>
              <a:gd name="connsiteX67" fmla="*/ 733425 w 1428750"/>
              <a:gd name="connsiteY67" fmla="*/ 123825 h 1562100"/>
              <a:gd name="connsiteX68" fmla="*/ 704850 w 1428750"/>
              <a:gd name="connsiteY68" fmla="*/ 66675 h 1562100"/>
              <a:gd name="connsiteX69" fmla="*/ 676275 w 1428750"/>
              <a:gd name="connsiteY69" fmla="*/ 57150 h 1562100"/>
              <a:gd name="connsiteX0" fmla="*/ 704850 w 1428750"/>
              <a:gd name="connsiteY0" fmla="*/ 66706 h 1562131"/>
              <a:gd name="connsiteX1" fmla="*/ 276225 w 1428750"/>
              <a:gd name="connsiteY1" fmla="*/ 31 h 1562131"/>
              <a:gd name="connsiteX2" fmla="*/ 257175 w 1428750"/>
              <a:gd name="connsiteY2" fmla="*/ 57181 h 1562131"/>
              <a:gd name="connsiteX3" fmla="*/ 247650 w 1428750"/>
              <a:gd name="connsiteY3" fmla="*/ 123856 h 1562131"/>
              <a:gd name="connsiteX4" fmla="*/ 219075 w 1428750"/>
              <a:gd name="connsiteY4" fmla="*/ 219106 h 1562131"/>
              <a:gd name="connsiteX5" fmla="*/ 200025 w 1428750"/>
              <a:gd name="connsiteY5" fmla="*/ 285781 h 1562131"/>
              <a:gd name="connsiteX6" fmla="*/ 180975 w 1428750"/>
              <a:gd name="connsiteY6" fmla="*/ 381031 h 1562131"/>
              <a:gd name="connsiteX7" fmla="*/ 161925 w 1428750"/>
              <a:gd name="connsiteY7" fmla="*/ 409606 h 1562131"/>
              <a:gd name="connsiteX8" fmla="*/ 152400 w 1428750"/>
              <a:gd name="connsiteY8" fmla="*/ 438181 h 1562131"/>
              <a:gd name="connsiteX9" fmla="*/ 123825 w 1428750"/>
              <a:gd name="connsiteY9" fmla="*/ 466756 h 1562131"/>
              <a:gd name="connsiteX10" fmla="*/ 85725 w 1428750"/>
              <a:gd name="connsiteY10" fmla="*/ 514381 h 1562131"/>
              <a:gd name="connsiteX11" fmla="*/ 66675 w 1428750"/>
              <a:gd name="connsiteY11" fmla="*/ 571531 h 1562131"/>
              <a:gd name="connsiteX12" fmla="*/ 47625 w 1428750"/>
              <a:gd name="connsiteY12" fmla="*/ 628681 h 1562131"/>
              <a:gd name="connsiteX13" fmla="*/ 38100 w 1428750"/>
              <a:gd name="connsiteY13" fmla="*/ 657256 h 1562131"/>
              <a:gd name="connsiteX14" fmla="*/ 19050 w 1428750"/>
              <a:gd name="connsiteY14" fmla="*/ 742981 h 1562131"/>
              <a:gd name="connsiteX15" fmla="*/ 0 w 1428750"/>
              <a:gd name="connsiteY15" fmla="*/ 771556 h 1562131"/>
              <a:gd name="connsiteX16" fmla="*/ 9525 w 1428750"/>
              <a:gd name="connsiteY16" fmla="*/ 943006 h 1562131"/>
              <a:gd name="connsiteX17" fmla="*/ 38100 w 1428750"/>
              <a:gd name="connsiteY17" fmla="*/ 1028731 h 1562131"/>
              <a:gd name="connsiteX18" fmla="*/ 47625 w 1428750"/>
              <a:gd name="connsiteY18" fmla="*/ 1057306 h 1562131"/>
              <a:gd name="connsiteX19" fmla="*/ 57150 w 1428750"/>
              <a:gd name="connsiteY19" fmla="*/ 1085881 h 1562131"/>
              <a:gd name="connsiteX20" fmla="*/ 85725 w 1428750"/>
              <a:gd name="connsiteY20" fmla="*/ 1114456 h 1562131"/>
              <a:gd name="connsiteX21" fmla="*/ 114300 w 1428750"/>
              <a:gd name="connsiteY21" fmla="*/ 1171606 h 1562131"/>
              <a:gd name="connsiteX22" fmla="*/ 171450 w 1428750"/>
              <a:gd name="connsiteY22" fmla="*/ 1200181 h 1562131"/>
              <a:gd name="connsiteX23" fmla="*/ 200025 w 1428750"/>
              <a:gd name="connsiteY23" fmla="*/ 1238281 h 1562131"/>
              <a:gd name="connsiteX24" fmla="*/ 219075 w 1428750"/>
              <a:gd name="connsiteY24" fmla="*/ 1266856 h 1562131"/>
              <a:gd name="connsiteX25" fmla="*/ 247650 w 1428750"/>
              <a:gd name="connsiteY25" fmla="*/ 1285906 h 1562131"/>
              <a:gd name="connsiteX26" fmla="*/ 266700 w 1428750"/>
              <a:gd name="connsiteY26" fmla="*/ 1314481 h 1562131"/>
              <a:gd name="connsiteX27" fmla="*/ 323850 w 1428750"/>
              <a:gd name="connsiteY27" fmla="*/ 1371631 h 1562131"/>
              <a:gd name="connsiteX28" fmla="*/ 352425 w 1428750"/>
              <a:gd name="connsiteY28" fmla="*/ 1409731 h 1562131"/>
              <a:gd name="connsiteX29" fmla="*/ 381000 w 1428750"/>
              <a:gd name="connsiteY29" fmla="*/ 1438306 h 1562131"/>
              <a:gd name="connsiteX30" fmla="*/ 457200 w 1428750"/>
              <a:gd name="connsiteY30" fmla="*/ 1447831 h 1562131"/>
              <a:gd name="connsiteX31" fmla="*/ 542925 w 1428750"/>
              <a:gd name="connsiteY31" fmla="*/ 1485931 h 1562131"/>
              <a:gd name="connsiteX32" fmla="*/ 609600 w 1428750"/>
              <a:gd name="connsiteY32" fmla="*/ 1514506 h 1562131"/>
              <a:gd name="connsiteX33" fmla="*/ 676275 w 1428750"/>
              <a:gd name="connsiteY33" fmla="*/ 1533556 h 1562131"/>
              <a:gd name="connsiteX34" fmla="*/ 742950 w 1428750"/>
              <a:gd name="connsiteY34" fmla="*/ 1562131 h 1562131"/>
              <a:gd name="connsiteX35" fmla="*/ 1028700 w 1428750"/>
              <a:gd name="connsiteY35" fmla="*/ 1543081 h 1562131"/>
              <a:gd name="connsiteX36" fmla="*/ 1057275 w 1428750"/>
              <a:gd name="connsiteY36" fmla="*/ 1533556 h 1562131"/>
              <a:gd name="connsiteX37" fmla="*/ 1133475 w 1428750"/>
              <a:gd name="connsiteY37" fmla="*/ 1514506 h 1562131"/>
              <a:gd name="connsiteX38" fmla="*/ 1190625 w 1428750"/>
              <a:gd name="connsiteY38" fmla="*/ 1495456 h 1562131"/>
              <a:gd name="connsiteX39" fmla="*/ 1228725 w 1428750"/>
              <a:gd name="connsiteY39" fmla="*/ 1438306 h 1562131"/>
              <a:gd name="connsiteX40" fmla="*/ 1247775 w 1428750"/>
              <a:gd name="connsiteY40" fmla="*/ 1409731 h 1562131"/>
              <a:gd name="connsiteX41" fmla="*/ 1295400 w 1428750"/>
              <a:gd name="connsiteY41" fmla="*/ 1324006 h 1562131"/>
              <a:gd name="connsiteX42" fmla="*/ 1323975 w 1428750"/>
              <a:gd name="connsiteY42" fmla="*/ 1238281 h 1562131"/>
              <a:gd name="connsiteX43" fmla="*/ 1333500 w 1428750"/>
              <a:gd name="connsiteY43" fmla="*/ 1209706 h 1562131"/>
              <a:gd name="connsiteX44" fmla="*/ 1381125 w 1428750"/>
              <a:gd name="connsiteY44" fmla="*/ 1152556 h 1562131"/>
              <a:gd name="connsiteX45" fmla="*/ 1390650 w 1428750"/>
              <a:gd name="connsiteY45" fmla="*/ 1123981 h 1562131"/>
              <a:gd name="connsiteX46" fmla="*/ 1409700 w 1428750"/>
              <a:gd name="connsiteY46" fmla="*/ 1095406 h 1562131"/>
              <a:gd name="connsiteX47" fmla="*/ 1428750 w 1428750"/>
              <a:gd name="connsiteY47" fmla="*/ 1038256 h 1562131"/>
              <a:gd name="connsiteX48" fmla="*/ 1419225 w 1428750"/>
              <a:gd name="connsiteY48" fmla="*/ 771556 h 1562131"/>
              <a:gd name="connsiteX49" fmla="*/ 1409700 w 1428750"/>
              <a:gd name="connsiteY49" fmla="*/ 742981 h 1562131"/>
              <a:gd name="connsiteX50" fmla="*/ 1390650 w 1428750"/>
              <a:gd name="connsiteY50" fmla="*/ 714406 h 1562131"/>
              <a:gd name="connsiteX51" fmla="*/ 1371600 w 1428750"/>
              <a:gd name="connsiteY51" fmla="*/ 638206 h 1562131"/>
              <a:gd name="connsiteX52" fmla="*/ 1362075 w 1428750"/>
              <a:gd name="connsiteY52" fmla="*/ 609631 h 1562131"/>
              <a:gd name="connsiteX53" fmla="*/ 1257300 w 1428750"/>
              <a:gd name="connsiteY53" fmla="*/ 600106 h 1562131"/>
              <a:gd name="connsiteX54" fmla="*/ 1228725 w 1428750"/>
              <a:gd name="connsiteY54" fmla="*/ 590581 h 1562131"/>
              <a:gd name="connsiteX55" fmla="*/ 1200150 w 1428750"/>
              <a:gd name="connsiteY55" fmla="*/ 571531 h 1562131"/>
              <a:gd name="connsiteX56" fmla="*/ 1162050 w 1428750"/>
              <a:gd name="connsiteY56" fmla="*/ 562006 h 1562131"/>
              <a:gd name="connsiteX57" fmla="*/ 1152525 w 1428750"/>
              <a:gd name="connsiteY57" fmla="*/ 533431 h 1562131"/>
              <a:gd name="connsiteX58" fmla="*/ 1133475 w 1428750"/>
              <a:gd name="connsiteY58" fmla="*/ 447706 h 1562131"/>
              <a:gd name="connsiteX59" fmla="*/ 1114425 w 1428750"/>
              <a:gd name="connsiteY59" fmla="*/ 419131 h 1562131"/>
              <a:gd name="connsiteX60" fmla="*/ 1028700 w 1428750"/>
              <a:gd name="connsiteY60" fmla="*/ 400081 h 1562131"/>
              <a:gd name="connsiteX61" fmla="*/ 942975 w 1428750"/>
              <a:gd name="connsiteY61" fmla="*/ 352456 h 1562131"/>
              <a:gd name="connsiteX62" fmla="*/ 914400 w 1428750"/>
              <a:gd name="connsiteY62" fmla="*/ 342931 h 1562131"/>
              <a:gd name="connsiteX63" fmla="*/ 895350 w 1428750"/>
              <a:gd name="connsiteY63" fmla="*/ 314356 h 1562131"/>
              <a:gd name="connsiteX64" fmla="*/ 838200 w 1428750"/>
              <a:gd name="connsiteY64" fmla="*/ 295306 h 1562131"/>
              <a:gd name="connsiteX65" fmla="*/ 809625 w 1428750"/>
              <a:gd name="connsiteY65" fmla="*/ 238156 h 1562131"/>
              <a:gd name="connsiteX66" fmla="*/ 800100 w 1428750"/>
              <a:gd name="connsiteY66" fmla="*/ 209581 h 1562131"/>
              <a:gd name="connsiteX67" fmla="*/ 733425 w 1428750"/>
              <a:gd name="connsiteY67" fmla="*/ 123856 h 1562131"/>
              <a:gd name="connsiteX68" fmla="*/ 704850 w 1428750"/>
              <a:gd name="connsiteY68" fmla="*/ 66706 h 1562131"/>
              <a:gd name="connsiteX0" fmla="*/ 733425 w 1428750"/>
              <a:gd name="connsiteY0" fmla="*/ 125048 h 1563323"/>
              <a:gd name="connsiteX1" fmla="*/ 276225 w 1428750"/>
              <a:gd name="connsiteY1" fmla="*/ 1223 h 1563323"/>
              <a:gd name="connsiteX2" fmla="*/ 257175 w 1428750"/>
              <a:gd name="connsiteY2" fmla="*/ 58373 h 1563323"/>
              <a:gd name="connsiteX3" fmla="*/ 247650 w 1428750"/>
              <a:gd name="connsiteY3" fmla="*/ 125048 h 1563323"/>
              <a:gd name="connsiteX4" fmla="*/ 219075 w 1428750"/>
              <a:gd name="connsiteY4" fmla="*/ 220298 h 1563323"/>
              <a:gd name="connsiteX5" fmla="*/ 200025 w 1428750"/>
              <a:gd name="connsiteY5" fmla="*/ 286973 h 1563323"/>
              <a:gd name="connsiteX6" fmla="*/ 180975 w 1428750"/>
              <a:gd name="connsiteY6" fmla="*/ 382223 h 1563323"/>
              <a:gd name="connsiteX7" fmla="*/ 161925 w 1428750"/>
              <a:gd name="connsiteY7" fmla="*/ 410798 h 1563323"/>
              <a:gd name="connsiteX8" fmla="*/ 152400 w 1428750"/>
              <a:gd name="connsiteY8" fmla="*/ 439373 h 1563323"/>
              <a:gd name="connsiteX9" fmla="*/ 123825 w 1428750"/>
              <a:gd name="connsiteY9" fmla="*/ 467948 h 1563323"/>
              <a:gd name="connsiteX10" fmla="*/ 85725 w 1428750"/>
              <a:gd name="connsiteY10" fmla="*/ 515573 h 1563323"/>
              <a:gd name="connsiteX11" fmla="*/ 66675 w 1428750"/>
              <a:gd name="connsiteY11" fmla="*/ 572723 h 1563323"/>
              <a:gd name="connsiteX12" fmla="*/ 47625 w 1428750"/>
              <a:gd name="connsiteY12" fmla="*/ 629873 h 1563323"/>
              <a:gd name="connsiteX13" fmla="*/ 38100 w 1428750"/>
              <a:gd name="connsiteY13" fmla="*/ 658448 h 1563323"/>
              <a:gd name="connsiteX14" fmla="*/ 19050 w 1428750"/>
              <a:gd name="connsiteY14" fmla="*/ 744173 h 1563323"/>
              <a:gd name="connsiteX15" fmla="*/ 0 w 1428750"/>
              <a:gd name="connsiteY15" fmla="*/ 772748 h 1563323"/>
              <a:gd name="connsiteX16" fmla="*/ 9525 w 1428750"/>
              <a:gd name="connsiteY16" fmla="*/ 944198 h 1563323"/>
              <a:gd name="connsiteX17" fmla="*/ 38100 w 1428750"/>
              <a:gd name="connsiteY17" fmla="*/ 1029923 h 1563323"/>
              <a:gd name="connsiteX18" fmla="*/ 47625 w 1428750"/>
              <a:gd name="connsiteY18" fmla="*/ 1058498 h 1563323"/>
              <a:gd name="connsiteX19" fmla="*/ 57150 w 1428750"/>
              <a:gd name="connsiteY19" fmla="*/ 1087073 h 1563323"/>
              <a:gd name="connsiteX20" fmla="*/ 85725 w 1428750"/>
              <a:gd name="connsiteY20" fmla="*/ 1115648 h 1563323"/>
              <a:gd name="connsiteX21" fmla="*/ 114300 w 1428750"/>
              <a:gd name="connsiteY21" fmla="*/ 1172798 h 1563323"/>
              <a:gd name="connsiteX22" fmla="*/ 171450 w 1428750"/>
              <a:gd name="connsiteY22" fmla="*/ 1201373 h 1563323"/>
              <a:gd name="connsiteX23" fmla="*/ 200025 w 1428750"/>
              <a:gd name="connsiteY23" fmla="*/ 1239473 h 1563323"/>
              <a:gd name="connsiteX24" fmla="*/ 219075 w 1428750"/>
              <a:gd name="connsiteY24" fmla="*/ 1268048 h 1563323"/>
              <a:gd name="connsiteX25" fmla="*/ 247650 w 1428750"/>
              <a:gd name="connsiteY25" fmla="*/ 1287098 h 1563323"/>
              <a:gd name="connsiteX26" fmla="*/ 266700 w 1428750"/>
              <a:gd name="connsiteY26" fmla="*/ 1315673 h 1563323"/>
              <a:gd name="connsiteX27" fmla="*/ 323850 w 1428750"/>
              <a:gd name="connsiteY27" fmla="*/ 1372823 h 1563323"/>
              <a:gd name="connsiteX28" fmla="*/ 352425 w 1428750"/>
              <a:gd name="connsiteY28" fmla="*/ 1410923 h 1563323"/>
              <a:gd name="connsiteX29" fmla="*/ 381000 w 1428750"/>
              <a:gd name="connsiteY29" fmla="*/ 1439498 h 1563323"/>
              <a:gd name="connsiteX30" fmla="*/ 457200 w 1428750"/>
              <a:gd name="connsiteY30" fmla="*/ 1449023 h 1563323"/>
              <a:gd name="connsiteX31" fmla="*/ 542925 w 1428750"/>
              <a:gd name="connsiteY31" fmla="*/ 1487123 h 1563323"/>
              <a:gd name="connsiteX32" fmla="*/ 609600 w 1428750"/>
              <a:gd name="connsiteY32" fmla="*/ 1515698 h 1563323"/>
              <a:gd name="connsiteX33" fmla="*/ 676275 w 1428750"/>
              <a:gd name="connsiteY33" fmla="*/ 1534748 h 1563323"/>
              <a:gd name="connsiteX34" fmla="*/ 742950 w 1428750"/>
              <a:gd name="connsiteY34" fmla="*/ 1563323 h 1563323"/>
              <a:gd name="connsiteX35" fmla="*/ 1028700 w 1428750"/>
              <a:gd name="connsiteY35" fmla="*/ 1544273 h 1563323"/>
              <a:gd name="connsiteX36" fmla="*/ 1057275 w 1428750"/>
              <a:gd name="connsiteY36" fmla="*/ 1534748 h 1563323"/>
              <a:gd name="connsiteX37" fmla="*/ 1133475 w 1428750"/>
              <a:gd name="connsiteY37" fmla="*/ 1515698 h 1563323"/>
              <a:gd name="connsiteX38" fmla="*/ 1190625 w 1428750"/>
              <a:gd name="connsiteY38" fmla="*/ 1496648 h 1563323"/>
              <a:gd name="connsiteX39" fmla="*/ 1228725 w 1428750"/>
              <a:gd name="connsiteY39" fmla="*/ 1439498 h 1563323"/>
              <a:gd name="connsiteX40" fmla="*/ 1247775 w 1428750"/>
              <a:gd name="connsiteY40" fmla="*/ 1410923 h 1563323"/>
              <a:gd name="connsiteX41" fmla="*/ 1295400 w 1428750"/>
              <a:gd name="connsiteY41" fmla="*/ 1325198 h 1563323"/>
              <a:gd name="connsiteX42" fmla="*/ 1323975 w 1428750"/>
              <a:gd name="connsiteY42" fmla="*/ 1239473 h 1563323"/>
              <a:gd name="connsiteX43" fmla="*/ 1333500 w 1428750"/>
              <a:gd name="connsiteY43" fmla="*/ 1210898 h 1563323"/>
              <a:gd name="connsiteX44" fmla="*/ 1381125 w 1428750"/>
              <a:gd name="connsiteY44" fmla="*/ 1153748 h 1563323"/>
              <a:gd name="connsiteX45" fmla="*/ 1390650 w 1428750"/>
              <a:gd name="connsiteY45" fmla="*/ 1125173 h 1563323"/>
              <a:gd name="connsiteX46" fmla="*/ 1409700 w 1428750"/>
              <a:gd name="connsiteY46" fmla="*/ 1096598 h 1563323"/>
              <a:gd name="connsiteX47" fmla="*/ 1428750 w 1428750"/>
              <a:gd name="connsiteY47" fmla="*/ 1039448 h 1563323"/>
              <a:gd name="connsiteX48" fmla="*/ 1419225 w 1428750"/>
              <a:gd name="connsiteY48" fmla="*/ 772748 h 1563323"/>
              <a:gd name="connsiteX49" fmla="*/ 1409700 w 1428750"/>
              <a:gd name="connsiteY49" fmla="*/ 744173 h 1563323"/>
              <a:gd name="connsiteX50" fmla="*/ 1390650 w 1428750"/>
              <a:gd name="connsiteY50" fmla="*/ 715598 h 1563323"/>
              <a:gd name="connsiteX51" fmla="*/ 1371600 w 1428750"/>
              <a:gd name="connsiteY51" fmla="*/ 639398 h 1563323"/>
              <a:gd name="connsiteX52" fmla="*/ 1362075 w 1428750"/>
              <a:gd name="connsiteY52" fmla="*/ 610823 h 1563323"/>
              <a:gd name="connsiteX53" fmla="*/ 1257300 w 1428750"/>
              <a:gd name="connsiteY53" fmla="*/ 601298 h 1563323"/>
              <a:gd name="connsiteX54" fmla="*/ 1228725 w 1428750"/>
              <a:gd name="connsiteY54" fmla="*/ 591773 h 1563323"/>
              <a:gd name="connsiteX55" fmla="*/ 1200150 w 1428750"/>
              <a:gd name="connsiteY55" fmla="*/ 572723 h 1563323"/>
              <a:gd name="connsiteX56" fmla="*/ 1162050 w 1428750"/>
              <a:gd name="connsiteY56" fmla="*/ 563198 h 1563323"/>
              <a:gd name="connsiteX57" fmla="*/ 1152525 w 1428750"/>
              <a:gd name="connsiteY57" fmla="*/ 534623 h 1563323"/>
              <a:gd name="connsiteX58" fmla="*/ 1133475 w 1428750"/>
              <a:gd name="connsiteY58" fmla="*/ 448898 h 1563323"/>
              <a:gd name="connsiteX59" fmla="*/ 1114425 w 1428750"/>
              <a:gd name="connsiteY59" fmla="*/ 420323 h 1563323"/>
              <a:gd name="connsiteX60" fmla="*/ 1028700 w 1428750"/>
              <a:gd name="connsiteY60" fmla="*/ 401273 h 1563323"/>
              <a:gd name="connsiteX61" fmla="*/ 942975 w 1428750"/>
              <a:gd name="connsiteY61" fmla="*/ 353648 h 1563323"/>
              <a:gd name="connsiteX62" fmla="*/ 914400 w 1428750"/>
              <a:gd name="connsiteY62" fmla="*/ 344123 h 1563323"/>
              <a:gd name="connsiteX63" fmla="*/ 895350 w 1428750"/>
              <a:gd name="connsiteY63" fmla="*/ 315548 h 1563323"/>
              <a:gd name="connsiteX64" fmla="*/ 838200 w 1428750"/>
              <a:gd name="connsiteY64" fmla="*/ 296498 h 1563323"/>
              <a:gd name="connsiteX65" fmla="*/ 809625 w 1428750"/>
              <a:gd name="connsiteY65" fmla="*/ 239348 h 1563323"/>
              <a:gd name="connsiteX66" fmla="*/ 800100 w 1428750"/>
              <a:gd name="connsiteY66" fmla="*/ 210773 h 1563323"/>
              <a:gd name="connsiteX67" fmla="*/ 733425 w 1428750"/>
              <a:gd name="connsiteY67" fmla="*/ 125048 h 1563323"/>
              <a:gd name="connsiteX0" fmla="*/ 733425 w 1428750"/>
              <a:gd name="connsiteY0" fmla="*/ 66675 h 1504950"/>
              <a:gd name="connsiteX1" fmla="*/ 257175 w 1428750"/>
              <a:gd name="connsiteY1" fmla="*/ 0 h 1504950"/>
              <a:gd name="connsiteX2" fmla="*/ 247650 w 1428750"/>
              <a:gd name="connsiteY2" fmla="*/ 66675 h 1504950"/>
              <a:gd name="connsiteX3" fmla="*/ 219075 w 1428750"/>
              <a:gd name="connsiteY3" fmla="*/ 161925 h 1504950"/>
              <a:gd name="connsiteX4" fmla="*/ 200025 w 1428750"/>
              <a:gd name="connsiteY4" fmla="*/ 228600 h 1504950"/>
              <a:gd name="connsiteX5" fmla="*/ 180975 w 1428750"/>
              <a:gd name="connsiteY5" fmla="*/ 323850 h 1504950"/>
              <a:gd name="connsiteX6" fmla="*/ 161925 w 1428750"/>
              <a:gd name="connsiteY6" fmla="*/ 352425 h 1504950"/>
              <a:gd name="connsiteX7" fmla="*/ 152400 w 1428750"/>
              <a:gd name="connsiteY7" fmla="*/ 381000 h 1504950"/>
              <a:gd name="connsiteX8" fmla="*/ 123825 w 1428750"/>
              <a:gd name="connsiteY8" fmla="*/ 409575 h 1504950"/>
              <a:gd name="connsiteX9" fmla="*/ 85725 w 1428750"/>
              <a:gd name="connsiteY9" fmla="*/ 457200 h 1504950"/>
              <a:gd name="connsiteX10" fmla="*/ 66675 w 1428750"/>
              <a:gd name="connsiteY10" fmla="*/ 514350 h 1504950"/>
              <a:gd name="connsiteX11" fmla="*/ 47625 w 1428750"/>
              <a:gd name="connsiteY11" fmla="*/ 571500 h 1504950"/>
              <a:gd name="connsiteX12" fmla="*/ 38100 w 1428750"/>
              <a:gd name="connsiteY12" fmla="*/ 600075 h 1504950"/>
              <a:gd name="connsiteX13" fmla="*/ 19050 w 1428750"/>
              <a:gd name="connsiteY13" fmla="*/ 685800 h 1504950"/>
              <a:gd name="connsiteX14" fmla="*/ 0 w 1428750"/>
              <a:gd name="connsiteY14" fmla="*/ 714375 h 1504950"/>
              <a:gd name="connsiteX15" fmla="*/ 9525 w 1428750"/>
              <a:gd name="connsiteY15" fmla="*/ 885825 h 1504950"/>
              <a:gd name="connsiteX16" fmla="*/ 38100 w 1428750"/>
              <a:gd name="connsiteY16" fmla="*/ 971550 h 1504950"/>
              <a:gd name="connsiteX17" fmla="*/ 47625 w 1428750"/>
              <a:gd name="connsiteY17" fmla="*/ 1000125 h 1504950"/>
              <a:gd name="connsiteX18" fmla="*/ 57150 w 1428750"/>
              <a:gd name="connsiteY18" fmla="*/ 1028700 h 1504950"/>
              <a:gd name="connsiteX19" fmla="*/ 85725 w 1428750"/>
              <a:gd name="connsiteY19" fmla="*/ 1057275 h 1504950"/>
              <a:gd name="connsiteX20" fmla="*/ 114300 w 1428750"/>
              <a:gd name="connsiteY20" fmla="*/ 1114425 h 1504950"/>
              <a:gd name="connsiteX21" fmla="*/ 171450 w 1428750"/>
              <a:gd name="connsiteY21" fmla="*/ 1143000 h 1504950"/>
              <a:gd name="connsiteX22" fmla="*/ 200025 w 1428750"/>
              <a:gd name="connsiteY22" fmla="*/ 1181100 h 1504950"/>
              <a:gd name="connsiteX23" fmla="*/ 219075 w 1428750"/>
              <a:gd name="connsiteY23" fmla="*/ 1209675 h 1504950"/>
              <a:gd name="connsiteX24" fmla="*/ 247650 w 1428750"/>
              <a:gd name="connsiteY24" fmla="*/ 1228725 h 1504950"/>
              <a:gd name="connsiteX25" fmla="*/ 266700 w 1428750"/>
              <a:gd name="connsiteY25" fmla="*/ 1257300 h 1504950"/>
              <a:gd name="connsiteX26" fmla="*/ 323850 w 1428750"/>
              <a:gd name="connsiteY26" fmla="*/ 1314450 h 1504950"/>
              <a:gd name="connsiteX27" fmla="*/ 352425 w 1428750"/>
              <a:gd name="connsiteY27" fmla="*/ 1352550 h 1504950"/>
              <a:gd name="connsiteX28" fmla="*/ 381000 w 1428750"/>
              <a:gd name="connsiteY28" fmla="*/ 1381125 h 1504950"/>
              <a:gd name="connsiteX29" fmla="*/ 457200 w 1428750"/>
              <a:gd name="connsiteY29" fmla="*/ 1390650 h 1504950"/>
              <a:gd name="connsiteX30" fmla="*/ 542925 w 1428750"/>
              <a:gd name="connsiteY30" fmla="*/ 1428750 h 1504950"/>
              <a:gd name="connsiteX31" fmla="*/ 609600 w 1428750"/>
              <a:gd name="connsiteY31" fmla="*/ 1457325 h 1504950"/>
              <a:gd name="connsiteX32" fmla="*/ 676275 w 1428750"/>
              <a:gd name="connsiteY32" fmla="*/ 1476375 h 1504950"/>
              <a:gd name="connsiteX33" fmla="*/ 742950 w 1428750"/>
              <a:gd name="connsiteY33" fmla="*/ 1504950 h 1504950"/>
              <a:gd name="connsiteX34" fmla="*/ 1028700 w 1428750"/>
              <a:gd name="connsiteY34" fmla="*/ 1485900 h 1504950"/>
              <a:gd name="connsiteX35" fmla="*/ 1057275 w 1428750"/>
              <a:gd name="connsiteY35" fmla="*/ 1476375 h 1504950"/>
              <a:gd name="connsiteX36" fmla="*/ 1133475 w 1428750"/>
              <a:gd name="connsiteY36" fmla="*/ 1457325 h 1504950"/>
              <a:gd name="connsiteX37" fmla="*/ 1190625 w 1428750"/>
              <a:gd name="connsiteY37" fmla="*/ 1438275 h 1504950"/>
              <a:gd name="connsiteX38" fmla="*/ 1228725 w 1428750"/>
              <a:gd name="connsiteY38" fmla="*/ 1381125 h 1504950"/>
              <a:gd name="connsiteX39" fmla="*/ 1247775 w 1428750"/>
              <a:gd name="connsiteY39" fmla="*/ 1352550 h 1504950"/>
              <a:gd name="connsiteX40" fmla="*/ 1295400 w 1428750"/>
              <a:gd name="connsiteY40" fmla="*/ 1266825 h 1504950"/>
              <a:gd name="connsiteX41" fmla="*/ 1323975 w 1428750"/>
              <a:gd name="connsiteY41" fmla="*/ 1181100 h 1504950"/>
              <a:gd name="connsiteX42" fmla="*/ 1333500 w 1428750"/>
              <a:gd name="connsiteY42" fmla="*/ 1152525 h 1504950"/>
              <a:gd name="connsiteX43" fmla="*/ 1381125 w 1428750"/>
              <a:gd name="connsiteY43" fmla="*/ 1095375 h 1504950"/>
              <a:gd name="connsiteX44" fmla="*/ 1390650 w 1428750"/>
              <a:gd name="connsiteY44" fmla="*/ 1066800 h 1504950"/>
              <a:gd name="connsiteX45" fmla="*/ 1409700 w 1428750"/>
              <a:gd name="connsiteY45" fmla="*/ 1038225 h 1504950"/>
              <a:gd name="connsiteX46" fmla="*/ 1428750 w 1428750"/>
              <a:gd name="connsiteY46" fmla="*/ 981075 h 1504950"/>
              <a:gd name="connsiteX47" fmla="*/ 1419225 w 1428750"/>
              <a:gd name="connsiteY47" fmla="*/ 714375 h 1504950"/>
              <a:gd name="connsiteX48" fmla="*/ 1409700 w 1428750"/>
              <a:gd name="connsiteY48" fmla="*/ 685800 h 1504950"/>
              <a:gd name="connsiteX49" fmla="*/ 1390650 w 1428750"/>
              <a:gd name="connsiteY49" fmla="*/ 657225 h 1504950"/>
              <a:gd name="connsiteX50" fmla="*/ 1371600 w 1428750"/>
              <a:gd name="connsiteY50" fmla="*/ 581025 h 1504950"/>
              <a:gd name="connsiteX51" fmla="*/ 1362075 w 1428750"/>
              <a:gd name="connsiteY51" fmla="*/ 552450 h 1504950"/>
              <a:gd name="connsiteX52" fmla="*/ 1257300 w 1428750"/>
              <a:gd name="connsiteY52" fmla="*/ 542925 h 1504950"/>
              <a:gd name="connsiteX53" fmla="*/ 1228725 w 1428750"/>
              <a:gd name="connsiteY53" fmla="*/ 533400 h 1504950"/>
              <a:gd name="connsiteX54" fmla="*/ 1200150 w 1428750"/>
              <a:gd name="connsiteY54" fmla="*/ 514350 h 1504950"/>
              <a:gd name="connsiteX55" fmla="*/ 1162050 w 1428750"/>
              <a:gd name="connsiteY55" fmla="*/ 504825 h 1504950"/>
              <a:gd name="connsiteX56" fmla="*/ 1152525 w 1428750"/>
              <a:gd name="connsiteY56" fmla="*/ 476250 h 1504950"/>
              <a:gd name="connsiteX57" fmla="*/ 1133475 w 1428750"/>
              <a:gd name="connsiteY57" fmla="*/ 390525 h 1504950"/>
              <a:gd name="connsiteX58" fmla="*/ 1114425 w 1428750"/>
              <a:gd name="connsiteY58" fmla="*/ 361950 h 1504950"/>
              <a:gd name="connsiteX59" fmla="*/ 1028700 w 1428750"/>
              <a:gd name="connsiteY59" fmla="*/ 342900 h 1504950"/>
              <a:gd name="connsiteX60" fmla="*/ 942975 w 1428750"/>
              <a:gd name="connsiteY60" fmla="*/ 295275 h 1504950"/>
              <a:gd name="connsiteX61" fmla="*/ 914400 w 1428750"/>
              <a:gd name="connsiteY61" fmla="*/ 285750 h 1504950"/>
              <a:gd name="connsiteX62" fmla="*/ 895350 w 1428750"/>
              <a:gd name="connsiteY62" fmla="*/ 257175 h 1504950"/>
              <a:gd name="connsiteX63" fmla="*/ 838200 w 1428750"/>
              <a:gd name="connsiteY63" fmla="*/ 238125 h 1504950"/>
              <a:gd name="connsiteX64" fmla="*/ 809625 w 1428750"/>
              <a:gd name="connsiteY64" fmla="*/ 180975 h 1504950"/>
              <a:gd name="connsiteX65" fmla="*/ 800100 w 1428750"/>
              <a:gd name="connsiteY65" fmla="*/ 152400 h 1504950"/>
              <a:gd name="connsiteX66" fmla="*/ 733425 w 1428750"/>
              <a:gd name="connsiteY66" fmla="*/ 66675 h 1504950"/>
              <a:gd name="connsiteX0" fmla="*/ 733425 w 1428750"/>
              <a:gd name="connsiteY0" fmla="*/ 11319 h 1449594"/>
              <a:gd name="connsiteX1" fmla="*/ 247650 w 1428750"/>
              <a:gd name="connsiteY1" fmla="*/ 11319 h 1449594"/>
              <a:gd name="connsiteX2" fmla="*/ 219075 w 1428750"/>
              <a:gd name="connsiteY2" fmla="*/ 106569 h 1449594"/>
              <a:gd name="connsiteX3" fmla="*/ 200025 w 1428750"/>
              <a:gd name="connsiteY3" fmla="*/ 173244 h 1449594"/>
              <a:gd name="connsiteX4" fmla="*/ 180975 w 1428750"/>
              <a:gd name="connsiteY4" fmla="*/ 268494 h 1449594"/>
              <a:gd name="connsiteX5" fmla="*/ 161925 w 1428750"/>
              <a:gd name="connsiteY5" fmla="*/ 297069 h 1449594"/>
              <a:gd name="connsiteX6" fmla="*/ 152400 w 1428750"/>
              <a:gd name="connsiteY6" fmla="*/ 325644 h 1449594"/>
              <a:gd name="connsiteX7" fmla="*/ 123825 w 1428750"/>
              <a:gd name="connsiteY7" fmla="*/ 354219 h 1449594"/>
              <a:gd name="connsiteX8" fmla="*/ 85725 w 1428750"/>
              <a:gd name="connsiteY8" fmla="*/ 401844 h 1449594"/>
              <a:gd name="connsiteX9" fmla="*/ 66675 w 1428750"/>
              <a:gd name="connsiteY9" fmla="*/ 458994 h 1449594"/>
              <a:gd name="connsiteX10" fmla="*/ 47625 w 1428750"/>
              <a:gd name="connsiteY10" fmla="*/ 516144 h 1449594"/>
              <a:gd name="connsiteX11" fmla="*/ 38100 w 1428750"/>
              <a:gd name="connsiteY11" fmla="*/ 544719 h 1449594"/>
              <a:gd name="connsiteX12" fmla="*/ 19050 w 1428750"/>
              <a:gd name="connsiteY12" fmla="*/ 630444 h 1449594"/>
              <a:gd name="connsiteX13" fmla="*/ 0 w 1428750"/>
              <a:gd name="connsiteY13" fmla="*/ 659019 h 1449594"/>
              <a:gd name="connsiteX14" fmla="*/ 9525 w 1428750"/>
              <a:gd name="connsiteY14" fmla="*/ 830469 h 1449594"/>
              <a:gd name="connsiteX15" fmla="*/ 38100 w 1428750"/>
              <a:gd name="connsiteY15" fmla="*/ 916194 h 1449594"/>
              <a:gd name="connsiteX16" fmla="*/ 47625 w 1428750"/>
              <a:gd name="connsiteY16" fmla="*/ 944769 h 1449594"/>
              <a:gd name="connsiteX17" fmla="*/ 57150 w 1428750"/>
              <a:gd name="connsiteY17" fmla="*/ 973344 h 1449594"/>
              <a:gd name="connsiteX18" fmla="*/ 85725 w 1428750"/>
              <a:gd name="connsiteY18" fmla="*/ 1001919 h 1449594"/>
              <a:gd name="connsiteX19" fmla="*/ 114300 w 1428750"/>
              <a:gd name="connsiteY19" fmla="*/ 1059069 h 1449594"/>
              <a:gd name="connsiteX20" fmla="*/ 171450 w 1428750"/>
              <a:gd name="connsiteY20" fmla="*/ 1087644 h 1449594"/>
              <a:gd name="connsiteX21" fmla="*/ 200025 w 1428750"/>
              <a:gd name="connsiteY21" fmla="*/ 1125744 h 1449594"/>
              <a:gd name="connsiteX22" fmla="*/ 219075 w 1428750"/>
              <a:gd name="connsiteY22" fmla="*/ 1154319 h 1449594"/>
              <a:gd name="connsiteX23" fmla="*/ 247650 w 1428750"/>
              <a:gd name="connsiteY23" fmla="*/ 1173369 h 1449594"/>
              <a:gd name="connsiteX24" fmla="*/ 266700 w 1428750"/>
              <a:gd name="connsiteY24" fmla="*/ 1201944 h 1449594"/>
              <a:gd name="connsiteX25" fmla="*/ 323850 w 1428750"/>
              <a:gd name="connsiteY25" fmla="*/ 1259094 h 1449594"/>
              <a:gd name="connsiteX26" fmla="*/ 352425 w 1428750"/>
              <a:gd name="connsiteY26" fmla="*/ 1297194 h 1449594"/>
              <a:gd name="connsiteX27" fmla="*/ 381000 w 1428750"/>
              <a:gd name="connsiteY27" fmla="*/ 1325769 h 1449594"/>
              <a:gd name="connsiteX28" fmla="*/ 457200 w 1428750"/>
              <a:gd name="connsiteY28" fmla="*/ 1335294 h 1449594"/>
              <a:gd name="connsiteX29" fmla="*/ 542925 w 1428750"/>
              <a:gd name="connsiteY29" fmla="*/ 1373394 h 1449594"/>
              <a:gd name="connsiteX30" fmla="*/ 609600 w 1428750"/>
              <a:gd name="connsiteY30" fmla="*/ 1401969 h 1449594"/>
              <a:gd name="connsiteX31" fmla="*/ 676275 w 1428750"/>
              <a:gd name="connsiteY31" fmla="*/ 1421019 h 1449594"/>
              <a:gd name="connsiteX32" fmla="*/ 742950 w 1428750"/>
              <a:gd name="connsiteY32" fmla="*/ 1449594 h 1449594"/>
              <a:gd name="connsiteX33" fmla="*/ 1028700 w 1428750"/>
              <a:gd name="connsiteY33" fmla="*/ 1430544 h 1449594"/>
              <a:gd name="connsiteX34" fmla="*/ 1057275 w 1428750"/>
              <a:gd name="connsiteY34" fmla="*/ 1421019 h 1449594"/>
              <a:gd name="connsiteX35" fmla="*/ 1133475 w 1428750"/>
              <a:gd name="connsiteY35" fmla="*/ 1401969 h 1449594"/>
              <a:gd name="connsiteX36" fmla="*/ 1190625 w 1428750"/>
              <a:gd name="connsiteY36" fmla="*/ 1382919 h 1449594"/>
              <a:gd name="connsiteX37" fmla="*/ 1228725 w 1428750"/>
              <a:gd name="connsiteY37" fmla="*/ 1325769 h 1449594"/>
              <a:gd name="connsiteX38" fmla="*/ 1247775 w 1428750"/>
              <a:gd name="connsiteY38" fmla="*/ 1297194 h 1449594"/>
              <a:gd name="connsiteX39" fmla="*/ 1295400 w 1428750"/>
              <a:gd name="connsiteY39" fmla="*/ 1211469 h 1449594"/>
              <a:gd name="connsiteX40" fmla="*/ 1323975 w 1428750"/>
              <a:gd name="connsiteY40" fmla="*/ 1125744 h 1449594"/>
              <a:gd name="connsiteX41" fmla="*/ 1333500 w 1428750"/>
              <a:gd name="connsiteY41" fmla="*/ 1097169 h 1449594"/>
              <a:gd name="connsiteX42" fmla="*/ 1381125 w 1428750"/>
              <a:gd name="connsiteY42" fmla="*/ 1040019 h 1449594"/>
              <a:gd name="connsiteX43" fmla="*/ 1390650 w 1428750"/>
              <a:gd name="connsiteY43" fmla="*/ 1011444 h 1449594"/>
              <a:gd name="connsiteX44" fmla="*/ 1409700 w 1428750"/>
              <a:gd name="connsiteY44" fmla="*/ 982869 h 1449594"/>
              <a:gd name="connsiteX45" fmla="*/ 1428750 w 1428750"/>
              <a:gd name="connsiteY45" fmla="*/ 925719 h 1449594"/>
              <a:gd name="connsiteX46" fmla="*/ 1419225 w 1428750"/>
              <a:gd name="connsiteY46" fmla="*/ 659019 h 1449594"/>
              <a:gd name="connsiteX47" fmla="*/ 1409700 w 1428750"/>
              <a:gd name="connsiteY47" fmla="*/ 630444 h 1449594"/>
              <a:gd name="connsiteX48" fmla="*/ 1390650 w 1428750"/>
              <a:gd name="connsiteY48" fmla="*/ 601869 h 1449594"/>
              <a:gd name="connsiteX49" fmla="*/ 1371600 w 1428750"/>
              <a:gd name="connsiteY49" fmla="*/ 525669 h 1449594"/>
              <a:gd name="connsiteX50" fmla="*/ 1362075 w 1428750"/>
              <a:gd name="connsiteY50" fmla="*/ 497094 h 1449594"/>
              <a:gd name="connsiteX51" fmla="*/ 1257300 w 1428750"/>
              <a:gd name="connsiteY51" fmla="*/ 487569 h 1449594"/>
              <a:gd name="connsiteX52" fmla="*/ 1228725 w 1428750"/>
              <a:gd name="connsiteY52" fmla="*/ 478044 h 1449594"/>
              <a:gd name="connsiteX53" fmla="*/ 1200150 w 1428750"/>
              <a:gd name="connsiteY53" fmla="*/ 458994 h 1449594"/>
              <a:gd name="connsiteX54" fmla="*/ 1162050 w 1428750"/>
              <a:gd name="connsiteY54" fmla="*/ 449469 h 1449594"/>
              <a:gd name="connsiteX55" fmla="*/ 1152525 w 1428750"/>
              <a:gd name="connsiteY55" fmla="*/ 420894 h 1449594"/>
              <a:gd name="connsiteX56" fmla="*/ 1133475 w 1428750"/>
              <a:gd name="connsiteY56" fmla="*/ 335169 h 1449594"/>
              <a:gd name="connsiteX57" fmla="*/ 1114425 w 1428750"/>
              <a:gd name="connsiteY57" fmla="*/ 306594 h 1449594"/>
              <a:gd name="connsiteX58" fmla="*/ 1028700 w 1428750"/>
              <a:gd name="connsiteY58" fmla="*/ 287544 h 1449594"/>
              <a:gd name="connsiteX59" fmla="*/ 942975 w 1428750"/>
              <a:gd name="connsiteY59" fmla="*/ 239919 h 1449594"/>
              <a:gd name="connsiteX60" fmla="*/ 914400 w 1428750"/>
              <a:gd name="connsiteY60" fmla="*/ 230394 h 1449594"/>
              <a:gd name="connsiteX61" fmla="*/ 895350 w 1428750"/>
              <a:gd name="connsiteY61" fmla="*/ 201819 h 1449594"/>
              <a:gd name="connsiteX62" fmla="*/ 838200 w 1428750"/>
              <a:gd name="connsiteY62" fmla="*/ 182769 h 1449594"/>
              <a:gd name="connsiteX63" fmla="*/ 809625 w 1428750"/>
              <a:gd name="connsiteY63" fmla="*/ 125619 h 1449594"/>
              <a:gd name="connsiteX64" fmla="*/ 800100 w 1428750"/>
              <a:gd name="connsiteY64" fmla="*/ 97044 h 1449594"/>
              <a:gd name="connsiteX65" fmla="*/ 733425 w 1428750"/>
              <a:gd name="connsiteY65" fmla="*/ 11319 h 1449594"/>
              <a:gd name="connsiteX0" fmla="*/ 733425 w 1428750"/>
              <a:gd name="connsiteY0" fmla="*/ 0 h 1438275"/>
              <a:gd name="connsiteX1" fmla="*/ 219075 w 1428750"/>
              <a:gd name="connsiteY1" fmla="*/ 95250 h 1438275"/>
              <a:gd name="connsiteX2" fmla="*/ 200025 w 1428750"/>
              <a:gd name="connsiteY2" fmla="*/ 161925 h 1438275"/>
              <a:gd name="connsiteX3" fmla="*/ 180975 w 1428750"/>
              <a:gd name="connsiteY3" fmla="*/ 257175 h 1438275"/>
              <a:gd name="connsiteX4" fmla="*/ 161925 w 1428750"/>
              <a:gd name="connsiteY4" fmla="*/ 285750 h 1438275"/>
              <a:gd name="connsiteX5" fmla="*/ 152400 w 1428750"/>
              <a:gd name="connsiteY5" fmla="*/ 314325 h 1438275"/>
              <a:gd name="connsiteX6" fmla="*/ 123825 w 1428750"/>
              <a:gd name="connsiteY6" fmla="*/ 342900 h 1438275"/>
              <a:gd name="connsiteX7" fmla="*/ 85725 w 1428750"/>
              <a:gd name="connsiteY7" fmla="*/ 390525 h 1438275"/>
              <a:gd name="connsiteX8" fmla="*/ 66675 w 1428750"/>
              <a:gd name="connsiteY8" fmla="*/ 447675 h 1438275"/>
              <a:gd name="connsiteX9" fmla="*/ 47625 w 1428750"/>
              <a:gd name="connsiteY9" fmla="*/ 504825 h 1438275"/>
              <a:gd name="connsiteX10" fmla="*/ 38100 w 1428750"/>
              <a:gd name="connsiteY10" fmla="*/ 533400 h 1438275"/>
              <a:gd name="connsiteX11" fmla="*/ 19050 w 1428750"/>
              <a:gd name="connsiteY11" fmla="*/ 619125 h 1438275"/>
              <a:gd name="connsiteX12" fmla="*/ 0 w 1428750"/>
              <a:gd name="connsiteY12" fmla="*/ 647700 h 1438275"/>
              <a:gd name="connsiteX13" fmla="*/ 9525 w 1428750"/>
              <a:gd name="connsiteY13" fmla="*/ 819150 h 1438275"/>
              <a:gd name="connsiteX14" fmla="*/ 38100 w 1428750"/>
              <a:gd name="connsiteY14" fmla="*/ 904875 h 1438275"/>
              <a:gd name="connsiteX15" fmla="*/ 47625 w 1428750"/>
              <a:gd name="connsiteY15" fmla="*/ 933450 h 1438275"/>
              <a:gd name="connsiteX16" fmla="*/ 57150 w 1428750"/>
              <a:gd name="connsiteY16" fmla="*/ 962025 h 1438275"/>
              <a:gd name="connsiteX17" fmla="*/ 85725 w 1428750"/>
              <a:gd name="connsiteY17" fmla="*/ 990600 h 1438275"/>
              <a:gd name="connsiteX18" fmla="*/ 114300 w 1428750"/>
              <a:gd name="connsiteY18" fmla="*/ 1047750 h 1438275"/>
              <a:gd name="connsiteX19" fmla="*/ 171450 w 1428750"/>
              <a:gd name="connsiteY19" fmla="*/ 1076325 h 1438275"/>
              <a:gd name="connsiteX20" fmla="*/ 200025 w 1428750"/>
              <a:gd name="connsiteY20" fmla="*/ 1114425 h 1438275"/>
              <a:gd name="connsiteX21" fmla="*/ 219075 w 1428750"/>
              <a:gd name="connsiteY21" fmla="*/ 1143000 h 1438275"/>
              <a:gd name="connsiteX22" fmla="*/ 247650 w 1428750"/>
              <a:gd name="connsiteY22" fmla="*/ 1162050 h 1438275"/>
              <a:gd name="connsiteX23" fmla="*/ 266700 w 1428750"/>
              <a:gd name="connsiteY23" fmla="*/ 1190625 h 1438275"/>
              <a:gd name="connsiteX24" fmla="*/ 323850 w 1428750"/>
              <a:gd name="connsiteY24" fmla="*/ 1247775 h 1438275"/>
              <a:gd name="connsiteX25" fmla="*/ 352425 w 1428750"/>
              <a:gd name="connsiteY25" fmla="*/ 1285875 h 1438275"/>
              <a:gd name="connsiteX26" fmla="*/ 381000 w 1428750"/>
              <a:gd name="connsiteY26" fmla="*/ 1314450 h 1438275"/>
              <a:gd name="connsiteX27" fmla="*/ 457200 w 1428750"/>
              <a:gd name="connsiteY27" fmla="*/ 1323975 h 1438275"/>
              <a:gd name="connsiteX28" fmla="*/ 542925 w 1428750"/>
              <a:gd name="connsiteY28" fmla="*/ 1362075 h 1438275"/>
              <a:gd name="connsiteX29" fmla="*/ 609600 w 1428750"/>
              <a:gd name="connsiteY29" fmla="*/ 1390650 h 1438275"/>
              <a:gd name="connsiteX30" fmla="*/ 676275 w 1428750"/>
              <a:gd name="connsiteY30" fmla="*/ 1409700 h 1438275"/>
              <a:gd name="connsiteX31" fmla="*/ 742950 w 1428750"/>
              <a:gd name="connsiteY31" fmla="*/ 1438275 h 1438275"/>
              <a:gd name="connsiteX32" fmla="*/ 1028700 w 1428750"/>
              <a:gd name="connsiteY32" fmla="*/ 1419225 h 1438275"/>
              <a:gd name="connsiteX33" fmla="*/ 1057275 w 1428750"/>
              <a:gd name="connsiteY33" fmla="*/ 1409700 h 1438275"/>
              <a:gd name="connsiteX34" fmla="*/ 1133475 w 1428750"/>
              <a:gd name="connsiteY34" fmla="*/ 1390650 h 1438275"/>
              <a:gd name="connsiteX35" fmla="*/ 1190625 w 1428750"/>
              <a:gd name="connsiteY35" fmla="*/ 1371600 h 1438275"/>
              <a:gd name="connsiteX36" fmla="*/ 1228725 w 1428750"/>
              <a:gd name="connsiteY36" fmla="*/ 1314450 h 1438275"/>
              <a:gd name="connsiteX37" fmla="*/ 1247775 w 1428750"/>
              <a:gd name="connsiteY37" fmla="*/ 1285875 h 1438275"/>
              <a:gd name="connsiteX38" fmla="*/ 1295400 w 1428750"/>
              <a:gd name="connsiteY38" fmla="*/ 1200150 h 1438275"/>
              <a:gd name="connsiteX39" fmla="*/ 1323975 w 1428750"/>
              <a:gd name="connsiteY39" fmla="*/ 1114425 h 1438275"/>
              <a:gd name="connsiteX40" fmla="*/ 1333500 w 1428750"/>
              <a:gd name="connsiteY40" fmla="*/ 1085850 h 1438275"/>
              <a:gd name="connsiteX41" fmla="*/ 1381125 w 1428750"/>
              <a:gd name="connsiteY41" fmla="*/ 1028700 h 1438275"/>
              <a:gd name="connsiteX42" fmla="*/ 1390650 w 1428750"/>
              <a:gd name="connsiteY42" fmla="*/ 1000125 h 1438275"/>
              <a:gd name="connsiteX43" fmla="*/ 1409700 w 1428750"/>
              <a:gd name="connsiteY43" fmla="*/ 971550 h 1438275"/>
              <a:gd name="connsiteX44" fmla="*/ 1428750 w 1428750"/>
              <a:gd name="connsiteY44" fmla="*/ 914400 h 1438275"/>
              <a:gd name="connsiteX45" fmla="*/ 1419225 w 1428750"/>
              <a:gd name="connsiteY45" fmla="*/ 647700 h 1438275"/>
              <a:gd name="connsiteX46" fmla="*/ 1409700 w 1428750"/>
              <a:gd name="connsiteY46" fmla="*/ 619125 h 1438275"/>
              <a:gd name="connsiteX47" fmla="*/ 1390650 w 1428750"/>
              <a:gd name="connsiteY47" fmla="*/ 590550 h 1438275"/>
              <a:gd name="connsiteX48" fmla="*/ 1371600 w 1428750"/>
              <a:gd name="connsiteY48" fmla="*/ 514350 h 1438275"/>
              <a:gd name="connsiteX49" fmla="*/ 1362075 w 1428750"/>
              <a:gd name="connsiteY49" fmla="*/ 485775 h 1438275"/>
              <a:gd name="connsiteX50" fmla="*/ 1257300 w 1428750"/>
              <a:gd name="connsiteY50" fmla="*/ 476250 h 1438275"/>
              <a:gd name="connsiteX51" fmla="*/ 1228725 w 1428750"/>
              <a:gd name="connsiteY51" fmla="*/ 466725 h 1438275"/>
              <a:gd name="connsiteX52" fmla="*/ 1200150 w 1428750"/>
              <a:gd name="connsiteY52" fmla="*/ 447675 h 1438275"/>
              <a:gd name="connsiteX53" fmla="*/ 1162050 w 1428750"/>
              <a:gd name="connsiteY53" fmla="*/ 438150 h 1438275"/>
              <a:gd name="connsiteX54" fmla="*/ 1152525 w 1428750"/>
              <a:gd name="connsiteY54" fmla="*/ 409575 h 1438275"/>
              <a:gd name="connsiteX55" fmla="*/ 1133475 w 1428750"/>
              <a:gd name="connsiteY55" fmla="*/ 323850 h 1438275"/>
              <a:gd name="connsiteX56" fmla="*/ 1114425 w 1428750"/>
              <a:gd name="connsiteY56" fmla="*/ 295275 h 1438275"/>
              <a:gd name="connsiteX57" fmla="*/ 1028700 w 1428750"/>
              <a:gd name="connsiteY57" fmla="*/ 276225 h 1438275"/>
              <a:gd name="connsiteX58" fmla="*/ 942975 w 1428750"/>
              <a:gd name="connsiteY58" fmla="*/ 228600 h 1438275"/>
              <a:gd name="connsiteX59" fmla="*/ 914400 w 1428750"/>
              <a:gd name="connsiteY59" fmla="*/ 219075 h 1438275"/>
              <a:gd name="connsiteX60" fmla="*/ 895350 w 1428750"/>
              <a:gd name="connsiteY60" fmla="*/ 190500 h 1438275"/>
              <a:gd name="connsiteX61" fmla="*/ 838200 w 1428750"/>
              <a:gd name="connsiteY61" fmla="*/ 171450 h 1438275"/>
              <a:gd name="connsiteX62" fmla="*/ 809625 w 1428750"/>
              <a:gd name="connsiteY62" fmla="*/ 114300 h 1438275"/>
              <a:gd name="connsiteX63" fmla="*/ 800100 w 1428750"/>
              <a:gd name="connsiteY63" fmla="*/ 85725 h 1438275"/>
              <a:gd name="connsiteX64" fmla="*/ 733425 w 1428750"/>
              <a:gd name="connsiteY64" fmla="*/ 0 h 1438275"/>
              <a:gd name="connsiteX0" fmla="*/ 733425 w 1428750"/>
              <a:gd name="connsiteY0" fmla="*/ 0 h 1438275"/>
              <a:gd name="connsiteX1" fmla="*/ 200025 w 1428750"/>
              <a:gd name="connsiteY1" fmla="*/ 161925 h 1438275"/>
              <a:gd name="connsiteX2" fmla="*/ 180975 w 1428750"/>
              <a:gd name="connsiteY2" fmla="*/ 257175 h 1438275"/>
              <a:gd name="connsiteX3" fmla="*/ 161925 w 1428750"/>
              <a:gd name="connsiteY3" fmla="*/ 285750 h 1438275"/>
              <a:gd name="connsiteX4" fmla="*/ 152400 w 1428750"/>
              <a:gd name="connsiteY4" fmla="*/ 314325 h 1438275"/>
              <a:gd name="connsiteX5" fmla="*/ 123825 w 1428750"/>
              <a:gd name="connsiteY5" fmla="*/ 342900 h 1438275"/>
              <a:gd name="connsiteX6" fmla="*/ 85725 w 1428750"/>
              <a:gd name="connsiteY6" fmla="*/ 390525 h 1438275"/>
              <a:gd name="connsiteX7" fmla="*/ 66675 w 1428750"/>
              <a:gd name="connsiteY7" fmla="*/ 447675 h 1438275"/>
              <a:gd name="connsiteX8" fmla="*/ 47625 w 1428750"/>
              <a:gd name="connsiteY8" fmla="*/ 504825 h 1438275"/>
              <a:gd name="connsiteX9" fmla="*/ 38100 w 1428750"/>
              <a:gd name="connsiteY9" fmla="*/ 533400 h 1438275"/>
              <a:gd name="connsiteX10" fmla="*/ 19050 w 1428750"/>
              <a:gd name="connsiteY10" fmla="*/ 619125 h 1438275"/>
              <a:gd name="connsiteX11" fmla="*/ 0 w 1428750"/>
              <a:gd name="connsiteY11" fmla="*/ 647700 h 1438275"/>
              <a:gd name="connsiteX12" fmla="*/ 9525 w 1428750"/>
              <a:gd name="connsiteY12" fmla="*/ 819150 h 1438275"/>
              <a:gd name="connsiteX13" fmla="*/ 38100 w 1428750"/>
              <a:gd name="connsiteY13" fmla="*/ 904875 h 1438275"/>
              <a:gd name="connsiteX14" fmla="*/ 47625 w 1428750"/>
              <a:gd name="connsiteY14" fmla="*/ 933450 h 1438275"/>
              <a:gd name="connsiteX15" fmla="*/ 57150 w 1428750"/>
              <a:gd name="connsiteY15" fmla="*/ 962025 h 1438275"/>
              <a:gd name="connsiteX16" fmla="*/ 85725 w 1428750"/>
              <a:gd name="connsiteY16" fmla="*/ 990600 h 1438275"/>
              <a:gd name="connsiteX17" fmla="*/ 114300 w 1428750"/>
              <a:gd name="connsiteY17" fmla="*/ 1047750 h 1438275"/>
              <a:gd name="connsiteX18" fmla="*/ 171450 w 1428750"/>
              <a:gd name="connsiteY18" fmla="*/ 1076325 h 1438275"/>
              <a:gd name="connsiteX19" fmla="*/ 200025 w 1428750"/>
              <a:gd name="connsiteY19" fmla="*/ 1114425 h 1438275"/>
              <a:gd name="connsiteX20" fmla="*/ 219075 w 1428750"/>
              <a:gd name="connsiteY20" fmla="*/ 1143000 h 1438275"/>
              <a:gd name="connsiteX21" fmla="*/ 247650 w 1428750"/>
              <a:gd name="connsiteY21" fmla="*/ 1162050 h 1438275"/>
              <a:gd name="connsiteX22" fmla="*/ 266700 w 1428750"/>
              <a:gd name="connsiteY22" fmla="*/ 1190625 h 1438275"/>
              <a:gd name="connsiteX23" fmla="*/ 323850 w 1428750"/>
              <a:gd name="connsiteY23" fmla="*/ 1247775 h 1438275"/>
              <a:gd name="connsiteX24" fmla="*/ 352425 w 1428750"/>
              <a:gd name="connsiteY24" fmla="*/ 1285875 h 1438275"/>
              <a:gd name="connsiteX25" fmla="*/ 381000 w 1428750"/>
              <a:gd name="connsiteY25" fmla="*/ 1314450 h 1438275"/>
              <a:gd name="connsiteX26" fmla="*/ 457200 w 1428750"/>
              <a:gd name="connsiteY26" fmla="*/ 1323975 h 1438275"/>
              <a:gd name="connsiteX27" fmla="*/ 542925 w 1428750"/>
              <a:gd name="connsiteY27" fmla="*/ 1362075 h 1438275"/>
              <a:gd name="connsiteX28" fmla="*/ 609600 w 1428750"/>
              <a:gd name="connsiteY28" fmla="*/ 1390650 h 1438275"/>
              <a:gd name="connsiteX29" fmla="*/ 676275 w 1428750"/>
              <a:gd name="connsiteY29" fmla="*/ 1409700 h 1438275"/>
              <a:gd name="connsiteX30" fmla="*/ 742950 w 1428750"/>
              <a:gd name="connsiteY30" fmla="*/ 1438275 h 1438275"/>
              <a:gd name="connsiteX31" fmla="*/ 1028700 w 1428750"/>
              <a:gd name="connsiteY31" fmla="*/ 1419225 h 1438275"/>
              <a:gd name="connsiteX32" fmla="*/ 1057275 w 1428750"/>
              <a:gd name="connsiteY32" fmla="*/ 1409700 h 1438275"/>
              <a:gd name="connsiteX33" fmla="*/ 1133475 w 1428750"/>
              <a:gd name="connsiteY33" fmla="*/ 1390650 h 1438275"/>
              <a:gd name="connsiteX34" fmla="*/ 1190625 w 1428750"/>
              <a:gd name="connsiteY34" fmla="*/ 1371600 h 1438275"/>
              <a:gd name="connsiteX35" fmla="*/ 1228725 w 1428750"/>
              <a:gd name="connsiteY35" fmla="*/ 1314450 h 1438275"/>
              <a:gd name="connsiteX36" fmla="*/ 1247775 w 1428750"/>
              <a:gd name="connsiteY36" fmla="*/ 1285875 h 1438275"/>
              <a:gd name="connsiteX37" fmla="*/ 1295400 w 1428750"/>
              <a:gd name="connsiteY37" fmla="*/ 1200150 h 1438275"/>
              <a:gd name="connsiteX38" fmla="*/ 1323975 w 1428750"/>
              <a:gd name="connsiteY38" fmla="*/ 1114425 h 1438275"/>
              <a:gd name="connsiteX39" fmla="*/ 1333500 w 1428750"/>
              <a:gd name="connsiteY39" fmla="*/ 1085850 h 1438275"/>
              <a:gd name="connsiteX40" fmla="*/ 1381125 w 1428750"/>
              <a:gd name="connsiteY40" fmla="*/ 1028700 h 1438275"/>
              <a:gd name="connsiteX41" fmla="*/ 1390650 w 1428750"/>
              <a:gd name="connsiteY41" fmla="*/ 1000125 h 1438275"/>
              <a:gd name="connsiteX42" fmla="*/ 1409700 w 1428750"/>
              <a:gd name="connsiteY42" fmla="*/ 971550 h 1438275"/>
              <a:gd name="connsiteX43" fmla="*/ 1428750 w 1428750"/>
              <a:gd name="connsiteY43" fmla="*/ 914400 h 1438275"/>
              <a:gd name="connsiteX44" fmla="*/ 1419225 w 1428750"/>
              <a:gd name="connsiteY44" fmla="*/ 647700 h 1438275"/>
              <a:gd name="connsiteX45" fmla="*/ 1409700 w 1428750"/>
              <a:gd name="connsiteY45" fmla="*/ 619125 h 1438275"/>
              <a:gd name="connsiteX46" fmla="*/ 1390650 w 1428750"/>
              <a:gd name="connsiteY46" fmla="*/ 590550 h 1438275"/>
              <a:gd name="connsiteX47" fmla="*/ 1371600 w 1428750"/>
              <a:gd name="connsiteY47" fmla="*/ 514350 h 1438275"/>
              <a:gd name="connsiteX48" fmla="*/ 1362075 w 1428750"/>
              <a:gd name="connsiteY48" fmla="*/ 485775 h 1438275"/>
              <a:gd name="connsiteX49" fmla="*/ 1257300 w 1428750"/>
              <a:gd name="connsiteY49" fmla="*/ 476250 h 1438275"/>
              <a:gd name="connsiteX50" fmla="*/ 1228725 w 1428750"/>
              <a:gd name="connsiteY50" fmla="*/ 466725 h 1438275"/>
              <a:gd name="connsiteX51" fmla="*/ 1200150 w 1428750"/>
              <a:gd name="connsiteY51" fmla="*/ 447675 h 1438275"/>
              <a:gd name="connsiteX52" fmla="*/ 1162050 w 1428750"/>
              <a:gd name="connsiteY52" fmla="*/ 438150 h 1438275"/>
              <a:gd name="connsiteX53" fmla="*/ 1152525 w 1428750"/>
              <a:gd name="connsiteY53" fmla="*/ 409575 h 1438275"/>
              <a:gd name="connsiteX54" fmla="*/ 1133475 w 1428750"/>
              <a:gd name="connsiteY54" fmla="*/ 323850 h 1438275"/>
              <a:gd name="connsiteX55" fmla="*/ 1114425 w 1428750"/>
              <a:gd name="connsiteY55" fmla="*/ 295275 h 1438275"/>
              <a:gd name="connsiteX56" fmla="*/ 1028700 w 1428750"/>
              <a:gd name="connsiteY56" fmla="*/ 276225 h 1438275"/>
              <a:gd name="connsiteX57" fmla="*/ 942975 w 1428750"/>
              <a:gd name="connsiteY57" fmla="*/ 228600 h 1438275"/>
              <a:gd name="connsiteX58" fmla="*/ 914400 w 1428750"/>
              <a:gd name="connsiteY58" fmla="*/ 219075 h 1438275"/>
              <a:gd name="connsiteX59" fmla="*/ 895350 w 1428750"/>
              <a:gd name="connsiteY59" fmla="*/ 190500 h 1438275"/>
              <a:gd name="connsiteX60" fmla="*/ 838200 w 1428750"/>
              <a:gd name="connsiteY60" fmla="*/ 171450 h 1438275"/>
              <a:gd name="connsiteX61" fmla="*/ 809625 w 1428750"/>
              <a:gd name="connsiteY61" fmla="*/ 114300 h 1438275"/>
              <a:gd name="connsiteX62" fmla="*/ 800100 w 1428750"/>
              <a:gd name="connsiteY62" fmla="*/ 85725 h 1438275"/>
              <a:gd name="connsiteX63" fmla="*/ 733425 w 1428750"/>
              <a:gd name="connsiteY63" fmla="*/ 0 h 1438275"/>
              <a:gd name="connsiteX0" fmla="*/ 800100 w 1428750"/>
              <a:gd name="connsiteY0" fmla="*/ 1420 h 1353970"/>
              <a:gd name="connsiteX1" fmla="*/ 200025 w 1428750"/>
              <a:gd name="connsiteY1" fmla="*/ 77620 h 1353970"/>
              <a:gd name="connsiteX2" fmla="*/ 180975 w 1428750"/>
              <a:gd name="connsiteY2" fmla="*/ 172870 h 1353970"/>
              <a:gd name="connsiteX3" fmla="*/ 161925 w 1428750"/>
              <a:gd name="connsiteY3" fmla="*/ 201445 h 1353970"/>
              <a:gd name="connsiteX4" fmla="*/ 152400 w 1428750"/>
              <a:gd name="connsiteY4" fmla="*/ 230020 h 1353970"/>
              <a:gd name="connsiteX5" fmla="*/ 123825 w 1428750"/>
              <a:gd name="connsiteY5" fmla="*/ 258595 h 1353970"/>
              <a:gd name="connsiteX6" fmla="*/ 85725 w 1428750"/>
              <a:gd name="connsiteY6" fmla="*/ 306220 h 1353970"/>
              <a:gd name="connsiteX7" fmla="*/ 66675 w 1428750"/>
              <a:gd name="connsiteY7" fmla="*/ 363370 h 1353970"/>
              <a:gd name="connsiteX8" fmla="*/ 47625 w 1428750"/>
              <a:gd name="connsiteY8" fmla="*/ 420520 h 1353970"/>
              <a:gd name="connsiteX9" fmla="*/ 38100 w 1428750"/>
              <a:gd name="connsiteY9" fmla="*/ 449095 h 1353970"/>
              <a:gd name="connsiteX10" fmla="*/ 19050 w 1428750"/>
              <a:gd name="connsiteY10" fmla="*/ 534820 h 1353970"/>
              <a:gd name="connsiteX11" fmla="*/ 0 w 1428750"/>
              <a:gd name="connsiteY11" fmla="*/ 563395 h 1353970"/>
              <a:gd name="connsiteX12" fmla="*/ 9525 w 1428750"/>
              <a:gd name="connsiteY12" fmla="*/ 734845 h 1353970"/>
              <a:gd name="connsiteX13" fmla="*/ 38100 w 1428750"/>
              <a:gd name="connsiteY13" fmla="*/ 820570 h 1353970"/>
              <a:gd name="connsiteX14" fmla="*/ 47625 w 1428750"/>
              <a:gd name="connsiteY14" fmla="*/ 849145 h 1353970"/>
              <a:gd name="connsiteX15" fmla="*/ 57150 w 1428750"/>
              <a:gd name="connsiteY15" fmla="*/ 877720 h 1353970"/>
              <a:gd name="connsiteX16" fmla="*/ 85725 w 1428750"/>
              <a:gd name="connsiteY16" fmla="*/ 906295 h 1353970"/>
              <a:gd name="connsiteX17" fmla="*/ 114300 w 1428750"/>
              <a:gd name="connsiteY17" fmla="*/ 963445 h 1353970"/>
              <a:gd name="connsiteX18" fmla="*/ 171450 w 1428750"/>
              <a:gd name="connsiteY18" fmla="*/ 992020 h 1353970"/>
              <a:gd name="connsiteX19" fmla="*/ 200025 w 1428750"/>
              <a:gd name="connsiteY19" fmla="*/ 1030120 h 1353970"/>
              <a:gd name="connsiteX20" fmla="*/ 219075 w 1428750"/>
              <a:gd name="connsiteY20" fmla="*/ 1058695 h 1353970"/>
              <a:gd name="connsiteX21" fmla="*/ 247650 w 1428750"/>
              <a:gd name="connsiteY21" fmla="*/ 1077745 h 1353970"/>
              <a:gd name="connsiteX22" fmla="*/ 266700 w 1428750"/>
              <a:gd name="connsiteY22" fmla="*/ 1106320 h 1353970"/>
              <a:gd name="connsiteX23" fmla="*/ 323850 w 1428750"/>
              <a:gd name="connsiteY23" fmla="*/ 1163470 h 1353970"/>
              <a:gd name="connsiteX24" fmla="*/ 352425 w 1428750"/>
              <a:gd name="connsiteY24" fmla="*/ 1201570 h 1353970"/>
              <a:gd name="connsiteX25" fmla="*/ 381000 w 1428750"/>
              <a:gd name="connsiteY25" fmla="*/ 1230145 h 1353970"/>
              <a:gd name="connsiteX26" fmla="*/ 457200 w 1428750"/>
              <a:gd name="connsiteY26" fmla="*/ 1239670 h 1353970"/>
              <a:gd name="connsiteX27" fmla="*/ 542925 w 1428750"/>
              <a:gd name="connsiteY27" fmla="*/ 1277770 h 1353970"/>
              <a:gd name="connsiteX28" fmla="*/ 609600 w 1428750"/>
              <a:gd name="connsiteY28" fmla="*/ 1306345 h 1353970"/>
              <a:gd name="connsiteX29" fmla="*/ 676275 w 1428750"/>
              <a:gd name="connsiteY29" fmla="*/ 1325395 h 1353970"/>
              <a:gd name="connsiteX30" fmla="*/ 742950 w 1428750"/>
              <a:gd name="connsiteY30" fmla="*/ 1353970 h 1353970"/>
              <a:gd name="connsiteX31" fmla="*/ 1028700 w 1428750"/>
              <a:gd name="connsiteY31" fmla="*/ 1334920 h 1353970"/>
              <a:gd name="connsiteX32" fmla="*/ 1057275 w 1428750"/>
              <a:gd name="connsiteY32" fmla="*/ 1325395 h 1353970"/>
              <a:gd name="connsiteX33" fmla="*/ 1133475 w 1428750"/>
              <a:gd name="connsiteY33" fmla="*/ 1306345 h 1353970"/>
              <a:gd name="connsiteX34" fmla="*/ 1190625 w 1428750"/>
              <a:gd name="connsiteY34" fmla="*/ 1287295 h 1353970"/>
              <a:gd name="connsiteX35" fmla="*/ 1228725 w 1428750"/>
              <a:gd name="connsiteY35" fmla="*/ 1230145 h 1353970"/>
              <a:gd name="connsiteX36" fmla="*/ 1247775 w 1428750"/>
              <a:gd name="connsiteY36" fmla="*/ 1201570 h 1353970"/>
              <a:gd name="connsiteX37" fmla="*/ 1295400 w 1428750"/>
              <a:gd name="connsiteY37" fmla="*/ 1115845 h 1353970"/>
              <a:gd name="connsiteX38" fmla="*/ 1323975 w 1428750"/>
              <a:gd name="connsiteY38" fmla="*/ 1030120 h 1353970"/>
              <a:gd name="connsiteX39" fmla="*/ 1333500 w 1428750"/>
              <a:gd name="connsiteY39" fmla="*/ 1001545 h 1353970"/>
              <a:gd name="connsiteX40" fmla="*/ 1381125 w 1428750"/>
              <a:gd name="connsiteY40" fmla="*/ 944395 h 1353970"/>
              <a:gd name="connsiteX41" fmla="*/ 1390650 w 1428750"/>
              <a:gd name="connsiteY41" fmla="*/ 915820 h 1353970"/>
              <a:gd name="connsiteX42" fmla="*/ 1409700 w 1428750"/>
              <a:gd name="connsiteY42" fmla="*/ 887245 h 1353970"/>
              <a:gd name="connsiteX43" fmla="*/ 1428750 w 1428750"/>
              <a:gd name="connsiteY43" fmla="*/ 830095 h 1353970"/>
              <a:gd name="connsiteX44" fmla="*/ 1419225 w 1428750"/>
              <a:gd name="connsiteY44" fmla="*/ 563395 h 1353970"/>
              <a:gd name="connsiteX45" fmla="*/ 1409700 w 1428750"/>
              <a:gd name="connsiteY45" fmla="*/ 534820 h 1353970"/>
              <a:gd name="connsiteX46" fmla="*/ 1390650 w 1428750"/>
              <a:gd name="connsiteY46" fmla="*/ 506245 h 1353970"/>
              <a:gd name="connsiteX47" fmla="*/ 1371600 w 1428750"/>
              <a:gd name="connsiteY47" fmla="*/ 430045 h 1353970"/>
              <a:gd name="connsiteX48" fmla="*/ 1362075 w 1428750"/>
              <a:gd name="connsiteY48" fmla="*/ 401470 h 1353970"/>
              <a:gd name="connsiteX49" fmla="*/ 1257300 w 1428750"/>
              <a:gd name="connsiteY49" fmla="*/ 391945 h 1353970"/>
              <a:gd name="connsiteX50" fmla="*/ 1228725 w 1428750"/>
              <a:gd name="connsiteY50" fmla="*/ 382420 h 1353970"/>
              <a:gd name="connsiteX51" fmla="*/ 1200150 w 1428750"/>
              <a:gd name="connsiteY51" fmla="*/ 363370 h 1353970"/>
              <a:gd name="connsiteX52" fmla="*/ 1162050 w 1428750"/>
              <a:gd name="connsiteY52" fmla="*/ 353845 h 1353970"/>
              <a:gd name="connsiteX53" fmla="*/ 1152525 w 1428750"/>
              <a:gd name="connsiteY53" fmla="*/ 325270 h 1353970"/>
              <a:gd name="connsiteX54" fmla="*/ 1133475 w 1428750"/>
              <a:gd name="connsiteY54" fmla="*/ 239545 h 1353970"/>
              <a:gd name="connsiteX55" fmla="*/ 1114425 w 1428750"/>
              <a:gd name="connsiteY55" fmla="*/ 210970 h 1353970"/>
              <a:gd name="connsiteX56" fmla="*/ 1028700 w 1428750"/>
              <a:gd name="connsiteY56" fmla="*/ 191920 h 1353970"/>
              <a:gd name="connsiteX57" fmla="*/ 942975 w 1428750"/>
              <a:gd name="connsiteY57" fmla="*/ 144295 h 1353970"/>
              <a:gd name="connsiteX58" fmla="*/ 914400 w 1428750"/>
              <a:gd name="connsiteY58" fmla="*/ 134770 h 1353970"/>
              <a:gd name="connsiteX59" fmla="*/ 895350 w 1428750"/>
              <a:gd name="connsiteY59" fmla="*/ 106195 h 1353970"/>
              <a:gd name="connsiteX60" fmla="*/ 838200 w 1428750"/>
              <a:gd name="connsiteY60" fmla="*/ 87145 h 1353970"/>
              <a:gd name="connsiteX61" fmla="*/ 809625 w 1428750"/>
              <a:gd name="connsiteY61" fmla="*/ 29995 h 1353970"/>
              <a:gd name="connsiteX62" fmla="*/ 800100 w 1428750"/>
              <a:gd name="connsiteY62" fmla="*/ 1420 h 1353970"/>
              <a:gd name="connsiteX0" fmla="*/ 809625 w 1428750"/>
              <a:gd name="connsiteY0" fmla="*/ 540 h 1324515"/>
              <a:gd name="connsiteX1" fmla="*/ 200025 w 1428750"/>
              <a:gd name="connsiteY1" fmla="*/ 48165 h 1324515"/>
              <a:gd name="connsiteX2" fmla="*/ 180975 w 1428750"/>
              <a:gd name="connsiteY2" fmla="*/ 143415 h 1324515"/>
              <a:gd name="connsiteX3" fmla="*/ 161925 w 1428750"/>
              <a:gd name="connsiteY3" fmla="*/ 171990 h 1324515"/>
              <a:gd name="connsiteX4" fmla="*/ 152400 w 1428750"/>
              <a:gd name="connsiteY4" fmla="*/ 200565 h 1324515"/>
              <a:gd name="connsiteX5" fmla="*/ 123825 w 1428750"/>
              <a:gd name="connsiteY5" fmla="*/ 229140 h 1324515"/>
              <a:gd name="connsiteX6" fmla="*/ 85725 w 1428750"/>
              <a:gd name="connsiteY6" fmla="*/ 276765 h 1324515"/>
              <a:gd name="connsiteX7" fmla="*/ 66675 w 1428750"/>
              <a:gd name="connsiteY7" fmla="*/ 333915 h 1324515"/>
              <a:gd name="connsiteX8" fmla="*/ 47625 w 1428750"/>
              <a:gd name="connsiteY8" fmla="*/ 391065 h 1324515"/>
              <a:gd name="connsiteX9" fmla="*/ 38100 w 1428750"/>
              <a:gd name="connsiteY9" fmla="*/ 419640 h 1324515"/>
              <a:gd name="connsiteX10" fmla="*/ 19050 w 1428750"/>
              <a:gd name="connsiteY10" fmla="*/ 505365 h 1324515"/>
              <a:gd name="connsiteX11" fmla="*/ 0 w 1428750"/>
              <a:gd name="connsiteY11" fmla="*/ 533940 h 1324515"/>
              <a:gd name="connsiteX12" fmla="*/ 9525 w 1428750"/>
              <a:gd name="connsiteY12" fmla="*/ 705390 h 1324515"/>
              <a:gd name="connsiteX13" fmla="*/ 38100 w 1428750"/>
              <a:gd name="connsiteY13" fmla="*/ 791115 h 1324515"/>
              <a:gd name="connsiteX14" fmla="*/ 47625 w 1428750"/>
              <a:gd name="connsiteY14" fmla="*/ 819690 h 1324515"/>
              <a:gd name="connsiteX15" fmla="*/ 57150 w 1428750"/>
              <a:gd name="connsiteY15" fmla="*/ 848265 h 1324515"/>
              <a:gd name="connsiteX16" fmla="*/ 85725 w 1428750"/>
              <a:gd name="connsiteY16" fmla="*/ 876840 h 1324515"/>
              <a:gd name="connsiteX17" fmla="*/ 114300 w 1428750"/>
              <a:gd name="connsiteY17" fmla="*/ 933990 h 1324515"/>
              <a:gd name="connsiteX18" fmla="*/ 171450 w 1428750"/>
              <a:gd name="connsiteY18" fmla="*/ 962565 h 1324515"/>
              <a:gd name="connsiteX19" fmla="*/ 200025 w 1428750"/>
              <a:gd name="connsiteY19" fmla="*/ 1000665 h 1324515"/>
              <a:gd name="connsiteX20" fmla="*/ 219075 w 1428750"/>
              <a:gd name="connsiteY20" fmla="*/ 1029240 h 1324515"/>
              <a:gd name="connsiteX21" fmla="*/ 247650 w 1428750"/>
              <a:gd name="connsiteY21" fmla="*/ 1048290 h 1324515"/>
              <a:gd name="connsiteX22" fmla="*/ 266700 w 1428750"/>
              <a:gd name="connsiteY22" fmla="*/ 1076865 h 1324515"/>
              <a:gd name="connsiteX23" fmla="*/ 323850 w 1428750"/>
              <a:gd name="connsiteY23" fmla="*/ 1134015 h 1324515"/>
              <a:gd name="connsiteX24" fmla="*/ 352425 w 1428750"/>
              <a:gd name="connsiteY24" fmla="*/ 1172115 h 1324515"/>
              <a:gd name="connsiteX25" fmla="*/ 381000 w 1428750"/>
              <a:gd name="connsiteY25" fmla="*/ 1200690 h 1324515"/>
              <a:gd name="connsiteX26" fmla="*/ 457200 w 1428750"/>
              <a:gd name="connsiteY26" fmla="*/ 1210215 h 1324515"/>
              <a:gd name="connsiteX27" fmla="*/ 542925 w 1428750"/>
              <a:gd name="connsiteY27" fmla="*/ 1248315 h 1324515"/>
              <a:gd name="connsiteX28" fmla="*/ 609600 w 1428750"/>
              <a:gd name="connsiteY28" fmla="*/ 1276890 h 1324515"/>
              <a:gd name="connsiteX29" fmla="*/ 676275 w 1428750"/>
              <a:gd name="connsiteY29" fmla="*/ 1295940 h 1324515"/>
              <a:gd name="connsiteX30" fmla="*/ 742950 w 1428750"/>
              <a:gd name="connsiteY30" fmla="*/ 1324515 h 1324515"/>
              <a:gd name="connsiteX31" fmla="*/ 1028700 w 1428750"/>
              <a:gd name="connsiteY31" fmla="*/ 1305465 h 1324515"/>
              <a:gd name="connsiteX32" fmla="*/ 1057275 w 1428750"/>
              <a:gd name="connsiteY32" fmla="*/ 1295940 h 1324515"/>
              <a:gd name="connsiteX33" fmla="*/ 1133475 w 1428750"/>
              <a:gd name="connsiteY33" fmla="*/ 1276890 h 1324515"/>
              <a:gd name="connsiteX34" fmla="*/ 1190625 w 1428750"/>
              <a:gd name="connsiteY34" fmla="*/ 1257840 h 1324515"/>
              <a:gd name="connsiteX35" fmla="*/ 1228725 w 1428750"/>
              <a:gd name="connsiteY35" fmla="*/ 1200690 h 1324515"/>
              <a:gd name="connsiteX36" fmla="*/ 1247775 w 1428750"/>
              <a:gd name="connsiteY36" fmla="*/ 1172115 h 1324515"/>
              <a:gd name="connsiteX37" fmla="*/ 1295400 w 1428750"/>
              <a:gd name="connsiteY37" fmla="*/ 1086390 h 1324515"/>
              <a:gd name="connsiteX38" fmla="*/ 1323975 w 1428750"/>
              <a:gd name="connsiteY38" fmla="*/ 1000665 h 1324515"/>
              <a:gd name="connsiteX39" fmla="*/ 1333500 w 1428750"/>
              <a:gd name="connsiteY39" fmla="*/ 972090 h 1324515"/>
              <a:gd name="connsiteX40" fmla="*/ 1381125 w 1428750"/>
              <a:gd name="connsiteY40" fmla="*/ 914940 h 1324515"/>
              <a:gd name="connsiteX41" fmla="*/ 1390650 w 1428750"/>
              <a:gd name="connsiteY41" fmla="*/ 886365 h 1324515"/>
              <a:gd name="connsiteX42" fmla="*/ 1409700 w 1428750"/>
              <a:gd name="connsiteY42" fmla="*/ 857790 h 1324515"/>
              <a:gd name="connsiteX43" fmla="*/ 1428750 w 1428750"/>
              <a:gd name="connsiteY43" fmla="*/ 800640 h 1324515"/>
              <a:gd name="connsiteX44" fmla="*/ 1419225 w 1428750"/>
              <a:gd name="connsiteY44" fmla="*/ 533940 h 1324515"/>
              <a:gd name="connsiteX45" fmla="*/ 1409700 w 1428750"/>
              <a:gd name="connsiteY45" fmla="*/ 505365 h 1324515"/>
              <a:gd name="connsiteX46" fmla="*/ 1390650 w 1428750"/>
              <a:gd name="connsiteY46" fmla="*/ 476790 h 1324515"/>
              <a:gd name="connsiteX47" fmla="*/ 1371600 w 1428750"/>
              <a:gd name="connsiteY47" fmla="*/ 400590 h 1324515"/>
              <a:gd name="connsiteX48" fmla="*/ 1362075 w 1428750"/>
              <a:gd name="connsiteY48" fmla="*/ 372015 h 1324515"/>
              <a:gd name="connsiteX49" fmla="*/ 1257300 w 1428750"/>
              <a:gd name="connsiteY49" fmla="*/ 362490 h 1324515"/>
              <a:gd name="connsiteX50" fmla="*/ 1228725 w 1428750"/>
              <a:gd name="connsiteY50" fmla="*/ 352965 h 1324515"/>
              <a:gd name="connsiteX51" fmla="*/ 1200150 w 1428750"/>
              <a:gd name="connsiteY51" fmla="*/ 333915 h 1324515"/>
              <a:gd name="connsiteX52" fmla="*/ 1162050 w 1428750"/>
              <a:gd name="connsiteY52" fmla="*/ 324390 h 1324515"/>
              <a:gd name="connsiteX53" fmla="*/ 1152525 w 1428750"/>
              <a:gd name="connsiteY53" fmla="*/ 295815 h 1324515"/>
              <a:gd name="connsiteX54" fmla="*/ 1133475 w 1428750"/>
              <a:gd name="connsiteY54" fmla="*/ 210090 h 1324515"/>
              <a:gd name="connsiteX55" fmla="*/ 1114425 w 1428750"/>
              <a:gd name="connsiteY55" fmla="*/ 181515 h 1324515"/>
              <a:gd name="connsiteX56" fmla="*/ 1028700 w 1428750"/>
              <a:gd name="connsiteY56" fmla="*/ 162465 h 1324515"/>
              <a:gd name="connsiteX57" fmla="*/ 942975 w 1428750"/>
              <a:gd name="connsiteY57" fmla="*/ 114840 h 1324515"/>
              <a:gd name="connsiteX58" fmla="*/ 914400 w 1428750"/>
              <a:gd name="connsiteY58" fmla="*/ 105315 h 1324515"/>
              <a:gd name="connsiteX59" fmla="*/ 895350 w 1428750"/>
              <a:gd name="connsiteY59" fmla="*/ 76740 h 1324515"/>
              <a:gd name="connsiteX60" fmla="*/ 838200 w 1428750"/>
              <a:gd name="connsiteY60" fmla="*/ 57690 h 1324515"/>
              <a:gd name="connsiteX61" fmla="*/ 809625 w 1428750"/>
              <a:gd name="connsiteY61" fmla="*/ 540 h 1324515"/>
              <a:gd name="connsiteX0" fmla="*/ 838200 w 1428750"/>
              <a:gd name="connsiteY0" fmla="*/ 14747 h 1281572"/>
              <a:gd name="connsiteX1" fmla="*/ 200025 w 1428750"/>
              <a:gd name="connsiteY1" fmla="*/ 5222 h 1281572"/>
              <a:gd name="connsiteX2" fmla="*/ 180975 w 1428750"/>
              <a:gd name="connsiteY2" fmla="*/ 100472 h 1281572"/>
              <a:gd name="connsiteX3" fmla="*/ 161925 w 1428750"/>
              <a:gd name="connsiteY3" fmla="*/ 129047 h 1281572"/>
              <a:gd name="connsiteX4" fmla="*/ 152400 w 1428750"/>
              <a:gd name="connsiteY4" fmla="*/ 157622 h 1281572"/>
              <a:gd name="connsiteX5" fmla="*/ 123825 w 1428750"/>
              <a:gd name="connsiteY5" fmla="*/ 186197 h 1281572"/>
              <a:gd name="connsiteX6" fmla="*/ 85725 w 1428750"/>
              <a:gd name="connsiteY6" fmla="*/ 233822 h 1281572"/>
              <a:gd name="connsiteX7" fmla="*/ 66675 w 1428750"/>
              <a:gd name="connsiteY7" fmla="*/ 290972 h 1281572"/>
              <a:gd name="connsiteX8" fmla="*/ 47625 w 1428750"/>
              <a:gd name="connsiteY8" fmla="*/ 348122 h 1281572"/>
              <a:gd name="connsiteX9" fmla="*/ 38100 w 1428750"/>
              <a:gd name="connsiteY9" fmla="*/ 376697 h 1281572"/>
              <a:gd name="connsiteX10" fmla="*/ 19050 w 1428750"/>
              <a:gd name="connsiteY10" fmla="*/ 462422 h 1281572"/>
              <a:gd name="connsiteX11" fmla="*/ 0 w 1428750"/>
              <a:gd name="connsiteY11" fmla="*/ 490997 h 1281572"/>
              <a:gd name="connsiteX12" fmla="*/ 9525 w 1428750"/>
              <a:gd name="connsiteY12" fmla="*/ 662447 h 1281572"/>
              <a:gd name="connsiteX13" fmla="*/ 38100 w 1428750"/>
              <a:gd name="connsiteY13" fmla="*/ 748172 h 1281572"/>
              <a:gd name="connsiteX14" fmla="*/ 47625 w 1428750"/>
              <a:gd name="connsiteY14" fmla="*/ 776747 h 1281572"/>
              <a:gd name="connsiteX15" fmla="*/ 57150 w 1428750"/>
              <a:gd name="connsiteY15" fmla="*/ 805322 h 1281572"/>
              <a:gd name="connsiteX16" fmla="*/ 85725 w 1428750"/>
              <a:gd name="connsiteY16" fmla="*/ 833897 h 1281572"/>
              <a:gd name="connsiteX17" fmla="*/ 114300 w 1428750"/>
              <a:gd name="connsiteY17" fmla="*/ 891047 h 1281572"/>
              <a:gd name="connsiteX18" fmla="*/ 171450 w 1428750"/>
              <a:gd name="connsiteY18" fmla="*/ 919622 h 1281572"/>
              <a:gd name="connsiteX19" fmla="*/ 200025 w 1428750"/>
              <a:gd name="connsiteY19" fmla="*/ 957722 h 1281572"/>
              <a:gd name="connsiteX20" fmla="*/ 219075 w 1428750"/>
              <a:gd name="connsiteY20" fmla="*/ 986297 h 1281572"/>
              <a:gd name="connsiteX21" fmla="*/ 247650 w 1428750"/>
              <a:gd name="connsiteY21" fmla="*/ 1005347 h 1281572"/>
              <a:gd name="connsiteX22" fmla="*/ 266700 w 1428750"/>
              <a:gd name="connsiteY22" fmla="*/ 1033922 h 1281572"/>
              <a:gd name="connsiteX23" fmla="*/ 323850 w 1428750"/>
              <a:gd name="connsiteY23" fmla="*/ 1091072 h 1281572"/>
              <a:gd name="connsiteX24" fmla="*/ 352425 w 1428750"/>
              <a:gd name="connsiteY24" fmla="*/ 1129172 h 1281572"/>
              <a:gd name="connsiteX25" fmla="*/ 381000 w 1428750"/>
              <a:gd name="connsiteY25" fmla="*/ 1157747 h 1281572"/>
              <a:gd name="connsiteX26" fmla="*/ 457200 w 1428750"/>
              <a:gd name="connsiteY26" fmla="*/ 1167272 h 1281572"/>
              <a:gd name="connsiteX27" fmla="*/ 542925 w 1428750"/>
              <a:gd name="connsiteY27" fmla="*/ 1205372 h 1281572"/>
              <a:gd name="connsiteX28" fmla="*/ 609600 w 1428750"/>
              <a:gd name="connsiteY28" fmla="*/ 1233947 h 1281572"/>
              <a:gd name="connsiteX29" fmla="*/ 676275 w 1428750"/>
              <a:gd name="connsiteY29" fmla="*/ 1252997 h 1281572"/>
              <a:gd name="connsiteX30" fmla="*/ 742950 w 1428750"/>
              <a:gd name="connsiteY30" fmla="*/ 1281572 h 1281572"/>
              <a:gd name="connsiteX31" fmla="*/ 1028700 w 1428750"/>
              <a:gd name="connsiteY31" fmla="*/ 1262522 h 1281572"/>
              <a:gd name="connsiteX32" fmla="*/ 1057275 w 1428750"/>
              <a:gd name="connsiteY32" fmla="*/ 1252997 h 1281572"/>
              <a:gd name="connsiteX33" fmla="*/ 1133475 w 1428750"/>
              <a:gd name="connsiteY33" fmla="*/ 1233947 h 1281572"/>
              <a:gd name="connsiteX34" fmla="*/ 1190625 w 1428750"/>
              <a:gd name="connsiteY34" fmla="*/ 1214897 h 1281572"/>
              <a:gd name="connsiteX35" fmla="*/ 1228725 w 1428750"/>
              <a:gd name="connsiteY35" fmla="*/ 1157747 h 1281572"/>
              <a:gd name="connsiteX36" fmla="*/ 1247775 w 1428750"/>
              <a:gd name="connsiteY36" fmla="*/ 1129172 h 1281572"/>
              <a:gd name="connsiteX37" fmla="*/ 1295400 w 1428750"/>
              <a:gd name="connsiteY37" fmla="*/ 1043447 h 1281572"/>
              <a:gd name="connsiteX38" fmla="*/ 1323975 w 1428750"/>
              <a:gd name="connsiteY38" fmla="*/ 957722 h 1281572"/>
              <a:gd name="connsiteX39" fmla="*/ 1333500 w 1428750"/>
              <a:gd name="connsiteY39" fmla="*/ 929147 h 1281572"/>
              <a:gd name="connsiteX40" fmla="*/ 1381125 w 1428750"/>
              <a:gd name="connsiteY40" fmla="*/ 871997 h 1281572"/>
              <a:gd name="connsiteX41" fmla="*/ 1390650 w 1428750"/>
              <a:gd name="connsiteY41" fmla="*/ 843422 h 1281572"/>
              <a:gd name="connsiteX42" fmla="*/ 1409700 w 1428750"/>
              <a:gd name="connsiteY42" fmla="*/ 814847 h 1281572"/>
              <a:gd name="connsiteX43" fmla="*/ 1428750 w 1428750"/>
              <a:gd name="connsiteY43" fmla="*/ 757697 h 1281572"/>
              <a:gd name="connsiteX44" fmla="*/ 1419225 w 1428750"/>
              <a:gd name="connsiteY44" fmla="*/ 490997 h 1281572"/>
              <a:gd name="connsiteX45" fmla="*/ 1409700 w 1428750"/>
              <a:gd name="connsiteY45" fmla="*/ 462422 h 1281572"/>
              <a:gd name="connsiteX46" fmla="*/ 1390650 w 1428750"/>
              <a:gd name="connsiteY46" fmla="*/ 433847 h 1281572"/>
              <a:gd name="connsiteX47" fmla="*/ 1371600 w 1428750"/>
              <a:gd name="connsiteY47" fmla="*/ 357647 h 1281572"/>
              <a:gd name="connsiteX48" fmla="*/ 1362075 w 1428750"/>
              <a:gd name="connsiteY48" fmla="*/ 329072 h 1281572"/>
              <a:gd name="connsiteX49" fmla="*/ 1257300 w 1428750"/>
              <a:gd name="connsiteY49" fmla="*/ 319547 h 1281572"/>
              <a:gd name="connsiteX50" fmla="*/ 1228725 w 1428750"/>
              <a:gd name="connsiteY50" fmla="*/ 310022 h 1281572"/>
              <a:gd name="connsiteX51" fmla="*/ 1200150 w 1428750"/>
              <a:gd name="connsiteY51" fmla="*/ 290972 h 1281572"/>
              <a:gd name="connsiteX52" fmla="*/ 1162050 w 1428750"/>
              <a:gd name="connsiteY52" fmla="*/ 281447 h 1281572"/>
              <a:gd name="connsiteX53" fmla="*/ 1152525 w 1428750"/>
              <a:gd name="connsiteY53" fmla="*/ 252872 h 1281572"/>
              <a:gd name="connsiteX54" fmla="*/ 1133475 w 1428750"/>
              <a:gd name="connsiteY54" fmla="*/ 167147 h 1281572"/>
              <a:gd name="connsiteX55" fmla="*/ 1114425 w 1428750"/>
              <a:gd name="connsiteY55" fmla="*/ 138572 h 1281572"/>
              <a:gd name="connsiteX56" fmla="*/ 1028700 w 1428750"/>
              <a:gd name="connsiteY56" fmla="*/ 119522 h 1281572"/>
              <a:gd name="connsiteX57" fmla="*/ 942975 w 1428750"/>
              <a:gd name="connsiteY57" fmla="*/ 71897 h 1281572"/>
              <a:gd name="connsiteX58" fmla="*/ 914400 w 1428750"/>
              <a:gd name="connsiteY58" fmla="*/ 62372 h 1281572"/>
              <a:gd name="connsiteX59" fmla="*/ 895350 w 1428750"/>
              <a:gd name="connsiteY59" fmla="*/ 33797 h 1281572"/>
              <a:gd name="connsiteX60" fmla="*/ 838200 w 1428750"/>
              <a:gd name="connsiteY60" fmla="*/ 14747 h 1281572"/>
              <a:gd name="connsiteX0" fmla="*/ 895350 w 1428750"/>
              <a:gd name="connsiteY0" fmla="*/ 30999 h 1278774"/>
              <a:gd name="connsiteX1" fmla="*/ 200025 w 1428750"/>
              <a:gd name="connsiteY1" fmla="*/ 2424 h 1278774"/>
              <a:gd name="connsiteX2" fmla="*/ 180975 w 1428750"/>
              <a:gd name="connsiteY2" fmla="*/ 97674 h 1278774"/>
              <a:gd name="connsiteX3" fmla="*/ 161925 w 1428750"/>
              <a:gd name="connsiteY3" fmla="*/ 126249 h 1278774"/>
              <a:gd name="connsiteX4" fmla="*/ 152400 w 1428750"/>
              <a:gd name="connsiteY4" fmla="*/ 154824 h 1278774"/>
              <a:gd name="connsiteX5" fmla="*/ 123825 w 1428750"/>
              <a:gd name="connsiteY5" fmla="*/ 183399 h 1278774"/>
              <a:gd name="connsiteX6" fmla="*/ 85725 w 1428750"/>
              <a:gd name="connsiteY6" fmla="*/ 231024 h 1278774"/>
              <a:gd name="connsiteX7" fmla="*/ 66675 w 1428750"/>
              <a:gd name="connsiteY7" fmla="*/ 288174 h 1278774"/>
              <a:gd name="connsiteX8" fmla="*/ 47625 w 1428750"/>
              <a:gd name="connsiteY8" fmla="*/ 345324 h 1278774"/>
              <a:gd name="connsiteX9" fmla="*/ 38100 w 1428750"/>
              <a:gd name="connsiteY9" fmla="*/ 373899 h 1278774"/>
              <a:gd name="connsiteX10" fmla="*/ 19050 w 1428750"/>
              <a:gd name="connsiteY10" fmla="*/ 459624 h 1278774"/>
              <a:gd name="connsiteX11" fmla="*/ 0 w 1428750"/>
              <a:gd name="connsiteY11" fmla="*/ 488199 h 1278774"/>
              <a:gd name="connsiteX12" fmla="*/ 9525 w 1428750"/>
              <a:gd name="connsiteY12" fmla="*/ 659649 h 1278774"/>
              <a:gd name="connsiteX13" fmla="*/ 38100 w 1428750"/>
              <a:gd name="connsiteY13" fmla="*/ 745374 h 1278774"/>
              <a:gd name="connsiteX14" fmla="*/ 47625 w 1428750"/>
              <a:gd name="connsiteY14" fmla="*/ 773949 h 1278774"/>
              <a:gd name="connsiteX15" fmla="*/ 57150 w 1428750"/>
              <a:gd name="connsiteY15" fmla="*/ 802524 h 1278774"/>
              <a:gd name="connsiteX16" fmla="*/ 85725 w 1428750"/>
              <a:gd name="connsiteY16" fmla="*/ 831099 h 1278774"/>
              <a:gd name="connsiteX17" fmla="*/ 114300 w 1428750"/>
              <a:gd name="connsiteY17" fmla="*/ 888249 h 1278774"/>
              <a:gd name="connsiteX18" fmla="*/ 171450 w 1428750"/>
              <a:gd name="connsiteY18" fmla="*/ 916824 h 1278774"/>
              <a:gd name="connsiteX19" fmla="*/ 200025 w 1428750"/>
              <a:gd name="connsiteY19" fmla="*/ 954924 h 1278774"/>
              <a:gd name="connsiteX20" fmla="*/ 219075 w 1428750"/>
              <a:gd name="connsiteY20" fmla="*/ 983499 h 1278774"/>
              <a:gd name="connsiteX21" fmla="*/ 247650 w 1428750"/>
              <a:gd name="connsiteY21" fmla="*/ 1002549 h 1278774"/>
              <a:gd name="connsiteX22" fmla="*/ 266700 w 1428750"/>
              <a:gd name="connsiteY22" fmla="*/ 1031124 h 1278774"/>
              <a:gd name="connsiteX23" fmla="*/ 323850 w 1428750"/>
              <a:gd name="connsiteY23" fmla="*/ 1088274 h 1278774"/>
              <a:gd name="connsiteX24" fmla="*/ 352425 w 1428750"/>
              <a:gd name="connsiteY24" fmla="*/ 1126374 h 1278774"/>
              <a:gd name="connsiteX25" fmla="*/ 381000 w 1428750"/>
              <a:gd name="connsiteY25" fmla="*/ 1154949 h 1278774"/>
              <a:gd name="connsiteX26" fmla="*/ 457200 w 1428750"/>
              <a:gd name="connsiteY26" fmla="*/ 1164474 h 1278774"/>
              <a:gd name="connsiteX27" fmla="*/ 542925 w 1428750"/>
              <a:gd name="connsiteY27" fmla="*/ 1202574 h 1278774"/>
              <a:gd name="connsiteX28" fmla="*/ 609600 w 1428750"/>
              <a:gd name="connsiteY28" fmla="*/ 1231149 h 1278774"/>
              <a:gd name="connsiteX29" fmla="*/ 676275 w 1428750"/>
              <a:gd name="connsiteY29" fmla="*/ 1250199 h 1278774"/>
              <a:gd name="connsiteX30" fmla="*/ 742950 w 1428750"/>
              <a:gd name="connsiteY30" fmla="*/ 1278774 h 1278774"/>
              <a:gd name="connsiteX31" fmla="*/ 1028700 w 1428750"/>
              <a:gd name="connsiteY31" fmla="*/ 1259724 h 1278774"/>
              <a:gd name="connsiteX32" fmla="*/ 1057275 w 1428750"/>
              <a:gd name="connsiteY32" fmla="*/ 1250199 h 1278774"/>
              <a:gd name="connsiteX33" fmla="*/ 1133475 w 1428750"/>
              <a:gd name="connsiteY33" fmla="*/ 1231149 h 1278774"/>
              <a:gd name="connsiteX34" fmla="*/ 1190625 w 1428750"/>
              <a:gd name="connsiteY34" fmla="*/ 1212099 h 1278774"/>
              <a:gd name="connsiteX35" fmla="*/ 1228725 w 1428750"/>
              <a:gd name="connsiteY35" fmla="*/ 1154949 h 1278774"/>
              <a:gd name="connsiteX36" fmla="*/ 1247775 w 1428750"/>
              <a:gd name="connsiteY36" fmla="*/ 1126374 h 1278774"/>
              <a:gd name="connsiteX37" fmla="*/ 1295400 w 1428750"/>
              <a:gd name="connsiteY37" fmla="*/ 1040649 h 1278774"/>
              <a:gd name="connsiteX38" fmla="*/ 1323975 w 1428750"/>
              <a:gd name="connsiteY38" fmla="*/ 954924 h 1278774"/>
              <a:gd name="connsiteX39" fmla="*/ 1333500 w 1428750"/>
              <a:gd name="connsiteY39" fmla="*/ 926349 h 1278774"/>
              <a:gd name="connsiteX40" fmla="*/ 1381125 w 1428750"/>
              <a:gd name="connsiteY40" fmla="*/ 869199 h 1278774"/>
              <a:gd name="connsiteX41" fmla="*/ 1390650 w 1428750"/>
              <a:gd name="connsiteY41" fmla="*/ 840624 h 1278774"/>
              <a:gd name="connsiteX42" fmla="*/ 1409700 w 1428750"/>
              <a:gd name="connsiteY42" fmla="*/ 812049 h 1278774"/>
              <a:gd name="connsiteX43" fmla="*/ 1428750 w 1428750"/>
              <a:gd name="connsiteY43" fmla="*/ 754899 h 1278774"/>
              <a:gd name="connsiteX44" fmla="*/ 1419225 w 1428750"/>
              <a:gd name="connsiteY44" fmla="*/ 488199 h 1278774"/>
              <a:gd name="connsiteX45" fmla="*/ 1409700 w 1428750"/>
              <a:gd name="connsiteY45" fmla="*/ 459624 h 1278774"/>
              <a:gd name="connsiteX46" fmla="*/ 1390650 w 1428750"/>
              <a:gd name="connsiteY46" fmla="*/ 431049 h 1278774"/>
              <a:gd name="connsiteX47" fmla="*/ 1371600 w 1428750"/>
              <a:gd name="connsiteY47" fmla="*/ 354849 h 1278774"/>
              <a:gd name="connsiteX48" fmla="*/ 1362075 w 1428750"/>
              <a:gd name="connsiteY48" fmla="*/ 326274 h 1278774"/>
              <a:gd name="connsiteX49" fmla="*/ 1257300 w 1428750"/>
              <a:gd name="connsiteY49" fmla="*/ 316749 h 1278774"/>
              <a:gd name="connsiteX50" fmla="*/ 1228725 w 1428750"/>
              <a:gd name="connsiteY50" fmla="*/ 307224 h 1278774"/>
              <a:gd name="connsiteX51" fmla="*/ 1200150 w 1428750"/>
              <a:gd name="connsiteY51" fmla="*/ 288174 h 1278774"/>
              <a:gd name="connsiteX52" fmla="*/ 1162050 w 1428750"/>
              <a:gd name="connsiteY52" fmla="*/ 278649 h 1278774"/>
              <a:gd name="connsiteX53" fmla="*/ 1152525 w 1428750"/>
              <a:gd name="connsiteY53" fmla="*/ 250074 h 1278774"/>
              <a:gd name="connsiteX54" fmla="*/ 1133475 w 1428750"/>
              <a:gd name="connsiteY54" fmla="*/ 164349 h 1278774"/>
              <a:gd name="connsiteX55" fmla="*/ 1114425 w 1428750"/>
              <a:gd name="connsiteY55" fmla="*/ 135774 h 1278774"/>
              <a:gd name="connsiteX56" fmla="*/ 1028700 w 1428750"/>
              <a:gd name="connsiteY56" fmla="*/ 116724 h 1278774"/>
              <a:gd name="connsiteX57" fmla="*/ 942975 w 1428750"/>
              <a:gd name="connsiteY57" fmla="*/ 69099 h 1278774"/>
              <a:gd name="connsiteX58" fmla="*/ 914400 w 1428750"/>
              <a:gd name="connsiteY58" fmla="*/ 59574 h 1278774"/>
              <a:gd name="connsiteX59" fmla="*/ 895350 w 1428750"/>
              <a:gd name="connsiteY59" fmla="*/ 30999 h 1278774"/>
              <a:gd name="connsiteX0" fmla="*/ 914400 w 1428750"/>
              <a:gd name="connsiteY0" fmla="*/ 57682 h 1276882"/>
              <a:gd name="connsiteX1" fmla="*/ 200025 w 1428750"/>
              <a:gd name="connsiteY1" fmla="*/ 532 h 1276882"/>
              <a:gd name="connsiteX2" fmla="*/ 180975 w 1428750"/>
              <a:gd name="connsiteY2" fmla="*/ 95782 h 1276882"/>
              <a:gd name="connsiteX3" fmla="*/ 161925 w 1428750"/>
              <a:gd name="connsiteY3" fmla="*/ 124357 h 1276882"/>
              <a:gd name="connsiteX4" fmla="*/ 152400 w 1428750"/>
              <a:gd name="connsiteY4" fmla="*/ 152932 h 1276882"/>
              <a:gd name="connsiteX5" fmla="*/ 123825 w 1428750"/>
              <a:gd name="connsiteY5" fmla="*/ 181507 h 1276882"/>
              <a:gd name="connsiteX6" fmla="*/ 85725 w 1428750"/>
              <a:gd name="connsiteY6" fmla="*/ 229132 h 1276882"/>
              <a:gd name="connsiteX7" fmla="*/ 66675 w 1428750"/>
              <a:gd name="connsiteY7" fmla="*/ 286282 h 1276882"/>
              <a:gd name="connsiteX8" fmla="*/ 47625 w 1428750"/>
              <a:gd name="connsiteY8" fmla="*/ 343432 h 1276882"/>
              <a:gd name="connsiteX9" fmla="*/ 38100 w 1428750"/>
              <a:gd name="connsiteY9" fmla="*/ 372007 h 1276882"/>
              <a:gd name="connsiteX10" fmla="*/ 19050 w 1428750"/>
              <a:gd name="connsiteY10" fmla="*/ 457732 h 1276882"/>
              <a:gd name="connsiteX11" fmla="*/ 0 w 1428750"/>
              <a:gd name="connsiteY11" fmla="*/ 486307 h 1276882"/>
              <a:gd name="connsiteX12" fmla="*/ 9525 w 1428750"/>
              <a:gd name="connsiteY12" fmla="*/ 657757 h 1276882"/>
              <a:gd name="connsiteX13" fmla="*/ 38100 w 1428750"/>
              <a:gd name="connsiteY13" fmla="*/ 743482 h 1276882"/>
              <a:gd name="connsiteX14" fmla="*/ 47625 w 1428750"/>
              <a:gd name="connsiteY14" fmla="*/ 772057 h 1276882"/>
              <a:gd name="connsiteX15" fmla="*/ 57150 w 1428750"/>
              <a:gd name="connsiteY15" fmla="*/ 800632 h 1276882"/>
              <a:gd name="connsiteX16" fmla="*/ 85725 w 1428750"/>
              <a:gd name="connsiteY16" fmla="*/ 829207 h 1276882"/>
              <a:gd name="connsiteX17" fmla="*/ 114300 w 1428750"/>
              <a:gd name="connsiteY17" fmla="*/ 886357 h 1276882"/>
              <a:gd name="connsiteX18" fmla="*/ 171450 w 1428750"/>
              <a:gd name="connsiteY18" fmla="*/ 914932 h 1276882"/>
              <a:gd name="connsiteX19" fmla="*/ 200025 w 1428750"/>
              <a:gd name="connsiteY19" fmla="*/ 953032 h 1276882"/>
              <a:gd name="connsiteX20" fmla="*/ 219075 w 1428750"/>
              <a:gd name="connsiteY20" fmla="*/ 981607 h 1276882"/>
              <a:gd name="connsiteX21" fmla="*/ 247650 w 1428750"/>
              <a:gd name="connsiteY21" fmla="*/ 1000657 h 1276882"/>
              <a:gd name="connsiteX22" fmla="*/ 266700 w 1428750"/>
              <a:gd name="connsiteY22" fmla="*/ 1029232 h 1276882"/>
              <a:gd name="connsiteX23" fmla="*/ 323850 w 1428750"/>
              <a:gd name="connsiteY23" fmla="*/ 1086382 h 1276882"/>
              <a:gd name="connsiteX24" fmla="*/ 352425 w 1428750"/>
              <a:gd name="connsiteY24" fmla="*/ 1124482 h 1276882"/>
              <a:gd name="connsiteX25" fmla="*/ 381000 w 1428750"/>
              <a:gd name="connsiteY25" fmla="*/ 1153057 h 1276882"/>
              <a:gd name="connsiteX26" fmla="*/ 457200 w 1428750"/>
              <a:gd name="connsiteY26" fmla="*/ 1162582 h 1276882"/>
              <a:gd name="connsiteX27" fmla="*/ 542925 w 1428750"/>
              <a:gd name="connsiteY27" fmla="*/ 1200682 h 1276882"/>
              <a:gd name="connsiteX28" fmla="*/ 609600 w 1428750"/>
              <a:gd name="connsiteY28" fmla="*/ 1229257 h 1276882"/>
              <a:gd name="connsiteX29" fmla="*/ 676275 w 1428750"/>
              <a:gd name="connsiteY29" fmla="*/ 1248307 h 1276882"/>
              <a:gd name="connsiteX30" fmla="*/ 742950 w 1428750"/>
              <a:gd name="connsiteY30" fmla="*/ 1276882 h 1276882"/>
              <a:gd name="connsiteX31" fmla="*/ 1028700 w 1428750"/>
              <a:gd name="connsiteY31" fmla="*/ 1257832 h 1276882"/>
              <a:gd name="connsiteX32" fmla="*/ 1057275 w 1428750"/>
              <a:gd name="connsiteY32" fmla="*/ 1248307 h 1276882"/>
              <a:gd name="connsiteX33" fmla="*/ 1133475 w 1428750"/>
              <a:gd name="connsiteY33" fmla="*/ 1229257 h 1276882"/>
              <a:gd name="connsiteX34" fmla="*/ 1190625 w 1428750"/>
              <a:gd name="connsiteY34" fmla="*/ 1210207 h 1276882"/>
              <a:gd name="connsiteX35" fmla="*/ 1228725 w 1428750"/>
              <a:gd name="connsiteY35" fmla="*/ 1153057 h 1276882"/>
              <a:gd name="connsiteX36" fmla="*/ 1247775 w 1428750"/>
              <a:gd name="connsiteY36" fmla="*/ 1124482 h 1276882"/>
              <a:gd name="connsiteX37" fmla="*/ 1295400 w 1428750"/>
              <a:gd name="connsiteY37" fmla="*/ 1038757 h 1276882"/>
              <a:gd name="connsiteX38" fmla="*/ 1323975 w 1428750"/>
              <a:gd name="connsiteY38" fmla="*/ 953032 h 1276882"/>
              <a:gd name="connsiteX39" fmla="*/ 1333500 w 1428750"/>
              <a:gd name="connsiteY39" fmla="*/ 924457 h 1276882"/>
              <a:gd name="connsiteX40" fmla="*/ 1381125 w 1428750"/>
              <a:gd name="connsiteY40" fmla="*/ 867307 h 1276882"/>
              <a:gd name="connsiteX41" fmla="*/ 1390650 w 1428750"/>
              <a:gd name="connsiteY41" fmla="*/ 838732 h 1276882"/>
              <a:gd name="connsiteX42" fmla="*/ 1409700 w 1428750"/>
              <a:gd name="connsiteY42" fmla="*/ 810157 h 1276882"/>
              <a:gd name="connsiteX43" fmla="*/ 1428750 w 1428750"/>
              <a:gd name="connsiteY43" fmla="*/ 753007 h 1276882"/>
              <a:gd name="connsiteX44" fmla="*/ 1419225 w 1428750"/>
              <a:gd name="connsiteY44" fmla="*/ 486307 h 1276882"/>
              <a:gd name="connsiteX45" fmla="*/ 1409700 w 1428750"/>
              <a:gd name="connsiteY45" fmla="*/ 457732 h 1276882"/>
              <a:gd name="connsiteX46" fmla="*/ 1390650 w 1428750"/>
              <a:gd name="connsiteY46" fmla="*/ 429157 h 1276882"/>
              <a:gd name="connsiteX47" fmla="*/ 1371600 w 1428750"/>
              <a:gd name="connsiteY47" fmla="*/ 352957 h 1276882"/>
              <a:gd name="connsiteX48" fmla="*/ 1362075 w 1428750"/>
              <a:gd name="connsiteY48" fmla="*/ 324382 h 1276882"/>
              <a:gd name="connsiteX49" fmla="*/ 1257300 w 1428750"/>
              <a:gd name="connsiteY49" fmla="*/ 314857 h 1276882"/>
              <a:gd name="connsiteX50" fmla="*/ 1228725 w 1428750"/>
              <a:gd name="connsiteY50" fmla="*/ 305332 h 1276882"/>
              <a:gd name="connsiteX51" fmla="*/ 1200150 w 1428750"/>
              <a:gd name="connsiteY51" fmla="*/ 286282 h 1276882"/>
              <a:gd name="connsiteX52" fmla="*/ 1162050 w 1428750"/>
              <a:gd name="connsiteY52" fmla="*/ 276757 h 1276882"/>
              <a:gd name="connsiteX53" fmla="*/ 1152525 w 1428750"/>
              <a:gd name="connsiteY53" fmla="*/ 248182 h 1276882"/>
              <a:gd name="connsiteX54" fmla="*/ 1133475 w 1428750"/>
              <a:gd name="connsiteY54" fmla="*/ 162457 h 1276882"/>
              <a:gd name="connsiteX55" fmla="*/ 1114425 w 1428750"/>
              <a:gd name="connsiteY55" fmla="*/ 133882 h 1276882"/>
              <a:gd name="connsiteX56" fmla="*/ 1028700 w 1428750"/>
              <a:gd name="connsiteY56" fmla="*/ 114832 h 1276882"/>
              <a:gd name="connsiteX57" fmla="*/ 942975 w 1428750"/>
              <a:gd name="connsiteY57" fmla="*/ 67207 h 1276882"/>
              <a:gd name="connsiteX58" fmla="*/ 914400 w 1428750"/>
              <a:gd name="connsiteY58" fmla="*/ 57682 h 1276882"/>
              <a:gd name="connsiteX0" fmla="*/ 942975 w 1428750"/>
              <a:gd name="connsiteY0" fmla="*/ 66675 h 1276350"/>
              <a:gd name="connsiteX1" fmla="*/ 200025 w 1428750"/>
              <a:gd name="connsiteY1" fmla="*/ 0 h 1276350"/>
              <a:gd name="connsiteX2" fmla="*/ 180975 w 1428750"/>
              <a:gd name="connsiteY2" fmla="*/ 95250 h 1276350"/>
              <a:gd name="connsiteX3" fmla="*/ 161925 w 1428750"/>
              <a:gd name="connsiteY3" fmla="*/ 123825 h 1276350"/>
              <a:gd name="connsiteX4" fmla="*/ 152400 w 1428750"/>
              <a:gd name="connsiteY4" fmla="*/ 152400 h 1276350"/>
              <a:gd name="connsiteX5" fmla="*/ 123825 w 1428750"/>
              <a:gd name="connsiteY5" fmla="*/ 180975 h 1276350"/>
              <a:gd name="connsiteX6" fmla="*/ 85725 w 1428750"/>
              <a:gd name="connsiteY6" fmla="*/ 228600 h 1276350"/>
              <a:gd name="connsiteX7" fmla="*/ 66675 w 1428750"/>
              <a:gd name="connsiteY7" fmla="*/ 285750 h 1276350"/>
              <a:gd name="connsiteX8" fmla="*/ 47625 w 1428750"/>
              <a:gd name="connsiteY8" fmla="*/ 342900 h 1276350"/>
              <a:gd name="connsiteX9" fmla="*/ 38100 w 1428750"/>
              <a:gd name="connsiteY9" fmla="*/ 371475 h 1276350"/>
              <a:gd name="connsiteX10" fmla="*/ 19050 w 1428750"/>
              <a:gd name="connsiteY10" fmla="*/ 457200 h 1276350"/>
              <a:gd name="connsiteX11" fmla="*/ 0 w 1428750"/>
              <a:gd name="connsiteY11" fmla="*/ 485775 h 1276350"/>
              <a:gd name="connsiteX12" fmla="*/ 9525 w 1428750"/>
              <a:gd name="connsiteY12" fmla="*/ 657225 h 1276350"/>
              <a:gd name="connsiteX13" fmla="*/ 38100 w 1428750"/>
              <a:gd name="connsiteY13" fmla="*/ 742950 h 1276350"/>
              <a:gd name="connsiteX14" fmla="*/ 47625 w 1428750"/>
              <a:gd name="connsiteY14" fmla="*/ 771525 h 1276350"/>
              <a:gd name="connsiteX15" fmla="*/ 57150 w 1428750"/>
              <a:gd name="connsiteY15" fmla="*/ 800100 h 1276350"/>
              <a:gd name="connsiteX16" fmla="*/ 85725 w 1428750"/>
              <a:gd name="connsiteY16" fmla="*/ 828675 h 1276350"/>
              <a:gd name="connsiteX17" fmla="*/ 114300 w 1428750"/>
              <a:gd name="connsiteY17" fmla="*/ 885825 h 1276350"/>
              <a:gd name="connsiteX18" fmla="*/ 171450 w 1428750"/>
              <a:gd name="connsiteY18" fmla="*/ 914400 h 1276350"/>
              <a:gd name="connsiteX19" fmla="*/ 200025 w 1428750"/>
              <a:gd name="connsiteY19" fmla="*/ 952500 h 1276350"/>
              <a:gd name="connsiteX20" fmla="*/ 219075 w 1428750"/>
              <a:gd name="connsiteY20" fmla="*/ 981075 h 1276350"/>
              <a:gd name="connsiteX21" fmla="*/ 247650 w 1428750"/>
              <a:gd name="connsiteY21" fmla="*/ 1000125 h 1276350"/>
              <a:gd name="connsiteX22" fmla="*/ 266700 w 1428750"/>
              <a:gd name="connsiteY22" fmla="*/ 1028700 h 1276350"/>
              <a:gd name="connsiteX23" fmla="*/ 323850 w 1428750"/>
              <a:gd name="connsiteY23" fmla="*/ 1085850 h 1276350"/>
              <a:gd name="connsiteX24" fmla="*/ 352425 w 1428750"/>
              <a:gd name="connsiteY24" fmla="*/ 1123950 h 1276350"/>
              <a:gd name="connsiteX25" fmla="*/ 381000 w 1428750"/>
              <a:gd name="connsiteY25" fmla="*/ 1152525 h 1276350"/>
              <a:gd name="connsiteX26" fmla="*/ 457200 w 1428750"/>
              <a:gd name="connsiteY26" fmla="*/ 1162050 h 1276350"/>
              <a:gd name="connsiteX27" fmla="*/ 542925 w 1428750"/>
              <a:gd name="connsiteY27" fmla="*/ 1200150 h 1276350"/>
              <a:gd name="connsiteX28" fmla="*/ 609600 w 1428750"/>
              <a:gd name="connsiteY28" fmla="*/ 1228725 h 1276350"/>
              <a:gd name="connsiteX29" fmla="*/ 676275 w 1428750"/>
              <a:gd name="connsiteY29" fmla="*/ 1247775 h 1276350"/>
              <a:gd name="connsiteX30" fmla="*/ 742950 w 1428750"/>
              <a:gd name="connsiteY30" fmla="*/ 1276350 h 1276350"/>
              <a:gd name="connsiteX31" fmla="*/ 1028700 w 1428750"/>
              <a:gd name="connsiteY31" fmla="*/ 1257300 h 1276350"/>
              <a:gd name="connsiteX32" fmla="*/ 1057275 w 1428750"/>
              <a:gd name="connsiteY32" fmla="*/ 1247775 h 1276350"/>
              <a:gd name="connsiteX33" fmla="*/ 1133475 w 1428750"/>
              <a:gd name="connsiteY33" fmla="*/ 1228725 h 1276350"/>
              <a:gd name="connsiteX34" fmla="*/ 1190625 w 1428750"/>
              <a:gd name="connsiteY34" fmla="*/ 1209675 h 1276350"/>
              <a:gd name="connsiteX35" fmla="*/ 1228725 w 1428750"/>
              <a:gd name="connsiteY35" fmla="*/ 1152525 h 1276350"/>
              <a:gd name="connsiteX36" fmla="*/ 1247775 w 1428750"/>
              <a:gd name="connsiteY36" fmla="*/ 1123950 h 1276350"/>
              <a:gd name="connsiteX37" fmla="*/ 1295400 w 1428750"/>
              <a:gd name="connsiteY37" fmla="*/ 1038225 h 1276350"/>
              <a:gd name="connsiteX38" fmla="*/ 1323975 w 1428750"/>
              <a:gd name="connsiteY38" fmla="*/ 952500 h 1276350"/>
              <a:gd name="connsiteX39" fmla="*/ 1333500 w 1428750"/>
              <a:gd name="connsiteY39" fmla="*/ 923925 h 1276350"/>
              <a:gd name="connsiteX40" fmla="*/ 1381125 w 1428750"/>
              <a:gd name="connsiteY40" fmla="*/ 866775 h 1276350"/>
              <a:gd name="connsiteX41" fmla="*/ 1390650 w 1428750"/>
              <a:gd name="connsiteY41" fmla="*/ 838200 h 1276350"/>
              <a:gd name="connsiteX42" fmla="*/ 1409700 w 1428750"/>
              <a:gd name="connsiteY42" fmla="*/ 809625 h 1276350"/>
              <a:gd name="connsiteX43" fmla="*/ 1428750 w 1428750"/>
              <a:gd name="connsiteY43" fmla="*/ 752475 h 1276350"/>
              <a:gd name="connsiteX44" fmla="*/ 1419225 w 1428750"/>
              <a:gd name="connsiteY44" fmla="*/ 485775 h 1276350"/>
              <a:gd name="connsiteX45" fmla="*/ 1409700 w 1428750"/>
              <a:gd name="connsiteY45" fmla="*/ 457200 h 1276350"/>
              <a:gd name="connsiteX46" fmla="*/ 1390650 w 1428750"/>
              <a:gd name="connsiteY46" fmla="*/ 428625 h 1276350"/>
              <a:gd name="connsiteX47" fmla="*/ 1371600 w 1428750"/>
              <a:gd name="connsiteY47" fmla="*/ 352425 h 1276350"/>
              <a:gd name="connsiteX48" fmla="*/ 1362075 w 1428750"/>
              <a:gd name="connsiteY48" fmla="*/ 323850 h 1276350"/>
              <a:gd name="connsiteX49" fmla="*/ 1257300 w 1428750"/>
              <a:gd name="connsiteY49" fmla="*/ 314325 h 1276350"/>
              <a:gd name="connsiteX50" fmla="*/ 1228725 w 1428750"/>
              <a:gd name="connsiteY50" fmla="*/ 304800 h 1276350"/>
              <a:gd name="connsiteX51" fmla="*/ 1200150 w 1428750"/>
              <a:gd name="connsiteY51" fmla="*/ 285750 h 1276350"/>
              <a:gd name="connsiteX52" fmla="*/ 1162050 w 1428750"/>
              <a:gd name="connsiteY52" fmla="*/ 276225 h 1276350"/>
              <a:gd name="connsiteX53" fmla="*/ 1152525 w 1428750"/>
              <a:gd name="connsiteY53" fmla="*/ 247650 h 1276350"/>
              <a:gd name="connsiteX54" fmla="*/ 1133475 w 1428750"/>
              <a:gd name="connsiteY54" fmla="*/ 161925 h 1276350"/>
              <a:gd name="connsiteX55" fmla="*/ 1114425 w 1428750"/>
              <a:gd name="connsiteY55" fmla="*/ 133350 h 1276350"/>
              <a:gd name="connsiteX56" fmla="*/ 1028700 w 1428750"/>
              <a:gd name="connsiteY56" fmla="*/ 114300 h 1276350"/>
              <a:gd name="connsiteX57" fmla="*/ 942975 w 1428750"/>
              <a:gd name="connsiteY57" fmla="*/ 66675 h 1276350"/>
              <a:gd name="connsiteX0" fmla="*/ 1028700 w 1428750"/>
              <a:gd name="connsiteY0" fmla="*/ 114300 h 1276350"/>
              <a:gd name="connsiteX1" fmla="*/ 200025 w 1428750"/>
              <a:gd name="connsiteY1" fmla="*/ 0 h 1276350"/>
              <a:gd name="connsiteX2" fmla="*/ 180975 w 1428750"/>
              <a:gd name="connsiteY2" fmla="*/ 95250 h 1276350"/>
              <a:gd name="connsiteX3" fmla="*/ 161925 w 1428750"/>
              <a:gd name="connsiteY3" fmla="*/ 123825 h 1276350"/>
              <a:gd name="connsiteX4" fmla="*/ 152400 w 1428750"/>
              <a:gd name="connsiteY4" fmla="*/ 152400 h 1276350"/>
              <a:gd name="connsiteX5" fmla="*/ 123825 w 1428750"/>
              <a:gd name="connsiteY5" fmla="*/ 180975 h 1276350"/>
              <a:gd name="connsiteX6" fmla="*/ 85725 w 1428750"/>
              <a:gd name="connsiteY6" fmla="*/ 228600 h 1276350"/>
              <a:gd name="connsiteX7" fmla="*/ 66675 w 1428750"/>
              <a:gd name="connsiteY7" fmla="*/ 285750 h 1276350"/>
              <a:gd name="connsiteX8" fmla="*/ 47625 w 1428750"/>
              <a:gd name="connsiteY8" fmla="*/ 342900 h 1276350"/>
              <a:gd name="connsiteX9" fmla="*/ 38100 w 1428750"/>
              <a:gd name="connsiteY9" fmla="*/ 371475 h 1276350"/>
              <a:gd name="connsiteX10" fmla="*/ 19050 w 1428750"/>
              <a:gd name="connsiteY10" fmla="*/ 457200 h 1276350"/>
              <a:gd name="connsiteX11" fmla="*/ 0 w 1428750"/>
              <a:gd name="connsiteY11" fmla="*/ 485775 h 1276350"/>
              <a:gd name="connsiteX12" fmla="*/ 9525 w 1428750"/>
              <a:gd name="connsiteY12" fmla="*/ 657225 h 1276350"/>
              <a:gd name="connsiteX13" fmla="*/ 38100 w 1428750"/>
              <a:gd name="connsiteY13" fmla="*/ 742950 h 1276350"/>
              <a:gd name="connsiteX14" fmla="*/ 47625 w 1428750"/>
              <a:gd name="connsiteY14" fmla="*/ 771525 h 1276350"/>
              <a:gd name="connsiteX15" fmla="*/ 57150 w 1428750"/>
              <a:gd name="connsiteY15" fmla="*/ 800100 h 1276350"/>
              <a:gd name="connsiteX16" fmla="*/ 85725 w 1428750"/>
              <a:gd name="connsiteY16" fmla="*/ 828675 h 1276350"/>
              <a:gd name="connsiteX17" fmla="*/ 114300 w 1428750"/>
              <a:gd name="connsiteY17" fmla="*/ 885825 h 1276350"/>
              <a:gd name="connsiteX18" fmla="*/ 171450 w 1428750"/>
              <a:gd name="connsiteY18" fmla="*/ 914400 h 1276350"/>
              <a:gd name="connsiteX19" fmla="*/ 200025 w 1428750"/>
              <a:gd name="connsiteY19" fmla="*/ 952500 h 1276350"/>
              <a:gd name="connsiteX20" fmla="*/ 219075 w 1428750"/>
              <a:gd name="connsiteY20" fmla="*/ 981075 h 1276350"/>
              <a:gd name="connsiteX21" fmla="*/ 247650 w 1428750"/>
              <a:gd name="connsiteY21" fmla="*/ 1000125 h 1276350"/>
              <a:gd name="connsiteX22" fmla="*/ 266700 w 1428750"/>
              <a:gd name="connsiteY22" fmla="*/ 1028700 h 1276350"/>
              <a:gd name="connsiteX23" fmla="*/ 323850 w 1428750"/>
              <a:gd name="connsiteY23" fmla="*/ 1085850 h 1276350"/>
              <a:gd name="connsiteX24" fmla="*/ 352425 w 1428750"/>
              <a:gd name="connsiteY24" fmla="*/ 1123950 h 1276350"/>
              <a:gd name="connsiteX25" fmla="*/ 381000 w 1428750"/>
              <a:gd name="connsiteY25" fmla="*/ 1152525 h 1276350"/>
              <a:gd name="connsiteX26" fmla="*/ 457200 w 1428750"/>
              <a:gd name="connsiteY26" fmla="*/ 1162050 h 1276350"/>
              <a:gd name="connsiteX27" fmla="*/ 542925 w 1428750"/>
              <a:gd name="connsiteY27" fmla="*/ 1200150 h 1276350"/>
              <a:gd name="connsiteX28" fmla="*/ 609600 w 1428750"/>
              <a:gd name="connsiteY28" fmla="*/ 1228725 h 1276350"/>
              <a:gd name="connsiteX29" fmla="*/ 676275 w 1428750"/>
              <a:gd name="connsiteY29" fmla="*/ 1247775 h 1276350"/>
              <a:gd name="connsiteX30" fmla="*/ 742950 w 1428750"/>
              <a:gd name="connsiteY30" fmla="*/ 1276350 h 1276350"/>
              <a:gd name="connsiteX31" fmla="*/ 1028700 w 1428750"/>
              <a:gd name="connsiteY31" fmla="*/ 1257300 h 1276350"/>
              <a:gd name="connsiteX32" fmla="*/ 1057275 w 1428750"/>
              <a:gd name="connsiteY32" fmla="*/ 1247775 h 1276350"/>
              <a:gd name="connsiteX33" fmla="*/ 1133475 w 1428750"/>
              <a:gd name="connsiteY33" fmla="*/ 1228725 h 1276350"/>
              <a:gd name="connsiteX34" fmla="*/ 1190625 w 1428750"/>
              <a:gd name="connsiteY34" fmla="*/ 1209675 h 1276350"/>
              <a:gd name="connsiteX35" fmla="*/ 1228725 w 1428750"/>
              <a:gd name="connsiteY35" fmla="*/ 1152525 h 1276350"/>
              <a:gd name="connsiteX36" fmla="*/ 1247775 w 1428750"/>
              <a:gd name="connsiteY36" fmla="*/ 1123950 h 1276350"/>
              <a:gd name="connsiteX37" fmla="*/ 1295400 w 1428750"/>
              <a:gd name="connsiteY37" fmla="*/ 1038225 h 1276350"/>
              <a:gd name="connsiteX38" fmla="*/ 1323975 w 1428750"/>
              <a:gd name="connsiteY38" fmla="*/ 952500 h 1276350"/>
              <a:gd name="connsiteX39" fmla="*/ 1333500 w 1428750"/>
              <a:gd name="connsiteY39" fmla="*/ 923925 h 1276350"/>
              <a:gd name="connsiteX40" fmla="*/ 1381125 w 1428750"/>
              <a:gd name="connsiteY40" fmla="*/ 866775 h 1276350"/>
              <a:gd name="connsiteX41" fmla="*/ 1390650 w 1428750"/>
              <a:gd name="connsiteY41" fmla="*/ 838200 h 1276350"/>
              <a:gd name="connsiteX42" fmla="*/ 1409700 w 1428750"/>
              <a:gd name="connsiteY42" fmla="*/ 809625 h 1276350"/>
              <a:gd name="connsiteX43" fmla="*/ 1428750 w 1428750"/>
              <a:gd name="connsiteY43" fmla="*/ 752475 h 1276350"/>
              <a:gd name="connsiteX44" fmla="*/ 1419225 w 1428750"/>
              <a:gd name="connsiteY44" fmla="*/ 485775 h 1276350"/>
              <a:gd name="connsiteX45" fmla="*/ 1409700 w 1428750"/>
              <a:gd name="connsiteY45" fmla="*/ 457200 h 1276350"/>
              <a:gd name="connsiteX46" fmla="*/ 1390650 w 1428750"/>
              <a:gd name="connsiteY46" fmla="*/ 428625 h 1276350"/>
              <a:gd name="connsiteX47" fmla="*/ 1371600 w 1428750"/>
              <a:gd name="connsiteY47" fmla="*/ 352425 h 1276350"/>
              <a:gd name="connsiteX48" fmla="*/ 1362075 w 1428750"/>
              <a:gd name="connsiteY48" fmla="*/ 323850 h 1276350"/>
              <a:gd name="connsiteX49" fmla="*/ 1257300 w 1428750"/>
              <a:gd name="connsiteY49" fmla="*/ 314325 h 1276350"/>
              <a:gd name="connsiteX50" fmla="*/ 1228725 w 1428750"/>
              <a:gd name="connsiteY50" fmla="*/ 304800 h 1276350"/>
              <a:gd name="connsiteX51" fmla="*/ 1200150 w 1428750"/>
              <a:gd name="connsiteY51" fmla="*/ 285750 h 1276350"/>
              <a:gd name="connsiteX52" fmla="*/ 1162050 w 1428750"/>
              <a:gd name="connsiteY52" fmla="*/ 276225 h 1276350"/>
              <a:gd name="connsiteX53" fmla="*/ 1152525 w 1428750"/>
              <a:gd name="connsiteY53" fmla="*/ 247650 h 1276350"/>
              <a:gd name="connsiteX54" fmla="*/ 1133475 w 1428750"/>
              <a:gd name="connsiteY54" fmla="*/ 161925 h 1276350"/>
              <a:gd name="connsiteX55" fmla="*/ 1114425 w 1428750"/>
              <a:gd name="connsiteY55" fmla="*/ 133350 h 1276350"/>
              <a:gd name="connsiteX56" fmla="*/ 1028700 w 1428750"/>
              <a:gd name="connsiteY56" fmla="*/ 114300 h 1276350"/>
              <a:gd name="connsiteX0" fmla="*/ 1028700 w 1428750"/>
              <a:gd name="connsiteY0" fmla="*/ 19173 h 1181223"/>
              <a:gd name="connsiteX1" fmla="*/ 180975 w 1428750"/>
              <a:gd name="connsiteY1" fmla="*/ 123 h 1181223"/>
              <a:gd name="connsiteX2" fmla="*/ 161925 w 1428750"/>
              <a:gd name="connsiteY2" fmla="*/ 28698 h 1181223"/>
              <a:gd name="connsiteX3" fmla="*/ 152400 w 1428750"/>
              <a:gd name="connsiteY3" fmla="*/ 57273 h 1181223"/>
              <a:gd name="connsiteX4" fmla="*/ 123825 w 1428750"/>
              <a:gd name="connsiteY4" fmla="*/ 85848 h 1181223"/>
              <a:gd name="connsiteX5" fmla="*/ 85725 w 1428750"/>
              <a:gd name="connsiteY5" fmla="*/ 133473 h 1181223"/>
              <a:gd name="connsiteX6" fmla="*/ 66675 w 1428750"/>
              <a:gd name="connsiteY6" fmla="*/ 190623 h 1181223"/>
              <a:gd name="connsiteX7" fmla="*/ 47625 w 1428750"/>
              <a:gd name="connsiteY7" fmla="*/ 247773 h 1181223"/>
              <a:gd name="connsiteX8" fmla="*/ 38100 w 1428750"/>
              <a:gd name="connsiteY8" fmla="*/ 276348 h 1181223"/>
              <a:gd name="connsiteX9" fmla="*/ 19050 w 1428750"/>
              <a:gd name="connsiteY9" fmla="*/ 362073 h 1181223"/>
              <a:gd name="connsiteX10" fmla="*/ 0 w 1428750"/>
              <a:gd name="connsiteY10" fmla="*/ 390648 h 1181223"/>
              <a:gd name="connsiteX11" fmla="*/ 9525 w 1428750"/>
              <a:gd name="connsiteY11" fmla="*/ 562098 h 1181223"/>
              <a:gd name="connsiteX12" fmla="*/ 38100 w 1428750"/>
              <a:gd name="connsiteY12" fmla="*/ 647823 h 1181223"/>
              <a:gd name="connsiteX13" fmla="*/ 47625 w 1428750"/>
              <a:gd name="connsiteY13" fmla="*/ 676398 h 1181223"/>
              <a:gd name="connsiteX14" fmla="*/ 57150 w 1428750"/>
              <a:gd name="connsiteY14" fmla="*/ 704973 h 1181223"/>
              <a:gd name="connsiteX15" fmla="*/ 85725 w 1428750"/>
              <a:gd name="connsiteY15" fmla="*/ 733548 h 1181223"/>
              <a:gd name="connsiteX16" fmla="*/ 114300 w 1428750"/>
              <a:gd name="connsiteY16" fmla="*/ 790698 h 1181223"/>
              <a:gd name="connsiteX17" fmla="*/ 171450 w 1428750"/>
              <a:gd name="connsiteY17" fmla="*/ 819273 h 1181223"/>
              <a:gd name="connsiteX18" fmla="*/ 200025 w 1428750"/>
              <a:gd name="connsiteY18" fmla="*/ 857373 h 1181223"/>
              <a:gd name="connsiteX19" fmla="*/ 219075 w 1428750"/>
              <a:gd name="connsiteY19" fmla="*/ 885948 h 1181223"/>
              <a:gd name="connsiteX20" fmla="*/ 247650 w 1428750"/>
              <a:gd name="connsiteY20" fmla="*/ 904998 h 1181223"/>
              <a:gd name="connsiteX21" fmla="*/ 266700 w 1428750"/>
              <a:gd name="connsiteY21" fmla="*/ 933573 h 1181223"/>
              <a:gd name="connsiteX22" fmla="*/ 323850 w 1428750"/>
              <a:gd name="connsiteY22" fmla="*/ 990723 h 1181223"/>
              <a:gd name="connsiteX23" fmla="*/ 352425 w 1428750"/>
              <a:gd name="connsiteY23" fmla="*/ 1028823 h 1181223"/>
              <a:gd name="connsiteX24" fmla="*/ 381000 w 1428750"/>
              <a:gd name="connsiteY24" fmla="*/ 1057398 h 1181223"/>
              <a:gd name="connsiteX25" fmla="*/ 457200 w 1428750"/>
              <a:gd name="connsiteY25" fmla="*/ 1066923 h 1181223"/>
              <a:gd name="connsiteX26" fmla="*/ 542925 w 1428750"/>
              <a:gd name="connsiteY26" fmla="*/ 1105023 h 1181223"/>
              <a:gd name="connsiteX27" fmla="*/ 609600 w 1428750"/>
              <a:gd name="connsiteY27" fmla="*/ 1133598 h 1181223"/>
              <a:gd name="connsiteX28" fmla="*/ 676275 w 1428750"/>
              <a:gd name="connsiteY28" fmla="*/ 1152648 h 1181223"/>
              <a:gd name="connsiteX29" fmla="*/ 742950 w 1428750"/>
              <a:gd name="connsiteY29" fmla="*/ 1181223 h 1181223"/>
              <a:gd name="connsiteX30" fmla="*/ 1028700 w 1428750"/>
              <a:gd name="connsiteY30" fmla="*/ 1162173 h 1181223"/>
              <a:gd name="connsiteX31" fmla="*/ 1057275 w 1428750"/>
              <a:gd name="connsiteY31" fmla="*/ 1152648 h 1181223"/>
              <a:gd name="connsiteX32" fmla="*/ 1133475 w 1428750"/>
              <a:gd name="connsiteY32" fmla="*/ 1133598 h 1181223"/>
              <a:gd name="connsiteX33" fmla="*/ 1190625 w 1428750"/>
              <a:gd name="connsiteY33" fmla="*/ 1114548 h 1181223"/>
              <a:gd name="connsiteX34" fmla="*/ 1228725 w 1428750"/>
              <a:gd name="connsiteY34" fmla="*/ 1057398 h 1181223"/>
              <a:gd name="connsiteX35" fmla="*/ 1247775 w 1428750"/>
              <a:gd name="connsiteY35" fmla="*/ 1028823 h 1181223"/>
              <a:gd name="connsiteX36" fmla="*/ 1295400 w 1428750"/>
              <a:gd name="connsiteY36" fmla="*/ 943098 h 1181223"/>
              <a:gd name="connsiteX37" fmla="*/ 1323975 w 1428750"/>
              <a:gd name="connsiteY37" fmla="*/ 857373 h 1181223"/>
              <a:gd name="connsiteX38" fmla="*/ 1333500 w 1428750"/>
              <a:gd name="connsiteY38" fmla="*/ 828798 h 1181223"/>
              <a:gd name="connsiteX39" fmla="*/ 1381125 w 1428750"/>
              <a:gd name="connsiteY39" fmla="*/ 771648 h 1181223"/>
              <a:gd name="connsiteX40" fmla="*/ 1390650 w 1428750"/>
              <a:gd name="connsiteY40" fmla="*/ 743073 h 1181223"/>
              <a:gd name="connsiteX41" fmla="*/ 1409700 w 1428750"/>
              <a:gd name="connsiteY41" fmla="*/ 714498 h 1181223"/>
              <a:gd name="connsiteX42" fmla="*/ 1428750 w 1428750"/>
              <a:gd name="connsiteY42" fmla="*/ 657348 h 1181223"/>
              <a:gd name="connsiteX43" fmla="*/ 1419225 w 1428750"/>
              <a:gd name="connsiteY43" fmla="*/ 390648 h 1181223"/>
              <a:gd name="connsiteX44" fmla="*/ 1409700 w 1428750"/>
              <a:gd name="connsiteY44" fmla="*/ 362073 h 1181223"/>
              <a:gd name="connsiteX45" fmla="*/ 1390650 w 1428750"/>
              <a:gd name="connsiteY45" fmla="*/ 333498 h 1181223"/>
              <a:gd name="connsiteX46" fmla="*/ 1371600 w 1428750"/>
              <a:gd name="connsiteY46" fmla="*/ 257298 h 1181223"/>
              <a:gd name="connsiteX47" fmla="*/ 1362075 w 1428750"/>
              <a:gd name="connsiteY47" fmla="*/ 228723 h 1181223"/>
              <a:gd name="connsiteX48" fmla="*/ 1257300 w 1428750"/>
              <a:gd name="connsiteY48" fmla="*/ 219198 h 1181223"/>
              <a:gd name="connsiteX49" fmla="*/ 1228725 w 1428750"/>
              <a:gd name="connsiteY49" fmla="*/ 209673 h 1181223"/>
              <a:gd name="connsiteX50" fmla="*/ 1200150 w 1428750"/>
              <a:gd name="connsiteY50" fmla="*/ 190623 h 1181223"/>
              <a:gd name="connsiteX51" fmla="*/ 1162050 w 1428750"/>
              <a:gd name="connsiteY51" fmla="*/ 181098 h 1181223"/>
              <a:gd name="connsiteX52" fmla="*/ 1152525 w 1428750"/>
              <a:gd name="connsiteY52" fmla="*/ 152523 h 1181223"/>
              <a:gd name="connsiteX53" fmla="*/ 1133475 w 1428750"/>
              <a:gd name="connsiteY53" fmla="*/ 66798 h 1181223"/>
              <a:gd name="connsiteX54" fmla="*/ 1114425 w 1428750"/>
              <a:gd name="connsiteY54" fmla="*/ 38223 h 1181223"/>
              <a:gd name="connsiteX55" fmla="*/ 1028700 w 1428750"/>
              <a:gd name="connsiteY55" fmla="*/ 19173 h 1181223"/>
              <a:gd name="connsiteX0" fmla="*/ 1028700 w 1428750"/>
              <a:gd name="connsiteY0" fmla="*/ 0 h 1162050"/>
              <a:gd name="connsiteX1" fmla="*/ 161925 w 1428750"/>
              <a:gd name="connsiteY1" fmla="*/ 9525 h 1162050"/>
              <a:gd name="connsiteX2" fmla="*/ 152400 w 1428750"/>
              <a:gd name="connsiteY2" fmla="*/ 38100 h 1162050"/>
              <a:gd name="connsiteX3" fmla="*/ 123825 w 1428750"/>
              <a:gd name="connsiteY3" fmla="*/ 66675 h 1162050"/>
              <a:gd name="connsiteX4" fmla="*/ 85725 w 1428750"/>
              <a:gd name="connsiteY4" fmla="*/ 114300 h 1162050"/>
              <a:gd name="connsiteX5" fmla="*/ 66675 w 1428750"/>
              <a:gd name="connsiteY5" fmla="*/ 171450 h 1162050"/>
              <a:gd name="connsiteX6" fmla="*/ 47625 w 1428750"/>
              <a:gd name="connsiteY6" fmla="*/ 228600 h 1162050"/>
              <a:gd name="connsiteX7" fmla="*/ 38100 w 1428750"/>
              <a:gd name="connsiteY7" fmla="*/ 257175 h 1162050"/>
              <a:gd name="connsiteX8" fmla="*/ 19050 w 1428750"/>
              <a:gd name="connsiteY8" fmla="*/ 342900 h 1162050"/>
              <a:gd name="connsiteX9" fmla="*/ 0 w 1428750"/>
              <a:gd name="connsiteY9" fmla="*/ 371475 h 1162050"/>
              <a:gd name="connsiteX10" fmla="*/ 9525 w 1428750"/>
              <a:gd name="connsiteY10" fmla="*/ 542925 h 1162050"/>
              <a:gd name="connsiteX11" fmla="*/ 38100 w 1428750"/>
              <a:gd name="connsiteY11" fmla="*/ 628650 h 1162050"/>
              <a:gd name="connsiteX12" fmla="*/ 47625 w 1428750"/>
              <a:gd name="connsiteY12" fmla="*/ 657225 h 1162050"/>
              <a:gd name="connsiteX13" fmla="*/ 57150 w 1428750"/>
              <a:gd name="connsiteY13" fmla="*/ 685800 h 1162050"/>
              <a:gd name="connsiteX14" fmla="*/ 85725 w 1428750"/>
              <a:gd name="connsiteY14" fmla="*/ 714375 h 1162050"/>
              <a:gd name="connsiteX15" fmla="*/ 114300 w 1428750"/>
              <a:gd name="connsiteY15" fmla="*/ 771525 h 1162050"/>
              <a:gd name="connsiteX16" fmla="*/ 171450 w 1428750"/>
              <a:gd name="connsiteY16" fmla="*/ 800100 h 1162050"/>
              <a:gd name="connsiteX17" fmla="*/ 200025 w 1428750"/>
              <a:gd name="connsiteY17" fmla="*/ 838200 h 1162050"/>
              <a:gd name="connsiteX18" fmla="*/ 219075 w 1428750"/>
              <a:gd name="connsiteY18" fmla="*/ 866775 h 1162050"/>
              <a:gd name="connsiteX19" fmla="*/ 247650 w 1428750"/>
              <a:gd name="connsiteY19" fmla="*/ 885825 h 1162050"/>
              <a:gd name="connsiteX20" fmla="*/ 266700 w 1428750"/>
              <a:gd name="connsiteY20" fmla="*/ 914400 h 1162050"/>
              <a:gd name="connsiteX21" fmla="*/ 323850 w 1428750"/>
              <a:gd name="connsiteY21" fmla="*/ 971550 h 1162050"/>
              <a:gd name="connsiteX22" fmla="*/ 352425 w 1428750"/>
              <a:gd name="connsiteY22" fmla="*/ 1009650 h 1162050"/>
              <a:gd name="connsiteX23" fmla="*/ 381000 w 1428750"/>
              <a:gd name="connsiteY23" fmla="*/ 1038225 h 1162050"/>
              <a:gd name="connsiteX24" fmla="*/ 457200 w 1428750"/>
              <a:gd name="connsiteY24" fmla="*/ 1047750 h 1162050"/>
              <a:gd name="connsiteX25" fmla="*/ 542925 w 1428750"/>
              <a:gd name="connsiteY25" fmla="*/ 1085850 h 1162050"/>
              <a:gd name="connsiteX26" fmla="*/ 609600 w 1428750"/>
              <a:gd name="connsiteY26" fmla="*/ 1114425 h 1162050"/>
              <a:gd name="connsiteX27" fmla="*/ 676275 w 1428750"/>
              <a:gd name="connsiteY27" fmla="*/ 1133475 h 1162050"/>
              <a:gd name="connsiteX28" fmla="*/ 742950 w 1428750"/>
              <a:gd name="connsiteY28" fmla="*/ 1162050 h 1162050"/>
              <a:gd name="connsiteX29" fmla="*/ 1028700 w 1428750"/>
              <a:gd name="connsiteY29" fmla="*/ 1143000 h 1162050"/>
              <a:gd name="connsiteX30" fmla="*/ 1057275 w 1428750"/>
              <a:gd name="connsiteY30" fmla="*/ 1133475 h 1162050"/>
              <a:gd name="connsiteX31" fmla="*/ 1133475 w 1428750"/>
              <a:gd name="connsiteY31" fmla="*/ 1114425 h 1162050"/>
              <a:gd name="connsiteX32" fmla="*/ 1190625 w 1428750"/>
              <a:gd name="connsiteY32" fmla="*/ 1095375 h 1162050"/>
              <a:gd name="connsiteX33" fmla="*/ 1228725 w 1428750"/>
              <a:gd name="connsiteY33" fmla="*/ 1038225 h 1162050"/>
              <a:gd name="connsiteX34" fmla="*/ 1247775 w 1428750"/>
              <a:gd name="connsiteY34" fmla="*/ 1009650 h 1162050"/>
              <a:gd name="connsiteX35" fmla="*/ 1295400 w 1428750"/>
              <a:gd name="connsiteY35" fmla="*/ 923925 h 1162050"/>
              <a:gd name="connsiteX36" fmla="*/ 1323975 w 1428750"/>
              <a:gd name="connsiteY36" fmla="*/ 838200 h 1162050"/>
              <a:gd name="connsiteX37" fmla="*/ 1333500 w 1428750"/>
              <a:gd name="connsiteY37" fmla="*/ 809625 h 1162050"/>
              <a:gd name="connsiteX38" fmla="*/ 1381125 w 1428750"/>
              <a:gd name="connsiteY38" fmla="*/ 752475 h 1162050"/>
              <a:gd name="connsiteX39" fmla="*/ 1390650 w 1428750"/>
              <a:gd name="connsiteY39" fmla="*/ 723900 h 1162050"/>
              <a:gd name="connsiteX40" fmla="*/ 1409700 w 1428750"/>
              <a:gd name="connsiteY40" fmla="*/ 695325 h 1162050"/>
              <a:gd name="connsiteX41" fmla="*/ 1428750 w 1428750"/>
              <a:gd name="connsiteY41" fmla="*/ 638175 h 1162050"/>
              <a:gd name="connsiteX42" fmla="*/ 1419225 w 1428750"/>
              <a:gd name="connsiteY42" fmla="*/ 371475 h 1162050"/>
              <a:gd name="connsiteX43" fmla="*/ 1409700 w 1428750"/>
              <a:gd name="connsiteY43" fmla="*/ 342900 h 1162050"/>
              <a:gd name="connsiteX44" fmla="*/ 1390650 w 1428750"/>
              <a:gd name="connsiteY44" fmla="*/ 314325 h 1162050"/>
              <a:gd name="connsiteX45" fmla="*/ 1371600 w 1428750"/>
              <a:gd name="connsiteY45" fmla="*/ 238125 h 1162050"/>
              <a:gd name="connsiteX46" fmla="*/ 1362075 w 1428750"/>
              <a:gd name="connsiteY46" fmla="*/ 209550 h 1162050"/>
              <a:gd name="connsiteX47" fmla="*/ 1257300 w 1428750"/>
              <a:gd name="connsiteY47" fmla="*/ 200025 h 1162050"/>
              <a:gd name="connsiteX48" fmla="*/ 1228725 w 1428750"/>
              <a:gd name="connsiteY48" fmla="*/ 190500 h 1162050"/>
              <a:gd name="connsiteX49" fmla="*/ 1200150 w 1428750"/>
              <a:gd name="connsiteY49" fmla="*/ 171450 h 1162050"/>
              <a:gd name="connsiteX50" fmla="*/ 1162050 w 1428750"/>
              <a:gd name="connsiteY50" fmla="*/ 161925 h 1162050"/>
              <a:gd name="connsiteX51" fmla="*/ 1152525 w 1428750"/>
              <a:gd name="connsiteY51" fmla="*/ 133350 h 1162050"/>
              <a:gd name="connsiteX52" fmla="*/ 1133475 w 1428750"/>
              <a:gd name="connsiteY52" fmla="*/ 47625 h 1162050"/>
              <a:gd name="connsiteX53" fmla="*/ 1114425 w 1428750"/>
              <a:gd name="connsiteY53" fmla="*/ 19050 h 1162050"/>
              <a:gd name="connsiteX54" fmla="*/ 1028700 w 1428750"/>
              <a:gd name="connsiteY54" fmla="*/ 0 h 1162050"/>
              <a:gd name="connsiteX0" fmla="*/ 1028700 w 1428750"/>
              <a:gd name="connsiteY0" fmla="*/ 0 h 1162050"/>
              <a:gd name="connsiteX1" fmla="*/ 152400 w 1428750"/>
              <a:gd name="connsiteY1" fmla="*/ 38100 h 1162050"/>
              <a:gd name="connsiteX2" fmla="*/ 123825 w 1428750"/>
              <a:gd name="connsiteY2" fmla="*/ 66675 h 1162050"/>
              <a:gd name="connsiteX3" fmla="*/ 85725 w 1428750"/>
              <a:gd name="connsiteY3" fmla="*/ 114300 h 1162050"/>
              <a:gd name="connsiteX4" fmla="*/ 66675 w 1428750"/>
              <a:gd name="connsiteY4" fmla="*/ 171450 h 1162050"/>
              <a:gd name="connsiteX5" fmla="*/ 47625 w 1428750"/>
              <a:gd name="connsiteY5" fmla="*/ 228600 h 1162050"/>
              <a:gd name="connsiteX6" fmla="*/ 38100 w 1428750"/>
              <a:gd name="connsiteY6" fmla="*/ 257175 h 1162050"/>
              <a:gd name="connsiteX7" fmla="*/ 19050 w 1428750"/>
              <a:gd name="connsiteY7" fmla="*/ 342900 h 1162050"/>
              <a:gd name="connsiteX8" fmla="*/ 0 w 1428750"/>
              <a:gd name="connsiteY8" fmla="*/ 371475 h 1162050"/>
              <a:gd name="connsiteX9" fmla="*/ 9525 w 1428750"/>
              <a:gd name="connsiteY9" fmla="*/ 542925 h 1162050"/>
              <a:gd name="connsiteX10" fmla="*/ 38100 w 1428750"/>
              <a:gd name="connsiteY10" fmla="*/ 628650 h 1162050"/>
              <a:gd name="connsiteX11" fmla="*/ 47625 w 1428750"/>
              <a:gd name="connsiteY11" fmla="*/ 657225 h 1162050"/>
              <a:gd name="connsiteX12" fmla="*/ 57150 w 1428750"/>
              <a:gd name="connsiteY12" fmla="*/ 685800 h 1162050"/>
              <a:gd name="connsiteX13" fmla="*/ 85725 w 1428750"/>
              <a:gd name="connsiteY13" fmla="*/ 714375 h 1162050"/>
              <a:gd name="connsiteX14" fmla="*/ 114300 w 1428750"/>
              <a:gd name="connsiteY14" fmla="*/ 771525 h 1162050"/>
              <a:gd name="connsiteX15" fmla="*/ 171450 w 1428750"/>
              <a:gd name="connsiteY15" fmla="*/ 800100 h 1162050"/>
              <a:gd name="connsiteX16" fmla="*/ 200025 w 1428750"/>
              <a:gd name="connsiteY16" fmla="*/ 838200 h 1162050"/>
              <a:gd name="connsiteX17" fmla="*/ 219075 w 1428750"/>
              <a:gd name="connsiteY17" fmla="*/ 866775 h 1162050"/>
              <a:gd name="connsiteX18" fmla="*/ 247650 w 1428750"/>
              <a:gd name="connsiteY18" fmla="*/ 885825 h 1162050"/>
              <a:gd name="connsiteX19" fmla="*/ 266700 w 1428750"/>
              <a:gd name="connsiteY19" fmla="*/ 914400 h 1162050"/>
              <a:gd name="connsiteX20" fmla="*/ 323850 w 1428750"/>
              <a:gd name="connsiteY20" fmla="*/ 971550 h 1162050"/>
              <a:gd name="connsiteX21" fmla="*/ 352425 w 1428750"/>
              <a:gd name="connsiteY21" fmla="*/ 1009650 h 1162050"/>
              <a:gd name="connsiteX22" fmla="*/ 381000 w 1428750"/>
              <a:gd name="connsiteY22" fmla="*/ 1038225 h 1162050"/>
              <a:gd name="connsiteX23" fmla="*/ 457200 w 1428750"/>
              <a:gd name="connsiteY23" fmla="*/ 1047750 h 1162050"/>
              <a:gd name="connsiteX24" fmla="*/ 542925 w 1428750"/>
              <a:gd name="connsiteY24" fmla="*/ 1085850 h 1162050"/>
              <a:gd name="connsiteX25" fmla="*/ 609600 w 1428750"/>
              <a:gd name="connsiteY25" fmla="*/ 1114425 h 1162050"/>
              <a:gd name="connsiteX26" fmla="*/ 676275 w 1428750"/>
              <a:gd name="connsiteY26" fmla="*/ 1133475 h 1162050"/>
              <a:gd name="connsiteX27" fmla="*/ 742950 w 1428750"/>
              <a:gd name="connsiteY27" fmla="*/ 1162050 h 1162050"/>
              <a:gd name="connsiteX28" fmla="*/ 1028700 w 1428750"/>
              <a:gd name="connsiteY28" fmla="*/ 1143000 h 1162050"/>
              <a:gd name="connsiteX29" fmla="*/ 1057275 w 1428750"/>
              <a:gd name="connsiteY29" fmla="*/ 1133475 h 1162050"/>
              <a:gd name="connsiteX30" fmla="*/ 1133475 w 1428750"/>
              <a:gd name="connsiteY30" fmla="*/ 1114425 h 1162050"/>
              <a:gd name="connsiteX31" fmla="*/ 1190625 w 1428750"/>
              <a:gd name="connsiteY31" fmla="*/ 1095375 h 1162050"/>
              <a:gd name="connsiteX32" fmla="*/ 1228725 w 1428750"/>
              <a:gd name="connsiteY32" fmla="*/ 1038225 h 1162050"/>
              <a:gd name="connsiteX33" fmla="*/ 1247775 w 1428750"/>
              <a:gd name="connsiteY33" fmla="*/ 1009650 h 1162050"/>
              <a:gd name="connsiteX34" fmla="*/ 1295400 w 1428750"/>
              <a:gd name="connsiteY34" fmla="*/ 923925 h 1162050"/>
              <a:gd name="connsiteX35" fmla="*/ 1323975 w 1428750"/>
              <a:gd name="connsiteY35" fmla="*/ 838200 h 1162050"/>
              <a:gd name="connsiteX36" fmla="*/ 1333500 w 1428750"/>
              <a:gd name="connsiteY36" fmla="*/ 809625 h 1162050"/>
              <a:gd name="connsiteX37" fmla="*/ 1381125 w 1428750"/>
              <a:gd name="connsiteY37" fmla="*/ 752475 h 1162050"/>
              <a:gd name="connsiteX38" fmla="*/ 1390650 w 1428750"/>
              <a:gd name="connsiteY38" fmla="*/ 723900 h 1162050"/>
              <a:gd name="connsiteX39" fmla="*/ 1409700 w 1428750"/>
              <a:gd name="connsiteY39" fmla="*/ 695325 h 1162050"/>
              <a:gd name="connsiteX40" fmla="*/ 1428750 w 1428750"/>
              <a:gd name="connsiteY40" fmla="*/ 638175 h 1162050"/>
              <a:gd name="connsiteX41" fmla="*/ 1419225 w 1428750"/>
              <a:gd name="connsiteY41" fmla="*/ 371475 h 1162050"/>
              <a:gd name="connsiteX42" fmla="*/ 1409700 w 1428750"/>
              <a:gd name="connsiteY42" fmla="*/ 342900 h 1162050"/>
              <a:gd name="connsiteX43" fmla="*/ 1390650 w 1428750"/>
              <a:gd name="connsiteY43" fmla="*/ 314325 h 1162050"/>
              <a:gd name="connsiteX44" fmla="*/ 1371600 w 1428750"/>
              <a:gd name="connsiteY44" fmla="*/ 238125 h 1162050"/>
              <a:gd name="connsiteX45" fmla="*/ 1362075 w 1428750"/>
              <a:gd name="connsiteY45" fmla="*/ 209550 h 1162050"/>
              <a:gd name="connsiteX46" fmla="*/ 1257300 w 1428750"/>
              <a:gd name="connsiteY46" fmla="*/ 200025 h 1162050"/>
              <a:gd name="connsiteX47" fmla="*/ 1228725 w 1428750"/>
              <a:gd name="connsiteY47" fmla="*/ 190500 h 1162050"/>
              <a:gd name="connsiteX48" fmla="*/ 1200150 w 1428750"/>
              <a:gd name="connsiteY48" fmla="*/ 171450 h 1162050"/>
              <a:gd name="connsiteX49" fmla="*/ 1162050 w 1428750"/>
              <a:gd name="connsiteY49" fmla="*/ 161925 h 1162050"/>
              <a:gd name="connsiteX50" fmla="*/ 1152525 w 1428750"/>
              <a:gd name="connsiteY50" fmla="*/ 133350 h 1162050"/>
              <a:gd name="connsiteX51" fmla="*/ 1133475 w 1428750"/>
              <a:gd name="connsiteY51" fmla="*/ 47625 h 1162050"/>
              <a:gd name="connsiteX52" fmla="*/ 1114425 w 1428750"/>
              <a:gd name="connsiteY52" fmla="*/ 19050 h 1162050"/>
              <a:gd name="connsiteX53" fmla="*/ 1028700 w 1428750"/>
              <a:gd name="connsiteY53" fmla="*/ 0 h 1162050"/>
              <a:gd name="connsiteX0" fmla="*/ 1028700 w 1428750"/>
              <a:gd name="connsiteY0" fmla="*/ 0 h 1162050"/>
              <a:gd name="connsiteX1" fmla="*/ 123825 w 1428750"/>
              <a:gd name="connsiteY1" fmla="*/ 66675 h 1162050"/>
              <a:gd name="connsiteX2" fmla="*/ 85725 w 1428750"/>
              <a:gd name="connsiteY2" fmla="*/ 114300 h 1162050"/>
              <a:gd name="connsiteX3" fmla="*/ 66675 w 1428750"/>
              <a:gd name="connsiteY3" fmla="*/ 171450 h 1162050"/>
              <a:gd name="connsiteX4" fmla="*/ 47625 w 1428750"/>
              <a:gd name="connsiteY4" fmla="*/ 228600 h 1162050"/>
              <a:gd name="connsiteX5" fmla="*/ 38100 w 1428750"/>
              <a:gd name="connsiteY5" fmla="*/ 257175 h 1162050"/>
              <a:gd name="connsiteX6" fmla="*/ 19050 w 1428750"/>
              <a:gd name="connsiteY6" fmla="*/ 342900 h 1162050"/>
              <a:gd name="connsiteX7" fmla="*/ 0 w 1428750"/>
              <a:gd name="connsiteY7" fmla="*/ 371475 h 1162050"/>
              <a:gd name="connsiteX8" fmla="*/ 9525 w 1428750"/>
              <a:gd name="connsiteY8" fmla="*/ 542925 h 1162050"/>
              <a:gd name="connsiteX9" fmla="*/ 38100 w 1428750"/>
              <a:gd name="connsiteY9" fmla="*/ 628650 h 1162050"/>
              <a:gd name="connsiteX10" fmla="*/ 47625 w 1428750"/>
              <a:gd name="connsiteY10" fmla="*/ 657225 h 1162050"/>
              <a:gd name="connsiteX11" fmla="*/ 57150 w 1428750"/>
              <a:gd name="connsiteY11" fmla="*/ 685800 h 1162050"/>
              <a:gd name="connsiteX12" fmla="*/ 85725 w 1428750"/>
              <a:gd name="connsiteY12" fmla="*/ 714375 h 1162050"/>
              <a:gd name="connsiteX13" fmla="*/ 114300 w 1428750"/>
              <a:gd name="connsiteY13" fmla="*/ 771525 h 1162050"/>
              <a:gd name="connsiteX14" fmla="*/ 171450 w 1428750"/>
              <a:gd name="connsiteY14" fmla="*/ 800100 h 1162050"/>
              <a:gd name="connsiteX15" fmla="*/ 200025 w 1428750"/>
              <a:gd name="connsiteY15" fmla="*/ 838200 h 1162050"/>
              <a:gd name="connsiteX16" fmla="*/ 219075 w 1428750"/>
              <a:gd name="connsiteY16" fmla="*/ 866775 h 1162050"/>
              <a:gd name="connsiteX17" fmla="*/ 247650 w 1428750"/>
              <a:gd name="connsiteY17" fmla="*/ 885825 h 1162050"/>
              <a:gd name="connsiteX18" fmla="*/ 266700 w 1428750"/>
              <a:gd name="connsiteY18" fmla="*/ 914400 h 1162050"/>
              <a:gd name="connsiteX19" fmla="*/ 323850 w 1428750"/>
              <a:gd name="connsiteY19" fmla="*/ 971550 h 1162050"/>
              <a:gd name="connsiteX20" fmla="*/ 352425 w 1428750"/>
              <a:gd name="connsiteY20" fmla="*/ 1009650 h 1162050"/>
              <a:gd name="connsiteX21" fmla="*/ 381000 w 1428750"/>
              <a:gd name="connsiteY21" fmla="*/ 1038225 h 1162050"/>
              <a:gd name="connsiteX22" fmla="*/ 457200 w 1428750"/>
              <a:gd name="connsiteY22" fmla="*/ 1047750 h 1162050"/>
              <a:gd name="connsiteX23" fmla="*/ 542925 w 1428750"/>
              <a:gd name="connsiteY23" fmla="*/ 1085850 h 1162050"/>
              <a:gd name="connsiteX24" fmla="*/ 609600 w 1428750"/>
              <a:gd name="connsiteY24" fmla="*/ 1114425 h 1162050"/>
              <a:gd name="connsiteX25" fmla="*/ 676275 w 1428750"/>
              <a:gd name="connsiteY25" fmla="*/ 1133475 h 1162050"/>
              <a:gd name="connsiteX26" fmla="*/ 742950 w 1428750"/>
              <a:gd name="connsiteY26" fmla="*/ 1162050 h 1162050"/>
              <a:gd name="connsiteX27" fmla="*/ 1028700 w 1428750"/>
              <a:gd name="connsiteY27" fmla="*/ 1143000 h 1162050"/>
              <a:gd name="connsiteX28" fmla="*/ 1057275 w 1428750"/>
              <a:gd name="connsiteY28" fmla="*/ 1133475 h 1162050"/>
              <a:gd name="connsiteX29" fmla="*/ 1133475 w 1428750"/>
              <a:gd name="connsiteY29" fmla="*/ 1114425 h 1162050"/>
              <a:gd name="connsiteX30" fmla="*/ 1190625 w 1428750"/>
              <a:gd name="connsiteY30" fmla="*/ 1095375 h 1162050"/>
              <a:gd name="connsiteX31" fmla="*/ 1228725 w 1428750"/>
              <a:gd name="connsiteY31" fmla="*/ 1038225 h 1162050"/>
              <a:gd name="connsiteX32" fmla="*/ 1247775 w 1428750"/>
              <a:gd name="connsiteY32" fmla="*/ 1009650 h 1162050"/>
              <a:gd name="connsiteX33" fmla="*/ 1295400 w 1428750"/>
              <a:gd name="connsiteY33" fmla="*/ 923925 h 1162050"/>
              <a:gd name="connsiteX34" fmla="*/ 1323975 w 1428750"/>
              <a:gd name="connsiteY34" fmla="*/ 838200 h 1162050"/>
              <a:gd name="connsiteX35" fmla="*/ 1333500 w 1428750"/>
              <a:gd name="connsiteY35" fmla="*/ 809625 h 1162050"/>
              <a:gd name="connsiteX36" fmla="*/ 1381125 w 1428750"/>
              <a:gd name="connsiteY36" fmla="*/ 752475 h 1162050"/>
              <a:gd name="connsiteX37" fmla="*/ 1390650 w 1428750"/>
              <a:gd name="connsiteY37" fmla="*/ 723900 h 1162050"/>
              <a:gd name="connsiteX38" fmla="*/ 1409700 w 1428750"/>
              <a:gd name="connsiteY38" fmla="*/ 695325 h 1162050"/>
              <a:gd name="connsiteX39" fmla="*/ 1428750 w 1428750"/>
              <a:gd name="connsiteY39" fmla="*/ 638175 h 1162050"/>
              <a:gd name="connsiteX40" fmla="*/ 1419225 w 1428750"/>
              <a:gd name="connsiteY40" fmla="*/ 371475 h 1162050"/>
              <a:gd name="connsiteX41" fmla="*/ 1409700 w 1428750"/>
              <a:gd name="connsiteY41" fmla="*/ 342900 h 1162050"/>
              <a:gd name="connsiteX42" fmla="*/ 1390650 w 1428750"/>
              <a:gd name="connsiteY42" fmla="*/ 314325 h 1162050"/>
              <a:gd name="connsiteX43" fmla="*/ 1371600 w 1428750"/>
              <a:gd name="connsiteY43" fmla="*/ 238125 h 1162050"/>
              <a:gd name="connsiteX44" fmla="*/ 1362075 w 1428750"/>
              <a:gd name="connsiteY44" fmla="*/ 209550 h 1162050"/>
              <a:gd name="connsiteX45" fmla="*/ 1257300 w 1428750"/>
              <a:gd name="connsiteY45" fmla="*/ 200025 h 1162050"/>
              <a:gd name="connsiteX46" fmla="*/ 1228725 w 1428750"/>
              <a:gd name="connsiteY46" fmla="*/ 190500 h 1162050"/>
              <a:gd name="connsiteX47" fmla="*/ 1200150 w 1428750"/>
              <a:gd name="connsiteY47" fmla="*/ 171450 h 1162050"/>
              <a:gd name="connsiteX48" fmla="*/ 1162050 w 1428750"/>
              <a:gd name="connsiteY48" fmla="*/ 161925 h 1162050"/>
              <a:gd name="connsiteX49" fmla="*/ 1152525 w 1428750"/>
              <a:gd name="connsiteY49" fmla="*/ 133350 h 1162050"/>
              <a:gd name="connsiteX50" fmla="*/ 1133475 w 1428750"/>
              <a:gd name="connsiteY50" fmla="*/ 47625 h 1162050"/>
              <a:gd name="connsiteX51" fmla="*/ 1114425 w 1428750"/>
              <a:gd name="connsiteY51" fmla="*/ 19050 h 1162050"/>
              <a:gd name="connsiteX52" fmla="*/ 1028700 w 1428750"/>
              <a:gd name="connsiteY52" fmla="*/ 0 h 1162050"/>
              <a:gd name="connsiteX0" fmla="*/ 1028700 w 1428750"/>
              <a:gd name="connsiteY0" fmla="*/ 0 h 1162050"/>
              <a:gd name="connsiteX1" fmla="*/ 85725 w 1428750"/>
              <a:gd name="connsiteY1" fmla="*/ 114300 h 1162050"/>
              <a:gd name="connsiteX2" fmla="*/ 66675 w 1428750"/>
              <a:gd name="connsiteY2" fmla="*/ 171450 h 1162050"/>
              <a:gd name="connsiteX3" fmla="*/ 47625 w 1428750"/>
              <a:gd name="connsiteY3" fmla="*/ 228600 h 1162050"/>
              <a:gd name="connsiteX4" fmla="*/ 38100 w 1428750"/>
              <a:gd name="connsiteY4" fmla="*/ 257175 h 1162050"/>
              <a:gd name="connsiteX5" fmla="*/ 19050 w 1428750"/>
              <a:gd name="connsiteY5" fmla="*/ 342900 h 1162050"/>
              <a:gd name="connsiteX6" fmla="*/ 0 w 1428750"/>
              <a:gd name="connsiteY6" fmla="*/ 371475 h 1162050"/>
              <a:gd name="connsiteX7" fmla="*/ 9525 w 1428750"/>
              <a:gd name="connsiteY7" fmla="*/ 542925 h 1162050"/>
              <a:gd name="connsiteX8" fmla="*/ 38100 w 1428750"/>
              <a:gd name="connsiteY8" fmla="*/ 628650 h 1162050"/>
              <a:gd name="connsiteX9" fmla="*/ 47625 w 1428750"/>
              <a:gd name="connsiteY9" fmla="*/ 657225 h 1162050"/>
              <a:gd name="connsiteX10" fmla="*/ 57150 w 1428750"/>
              <a:gd name="connsiteY10" fmla="*/ 685800 h 1162050"/>
              <a:gd name="connsiteX11" fmla="*/ 85725 w 1428750"/>
              <a:gd name="connsiteY11" fmla="*/ 714375 h 1162050"/>
              <a:gd name="connsiteX12" fmla="*/ 114300 w 1428750"/>
              <a:gd name="connsiteY12" fmla="*/ 771525 h 1162050"/>
              <a:gd name="connsiteX13" fmla="*/ 171450 w 1428750"/>
              <a:gd name="connsiteY13" fmla="*/ 800100 h 1162050"/>
              <a:gd name="connsiteX14" fmla="*/ 200025 w 1428750"/>
              <a:gd name="connsiteY14" fmla="*/ 838200 h 1162050"/>
              <a:gd name="connsiteX15" fmla="*/ 219075 w 1428750"/>
              <a:gd name="connsiteY15" fmla="*/ 866775 h 1162050"/>
              <a:gd name="connsiteX16" fmla="*/ 247650 w 1428750"/>
              <a:gd name="connsiteY16" fmla="*/ 885825 h 1162050"/>
              <a:gd name="connsiteX17" fmla="*/ 266700 w 1428750"/>
              <a:gd name="connsiteY17" fmla="*/ 914400 h 1162050"/>
              <a:gd name="connsiteX18" fmla="*/ 323850 w 1428750"/>
              <a:gd name="connsiteY18" fmla="*/ 971550 h 1162050"/>
              <a:gd name="connsiteX19" fmla="*/ 352425 w 1428750"/>
              <a:gd name="connsiteY19" fmla="*/ 1009650 h 1162050"/>
              <a:gd name="connsiteX20" fmla="*/ 381000 w 1428750"/>
              <a:gd name="connsiteY20" fmla="*/ 1038225 h 1162050"/>
              <a:gd name="connsiteX21" fmla="*/ 457200 w 1428750"/>
              <a:gd name="connsiteY21" fmla="*/ 1047750 h 1162050"/>
              <a:gd name="connsiteX22" fmla="*/ 542925 w 1428750"/>
              <a:gd name="connsiteY22" fmla="*/ 1085850 h 1162050"/>
              <a:gd name="connsiteX23" fmla="*/ 609600 w 1428750"/>
              <a:gd name="connsiteY23" fmla="*/ 1114425 h 1162050"/>
              <a:gd name="connsiteX24" fmla="*/ 676275 w 1428750"/>
              <a:gd name="connsiteY24" fmla="*/ 1133475 h 1162050"/>
              <a:gd name="connsiteX25" fmla="*/ 742950 w 1428750"/>
              <a:gd name="connsiteY25" fmla="*/ 1162050 h 1162050"/>
              <a:gd name="connsiteX26" fmla="*/ 1028700 w 1428750"/>
              <a:gd name="connsiteY26" fmla="*/ 1143000 h 1162050"/>
              <a:gd name="connsiteX27" fmla="*/ 1057275 w 1428750"/>
              <a:gd name="connsiteY27" fmla="*/ 1133475 h 1162050"/>
              <a:gd name="connsiteX28" fmla="*/ 1133475 w 1428750"/>
              <a:gd name="connsiteY28" fmla="*/ 1114425 h 1162050"/>
              <a:gd name="connsiteX29" fmla="*/ 1190625 w 1428750"/>
              <a:gd name="connsiteY29" fmla="*/ 1095375 h 1162050"/>
              <a:gd name="connsiteX30" fmla="*/ 1228725 w 1428750"/>
              <a:gd name="connsiteY30" fmla="*/ 1038225 h 1162050"/>
              <a:gd name="connsiteX31" fmla="*/ 1247775 w 1428750"/>
              <a:gd name="connsiteY31" fmla="*/ 1009650 h 1162050"/>
              <a:gd name="connsiteX32" fmla="*/ 1295400 w 1428750"/>
              <a:gd name="connsiteY32" fmla="*/ 923925 h 1162050"/>
              <a:gd name="connsiteX33" fmla="*/ 1323975 w 1428750"/>
              <a:gd name="connsiteY33" fmla="*/ 838200 h 1162050"/>
              <a:gd name="connsiteX34" fmla="*/ 1333500 w 1428750"/>
              <a:gd name="connsiteY34" fmla="*/ 809625 h 1162050"/>
              <a:gd name="connsiteX35" fmla="*/ 1381125 w 1428750"/>
              <a:gd name="connsiteY35" fmla="*/ 752475 h 1162050"/>
              <a:gd name="connsiteX36" fmla="*/ 1390650 w 1428750"/>
              <a:gd name="connsiteY36" fmla="*/ 723900 h 1162050"/>
              <a:gd name="connsiteX37" fmla="*/ 1409700 w 1428750"/>
              <a:gd name="connsiteY37" fmla="*/ 695325 h 1162050"/>
              <a:gd name="connsiteX38" fmla="*/ 1428750 w 1428750"/>
              <a:gd name="connsiteY38" fmla="*/ 638175 h 1162050"/>
              <a:gd name="connsiteX39" fmla="*/ 1419225 w 1428750"/>
              <a:gd name="connsiteY39" fmla="*/ 371475 h 1162050"/>
              <a:gd name="connsiteX40" fmla="*/ 1409700 w 1428750"/>
              <a:gd name="connsiteY40" fmla="*/ 342900 h 1162050"/>
              <a:gd name="connsiteX41" fmla="*/ 1390650 w 1428750"/>
              <a:gd name="connsiteY41" fmla="*/ 314325 h 1162050"/>
              <a:gd name="connsiteX42" fmla="*/ 1371600 w 1428750"/>
              <a:gd name="connsiteY42" fmla="*/ 238125 h 1162050"/>
              <a:gd name="connsiteX43" fmla="*/ 1362075 w 1428750"/>
              <a:gd name="connsiteY43" fmla="*/ 209550 h 1162050"/>
              <a:gd name="connsiteX44" fmla="*/ 1257300 w 1428750"/>
              <a:gd name="connsiteY44" fmla="*/ 200025 h 1162050"/>
              <a:gd name="connsiteX45" fmla="*/ 1228725 w 1428750"/>
              <a:gd name="connsiteY45" fmla="*/ 190500 h 1162050"/>
              <a:gd name="connsiteX46" fmla="*/ 1200150 w 1428750"/>
              <a:gd name="connsiteY46" fmla="*/ 171450 h 1162050"/>
              <a:gd name="connsiteX47" fmla="*/ 1162050 w 1428750"/>
              <a:gd name="connsiteY47" fmla="*/ 161925 h 1162050"/>
              <a:gd name="connsiteX48" fmla="*/ 1152525 w 1428750"/>
              <a:gd name="connsiteY48" fmla="*/ 133350 h 1162050"/>
              <a:gd name="connsiteX49" fmla="*/ 1133475 w 1428750"/>
              <a:gd name="connsiteY49" fmla="*/ 47625 h 1162050"/>
              <a:gd name="connsiteX50" fmla="*/ 1114425 w 1428750"/>
              <a:gd name="connsiteY50" fmla="*/ 19050 h 1162050"/>
              <a:gd name="connsiteX51" fmla="*/ 1028700 w 1428750"/>
              <a:gd name="connsiteY51" fmla="*/ 0 h 1162050"/>
              <a:gd name="connsiteX0" fmla="*/ 1028700 w 1428750"/>
              <a:gd name="connsiteY0" fmla="*/ 0 h 1162050"/>
              <a:gd name="connsiteX1" fmla="*/ 66675 w 1428750"/>
              <a:gd name="connsiteY1" fmla="*/ 171450 h 1162050"/>
              <a:gd name="connsiteX2" fmla="*/ 47625 w 1428750"/>
              <a:gd name="connsiteY2" fmla="*/ 228600 h 1162050"/>
              <a:gd name="connsiteX3" fmla="*/ 38100 w 1428750"/>
              <a:gd name="connsiteY3" fmla="*/ 257175 h 1162050"/>
              <a:gd name="connsiteX4" fmla="*/ 19050 w 1428750"/>
              <a:gd name="connsiteY4" fmla="*/ 342900 h 1162050"/>
              <a:gd name="connsiteX5" fmla="*/ 0 w 1428750"/>
              <a:gd name="connsiteY5" fmla="*/ 371475 h 1162050"/>
              <a:gd name="connsiteX6" fmla="*/ 9525 w 1428750"/>
              <a:gd name="connsiteY6" fmla="*/ 542925 h 1162050"/>
              <a:gd name="connsiteX7" fmla="*/ 38100 w 1428750"/>
              <a:gd name="connsiteY7" fmla="*/ 628650 h 1162050"/>
              <a:gd name="connsiteX8" fmla="*/ 47625 w 1428750"/>
              <a:gd name="connsiteY8" fmla="*/ 657225 h 1162050"/>
              <a:gd name="connsiteX9" fmla="*/ 57150 w 1428750"/>
              <a:gd name="connsiteY9" fmla="*/ 685800 h 1162050"/>
              <a:gd name="connsiteX10" fmla="*/ 85725 w 1428750"/>
              <a:gd name="connsiteY10" fmla="*/ 714375 h 1162050"/>
              <a:gd name="connsiteX11" fmla="*/ 114300 w 1428750"/>
              <a:gd name="connsiteY11" fmla="*/ 771525 h 1162050"/>
              <a:gd name="connsiteX12" fmla="*/ 171450 w 1428750"/>
              <a:gd name="connsiteY12" fmla="*/ 800100 h 1162050"/>
              <a:gd name="connsiteX13" fmla="*/ 200025 w 1428750"/>
              <a:gd name="connsiteY13" fmla="*/ 838200 h 1162050"/>
              <a:gd name="connsiteX14" fmla="*/ 219075 w 1428750"/>
              <a:gd name="connsiteY14" fmla="*/ 866775 h 1162050"/>
              <a:gd name="connsiteX15" fmla="*/ 247650 w 1428750"/>
              <a:gd name="connsiteY15" fmla="*/ 885825 h 1162050"/>
              <a:gd name="connsiteX16" fmla="*/ 266700 w 1428750"/>
              <a:gd name="connsiteY16" fmla="*/ 914400 h 1162050"/>
              <a:gd name="connsiteX17" fmla="*/ 323850 w 1428750"/>
              <a:gd name="connsiteY17" fmla="*/ 971550 h 1162050"/>
              <a:gd name="connsiteX18" fmla="*/ 352425 w 1428750"/>
              <a:gd name="connsiteY18" fmla="*/ 1009650 h 1162050"/>
              <a:gd name="connsiteX19" fmla="*/ 381000 w 1428750"/>
              <a:gd name="connsiteY19" fmla="*/ 1038225 h 1162050"/>
              <a:gd name="connsiteX20" fmla="*/ 457200 w 1428750"/>
              <a:gd name="connsiteY20" fmla="*/ 1047750 h 1162050"/>
              <a:gd name="connsiteX21" fmla="*/ 542925 w 1428750"/>
              <a:gd name="connsiteY21" fmla="*/ 1085850 h 1162050"/>
              <a:gd name="connsiteX22" fmla="*/ 609600 w 1428750"/>
              <a:gd name="connsiteY22" fmla="*/ 1114425 h 1162050"/>
              <a:gd name="connsiteX23" fmla="*/ 676275 w 1428750"/>
              <a:gd name="connsiteY23" fmla="*/ 1133475 h 1162050"/>
              <a:gd name="connsiteX24" fmla="*/ 742950 w 1428750"/>
              <a:gd name="connsiteY24" fmla="*/ 1162050 h 1162050"/>
              <a:gd name="connsiteX25" fmla="*/ 1028700 w 1428750"/>
              <a:gd name="connsiteY25" fmla="*/ 1143000 h 1162050"/>
              <a:gd name="connsiteX26" fmla="*/ 1057275 w 1428750"/>
              <a:gd name="connsiteY26" fmla="*/ 1133475 h 1162050"/>
              <a:gd name="connsiteX27" fmla="*/ 1133475 w 1428750"/>
              <a:gd name="connsiteY27" fmla="*/ 1114425 h 1162050"/>
              <a:gd name="connsiteX28" fmla="*/ 1190625 w 1428750"/>
              <a:gd name="connsiteY28" fmla="*/ 1095375 h 1162050"/>
              <a:gd name="connsiteX29" fmla="*/ 1228725 w 1428750"/>
              <a:gd name="connsiteY29" fmla="*/ 1038225 h 1162050"/>
              <a:gd name="connsiteX30" fmla="*/ 1247775 w 1428750"/>
              <a:gd name="connsiteY30" fmla="*/ 1009650 h 1162050"/>
              <a:gd name="connsiteX31" fmla="*/ 1295400 w 1428750"/>
              <a:gd name="connsiteY31" fmla="*/ 923925 h 1162050"/>
              <a:gd name="connsiteX32" fmla="*/ 1323975 w 1428750"/>
              <a:gd name="connsiteY32" fmla="*/ 838200 h 1162050"/>
              <a:gd name="connsiteX33" fmla="*/ 1333500 w 1428750"/>
              <a:gd name="connsiteY33" fmla="*/ 809625 h 1162050"/>
              <a:gd name="connsiteX34" fmla="*/ 1381125 w 1428750"/>
              <a:gd name="connsiteY34" fmla="*/ 752475 h 1162050"/>
              <a:gd name="connsiteX35" fmla="*/ 1390650 w 1428750"/>
              <a:gd name="connsiteY35" fmla="*/ 723900 h 1162050"/>
              <a:gd name="connsiteX36" fmla="*/ 1409700 w 1428750"/>
              <a:gd name="connsiteY36" fmla="*/ 695325 h 1162050"/>
              <a:gd name="connsiteX37" fmla="*/ 1428750 w 1428750"/>
              <a:gd name="connsiteY37" fmla="*/ 638175 h 1162050"/>
              <a:gd name="connsiteX38" fmla="*/ 1419225 w 1428750"/>
              <a:gd name="connsiteY38" fmla="*/ 371475 h 1162050"/>
              <a:gd name="connsiteX39" fmla="*/ 1409700 w 1428750"/>
              <a:gd name="connsiteY39" fmla="*/ 342900 h 1162050"/>
              <a:gd name="connsiteX40" fmla="*/ 1390650 w 1428750"/>
              <a:gd name="connsiteY40" fmla="*/ 314325 h 1162050"/>
              <a:gd name="connsiteX41" fmla="*/ 1371600 w 1428750"/>
              <a:gd name="connsiteY41" fmla="*/ 238125 h 1162050"/>
              <a:gd name="connsiteX42" fmla="*/ 1362075 w 1428750"/>
              <a:gd name="connsiteY42" fmla="*/ 209550 h 1162050"/>
              <a:gd name="connsiteX43" fmla="*/ 1257300 w 1428750"/>
              <a:gd name="connsiteY43" fmla="*/ 200025 h 1162050"/>
              <a:gd name="connsiteX44" fmla="*/ 1228725 w 1428750"/>
              <a:gd name="connsiteY44" fmla="*/ 190500 h 1162050"/>
              <a:gd name="connsiteX45" fmla="*/ 1200150 w 1428750"/>
              <a:gd name="connsiteY45" fmla="*/ 171450 h 1162050"/>
              <a:gd name="connsiteX46" fmla="*/ 1162050 w 1428750"/>
              <a:gd name="connsiteY46" fmla="*/ 161925 h 1162050"/>
              <a:gd name="connsiteX47" fmla="*/ 1152525 w 1428750"/>
              <a:gd name="connsiteY47" fmla="*/ 133350 h 1162050"/>
              <a:gd name="connsiteX48" fmla="*/ 1133475 w 1428750"/>
              <a:gd name="connsiteY48" fmla="*/ 47625 h 1162050"/>
              <a:gd name="connsiteX49" fmla="*/ 1114425 w 1428750"/>
              <a:gd name="connsiteY49" fmla="*/ 19050 h 1162050"/>
              <a:gd name="connsiteX50" fmla="*/ 1028700 w 1428750"/>
              <a:gd name="connsiteY50" fmla="*/ 0 h 1162050"/>
              <a:gd name="connsiteX0" fmla="*/ 1028700 w 1428750"/>
              <a:gd name="connsiteY0" fmla="*/ 0 h 1162050"/>
              <a:gd name="connsiteX1" fmla="*/ 47625 w 1428750"/>
              <a:gd name="connsiteY1" fmla="*/ 228600 h 1162050"/>
              <a:gd name="connsiteX2" fmla="*/ 38100 w 1428750"/>
              <a:gd name="connsiteY2" fmla="*/ 257175 h 1162050"/>
              <a:gd name="connsiteX3" fmla="*/ 19050 w 1428750"/>
              <a:gd name="connsiteY3" fmla="*/ 342900 h 1162050"/>
              <a:gd name="connsiteX4" fmla="*/ 0 w 1428750"/>
              <a:gd name="connsiteY4" fmla="*/ 371475 h 1162050"/>
              <a:gd name="connsiteX5" fmla="*/ 9525 w 1428750"/>
              <a:gd name="connsiteY5" fmla="*/ 542925 h 1162050"/>
              <a:gd name="connsiteX6" fmla="*/ 38100 w 1428750"/>
              <a:gd name="connsiteY6" fmla="*/ 628650 h 1162050"/>
              <a:gd name="connsiteX7" fmla="*/ 47625 w 1428750"/>
              <a:gd name="connsiteY7" fmla="*/ 657225 h 1162050"/>
              <a:gd name="connsiteX8" fmla="*/ 57150 w 1428750"/>
              <a:gd name="connsiteY8" fmla="*/ 685800 h 1162050"/>
              <a:gd name="connsiteX9" fmla="*/ 85725 w 1428750"/>
              <a:gd name="connsiteY9" fmla="*/ 714375 h 1162050"/>
              <a:gd name="connsiteX10" fmla="*/ 114300 w 1428750"/>
              <a:gd name="connsiteY10" fmla="*/ 771525 h 1162050"/>
              <a:gd name="connsiteX11" fmla="*/ 171450 w 1428750"/>
              <a:gd name="connsiteY11" fmla="*/ 800100 h 1162050"/>
              <a:gd name="connsiteX12" fmla="*/ 200025 w 1428750"/>
              <a:gd name="connsiteY12" fmla="*/ 838200 h 1162050"/>
              <a:gd name="connsiteX13" fmla="*/ 219075 w 1428750"/>
              <a:gd name="connsiteY13" fmla="*/ 866775 h 1162050"/>
              <a:gd name="connsiteX14" fmla="*/ 247650 w 1428750"/>
              <a:gd name="connsiteY14" fmla="*/ 885825 h 1162050"/>
              <a:gd name="connsiteX15" fmla="*/ 266700 w 1428750"/>
              <a:gd name="connsiteY15" fmla="*/ 914400 h 1162050"/>
              <a:gd name="connsiteX16" fmla="*/ 323850 w 1428750"/>
              <a:gd name="connsiteY16" fmla="*/ 971550 h 1162050"/>
              <a:gd name="connsiteX17" fmla="*/ 352425 w 1428750"/>
              <a:gd name="connsiteY17" fmla="*/ 1009650 h 1162050"/>
              <a:gd name="connsiteX18" fmla="*/ 381000 w 1428750"/>
              <a:gd name="connsiteY18" fmla="*/ 1038225 h 1162050"/>
              <a:gd name="connsiteX19" fmla="*/ 457200 w 1428750"/>
              <a:gd name="connsiteY19" fmla="*/ 1047750 h 1162050"/>
              <a:gd name="connsiteX20" fmla="*/ 542925 w 1428750"/>
              <a:gd name="connsiteY20" fmla="*/ 1085850 h 1162050"/>
              <a:gd name="connsiteX21" fmla="*/ 609600 w 1428750"/>
              <a:gd name="connsiteY21" fmla="*/ 1114425 h 1162050"/>
              <a:gd name="connsiteX22" fmla="*/ 676275 w 1428750"/>
              <a:gd name="connsiteY22" fmla="*/ 1133475 h 1162050"/>
              <a:gd name="connsiteX23" fmla="*/ 742950 w 1428750"/>
              <a:gd name="connsiteY23" fmla="*/ 1162050 h 1162050"/>
              <a:gd name="connsiteX24" fmla="*/ 1028700 w 1428750"/>
              <a:gd name="connsiteY24" fmla="*/ 1143000 h 1162050"/>
              <a:gd name="connsiteX25" fmla="*/ 1057275 w 1428750"/>
              <a:gd name="connsiteY25" fmla="*/ 1133475 h 1162050"/>
              <a:gd name="connsiteX26" fmla="*/ 1133475 w 1428750"/>
              <a:gd name="connsiteY26" fmla="*/ 1114425 h 1162050"/>
              <a:gd name="connsiteX27" fmla="*/ 1190625 w 1428750"/>
              <a:gd name="connsiteY27" fmla="*/ 1095375 h 1162050"/>
              <a:gd name="connsiteX28" fmla="*/ 1228725 w 1428750"/>
              <a:gd name="connsiteY28" fmla="*/ 1038225 h 1162050"/>
              <a:gd name="connsiteX29" fmla="*/ 1247775 w 1428750"/>
              <a:gd name="connsiteY29" fmla="*/ 1009650 h 1162050"/>
              <a:gd name="connsiteX30" fmla="*/ 1295400 w 1428750"/>
              <a:gd name="connsiteY30" fmla="*/ 923925 h 1162050"/>
              <a:gd name="connsiteX31" fmla="*/ 1323975 w 1428750"/>
              <a:gd name="connsiteY31" fmla="*/ 838200 h 1162050"/>
              <a:gd name="connsiteX32" fmla="*/ 1333500 w 1428750"/>
              <a:gd name="connsiteY32" fmla="*/ 809625 h 1162050"/>
              <a:gd name="connsiteX33" fmla="*/ 1381125 w 1428750"/>
              <a:gd name="connsiteY33" fmla="*/ 752475 h 1162050"/>
              <a:gd name="connsiteX34" fmla="*/ 1390650 w 1428750"/>
              <a:gd name="connsiteY34" fmla="*/ 723900 h 1162050"/>
              <a:gd name="connsiteX35" fmla="*/ 1409700 w 1428750"/>
              <a:gd name="connsiteY35" fmla="*/ 695325 h 1162050"/>
              <a:gd name="connsiteX36" fmla="*/ 1428750 w 1428750"/>
              <a:gd name="connsiteY36" fmla="*/ 638175 h 1162050"/>
              <a:gd name="connsiteX37" fmla="*/ 1419225 w 1428750"/>
              <a:gd name="connsiteY37" fmla="*/ 371475 h 1162050"/>
              <a:gd name="connsiteX38" fmla="*/ 1409700 w 1428750"/>
              <a:gd name="connsiteY38" fmla="*/ 342900 h 1162050"/>
              <a:gd name="connsiteX39" fmla="*/ 1390650 w 1428750"/>
              <a:gd name="connsiteY39" fmla="*/ 314325 h 1162050"/>
              <a:gd name="connsiteX40" fmla="*/ 1371600 w 1428750"/>
              <a:gd name="connsiteY40" fmla="*/ 238125 h 1162050"/>
              <a:gd name="connsiteX41" fmla="*/ 1362075 w 1428750"/>
              <a:gd name="connsiteY41" fmla="*/ 209550 h 1162050"/>
              <a:gd name="connsiteX42" fmla="*/ 1257300 w 1428750"/>
              <a:gd name="connsiteY42" fmla="*/ 200025 h 1162050"/>
              <a:gd name="connsiteX43" fmla="*/ 1228725 w 1428750"/>
              <a:gd name="connsiteY43" fmla="*/ 190500 h 1162050"/>
              <a:gd name="connsiteX44" fmla="*/ 1200150 w 1428750"/>
              <a:gd name="connsiteY44" fmla="*/ 171450 h 1162050"/>
              <a:gd name="connsiteX45" fmla="*/ 1162050 w 1428750"/>
              <a:gd name="connsiteY45" fmla="*/ 161925 h 1162050"/>
              <a:gd name="connsiteX46" fmla="*/ 1152525 w 1428750"/>
              <a:gd name="connsiteY46" fmla="*/ 133350 h 1162050"/>
              <a:gd name="connsiteX47" fmla="*/ 1133475 w 1428750"/>
              <a:gd name="connsiteY47" fmla="*/ 47625 h 1162050"/>
              <a:gd name="connsiteX48" fmla="*/ 1114425 w 1428750"/>
              <a:gd name="connsiteY48" fmla="*/ 19050 h 1162050"/>
              <a:gd name="connsiteX49" fmla="*/ 1028700 w 1428750"/>
              <a:gd name="connsiteY49" fmla="*/ 0 h 1162050"/>
              <a:gd name="connsiteX0" fmla="*/ 1028700 w 1428750"/>
              <a:gd name="connsiteY0" fmla="*/ 0 h 1162050"/>
              <a:gd name="connsiteX1" fmla="*/ 38100 w 1428750"/>
              <a:gd name="connsiteY1" fmla="*/ 257175 h 1162050"/>
              <a:gd name="connsiteX2" fmla="*/ 19050 w 1428750"/>
              <a:gd name="connsiteY2" fmla="*/ 342900 h 1162050"/>
              <a:gd name="connsiteX3" fmla="*/ 0 w 1428750"/>
              <a:gd name="connsiteY3" fmla="*/ 371475 h 1162050"/>
              <a:gd name="connsiteX4" fmla="*/ 9525 w 1428750"/>
              <a:gd name="connsiteY4" fmla="*/ 542925 h 1162050"/>
              <a:gd name="connsiteX5" fmla="*/ 38100 w 1428750"/>
              <a:gd name="connsiteY5" fmla="*/ 628650 h 1162050"/>
              <a:gd name="connsiteX6" fmla="*/ 47625 w 1428750"/>
              <a:gd name="connsiteY6" fmla="*/ 657225 h 1162050"/>
              <a:gd name="connsiteX7" fmla="*/ 57150 w 1428750"/>
              <a:gd name="connsiteY7" fmla="*/ 685800 h 1162050"/>
              <a:gd name="connsiteX8" fmla="*/ 85725 w 1428750"/>
              <a:gd name="connsiteY8" fmla="*/ 714375 h 1162050"/>
              <a:gd name="connsiteX9" fmla="*/ 114300 w 1428750"/>
              <a:gd name="connsiteY9" fmla="*/ 771525 h 1162050"/>
              <a:gd name="connsiteX10" fmla="*/ 171450 w 1428750"/>
              <a:gd name="connsiteY10" fmla="*/ 800100 h 1162050"/>
              <a:gd name="connsiteX11" fmla="*/ 200025 w 1428750"/>
              <a:gd name="connsiteY11" fmla="*/ 838200 h 1162050"/>
              <a:gd name="connsiteX12" fmla="*/ 219075 w 1428750"/>
              <a:gd name="connsiteY12" fmla="*/ 866775 h 1162050"/>
              <a:gd name="connsiteX13" fmla="*/ 247650 w 1428750"/>
              <a:gd name="connsiteY13" fmla="*/ 885825 h 1162050"/>
              <a:gd name="connsiteX14" fmla="*/ 266700 w 1428750"/>
              <a:gd name="connsiteY14" fmla="*/ 914400 h 1162050"/>
              <a:gd name="connsiteX15" fmla="*/ 323850 w 1428750"/>
              <a:gd name="connsiteY15" fmla="*/ 971550 h 1162050"/>
              <a:gd name="connsiteX16" fmla="*/ 352425 w 1428750"/>
              <a:gd name="connsiteY16" fmla="*/ 1009650 h 1162050"/>
              <a:gd name="connsiteX17" fmla="*/ 381000 w 1428750"/>
              <a:gd name="connsiteY17" fmla="*/ 1038225 h 1162050"/>
              <a:gd name="connsiteX18" fmla="*/ 457200 w 1428750"/>
              <a:gd name="connsiteY18" fmla="*/ 1047750 h 1162050"/>
              <a:gd name="connsiteX19" fmla="*/ 542925 w 1428750"/>
              <a:gd name="connsiteY19" fmla="*/ 1085850 h 1162050"/>
              <a:gd name="connsiteX20" fmla="*/ 609600 w 1428750"/>
              <a:gd name="connsiteY20" fmla="*/ 1114425 h 1162050"/>
              <a:gd name="connsiteX21" fmla="*/ 676275 w 1428750"/>
              <a:gd name="connsiteY21" fmla="*/ 1133475 h 1162050"/>
              <a:gd name="connsiteX22" fmla="*/ 742950 w 1428750"/>
              <a:gd name="connsiteY22" fmla="*/ 1162050 h 1162050"/>
              <a:gd name="connsiteX23" fmla="*/ 1028700 w 1428750"/>
              <a:gd name="connsiteY23" fmla="*/ 1143000 h 1162050"/>
              <a:gd name="connsiteX24" fmla="*/ 1057275 w 1428750"/>
              <a:gd name="connsiteY24" fmla="*/ 1133475 h 1162050"/>
              <a:gd name="connsiteX25" fmla="*/ 1133475 w 1428750"/>
              <a:gd name="connsiteY25" fmla="*/ 1114425 h 1162050"/>
              <a:gd name="connsiteX26" fmla="*/ 1190625 w 1428750"/>
              <a:gd name="connsiteY26" fmla="*/ 1095375 h 1162050"/>
              <a:gd name="connsiteX27" fmla="*/ 1228725 w 1428750"/>
              <a:gd name="connsiteY27" fmla="*/ 1038225 h 1162050"/>
              <a:gd name="connsiteX28" fmla="*/ 1247775 w 1428750"/>
              <a:gd name="connsiteY28" fmla="*/ 1009650 h 1162050"/>
              <a:gd name="connsiteX29" fmla="*/ 1295400 w 1428750"/>
              <a:gd name="connsiteY29" fmla="*/ 923925 h 1162050"/>
              <a:gd name="connsiteX30" fmla="*/ 1323975 w 1428750"/>
              <a:gd name="connsiteY30" fmla="*/ 838200 h 1162050"/>
              <a:gd name="connsiteX31" fmla="*/ 1333500 w 1428750"/>
              <a:gd name="connsiteY31" fmla="*/ 809625 h 1162050"/>
              <a:gd name="connsiteX32" fmla="*/ 1381125 w 1428750"/>
              <a:gd name="connsiteY32" fmla="*/ 752475 h 1162050"/>
              <a:gd name="connsiteX33" fmla="*/ 1390650 w 1428750"/>
              <a:gd name="connsiteY33" fmla="*/ 723900 h 1162050"/>
              <a:gd name="connsiteX34" fmla="*/ 1409700 w 1428750"/>
              <a:gd name="connsiteY34" fmla="*/ 695325 h 1162050"/>
              <a:gd name="connsiteX35" fmla="*/ 1428750 w 1428750"/>
              <a:gd name="connsiteY35" fmla="*/ 638175 h 1162050"/>
              <a:gd name="connsiteX36" fmla="*/ 1419225 w 1428750"/>
              <a:gd name="connsiteY36" fmla="*/ 371475 h 1162050"/>
              <a:gd name="connsiteX37" fmla="*/ 1409700 w 1428750"/>
              <a:gd name="connsiteY37" fmla="*/ 342900 h 1162050"/>
              <a:gd name="connsiteX38" fmla="*/ 1390650 w 1428750"/>
              <a:gd name="connsiteY38" fmla="*/ 314325 h 1162050"/>
              <a:gd name="connsiteX39" fmla="*/ 1371600 w 1428750"/>
              <a:gd name="connsiteY39" fmla="*/ 238125 h 1162050"/>
              <a:gd name="connsiteX40" fmla="*/ 1362075 w 1428750"/>
              <a:gd name="connsiteY40" fmla="*/ 209550 h 1162050"/>
              <a:gd name="connsiteX41" fmla="*/ 1257300 w 1428750"/>
              <a:gd name="connsiteY41" fmla="*/ 200025 h 1162050"/>
              <a:gd name="connsiteX42" fmla="*/ 1228725 w 1428750"/>
              <a:gd name="connsiteY42" fmla="*/ 190500 h 1162050"/>
              <a:gd name="connsiteX43" fmla="*/ 1200150 w 1428750"/>
              <a:gd name="connsiteY43" fmla="*/ 171450 h 1162050"/>
              <a:gd name="connsiteX44" fmla="*/ 1162050 w 1428750"/>
              <a:gd name="connsiteY44" fmla="*/ 161925 h 1162050"/>
              <a:gd name="connsiteX45" fmla="*/ 1152525 w 1428750"/>
              <a:gd name="connsiteY45" fmla="*/ 133350 h 1162050"/>
              <a:gd name="connsiteX46" fmla="*/ 1133475 w 1428750"/>
              <a:gd name="connsiteY46" fmla="*/ 47625 h 1162050"/>
              <a:gd name="connsiteX47" fmla="*/ 1114425 w 1428750"/>
              <a:gd name="connsiteY47" fmla="*/ 19050 h 1162050"/>
              <a:gd name="connsiteX48" fmla="*/ 1028700 w 1428750"/>
              <a:gd name="connsiteY48" fmla="*/ 0 h 1162050"/>
              <a:gd name="connsiteX0" fmla="*/ 1028700 w 1428750"/>
              <a:gd name="connsiteY0" fmla="*/ 0 h 1162050"/>
              <a:gd name="connsiteX1" fmla="*/ 19050 w 1428750"/>
              <a:gd name="connsiteY1" fmla="*/ 342900 h 1162050"/>
              <a:gd name="connsiteX2" fmla="*/ 0 w 1428750"/>
              <a:gd name="connsiteY2" fmla="*/ 371475 h 1162050"/>
              <a:gd name="connsiteX3" fmla="*/ 9525 w 1428750"/>
              <a:gd name="connsiteY3" fmla="*/ 542925 h 1162050"/>
              <a:gd name="connsiteX4" fmla="*/ 38100 w 1428750"/>
              <a:gd name="connsiteY4" fmla="*/ 628650 h 1162050"/>
              <a:gd name="connsiteX5" fmla="*/ 47625 w 1428750"/>
              <a:gd name="connsiteY5" fmla="*/ 657225 h 1162050"/>
              <a:gd name="connsiteX6" fmla="*/ 57150 w 1428750"/>
              <a:gd name="connsiteY6" fmla="*/ 685800 h 1162050"/>
              <a:gd name="connsiteX7" fmla="*/ 85725 w 1428750"/>
              <a:gd name="connsiteY7" fmla="*/ 714375 h 1162050"/>
              <a:gd name="connsiteX8" fmla="*/ 114300 w 1428750"/>
              <a:gd name="connsiteY8" fmla="*/ 771525 h 1162050"/>
              <a:gd name="connsiteX9" fmla="*/ 171450 w 1428750"/>
              <a:gd name="connsiteY9" fmla="*/ 800100 h 1162050"/>
              <a:gd name="connsiteX10" fmla="*/ 200025 w 1428750"/>
              <a:gd name="connsiteY10" fmla="*/ 838200 h 1162050"/>
              <a:gd name="connsiteX11" fmla="*/ 219075 w 1428750"/>
              <a:gd name="connsiteY11" fmla="*/ 866775 h 1162050"/>
              <a:gd name="connsiteX12" fmla="*/ 247650 w 1428750"/>
              <a:gd name="connsiteY12" fmla="*/ 885825 h 1162050"/>
              <a:gd name="connsiteX13" fmla="*/ 266700 w 1428750"/>
              <a:gd name="connsiteY13" fmla="*/ 914400 h 1162050"/>
              <a:gd name="connsiteX14" fmla="*/ 323850 w 1428750"/>
              <a:gd name="connsiteY14" fmla="*/ 971550 h 1162050"/>
              <a:gd name="connsiteX15" fmla="*/ 352425 w 1428750"/>
              <a:gd name="connsiteY15" fmla="*/ 1009650 h 1162050"/>
              <a:gd name="connsiteX16" fmla="*/ 381000 w 1428750"/>
              <a:gd name="connsiteY16" fmla="*/ 1038225 h 1162050"/>
              <a:gd name="connsiteX17" fmla="*/ 457200 w 1428750"/>
              <a:gd name="connsiteY17" fmla="*/ 1047750 h 1162050"/>
              <a:gd name="connsiteX18" fmla="*/ 542925 w 1428750"/>
              <a:gd name="connsiteY18" fmla="*/ 1085850 h 1162050"/>
              <a:gd name="connsiteX19" fmla="*/ 609600 w 1428750"/>
              <a:gd name="connsiteY19" fmla="*/ 1114425 h 1162050"/>
              <a:gd name="connsiteX20" fmla="*/ 676275 w 1428750"/>
              <a:gd name="connsiteY20" fmla="*/ 1133475 h 1162050"/>
              <a:gd name="connsiteX21" fmla="*/ 742950 w 1428750"/>
              <a:gd name="connsiteY21" fmla="*/ 1162050 h 1162050"/>
              <a:gd name="connsiteX22" fmla="*/ 1028700 w 1428750"/>
              <a:gd name="connsiteY22" fmla="*/ 1143000 h 1162050"/>
              <a:gd name="connsiteX23" fmla="*/ 1057275 w 1428750"/>
              <a:gd name="connsiteY23" fmla="*/ 1133475 h 1162050"/>
              <a:gd name="connsiteX24" fmla="*/ 1133475 w 1428750"/>
              <a:gd name="connsiteY24" fmla="*/ 1114425 h 1162050"/>
              <a:gd name="connsiteX25" fmla="*/ 1190625 w 1428750"/>
              <a:gd name="connsiteY25" fmla="*/ 1095375 h 1162050"/>
              <a:gd name="connsiteX26" fmla="*/ 1228725 w 1428750"/>
              <a:gd name="connsiteY26" fmla="*/ 1038225 h 1162050"/>
              <a:gd name="connsiteX27" fmla="*/ 1247775 w 1428750"/>
              <a:gd name="connsiteY27" fmla="*/ 1009650 h 1162050"/>
              <a:gd name="connsiteX28" fmla="*/ 1295400 w 1428750"/>
              <a:gd name="connsiteY28" fmla="*/ 923925 h 1162050"/>
              <a:gd name="connsiteX29" fmla="*/ 1323975 w 1428750"/>
              <a:gd name="connsiteY29" fmla="*/ 838200 h 1162050"/>
              <a:gd name="connsiteX30" fmla="*/ 1333500 w 1428750"/>
              <a:gd name="connsiteY30" fmla="*/ 809625 h 1162050"/>
              <a:gd name="connsiteX31" fmla="*/ 1381125 w 1428750"/>
              <a:gd name="connsiteY31" fmla="*/ 752475 h 1162050"/>
              <a:gd name="connsiteX32" fmla="*/ 1390650 w 1428750"/>
              <a:gd name="connsiteY32" fmla="*/ 723900 h 1162050"/>
              <a:gd name="connsiteX33" fmla="*/ 1409700 w 1428750"/>
              <a:gd name="connsiteY33" fmla="*/ 695325 h 1162050"/>
              <a:gd name="connsiteX34" fmla="*/ 1428750 w 1428750"/>
              <a:gd name="connsiteY34" fmla="*/ 638175 h 1162050"/>
              <a:gd name="connsiteX35" fmla="*/ 1419225 w 1428750"/>
              <a:gd name="connsiteY35" fmla="*/ 371475 h 1162050"/>
              <a:gd name="connsiteX36" fmla="*/ 1409700 w 1428750"/>
              <a:gd name="connsiteY36" fmla="*/ 342900 h 1162050"/>
              <a:gd name="connsiteX37" fmla="*/ 1390650 w 1428750"/>
              <a:gd name="connsiteY37" fmla="*/ 314325 h 1162050"/>
              <a:gd name="connsiteX38" fmla="*/ 1371600 w 1428750"/>
              <a:gd name="connsiteY38" fmla="*/ 238125 h 1162050"/>
              <a:gd name="connsiteX39" fmla="*/ 1362075 w 1428750"/>
              <a:gd name="connsiteY39" fmla="*/ 209550 h 1162050"/>
              <a:gd name="connsiteX40" fmla="*/ 1257300 w 1428750"/>
              <a:gd name="connsiteY40" fmla="*/ 200025 h 1162050"/>
              <a:gd name="connsiteX41" fmla="*/ 1228725 w 1428750"/>
              <a:gd name="connsiteY41" fmla="*/ 190500 h 1162050"/>
              <a:gd name="connsiteX42" fmla="*/ 1200150 w 1428750"/>
              <a:gd name="connsiteY42" fmla="*/ 171450 h 1162050"/>
              <a:gd name="connsiteX43" fmla="*/ 1162050 w 1428750"/>
              <a:gd name="connsiteY43" fmla="*/ 161925 h 1162050"/>
              <a:gd name="connsiteX44" fmla="*/ 1152525 w 1428750"/>
              <a:gd name="connsiteY44" fmla="*/ 133350 h 1162050"/>
              <a:gd name="connsiteX45" fmla="*/ 1133475 w 1428750"/>
              <a:gd name="connsiteY45" fmla="*/ 47625 h 1162050"/>
              <a:gd name="connsiteX46" fmla="*/ 1114425 w 1428750"/>
              <a:gd name="connsiteY46" fmla="*/ 19050 h 1162050"/>
              <a:gd name="connsiteX47" fmla="*/ 1028700 w 1428750"/>
              <a:gd name="connsiteY47" fmla="*/ 0 h 1162050"/>
              <a:gd name="connsiteX0" fmla="*/ 1028700 w 1428750"/>
              <a:gd name="connsiteY0" fmla="*/ 0 h 1162050"/>
              <a:gd name="connsiteX1" fmla="*/ 0 w 1428750"/>
              <a:gd name="connsiteY1" fmla="*/ 371475 h 1162050"/>
              <a:gd name="connsiteX2" fmla="*/ 9525 w 1428750"/>
              <a:gd name="connsiteY2" fmla="*/ 542925 h 1162050"/>
              <a:gd name="connsiteX3" fmla="*/ 38100 w 1428750"/>
              <a:gd name="connsiteY3" fmla="*/ 628650 h 1162050"/>
              <a:gd name="connsiteX4" fmla="*/ 47625 w 1428750"/>
              <a:gd name="connsiteY4" fmla="*/ 657225 h 1162050"/>
              <a:gd name="connsiteX5" fmla="*/ 57150 w 1428750"/>
              <a:gd name="connsiteY5" fmla="*/ 685800 h 1162050"/>
              <a:gd name="connsiteX6" fmla="*/ 85725 w 1428750"/>
              <a:gd name="connsiteY6" fmla="*/ 714375 h 1162050"/>
              <a:gd name="connsiteX7" fmla="*/ 114300 w 1428750"/>
              <a:gd name="connsiteY7" fmla="*/ 771525 h 1162050"/>
              <a:gd name="connsiteX8" fmla="*/ 171450 w 1428750"/>
              <a:gd name="connsiteY8" fmla="*/ 800100 h 1162050"/>
              <a:gd name="connsiteX9" fmla="*/ 200025 w 1428750"/>
              <a:gd name="connsiteY9" fmla="*/ 838200 h 1162050"/>
              <a:gd name="connsiteX10" fmla="*/ 219075 w 1428750"/>
              <a:gd name="connsiteY10" fmla="*/ 866775 h 1162050"/>
              <a:gd name="connsiteX11" fmla="*/ 247650 w 1428750"/>
              <a:gd name="connsiteY11" fmla="*/ 885825 h 1162050"/>
              <a:gd name="connsiteX12" fmla="*/ 266700 w 1428750"/>
              <a:gd name="connsiteY12" fmla="*/ 914400 h 1162050"/>
              <a:gd name="connsiteX13" fmla="*/ 323850 w 1428750"/>
              <a:gd name="connsiteY13" fmla="*/ 971550 h 1162050"/>
              <a:gd name="connsiteX14" fmla="*/ 352425 w 1428750"/>
              <a:gd name="connsiteY14" fmla="*/ 1009650 h 1162050"/>
              <a:gd name="connsiteX15" fmla="*/ 381000 w 1428750"/>
              <a:gd name="connsiteY15" fmla="*/ 1038225 h 1162050"/>
              <a:gd name="connsiteX16" fmla="*/ 457200 w 1428750"/>
              <a:gd name="connsiteY16" fmla="*/ 1047750 h 1162050"/>
              <a:gd name="connsiteX17" fmla="*/ 542925 w 1428750"/>
              <a:gd name="connsiteY17" fmla="*/ 1085850 h 1162050"/>
              <a:gd name="connsiteX18" fmla="*/ 609600 w 1428750"/>
              <a:gd name="connsiteY18" fmla="*/ 1114425 h 1162050"/>
              <a:gd name="connsiteX19" fmla="*/ 676275 w 1428750"/>
              <a:gd name="connsiteY19" fmla="*/ 1133475 h 1162050"/>
              <a:gd name="connsiteX20" fmla="*/ 742950 w 1428750"/>
              <a:gd name="connsiteY20" fmla="*/ 1162050 h 1162050"/>
              <a:gd name="connsiteX21" fmla="*/ 1028700 w 1428750"/>
              <a:gd name="connsiteY21" fmla="*/ 1143000 h 1162050"/>
              <a:gd name="connsiteX22" fmla="*/ 1057275 w 1428750"/>
              <a:gd name="connsiteY22" fmla="*/ 1133475 h 1162050"/>
              <a:gd name="connsiteX23" fmla="*/ 1133475 w 1428750"/>
              <a:gd name="connsiteY23" fmla="*/ 1114425 h 1162050"/>
              <a:gd name="connsiteX24" fmla="*/ 1190625 w 1428750"/>
              <a:gd name="connsiteY24" fmla="*/ 1095375 h 1162050"/>
              <a:gd name="connsiteX25" fmla="*/ 1228725 w 1428750"/>
              <a:gd name="connsiteY25" fmla="*/ 1038225 h 1162050"/>
              <a:gd name="connsiteX26" fmla="*/ 1247775 w 1428750"/>
              <a:gd name="connsiteY26" fmla="*/ 1009650 h 1162050"/>
              <a:gd name="connsiteX27" fmla="*/ 1295400 w 1428750"/>
              <a:gd name="connsiteY27" fmla="*/ 923925 h 1162050"/>
              <a:gd name="connsiteX28" fmla="*/ 1323975 w 1428750"/>
              <a:gd name="connsiteY28" fmla="*/ 838200 h 1162050"/>
              <a:gd name="connsiteX29" fmla="*/ 1333500 w 1428750"/>
              <a:gd name="connsiteY29" fmla="*/ 809625 h 1162050"/>
              <a:gd name="connsiteX30" fmla="*/ 1381125 w 1428750"/>
              <a:gd name="connsiteY30" fmla="*/ 752475 h 1162050"/>
              <a:gd name="connsiteX31" fmla="*/ 1390650 w 1428750"/>
              <a:gd name="connsiteY31" fmla="*/ 723900 h 1162050"/>
              <a:gd name="connsiteX32" fmla="*/ 1409700 w 1428750"/>
              <a:gd name="connsiteY32" fmla="*/ 695325 h 1162050"/>
              <a:gd name="connsiteX33" fmla="*/ 1428750 w 1428750"/>
              <a:gd name="connsiteY33" fmla="*/ 638175 h 1162050"/>
              <a:gd name="connsiteX34" fmla="*/ 1419225 w 1428750"/>
              <a:gd name="connsiteY34" fmla="*/ 371475 h 1162050"/>
              <a:gd name="connsiteX35" fmla="*/ 1409700 w 1428750"/>
              <a:gd name="connsiteY35" fmla="*/ 342900 h 1162050"/>
              <a:gd name="connsiteX36" fmla="*/ 1390650 w 1428750"/>
              <a:gd name="connsiteY36" fmla="*/ 314325 h 1162050"/>
              <a:gd name="connsiteX37" fmla="*/ 1371600 w 1428750"/>
              <a:gd name="connsiteY37" fmla="*/ 238125 h 1162050"/>
              <a:gd name="connsiteX38" fmla="*/ 1362075 w 1428750"/>
              <a:gd name="connsiteY38" fmla="*/ 209550 h 1162050"/>
              <a:gd name="connsiteX39" fmla="*/ 1257300 w 1428750"/>
              <a:gd name="connsiteY39" fmla="*/ 200025 h 1162050"/>
              <a:gd name="connsiteX40" fmla="*/ 1228725 w 1428750"/>
              <a:gd name="connsiteY40" fmla="*/ 190500 h 1162050"/>
              <a:gd name="connsiteX41" fmla="*/ 1200150 w 1428750"/>
              <a:gd name="connsiteY41" fmla="*/ 171450 h 1162050"/>
              <a:gd name="connsiteX42" fmla="*/ 1162050 w 1428750"/>
              <a:gd name="connsiteY42" fmla="*/ 161925 h 1162050"/>
              <a:gd name="connsiteX43" fmla="*/ 1152525 w 1428750"/>
              <a:gd name="connsiteY43" fmla="*/ 133350 h 1162050"/>
              <a:gd name="connsiteX44" fmla="*/ 1133475 w 1428750"/>
              <a:gd name="connsiteY44" fmla="*/ 47625 h 1162050"/>
              <a:gd name="connsiteX45" fmla="*/ 1114425 w 1428750"/>
              <a:gd name="connsiteY45" fmla="*/ 19050 h 1162050"/>
              <a:gd name="connsiteX46" fmla="*/ 1028700 w 1428750"/>
              <a:gd name="connsiteY46" fmla="*/ 0 h 1162050"/>
              <a:gd name="connsiteX0" fmla="*/ 1019175 w 1419225"/>
              <a:gd name="connsiteY0" fmla="*/ 0 h 1162050"/>
              <a:gd name="connsiteX1" fmla="*/ 0 w 1419225"/>
              <a:gd name="connsiteY1" fmla="*/ 542925 h 1162050"/>
              <a:gd name="connsiteX2" fmla="*/ 28575 w 1419225"/>
              <a:gd name="connsiteY2" fmla="*/ 628650 h 1162050"/>
              <a:gd name="connsiteX3" fmla="*/ 38100 w 1419225"/>
              <a:gd name="connsiteY3" fmla="*/ 657225 h 1162050"/>
              <a:gd name="connsiteX4" fmla="*/ 47625 w 1419225"/>
              <a:gd name="connsiteY4" fmla="*/ 685800 h 1162050"/>
              <a:gd name="connsiteX5" fmla="*/ 76200 w 1419225"/>
              <a:gd name="connsiteY5" fmla="*/ 714375 h 1162050"/>
              <a:gd name="connsiteX6" fmla="*/ 104775 w 1419225"/>
              <a:gd name="connsiteY6" fmla="*/ 771525 h 1162050"/>
              <a:gd name="connsiteX7" fmla="*/ 161925 w 1419225"/>
              <a:gd name="connsiteY7" fmla="*/ 800100 h 1162050"/>
              <a:gd name="connsiteX8" fmla="*/ 190500 w 1419225"/>
              <a:gd name="connsiteY8" fmla="*/ 838200 h 1162050"/>
              <a:gd name="connsiteX9" fmla="*/ 209550 w 1419225"/>
              <a:gd name="connsiteY9" fmla="*/ 866775 h 1162050"/>
              <a:gd name="connsiteX10" fmla="*/ 238125 w 1419225"/>
              <a:gd name="connsiteY10" fmla="*/ 885825 h 1162050"/>
              <a:gd name="connsiteX11" fmla="*/ 257175 w 1419225"/>
              <a:gd name="connsiteY11" fmla="*/ 914400 h 1162050"/>
              <a:gd name="connsiteX12" fmla="*/ 314325 w 1419225"/>
              <a:gd name="connsiteY12" fmla="*/ 971550 h 1162050"/>
              <a:gd name="connsiteX13" fmla="*/ 342900 w 1419225"/>
              <a:gd name="connsiteY13" fmla="*/ 1009650 h 1162050"/>
              <a:gd name="connsiteX14" fmla="*/ 371475 w 1419225"/>
              <a:gd name="connsiteY14" fmla="*/ 1038225 h 1162050"/>
              <a:gd name="connsiteX15" fmla="*/ 447675 w 1419225"/>
              <a:gd name="connsiteY15" fmla="*/ 1047750 h 1162050"/>
              <a:gd name="connsiteX16" fmla="*/ 533400 w 1419225"/>
              <a:gd name="connsiteY16" fmla="*/ 1085850 h 1162050"/>
              <a:gd name="connsiteX17" fmla="*/ 600075 w 1419225"/>
              <a:gd name="connsiteY17" fmla="*/ 1114425 h 1162050"/>
              <a:gd name="connsiteX18" fmla="*/ 666750 w 1419225"/>
              <a:gd name="connsiteY18" fmla="*/ 1133475 h 1162050"/>
              <a:gd name="connsiteX19" fmla="*/ 733425 w 1419225"/>
              <a:gd name="connsiteY19" fmla="*/ 1162050 h 1162050"/>
              <a:gd name="connsiteX20" fmla="*/ 1019175 w 1419225"/>
              <a:gd name="connsiteY20" fmla="*/ 1143000 h 1162050"/>
              <a:gd name="connsiteX21" fmla="*/ 1047750 w 1419225"/>
              <a:gd name="connsiteY21" fmla="*/ 1133475 h 1162050"/>
              <a:gd name="connsiteX22" fmla="*/ 1123950 w 1419225"/>
              <a:gd name="connsiteY22" fmla="*/ 1114425 h 1162050"/>
              <a:gd name="connsiteX23" fmla="*/ 1181100 w 1419225"/>
              <a:gd name="connsiteY23" fmla="*/ 1095375 h 1162050"/>
              <a:gd name="connsiteX24" fmla="*/ 1219200 w 1419225"/>
              <a:gd name="connsiteY24" fmla="*/ 1038225 h 1162050"/>
              <a:gd name="connsiteX25" fmla="*/ 1238250 w 1419225"/>
              <a:gd name="connsiteY25" fmla="*/ 1009650 h 1162050"/>
              <a:gd name="connsiteX26" fmla="*/ 1285875 w 1419225"/>
              <a:gd name="connsiteY26" fmla="*/ 923925 h 1162050"/>
              <a:gd name="connsiteX27" fmla="*/ 1314450 w 1419225"/>
              <a:gd name="connsiteY27" fmla="*/ 838200 h 1162050"/>
              <a:gd name="connsiteX28" fmla="*/ 1323975 w 1419225"/>
              <a:gd name="connsiteY28" fmla="*/ 809625 h 1162050"/>
              <a:gd name="connsiteX29" fmla="*/ 1371600 w 1419225"/>
              <a:gd name="connsiteY29" fmla="*/ 752475 h 1162050"/>
              <a:gd name="connsiteX30" fmla="*/ 1381125 w 1419225"/>
              <a:gd name="connsiteY30" fmla="*/ 723900 h 1162050"/>
              <a:gd name="connsiteX31" fmla="*/ 1400175 w 1419225"/>
              <a:gd name="connsiteY31" fmla="*/ 695325 h 1162050"/>
              <a:gd name="connsiteX32" fmla="*/ 1419225 w 1419225"/>
              <a:gd name="connsiteY32" fmla="*/ 638175 h 1162050"/>
              <a:gd name="connsiteX33" fmla="*/ 1409700 w 1419225"/>
              <a:gd name="connsiteY33" fmla="*/ 371475 h 1162050"/>
              <a:gd name="connsiteX34" fmla="*/ 1400175 w 1419225"/>
              <a:gd name="connsiteY34" fmla="*/ 342900 h 1162050"/>
              <a:gd name="connsiteX35" fmla="*/ 1381125 w 1419225"/>
              <a:gd name="connsiteY35" fmla="*/ 314325 h 1162050"/>
              <a:gd name="connsiteX36" fmla="*/ 1362075 w 1419225"/>
              <a:gd name="connsiteY36" fmla="*/ 238125 h 1162050"/>
              <a:gd name="connsiteX37" fmla="*/ 1352550 w 1419225"/>
              <a:gd name="connsiteY37" fmla="*/ 209550 h 1162050"/>
              <a:gd name="connsiteX38" fmla="*/ 1247775 w 1419225"/>
              <a:gd name="connsiteY38" fmla="*/ 200025 h 1162050"/>
              <a:gd name="connsiteX39" fmla="*/ 1219200 w 1419225"/>
              <a:gd name="connsiteY39" fmla="*/ 190500 h 1162050"/>
              <a:gd name="connsiteX40" fmla="*/ 1190625 w 1419225"/>
              <a:gd name="connsiteY40" fmla="*/ 171450 h 1162050"/>
              <a:gd name="connsiteX41" fmla="*/ 1152525 w 1419225"/>
              <a:gd name="connsiteY41" fmla="*/ 161925 h 1162050"/>
              <a:gd name="connsiteX42" fmla="*/ 1143000 w 1419225"/>
              <a:gd name="connsiteY42" fmla="*/ 133350 h 1162050"/>
              <a:gd name="connsiteX43" fmla="*/ 1123950 w 1419225"/>
              <a:gd name="connsiteY43" fmla="*/ 47625 h 1162050"/>
              <a:gd name="connsiteX44" fmla="*/ 1104900 w 1419225"/>
              <a:gd name="connsiteY44" fmla="*/ 19050 h 1162050"/>
              <a:gd name="connsiteX45" fmla="*/ 1019175 w 1419225"/>
              <a:gd name="connsiteY45" fmla="*/ 0 h 1162050"/>
              <a:gd name="connsiteX0" fmla="*/ 1038225 w 1438275"/>
              <a:gd name="connsiteY0" fmla="*/ 25759 h 1187809"/>
              <a:gd name="connsiteX1" fmla="*/ 0 w 1438275"/>
              <a:gd name="connsiteY1" fmla="*/ 425809 h 1187809"/>
              <a:gd name="connsiteX2" fmla="*/ 47625 w 1438275"/>
              <a:gd name="connsiteY2" fmla="*/ 654409 h 1187809"/>
              <a:gd name="connsiteX3" fmla="*/ 57150 w 1438275"/>
              <a:gd name="connsiteY3" fmla="*/ 682984 h 1187809"/>
              <a:gd name="connsiteX4" fmla="*/ 66675 w 1438275"/>
              <a:gd name="connsiteY4" fmla="*/ 711559 h 1187809"/>
              <a:gd name="connsiteX5" fmla="*/ 95250 w 1438275"/>
              <a:gd name="connsiteY5" fmla="*/ 740134 h 1187809"/>
              <a:gd name="connsiteX6" fmla="*/ 123825 w 1438275"/>
              <a:gd name="connsiteY6" fmla="*/ 797284 h 1187809"/>
              <a:gd name="connsiteX7" fmla="*/ 180975 w 1438275"/>
              <a:gd name="connsiteY7" fmla="*/ 825859 h 1187809"/>
              <a:gd name="connsiteX8" fmla="*/ 209550 w 1438275"/>
              <a:gd name="connsiteY8" fmla="*/ 863959 h 1187809"/>
              <a:gd name="connsiteX9" fmla="*/ 228600 w 1438275"/>
              <a:gd name="connsiteY9" fmla="*/ 892534 h 1187809"/>
              <a:gd name="connsiteX10" fmla="*/ 257175 w 1438275"/>
              <a:gd name="connsiteY10" fmla="*/ 911584 h 1187809"/>
              <a:gd name="connsiteX11" fmla="*/ 276225 w 1438275"/>
              <a:gd name="connsiteY11" fmla="*/ 940159 h 1187809"/>
              <a:gd name="connsiteX12" fmla="*/ 333375 w 1438275"/>
              <a:gd name="connsiteY12" fmla="*/ 997309 h 1187809"/>
              <a:gd name="connsiteX13" fmla="*/ 361950 w 1438275"/>
              <a:gd name="connsiteY13" fmla="*/ 1035409 h 1187809"/>
              <a:gd name="connsiteX14" fmla="*/ 390525 w 1438275"/>
              <a:gd name="connsiteY14" fmla="*/ 1063984 h 1187809"/>
              <a:gd name="connsiteX15" fmla="*/ 466725 w 1438275"/>
              <a:gd name="connsiteY15" fmla="*/ 1073509 h 1187809"/>
              <a:gd name="connsiteX16" fmla="*/ 552450 w 1438275"/>
              <a:gd name="connsiteY16" fmla="*/ 1111609 h 1187809"/>
              <a:gd name="connsiteX17" fmla="*/ 619125 w 1438275"/>
              <a:gd name="connsiteY17" fmla="*/ 1140184 h 1187809"/>
              <a:gd name="connsiteX18" fmla="*/ 685800 w 1438275"/>
              <a:gd name="connsiteY18" fmla="*/ 1159234 h 1187809"/>
              <a:gd name="connsiteX19" fmla="*/ 752475 w 1438275"/>
              <a:gd name="connsiteY19" fmla="*/ 1187809 h 1187809"/>
              <a:gd name="connsiteX20" fmla="*/ 1038225 w 1438275"/>
              <a:gd name="connsiteY20" fmla="*/ 1168759 h 1187809"/>
              <a:gd name="connsiteX21" fmla="*/ 1066800 w 1438275"/>
              <a:gd name="connsiteY21" fmla="*/ 1159234 h 1187809"/>
              <a:gd name="connsiteX22" fmla="*/ 1143000 w 1438275"/>
              <a:gd name="connsiteY22" fmla="*/ 1140184 h 1187809"/>
              <a:gd name="connsiteX23" fmla="*/ 1200150 w 1438275"/>
              <a:gd name="connsiteY23" fmla="*/ 1121134 h 1187809"/>
              <a:gd name="connsiteX24" fmla="*/ 1238250 w 1438275"/>
              <a:gd name="connsiteY24" fmla="*/ 1063984 h 1187809"/>
              <a:gd name="connsiteX25" fmla="*/ 1257300 w 1438275"/>
              <a:gd name="connsiteY25" fmla="*/ 1035409 h 1187809"/>
              <a:gd name="connsiteX26" fmla="*/ 1304925 w 1438275"/>
              <a:gd name="connsiteY26" fmla="*/ 949684 h 1187809"/>
              <a:gd name="connsiteX27" fmla="*/ 1333500 w 1438275"/>
              <a:gd name="connsiteY27" fmla="*/ 863959 h 1187809"/>
              <a:gd name="connsiteX28" fmla="*/ 1343025 w 1438275"/>
              <a:gd name="connsiteY28" fmla="*/ 835384 h 1187809"/>
              <a:gd name="connsiteX29" fmla="*/ 1390650 w 1438275"/>
              <a:gd name="connsiteY29" fmla="*/ 778234 h 1187809"/>
              <a:gd name="connsiteX30" fmla="*/ 1400175 w 1438275"/>
              <a:gd name="connsiteY30" fmla="*/ 749659 h 1187809"/>
              <a:gd name="connsiteX31" fmla="*/ 1419225 w 1438275"/>
              <a:gd name="connsiteY31" fmla="*/ 721084 h 1187809"/>
              <a:gd name="connsiteX32" fmla="*/ 1438275 w 1438275"/>
              <a:gd name="connsiteY32" fmla="*/ 663934 h 1187809"/>
              <a:gd name="connsiteX33" fmla="*/ 1428750 w 1438275"/>
              <a:gd name="connsiteY33" fmla="*/ 397234 h 1187809"/>
              <a:gd name="connsiteX34" fmla="*/ 1419225 w 1438275"/>
              <a:gd name="connsiteY34" fmla="*/ 368659 h 1187809"/>
              <a:gd name="connsiteX35" fmla="*/ 1400175 w 1438275"/>
              <a:gd name="connsiteY35" fmla="*/ 340084 h 1187809"/>
              <a:gd name="connsiteX36" fmla="*/ 1381125 w 1438275"/>
              <a:gd name="connsiteY36" fmla="*/ 263884 h 1187809"/>
              <a:gd name="connsiteX37" fmla="*/ 1371600 w 1438275"/>
              <a:gd name="connsiteY37" fmla="*/ 235309 h 1187809"/>
              <a:gd name="connsiteX38" fmla="*/ 1266825 w 1438275"/>
              <a:gd name="connsiteY38" fmla="*/ 225784 h 1187809"/>
              <a:gd name="connsiteX39" fmla="*/ 1238250 w 1438275"/>
              <a:gd name="connsiteY39" fmla="*/ 216259 h 1187809"/>
              <a:gd name="connsiteX40" fmla="*/ 1209675 w 1438275"/>
              <a:gd name="connsiteY40" fmla="*/ 197209 h 1187809"/>
              <a:gd name="connsiteX41" fmla="*/ 1171575 w 1438275"/>
              <a:gd name="connsiteY41" fmla="*/ 187684 h 1187809"/>
              <a:gd name="connsiteX42" fmla="*/ 1162050 w 1438275"/>
              <a:gd name="connsiteY42" fmla="*/ 159109 h 1187809"/>
              <a:gd name="connsiteX43" fmla="*/ 1143000 w 1438275"/>
              <a:gd name="connsiteY43" fmla="*/ 73384 h 1187809"/>
              <a:gd name="connsiteX44" fmla="*/ 1123950 w 1438275"/>
              <a:gd name="connsiteY44" fmla="*/ 44809 h 1187809"/>
              <a:gd name="connsiteX45" fmla="*/ 1038225 w 1438275"/>
              <a:gd name="connsiteY45" fmla="*/ 25759 h 1187809"/>
              <a:gd name="connsiteX0" fmla="*/ 1123950 w 1438275"/>
              <a:gd name="connsiteY0" fmla="*/ 21865 h 1164865"/>
              <a:gd name="connsiteX1" fmla="*/ 0 w 1438275"/>
              <a:gd name="connsiteY1" fmla="*/ 402865 h 1164865"/>
              <a:gd name="connsiteX2" fmla="*/ 47625 w 1438275"/>
              <a:gd name="connsiteY2" fmla="*/ 631465 h 1164865"/>
              <a:gd name="connsiteX3" fmla="*/ 57150 w 1438275"/>
              <a:gd name="connsiteY3" fmla="*/ 660040 h 1164865"/>
              <a:gd name="connsiteX4" fmla="*/ 66675 w 1438275"/>
              <a:gd name="connsiteY4" fmla="*/ 688615 h 1164865"/>
              <a:gd name="connsiteX5" fmla="*/ 95250 w 1438275"/>
              <a:gd name="connsiteY5" fmla="*/ 717190 h 1164865"/>
              <a:gd name="connsiteX6" fmla="*/ 123825 w 1438275"/>
              <a:gd name="connsiteY6" fmla="*/ 774340 h 1164865"/>
              <a:gd name="connsiteX7" fmla="*/ 180975 w 1438275"/>
              <a:gd name="connsiteY7" fmla="*/ 802915 h 1164865"/>
              <a:gd name="connsiteX8" fmla="*/ 209550 w 1438275"/>
              <a:gd name="connsiteY8" fmla="*/ 841015 h 1164865"/>
              <a:gd name="connsiteX9" fmla="*/ 228600 w 1438275"/>
              <a:gd name="connsiteY9" fmla="*/ 869590 h 1164865"/>
              <a:gd name="connsiteX10" fmla="*/ 257175 w 1438275"/>
              <a:gd name="connsiteY10" fmla="*/ 888640 h 1164865"/>
              <a:gd name="connsiteX11" fmla="*/ 276225 w 1438275"/>
              <a:gd name="connsiteY11" fmla="*/ 917215 h 1164865"/>
              <a:gd name="connsiteX12" fmla="*/ 333375 w 1438275"/>
              <a:gd name="connsiteY12" fmla="*/ 974365 h 1164865"/>
              <a:gd name="connsiteX13" fmla="*/ 361950 w 1438275"/>
              <a:gd name="connsiteY13" fmla="*/ 1012465 h 1164865"/>
              <a:gd name="connsiteX14" fmla="*/ 390525 w 1438275"/>
              <a:gd name="connsiteY14" fmla="*/ 1041040 h 1164865"/>
              <a:gd name="connsiteX15" fmla="*/ 466725 w 1438275"/>
              <a:gd name="connsiteY15" fmla="*/ 1050565 h 1164865"/>
              <a:gd name="connsiteX16" fmla="*/ 552450 w 1438275"/>
              <a:gd name="connsiteY16" fmla="*/ 1088665 h 1164865"/>
              <a:gd name="connsiteX17" fmla="*/ 619125 w 1438275"/>
              <a:gd name="connsiteY17" fmla="*/ 1117240 h 1164865"/>
              <a:gd name="connsiteX18" fmla="*/ 685800 w 1438275"/>
              <a:gd name="connsiteY18" fmla="*/ 1136290 h 1164865"/>
              <a:gd name="connsiteX19" fmla="*/ 752475 w 1438275"/>
              <a:gd name="connsiteY19" fmla="*/ 1164865 h 1164865"/>
              <a:gd name="connsiteX20" fmla="*/ 1038225 w 1438275"/>
              <a:gd name="connsiteY20" fmla="*/ 1145815 h 1164865"/>
              <a:gd name="connsiteX21" fmla="*/ 1066800 w 1438275"/>
              <a:gd name="connsiteY21" fmla="*/ 1136290 h 1164865"/>
              <a:gd name="connsiteX22" fmla="*/ 1143000 w 1438275"/>
              <a:gd name="connsiteY22" fmla="*/ 1117240 h 1164865"/>
              <a:gd name="connsiteX23" fmla="*/ 1200150 w 1438275"/>
              <a:gd name="connsiteY23" fmla="*/ 1098190 h 1164865"/>
              <a:gd name="connsiteX24" fmla="*/ 1238250 w 1438275"/>
              <a:gd name="connsiteY24" fmla="*/ 1041040 h 1164865"/>
              <a:gd name="connsiteX25" fmla="*/ 1257300 w 1438275"/>
              <a:gd name="connsiteY25" fmla="*/ 1012465 h 1164865"/>
              <a:gd name="connsiteX26" fmla="*/ 1304925 w 1438275"/>
              <a:gd name="connsiteY26" fmla="*/ 926740 h 1164865"/>
              <a:gd name="connsiteX27" fmla="*/ 1333500 w 1438275"/>
              <a:gd name="connsiteY27" fmla="*/ 841015 h 1164865"/>
              <a:gd name="connsiteX28" fmla="*/ 1343025 w 1438275"/>
              <a:gd name="connsiteY28" fmla="*/ 812440 h 1164865"/>
              <a:gd name="connsiteX29" fmla="*/ 1390650 w 1438275"/>
              <a:gd name="connsiteY29" fmla="*/ 755290 h 1164865"/>
              <a:gd name="connsiteX30" fmla="*/ 1400175 w 1438275"/>
              <a:gd name="connsiteY30" fmla="*/ 726715 h 1164865"/>
              <a:gd name="connsiteX31" fmla="*/ 1419225 w 1438275"/>
              <a:gd name="connsiteY31" fmla="*/ 698140 h 1164865"/>
              <a:gd name="connsiteX32" fmla="*/ 1438275 w 1438275"/>
              <a:gd name="connsiteY32" fmla="*/ 640990 h 1164865"/>
              <a:gd name="connsiteX33" fmla="*/ 1428750 w 1438275"/>
              <a:gd name="connsiteY33" fmla="*/ 374290 h 1164865"/>
              <a:gd name="connsiteX34" fmla="*/ 1419225 w 1438275"/>
              <a:gd name="connsiteY34" fmla="*/ 345715 h 1164865"/>
              <a:gd name="connsiteX35" fmla="*/ 1400175 w 1438275"/>
              <a:gd name="connsiteY35" fmla="*/ 317140 h 1164865"/>
              <a:gd name="connsiteX36" fmla="*/ 1381125 w 1438275"/>
              <a:gd name="connsiteY36" fmla="*/ 240940 h 1164865"/>
              <a:gd name="connsiteX37" fmla="*/ 1371600 w 1438275"/>
              <a:gd name="connsiteY37" fmla="*/ 212365 h 1164865"/>
              <a:gd name="connsiteX38" fmla="*/ 1266825 w 1438275"/>
              <a:gd name="connsiteY38" fmla="*/ 202840 h 1164865"/>
              <a:gd name="connsiteX39" fmla="*/ 1238250 w 1438275"/>
              <a:gd name="connsiteY39" fmla="*/ 193315 h 1164865"/>
              <a:gd name="connsiteX40" fmla="*/ 1209675 w 1438275"/>
              <a:gd name="connsiteY40" fmla="*/ 174265 h 1164865"/>
              <a:gd name="connsiteX41" fmla="*/ 1171575 w 1438275"/>
              <a:gd name="connsiteY41" fmla="*/ 164740 h 1164865"/>
              <a:gd name="connsiteX42" fmla="*/ 1162050 w 1438275"/>
              <a:gd name="connsiteY42" fmla="*/ 136165 h 1164865"/>
              <a:gd name="connsiteX43" fmla="*/ 1143000 w 1438275"/>
              <a:gd name="connsiteY43" fmla="*/ 50440 h 1164865"/>
              <a:gd name="connsiteX44" fmla="*/ 1123950 w 1438275"/>
              <a:gd name="connsiteY44" fmla="*/ 21865 h 1164865"/>
              <a:gd name="connsiteX0" fmla="*/ 1143000 w 1438275"/>
              <a:gd name="connsiteY0" fmla="*/ 10925 h 1125350"/>
              <a:gd name="connsiteX1" fmla="*/ 0 w 1438275"/>
              <a:gd name="connsiteY1" fmla="*/ 363350 h 1125350"/>
              <a:gd name="connsiteX2" fmla="*/ 47625 w 1438275"/>
              <a:gd name="connsiteY2" fmla="*/ 591950 h 1125350"/>
              <a:gd name="connsiteX3" fmla="*/ 57150 w 1438275"/>
              <a:gd name="connsiteY3" fmla="*/ 620525 h 1125350"/>
              <a:gd name="connsiteX4" fmla="*/ 66675 w 1438275"/>
              <a:gd name="connsiteY4" fmla="*/ 649100 h 1125350"/>
              <a:gd name="connsiteX5" fmla="*/ 95250 w 1438275"/>
              <a:gd name="connsiteY5" fmla="*/ 677675 h 1125350"/>
              <a:gd name="connsiteX6" fmla="*/ 123825 w 1438275"/>
              <a:gd name="connsiteY6" fmla="*/ 734825 h 1125350"/>
              <a:gd name="connsiteX7" fmla="*/ 180975 w 1438275"/>
              <a:gd name="connsiteY7" fmla="*/ 763400 h 1125350"/>
              <a:gd name="connsiteX8" fmla="*/ 209550 w 1438275"/>
              <a:gd name="connsiteY8" fmla="*/ 801500 h 1125350"/>
              <a:gd name="connsiteX9" fmla="*/ 228600 w 1438275"/>
              <a:gd name="connsiteY9" fmla="*/ 830075 h 1125350"/>
              <a:gd name="connsiteX10" fmla="*/ 257175 w 1438275"/>
              <a:gd name="connsiteY10" fmla="*/ 849125 h 1125350"/>
              <a:gd name="connsiteX11" fmla="*/ 276225 w 1438275"/>
              <a:gd name="connsiteY11" fmla="*/ 877700 h 1125350"/>
              <a:gd name="connsiteX12" fmla="*/ 333375 w 1438275"/>
              <a:gd name="connsiteY12" fmla="*/ 934850 h 1125350"/>
              <a:gd name="connsiteX13" fmla="*/ 361950 w 1438275"/>
              <a:gd name="connsiteY13" fmla="*/ 972950 h 1125350"/>
              <a:gd name="connsiteX14" fmla="*/ 390525 w 1438275"/>
              <a:gd name="connsiteY14" fmla="*/ 1001525 h 1125350"/>
              <a:gd name="connsiteX15" fmla="*/ 466725 w 1438275"/>
              <a:gd name="connsiteY15" fmla="*/ 1011050 h 1125350"/>
              <a:gd name="connsiteX16" fmla="*/ 552450 w 1438275"/>
              <a:gd name="connsiteY16" fmla="*/ 1049150 h 1125350"/>
              <a:gd name="connsiteX17" fmla="*/ 619125 w 1438275"/>
              <a:gd name="connsiteY17" fmla="*/ 1077725 h 1125350"/>
              <a:gd name="connsiteX18" fmla="*/ 685800 w 1438275"/>
              <a:gd name="connsiteY18" fmla="*/ 1096775 h 1125350"/>
              <a:gd name="connsiteX19" fmla="*/ 752475 w 1438275"/>
              <a:gd name="connsiteY19" fmla="*/ 1125350 h 1125350"/>
              <a:gd name="connsiteX20" fmla="*/ 1038225 w 1438275"/>
              <a:gd name="connsiteY20" fmla="*/ 1106300 h 1125350"/>
              <a:gd name="connsiteX21" fmla="*/ 1066800 w 1438275"/>
              <a:gd name="connsiteY21" fmla="*/ 1096775 h 1125350"/>
              <a:gd name="connsiteX22" fmla="*/ 1143000 w 1438275"/>
              <a:gd name="connsiteY22" fmla="*/ 1077725 h 1125350"/>
              <a:gd name="connsiteX23" fmla="*/ 1200150 w 1438275"/>
              <a:gd name="connsiteY23" fmla="*/ 1058675 h 1125350"/>
              <a:gd name="connsiteX24" fmla="*/ 1238250 w 1438275"/>
              <a:gd name="connsiteY24" fmla="*/ 1001525 h 1125350"/>
              <a:gd name="connsiteX25" fmla="*/ 1257300 w 1438275"/>
              <a:gd name="connsiteY25" fmla="*/ 972950 h 1125350"/>
              <a:gd name="connsiteX26" fmla="*/ 1304925 w 1438275"/>
              <a:gd name="connsiteY26" fmla="*/ 887225 h 1125350"/>
              <a:gd name="connsiteX27" fmla="*/ 1333500 w 1438275"/>
              <a:gd name="connsiteY27" fmla="*/ 801500 h 1125350"/>
              <a:gd name="connsiteX28" fmla="*/ 1343025 w 1438275"/>
              <a:gd name="connsiteY28" fmla="*/ 772925 h 1125350"/>
              <a:gd name="connsiteX29" fmla="*/ 1390650 w 1438275"/>
              <a:gd name="connsiteY29" fmla="*/ 715775 h 1125350"/>
              <a:gd name="connsiteX30" fmla="*/ 1400175 w 1438275"/>
              <a:gd name="connsiteY30" fmla="*/ 687200 h 1125350"/>
              <a:gd name="connsiteX31" fmla="*/ 1419225 w 1438275"/>
              <a:gd name="connsiteY31" fmla="*/ 658625 h 1125350"/>
              <a:gd name="connsiteX32" fmla="*/ 1438275 w 1438275"/>
              <a:gd name="connsiteY32" fmla="*/ 601475 h 1125350"/>
              <a:gd name="connsiteX33" fmla="*/ 1428750 w 1438275"/>
              <a:gd name="connsiteY33" fmla="*/ 334775 h 1125350"/>
              <a:gd name="connsiteX34" fmla="*/ 1419225 w 1438275"/>
              <a:gd name="connsiteY34" fmla="*/ 306200 h 1125350"/>
              <a:gd name="connsiteX35" fmla="*/ 1400175 w 1438275"/>
              <a:gd name="connsiteY35" fmla="*/ 277625 h 1125350"/>
              <a:gd name="connsiteX36" fmla="*/ 1381125 w 1438275"/>
              <a:gd name="connsiteY36" fmla="*/ 201425 h 1125350"/>
              <a:gd name="connsiteX37" fmla="*/ 1371600 w 1438275"/>
              <a:gd name="connsiteY37" fmla="*/ 172850 h 1125350"/>
              <a:gd name="connsiteX38" fmla="*/ 1266825 w 1438275"/>
              <a:gd name="connsiteY38" fmla="*/ 163325 h 1125350"/>
              <a:gd name="connsiteX39" fmla="*/ 1238250 w 1438275"/>
              <a:gd name="connsiteY39" fmla="*/ 153800 h 1125350"/>
              <a:gd name="connsiteX40" fmla="*/ 1209675 w 1438275"/>
              <a:gd name="connsiteY40" fmla="*/ 134750 h 1125350"/>
              <a:gd name="connsiteX41" fmla="*/ 1171575 w 1438275"/>
              <a:gd name="connsiteY41" fmla="*/ 125225 h 1125350"/>
              <a:gd name="connsiteX42" fmla="*/ 1162050 w 1438275"/>
              <a:gd name="connsiteY42" fmla="*/ 96650 h 1125350"/>
              <a:gd name="connsiteX43" fmla="*/ 1143000 w 1438275"/>
              <a:gd name="connsiteY43" fmla="*/ 10925 h 1125350"/>
              <a:gd name="connsiteX0" fmla="*/ 1162050 w 1438275"/>
              <a:gd name="connsiteY0" fmla="*/ 13619 h 1042319"/>
              <a:gd name="connsiteX1" fmla="*/ 0 w 1438275"/>
              <a:gd name="connsiteY1" fmla="*/ 280319 h 1042319"/>
              <a:gd name="connsiteX2" fmla="*/ 47625 w 1438275"/>
              <a:gd name="connsiteY2" fmla="*/ 508919 h 1042319"/>
              <a:gd name="connsiteX3" fmla="*/ 57150 w 1438275"/>
              <a:gd name="connsiteY3" fmla="*/ 537494 h 1042319"/>
              <a:gd name="connsiteX4" fmla="*/ 66675 w 1438275"/>
              <a:gd name="connsiteY4" fmla="*/ 566069 h 1042319"/>
              <a:gd name="connsiteX5" fmla="*/ 95250 w 1438275"/>
              <a:gd name="connsiteY5" fmla="*/ 594644 h 1042319"/>
              <a:gd name="connsiteX6" fmla="*/ 123825 w 1438275"/>
              <a:gd name="connsiteY6" fmla="*/ 651794 h 1042319"/>
              <a:gd name="connsiteX7" fmla="*/ 180975 w 1438275"/>
              <a:gd name="connsiteY7" fmla="*/ 680369 h 1042319"/>
              <a:gd name="connsiteX8" fmla="*/ 209550 w 1438275"/>
              <a:gd name="connsiteY8" fmla="*/ 718469 h 1042319"/>
              <a:gd name="connsiteX9" fmla="*/ 228600 w 1438275"/>
              <a:gd name="connsiteY9" fmla="*/ 747044 h 1042319"/>
              <a:gd name="connsiteX10" fmla="*/ 257175 w 1438275"/>
              <a:gd name="connsiteY10" fmla="*/ 766094 h 1042319"/>
              <a:gd name="connsiteX11" fmla="*/ 276225 w 1438275"/>
              <a:gd name="connsiteY11" fmla="*/ 794669 h 1042319"/>
              <a:gd name="connsiteX12" fmla="*/ 333375 w 1438275"/>
              <a:gd name="connsiteY12" fmla="*/ 851819 h 1042319"/>
              <a:gd name="connsiteX13" fmla="*/ 361950 w 1438275"/>
              <a:gd name="connsiteY13" fmla="*/ 889919 h 1042319"/>
              <a:gd name="connsiteX14" fmla="*/ 390525 w 1438275"/>
              <a:gd name="connsiteY14" fmla="*/ 918494 h 1042319"/>
              <a:gd name="connsiteX15" fmla="*/ 466725 w 1438275"/>
              <a:gd name="connsiteY15" fmla="*/ 928019 h 1042319"/>
              <a:gd name="connsiteX16" fmla="*/ 552450 w 1438275"/>
              <a:gd name="connsiteY16" fmla="*/ 966119 h 1042319"/>
              <a:gd name="connsiteX17" fmla="*/ 619125 w 1438275"/>
              <a:gd name="connsiteY17" fmla="*/ 994694 h 1042319"/>
              <a:gd name="connsiteX18" fmla="*/ 685800 w 1438275"/>
              <a:gd name="connsiteY18" fmla="*/ 1013744 h 1042319"/>
              <a:gd name="connsiteX19" fmla="*/ 752475 w 1438275"/>
              <a:gd name="connsiteY19" fmla="*/ 1042319 h 1042319"/>
              <a:gd name="connsiteX20" fmla="*/ 1038225 w 1438275"/>
              <a:gd name="connsiteY20" fmla="*/ 1023269 h 1042319"/>
              <a:gd name="connsiteX21" fmla="*/ 1066800 w 1438275"/>
              <a:gd name="connsiteY21" fmla="*/ 1013744 h 1042319"/>
              <a:gd name="connsiteX22" fmla="*/ 1143000 w 1438275"/>
              <a:gd name="connsiteY22" fmla="*/ 994694 h 1042319"/>
              <a:gd name="connsiteX23" fmla="*/ 1200150 w 1438275"/>
              <a:gd name="connsiteY23" fmla="*/ 975644 h 1042319"/>
              <a:gd name="connsiteX24" fmla="*/ 1238250 w 1438275"/>
              <a:gd name="connsiteY24" fmla="*/ 918494 h 1042319"/>
              <a:gd name="connsiteX25" fmla="*/ 1257300 w 1438275"/>
              <a:gd name="connsiteY25" fmla="*/ 889919 h 1042319"/>
              <a:gd name="connsiteX26" fmla="*/ 1304925 w 1438275"/>
              <a:gd name="connsiteY26" fmla="*/ 804194 h 1042319"/>
              <a:gd name="connsiteX27" fmla="*/ 1333500 w 1438275"/>
              <a:gd name="connsiteY27" fmla="*/ 718469 h 1042319"/>
              <a:gd name="connsiteX28" fmla="*/ 1343025 w 1438275"/>
              <a:gd name="connsiteY28" fmla="*/ 689894 h 1042319"/>
              <a:gd name="connsiteX29" fmla="*/ 1390650 w 1438275"/>
              <a:gd name="connsiteY29" fmla="*/ 632744 h 1042319"/>
              <a:gd name="connsiteX30" fmla="*/ 1400175 w 1438275"/>
              <a:gd name="connsiteY30" fmla="*/ 604169 h 1042319"/>
              <a:gd name="connsiteX31" fmla="*/ 1419225 w 1438275"/>
              <a:gd name="connsiteY31" fmla="*/ 575594 h 1042319"/>
              <a:gd name="connsiteX32" fmla="*/ 1438275 w 1438275"/>
              <a:gd name="connsiteY32" fmla="*/ 518444 h 1042319"/>
              <a:gd name="connsiteX33" fmla="*/ 1428750 w 1438275"/>
              <a:gd name="connsiteY33" fmla="*/ 251744 h 1042319"/>
              <a:gd name="connsiteX34" fmla="*/ 1419225 w 1438275"/>
              <a:gd name="connsiteY34" fmla="*/ 223169 h 1042319"/>
              <a:gd name="connsiteX35" fmla="*/ 1400175 w 1438275"/>
              <a:gd name="connsiteY35" fmla="*/ 194594 h 1042319"/>
              <a:gd name="connsiteX36" fmla="*/ 1381125 w 1438275"/>
              <a:gd name="connsiteY36" fmla="*/ 118394 h 1042319"/>
              <a:gd name="connsiteX37" fmla="*/ 1371600 w 1438275"/>
              <a:gd name="connsiteY37" fmla="*/ 89819 h 1042319"/>
              <a:gd name="connsiteX38" fmla="*/ 1266825 w 1438275"/>
              <a:gd name="connsiteY38" fmla="*/ 80294 h 1042319"/>
              <a:gd name="connsiteX39" fmla="*/ 1238250 w 1438275"/>
              <a:gd name="connsiteY39" fmla="*/ 70769 h 1042319"/>
              <a:gd name="connsiteX40" fmla="*/ 1209675 w 1438275"/>
              <a:gd name="connsiteY40" fmla="*/ 51719 h 1042319"/>
              <a:gd name="connsiteX41" fmla="*/ 1171575 w 1438275"/>
              <a:gd name="connsiteY41" fmla="*/ 42194 h 1042319"/>
              <a:gd name="connsiteX42" fmla="*/ 1162050 w 1438275"/>
              <a:gd name="connsiteY42" fmla="*/ 13619 h 1042319"/>
              <a:gd name="connsiteX0" fmla="*/ 1171575 w 1438275"/>
              <a:gd name="connsiteY0" fmla="*/ 0 h 1000125"/>
              <a:gd name="connsiteX1" fmla="*/ 0 w 1438275"/>
              <a:gd name="connsiteY1" fmla="*/ 238125 h 1000125"/>
              <a:gd name="connsiteX2" fmla="*/ 47625 w 1438275"/>
              <a:gd name="connsiteY2" fmla="*/ 466725 h 1000125"/>
              <a:gd name="connsiteX3" fmla="*/ 57150 w 1438275"/>
              <a:gd name="connsiteY3" fmla="*/ 495300 h 1000125"/>
              <a:gd name="connsiteX4" fmla="*/ 66675 w 1438275"/>
              <a:gd name="connsiteY4" fmla="*/ 523875 h 1000125"/>
              <a:gd name="connsiteX5" fmla="*/ 95250 w 1438275"/>
              <a:gd name="connsiteY5" fmla="*/ 552450 h 1000125"/>
              <a:gd name="connsiteX6" fmla="*/ 123825 w 1438275"/>
              <a:gd name="connsiteY6" fmla="*/ 609600 h 1000125"/>
              <a:gd name="connsiteX7" fmla="*/ 180975 w 1438275"/>
              <a:gd name="connsiteY7" fmla="*/ 638175 h 1000125"/>
              <a:gd name="connsiteX8" fmla="*/ 209550 w 1438275"/>
              <a:gd name="connsiteY8" fmla="*/ 676275 h 1000125"/>
              <a:gd name="connsiteX9" fmla="*/ 228600 w 1438275"/>
              <a:gd name="connsiteY9" fmla="*/ 704850 h 1000125"/>
              <a:gd name="connsiteX10" fmla="*/ 257175 w 1438275"/>
              <a:gd name="connsiteY10" fmla="*/ 723900 h 1000125"/>
              <a:gd name="connsiteX11" fmla="*/ 276225 w 1438275"/>
              <a:gd name="connsiteY11" fmla="*/ 752475 h 1000125"/>
              <a:gd name="connsiteX12" fmla="*/ 333375 w 1438275"/>
              <a:gd name="connsiteY12" fmla="*/ 809625 h 1000125"/>
              <a:gd name="connsiteX13" fmla="*/ 361950 w 1438275"/>
              <a:gd name="connsiteY13" fmla="*/ 847725 h 1000125"/>
              <a:gd name="connsiteX14" fmla="*/ 390525 w 1438275"/>
              <a:gd name="connsiteY14" fmla="*/ 876300 h 1000125"/>
              <a:gd name="connsiteX15" fmla="*/ 466725 w 1438275"/>
              <a:gd name="connsiteY15" fmla="*/ 885825 h 1000125"/>
              <a:gd name="connsiteX16" fmla="*/ 552450 w 1438275"/>
              <a:gd name="connsiteY16" fmla="*/ 923925 h 1000125"/>
              <a:gd name="connsiteX17" fmla="*/ 619125 w 1438275"/>
              <a:gd name="connsiteY17" fmla="*/ 952500 h 1000125"/>
              <a:gd name="connsiteX18" fmla="*/ 685800 w 1438275"/>
              <a:gd name="connsiteY18" fmla="*/ 971550 h 1000125"/>
              <a:gd name="connsiteX19" fmla="*/ 752475 w 1438275"/>
              <a:gd name="connsiteY19" fmla="*/ 1000125 h 1000125"/>
              <a:gd name="connsiteX20" fmla="*/ 1038225 w 1438275"/>
              <a:gd name="connsiteY20" fmla="*/ 981075 h 1000125"/>
              <a:gd name="connsiteX21" fmla="*/ 1066800 w 1438275"/>
              <a:gd name="connsiteY21" fmla="*/ 971550 h 1000125"/>
              <a:gd name="connsiteX22" fmla="*/ 1143000 w 1438275"/>
              <a:gd name="connsiteY22" fmla="*/ 952500 h 1000125"/>
              <a:gd name="connsiteX23" fmla="*/ 1200150 w 1438275"/>
              <a:gd name="connsiteY23" fmla="*/ 933450 h 1000125"/>
              <a:gd name="connsiteX24" fmla="*/ 1238250 w 1438275"/>
              <a:gd name="connsiteY24" fmla="*/ 876300 h 1000125"/>
              <a:gd name="connsiteX25" fmla="*/ 1257300 w 1438275"/>
              <a:gd name="connsiteY25" fmla="*/ 847725 h 1000125"/>
              <a:gd name="connsiteX26" fmla="*/ 1304925 w 1438275"/>
              <a:gd name="connsiteY26" fmla="*/ 762000 h 1000125"/>
              <a:gd name="connsiteX27" fmla="*/ 1333500 w 1438275"/>
              <a:gd name="connsiteY27" fmla="*/ 676275 h 1000125"/>
              <a:gd name="connsiteX28" fmla="*/ 1343025 w 1438275"/>
              <a:gd name="connsiteY28" fmla="*/ 647700 h 1000125"/>
              <a:gd name="connsiteX29" fmla="*/ 1390650 w 1438275"/>
              <a:gd name="connsiteY29" fmla="*/ 590550 h 1000125"/>
              <a:gd name="connsiteX30" fmla="*/ 1400175 w 1438275"/>
              <a:gd name="connsiteY30" fmla="*/ 561975 h 1000125"/>
              <a:gd name="connsiteX31" fmla="*/ 1419225 w 1438275"/>
              <a:gd name="connsiteY31" fmla="*/ 533400 h 1000125"/>
              <a:gd name="connsiteX32" fmla="*/ 1438275 w 1438275"/>
              <a:gd name="connsiteY32" fmla="*/ 476250 h 1000125"/>
              <a:gd name="connsiteX33" fmla="*/ 1428750 w 1438275"/>
              <a:gd name="connsiteY33" fmla="*/ 209550 h 1000125"/>
              <a:gd name="connsiteX34" fmla="*/ 1419225 w 1438275"/>
              <a:gd name="connsiteY34" fmla="*/ 180975 h 1000125"/>
              <a:gd name="connsiteX35" fmla="*/ 1400175 w 1438275"/>
              <a:gd name="connsiteY35" fmla="*/ 152400 h 1000125"/>
              <a:gd name="connsiteX36" fmla="*/ 1381125 w 1438275"/>
              <a:gd name="connsiteY36" fmla="*/ 76200 h 1000125"/>
              <a:gd name="connsiteX37" fmla="*/ 1371600 w 1438275"/>
              <a:gd name="connsiteY37" fmla="*/ 47625 h 1000125"/>
              <a:gd name="connsiteX38" fmla="*/ 1266825 w 1438275"/>
              <a:gd name="connsiteY38" fmla="*/ 38100 h 1000125"/>
              <a:gd name="connsiteX39" fmla="*/ 1238250 w 1438275"/>
              <a:gd name="connsiteY39" fmla="*/ 28575 h 1000125"/>
              <a:gd name="connsiteX40" fmla="*/ 1209675 w 1438275"/>
              <a:gd name="connsiteY40" fmla="*/ 9525 h 1000125"/>
              <a:gd name="connsiteX41" fmla="*/ 1171575 w 1438275"/>
              <a:gd name="connsiteY41" fmla="*/ 0 h 1000125"/>
              <a:gd name="connsiteX0" fmla="*/ 1209675 w 1438275"/>
              <a:gd name="connsiteY0" fmla="*/ 12492 h 1003092"/>
              <a:gd name="connsiteX1" fmla="*/ 0 w 1438275"/>
              <a:gd name="connsiteY1" fmla="*/ 241092 h 1003092"/>
              <a:gd name="connsiteX2" fmla="*/ 47625 w 1438275"/>
              <a:gd name="connsiteY2" fmla="*/ 469692 h 1003092"/>
              <a:gd name="connsiteX3" fmla="*/ 57150 w 1438275"/>
              <a:gd name="connsiteY3" fmla="*/ 498267 h 1003092"/>
              <a:gd name="connsiteX4" fmla="*/ 66675 w 1438275"/>
              <a:gd name="connsiteY4" fmla="*/ 526842 h 1003092"/>
              <a:gd name="connsiteX5" fmla="*/ 95250 w 1438275"/>
              <a:gd name="connsiteY5" fmla="*/ 555417 h 1003092"/>
              <a:gd name="connsiteX6" fmla="*/ 123825 w 1438275"/>
              <a:gd name="connsiteY6" fmla="*/ 612567 h 1003092"/>
              <a:gd name="connsiteX7" fmla="*/ 180975 w 1438275"/>
              <a:gd name="connsiteY7" fmla="*/ 641142 h 1003092"/>
              <a:gd name="connsiteX8" fmla="*/ 209550 w 1438275"/>
              <a:gd name="connsiteY8" fmla="*/ 679242 h 1003092"/>
              <a:gd name="connsiteX9" fmla="*/ 228600 w 1438275"/>
              <a:gd name="connsiteY9" fmla="*/ 707817 h 1003092"/>
              <a:gd name="connsiteX10" fmla="*/ 257175 w 1438275"/>
              <a:gd name="connsiteY10" fmla="*/ 726867 h 1003092"/>
              <a:gd name="connsiteX11" fmla="*/ 276225 w 1438275"/>
              <a:gd name="connsiteY11" fmla="*/ 755442 h 1003092"/>
              <a:gd name="connsiteX12" fmla="*/ 333375 w 1438275"/>
              <a:gd name="connsiteY12" fmla="*/ 812592 h 1003092"/>
              <a:gd name="connsiteX13" fmla="*/ 361950 w 1438275"/>
              <a:gd name="connsiteY13" fmla="*/ 850692 h 1003092"/>
              <a:gd name="connsiteX14" fmla="*/ 390525 w 1438275"/>
              <a:gd name="connsiteY14" fmla="*/ 879267 h 1003092"/>
              <a:gd name="connsiteX15" fmla="*/ 466725 w 1438275"/>
              <a:gd name="connsiteY15" fmla="*/ 888792 h 1003092"/>
              <a:gd name="connsiteX16" fmla="*/ 552450 w 1438275"/>
              <a:gd name="connsiteY16" fmla="*/ 926892 h 1003092"/>
              <a:gd name="connsiteX17" fmla="*/ 619125 w 1438275"/>
              <a:gd name="connsiteY17" fmla="*/ 955467 h 1003092"/>
              <a:gd name="connsiteX18" fmla="*/ 685800 w 1438275"/>
              <a:gd name="connsiteY18" fmla="*/ 974517 h 1003092"/>
              <a:gd name="connsiteX19" fmla="*/ 752475 w 1438275"/>
              <a:gd name="connsiteY19" fmla="*/ 1003092 h 1003092"/>
              <a:gd name="connsiteX20" fmla="*/ 1038225 w 1438275"/>
              <a:gd name="connsiteY20" fmla="*/ 984042 h 1003092"/>
              <a:gd name="connsiteX21" fmla="*/ 1066800 w 1438275"/>
              <a:gd name="connsiteY21" fmla="*/ 974517 h 1003092"/>
              <a:gd name="connsiteX22" fmla="*/ 1143000 w 1438275"/>
              <a:gd name="connsiteY22" fmla="*/ 955467 h 1003092"/>
              <a:gd name="connsiteX23" fmla="*/ 1200150 w 1438275"/>
              <a:gd name="connsiteY23" fmla="*/ 936417 h 1003092"/>
              <a:gd name="connsiteX24" fmla="*/ 1238250 w 1438275"/>
              <a:gd name="connsiteY24" fmla="*/ 879267 h 1003092"/>
              <a:gd name="connsiteX25" fmla="*/ 1257300 w 1438275"/>
              <a:gd name="connsiteY25" fmla="*/ 850692 h 1003092"/>
              <a:gd name="connsiteX26" fmla="*/ 1304925 w 1438275"/>
              <a:gd name="connsiteY26" fmla="*/ 764967 h 1003092"/>
              <a:gd name="connsiteX27" fmla="*/ 1333500 w 1438275"/>
              <a:gd name="connsiteY27" fmla="*/ 679242 h 1003092"/>
              <a:gd name="connsiteX28" fmla="*/ 1343025 w 1438275"/>
              <a:gd name="connsiteY28" fmla="*/ 650667 h 1003092"/>
              <a:gd name="connsiteX29" fmla="*/ 1390650 w 1438275"/>
              <a:gd name="connsiteY29" fmla="*/ 593517 h 1003092"/>
              <a:gd name="connsiteX30" fmla="*/ 1400175 w 1438275"/>
              <a:gd name="connsiteY30" fmla="*/ 564942 h 1003092"/>
              <a:gd name="connsiteX31" fmla="*/ 1419225 w 1438275"/>
              <a:gd name="connsiteY31" fmla="*/ 536367 h 1003092"/>
              <a:gd name="connsiteX32" fmla="*/ 1438275 w 1438275"/>
              <a:gd name="connsiteY32" fmla="*/ 479217 h 1003092"/>
              <a:gd name="connsiteX33" fmla="*/ 1428750 w 1438275"/>
              <a:gd name="connsiteY33" fmla="*/ 212517 h 1003092"/>
              <a:gd name="connsiteX34" fmla="*/ 1419225 w 1438275"/>
              <a:gd name="connsiteY34" fmla="*/ 183942 h 1003092"/>
              <a:gd name="connsiteX35" fmla="*/ 1400175 w 1438275"/>
              <a:gd name="connsiteY35" fmla="*/ 155367 h 1003092"/>
              <a:gd name="connsiteX36" fmla="*/ 1381125 w 1438275"/>
              <a:gd name="connsiteY36" fmla="*/ 79167 h 1003092"/>
              <a:gd name="connsiteX37" fmla="*/ 1371600 w 1438275"/>
              <a:gd name="connsiteY37" fmla="*/ 50592 h 1003092"/>
              <a:gd name="connsiteX38" fmla="*/ 1266825 w 1438275"/>
              <a:gd name="connsiteY38" fmla="*/ 41067 h 1003092"/>
              <a:gd name="connsiteX39" fmla="*/ 1238250 w 1438275"/>
              <a:gd name="connsiteY39" fmla="*/ 31542 h 1003092"/>
              <a:gd name="connsiteX40" fmla="*/ 1209675 w 1438275"/>
              <a:gd name="connsiteY40" fmla="*/ 12492 h 1003092"/>
              <a:gd name="connsiteX0" fmla="*/ 1238250 w 1438275"/>
              <a:gd name="connsiteY0" fmla="*/ 13252 h 984802"/>
              <a:gd name="connsiteX1" fmla="*/ 0 w 1438275"/>
              <a:gd name="connsiteY1" fmla="*/ 222802 h 984802"/>
              <a:gd name="connsiteX2" fmla="*/ 47625 w 1438275"/>
              <a:gd name="connsiteY2" fmla="*/ 451402 h 984802"/>
              <a:gd name="connsiteX3" fmla="*/ 57150 w 1438275"/>
              <a:gd name="connsiteY3" fmla="*/ 479977 h 984802"/>
              <a:gd name="connsiteX4" fmla="*/ 66675 w 1438275"/>
              <a:gd name="connsiteY4" fmla="*/ 508552 h 984802"/>
              <a:gd name="connsiteX5" fmla="*/ 95250 w 1438275"/>
              <a:gd name="connsiteY5" fmla="*/ 537127 h 984802"/>
              <a:gd name="connsiteX6" fmla="*/ 123825 w 1438275"/>
              <a:gd name="connsiteY6" fmla="*/ 594277 h 984802"/>
              <a:gd name="connsiteX7" fmla="*/ 180975 w 1438275"/>
              <a:gd name="connsiteY7" fmla="*/ 622852 h 984802"/>
              <a:gd name="connsiteX8" fmla="*/ 209550 w 1438275"/>
              <a:gd name="connsiteY8" fmla="*/ 660952 h 984802"/>
              <a:gd name="connsiteX9" fmla="*/ 228600 w 1438275"/>
              <a:gd name="connsiteY9" fmla="*/ 689527 h 984802"/>
              <a:gd name="connsiteX10" fmla="*/ 257175 w 1438275"/>
              <a:gd name="connsiteY10" fmla="*/ 708577 h 984802"/>
              <a:gd name="connsiteX11" fmla="*/ 276225 w 1438275"/>
              <a:gd name="connsiteY11" fmla="*/ 737152 h 984802"/>
              <a:gd name="connsiteX12" fmla="*/ 333375 w 1438275"/>
              <a:gd name="connsiteY12" fmla="*/ 794302 h 984802"/>
              <a:gd name="connsiteX13" fmla="*/ 361950 w 1438275"/>
              <a:gd name="connsiteY13" fmla="*/ 832402 h 984802"/>
              <a:gd name="connsiteX14" fmla="*/ 390525 w 1438275"/>
              <a:gd name="connsiteY14" fmla="*/ 860977 h 984802"/>
              <a:gd name="connsiteX15" fmla="*/ 466725 w 1438275"/>
              <a:gd name="connsiteY15" fmla="*/ 870502 h 984802"/>
              <a:gd name="connsiteX16" fmla="*/ 552450 w 1438275"/>
              <a:gd name="connsiteY16" fmla="*/ 908602 h 984802"/>
              <a:gd name="connsiteX17" fmla="*/ 619125 w 1438275"/>
              <a:gd name="connsiteY17" fmla="*/ 937177 h 984802"/>
              <a:gd name="connsiteX18" fmla="*/ 685800 w 1438275"/>
              <a:gd name="connsiteY18" fmla="*/ 956227 h 984802"/>
              <a:gd name="connsiteX19" fmla="*/ 752475 w 1438275"/>
              <a:gd name="connsiteY19" fmla="*/ 984802 h 984802"/>
              <a:gd name="connsiteX20" fmla="*/ 1038225 w 1438275"/>
              <a:gd name="connsiteY20" fmla="*/ 965752 h 984802"/>
              <a:gd name="connsiteX21" fmla="*/ 1066800 w 1438275"/>
              <a:gd name="connsiteY21" fmla="*/ 956227 h 984802"/>
              <a:gd name="connsiteX22" fmla="*/ 1143000 w 1438275"/>
              <a:gd name="connsiteY22" fmla="*/ 937177 h 984802"/>
              <a:gd name="connsiteX23" fmla="*/ 1200150 w 1438275"/>
              <a:gd name="connsiteY23" fmla="*/ 918127 h 984802"/>
              <a:gd name="connsiteX24" fmla="*/ 1238250 w 1438275"/>
              <a:gd name="connsiteY24" fmla="*/ 860977 h 984802"/>
              <a:gd name="connsiteX25" fmla="*/ 1257300 w 1438275"/>
              <a:gd name="connsiteY25" fmla="*/ 832402 h 984802"/>
              <a:gd name="connsiteX26" fmla="*/ 1304925 w 1438275"/>
              <a:gd name="connsiteY26" fmla="*/ 746677 h 984802"/>
              <a:gd name="connsiteX27" fmla="*/ 1333500 w 1438275"/>
              <a:gd name="connsiteY27" fmla="*/ 660952 h 984802"/>
              <a:gd name="connsiteX28" fmla="*/ 1343025 w 1438275"/>
              <a:gd name="connsiteY28" fmla="*/ 632377 h 984802"/>
              <a:gd name="connsiteX29" fmla="*/ 1390650 w 1438275"/>
              <a:gd name="connsiteY29" fmla="*/ 575227 h 984802"/>
              <a:gd name="connsiteX30" fmla="*/ 1400175 w 1438275"/>
              <a:gd name="connsiteY30" fmla="*/ 546652 h 984802"/>
              <a:gd name="connsiteX31" fmla="*/ 1419225 w 1438275"/>
              <a:gd name="connsiteY31" fmla="*/ 518077 h 984802"/>
              <a:gd name="connsiteX32" fmla="*/ 1438275 w 1438275"/>
              <a:gd name="connsiteY32" fmla="*/ 460927 h 984802"/>
              <a:gd name="connsiteX33" fmla="*/ 1428750 w 1438275"/>
              <a:gd name="connsiteY33" fmla="*/ 194227 h 984802"/>
              <a:gd name="connsiteX34" fmla="*/ 1419225 w 1438275"/>
              <a:gd name="connsiteY34" fmla="*/ 165652 h 984802"/>
              <a:gd name="connsiteX35" fmla="*/ 1400175 w 1438275"/>
              <a:gd name="connsiteY35" fmla="*/ 137077 h 984802"/>
              <a:gd name="connsiteX36" fmla="*/ 1381125 w 1438275"/>
              <a:gd name="connsiteY36" fmla="*/ 60877 h 984802"/>
              <a:gd name="connsiteX37" fmla="*/ 1371600 w 1438275"/>
              <a:gd name="connsiteY37" fmla="*/ 32302 h 984802"/>
              <a:gd name="connsiteX38" fmla="*/ 1266825 w 1438275"/>
              <a:gd name="connsiteY38" fmla="*/ 22777 h 984802"/>
              <a:gd name="connsiteX39" fmla="*/ 1238250 w 1438275"/>
              <a:gd name="connsiteY39" fmla="*/ 13252 h 984802"/>
              <a:gd name="connsiteX0" fmla="*/ 1266825 w 1438275"/>
              <a:gd name="connsiteY0" fmla="*/ 0 h 962025"/>
              <a:gd name="connsiteX1" fmla="*/ 0 w 1438275"/>
              <a:gd name="connsiteY1" fmla="*/ 200025 h 962025"/>
              <a:gd name="connsiteX2" fmla="*/ 47625 w 1438275"/>
              <a:gd name="connsiteY2" fmla="*/ 428625 h 962025"/>
              <a:gd name="connsiteX3" fmla="*/ 57150 w 1438275"/>
              <a:gd name="connsiteY3" fmla="*/ 457200 h 962025"/>
              <a:gd name="connsiteX4" fmla="*/ 66675 w 1438275"/>
              <a:gd name="connsiteY4" fmla="*/ 485775 h 962025"/>
              <a:gd name="connsiteX5" fmla="*/ 95250 w 1438275"/>
              <a:gd name="connsiteY5" fmla="*/ 514350 h 962025"/>
              <a:gd name="connsiteX6" fmla="*/ 123825 w 1438275"/>
              <a:gd name="connsiteY6" fmla="*/ 571500 h 962025"/>
              <a:gd name="connsiteX7" fmla="*/ 180975 w 1438275"/>
              <a:gd name="connsiteY7" fmla="*/ 600075 h 962025"/>
              <a:gd name="connsiteX8" fmla="*/ 209550 w 1438275"/>
              <a:gd name="connsiteY8" fmla="*/ 638175 h 962025"/>
              <a:gd name="connsiteX9" fmla="*/ 228600 w 1438275"/>
              <a:gd name="connsiteY9" fmla="*/ 666750 h 962025"/>
              <a:gd name="connsiteX10" fmla="*/ 257175 w 1438275"/>
              <a:gd name="connsiteY10" fmla="*/ 685800 h 962025"/>
              <a:gd name="connsiteX11" fmla="*/ 276225 w 1438275"/>
              <a:gd name="connsiteY11" fmla="*/ 714375 h 962025"/>
              <a:gd name="connsiteX12" fmla="*/ 333375 w 1438275"/>
              <a:gd name="connsiteY12" fmla="*/ 771525 h 962025"/>
              <a:gd name="connsiteX13" fmla="*/ 361950 w 1438275"/>
              <a:gd name="connsiteY13" fmla="*/ 809625 h 962025"/>
              <a:gd name="connsiteX14" fmla="*/ 390525 w 1438275"/>
              <a:gd name="connsiteY14" fmla="*/ 838200 h 962025"/>
              <a:gd name="connsiteX15" fmla="*/ 466725 w 1438275"/>
              <a:gd name="connsiteY15" fmla="*/ 847725 h 962025"/>
              <a:gd name="connsiteX16" fmla="*/ 552450 w 1438275"/>
              <a:gd name="connsiteY16" fmla="*/ 885825 h 962025"/>
              <a:gd name="connsiteX17" fmla="*/ 619125 w 1438275"/>
              <a:gd name="connsiteY17" fmla="*/ 914400 h 962025"/>
              <a:gd name="connsiteX18" fmla="*/ 685800 w 1438275"/>
              <a:gd name="connsiteY18" fmla="*/ 933450 h 962025"/>
              <a:gd name="connsiteX19" fmla="*/ 752475 w 1438275"/>
              <a:gd name="connsiteY19" fmla="*/ 962025 h 962025"/>
              <a:gd name="connsiteX20" fmla="*/ 1038225 w 1438275"/>
              <a:gd name="connsiteY20" fmla="*/ 942975 h 962025"/>
              <a:gd name="connsiteX21" fmla="*/ 1066800 w 1438275"/>
              <a:gd name="connsiteY21" fmla="*/ 933450 h 962025"/>
              <a:gd name="connsiteX22" fmla="*/ 1143000 w 1438275"/>
              <a:gd name="connsiteY22" fmla="*/ 914400 h 962025"/>
              <a:gd name="connsiteX23" fmla="*/ 1200150 w 1438275"/>
              <a:gd name="connsiteY23" fmla="*/ 895350 h 962025"/>
              <a:gd name="connsiteX24" fmla="*/ 1238250 w 1438275"/>
              <a:gd name="connsiteY24" fmla="*/ 838200 h 962025"/>
              <a:gd name="connsiteX25" fmla="*/ 1257300 w 1438275"/>
              <a:gd name="connsiteY25" fmla="*/ 809625 h 962025"/>
              <a:gd name="connsiteX26" fmla="*/ 1304925 w 1438275"/>
              <a:gd name="connsiteY26" fmla="*/ 723900 h 962025"/>
              <a:gd name="connsiteX27" fmla="*/ 1333500 w 1438275"/>
              <a:gd name="connsiteY27" fmla="*/ 638175 h 962025"/>
              <a:gd name="connsiteX28" fmla="*/ 1343025 w 1438275"/>
              <a:gd name="connsiteY28" fmla="*/ 609600 h 962025"/>
              <a:gd name="connsiteX29" fmla="*/ 1390650 w 1438275"/>
              <a:gd name="connsiteY29" fmla="*/ 552450 h 962025"/>
              <a:gd name="connsiteX30" fmla="*/ 1400175 w 1438275"/>
              <a:gd name="connsiteY30" fmla="*/ 523875 h 962025"/>
              <a:gd name="connsiteX31" fmla="*/ 1419225 w 1438275"/>
              <a:gd name="connsiteY31" fmla="*/ 495300 h 962025"/>
              <a:gd name="connsiteX32" fmla="*/ 1438275 w 1438275"/>
              <a:gd name="connsiteY32" fmla="*/ 438150 h 962025"/>
              <a:gd name="connsiteX33" fmla="*/ 1428750 w 1438275"/>
              <a:gd name="connsiteY33" fmla="*/ 171450 h 962025"/>
              <a:gd name="connsiteX34" fmla="*/ 1419225 w 1438275"/>
              <a:gd name="connsiteY34" fmla="*/ 142875 h 962025"/>
              <a:gd name="connsiteX35" fmla="*/ 1400175 w 1438275"/>
              <a:gd name="connsiteY35" fmla="*/ 114300 h 962025"/>
              <a:gd name="connsiteX36" fmla="*/ 1381125 w 1438275"/>
              <a:gd name="connsiteY36" fmla="*/ 38100 h 962025"/>
              <a:gd name="connsiteX37" fmla="*/ 1371600 w 1438275"/>
              <a:gd name="connsiteY37" fmla="*/ 9525 h 962025"/>
              <a:gd name="connsiteX38" fmla="*/ 1266825 w 1438275"/>
              <a:gd name="connsiteY38" fmla="*/ 0 h 962025"/>
              <a:gd name="connsiteX0" fmla="*/ 1371600 w 1475872"/>
              <a:gd name="connsiteY0" fmla="*/ 8400 h 960900"/>
              <a:gd name="connsiteX1" fmla="*/ 0 w 1475872"/>
              <a:gd name="connsiteY1" fmla="*/ 198900 h 960900"/>
              <a:gd name="connsiteX2" fmla="*/ 47625 w 1475872"/>
              <a:gd name="connsiteY2" fmla="*/ 427500 h 960900"/>
              <a:gd name="connsiteX3" fmla="*/ 57150 w 1475872"/>
              <a:gd name="connsiteY3" fmla="*/ 456075 h 960900"/>
              <a:gd name="connsiteX4" fmla="*/ 66675 w 1475872"/>
              <a:gd name="connsiteY4" fmla="*/ 484650 h 960900"/>
              <a:gd name="connsiteX5" fmla="*/ 95250 w 1475872"/>
              <a:gd name="connsiteY5" fmla="*/ 513225 h 960900"/>
              <a:gd name="connsiteX6" fmla="*/ 123825 w 1475872"/>
              <a:gd name="connsiteY6" fmla="*/ 570375 h 960900"/>
              <a:gd name="connsiteX7" fmla="*/ 180975 w 1475872"/>
              <a:gd name="connsiteY7" fmla="*/ 598950 h 960900"/>
              <a:gd name="connsiteX8" fmla="*/ 209550 w 1475872"/>
              <a:gd name="connsiteY8" fmla="*/ 637050 h 960900"/>
              <a:gd name="connsiteX9" fmla="*/ 228600 w 1475872"/>
              <a:gd name="connsiteY9" fmla="*/ 665625 h 960900"/>
              <a:gd name="connsiteX10" fmla="*/ 257175 w 1475872"/>
              <a:gd name="connsiteY10" fmla="*/ 684675 h 960900"/>
              <a:gd name="connsiteX11" fmla="*/ 276225 w 1475872"/>
              <a:gd name="connsiteY11" fmla="*/ 713250 h 960900"/>
              <a:gd name="connsiteX12" fmla="*/ 333375 w 1475872"/>
              <a:gd name="connsiteY12" fmla="*/ 770400 h 960900"/>
              <a:gd name="connsiteX13" fmla="*/ 361950 w 1475872"/>
              <a:gd name="connsiteY13" fmla="*/ 808500 h 960900"/>
              <a:gd name="connsiteX14" fmla="*/ 390525 w 1475872"/>
              <a:gd name="connsiteY14" fmla="*/ 837075 h 960900"/>
              <a:gd name="connsiteX15" fmla="*/ 466725 w 1475872"/>
              <a:gd name="connsiteY15" fmla="*/ 846600 h 960900"/>
              <a:gd name="connsiteX16" fmla="*/ 552450 w 1475872"/>
              <a:gd name="connsiteY16" fmla="*/ 884700 h 960900"/>
              <a:gd name="connsiteX17" fmla="*/ 619125 w 1475872"/>
              <a:gd name="connsiteY17" fmla="*/ 913275 h 960900"/>
              <a:gd name="connsiteX18" fmla="*/ 685800 w 1475872"/>
              <a:gd name="connsiteY18" fmla="*/ 932325 h 960900"/>
              <a:gd name="connsiteX19" fmla="*/ 752475 w 1475872"/>
              <a:gd name="connsiteY19" fmla="*/ 960900 h 960900"/>
              <a:gd name="connsiteX20" fmla="*/ 1038225 w 1475872"/>
              <a:gd name="connsiteY20" fmla="*/ 941850 h 960900"/>
              <a:gd name="connsiteX21" fmla="*/ 1066800 w 1475872"/>
              <a:gd name="connsiteY21" fmla="*/ 932325 h 960900"/>
              <a:gd name="connsiteX22" fmla="*/ 1143000 w 1475872"/>
              <a:gd name="connsiteY22" fmla="*/ 913275 h 960900"/>
              <a:gd name="connsiteX23" fmla="*/ 1200150 w 1475872"/>
              <a:gd name="connsiteY23" fmla="*/ 894225 h 960900"/>
              <a:gd name="connsiteX24" fmla="*/ 1238250 w 1475872"/>
              <a:gd name="connsiteY24" fmla="*/ 837075 h 960900"/>
              <a:gd name="connsiteX25" fmla="*/ 1257300 w 1475872"/>
              <a:gd name="connsiteY25" fmla="*/ 808500 h 960900"/>
              <a:gd name="connsiteX26" fmla="*/ 1304925 w 1475872"/>
              <a:gd name="connsiteY26" fmla="*/ 722775 h 960900"/>
              <a:gd name="connsiteX27" fmla="*/ 1333500 w 1475872"/>
              <a:gd name="connsiteY27" fmla="*/ 637050 h 960900"/>
              <a:gd name="connsiteX28" fmla="*/ 1343025 w 1475872"/>
              <a:gd name="connsiteY28" fmla="*/ 608475 h 960900"/>
              <a:gd name="connsiteX29" fmla="*/ 1390650 w 1475872"/>
              <a:gd name="connsiteY29" fmla="*/ 551325 h 960900"/>
              <a:gd name="connsiteX30" fmla="*/ 1400175 w 1475872"/>
              <a:gd name="connsiteY30" fmla="*/ 522750 h 960900"/>
              <a:gd name="connsiteX31" fmla="*/ 1419225 w 1475872"/>
              <a:gd name="connsiteY31" fmla="*/ 494175 h 960900"/>
              <a:gd name="connsiteX32" fmla="*/ 1438275 w 1475872"/>
              <a:gd name="connsiteY32" fmla="*/ 437025 h 960900"/>
              <a:gd name="connsiteX33" fmla="*/ 1428750 w 1475872"/>
              <a:gd name="connsiteY33" fmla="*/ 170325 h 960900"/>
              <a:gd name="connsiteX34" fmla="*/ 1419225 w 1475872"/>
              <a:gd name="connsiteY34" fmla="*/ 141750 h 960900"/>
              <a:gd name="connsiteX35" fmla="*/ 1400175 w 1475872"/>
              <a:gd name="connsiteY35" fmla="*/ 113175 h 960900"/>
              <a:gd name="connsiteX36" fmla="*/ 1381125 w 1475872"/>
              <a:gd name="connsiteY36" fmla="*/ 36975 h 960900"/>
              <a:gd name="connsiteX37" fmla="*/ 1371600 w 1475872"/>
              <a:gd name="connsiteY37" fmla="*/ 8400 h 960900"/>
              <a:gd name="connsiteX0" fmla="*/ 1371600 w 1481307"/>
              <a:gd name="connsiteY0" fmla="*/ 1432 h 953932"/>
              <a:gd name="connsiteX1" fmla="*/ 0 w 1481307"/>
              <a:gd name="connsiteY1" fmla="*/ 191932 h 953932"/>
              <a:gd name="connsiteX2" fmla="*/ 47625 w 1481307"/>
              <a:gd name="connsiteY2" fmla="*/ 420532 h 953932"/>
              <a:gd name="connsiteX3" fmla="*/ 57150 w 1481307"/>
              <a:gd name="connsiteY3" fmla="*/ 449107 h 953932"/>
              <a:gd name="connsiteX4" fmla="*/ 66675 w 1481307"/>
              <a:gd name="connsiteY4" fmla="*/ 477682 h 953932"/>
              <a:gd name="connsiteX5" fmla="*/ 95250 w 1481307"/>
              <a:gd name="connsiteY5" fmla="*/ 506257 h 953932"/>
              <a:gd name="connsiteX6" fmla="*/ 123825 w 1481307"/>
              <a:gd name="connsiteY6" fmla="*/ 563407 h 953932"/>
              <a:gd name="connsiteX7" fmla="*/ 180975 w 1481307"/>
              <a:gd name="connsiteY7" fmla="*/ 591982 h 953932"/>
              <a:gd name="connsiteX8" fmla="*/ 209550 w 1481307"/>
              <a:gd name="connsiteY8" fmla="*/ 630082 h 953932"/>
              <a:gd name="connsiteX9" fmla="*/ 228600 w 1481307"/>
              <a:gd name="connsiteY9" fmla="*/ 658657 h 953932"/>
              <a:gd name="connsiteX10" fmla="*/ 257175 w 1481307"/>
              <a:gd name="connsiteY10" fmla="*/ 677707 h 953932"/>
              <a:gd name="connsiteX11" fmla="*/ 276225 w 1481307"/>
              <a:gd name="connsiteY11" fmla="*/ 706282 h 953932"/>
              <a:gd name="connsiteX12" fmla="*/ 333375 w 1481307"/>
              <a:gd name="connsiteY12" fmla="*/ 763432 h 953932"/>
              <a:gd name="connsiteX13" fmla="*/ 361950 w 1481307"/>
              <a:gd name="connsiteY13" fmla="*/ 801532 h 953932"/>
              <a:gd name="connsiteX14" fmla="*/ 390525 w 1481307"/>
              <a:gd name="connsiteY14" fmla="*/ 830107 h 953932"/>
              <a:gd name="connsiteX15" fmla="*/ 466725 w 1481307"/>
              <a:gd name="connsiteY15" fmla="*/ 839632 h 953932"/>
              <a:gd name="connsiteX16" fmla="*/ 552450 w 1481307"/>
              <a:gd name="connsiteY16" fmla="*/ 877732 h 953932"/>
              <a:gd name="connsiteX17" fmla="*/ 619125 w 1481307"/>
              <a:gd name="connsiteY17" fmla="*/ 906307 h 953932"/>
              <a:gd name="connsiteX18" fmla="*/ 685800 w 1481307"/>
              <a:gd name="connsiteY18" fmla="*/ 925357 h 953932"/>
              <a:gd name="connsiteX19" fmla="*/ 752475 w 1481307"/>
              <a:gd name="connsiteY19" fmla="*/ 953932 h 953932"/>
              <a:gd name="connsiteX20" fmla="*/ 1038225 w 1481307"/>
              <a:gd name="connsiteY20" fmla="*/ 934882 h 953932"/>
              <a:gd name="connsiteX21" fmla="*/ 1066800 w 1481307"/>
              <a:gd name="connsiteY21" fmla="*/ 925357 h 953932"/>
              <a:gd name="connsiteX22" fmla="*/ 1143000 w 1481307"/>
              <a:gd name="connsiteY22" fmla="*/ 906307 h 953932"/>
              <a:gd name="connsiteX23" fmla="*/ 1200150 w 1481307"/>
              <a:gd name="connsiteY23" fmla="*/ 887257 h 953932"/>
              <a:gd name="connsiteX24" fmla="*/ 1238250 w 1481307"/>
              <a:gd name="connsiteY24" fmla="*/ 830107 h 953932"/>
              <a:gd name="connsiteX25" fmla="*/ 1257300 w 1481307"/>
              <a:gd name="connsiteY25" fmla="*/ 801532 h 953932"/>
              <a:gd name="connsiteX26" fmla="*/ 1304925 w 1481307"/>
              <a:gd name="connsiteY26" fmla="*/ 715807 h 953932"/>
              <a:gd name="connsiteX27" fmla="*/ 1333500 w 1481307"/>
              <a:gd name="connsiteY27" fmla="*/ 630082 h 953932"/>
              <a:gd name="connsiteX28" fmla="*/ 1343025 w 1481307"/>
              <a:gd name="connsiteY28" fmla="*/ 601507 h 953932"/>
              <a:gd name="connsiteX29" fmla="*/ 1390650 w 1481307"/>
              <a:gd name="connsiteY29" fmla="*/ 544357 h 953932"/>
              <a:gd name="connsiteX30" fmla="*/ 1400175 w 1481307"/>
              <a:gd name="connsiteY30" fmla="*/ 515782 h 953932"/>
              <a:gd name="connsiteX31" fmla="*/ 1419225 w 1481307"/>
              <a:gd name="connsiteY31" fmla="*/ 487207 h 953932"/>
              <a:gd name="connsiteX32" fmla="*/ 1438275 w 1481307"/>
              <a:gd name="connsiteY32" fmla="*/ 430057 h 953932"/>
              <a:gd name="connsiteX33" fmla="*/ 1428750 w 1481307"/>
              <a:gd name="connsiteY33" fmla="*/ 163357 h 953932"/>
              <a:gd name="connsiteX34" fmla="*/ 1419225 w 1481307"/>
              <a:gd name="connsiteY34" fmla="*/ 134782 h 953932"/>
              <a:gd name="connsiteX35" fmla="*/ 1400175 w 1481307"/>
              <a:gd name="connsiteY35" fmla="*/ 106207 h 953932"/>
              <a:gd name="connsiteX36" fmla="*/ 1371600 w 1481307"/>
              <a:gd name="connsiteY36" fmla="*/ 1432 h 953932"/>
              <a:gd name="connsiteX0" fmla="*/ 1371600 w 1488106"/>
              <a:gd name="connsiteY0" fmla="*/ 555 h 953055"/>
              <a:gd name="connsiteX1" fmla="*/ 0 w 1488106"/>
              <a:gd name="connsiteY1" fmla="*/ 191055 h 953055"/>
              <a:gd name="connsiteX2" fmla="*/ 47625 w 1488106"/>
              <a:gd name="connsiteY2" fmla="*/ 419655 h 953055"/>
              <a:gd name="connsiteX3" fmla="*/ 57150 w 1488106"/>
              <a:gd name="connsiteY3" fmla="*/ 448230 h 953055"/>
              <a:gd name="connsiteX4" fmla="*/ 66675 w 1488106"/>
              <a:gd name="connsiteY4" fmla="*/ 476805 h 953055"/>
              <a:gd name="connsiteX5" fmla="*/ 95250 w 1488106"/>
              <a:gd name="connsiteY5" fmla="*/ 505380 h 953055"/>
              <a:gd name="connsiteX6" fmla="*/ 123825 w 1488106"/>
              <a:gd name="connsiteY6" fmla="*/ 562530 h 953055"/>
              <a:gd name="connsiteX7" fmla="*/ 180975 w 1488106"/>
              <a:gd name="connsiteY7" fmla="*/ 591105 h 953055"/>
              <a:gd name="connsiteX8" fmla="*/ 209550 w 1488106"/>
              <a:gd name="connsiteY8" fmla="*/ 629205 h 953055"/>
              <a:gd name="connsiteX9" fmla="*/ 228600 w 1488106"/>
              <a:gd name="connsiteY9" fmla="*/ 657780 h 953055"/>
              <a:gd name="connsiteX10" fmla="*/ 257175 w 1488106"/>
              <a:gd name="connsiteY10" fmla="*/ 676830 h 953055"/>
              <a:gd name="connsiteX11" fmla="*/ 276225 w 1488106"/>
              <a:gd name="connsiteY11" fmla="*/ 705405 h 953055"/>
              <a:gd name="connsiteX12" fmla="*/ 333375 w 1488106"/>
              <a:gd name="connsiteY12" fmla="*/ 762555 h 953055"/>
              <a:gd name="connsiteX13" fmla="*/ 361950 w 1488106"/>
              <a:gd name="connsiteY13" fmla="*/ 800655 h 953055"/>
              <a:gd name="connsiteX14" fmla="*/ 390525 w 1488106"/>
              <a:gd name="connsiteY14" fmla="*/ 829230 h 953055"/>
              <a:gd name="connsiteX15" fmla="*/ 466725 w 1488106"/>
              <a:gd name="connsiteY15" fmla="*/ 838755 h 953055"/>
              <a:gd name="connsiteX16" fmla="*/ 552450 w 1488106"/>
              <a:gd name="connsiteY16" fmla="*/ 876855 h 953055"/>
              <a:gd name="connsiteX17" fmla="*/ 619125 w 1488106"/>
              <a:gd name="connsiteY17" fmla="*/ 905430 h 953055"/>
              <a:gd name="connsiteX18" fmla="*/ 685800 w 1488106"/>
              <a:gd name="connsiteY18" fmla="*/ 924480 h 953055"/>
              <a:gd name="connsiteX19" fmla="*/ 752475 w 1488106"/>
              <a:gd name="connsiteY19" fmla="*/ 953055 h 953055"/>
              <a:gd name="connsiteX20" fmla="*/ 1038225 w 1488106"/>
              <a:gd name="connsiteY20" fmla="*/ 934005 h 953055"/>
              <a:gd name="connsiteX21" fmla="*/ 1066800 w 1488106"/>
              <a:gd name="connsiteY21" fmla="*/ 924480 h 953055"/>
              <a:gd name="connsiteX22" fmla="*/ 1143000 w 1488106"/>
              <a:gd name="connsiteY22" fmla="*/ 905430 h 953055"/>
              <a:gd name="connsiteX23" fmla="*/ 1200150 w 1488106"/>
              <a:gd name="connsiteY23" fmla="*/ 886380 h 953055"/>
              <a:gd name="connsiteX24" fmla="*/ 1238250 w 1488106"/>
              <a:gd name="connsiteY24" fmla="*/ 829230 h 953055"/>
              <a:gd name="connsiteX25" fmla="*/ 1257300 w 1488106"/>
              <a:gd name="connsiteY25" fmla="*/ 800655 h 953055"/>
              <a:gd name="connsiteX26" fmla="*/ 1304925 w 1488106"/>
              <a:gd name="connsiteY26" fmla="*/ 714930 h 953055"/>
              <a:gd name="connsiteX27" fmla="*/ 1333500 w 1488106"/>
              <a:gd name="connsiteY27" fmla="*/ 629205 h 953055"/>
              <a:gd name="connsiteX28" fmla="*/ 1343025 w 1488106"/>
              <a:gd name="connsiteY28" fmla="*/ 600630 h 953055"/>
              <a:gd name="connsiteX29" fmla="*/ 1390650 w 1488106"/>
              <a:gd name="connsiteY29" fmla="*/ 543480 h 953055"/>
              <a:gd name="connsiteX30" fmla="*/ 1400175 w 1488106"/>
              <a:gd name="connsiteY30" fmla="*/ 514905 h 953055"/>
              <a:gd name="connsiteX31" fmla="*/ 1419225 w 1488106"/>
              <a:gd name="connsiteY31" fmla="*/ 486330 h 953055"/>
              <a:gd name="connsiteX32" fmla="*/ 1438275 w 1488106"/>
              <a:gd name="connsiteY32" fmla="*/ 429180 h 953055"/>
              <a:gd name="connsiteX33" fmla="*/ 1428750 w 1488106"/>
              <a:gd name="connsiteY33" fmla="*/ 162480 h 953055"/>
              <a:gd name="connsiteX34" fmla="*/ 1419225 w 1488106"/>
              <a:gd name="connsiteY34" fmla="*/ 133905 h 953055"/>
              <a:gd name="connsiteX35" fmla="*/ 1371600 w 1488106"/>
              <a:gd name="connsiteY35" fmla="*/ 555 h 953055"/>
              <a:gd name="connsiteX0" fmla="*/ 1371600 w 1491478"/>
              <a:gd name="connsiteY0" fmla="*/ 172 h 952672"/>
              <a:gd name="connsiteX1" fmla="*/ 0 w 1491478"/>
              <a:gd name="connsiteY1" fmla="*/ 190672 h 952672"/>
              <a:gd name="connsiteX2" fmla="*/ 47625 w 1491478"/>
              <a:gd name="connsiteY2" fmla="*/ 419272 h 952672"/>
              <a:gd name="connsiteX3" fmla="*/ 57150 w 1491478"/>
              <a:gd name="connsiteY3" fmla="*/ 447847 h 952672"/>
              <a:gd name="connsiteX4" fmla="*/ 66675 w 1491478"/>
              <a:gd name="connsiteY4" fmla="*/ 476422 h 952672"/>
              <a:gd name="connsiteX5" fmla="*/ 95250 w 1491478"/>
              <a:gd name="connsiteY5" fmla="*/ 504997 h 952672"/>
              <a:gd name="connsiteX6" fmla="*/ 123825 w 1491478"/>
              <a:gd name="connsiteY6" fmla="*/ 562147 h 952672"/>
              <a:gd name="connsiteX7" fmla="*/ 180975 w 1491478"/>
              <a:gd name="connsiteY7" fmla="*/ 590722 h 952672"/>
              <a:gd name="connsiteX8" fmla="*/ 209550 w 1491478"/>
              <a:gd name="connsiteY8" fmla="*/ 628822 h 952672"/>
              <a:gd name="connsiteX9" fmla="*/ 228600 w 1491478"/>
              <a:gd name="connsiteY9" fmla="*/ 657397 h 952672"/>
              <a:gd name="connsiteX10" fmla="*/ 257175 w 1491478"/>
              <a:gd name="connsiteY10" fmla="*/ 676447 h 952672"/>
              <a:gd name="connsiteX11" fmla="*/ 276225 w 1491478"/>
              <a:gd name="connsiteY11" fmla="*/ 705022 h 952672"/>
              <a:gd name="connsiteX12" fmla="*/ 333375 w 1491478"/>
              <a:gd name="connsiteY12" fmla="*/ 762172 h 952672"/>
              <a:gd name="connsiteX13" fmla="*/ 361950 w 1491478"/>
              <a:gd name="connsiteY13" fmla="*/ 800272 h 952672"/>
              <a:gd name="connsiteX14" fmla="*/ 390525 w 1491478"/>
              <a:gd name="connsiteY14" fmla="*/ 828847 h 952672"/>
              <a:gd name="connsiteX15" fmla="*/ 466725 w 1491478"/>
              <a:gd name="connsiteY15" fmla="*/ 838372 h 952672"/>
              <a:gd name="connsiteX16" fmla="*/ 552450 w 1491478"/>
              <a:gd name="connsiteY16" fmla="*/ 876472 h 952672"/>
              <a:gd name="connsiteX17" fmla="*/ 619125 w 1491478"/>
              <a:gd name="connsiteY17" fmla="*/ 905047 h 952672"/>
              <a:gd name="connsiteX18" fmla="*/ 685800 w 1491478"/>
              <a:gd name="connsiteY18" fmla="*/ 924097 h 952672"/>
              <a:gd name="connsiteX19" fmla="*/ 752475 w 1491478"/>
              <a:gd name="connsiteY19" fmla="*/ 952672 h 952672"/>
              <a:gd name="connsiteX20" fmla="*/ 1038225 w 1491478"/>
              <a:gd name="connsiteY20" fmla="*/ 933622 h 952672"/>
              <a:gd name="connsiteX21" fmla="*/ 1066800 w 1491478"/>
              <a:gd name="connsiteY21" fmla="*/ 924097 h 952672"/>
              <a:gd name="connsiteX22" fmla="*/ 1143000 w 1491478"/>
              <a:gd name="connsiteY22" fmla="*/ 905047 h 952672"/>
              <a:gd name="connsiteX23" fmla="*/ 1200150 w 1491478"/>
              <a:gd name="connsiteY23" fmla="*/ 885997 h 952672"/>
              <a:gd name="connsiteX24" fmla="*/ 1238250 w 1491478"/>
              <a:gd name="connsiteY24" fmla="*/ 828847 h 952672"/>
              <a:gd name="connsiteX25" fmla="*/ 1257300 w 1491478"/>
              <a:gd name="connsiteY25" fmla="*/ 800272 h 952672"/>
              <a:gd name="connsiteX26" fmla="*/ 1304925 w 1491478"/>
              <a:gd name="connsiteY26" fmla="*/ 714547 h 952672"/>
              <a:gd name="connsiteX27" fmla="*/ 1333500 w 1491478"/>
              <a:gd name="connsiteY27" fmla="*/ 628822 h 952672"/>
              <a:gd name="connsiteX28" fmla="*/ 1343025 w 1491478"/>
              <a:gd name="connsiteY28" fmla="*/ 600247 h 952672"/>
              <a:gd name="connsiteX29" fmla="*/ 1390650 w 1491478"/>
              <a:gd name="connsiteY29" fmla="*/ 543097 h 952672"/>
              <a:gd name="connsiteX30" fmla="*/ 1400175 w 1491478"/>
              <a:gd name="connsiteY30" fmla="*/ 514522 h 952672"/>
              <a:gd name="connsiteX31" fmla="*/ 1419225 w 1491478"/>
              <a:gd name="connsiteY31" fmla="*/ 485947 h 952672"/>
              <a:gd name="connsiteX32" fmla="*/ 1438275 w 1491478"/>
              <a:gd name="connsiteY32" fmla="*/ 428797 h 952672"/>
              <a:gd name="connsiteX33" fmla="*/ 1428750 w 1491478"/>
              <a:gd name="connsiteY33" fmla="*/ 162097 h 952672"/>
              <a:gd name="connsiteX34" fmla="*/ 1371600 w 1491478"/>
              <a:gd name="connsiteY34" fmla="*/ 172 h 952672"/>
              <a:gd name="connsiteX0" fmla="*/ 1371600 w 1499534"/>
              <a:gd name="connsiteY0" fmla="*/ 846 h 953346"/>
              <a:gd name="connsiteX1" fmla="*/ 0 w 1499534"/>
              <a:gd name="connsiteY1" fmla="*/ 191346 h 953346"/>
              <a:gd name="connsiteX2" fmla="*/ 47625 w 1499534"/>
              <a:gd name="connsiteY2" fmla="*/ 419946 h 953346"/>
              <a:gd name="connsiteX3" fmla="*/ 57150 w 1499534"/>
              <a:gd name="connsiteY3" fmla="*/ 448521 h 953346"/>
              <a:gd name="connsiteX4" fmla="*/ 66675 w 1499534"/>
              <a:gd name="connsiteY4" fmla="*/ 477096 h 953346"/>
              <a:gd name="connsiteX5" fmla="*/ 95250 w 1499534"/>
              <a:gd name="connsiteY5" fmla="*/ 505671 h 953346"/>
              <a:gd name="connsiteX6" fmla="*/ 123825 w 1499534"/>
              <a:gd name="connsiteY6" fmla="*/ 562821 h 953346"/>
              <a:gd name="connsiteX7" fmla="*/ 180975 w 1499534"/>
              <a:gd name="connsiteY7" fmla="*/ 591396 h 953346"/>
              <a:gd name="connsiteX8" fmla="*/ 209550 w 1499534"/>
              <a:gd name="connsiteY8" fmla="*/ 629496 h 953346"/>
              <a:gd name="connsiteX9" fmla="*/ 228600 w 1499534"/>
              <a:gd name="connsiteY9" fmla="*/ 658071 h 953346"/>
              <a:gd name="connsiteX10" fmla="*/ 257175 w 1499534"/>
              <a:gd name="connsiteY10" fmla="*/ 677121 h 953346"/>
              <a:gd name="connsiteX11" fmla="*/ 276225 w 1499534"/>
              <a:gd name="connsiteY11" fmla="*/ 705696 h 953346"/>
              <a:gd name="connsiteX12" fmla="*/ 333375 w 1499534"/>
              <a:gd name="connsiteY12" fmla="*/ 762846 h 953346"/>
              <a:gd name="connsiteX13" fmla="*/ 361950 w 1499534"/>
              <a:gd name="connsiteY13" fmla="*/ 800946 h 953346"/>
              <a:gd name="connsiteX14" fmla="*/ 390525 w 1499534"/>
              <a:gd name="connsiteY14" fmla="*/ 829521 h 953346"/>
              <a:gd name="connsiteX15" fmla="*/ 466725 w 1499534"/>
              <a:gd name="connsiteY15" fmla="*/ 839046 h 953346"/>
              <a:gd name="connsiteX16" fmla="*/ 552450 w 1499534"/>
              <a:gd name="connsiteY16" fmla="*/ 877146 h 953346"/>
              <a:gd name="connsiteX17" fmla="*/ 619125 w 1499534"/>
              <a:gd name="connsiteY17" fmla="*/ 905721 h 953346"/>
              <a:gd name="connsiteX18" fmla="*/ 685800 w 1499534"/>
              <a:gd name="connsiteY18" fmla="*/ 924771 h 953346"/>
              <a:gd name="connsiteX19" fmla="*/ 752475 w 1499534"/>
              <a:gd name="connsiteY19" fmla="*/ 953346 h 953346"/>
              <a:gd name="connsiteX20" fmla="*/ 1038225 w 1499534"/>
              <a:gd name="connsiteY20" fmla="*/ 934296 h 953346"/>
              <a:gd name="connsiteX21" fmla="*/ 1066800 w 1499534"/>
              <a:gd name="connsiteY21" fmla="*/ 924771 h 953346"/>
              <a:gd name="connsiteX22" fmla="*/ 1143000 w 1499534"/>
              <a:gd name="connsiteY22" fmla="*/ 905721 h 953346"/>
              <a:gd name="connsiteX23" fmla="*/ 1200150 w 1499534"/>
              <a:gd name="connsiteY23" fmla="*/ 886671 h 953346"/>
              <a:gd name="connsiteX24" fmla="*/ 1238250 w 1499534"/>
              <a:gd name="connsiteY24" fmla="*/ 829521 h 953346"/>
              <a:gd name="connsiteX25" fmla="*/ 1257300 w 1499534"/>
              <a:gd name="connsiteY25" fmla="*/ 800946 h 953346"/>
              <a:gd name="connsiteX26" fmla="*/ 1304925 w 1499534"/>
              <a:gd name="connsiteY26" fmla="*/ 715221 h 953346"/>
              <a:gd name="connsiteX27" fmla="*/ 1333500 w 1499534"/>
              <a:gd name="connsiteY27" fmla="*/ 629496 h 953346"/>
              <a:gd name="connsiteX28" fmla="*/ 1343025 w 1499534"/>
              <a:gd name="connsiteY28" fmla="*/ 600921 h 953346"/>
              <a:gd name="connsiteX29" fmla="*/ 1390650 w 1499534"/>
              <a:gd name="connsiteY29" fmla="*/ 543771 h 953346"/>
              <a:gd name="connsiteX30" fmla="*/ 1400175 w 1499534"/>
              <a:gd name="connsiteY30" fmla="*/ 515196 h 953346"/>
              <a:gd name="connsiteX31" fmla="*/ 1419225 w 1499534"/>
              <a:gd name="connsiteY31" fmla="*/ 486621 h 953346"/>
              <a:gd name="connsiteX32" fmla="*/ 1438275 w 1499534"/>
              <a:gd name="connsiteY32" fmla="*/ 429471 h 953346"/>
              <a:gd name="connsiteX33" fmla="*/ 1447800 w 1499534"/>
              <a:gd name="connsiteY33" fmla="*/ 267546 h 953346"/>
              <a:gd name="connsiteX34" fmla="*/ 1371600 w 1499534"/>
              <a:gd name="connsiteY34" fmla="*/ 846 h 953346"/>
              <a:gd name="connsiteX0" fmla="*/ 1371600 w 1499534"/>
              <a:gd name="connsiteY0" fmla="*/ 846 h 953346"/>
              <a:gd name="connsiteX1" fmla="*/ 0 w 1499534"/>
              <a:gd name="connsiteY1" fmla="*/ 191346 h 953346"/>
              <a:gd name="connsiteX2" fmla="*/ 47625 w 1499534"/>
              <a:gd name="connsiteY2" fmla="*/ 419946 h 953346"/>
              <a:gd name="connsiteX3" fmla="*/ 57150 w 1499534"/>
              <a:gd name="connsiteY3" fmla="*/ 448521 h 953346"/>
              <a:gd name="connsiteX4" fmla="*/ 66675 w 1499534"/>
              <a:gd name="connsiteY4" fmla="*/ 477096 h 953346"/>
              <a:gd name="connsiteX5" fmla="*/ 95250 w 1499534"/>
              <a:gd name="connsiteY5" fmla="*/ 505671 h 953346"/>
              <a:gd name="connsiteX6" fmla="*/ 123825 w 1499534"/>
              <a:gd name="connsiteY6" fmla="*/ 562821 h 953346"/>
              <a:gd name="connsiteX7" fmla="*/ 180975 w 1499534"/>
              <a:gd name="connsiteY7" fmla="*/ 591396 h 953346"/>
              <a:gd name="connsiteX8" fmla="*/ 209550 w 1499534"/>
              <a:gd name="connsiteY8" fmla="*/ 629496 h 953346"/>
              <a:gd name="connsiteX9" fmla="*/ 228600 w 1499534"/>
              <a:gd name="connsiteY9" fmla="*/ 658071 h 953346"/>
              <a:gd name="connsiteX10" fmla="*/ 257175 w 1499534"/>
              <a:gd name="connsiteY10" fmla="*/ 677121 h 953346"/>
              <a:gd name="connsiteX11" fmla="*/ 276225 w 1499534"/>
              <a:gd name="connsiteY11" fmla="*/ 705696 h 953346"/>
              <a:gd name="connsiteX12" fmla="*/ 333375 w 1499534"/>
              <a:gd name="connsiteY12" fmla="*/ 762846 h 953346"/>
              <a:gd name="connsiteX13" fmla="*/ 361950 w 1499534"/>
              <a:gd name="connsiteY13" fmla="*/ 800946 h 953346"/>
              <a:gd name="connsiteX14" fmla="*/ 390525 w 1499534"/>
              <a:gd name="connsiteY14" fmla="*/ 829521 h 953346"/>
              <a:gd name="connsiteX15" fmla="*/ 466725 w 1499534"/>
              <a:gd name="connsiteY15" fmla="*/ 839046 h 953346"/>
              <a:gd name="connsiteX16" fmla="*/ 552450 w 1499534"/>
              <a:gd name="connsiteY16" fmla="*/ 877146 h 953346"/>
              <a:gd name="connsiteX17" fmla="*/ 619125 w 1499534"/>
              <a:gd name="connsiteY17" fmla="*/ 905721 h 953346"/>
              <a:gd name="connsiteX18" fmla="*/ 685800 w 1499534"/>
              <a:gd name="connsiteY18" fmla="*/ 924771 h 953346"/>
              <a:gd name="connsiteX19" fmla="*/ 752475 w 1499534"/>
              <a:gd name="connsiteY19" fmla="*/ 953346 h 953346"/>
              <a:gd name="connsiteX20" fmla="*/ 1038225 w 1499534"/>
              <a:gd name="connsiteY20" fmla="*/ 934296 h 953346"/>
              <a:gd name="connsiteX21" fmla="*/ 1066800 w 1499534"/>
              <a:gd name="connsiteY21" fmla="*/ 924771 h 953346"/>
              <a:gd name="connsiteX22" fmla="*/ 1143000 w 1499534"/>
              <a:gd name="connsiteY22" fmla="*/ 905721 h 953346"/>
              <a:gd name="connsiteX23" fmla="*/ 1200150 w 1499534"/>
              <a:gd name="connsiteY23" fmla="*/ 886671 h 953346"/>
              <a:gd name="connsiteX24" fmla="*/ 1238250 w 1499534"/>
              <a:gd name="connsiteY24" fmla="*/ 829521 h 953346"/>
              <a:gd name="connsiteX25" fmla="*/ 1257300 w 1499534"/>
              <a:gd name="connsiteY25" fmla="*/ 800946 h 953346"/>
              <a:gd name="connsiteX26" fmla="*/ 1304925 w 1499534"/>
              <a:gd name="connsiteY26" fmla="*/ 715221 h 953346"/>
              <a:gd name="connsiteX27" fmla="*/ 1333500 w 1499534"/>
              <a:gd name="connsiteY27" fmla="*/ 629496 h 953346"/>
              <a:gd name="connsiteX28" fmla="*/ 1343025 w 1499534"/>
              <a:gd name="connsiteY28" fmla="*/ 600921 h 953346"/>
              <a:gd name="connsiteX29" fmla="*/ 1390650 w 1499534"/>
              <a:gd name="connsiteY29" fmla="*/ 543771 h 953346"/>
              <a:gd name="connsiteX30" fmla="*/ 1400175 w 1499534"/>
              <a:gd name="connsiteY30" fmla="*/ 515196 h 953346"/>
              <a:gd name="connsiteX31" fmla="*/ 1419225 w 1499534"/>
              <a:gd name="connsiteY31" fmla="*/ 486621 h 953346"/>
              <a:gd name="connsiteX32" fmla="*/ 1438275 w 1499534"/>
              <a:gd name="connsiteY32" fmla="*/ 429471 h 953346"/>
              <a:gd name="connsiteX33" fmla="*/ 1447800 w 1499534"/>
              <a:gd name="connsiteY33" fmla="*/ 267546 h 953346"/>
              <a:gd name="connsiteX34" fmla="*/ 1371600 w 1499534"/>
              <a:gd name="connsiteY34" fmla="*/ 846 h 953346"/>
              <a:gd name="connsiteX0" fmla="*/ 1371600 w 1451669"/>
              <a:gd name="connsiteY0" fmla="*/ 846 h 953346"/>
              <a:gd name="connsiteX1" fmla="*/ 0 w 1451669"/>
              <a:gd name="connsiteY1" fmla="*/ 191346 h 953346"/>
              <a:gd name="connsiteX2" fmla="*/ 47625 w 1451669"/>
              <a:gd name="connsiteY2" fmla="*/ 419946 h 953346"/>
              <a:gd name="connsiteX3" fmla="*/ 57150 w 1451669"/>
              <a:gd name="connsiteY3" fmla="*/ 448521 h 953346"/>
              <a:gd name="connsiteX4" fmla="*/ 66675 w 1451669"/>
              <a:gd name="connsiteY4" fmla="*/ 477096 h 953346"/>
              <a:gd name="connsiteX5" fmla="*/ 95250 w 1451669"/>
              <a:gd name="connsiteY5" fmla="*/ 505671 h 953346"/>
              <a:gd name="connsiteX6" fmla="*/ 123825 w 1451669"/>
              <a:gd name="connsiteY6" fmla="*/ 562821 h 953346"/>
              <a:gd name="connsiteX7" fmla="*/ 180975 w 1451669"/>
              <a:gd name="connsiteY7" fmla="*/ 591396 h 953346"/>
              <a:gd name="connsiteX8" fmla="*/ 209550 w 1451669"/>
              <a:gd name="connsiteY8" fmla="*/ 629496 h 953346"/>
              <a:gd name="connsiteX9" fmla="*/ 228600 w 1451669"/>
              <a:gd name="connsiteY9" fmla="*/ 658071 h 953346"/>
              <a:gd name="connsiteX10" fmla="*/ 257175 w 1451669"/>
              <a:gd name="connsiteY10" fmla="*/ 677121 h 953346"/>
              <a:gd name="connsiteX11" fmla="*/ 276225 w 1451669"/>
              <a:gd name="connsiteY11" fmla="*/ 705696 h 953346"/>
              <a:gd name="connsiteX12" fmla="*/ 333375 w 1451669"/>
              <a:gd name="connsiteY12" fmla="*/ 762846 h 953346"/>
              <a:gd name="connsiteX13" fmla="*/ 361950 w 1451669"/>
              <a:gd name="connsiteY13" fmla="*/ 800946 h 953346"/>
              <a:gd name="connsiteX14" fmla="*/ 390525 w 1451669"/>
              <a:gd name="connsiteY14" fmla="*/ 829521 h 953346"/>
              <a:gd name="connsiteX15" fmla="*/ 466725 w 1451669"/>
              <a:gd name="connsiteY15" fmla="*/ 839046 h 953346"/>
              <a:gd name="connsiteX16" fmla="*/ 552450 w 1451669"/>
              <a:gd name="connsiteY16" fmla="*/ 877146 h 953346"/>
              <a:gd name="connsiteX17" fmla="*/ 619125 w 1451669"/>
              <a:gd name="connsiteY17" fmla="*/ 905721 h 953346"/>
              <a:gd name="connsiteX18" fmla="*/ 685800 w 1451669"/>
              <a:gd name="connsiteY18" fmla="*/ 924771 h 953346"/>
              <a:gd name="connsiteX19" fmla="*/ 752475 w 1451669"/>
              <a:gd name="connsiteY19" fmla="*/ 953346 h 953346"/>
              <a:gd name="connsiteX20" fmla="*/ 1038225 w 1451669"/>
              <a:gd name="connsiteY20" fmla="*/ 934296 h 953346"/>
              <a:gd name="connsiteX21" fmla="*/ 1066800 w 1451669"/>
              <a:gd name="connsiteY21" fmla="*/ 924771 h 953346"/>
              <a:gd name="connsiteX22" fmla="*/ 1143000 w 1451669"/>
              <a:gd name="connsiteY22" fmla="*/ 905721 h 953346"/>
              <a:gd name="connsiteX23" fmla="*/ 1200150 w 1451669"/>
              <a:gd name="connsiteY23" fmla="*/ 886671 h 953346"/>
              <a:gd name="connsiteX24" fmla="*/ 1238250 w 1451669"/>
              <a:gd name="connsiteY24" fmla="*/ 829521 h 953346"/>
              <a:gd name="connsiteX25" fmla="*/ 1257300 w 1451669"/>
              <a:gd name="connsiteY25" fmla="*/ 800946 h 953346"/>
              <a:gd name="connsiteX26" fmla="*/ 1304925 w 1451669"/>
              <a:gd name="connsiteY26" fmla="*/ 715221 h 953346"/>
              <a:gd name="connsiteX27" fmla="*/ 1333500 w 1451669"/>
              <a:gd name="connsiteY27" fmla="*/ 629496 h 953346"/>
              <a:gd name="connsiteX28" fmla="*/ 1343025 w 1451669"/>
              <a:gd name="connsiteY28" fmla="*/ 600921 h 953346"/>
              <a:gd name="connsiteX29" fmla="*/ 1390650 w 1451669"/>
              <a:gd name="connsiteY29" fmla="*/ 543771 h 953346"/>
              <a:gd name="connsiteX30" fmla="*/ 1400175 w 1451669"/>
              <a:gd name="connsiteY30" fmla="*/ 515196 h 953346"/>
              <a:gd name="connsiteX31" fmla="*/ 1419225 w 1451669"/>
              <a:gd name="connsiteY31" fmla="*/ 486621 h 953346"/>
              <a:gd name="connsiteX32" fmla="*/ 1438275 w 1451669"/>
              <a:gd name="connsiteY32" fmla="*/ 429471 h 953346"/>
              <a:gd name="connsiteX33" fmla="*/ 1447800 w 1451669"/>
              <a:gd name="connsiteY33" fmla="*/ 267546 h 953346"/>
              <a:gd name="connsiteX34" fmla="*/ 1371600 w 1451669"/>
              <a:gd name="connsiteY34" fmla="*/ 846 h 953346"/>
              <a:gd name="connsiteX0" fmla="*/ 1371600 w 1451669"/>
              <a:gd name="connsiteY0" fmla="*/ 0 h 952500"/>
              <a:gd name="connsiteX1" fmla="*/ 0 w 1451669"/>
              <a:gd name="connsiteY1" fmla="*/ 190500 h 952500"/>
              <a:gd name="connsiteX2" fmla="*/ 47625 w 1451669"/>
              <a:gd name="connsiteY2" fmla="*/ 419100 h 952500"/>
              <a:gd name="connsiteX3" fmla="*/ 57150 w 1451669"/>
              <a:gd name="connsiteY3" fmla="*/ 447675 h 952500"/>
              <a:gd name="connsiteX4" fmla="*/ 66675 w 1451669"/>
              <a:gd name="connsiteY4" fmla="*/ 476250 h 952500"/>
              <a:gd name="connsiteX5" fmla="*/ 95250 w 1451669"/>
              <a:gd name="connsiteY5" fmla="*/ 504825 h 952500"/>
              <a:gd name="connsiteX6" fmla="*/ 123825 w 1451669"/>
              <a:gd name="connsiteY6" fmla="*/ 561975 h 952500"/>
              <a:gd name="connsiteX7" fmla="*/ 180975 w 1451669"/>
              <a:gd name="connsiteY7" fmla="*/ 590550 h 952500"/>
              <a:gd name="connsiteX8" fmla="*/ 209550 w 1451669"/>
              <a:gd name="connsiteY8" fmla="*/ 628650 h 952500"/>
              <a:gd name="connsiteX9" fmla="*/ 228600 w 1451669"/>
              <a:gd name="connsiteY9" fmla="*/ 657225 h 952500"/>
              <a:gd name="connsiteX10" fmla="*/ 257175 w 1451669"/>
              <a:gd name="connsiteY10" fmla="*/ 676275 h 952500"/>
              <a:gd name="connsiteX11" fmla="*/ 276225 w 1451669"/>
              <a:gd name="connsiteY11" fmla="*/ 704850 h 952500"/>
              <a:gd name="connsiteX12" fmla="*/ 333375 w 1451669"/>
              <a:gd name="connsiteY12" fmla="*/ 762000 h 952500"/>
              <a:gd name="connsiteX13" fmla="*/ 361950 w 1451669"/>
              <a:gd name="connsiteY13" fmla="*/ 800100 h 952500"/>
              <a:gd name="connsiteX14" fmla="*/ 390525 w 1451669"/>
              <a:gd name="connsiteY14" fmla="*/ 828675 h 952500"/>
              <a:gd name="connsiteX15" fmla="*/ 466725 w 1451669"/>
              <a:gd name="connsiteY15" fmla="*/ 838200 h 952500"/>
              <a:gd name="connsiteX16" fmla="*/ 552450 w 1451669"/>
              <a:gd name="connsiteY16" fmla="*/ 876300 h 952500"/>
              <a:gd name="connsiteX17" fmla="*/ 619125 w 1451669"/>
              <a:gd name="connsiteY17" fmla="*/ 904875 h 952500"/>
              <a:gd name="connsiteX18" fmla="*/ 685800 w 1451669"/>
              <a:gd name="connsiteY18" fmla="*/ 923925 h 952500"/>
              <a:gd name="connsiteX19" fmla="*/ 752475 w 1451669"/>
              <a:gd name="connsiteY19" fmla="*/ 952500 h 952500"/>
              <a:gd name="connsiteX20" fmla="*/ 1038225 w 1451669"/>
              <a:gd name="connsiteY20" fmla="*/ 933450 h 952500"/>
              <a:gd name="connsiteX21" fmla="*/ 1066800 w 1451669"/>
              <a:gd name="connsiteY21" fmla="*/ 923925 h 952500"/>
              <a:gd name="connsiteX22" fmla="*/ 1143000 w 1451669"/>
              <a:gd name="connsiteY22" fmla="*/ 904875 h 952500"/>
              <a:gd name="connsiteX23" fmla="*/ 1200150 w 1451669"/>
              <a:gd name="connsiteY23" fmla="*/ 885825 h 952500"/>
              <a:gd name="connsiteX24" fmla="*/ 1238250 w 1451669"/>
              <a:gd name="connsiteY24" fmla="*/ 828675 h 952500"/>
              <a:gd name="connsiteX25" fmla="*/ 1257300 w 1451669"/>
              <a:gd name="connsiteY25" fmla="*/ 800100 h 952500"/>
              <a:gd name="connsiteX26" fmla="*/ 1304925 w 1451669"/>
              <a:gd name="connsiteY26" fmla="*/ 714375 h 952500"/>
              <a:gd name="connsiteX27" fmla="*/ 1333500 w 1451669"/>
              <a:gd name="connsiteY27" fmla="*/ 628650 h 952500"/>
              <a:gd name="connsiteX28" fmla="*/ 1343025 w 1451669"/>
              <a:gd name="connsiteY28" fmla="*/ 600075 h 952500"/>
              <a:gd name="connsiteX29" fmla="*/ 1390650 w 1451669"/>
              <a:gd name="connsiteY29" fmla="*/ 542925 h 952500"/>
              <a:gd name="connsiteX30" fmla="*/ 1400175 w 1451669"/>
              <a:gd name="connsiteY30" fmla="*/ 514350 h 952500"/>
              <a:gd name="connsiteX31" fmla="*/ 1419225 w 1451669"/>
              <a:gd name="connsiteY31" fmla="*/ 485775 h 952500"/>
              <a:gd name="connsiteX32" fmla="*/ 1438275 w 1451669"/>
              <a:gd name="connsiteY32" fmla="*/ 428625 h 952500"/>
              <a:gd name="connsiteX33" fmla="*/ 1447800 w 1451669"/>
              <a:gd name="connsiteY33" fmla="*/ 266700 h 952500"/>
              <a:gd name="connsiteX34" fmla="*/ 1371600 w 1451669"/>
              <a:gd name="connsiteY34" fmla="*/ 0 h 952500"/>
              <a:gd name="connsiteX0" fmla="*/ 1371600 w 1451669"/>
              <a:gd name="connsiteY0" fmla="*/ 0 h 963507"/>
              <a:gd name="connsiteX1" fmla="*/ 0 w 1451669"/>
              <a:gd name="connsiteY1" fmla="*/ 190500 h 963507"/>
              <a:gd name="connsiteX2" fmla="*/ 47625 w 1451669"/>
              <a:gd name="connsiteY2" fmla="*/ 419100 h 963507"/>
              <a:gd name="connsiteX3" fmla="*/ 57150 w 1451669"/>
              <a:gd name="connsiteY3" fmla="*/ 447675 h 963507"/>
              <a:gd name="connsiteX4" fmla="*/ 66675 w 1451669"/>
              <a:gd name="connsiteY4" fmla="*/ 476250 h 963507"/>
              <a:gd name="connsiteX5" fmla="*/ 95250 w 1451669"/>
              <a:gd name="connsiteY5" fmla="*/ 504825 h 963507"/>
              <a:gd name="connsiteX6" fmla="*/ 123825 w 1451669"/>
              <a:gd name="connsiteY6" fmla="*/ 561975 h 963507"/>
              <a:gd name="connsiteX7" fmla="*/ 180975 w 1451669"/>
              <a:gd name="connsiteY7" fmla="*/ 590550 h 963507"/>
              <a:gd name="connsiteX8" fmla="*/ 209550 w 1451669"/>
              <a:gd name="connsiteY8" fmla="*/ 628650 h 963507"/>
              <a:gd name="connsiteX9" fmla="*/ 228600 w 1451669"/>
              <a:gd name="connsiteY9" fmla="*/ 657225 h 963507"/>
              <a:gd name="connsiteX10" fmla="*/ 257175 w 1451669"/>
              <a:gd name="connsiteY10" fmla="*/ 676275 h 963507"/>
              <a:gd name="connsiteX11" fmla="*/ 276225 w 1451669"/>
              <a:gd name="connsiteY11" fmla="*/ 704850 h 963507"/>
              <a:gd name="connsiteX12" fmla="*/ 333375 w 1451669"/>
              <a:gd name="connsiteY12" fmla="*/ 762000 h 963507"/>
              <a:gd name="connsiteX13" fmla="*/ 361950 w 1451669"/>
              <a:gd name="connsiteY13" fmla="*/ 800100 h 963507"/>
              <a:gd name="connsiteX14" fmla="*/ 390525 w 1451669"/>
              <a:gd name="connsiteY14" fmla="*/ 828675 h 963507"/>
              <a:gd name="connsiteX15" fmla="*/ 466725 w 1451669"/>
              <a:gd name="connsiteY15" fmla="*/ 838200 h 963507"/>
              <a:gd name="connsiteX16" fmla="*/ 552450 w 1451669"/>
              <a:gd name="connsiteY16" fmla="*/ 876300 h 963507"/>
              <a:gd name="connsiteX17" fmla="*/ 619125 w 1451669"/>
              <a:gd name="connsiteY17" fmla="*/ 904875 h 963507"/>
              <a:gd name="connsiteX18" fmla="*/ 685800 w 1451669"/>
              <a:gd name="connsiteY18" fmla="*/ 923925 h 963507"/>
              <a:gd name="connsiteX19" fmla="*/ 752475 w 1451669"/>
              <a:gd name="connsiteY19" fmla="*/ 952500 h 963507"/>
              <a:gd name="connsiteX20" fmla="*/ 990600 w 1451669"/>
              <a:gd name="connsiteY20" fmla="*/ 957262 h 963507"/>
              <a:gd name="connsiteX21" fmla="*/ 1066800 w 1451669"/>
              <a:gd name="connsiteY21" fmla="*/ 923925 h 963507"/>
              <a:gd name="connsiteX22" fmla="*/ 1143000 w 1451669"/>
              <a:gd name="connsiteY22" fmla="*/ 904875 h 963507"/>
              <a:gd name="connsiteX23" fmla="*/ 1200150 w 1451669"/>
              <a:gd name="connsiteY23" fmla="*/ 885825 h 963507"/>
              <a:gd name="connsiteX24" fmla="*/ 1238250 w 1451669"/>
              <a:gd name="connsiteY24" fmla="*/ 828675 h 963507"/>
              <a:gd name="connsiteX25" fmla="*/ 1257300 w 1451669"/>
              <a:gd name="connsiteY25" fmla="*/ 800100 h 963507"/>
              <a:gd name="connsiteX26" fmla="*/ 1304925 w 1451669"/>
              <a:gd name="connsiteY26" fmla="*/ 714375 h 963507"/>
              <a:gd name="connsiteX27" fmla="*/ 1333500 w 1451669"/>
              <a:gd name="connsiteY27" fmla="*/ 628650 h 963507"/>
              <a:gd name="connsiteX28" fmla="*/ 1343025 w 1451669"/>
              <a:gd name="connsiteY28" fmla="*/ 600075 h 963507"/>
              <a:gd name="connsiteX29" fmla="*/ 1390650 w 1451669"/>
              <a:gd name="connsiteY29" fmla="*/ 542925 h 963507"/>
              <a:gd name="connsiteX30" fmla="*/ 1400175 w 1451669"/>
              <a:gd name="connsiteY30" fmla="*/ 514350 h 963507"/>
              <a:gd name="connsiteX31" fmla="*/ 1419225 w 1451669"/>
              <a:gd name="connsiteY31" fmla="*/ 485775 h 963507"/>
              <a:gd name="connsiteX32" fmla="*/ 1438275 w 1451669"/>
              <a:gd name="connsiteY32" fmla="*/ 428625 h 963507"/>
              <a:gd name="connsiteX33" fmla="*/ 1447800 w 1451669"/>
              <a:gd name="connsiteY33" fmla="*/ 266700 h 963507"/>
              <a:gd name="connsiteX34" fmla="*/ 1371600 w 1451669"/>
              <a:gd name="connsiteY34" fmla="*/ 0 h 963507"/>
              <a:gd name="connsiteX0" fmla="*/ 1371600 w 1451669"/>
              <a:gd name="connsiteY0" fmla="*/ 0 h 971550"/>
              <a:gd name="connsiteX1" fmla="*/ 0 w 1451669"/>
              <a:gd name="connsiteY1" fmla="*/ 190500 h 971550"/>
              <a:gd name="connsiteX2" fmla="*/ 47625 w 1451669"/>
              <a:gd name="connsiteY2" fmla="*/ 419100 h 971550"/>
              <a:gd name="connsiteX3" fmla="*/ 57150 w 1451669"/>
              <a:gd name="connsiteY3" fmla="*/ 447675 h 971550"/>
              <a:gd name="connsiteX4" fmla="*/ 66675 w 1451669"/>
              <a:gd name="connsiteY4" fmla="*/ 476250 h 971550"/>
              <a:gd name="connsiteX5" fmla="*/ 95250 w 1451669"/>
              <a:gd name="connsiteY5" fmla="*/ 504825 h 971550"/>
              <a:gd name="connsiteX6" fmla="*/ 123825 w 1451669"/>
              <a:gd name="connsiteY6" fmla="*/ 561975 h 971550"/>
              <a:gd name="connsiteX7" fmla="*/ 180975 w 1451669"/>
              <a:gd name="connsiteY7" fmla="*/ 590550 h 971550"/>
              <a:gd name="connsiteX8" fmla="*/ 209550 w 1451669"/>
              <a:gd name="connsiteY8" fmla="*/ 628650 h 971550"/>
              <a:gd name="connsiteX9" fmla="*/ 228600 w 1451669"/>
              <a:gd name="connsiteY9" fmla="*/ 657225 h 971550"/>
              <a:gd name="connsiteX10" fmla="*/ 257175 w 1451669"/>
              <a:gd name="connsiteY10" fmla="*/ 676275 h 971550"/>
              <a:gd name="connsiteX11" fmla="*/ 276225 w 1451669"/>
              <a:gd name="connsiteY11" fmla="*/ 704850 h 971550"/>
              <a:gd name="connsiteX12" fmla="*/ 333375 w 1451669"/>
              <a:gd name="connsiteY12" fmla="*/ 762000 h 971550"/>
              <a:gd name="connsiteX13" fmla="*/ 361950 w 1451669"/>
              <a:gd name="connsiteY13" fmla="*/ 800100 h 971550"/>
              <a:gd name="connsiteX14" fmla="*/ 390525 w 1451669"/>
              <a:gd name="connsiteY14" fmla="*/ 828675 h 971550"/>
              <a:gd name="connsiteX15" fmla="*/ 466725 w 1451669"/>
              <a:gd name="connsiteY15" fmla="*/ 838200 h 971550"/>
              <a:gd name="connsiteX16" fmla="*/ 552450 w 1451669"/>
              <a:gd name="connsiteY16" fmla="*/ 876300 h 971550"/>
              <a:gd name="connsiteX17" fmla="*/ 619125 w 1451669"/>
              <a:gd name="connsiteY17" fmla="*/ 904875 h 971550"/>
              <a:gd name="connsiteX18" fmla="*/ 685800 w 1451669"/>
              <a:gd name="connsiteY18" fmla="*/ 923925 h 971550"/>
              <a:gd name="connsiteX19" fmla="*/ 752475 w 1451669"/>
              <a:gd name="connsiteY19" fmla="*/ 971550 h 971550"/>
              <a:gd name="connsiteX20" fmla="*/ 990600 w 1451669"/>
              <a:gd name="connsiteY20" fmla="*/ 957262 h 971550"/>
              <a:gd name="connsiteX21" fmla="*/ 1066800 w 1451669"/>
              <a:gd name="connsiteY21" fmla="*/ 923925 h 971550"/>
              <a:gd name="connsiteX22" fmla="*/ 1143000 w 1451669"/>
              <a:gd name="connsiteY22" fmla="*/ 904875 h 971550"/>
              <a:gd name="connsiteX23" fmla="*/ 1200150 w 1451669"/>
              <a:gd name="connsiteY23" fmla="*/ 885825 h 971550"/>
              <a:gd name="connsiteX24" fmla="*/ 1238250 w 1451669"/>
              <a:gd name="connsiteY24" fmla="*/ 828675 h 971550"/>
              <a:gd name="connsiteX25" fmla="*/ 1257300 w 1451669"/>
              <a:gd name="connsiteY25" fmla="*/ 800100 h 971550"/>
              <a:gd name="connsiteX26" fmla="*/ 1304925 w 1451669"/>
              <a:gd name="connsiteY26" fmla="*/ 714375 h 971550"/>
              <a:gd name="connsiteX27" fmla="*/ 1333500 w 1451669"/>
              <a:gd name="connsiteY27" fmla="*/ 628650 h 971550"/>
              <a:gd name="connsiteX28" fmla="*/ 1343025 w 1451669"/>
              <a:gd name="connsiteY28" fmla="*/ 600075 h 971550"/>
              <a:gd name="connsiteX29" fmla="*/ 1390650 w 1451669"/>
              <a:gd name="connsiteY29" fmla="*/ 542925 h 971550"/>
              <a:gd name="connsiteX30" fmla="*/ 1400175 w 1451669"/>
              <a:gd name="connsiteY30" fmla="*/ 514350 h 971550"/>
              <a:gd name="connsiteX31" fmla="*/ 1419225 w 1451669"/>
              <a:gd name="connsiteY31" fmla="*/ 485775 h 971550"/>
              <a:gd name="connsiteX32" fmla="*/ 1438275 w 1451669"/>
              <a:gd name="connsiteY32" fmla="*/ 428625 h 971550"/>
              <a:gd name="connsiteX33" fmla="*/ 1447800 w 1451669"/>
              <a:gd name="connsiteY33" fmla="*/ 266700 h 971550"/>
              <a:gd name="connsiteX34" fmla="*/ 1371600 w 1451669"/>
              <a:gd name="connsiteY34" fmla="*/ 0 h 971550"/>
              <a:gd name="connsiteX0" fmla="*/ 1371600 w 1451669"/>
              <a:gd name="connsiteY0" fmla="*/ 0 h 974187"/>
              <a:gd name="connsiteX1" fmla="*/ 0 w 1451669"/>
              <a:gd name="connsiteY1" fmla="*/ 190500 h 974187"/>
              <a:gd name="connsiteX2" fmla="*/ 47625 w 1451669"/>
              <a:gd name="connsiteY2" fmla="*/ 419100 h 974187"/>
              <a:gd name="connsiteX3" fmla="*/ 57150 w 1451669"/>
              <a:gd name="connsiteY3" fmla="*/ 447675 h 974187"/>
              <a:gd name="connsiteX4" fmla="*/ 66675 w 1451669"/>
              <a:gd name="connsiteY4" fmla="*/ 476250 h 974187"/>
              <a:gd name="connsiteX5" fmla="*/ 95250 w 1451669"/>
              <a:gd name="connsiteY5" fmla="*/ 504825 h 974187"/>
              <a:gd name="connsiteX6" fmla="*/ 123825 w 1451669"/>
              <a:gd name="connsiteY6" fmla="*/ 561975 h 974187"/>
              <a:gd name="connsiteX7" fmla="*/ 180975 w 1451669"/>
              <a:gd name="connsiteY7" fmla="*/ 590550 h 974187"/>
              <a:gd name="connsiteX8" fmla="*/ 209550 w 1451669"/>
              <a:gd name="connsiteY8" fmla="*/ 628650 h 974187"/>
              <a:gd name="connsiteX9" fmla="*/ 228600 w 1451669"/>
              <a:gd name="connsiteY9" fmla="*/ 657225 h 974187"/>
              <a:gd name="connsiteX10" fmla="*/ 257175 w 1451669"/>
              <a:gd name="connsiteY10" fmla="*/ 676275 h 974187"/>
              <a:gd name="connsiteX11" fmla="*/ 276225 w 1451669"/>
              <a:gd name="connsiteY11" fmla="*/ 704850 h 974187"/>
              <a:gd name="connsiteX12" fmla="*/ 333375 w 1451669"/>
              <a:gd name="connsiteY12" fmla="*/ 762000 h 974187"/>
              <a:gd name="connsiteX13" fmla="*/ 361950 w 1451669"/>
              <a:gd name="connsiteY13" fmla="*/ 800100 h 974187"/>
              <a:gd name="connsiteX14" fmla="*/ 390525 w 1451669"/>
              <a:gd name="connsiteY14" fmla="*/ 828675 h 974187"/>
              <a:gd name="connsiteX15" fmla="*/ 466725 w 1451669"/>
              <a:gd name="connsiteY15" fmla="*/ 838200 h 974187"/>
              <a:gd name="connsiteX16" fmla="*/ 552450 w 1451669"/>
              <a:gd name="connsiteY16" fmla="*/ 876300 h 974187"/>
              <a:gd name="connsiteX17" fmla="*/ 619125 w 1451669"/>
              <a:gd name="connsiteY17" fmla="*/ 904875 h 974187"/>
              <a:gd name="connsiteX18" fmla="*/ 752475 w 1451669"/>
              <a:gd name="connsiteY18" fmla="*/ 971550 h 974187"/>
              <a:gd name="connsiteX19" fmla="*/ 990600 w 1451669"/>
              <a:gd name="connsiteY19" fmla="*/ 957262 h 974187"/>
              <a:gd name="connsiteX20" fmla="*/ 1066800 w 1451669"/>
              <a:gd name="connsiteY20" fmla="*/ 923925 h 974187"/>
              <a:gd name="connsiteX21" fmla="*/ 1143000 w 1451669"/>
              <a:gd name="connsiteY21" fmla="*/ 904875 h 974187"/>
              <a:gd name="connsiteX22" fmla="*/ 1200150 w 1451669"/>
              <a:gd name="connsiteY22" fmla="*/ 885825 h 974187"/>
              <a:gd name="connsiteX23" fmla="*/ 1238250 w 1451669"/>
              <a:gd name="connsiteY23" fmla="*/ 828675 h 974187"/>
              <a:gd name="connsiteX24" fmla="*/ 1257300 w 1451669"/>
              <a:gd name="connsiteY24" fmla="*/ 800100 h 974187"/>
              <a:gd name="connsiteX25" fmla="*/ 1304925 w 1451669"/>
              <a:gd name="connsiteY25" fmla="*/ 714375 h 974187"/>
              <a:gd name="connsiteX26" fmla="*/ 1333500 w 1451669"/>
              <a:gd name="connsiteY26" fmla="*/ 628650 h 974187"/>
              <a:gd name="connsiteX27" fmla="*/ 1343025 w 1451669"/>
              <a:gd name="connsiteY27" fmla="*/ 600075 h 974187"/>
              <a:gd name="connsiteX28" fmla="*/ 1390650 w 1451669"/>
              <a:gd name="connsiteY28" fmla="*/ 542925 h 974187"/>
              <a:gd name="connsiteX29" fmla="*/ 1400175 w 1451669"/>
              <a:gd name="connsiteY29" fmla="*/ 514350 h 974187"/>
              <a:gd name="connsiteX30" fmla="*/ 1419225 w 1451669"/>
              <a:gd name="connsiteY30" fmla="*/ 485775 h 974187"/>
              <a:gd name="connsiteX31" fmla="*/ 1438275 w 1451669"/>
              <a:gd name="connsiteY31" fmla="*/ 428625 h 974187"/>
              <a:gd name="connsiteX32" fmla="*/ 1447800 w 1451669"/>
              <a:gd name="connsiteY32" fmla="*/ 266700 h 974187"/>
              <a:gd name="connsiteX33" fmla="*/ 1371600 w 1451669"/>
              <a:gd name="connsiteY33" fmla="*/ 0 h 974187"/>
              <a:gd name="connsiteX0" fmla="*/ 1371600 w 1451669"/>
              <a:gd name="connsiteY0" fmla="*/ 0 h 974187"/>
              <a:gd name="connsiteX1" fmla="*/ 0 w 1451669"/>
              <a:gd name="connsiteY1" fmla="*/ 190500 h 974187"/>
              <a:gd name="connsiteX2" fmla="*/ 47625 w 1451669"/>
              <a:gd name="connsiteY2" fmla="*/ 419100 h 974187"/>
              <a:gd name="connsiteX3" fmla="*/ 57150 w 1451669"/>
              <a:gd name="connsiteY3" fmla="*/ 447675 h 974187"/>
              <a:gd name="connsiteX4" fmla="*/ 66675 w 1451669"/>
              <a:gd name="connsiteY4" fmla="*/ 476250 h 974187"/>
              <a:gd name="connsiteX5" fmla="*/ 95250 w 1451669"/>
              <a:gd name="connsiteY5" fmla="*/ 504825 h 974187"/>
              <a:gd name="connsiteX6" fmla="*/ 123825 w 1451669"/>
              <a:gd name="connsiteY6" fmla="*/ 561975 h 974187"/>
              <a:gd name="connsiteX7" fmla="*/ 180975 w 1451669"/>
              <a:gd name="connsiteY7" fmla="*/ 590550 h 974187"/>
              <a:gd name="connsiteX8" fmla="*/ 209550 w 1451669"/>
              <a:gd name="connsiteY8" fmla="*/ 628650 h 974187"/>
              <a:gd name="connsiteX9" fmla="*/ 228600 w 1451669"/>
              <a:gd name="connsiteY9" fmla="*/ 657225 h 974187"/>
              <a:gd name="connsiteX10" fmla="*/ 257175 w 1451669"/>
              <a:gd name="connsiteY10" fmla="*/ 676275 h 974187"/>
              <a:gd name="connsiteX11" fmla="*/ 276225 w 1451669"/>
              <a:gd name="connsiteY11" fmla="*/ 704850 h 974187"/>
              <a:gd name="connsiteX12" fmla="*/ 333375 w 1451669"/>
              <a:gd name="connsiteY12" fmla="*/ 762000 h 974187"/>
              <a:gd name="connsiteX13" fmla="*/ 361950 w 1451669"/>
              <a:gd name="connsiteY13" fmla="*/ 800100 h 974187"/>
              <a:gd name="connsiteX14" fmla="*/ 390525 w 1451669"/>
              <a:gd name="connsiteY14" fmla="*/ 828675 h 974187"/>
              <a:gd name="connsiteX15" fmla="*/ 552450 w 1451669"/>
              <a:gd name="connsiteY15" fmla="*/ 876300 h 974187"/>
              <a:gd name="connsiteX16" fmla="*/ 619125 w 1451669"/>
              <a:gd name="connsiteY16" fmla="*/ 904875 h 974187"/>
              <a:gd name="connsiteX17" fmla="*/ 752475 w 1451669"/>
              <a:gd name="connsiteY17" fmla="*/ 971550 h 974187"/>
              <a:gd name="connsiteX18" fmla="*/ 990600 w 1451669"/>
              <a:gd name="connsiteY18" fmla="*/ 957262 h 974187"/>
              <a:gd name="connsiteX19" fmla="*/ 1066800 w 1451669"/>
              <a:gd name="connsiteY19" fmla="*/ 923925 h 974187"/>
              <a:gd name="connsiteX20" fmla="*/ 1143000 w 1451669"/>
              <a:gd name="connsiteY20" fmla="*/ 904875 h 974187"/>
              <a:gd name="connsiteX21" fmla="*/ 1200150 w 1451669"/>
              <a:gd name="connsiteY21" fmla="*/ 885825 h 974187"/>
              <a:gd name="connsiteX22" fmla="*/ 1238250 w 1451669"/>
              <a:gd name="connsiteY22" fmla="*/ 828675 h 974187"/>
              <a:gd name="connsiteX23" fmla="*/ 1257300 w 1451669"/>
              <a:gd name="connsiteY23" fmla="*/ 800100 h 974187"/>
              <a:gd name="connsiteX24" fmla="*/ 1304925 w 1451669"/>
              <a:gd name="connsiteY24" fmla="*/ 714375 h 974187"/>
              <a:gd name="connsiteX25" fmla="*/ 1333500 w 1451669"/>
              <a:gd name="connsiteY25" fmla="*/ 628650 h 974187"/>
              <a:gd name="connsiteX26" fmla="*/ 1343025 w 1451669"/>
              <a:gd name="connsiteY26" fmla="*/ 600075 h 974187"/>
              <a:gd name="connsiteX27" fmla="*/ 1390650 w 1451669"/>
              <a:gd name="connsiteY27" fmla="*/ 542925 h 974187"/>
              <a:gd name="connsiteX28" fmla="*/ 1400175 w 1451669"/>
              <a:gd name="connsiteY28" fmla="*/ 514350 h 974187"/>
              <a:gd name="connsiteX29" fmla="*/ 1419225 w 1451669"/>
              <a:gd name="connsiteY29" fmla="*/ 485775 h 974187"/>
              <a:gd name="connsiteX30" fmla="*/ 1438275 w 1451669"/>
              <a:gd name="connsiteY30" fmla="*/ 428625 h 974187"/>
              <a:gd name="connsiteX31" fmla="*/ 1447800 w 1451669"/>
              <a:gd name="connsiteY31" fmla="*/ 266700 h 974187"/>
              <a:gd name="connsiteX32" fmla="*/ 1371600 w 1451669"/>
              <a:gd name="connsiteY32" fmla="*/ 0 h 974187"/>
              <a:gd name="connsiteX0" fmla="*/ 1371600 w 1451669"/>
              <a:gd name="connsiteY0" fmla="*/ 0 h 974187"/>
              <a:gd name="connsiteX1" fmla="*/ 0 w 1451669"/>
              <a:gd name="connsiteY1" fmla="*/ 190500 h 974187"/>
              <a:gd name="connsiteX2" fmla="*/ 47625 w 1451669"/>
              <a:gd name="connsiteY2" fmla="*/ 419100 h 974187"/>
              <a:gd name="connsiteX3" fmla="*/ 57150 w 1451669"/>
              <a:gd name="connsiteY3" fmla="*/ 447675 h 974187"/>
              <a:gd name="connsiteX4" fmla="*/ 66675 w 1451669"/>
              <a:gd name="connsiteY4" fmla="*/ 476250 h 974187"/>
              <a:gd name="connsiteX5" fmla="*/ 95250 w 1451669"/>
              <a:gd name="connsiteY5" fmla="*/ 504825 h 974187"/>
              <a:gd name="connsiteX6" fmla="*/ 123825 w 1451669"/>
              <a:gd name="connsiteY6" fmla="*/ 561975 h 974187"/>
              <a:gd name="connsiteX7" fmla="*/ 180975 w 1451669"/>
              <a:gd name="connsiteY7" fmla="*/ 590550 h 974187"/>
              <a:gd name="connsiteX8" fmla="*/ 209550 w 1451669"/>
              <a:gd name="connsiteY8" fmla="*/ 628650 h 974187"/>
              <a:gd name="connsiteX9" fmla="*/ 228600 w 1451669"/>
              <a:gd name="connsiteY9" fmla="*/ 657225 h 974187"/>
              <a:gd name="connsiteX10" fmla="*/ 257175 w 1451669"/>
              <a:gd name="connsiteY10" fmla="*/ 676275 h 974187"/>
              <a:gd name="connsiteX11" fmla="*/ 276225 w 1451669"/>
              <a:gd name="connsiteY11" fmla="*/ 704850 h 974187"/>
              <a:gd name="connsiteX12" fmla="*/ 333375 w 1451669"/>
              <a:gd name="connsiteY12" fmla="*/ 762000 h 974187"/>
              <a:gd name="connsiteX13" fmla="*/ 361950 w 1451669"/>
              <a:gd name="connsiteY13" fmla="*/ 800100 h 974187"/>
              <a:gd name="connsiteX14" fmla="*/ 552450 w 1451669"/>
              <a:gd name="connsiteY14" fmla="*/ 876300 h 974187"/>
              <a:gd name="connsiteX15" fmla="*/ 619125 w 1451669"/>
              <a:gd name="connsiteY15" fmla="*/ 904875 h 974187"/>
              <a:gd name="connsiteX16" fmla="*/ 752475 w 1451669"/>
              <a:gd name="connsiteY16" fmla="*/ 971550 h 974187"/>
              <a:gd name="connsiteX17" fmla="*/ 990600 w 1451669"/>
              <a:gd name="connsiteY17" fmla="*/ 957262 h 974187"/>
              <a:gd name="connsiteX18" fmla="*/ 1066800 w 1451669"/>
              <a:gd name="connsiteY18" fmla="*/ 923925 h 974187"/>
              <a:gd name="connsiteX19" fmla="*/ 1143000 w 1451669"/>
              <a:gd name="connsiteY19" fmla="*/ 904875 h 974187"/>
              <a:gd name="connsiteX20" fmla="*/ 1200150 w 1451669"/>
              <a:gd name="connsiteY20" fmla="*/ 885825 h 974187"/>
              <a:gd name="connsiteX21" fmla="*/ 1238250 w 1451669"/>
              <a:gd name="connsiteY21" fmla="*/ 828675 h 974187"/>
              <a:gd name="connsiteX22" fmla="*/ 1257300 w 1451669"/>
              <a:gd name="connsiteY22" fmla="*/ 800100 h 974187"/>
              <a:gd name="connsiteX23" fmla="*/ 1304925 w 1451669"/>
              <a:gd name="connsiteY23" fmla="*/ 714375 h 974187"/>
              <a:gd name="connsiteX24" fmla="*/ 1333500 w 1451669"/>
              <a:gd name="connsiteY24" fmla="*/ 628650 h 974187"/>
              <a:gd name="connsiteX25" fmla="*/ 1343025 w 1451669"/>
              <a:gd name="connsiteY25" fmla="*/ 600075 h 974187"/>
              <a:gd name="connsiteX26" fmla="*/ 1390650 w 1451669"/>
              <a:gd name="connsiteY26" fmla="*/ 542925 h 974187"/>
              <a:gd name="connsiteX27" fmla="*/ 1400175 w 1451669"/>
              <a:gd name="connsiteY27" fmla="*/ 514350 h 974187"/>
              <a:gd name="connsiteX28" fmla="*/ 1419225 w 1451669"/>
              <a:gd name="connsiteY28" fmla="*/ 485775 h 974187"/>
              <a:gd name="connsiteX29" fmla="*/ 1438275 w 1451669"/>
              <a:gd name="connsiteY29" fmla="*/ 428625 h 974187"/>
              <a:gd name="connsiteX30" fmla="*/ 1447800 w 1451669"/>
              <a:gd name="connsiteY30" fmla="*/ 266700 h 974187"/>
              <a:gd name="connsiteX31" fmla="*/ 1371600 w 1451669"/>
              <a:gd name="connsiteY31" fmla="*/ 0 h 974187"/>
              <a:gd name="connsiteX0" fmla="*/ 1371600 w 1451669"/>
              <a:gd name="connsiteY0" fmla="*/ 0 h 974187"/>
              <a:gd name="connsiteX1" fmla="*/ 0 w 1451669"/>
              <a:gd name="connsiteY1" fmla="*/ 190500 h 974187"/>
              <a:gd name="connsiteX2" fmla="*/ 47625 w 1451669"/>
              <a:gd name="connsiteY2" fmla="*/ 419100 h 974187"/>
              <a:gd name="connsiteX3" fmla="*/ 57150 w 1451669"/>
              <a:gd name="connsiteY3" fmla="*/ 447675 h 974187"/>
              <a:gd name="connsiteX4" fmla="*/ 66675 w 1451669"/>
              <a:gd name="connsiteY4" fmla="*/ 476250 h 974187"/>
              <a:gd name="connsiteX5" fmla="*/ 95250 w 1451669"/>
              <a:gd name="connsiteY5" fmla="*/ 504825 h 974187"/>
              <a:gd name="connsiteX6" fmla="*/ 123825 w 1451669"/>
              <a:gd name="connsiteY6" fmla="*/ 561975 h 974187"/>
              <a:gd name="connsiteX7" fmla="*/ 180975 w 1451669"/>
              <a:gd name="connsiteY7" fmla="*/ 590550 h 974187"/>
              <a:gd name="connsiteX8" fmla="*/ 209550 w 1451669"/>
              <a:gd name="connsiteY8" fmla="*/ 628650 h 974187"/>
              <a:gd name="connsiteX9" fmla="*/ 228600 w 1451669"/>
              <a:gd name="connsiteY9" fmla="*/ 657225 h 974187"/>
              <a:gd name="connsiteX10" fmla="*/ 276225 w 1451669"/>
              <a:gd name="connsiteY10" fmla="*/ 704850 h 974187"/>
              <a:gd name="connsiteX11" fmla="*/ 333375 w 1451669"/>
              <a:gd name="connsiteY11" fmla="*/ 762000 h 974187"/>
              <a:gd name="connsiteX12" fmla="*/ 361950 w 1451669"/>
              <a:gd name="connsiteY12" fmla="*/ 800100 h 974187"/>
              <a:gd name="connsiteX13" fmla="*/ 552450 w 1451669"/>
              <a:gd name="connsiteY13" fmla="*/ 876300 h 974187"/>
              <a:gd name="connsiteX14" fmla="*/ 619125 w 1451669"/>
              <a:gd name="connsiteY14" fmla="*/ 904875 h 974187"/>
              <a:gd name="connsiteX15" fmla="*/ 752475 w 1451669"/>
              <a:gd name="connsiteY15" fmla="*/ 971550 h 974187"/>
              <a:gd name="connsiteX16" fmla="*/ 990600 w 1451669"/>
              <a:gd name="connsiteY16" fmla="*/ 957262 h 974187"/>
              <a:gd name="connsiteX17" fmla="*/ 1066800 w 1451669"/>
              <a:gd name="connsiteY17" fmla="*/ 923925 h 974187"/>
              <a:gd name="connsiteX18" fmla="*/ 1143000 w 1451669"/>
              <a:gd name="connsiteY18" fmla="*/ 904875 h 974187"/>
              <a:gd name="connsiteX19" fmla="*/ 1200150 w 1451669"/>
              <a:gd name="connsiteY19" fmla="*/ 885825 h 974187"/>
              <a:gd name="connsiteX20" fmla="*/ 1238250 w 1451669"/>
              <a:gd name="connsiteY20" fmla="*/ 828675 h 974187"/>
              <a:gd name="connsiteX21" fmla="*/ 1257300 w 1451669"/>
              <a:gd name="connsiteY21" fmla="*/ 800100 h 974187"/>
              <a:gd name="connsiteX22" fmla="*/ 1304925 w 1451669"/>
              <a:gd name="connsiteY22" fmla="*/ 714375 h 974187"/>
              <a:gd name="connsiteX23" fmla="*/ 1333500 w 1451669"/>
              <a:gd name="connsiteY23" fmla="*/ 628650 h 974187"/>
              <a:gd name="connsiteX24" fmla="*/ 1343025 w 1451669"/>
              <a:gd name="connsiteY24" fmla="*/ 600075 h 974187"/>
              <a:gd name="connsiteX25" fmla="*/ 1390650 w 1451669"/>
              <a:gd name="connsiteY25" fmla="*/ 542925 h 974187"/>
              <a:gd name="connsiteX26" fmla="*/ 1400175 w 1451669"/>
              <a:gd name="connsiteY26" fmla="*/ 514350 h 974187"/>
              <a:gd name="connsiteX27" fmla="*/ 1419225 w 1451669"/>
              <a:gd name="connsiteY27" fmla="*/ 485775 h 974187"/>
              <a:gd name="connsiteX28" fmla="*/ 1438275 w 1451669"/>
              <a:gd name="connsiteY28" fmla="*/ 428625 h 974187"/>
              <a:gd name="connsiteX29" fmla="*/ 1447800 w 1451669"/>
              <a:gd name="connsiteY29" fmla="*/ 266700 h 974187"/>
              <a:gd name="connsiteX30" fmla="*/ 1371600 w 1451669"/>
              <a:gd name="connsiteY30" fmla="*/ 0 h 974187"/>
              <a:gd name="connsiteX0" fmla="*/ 1371600 w 1451669"/>
              <a:gd name="connsiteY0" fmla="*/ 0 h 974187"/>
              <a:gd name="connsiteX1" fmla="*/ 0 w 1451669"/>
              <a:gd name="connsiteY1" fmla="*/ 190500 h 974187"/>
              <a:gd name="connsiteX2" fmla="*/ 47625 w 1451669"/>
              <a:gd name="connsiteY2" fmla="*/ 419100 h 974187"/>
              <a:gd name="connsiteX3" fmla="*/ 57150 w 1451669"/>
              <a:gd name="connsiteY3" fmla="*/ 447675 h 974187"/>
              <a:gd name="connsiteX4" fmla="*/ 66675 w 1451669"/>
              <a:gd name="connsiteY4" fmla="*/ 476250 h 974187"/>
              <a:gd name="connsiteX5" fmla="*/ 95250 w 1451669"/>
              <a:gd name="connsiteY5" fmla="*/ 504825 h 974187"/>
              <a:gd name="connsiteX6" fmla="*/ 123825 w 1451669"/>
              <a:gd name="connsiteY6" fmla="*/ 561975 h 974187"/>
              <a:gd name="connsiteX7" fmla="*/ 209550 w 1451669"/>
              <a:gd name="connsiteY7" fmla="*/ 628650 h 974187"/>
              <a:gd name="connsiteX8" fmla="*/ 228600 w 1451669"/>
              <a:gd name="connsiteY8" fmla="*/ 657225 h 974187"/>
              <a:gd name="connsiteX9" fmla="*/ 276225 w 1451669"/>
              <a:gd name="connsiteY9" fmla="*/ 704850 h 974187"/>
              <a:gd name="connsiteX10" fmla="*/ 333375 w 1451669"/>
              <a:gd name="connsiteY10" fmla="*/ 762000 h 974187"/>
              <a:gd name="connsiteX11" fmla="*/ 361950 w 1451669"/>
              <a:gd name="connsiteY11" fmla="*/ 800100 h 974187"/>
              <a:gd name="connsiteX12" fmla="*/ 552450 w 1451669"/>
              <a:gd name="connsiteY12" fmla="*/ 876300 h 974187"/>
              <a:gd name="connsiteX13" fmla="*/ 619125 w 1451669"/>
              <a:gd name="connsiteY13" fmla="*/ 904875 h 974187"/>
              <a:gd name="connsiteX14" fmla="*/ 752475 w 1451669"/>
              <a:gd name="connsiteY14" fmla="*/ 971550 h 974187"/>
              <a:gd name="connsiteX15" fmla="*/ 990600 w 1451669"/>
              <a:gd name="connsiteY15" fmla="*/ 957262 h 974187"/>
              <a:gd name="connsiteX16" fmla="*/ 1066800 w 1451669"/>
              <a:gd name="connsiteY16" fmla="*/ 923925 h 974187"/>
              <a:gd name="connsiteX17" fmla="*/ 1143000 w 1451669"/>
              <a:gd name="connsiteY17" fmla="*/ 904875 h 974187"/>
              <a:gd name="connsiteX18" fmla="*/ 1200150 w 1451669"/>
              <a:gd name="connsiteY18" fmla="*/ 885825 h 974187"/>
              <a:gd name="connsiteX19" fmla="*/ 1238250 w 1451669"/>
              <a:gd name="connsiteY19" fmla="*/ 828675 h 974187"/>
              <a:gd name="connsiteX20" fmla="*/ 1257300 w 1451669"/>
              <a:gd name="connsiteY20" fmla="*/ 800100 h 974187"/>
              <a:gd name="connsiteX21" fmla="*/ 1304925 w 1451669"/>
              <a:gd name="connsiteY21" fmla="*/ 714375 h 974187"/>
              <a:gd name="connsiteX22" fmla="*/ 1333500 w 1451669"/>
              <a:gd name="connsiteY22" fmla="*/ 628650 h 974187"/>
              <a:gd name="connsiteX23" fmla="*/ 1343025 w 1451669"/>
              <a:gd name="connsiteY23" fmla="*/ 600075 h 974187"/>
              <a:gd name="connsiteX24" fmla="*/ 1390650 w 1451669"/>
              <a:gd name="connsiteY24" fmla="*/ 542925 h 974187"/>
              <a:gd name="connsiteX25" fmla="*/ 1400175 w 1451669"/>
              <a:gd name="connsiteY25" fmla="*/ 514350 h 974187"/>
              <a:gd name="connsiteX26" fmla="*/ 1419225 w 1451669"/>
              <a:gd name="connsiteY26" fmla="*/ 485775 h 974187"/>
              <a:gd name="connsiteX27" fmla="*/ 1438275 w 1451669"/>
              <a:gd name="connsiteY27" fmla="*/ 428625 h 974187"/>
              <a:gd name="connsiteX28" fmla="*/ 1447800 w 1451669"/>
              <a:gd name="connsiteY28" fmla="*/ 266700 h 974187"/>
              <a:gd name="connsiteX29" fmla="*/ 1371600 w 1451669"/>
              <a:gd name="connsiteY29" fmla="*/ 0 h 974187"/>
              <a:gd name="connsiteX0" fmla="*/ 1371600 w 1451669"/>
              <a:gd name="connsiteY0" fmla="*/ 0 h 974187"/>
              <a:gd name="connsiteX1" fmla="*/ 0 w 1451669"/>
              <a:gd name="connsiteY1" fmla="*/ 190500 h 974187"/>
              <a:gd name="connsiteX2" fmla="*/ 47625 w 1451669"/>
              <a:gd name="connsiteY2" fmla="*/ 419100 h 974187"/>
              <a:gd name="connsiteX3" fmla="*/ 66675 w 1451669"/>
              <a:gd name="connsiteY3" fmla="*/ 476250 h 974187"/>
              <a:gd name="connsiteX4" fmla="*/ 95250 w 1451669"/>
              <a:gd name="connsiteY4" fmla="*/ 504825 h 974187"/>
              <a:gd name="connsiteX5" fmla="*/ 123825 w 1451669"/>
              <a:gd name="connsiteY5" fmla="*/ 561975 h 974187"/>
              <a:gd name="connsiteX6" fmla="*/ 209550 w 1451669"/>
              <a:gd name="connsiteY6" fmla="*/ 628650 h 974187"/>
              <a:gd name="connsiteX7" fmla="*/ 228600 w 1451669"/>
              <a:gd name="connsiteY7" fmla="*/ 657225 h 974187"/>
              <a:gd name="connsiteX8" fmla="*/ 276225 w 1451669"/>
              <a:gd name="connsiteY8" fmla="*/ 704850 h 974187"/>
              <a:gd name="connsiteX9" fmla="*/ 333375 w 1451669"/>
              <a:gd name="connsiteY9" fmla="*/ 762000 h 974187"/>
              <a:gd name="connsiteX10" fmla="*/ 361950 w 1451669"/>
              <a:gd name="connsiteY10" fmla="*/ 800100 h 974187"/>
              <a:gd name="connsiteX11" fmla="*/ 552450 w 1451669"/>
              <a:gd name="connsiteY11" fmla="*/ 876300 h 974187"/>
              <a:gd name="connsiteX12" fmla="*/ 619125 w 1451669"/>
              <a:gd name="connsiteY12" fmla="*/ 904875 h 974187"/>
              <a:gd name="connsiteX13" fmla="*/ 752475 w 1451669"/>
              <a:gd name="connsiteY13" fmla="*/ 971550 h 974187"/>
              <a:gd name="connsiteX14" fmla="*/ 990600 w 1451669"/>
              <a:gd name="connsiteY14" fmla="*/ 957262 h 974187"/>
              <a:gd name="connsiteX15" fmla="*/ 1066800 w 1451669"/>
              <a:gd name="connsiteY15" fmla="*/ 923925 h 974187"/>
              <a:gd name="connsiteX16" fmla="*/ 1143000 w 1451669"/>
              <a:gd name="connsiteY16" fmla="*/ 904875 h 974187"/>
              <a:gd name="connsiteX17" fmla="*/ 1200150 w 1451669"/>
              <a:gd name="connsiteY17" fmla="*/ 885825 h 974187"/>
              <a:gd name="connsiteX18" fmla="*/ 1238250 w 1451669"/>
              <a:gd name="connsiteY18" fmla="*/ 828675 h 974187"/>
              <a:gd name="connsiteX19" fmla="*/ 1257300 w 1451669"/>
              <a:gd name="connsiteY19" fmla="*/ 800100 h 974187"/>
              <a:gd name="connsiteX20" fmla="*/ 1304925 w 1451669"/>
              <a:gd name="connsiteY20" fmla="*/ 714375 h 974187"/>
              <a:gd name="connsiteX21" fmla="*/ 1333500 w 1451669"/>
              <a:gd name="connsiteY21" fmla="*/ 628650 h 974187"/>
              <a:gd name="connsiteX22" fmla="*/ 1343025 w 1451669"/>
              <a:gd name="connsiteY22" fmla="*/ 600075 h 974187"/>
              <a:gd name="connsiteX23" fmla="*/ 1390650 w 1451669"/>
              <a:gd name="connsiteY23" fmla="*/ 542925 h 974187"/>
              <a:gd name="connsiteX24" fmla="*/ 1400175 w 1451669"/>
              <a:gd name="connsiteY24" fmla="*/ 514350 h 974187"/>
              <a:gd name="connsiteX25" fmla="*/ 1419225 w 1451669"/>
              <a:gd name="connsiteY25" fmla="*/ 485775 h 974187"/>
              <a:gd name="connsiteX26" fmla="*/ 1438275 w 1451669"/>
              <a:gd name="connsiteY26" fmla="*/ 428625 h 974187"/>
              <a:gd name="connsiteX27" fmla="*/ 1447800 w 1451669"/>
              <a:gd name="connsiteY27" fmla="*/ 266700 h 974187"/>
              <a:gd name="connsiteX28" fmla="*/ 1371600 w 1451669"/>
              <a:gd name="connsiteY28" fmla="*/ 0 h 974187"/>
              <a:gd name="connsiteX0" fmla="*/ 1371600 w 1451669"/>
              <a:gd name="connsiteY0" fmla="*/ 0 h 974187"/>
              <a:gd name="connsiteX1" fmla="*/ 0 w 1451669"/>
              <a:gd name="connsiteY1" fmla="*/ 190500 h 974187"/>
              <a:gd name="connsiteX2" fmla="*/ 47625 w 1451669"/>
              <a:gd name="connsiteY2" fmla="*/ 419100 h 974187"/>
              <a:gd name="connsiteX3" fmla="*/ 95250 w 1451669"/>
              <a:gd name="connsiteY3" fmla="*/ 504825 h 974187"/>
              <a:gd name="connsiteX4" fmla="*/ 123825 w 1451669"/>
              <a:gd name="connsiteY4" fmla="*/ 561975 h 974187"/>
              <a:gd name="connsiteX5" fmla="*/ 209550 w 1451669"/>
              <a:gd name="connsiteY5" fmla="*/ 628650 h 974187"/>
              <a:gd name="connsiteX6" fmla="*/ 228600 w 1451669"/>
              <a:gd name="connsiteY6" fmla="*/ 657225 h 974187"/>
              <a:gd name="connsiteX7" fmla="*/ 276225 w 1451669"/>
              <a:gd name="connsiteY7" fmla="*/ 704850 h 974187"/>
              <a:gd name="connsiteX8" fmla="*/ 333375 w 1451669"/>
              <a:gd name="connsiteY8" fmla="*/ 762000 h 974187"/>
              <a:gd name="connsiteX9" fmla="*/ 361950 w 1451669"/>
              <a:gd name="connsiteY9" fmla="*/ 800100 h 974187"/>
              <a:gd name="connsiteX10" fmla="*/ 552450 w 1451669"/>
              <a:gd name="connsiteY10" fmla="*/ 876300 h 974187"/>
              <a:gd name="connsiteX11" fmla="*/ 619125 w 1451669"/>
              <a:gd name="connsiteY11" fmla="*/ 904875 h 974187"/>
              <a:gd name="connsiteX12" fmla="*/ 752475 w 1451669"/>
              <a:gd name="connsiteY12" fmla="*/ 971550 h 974187"/>
              <a:gd name="connsiteX13" fmla="*/ 990600 w 1451669"/>
              <a:gd name="connsiteY13" fmla="*/ 957262 h 974187"/>
              <a:gd name="connsiteX14" fmla="*/ 1066800 w 1451669"/>
              <a:gd name="connsiteY14" fmla="*/ 923925 h 974187"/>
              <a:gd name="connsiteX15" fmla="*/ 1143000 w 1451669"/>
              <a:gd name="connsiteY15" fmla="*/ 904875 h 974187"/>
              <a:gd name="connsiteX16" fmla="*/ 1200150 w 1451669"/>
              <a:gd name="connsiteY16" fmla="*/ 885825 h 974187"/>
              <a:gd name="connsiteX17" fmla="*/ 1238250 w 1451669"/>
              <a:gd name="connsiteY17" fmla="*/ 828675 h 974187"/>
              <a:gd name="connsiteX18" fmla="*/ 1257300 w 1451669"/>
              <a:gd name="connsiteY18" fmla="*/ 800100 h 974187"/>
              <a:gd name="connsiteX19" fmla="*/ 1304925 w 1451669"/>
              <a:gd name="connsiteY19" fmla="*/ 714375 h 974187"/>
              <a:gd name="connsiteX20" fmla="*/ 1333500 w 1451669"/>
              <a:gd name="connsiteY20" fmla="*/ 628650 h 974187"/>
              <a:gd name="connsiteX21" fmla="*/ 1343025 w 1451669"/>
              <a:gd name="connsiteY21" fmla="*/ 600075 h 974187"/>
              <a:gd name="connsiteX22" fmla="*/ 1390650 w 1451669"/>
              <a:gd name="connsiteY22" fmla="*/ 542925 h 974187"/>
              <a:gd name="connsiteX23" fmla="*/ 1400175 w 1451669"/>
              <a:gd name="connsiteY23" fmla="*/ 514350 h 974187"/>
              <a:gd name="connsiteX24" fmla="*/ 1419225 w 1451669"/>
              <a:gd name="connsiteY24" fmla="*/ 485775 h 974187"/>
              <a:gd name="connsiteX25" fmla="*/ 1438275 w 1451669"/>
              <a:gd name="connsiteY25" fmla="*/ 428625 h 974187"/>
              <a:gd name="connsiteX26" fmla="*/ 1447800 w 1451669"/>
              <a:gd name="connsiteY26" fmla="*/ 266700 h 974187"/>
              <a:gd name="connsiteX27" fmla="*/ 1371600 w 1451669"/>
              <a:gd name="connsiteY27" fmla="*/ 0 h 974187"/>
              <a:gd name="connsiteX0" fmla="*/ 1371600 w 1451669"/>
              <a:gd name="connsiteY0" fmla="*/ 0 h 974187"/>
              <a:gd name="connsiteX1" fmla="*/ 0 w 1451669"/>
              <a:gd name="connsiteY1" fmla="*/ 190500 h 974187"/>
              <a:gd name="connsiteX2" fmla="*/ 47625 w 1451669"/>
              <a:gd name="connsiteY2" fmla="*/ 419100 h 974187"/>
              <a:gd name="connsiteX3" fmla="*/ 95250 w 1451669"/>
              <a:gd name="connsiteY3" fmla="*/ 504825 h 974187"/>
              <a:gd name="connsiteX4" fmla="*/ 123825 w 1451669"/>
              <a:gd name="connsiteY4" fmla="*/ 561975 h 974187"/>
              <a:gd name="connsiteX5" fmla="*/ 209550 w 1451669"/>
              <a:gd name="connsiteY5" fmla="*/ 628650 h 974187"/>
              <a:gd name="connsiteX6" fmla="*/ 228600 w 1451669"/>
              <a:gd name="connsiteY6" fmla="*/ 657225 h 974187"/>
              <a:gd name="connsiteX7" fmla="*/ 276225 w 1451669"/>
              <a:gd name="connsiteY7" fmla="*/ 704850 h 974187"/>
              <a:gd name="connsiteX8" fmla="*/ 333375 w 1451669"/>
              <a:gd name="connsiteY8" fmla="*/ 762000 h 974187"/>
              <a:gd name="connsiteX9" fmla="*/ 361950 w 1451669"/>
              <a:gd name="connsiteY9" fmla="*/ 800100 h 974187"/>
              <a:gd name="connsiteX10" fmla="*/ 552450 w 1451669"/>
              <a:gd name="connsiteY10" fmla="*/ 876300 h 974187"/>
              <a:gd name="connsiteX11" fmla="*/ 619125 w 1451669"/>
              <a:gd name="connsiteY11" fmla="*/ 904875 h 974187"/>
              <a:gd name="connsiteX12" fmla="*/ 752475 w 1451669"/>
              <a:gd name="connsiteY12" fmla="*/ 971550 h 974187"/>
              <a:gd name="connsiteX13" fmla="*/ 990600 w 1451669"/>
              <a:gd name="connsiteY13" fmla="*/ 957262 h 974187"/>
              <a:gd name="connsiteX14" fmla="*/ 1066800 w 1451669"/>
              <a:gd name="connsiteY14" fmla="*/ 923925 h 974187"/>
              <a:gd name="connsiteX15" fmla="*/ 1143000 w 1451669"/>
              <a:gd name="connsiteY15" fmla="*/ 904875 h 974187"/>
              <a:gd name="connsiteX16" fmla="*/ 1200150 w 1451669"/>
              <a:gd name="connsiteY16" fmla="*/ 885825 h 974187"/>
              <a:gd name="connsiteX17" fmla="*/ 1257300 w 1451669"/>
              <a:gd name="connsiteY17" fmla="*/ 800100 h 974187"/>
              <a:gd name="connsiteX18" fmla="*/ 1304925 w 1451669"/>
              <a:gd name="connsiteY18" fmla="*/ 714375 h 974187"/>
              <a:gd name="connsiteX19" fmla="*/ 1333500 w 1451669"/>
              <a:gd name="connsiteY19" fmla="*/ 628650 h 974187"/>
              <a:gd name="connsiteX20" fmla="*/ 1343025 w 1451669"/>
              <a:gd name="connsiteY20" fmla="*/ 600075 h 974187"/>
              <a:gd name="connsiteX21" fmla="*/ 1390650 w 1451669"/>
              <a:gd name="connsiteY21" fmla="*/ 542925 h 974187"/>
              <a:gd name="connsiteX22" fmla="*/ 1400175 w 1451669"/>
              <a:gd name="connsiteY22" fmla="*/ 514350 h 974187"/>
              <a:gd name="connsiteX23" fmla="*/ 1419225 w 1451669"/>
              <a:gd name="connsiteY23" fmla="*/ 485775 h 974187"/>
              <a:gd name="connsiteX24" fmla="*/ 1438275 w 1451669"/>
              <a:gd name="connsiteY24" fmla="*/ 428625 h 974187"/>
              <a:gd name="connsiteX25" fmla="*/ 1447800 w 1451669"/>
              <a:gd name="connsiteY25" fmla="*/ 266700 h 974187"/>
              <a:gd name="connsiteX26" fmla="*/ 1371600 w 1451669"/>
              <a:gd name="connsiteY26" fmla="*/ 0 h 974187"/>
              <a:gd name="connsiteX0" fmla="*/ 1371600 w 1451669"/>
              <a:gd name="connsiteY0" fmla="*/ 0 h 974187"/>
              <a:gd name="connsiteX1" fmla="*/ 0 w 1451669"/>
              <a:gd name="connsiteY1" fmla="*/ 190500 h 974187"/>
              <a:gd name="connsiteX2" fmla="*/ 47625 w 1451669"/>
              <a:gd name="connsiteY2" fmla="*/ 419100 h 974187"/>
              <a:gd name="connsiteX3" fmla="*/ 95250 w 1451669"/>
              <a:gd name="connsiteY3" fmla="*/ 504825 h 974187"/>
              <a:gd name="connsiteX4" fmla="*/ 123825 w 1451669"/>
              <a:gd name="connsiteY4" fmla="*/ 561975 h 974187"/>
              <a:gd name="connsiteX5" fmla="*/ 209550 w 1451669"/>
              <a:gd name="connsiteY5" fmla="*/ 628650 h 974187"/>
              <a:gd name="connsiteX6" fmla="*/ 228600 w 1451669"/>
              <a:gd name="connsiteY6" fmla="*/ 657225 h 974187"/>
              <a:gd name="connsiteX7" fmla="*/ 276225 w 1451669"/>
              <a:gd name="connsiteY7" fmla="*/ 704850 h 974187"/>
              <a:gd name="connsiteX8" fmla="*/ 333375 w 1451669"/>
              <a:gd name="connsiteY8" fmla="*/ 762000 h 974187"/>
              <a:gd name="connsiteX9" fmla="*/ 361950 w 1451669"/>
              <a:gd name="connsiteY9" fmla="*/ 800100 h 974187"/>
              <a:gd name="connsiteX10" fmla="*/ 552450 w 1451669"/>
              <a:gd name="connsiteY10" fmla="*/ 876300 h 974187"/>
              <a:gd name="connsiteX11" fmla="*/ 619125 w 1451669"/>
              <a:gd name="connsiteY11" fmla="*/ 904875 h 974187"/>
              <a:gd name="connsiteX12" fmla="*/ 752475 w 1451669"/>
              <a:gd name="connsiteY12" fmla="*/ 971550 h 974187"/>
              <a:gd name="connsiteX13" fmla="*/ 990600 w 1451669"/>
              <a:gd name="connsiteY13" fmla="*/ 957262 h 974187"/>
              <a:gd name="connsiteX14" fmla="*/ 1066800 w 1451669"/>
              <a:gd name="connsiteY14" fmla="*/ 923925 h 974187"/>
              <a:gd name="connsiteX15" fmla="*/ 1200150 w 1451669"/>
              <a:gd name="connsiteY15" fmla="*/ 885825 h 974187"/>
              <a:gd name="connsiteX16" fmla="*/ 1257300 w 1451669"/>
              <a:gd name="connsiteY16" fmla="*/ 800100 h 974187"/>
              <a:gd name="connsiteX17" fmla="*/ 1304925 w 1451669"/>
              <a:gd name="connsiteY17" fmla="*/ 714375 h 974187"/>
              <a:gd name="connsiteX18" fmla="*/ 1333500 w 1451669"/>
              <a:gd name="connsiteY18" fmla="*/ 628650 h 974187"/>
              <a:gd name="connsiteX19" fmla="*/ 1343025 w 1451669"/>
              <a:gd name="connsiteY19" fmla="*/ 600075 h 974187"/>
              <a:gd name="connsiteX20" fmla="*/ 1390650 w 1451669"/>
              <a:gd name="connsiteY20" fmla="*/ 542925 h 974187"/>
              <a:gd name="connsiteX21" fmla="*/ 1400175 w 1451669"/>
              <a:gd name="connsiteY21" fmla="*/ 514350 h 974187"/>
              <a:gd name="connsiteX22" fmla="*/ 1419225 w 1451669"/>
              <a:gd name="connsiteY22" fmla="*/ 485775 h 974187"/>
              <a:gd name="connsiteX23" fmla="*/ 1438275 w 1451669"/>
              <a:gd name="connsiteY23" fmla="*/ 428625 h 974187"/>
              <a:gd name="connsiteX24" fmla="*/ 1447800 w 1451669"/>
              <a:gd name="connsiteY24" fmla="*/ 266700 h 974187"/>
              <a:gd name="connsiteX25" fmla="*/ 1371600 w 1451669"/>
              <a:gd name="connsiteY25" fmla="*/ 0 h 974187"/>
              <a:gd name="connsiteX0" fmla="*/ 1371600 w 1451669"/>
              <a:gd name="connsiteY0" fmla="*/ 0 h 975038"/>
              <a:gd name="connsiteX1" fmla="*/ 0 w 1451669"/>
              <a:gd name="connsiteY1" fmla="*/ 190500 h 975038"/>
              <a:gd name="connsiteX2" fmla="*/ 47625 w 1451669"/>
              <a:gd name="connsiteY2" fmla="*/ 419100 h 975038"/>
              <a:gd name="connsiteX3" fmla="*/ 95250 w 1451669"/>
              <a:gd name="connsiteY3" fmla="*/ 504825 h 975038"/>
              <a:gd name="connsiteX4" fmla="*/ 123825 w 1451669"/>
              <a:gd name="connsiteY4" fmla="*/ 561975 h 975038"/>
              <a:gd name="connsiteX5" fmla="*/ 209550 w 1451669"/>
              <a:gd name="connsiteY5" fmla="*/ 628650 h 975038"/>
              <a:gd name="connsiteX6" fmla="*/ 228600 w 1451669"/>
              <a:gd name="connsiteY6" fmla="*/ 657225 h 975038"/>
              <a:gd name="connsiteX7" fmla="*/ 276225 w 1451669"/>
              <a:gd name="connsiteY7" fmla="*/ 704850 h 975038"/>
              <a:gd name="connsiteX8" fmla="*/ 333375 w 1451669"/>
              <a:gd name="connsiteY8" fmla="*/ 762000 h 975038"/>
              <a:gd name="connsiteX9" fmla="*/ 361950 w 1451669"/>
              <a:gd name="connsiteY9" fmla="*/ 800100 h 975038"/>
              <a:gd name="connsiteX10" fmla="*/ 552450 w 1451669"/>
              <a:gd name="connsiteY10" fmla="*/ 876300 h 975038"/>
              <a:gd name="connsiteX11" fmla="*/ 619125 w 1451669"/>
              <a:gd name="connsiteY11" fmla="*/ 904875 h 975038"/>
              <a:gd name="connsiteX12" fmla="*/ 752475 w 1451669"/>
              <a:gd name="connsiteY12" fmla="*/ 971550 h 975038"/>
              <a:gd name="connsiteX13" fmla="*/ 990600 w 1451669"/>
              <a:gd name="connsiteY13" fmla="*/ 957262 h 975038"/>
              <a:gd name="connsiteX14" fmla="*/ 1200150 w 1451669"/>
              <a:gd name="connsiteY14" fmla="*/ 885825 h 975038"/>
              <a:gd name="connsiteX15" fmla="*/ 1257300 w 1451669"/>
              <a:gd name="connsiteY15" fmla="*/ 800100 h 975038"/>
              <a:gd name="connsiteX16" fmla="*/ 1304925 w 1451669"/>
              <a:gd name="connsiteY16" fmla="*/ 714375 h 975038"/>
              <a:gd name="connsiteX17" fmla="*/ 1333500 w 1451669"/>
              <a:gd name="connsiteY17" fmla="*/ 628650 h 975038"/>
              <a:gd name="connsiteX18" fmla="*/ 1343025 w 1451669"/>
              <a:gd name="connsiteY18" fmla="*/ 600075 h 975038"/>
              <a:gd name="connsiteX19" fmla="*/ 1390650 w 1451669"/>
              <a:gd name="connsiteY19" fmla="*/ 542925 h 975038"/>
              <a:gd name="connsiteX20" fmla="*/ 1400175 w 1451669"/>
              <a:gd name="connsiteY20" fmla="*/ 514350 h 975038"/>
              <a:gd name="connsiteX21" fmla="*/ 1419225 w 1451669"/>
              <a:gd name="connsiteY21" fmla="*/ 485775 h 975038"/>
              <a:gd name="connsiteX22" fmla="*/ 1438275 w 1451669"/>
              <a:gd name="connsiteY22" fmla="*/ 428625 h 975038"/>
              <a:gd name="connsiteX23" fmla="*/ 1447800 w 1451669"/>
              <a:gd name="connsiteY23" fmla="*/ 266700 h 975038"/>
              <a:gd name="connsiteX24" fmla="*/ 1371600 w 1451669"/>
              <a:gd name="connsiteY24" fmla="*/ 0 h 975038"/>
              <a:gd name="connsiteX0" fmla="*/ 1371600 w 1451669"/>
              <a:gd name="connsiteY0" fmla="*/ 0 h 975038"/>
              <a:gd name="connsiteX1" fmla="*/ 0 w 1451669"/>
              <a:gd name="connsiteY1" fmla="*/ 190500 h 975038"/>
              <a:gd name="connsiteX2" fmla="*/ 47625 w 1451669"/>
              <a:gd name="connsiteY2" fmla="*/ 419100 h 975038"/>
              <a:gd name="connsiteX3" fmla="*/ 95250 w 1451669"/>
              <a:gd name="connsiteY3" fmla="*/ 504825 h 975038"/>
              <a:gd name="connsiteX4" fmla="*/ 123825 w 1451669"/>
              <a:gd name="connsiteY4" fmla="*/ 561975 h 975038"/>
              <a:gd name="connsiteX5" fmla="*/ 209550 w 1451669"/>
              <a:gd name="connsiteY5" fmla="*/ 628650 h 975038"/>
              <a:gd name="connsiteX6" fmla="*/ 228600 w 1451669"/>
              <a:gd name="connsiteY6" fmla="*/ 657225 h 975038"/>
              <a:gd name="connsiteX7" fmla="*/ 276225 w 1451669"/>
              <a:gd name="connsiteY7" fmla="*/ 704850 h 975038"/>
              <a:gd name="connsiteX8" fmla="*/ 333375 w 1451669"/>
              <a:gd name="connsiteY8" fmla="*/ 762000 h 975038"/>
              <a:gd name="connsiteX9" fmla="*/ 361950 w 1451669"/>
              <a:gd name="connsiteY9" fmla="*/ 800100 h 975038"/>
              <a:gd name="connsiteX10" fmla="*/ 552450 w 1451669"/>
              <a:gd name="connsiteY10" fmla="*/ 876300 h 975038"/>
              <a:gd name="connsiteX11" fmla="*/ 550357 w 1451669"/>
              <a:gd name="connsiteY11" fmla="*/ 896359 h 975038"/>
              <a:gd name="connsiteX12" fmla="*/ 619125 w 1451669"/>
              <a:gd name="connsiteY12" fmla="*/ 904875 h 975038"/>
              <a:gd name="connsiteX13" fmla="*/ 752475 w 1451669"/>
              <a:gd name="connsiteY13" fmla="*/ 971550 h 975038"/>
              <a:gd name="connsiteX14" fmla="*/ 990600 w 1451669"/>
              <a:gd name="connsiteY14" fmla="*/ 957262 h 975038"/>
              <a:gd name="connsiteX15" fmla="*/ 1200150 w 1451669"/>
              <a:gd name="connsiteY15" fmla="*/ 885825 h 975038"/>
              <a:gd name="connsiteX16" fmla="*/ 1257300 w 1451669"/>
              <a:gd name="connsiteY16" fmla="*/ 800100 h 975038"/>
              <a:gd name="connsiteX17" fmla="*/ 1304925 w 1451669"/>
              <a:gd name="connsiteY17" fmla="*/ 714375 h 975038"/>
              <a:gd name="connsiteX18" fmla="*/ 1333500 w 1451669"/>
              <a:gd name="connsiteY18" fmla="*/ 628650 h 975038"/>
              <a:gd name="connsiteX19" fmla="*/ 1343025 w 1451669"/>
              <a:gd name="connsiteY19" fmla="*/ 600075 h 975038"/>
              <a:gd name="connsiteX20" fmla="*/ 1390650 w 1451669"/>
              <a:gd name="connsiteY20" fmla="*/ 542925 h 975038"/>
              <a:gd name="connsiteX21" fmla="*/ 1400175 w 1451669"/>
              <a:gd name="connsiteY21" fmla="*/ 514350 h 975038"/>
              <a:gd name="connsiteX22" fmla="*/ 1419225 w 1451669"/>
              <a:gd name="connsiteY22" fmla="*/ 485775 h 975038"/>
              <a:gd name="connsiteX23" fmla="*/ 1438275 w 1451669"/>
              <a:gd name="connsiteY23" fmla="*/ 428625 h 975038"/>
              <a:gd name="connsiteX24" fmla="*/ 1447800 w 1451669"/>
              <a:gd name="connsiteY24" fmla="*/ 266700 h 975038"/>
              <a:gd name="connsiteX25" fmla="*/ 1371600 w 1451669"/>
              <a:gd name="connsiteY25" fmla="*/ 0 h 975038"/>
              <a:gd name="connsiteX0" fmla="*/ 1371600 w 1451669"/>
              <a:gd name="connsiteY0" fmla="*/ 0 h 975038"/>
              <a:gd name="connsiteX1" fmla="*/ 0 w 1451669"/>
              <a:gd name="connsiteY1" fmla="*/ 190500 h 975038"/>
              <a:gd name="connsiteX2" fmla="*/ 47625 w 1451669"/>
              <a:gd name="connsiteY2" fmla="*/ 419100 h 975038"/>
              <a:gd name="connsiteX3" fmla="*/ 95250 w 1451669"/>
              <a:gd name="connsiteY3" fmla="*/ 504825 h 975038"/>
              <a:gd name="connsiteX4" fmla="*/ 123825 w 1451669"/>
              <a:gd name="connsiteY4" fmla="*/ 561975 h 975038"/>
              <a:gd name="connsiteX5" fmla="*/ 209550 w 1451669"/>
              <a:gd name="connsiteY5" fmla="*/ 628650 h 975038"/>
              <a:gd name="connsiteX6" fmla="*/ 228600 w 1451669"/>
              <a:gd name="connsiteY6" fmla="*/ 657225 h 975038"/>
              <a:gd name="connsiteX7" fmla="*/ 276225 w 1451669"/>
              <a:gd name="connsiteY7" fmla="*/ 704850 h 975038"/>
              <a:gd name="connsiteX8" fmla="*/ 333375 w 1451669"/>
              <a:gd name="connsiteY8" fmla="*/ 762000 h 975038"/>
              <a:gd name="connsiteX9" fmla="*/ 409575 w 1451669"/>
              <a:gd name="connsiteY9" fmla="*/ 819150 h 975038"/>
              <a:gd name="connsiteX10" fmla="*/ 552450 w 1451669"/>
              <a:gd name="connsiteY10" fmla="*/ 876300 h 975038"/>
              <a:gd name="connsiteX11" fmla="*/ 550357 w 1451669"/>
              <a:gd name="connsiteY11" fmla="*/ 896359 h 975038"/>
              <a:gd name="connsiteX12" fmla="*/ 619125 w 1451669"/>
              <a:gd name="connsiteY12" fmla="*/ 904875 h 975038"/>
              <a:gd name="connsiteX13" fmla="*/ 752475 w 1451669"/>
              <a:gd name="connsiteY13" fmla="*/ 971550 h 975038"/>
              <a:gd name="connsiteX14" fmla="*/ 990600 w 1451669"/>
              <a:gd name="connsiteY14" fmla="*/ 957262 h 975038"/>
              <a:gd name="connsiteX15" fmla="*/ 1200150 w 1451669"/>
              <a:gd name="connsiteY15" fmla="*/ 885825 h 975038"/>
              <a:gd name="connsiteX16" fmla="*/ 1257300 w 1451669"/>
              <a:gd name="connsiteY16" fmla="*/ 800100 h 975038"/>
              <a:gd name="connsiteX17" fmla="*/ 1304925 w 1451669"/>
              <a:gd name="connsiteY17" fmla="*/ 714375 h 975038"/>
              <a:gd name="connsiteX18" fmla="*/ 1333500 w 1451669"/>
              <a:gd name="connsiteY18" fmla="*/ 628650 h 975038"/>
              <a:gd name="connsiteX19" fmla="*/ 1343025 w 1451669"/>
              <a:gd name="connsiteY19" fmla="*/ 600075 h 975038"/>
              <a:gd name="connsiteX20" fmla="*/ 1390650 w 1451669"/>
              <a:gd name="connsiteY20" fmla="*/ 542925 h 975038"/>
              <a:gd name="connsiteX21" fmla="*/ 1400175 w 1451669"/>
              <a:gd name="connsiteY21" fmla="*/ 514350 h 975038"/>
              <a:gd name="connsiteX22" fmla="*/ 1419225 w 1451669"/>
              <a:gd name="connsiteY22" fmla="*/ 485775 h 975038"/>
              <a:gd name="connsiteX23" fmla="*/ 1438275 w 1451669"/>
              <a:gd name="connsiteY23" fmla="*/ 428625 h 975038"/>
              <a:gd name="connsiteX24" fmla="*/ 1447800 w 1451669"/>
              <a:gd name="connsiteY24" fmla="*/ 266700 h 975038"/>
              <a:gd name="connsiteX25" fmla="*/ 1371600 w 1451669"/>
              <a:gd name="connsiteY25" fmla="*/ 0 h 975038"/>
              <a:gd name="connsiteX0" fmla="*/ 1371600 w 1451669"/>
              <a:gd name="connsiteY0" fmla="*/ 0 h 975038"/>
              <a:gd name="connsiteX1" fmla="*/ 0 w 1451669"/>
              <a:gd name="connsiteY1" fmla="*/ 190500 h 975038"/>
              <a:gd name="connsiteX2" fmla="*/ 47625 w 1451669"/>
              <a:gd name="connsiteY2" fmla="*/ 419100 h 975038"/>
              <a:gd name="connsiteX3" fmla="*/ 95250 w 1451669"/>
              <a:gd name="connsiteY3" fmla="*/ 504825 h 975038"/>
              <a:gd name="connsiteX4" fmla="*/ 123825 w 1451669"/>
              <a:gd name="connsiteY4" fmla="*/ 561975 h 975038"/>
              <a:gd name="connsiteX5" fmla="*/ 209550 w 1451669"/>
              <a:gd name="connsiteY5" fmla="*/ 628650 h 975038"/>
              <a:gd name="connsiteX6" fmla="*/ 257175 w 1451669"/>
              <a:gd name="connsiteY6" fmla="*/ 633413 h 975038"/>
              <a:gd name="connsiteX7" fmla="*/ 276225 w 1451669"/>
              <a:gd name="connsiteY7" fmla="*/ 704850 h 975038"/>
              <a:gd name="connsiteX8" fmla="*/ 333375 w 1451669"/>
              <a:gd name="connsiteY8" fmla="*/ 762000 h 975038"/>
              <a:gd name="connsiteX9" fmla="*/ 409575 w 1451669"/>
              <a:gd name="connsiteY9" fmla="*/ 819150 h 975038"/>
              <a:gd name="connsiteX10" fmla="*/ 552450 w 1451669"/>
              <a:gd name="connsiteY10" fmla="*/ 876300 h 975038"/>
              <a:gd name="connsiteX11" fmla="*/ 550357 w 1451669"/>
              <a:gd name="connsiteY11" fmla="*/ 896359 h 975038"/>
              <a:gd name="connsiteX12" fmla="*/ 619125 w 1451669"/>
              <a:gd name="connsiteY12" fmla="*/ 904875 h 975038"/>
              <a:gd name="connsiteX13" fmla="*/ 752475 w 1451669"/>
              <a:gd name="connsiteY13" fmla="*/ 971550 h 975038"/>
              <a:gd name="connsiteX14" fmla="*/ 990600 w 1451669"/>
              <a:gd name="connsiteY14" fmla="*/ 957262 h 975038"/>
              <a:gd name="connsiteX15" fmla="*/ 1200150 w 1451669"/>
              <a:gd name="connsiteY15" fmla="*/ 885825 h 975038"/>
              <a:gd name="connsiteX16" fmla="*/ 1257300 w 1451669"/>
              <a:gd name="connsiteY16" fmla="*/ 800100 h 975038"/>
              <a:gd name="connsiteX17" fmla="*/ 1304925 w 1451669"/>
              <a:gd name="connsiteY17" fmla="*/ 714375 h 975038"/>
              <a:gd name="connsiteX18" fmla="*/ 1333500 w 1451669"/>
              <a:gd name="connsiteY18" fmla="*/ 628650 h 975038"/>
              <a:gd name="connsiteX19" fmla="*/ 1343025 w 1451669"/>
              <a:gd name="connsiteY19" fmla="*/ 600075 h 975038"/>
              <a:gd name="connsiteX20" fmla="*/ 1390650 w 1451669"/>
              <a:gd name="connsiteY20" fmla="*/ 542925 h 975038"/>
              <a:gd name="connsiteX21" fmla="*/ 1400175 w 1451669"/>
              <a:gd name="connsiteY21" fmla="*/ 514350 h 975038"/>
              <a:gd name="connsiteX22" fmla="*/ 1419225 w 1451669"/>
              <a:gd name="connsiteY22" fmla="*/ 485775 h 975038"/>
              <a:gd name="connsiteX23" fmla="*/ 1438275 w 1451669"/>
              <a:gd name="connsiteY23" fmla="*/ 428625 h 975038"/>
              <a:gd name="connsiteX24" fmla="*/ 1447800 w 1451669"/>
              <a:gd name="connsiteY24" fmla="*/ 266700 h 975038"/>
              <a:gd name="connsiteX25" fmla="*/ 1371600 w 1451669"/>
              <a:gd name="connsiteY25" fmla="*/ 0 h 975038"/>
              <a:gd name="connsiteX0" fmla="*/ 1371600 w 1451669"/>
              <a:gd name="connsiteY0" fmla="*/ 0 h 975038"/>
              <a:gd name="connsiteX1" fmla="*/ 0 w 1451669"/>
              <a:gd name="connsiteY1" fmla="*/ 190500 h 975038"/>
              <a:gd name="connsiteX2" fmla="*/ 47625 w 1451669"/>
              <a:gd name="connsiteY2" fmla="*/ 419100 h 975038"/>
              <a:gd name="connsiteX3" fmla="*/ 95250 w 1451669"/>
              <a:gd name="connsiteY3" fmla="*/ 504825 h 975038"/>
              <a:gd name="connsiteX4" fmla="*/ 123825 w 1451669"/>
              <a:gd name="connsiteY4" fmla="*/ 561975 h 975038"/>
              <a:gd name="connsiteX5" fmla="*/ 204787 w 1451669"/>
              <a:gd name="connsiteY5" fmla="*/ 590550 h 975038"/>
              <a:gd name="connsiteX6" fmla="*/ 257175 w 1451669"/>
              <a:gd name="connsiteY6" fmla="*/ 633413 h 975038"/>
              <a:gd name="connsiteX7" fmla="*/ 276225 w 1451669"/>
              <a:gd name="connsiteY7" fmla="*/ 704850 h 975038"/>
              <a:gd name="connsiteX8" fmla="*/ 333375 w 1451669"/>
              <a:gd name="connsiteY8" fmla="*/ 762000 h 975038"/>
              <a:gd name="connsiteX9" fmla="*/ 409575 w 1451669"/>
              <a:gd name="connsiteY9" fmla="*/ 819150 h 975038"/>
              <a:gd name="connsiteX10" fmla="*/ 552450 w 1451669"/>
              <a:gd name="connsiteY10" fmla="*/ 876300 h 975038"/>
              <a:gd name="connsiteX11" fmla="*/ 550357 w 1451669"/>
              <a:gd name="connsiteY11" fmla="*/ 896359 h 975038"/>
              <a:gd name="connsiteX12" fmla="*/ 619125 w 1451669"/>
              <a:gd name="connsiteY12" fmla="*/ 904875 h 975038"/>
              <a:gd name="connsiteX13" fmla="*/ 752475 w 1451669"/>
              <a:gd name="connsiteY13" fmla="*/ 971550 h 975038"/>
              <a:gd name="connsiteX14" fmla="*/ 990600 w 1451669"/>
              <a:gd name="connsiteY14" fmla="*/ 957262 h 975038"/>
              <a:gd name="connsiteX15" fmla="*/ 1200150 w 1451669"/>
              <a:gd name="connsiteY15" fmla="*/ 885825 h 975038"/>
              <a:gd name="connsiteX16" fmla="*/ 1257300 w 1451669"/>
              <a:gd name="connsiteY16" fmla="*/ 800100 h 975038"/>
              <a:gd name="connsiteX17" fmla="*/ 1304925 w 1451669"/>
              <a:gd name="connsiteY17" fmla="*/ 714375 h 975038"/>
              <a:gd name="connsiteX18" fmla="*/ 1333500 w 1451669"/>
              <a:gd name="connsiteY18" fmla="*/ 628650 h 975038"/>
              <a:gd name="connsiteX19" fmla="*/ 1343025 w 1451669"/>
              <a:gd name="connsiteY19" fmla="*/ 600075 h 975038"/>
              <a:gd name="connsiteX20" fmla="*/ 1390650 w 1451669"/>
              <a:gd name="connsiteY20" fmla="*/ 542925 h 975038"/>
              <a:gd name="connsiteX21" fmla="*/ 1400175 w 1451669"/>
              <a:gd name="connsiteY21" fmla="*/ 514350 h 975038"/>
              <a:gd name="connsiteX22" fmla="*/ 1419225 w 1451669"/>
              <a:gd name="connsiteY22" fmla="*/ 485775 h 975038"/>
              <a:gd name="connsiteX23" fmla="*/ 1438275 w 1451669"/>
              <a:gd name="connsiteY23" fmla="*/ 428625 h 975038"/>
              <a:gd name="connsiteX24" fmla="*/ 1447800 w 1451669"/>
              <a:gd name="connsiteY24" fmla="*/ 266700 h 975038"/>
              <a:gd name="connsiteX25" fmla="*/ 1371600 w 1451669"/>
              <a:gd name="connsiteY25" fmla="*/ 0 h 975038"/>
              <a:gd name="connsiteX0" fmla="*/ 1371600 w 1451669"/>
              <a:gd name="connsiteY0" fmla="*/ 0 h 975038"/>
              <a:gd name="connsiteX1" fmla="*/ 0 w 1451669"/>
              <a:gd name="connsiteY1" fmla="*/ 190500 h 975038"/>
              <a:gd name="connsiteX2" fmla="*/ 47625 w 1451669"/>
              <a:gd name="connsiteY2" fmla="*/ 419100 h 975038"/>
              <a:gd name="connsiteX3" fmla="*/ 95250 w 1451669"/>
              <a:gd name="connsiteY3" fmla="*/ 504825 h 975038"/>
              <a:gd name="connsiteX4" fmla="*/ 204787 w 1451669"/>
              <a:gd name="connsiteY4" fmla="*/ 590550 h 975038"/>
              <a:gd name="connsiteX5" fmla="*/ 257175 w 1451669"/>
              <a:gd name="connsiteY5" fmla="*/ 633413 h 975038"/>
              <a:gd name="connsiteX6" fmla="*/ 276225 w 1451669"/>
              <a:gd name="connsiteY6" fmla="*/ 704850 h 975038"/>
              <a:gd name="connsiteX7" fmla="*/ 333375 w 1451669"/>
              <a:gd name="connsiteY7" fmla="*/ 762000 h 975038"/>
              <a:gd name="connsiteX8" fmla="*/ 409575 w 1451669"/>
              <a:gd name="connsiteY8" fmla="*/ 819150 h 975038"/>
              <a:gd name="connsiteX9" fmla="*/ 552450 w 1451669"/>
              <a:gd name="connsiteY9" fmla="*/ 876300 h 975038"/>
              <a:gd name="connsiteX10" fmla="*/ 550357 w 1451669"/>
              <a:gd name="connsiteY10" fmla="*/ 896359 h 975038"/>
              <a:gd name="connsiteX11" fmla="*/ 619125 w 1451669"/>
              <a:gd name="connsiteY11" fmla="*/ 904875 h 975038"/>
              <a:gd name="connsiteX12" fmla="*/ 752475 w 1451669"/>
              <a:gd name="connsiteY12" fmla="*/ 971550 h 975038"/>
              <a:gd name="connsiteX13" fmla="*/ 990600 w 1451669"/>
              <a:gd name="connsiteY13" fmla="*/ 957262 h 975038"/>
              <a:gd name="connsiteX14" fmla="*/ 1200150 w 1451669"/>
              <a:gd name="connsiteY14" fmla="*/ 885825 h 975038"/>
              <a:gd name="connsiteX15" fmla="*/ 1257300 w 1451669"/>
              <a:gd name="connsiteY15" fmla="*/ 800100 h 975038"/>
              <a:gd name="connsiteX16" fmla="*/ 1304925 w 1451669"/>
              <a:gd name="connsiteY16" fmla="*/ 714375 h 975038"/>
              <a:gd name="connsiteX17" fmla="*/ 1333500 w 1451669"/>
              <a:gd name="connsiteY17" fmla="*/ 628650 h 975038"/>
              <a:gd name="connsiteX18" fmla="*/ 1343025 w 1451669"/>
              <a:gd name="connsiteY18" fmla="*/ 600075 h 975038"/>
              <a:gd name="connsiteX19" fmla="*/ 1390650 w 1451669"/>
              <a:gd name="connsiteY19" fmla="*/ 542925 h 975038"/>
              <a:gd name="connsiteX20" fmla="*/ 1400175 w 1451669"/>
              <a:gd name="connsiteY20" fmla="*/ 514350 h 975038"/>
              <a:gd name="connsiteX21" fmla="*/ 1419225 w 1451669"/>
              <a:gd name="connsiteY21" fmla="*/ 485775 h 975038"/>
              <a:gd name="connsiteX22" fmla="*/ 1438275 w 1451669"/>
              <a:gd name="connsiteY22" fmla="*/ 428625 h 975038"/>
              <a:gd name="connsiteX23" fmla="*/ 1447800 w 1451669"/>
              <a:gd name="connsiteY23" fmla="*/ 266700 h 975038"/>
              <a:gd name="connsiteX24" fmla="*/ 1371600 w 1451669"/>
              <a:gd name="connsiteY24" fmla="*/ 0 h 975038"/>
              <a:gd name="connsiteX0" fmla="*/ 1371600 w 1451669"/>
              <a:gd name="connsiteY0" fmla="*/ 0 h 975038"/>
              <a:gd name="connsiteX1" fmla="*/ 0 w 1451669"/>
              <a:gd name="connsiteY1" fmla="*/ 190500 h 975038"/>
              <a:gd name="connsiteX2" fmla="*/ 31244 w 1451669"/>
              <a:gd name="connsiteY2" fmla="*/ 305809 h 975038"/>
              <a:gd name="connsiteX3" fmla="*/ 47625 w 1451669"/>
              <a:gd name="connsiteY3" fmla="*/ 419100 h 975038"/>
              <a:gd name="connsiteX4" fmla="*/ 95250 w 1451669"/>
              <a:gd name="connsiteY4" fmla="*/ 504825 h 975038"/>
              <a:gd name="connsiteX5" fmla="*/ 204787 w 1451669"/>
              <a:gd name="connsiteY5" fmla="*/ 590550 h 975038"/>
              <a:gd name="connsiteX6" fmla="*/ 257175 w 1451669"/>
              <a:gd name="connsiteY6" fmla="*/ 633413 h 975038"/>
              <a:gd name="connsiteX7" fmla="*/ 276225 w 1451669"/>
              <a:gd name="connsiteY7" fmla="*/ 704850 h 975038"/>
              <a:gd name="connsiteX8" fmla="*/ 333375 w 1451669"/>
              <a:gd name="connsiteY8" fmla="*/ 762000 h 975038"/>
              <a:gd name="connsiteX9" fmla="*/ 409575 w 1451669"/>
              <a:gd name="connsiteY9" fmla="*/ 819150 h 975038"/>
              <a:gd name="connsiteX10" fmla="*/ 552450 w 1451669"/>
              <a:gd name="connsiteY10" fmla="*/ 876300 h 975038"/>
              <a:gd name="connsiteX11" fmla="*/ 550357 w 1451669"/>
              <a:gd name="connsiteY11" fmla="*/ 896359 h 975038"/>
              <a:gd name="connsiteX12" fmla="*/ 619125 w 1451669"/>
              <a:gd name="connsiteY12" fmla="*/ 904875 h 975038"/>
              <a:gd name="connsiteX13" fmla="*/ 752475 w 1451669"/>
              <a:gd name="connsiteY13" fmla="*/ 971550 h 975038"/>
              <a:gd name="connsiteX14" fmla="*/ 990600 w 1451669"/>
              <a:gd name="connsiteY14" fmla="*/ 957262 h 975038"/>
              <a:gd name="connsiteX15" fmla="*/ 1200150 w 1451669"/>
              <a:gd name="connsiteY15" fmla="*/ 885825 h 975038"/>
              <a:gd name="connsiteX16" fmla="*/ 1257300 w 1451669"/>
              <a:gd name="connsiteY16" fmla="*/ 800100 h 975038"/>
              <a:gd name="connsiteX17" fmla="*/ 1304925 w 1451669"/>
              <a:gd name="connsiteY17" fmla="*/ 714375 h 975038"/>
              <a:gd name="connsiteX18" fmla="*/ 1333500 w 1451669"/>
              <a:gd name="connsiteY18" fmla="*/ 628650 h 975038"/>
              <a:gd name="connsiteX19" fmla="*/ 1343025 w 1451669"/>
              <a:gd name="connsiteY19" fmla="*/ 600075 h 975038"/>
              <a:gd name="connsiteX20" fmla="*/ 1390650 w 1451669"/>
              <a:gd name="connsiteY20" fmla="*/ 542925 h 975038"/>
              <a:gd name="connsiteX21" fmla="*/ 1400175 w 1451669"/>
              <a:gd name="connsiteY21" fmla="*/ 514350 h 975038"/>
              <a:gd name="connsiteX22" fmla="*/ 1419225 w 1451669"/>
              <a:gd name="connsiteY22" fmla="*/ 485775 h 975038"/>
              <a:gd name="connsiteX23" fmla="*/ 1438275 w 1451669"/>
              <a:gd name="connsiteY23" fmla="*/ 428625 h 975038"/>
              <a:gd name="connsiteX24" fmla="*/ 1447800 w 1451669"/>
              <a:gd name="connsiteY24" fmla="*/ 266700 h 975038"/>
              <a:gd name="connsiteX25" fmla="*/ 1371600 w 1451669"/>
              <a:gd name="connsiteY25" fmla="*/ 0 h 975038"/>
              <a:gd name="connsiteX0" fmla="*/ 1371600 w 1451669"/>
              <a:gd name="connsiteY0" fmla="*/ 0 h 975038"/>
              <a:gd name="connsiteX1" fmla="*/ 0 w 1451669"/>
              <a:gd name="connsiteY1" fmla="*/ 190500 h 975038"/>
              <a:gd name="connsiteX2" fmla="*/ 7432 w 1451669"/>
              <a:gd name="connsiteY2" fmla="*/ 301046 h 975038"/>
              <a:gd name="connsiteX3" fmla="*/ 47625 w 1451669"/>
              <a:gd name="connsiteY3" fmla="*/ 419100 h 975038"/>
              <a:gd name="connsiteX4" fmla="*/ 95250 w 1451669"/>
              <a:gd name="connsiteY4" fmla="*/ 504825 h 975038"/>
              <a:gd name="connsiteX5" fmla="*/ 204787 w 1451669"/>
              <a:gd name="connsiteY5" fmla="*/ 590550 h 975038"/>
              <a:gd name="connsiteX6" fmla="*/ 257175 w 1451669"/>
              <a:gd name="connsiteY6" fmla="*/ 633413 h 975038"/>
              <a:gd name="connsiteX7" fmla="*/ 276225 w 1451669"/>
              <a:gd name="connsiteY7" fmla="*/ 704850 h 975038"/>
              <a:gd name="connsiteX8" fmla="*/ 333375 w 1451669"/>
              <a:gd name="connsiteY8" fmla="*/ 762000 h 975038"/>
              <a:gd name="connsiteX9" fmla="*/ 409575 w 1451669"/>
              <a:gd name="connsiteY9" fmla="*/ 819150 h 975038"/>
              <a:gd name="connsiteX10" fmla="*/ 552450 w 1451669"/>
              <a:gd name="connsiteY10" fmla="*/ 876300 h 975038"/>
              <a:gd name="connsiteX11" fmla="*/ 550357 w 1451669"/>
              <a:gd name="connsiteY11" fmla="*/ 896359 h 975038"/>
              <a:gd name="connsiteX12" fmla="*/ 619125 w 1451669"/>
              <a:gd name="connsiteY12" fmla="*/ 904875 h 975038"/>
              <a:gd name="connsiteX13" fmla="*/ 752475 w 1451669"/>
              <a:gd name="connsiteY13" fmla="*/ 971550 h 975038"/>
              <a:gd name="connsiteX14" fmla="*/ 990600 w 1451669"/>
              <a:gd name="connsiteY14" fmla="*/ 957262 h 975038"/>
              <a:gd name="connsiteX15" fmla="*/ 1200150 w 1451669"/>
              <a:gd name="connsiteY15" fmla="*/ 885825 h 975038"/>
              <a:gd name="connsiteX16" fmla="*/ 1257300 w 1451669"/>
              <a:gd name="connsiteY16" fmla="*/ 800100 h 975038"/>
              <a:gd name="connsiteX17" fmla="*/ 1304925 w 1451669"/>
              <a:gd name="connsiteY17" fmla="*/ 714375 h 975038"/>
              <a:gd name="connsiteX18" fmla="*/ 1333500 w 1451669"/>
              <a:gd name="connsiteY18" fmla="*/ 628650 h 975038"/>
              <a:gd name="connsiteX19" fmla="*/ 1343025 w 1451669"/>
              <a:gd name="connsiteY19" fmla="*/ 600075 h 975038"/>
              <a:gd name="connsiteX20" fmla="*/ 1390650 w 1451669"/>
              <a:gd name="connsiteY20" fmla="*/ 542925 h 975038"/>
              <a:gd name="connsiteX21" fmla="*/ 1400175 w 1451669"/>
              <a:gd name="connsiteY21" fmla="*/ 514350 h 975038"/>
              <a:gd name="connsiteX22" fmla="*/ 1419225 w 1451669"/>
              <a:gd name="connsiteY22" fmla="*/ 485775 h 975038"/>
              <a:gd name="connsiteX23" fmla="*/ 1438275 w 1451669"/>
              <a:gd name="connsiteY23" fmla="*/ 428625 h 975038"/>
              <a:gd name="connsiteX24" fmla="*/ 1447800 w 1451669"/>
              <a:gd name="connsiteY24" fmla="*/ 266700 h 975038"/>
              <a:gd name="connsiteX25" fmla="*/ 1371600 w 1451669"/>
              <a:gd name="connsiteY25" fmla="*/ 0 h 975038"/>
              <a:gd name="connsiteX0" fmla="*/ 1371600 w 1463990"/>
              <a:gd name="connsiteY0" fmla="*/ 0 h 975038"/>
              <a:gd name="connsiteX1" fmla="*/ 0 w 1463990"/>
              <a:gd name="connsiteY1" fmla="*/ 190500 h 975038"/>
              <a:gd name="connsiteX2" fmla="*/ 7432 w 1463990"/>
              <a:gd name="connsiteY2" fmla="*/ 301046 h 975038"/>
              <a:gd name="connsiteX3" fmla="*/ 47625 w 1463990"/>
              <a:gd name="connsiteY3" fmla="*/ 419100 h 975038"/>
              <a:gd name="connsiteX4" fmla="*/ 95250 w 1463990"/>
              <a:gd name="connsiteY4" fmla="*/ 504825 h 975038"/>
              <a:gd name="connsiteX5" fmla="*/ 204787 w 1463990"/>
              <a:gd name="connsiteY5" fmla="*/ 590550 h 975038"/>
              <a:gd name="connsiteX6" fmla="*/ 257175 w 1463990"/>
              <a:gd name="connsiteY6" fmla="*/ 633413 h 975038"/>
              <a:gd name="connsiteX7" fmla="*/ 276225 w 1463990"/>
              <a:gd name="connsiteY7" fmla="*/ 704850 h 975038"/>
              <a:gd name="connsiteX8" fmla="*/ 333375 w 1463990"/>
              <a:gd name="connsiteY8" fmla="*/ 762000 h 975038"/>
              <a:gd name="connsiteX9" fmla="*/ 409575 w 1463990"/>
              <a:gd name="connsiteY9" fmla="*/ 819150 h 975038"/>
              <a:gd name="connsiteX10" fmla="*/ 552450 w 1463990"/>
              <a:gd name="connsiteY10" fmla="*/ 876300 h 975038"/>
              <a:gd name="connsiteX11" fmla="*/ 550357 w 1463990"/>
              <a:gd name="connsiteY11" fmla="*/ 896359 h 975038"/>
              <a:gd name="connsiteX12" fmla="*/ 619125 w 1463990"/>
              <a:gd name="connsiteY12" fmla="*/ 904875 h 975038"/>
              <a:gd name="connsiteX13" fmla="*/ 752475 w 1463990"/>
              <a:gd name="connsiteY13" fmla="*/ 971550 h 975038"/>
              <a:gd name="connsiteX14" fmla="*/ 990600 w 1463990"/>
              <a:gd name="connsiteY14" fmla="*/ 957262 h 975038"/>
              <a:gd name="connsiteX15" fmla="*/ 1200150 w 1463990"/>
              <a:gd name="connsiteY15" fmla="*/ 885825 h 975038"/>
              <a:gd name="connsiteX16" fmla="*/ 1257300 w 1463990"/>
              <a:gd name="connsiteY16" fmla="*/ 800100 h 975038"/>
              <a:gd name="connsiteX17" fmla="*/ 1304925 w 1463990"/>
              <a:gd name="connsiteY17" fmla="*/ 714375 h 975038"/>
              <a:gd name="connsiteX18" fmla="*/ 1333500 w 1463990"/>
              <a:gd name="connsiteY18" fmla="*/ 628650 h 975038"/>
              <a:gd name="connsiteX19" fmla="*/ 1343025 w 1463990"/>
              <a:gd name="connsiteY19" fmla="*/ 600075 h 975038"/>
              <a:gd name="connsiteX20" fmla="*/ 1390650 w 1463990"/>
              <a:gd name="connsiteY20" fmla="*/ 542925 h 975038"/>
              <a:gd name="connsiteX21" fmla="*/ 1400175 w 1463990"/>
              <a:gd name="connsiteY21" fmla="*/ 514350 h 975038"/>
              <a:gd name="connsiteX22" fmla="*/ 1419225 w 1463990"/>
              <a:gd name="connsiteY22" fmla="*/ 485775 h 975038"/>
              <a:gd name="connsiteX23" fmla="*/ 1462088 w 1463990"/>
              <a:gd name="connsiteY23" fmla="*/ 376238 h 975038"/>
              <a:gd name="connsiteX24" fmla="*/ 1447800 w 1463990"/>
              <a:gd name="connsiteY24" fmla="*/ 266700 h 975038"/>
              <a:gd name="connsiteX25" fmla="*/ 1371600 w 1463990"/>
              <a:gd name="connsiteY25" fmla="*/ 0 h 975038"/>
              <a:gd name="connsiteX0" fmla="*/ 1371600 w 1465365"/>
              <a:gd name="connsiteY0" fmla="*/ 0 h 975038"/>
              <a:gd name="connsiteX1" fmla="*/ 0 w 1465365"/>
              <a:gd name="connsiteY1" fmla="*/ 190500 h 975038"/>
              <a:gd name="connsiteX2" fmla="*/ 7432 w 1465365"/>
              <a:gd name="connsiteY2" fmla="*/ 301046 h 975038"/>
              <a:gd name="connsiteX3" fmla="*/ 47625 w 1465365"/>
              <a:gd name="connsiteY3" fmla="*/ 419100 h 975038"/>
              <a:gd name="connsiteX4" fmla="*/ 95250 w 1465365"/>
              <a:gd name="connsiteY4" fmla="*/ 504825 h 975038"/>
              <a:gd name="connsiteX5" fmla="*/ 204787 w 1465365"/>
              <a:gd name="connsiteY5" fmla="*/ 590550 h 975038"/>
              <a:gd name="connsiteX6" fmla="*/ 257175 w 1465365"/>
              <a:gd name="connsiteY6" fmla="*/ 633413 h 975038"/>
              <a:gd name="connsiteX7" fmla="*/ 276225 w 1465365"/>
              <a:gd name="connsiteY7" fmla="*/ 704850 h 975038"/>
              <a:gd name="connsiteX8" fmla="*/ 333375 w 1465365"/>
              <a:gd name="connsiteY8" fmla="*/ 762000 h 975038"/>
              <a:gd name="connsiteX9" fmla="*/ 409575 w 1465365"/>
              <a:gd name="connsiteY9" fmla="*/ 819150 h 975038"/>
              <a:gd name="connsiteX10" fmla="*/ 552450 w 1465365"/>
              <a:gd name="connsiteY10" fmla="*/ 876300 h 975038"/>
              <a:gd name="connsiteX11" fmla="*/ 550357 w 1465365"/>
              <a:gd name="connsiteY11" fmla="*/ 896359 h 975038"/>
              <a:gd name="connsiteX12" fmla="*/ 619125 w 1465365"/>
              <a:gd name="connsiteY12" fmla="*/ 904875 h 975038"/>
              <a:gd name="connsiteX13" fmla="*/ 752475 w 1465365"/>
              <a:gd name="connsiteY13" fmla="*/ 971550 h 975038"/>
              <a:gd name="connsiteX14" fmla="*/ 990600 w 1465365"/>
              <a:gd name="connsiteY14" fmla="*/ 957262 h 975038"/>
              <a:gd name="connsiteX15" fmla="*/ 1200150 w 1465365"/>
              <a:gd name="connsiteY15" fmla="*/ 885825 h 975038"/>
              <a:gd name="connsiteX16" fmla="*/ 1257300 w 1465365"/>
              <a:gd name="connsiteY16" fmla="*/ 800100 h 975038"/>
              <a:gd name="connsiteX17" fmla="*/ 1304925 w 1465365"/>
              <a:gd name="connsiteY17" fmla="*/ 714375 h 975038"/>
              <a:gd name="connsiteX18" fmla="*/ 1333500 w 1465365"/>
              <a:gd name="connsiteY18" fmla="*/ 628650 h 975038"/>
              <a:gd name="connsiteX19" fmla="*/ 1343025 w 1465365"/>
              <a:gd name="connsiteY19" fmla="*/ 600075 h 975038"/>
              <a:gd name="connsiteX20" fmla="*/ 1390650 w 1465365"/>
              <a:gd name="connsiteY20" fmla="*/ 542925 h 975038"/>
              <a:gd name="connsiteX21" fmla="*/ 1400175 w 1465365"/>
              <a:gd name="connsiteY21" fmla="*/ 514350 h 975038"/>
              <a:gd name="connsiteX22" fmla="*/ 1462088 w 1465365"/>
              <a:gd name="connsiteY22" fmla="*/ 376238 h 975038"/>
              <a:gd name="connsiteX23" fmla="*/ 1447800 w 1465365"/>
              <a:gd name="connsiteY23" fmla="*/ 266700 h 975038"/>
              <a:gd name="connsiteX24" fmla="*/ 1371600 w 1465365"/>
              <a:gd name="connsiteY24" fmla="*/ 0 h 975038"/>
              <a:gd name="connsiteX0" fmla="*/ 1371600 w 1465365"/>
              <a:gd name="connsiteY0" fmla="*/ 0 h 975038"/>
              <a:gd name="connsiteX1" fmla="*/ 0 w 1465365"/>
              <a:gd name="connsiteY1" fmla="*/ 190500 h 975038"/>
              <a:gd name="connsiteX2" fmla="*/ 7432 w 1465365"/>
              <a:gd name="connsiteY2" fmla="*/ 301046 h 975038"/>
              <a:gd name="connsiteX3" fmla="*/ 47625 w 1465365"/>
              <a:gd name="connsiteY3" fmla="*/ 419100 h 975038"/>
              <a:gd name="connsiteX4" fmla="*/ 95250 w 1465365"/>
              <a:gd name="connsiteY4" fmla="*/ 504825 h 975038"/>
              <a:gd name="connsiteX5" fmla="*/ 204787 w 1465365"/>
              <a:gd name="connsiteY5" fmla="*/ 590550 h 975038"/>
              <a:gd name="connsiteX6" fmla="*/ 257175 w 1465365"/>
              <a:gd name="connsiteY6" fmla="*/ 633413 h 975038"/>
              <a:gd name="connsiteX7" fmla="*/ 276225 w 1465365"/>
              <a:gd name="connsiteY7" fmla="*/ 704850 h 975038"/>
              <a:gd name="connsiteX8" fmla="*/ 333375 w 1465365"/>
              <a:gd name="connsiteY8" fmla="*/ 762000 h 975038"/>
              <a:gd name="connsiteX9" fmla="*/ 409575 w 1465365"/>
              <a:gd name="connsiteY9" fmla="*/ 819150 h 975038"/>
              <a:gd name="connsiteX10" fmla="*/ 552450 w 1465365"/>
              <a:gd name="connsiteY10" fmla="*/ 876300 h 975038"/>
              <a:gd name="connsiteX11" fmla="*/ 550357 w 1465365"/>
              <a:gd name="connsiteY11" fmla="*/ 896359 h 975038"/>
              <a:gd name="connsiteX12" fmla="*/ 619125 w 1465365"/>
              <a:gd name="connsiteY12" fmla="*/ 904875 h 975038"/>
              <a:gd name="connsiteX13" fmla="*/ 752475 w 1465365"/>
              <a:gd name="connsiteY13" fmla="*/ 971550 h 975038"/>
              <a:gd name="connsiteX14" fmla="*/ 990600 w 1465365"/>
              <a:gd name="connsiteY14" fmla="*/ 957262 h 975038"/>
              <a:gd name="connsiteX15" fmla="*/ 1200150 w 1465365"/>
              <a:gd name="connsiteY15" fmla="*/ 885825 h 975038"/>
              <a:gd name="connsiteX16" fmla="*/ 1257300 w 1465365"/>
              <a:gd name="connsiteY16" fmla="*/ 800100 h 975038"/>
              <a:gd name="connsiteX17" fmla="*/ 1304925 w 1465365"/>
              <a:gd name="connsiteY17" fmla="*/ 714375 h 975038"/>
              <a:gd name="connsiteX18" fmla="*/ 1333500 w 1465365"/>
              <a:gd name="connsiteY18" fmla="*/ 628650 h 975038"/>
              <a:gd name="connsiteX19" fmla="*/ 1343025 w 1465365"/>
              <a:gd name="connsiteY19" fmla="*/ 600075 h 975038"/>
              <a:gd name="connsiteX20" fmla="*/ 1400175 w 1465365"/>
              <a:gd name="connsiteY20" fmla="*/ 514350 h 975038"/>
              <a:gd name="connsiteX21" fmla="*/ 1462088 w 1465365"/>
              <a:gd name="connsiteY21" fmla="*/ 376238 h 975038"/>
              <a:gd name="connsiteX22" fmla="*/ 1447800 w 1465365"/>
              <a:gd name="connsiteY22" fmla="*/ 266700 h 975038"/>
              <a:gd name="connsiteX23" fmla="*/ 1371600 w 1465365"/>
              <a:gd name="connsiteY23" fmla="*/ 0 h 975038"/>
              <a:gd name="connsiteX0" fmla="*/ 1371600 w 1465365"/>
              <a:gd name="connsiteY0" fmla="*/ 0 h 975038"/>
              <a:gd name="connsiteX1" fmla="*/ 0 w 1465365"/>
              <a:gd name="connsiteY1" fmla="*/ 190500 h 975038"/>
              <a:gd name="connsiteX2" fmla="*/ 7432 w 1465365"/>
              <a:gd name="connsiteY2" fmla="*/ 301046 h 975038"/>
              <a:gd name="connsiteX3" fmla="*/ 47625 w 1465365"/>
              <a:gd name="connsiteY3" fmla="*/ 419100 h 975038"/>
              <a:gd name="connsiteX4" fmla="*/ 95250 w 1465365"/>
              <a:gd name="connsiteY4" fmla="*/ 504825 h 975038"/>
              <a:gd name="connsiteX5" fmla="*/ 204787 w 1465365"/>
              <a:gd name="connsiteY5" fmla="*/ 590550 h 975038"/>
              <a:gd name="connsiteX6" fmla="*/ 257175 w 1465365"/>
              <a:gd name="connsiteY6" fmla="*/ 633413 h 975038"/>
              <a:gd name="connsiteX7" fmla="*/ 276225 w 1465365"/>
              <a:gd name="connsiteY7" fmla="*/ 704850 h 975038"/>
              <a:gd name="connsiteX8" fmla="*/ 333375 w 1465365"/>
              <a:gd name="connsiteY8" fmla="*/ 762000 h 975038"/>
              <a:gd name="connsiteX9" fmla="*/ 409575 w 1465365"/>
              <a:gd name="connsiteY9" fmla="*/ 819150 h 975038"/>
              <a:gd name="connsiteX10" fmla="*/ 552450 w 1465365"/>
              <a:gd name="connsiteY10" fmla="*/ 876300 h 975038"/>
              <a:gd name="connsiteX11" fmla="*/ 550357 w 1465365"/>
              <a:gd name="connsiteY11" fmla="*/ 896359 h 975038"/>
              <a:gd name="connsiteX12" fmla="*/ 619125 w 1465365"/>
              <a:gd name="connsiteY12" fmla="*/ 904875 h 975038"/>
              <a:gd name="connsiteX13" fmla="*/ 752475 w 1465365"/>
              <a:gd name="connsiteY13" fmla="*/ 971550 h 975038"/>
              <a:gd name="connsiteX14" fmla="*/ 990600 w 1465365"/>
              <a:gd name="connsiteY14" fmla="*/ 957262 h 975038"/>
              <a:gd name="connsiteX15" fmla="*/ 1200150 w 1465365"/>
              <a:gd name="connsiteY15" fmla="*/ 885825 h 975038"/>
              <a:gd name="connsiteX16" fmla="*/ 1257300 w 1465365"/>
              <a:gd name="connsiteY16" fmla="*/ 800100 h 975038"/>
              <a:gd name="connsiteX17" fmla="*/ 1304925 w 1465365"/>
              <a:gd name="connsiteY17" fmla="*/ 714375 h 975038"/>
              <a:gd name="connsiteX18" fmla="*/ 1333500 w 1465365"/>
              <a:gd name="connsiteY18" fmla="*/ 628650 h 975038"/>
              <a:gd name="connsiteX19" fmla="*/ 1400175 w 1465365"/>
              <a:gd name="connsiteY19" fmla="*/ 514350 h 975038"/>
              <a:gd name="connsiteX20" fmla="*/ 1462088 w 1465365"/>
              <a:gd name="connsiteY20" fmla="*/ 376238 h 975038"/>
              <a:gd name="connsiteX21" fmla="*/ 1447800 w 1465365"/>
              <a:gd name="connsiteY21" fmla="*/ 266700 h 975038"/>
              <a:gd name="connsiteX22" fmla="*/ 1371600 w 1465365"/>
              <a:gd name="connsiteY22" fmla="*/ 0 h 975038"/>
              <a:gd name="connsiteX0" fmla="*/ 1371600 w 1465365"/>
              <a:gd name="connsiteY0" fmla="*/ 0 h 975039"/>
              <a:gd name="connsiteX1" fmla="*/ 0 w 1465365"/>
              <a:gd name="connsiteY1" fmla="*/ 190500 h 975039"/>
              <a:gd name="connsiteX2" fmla="*/ 7432 w 1465365"/>
              <a:gd name="connsiteY2" fmla="*/ 301046 h 975039"/>
              <a:gd name="connsiteX3" fmla="*/ 47625 w 1465365"/>
              <a:gd name="connsiteY3" fmla="*/ 419100 h 975039"/>
              <a:gd name="connsiteX4" fmla="*/ 95250 w 1465365"/>
              <a:gd name="connsiteY4" fmla="*/ 504825 h 975039"/>
              <a:gd name="connsiteX5" fmla="*/ 204787 w 1465365"/>
              <a:gd name="connsiteY5" fmla="*/ 590550 h 975039"/>
              <a:gd name="connsiteX6" fmla="*/ 257175 w 1465365"/>
              <a:gd name="connsiteY6" fmla="*/ 633413 h 975039"/>
              <a:gd name="connsiteX7" fmla="*/ 276225 w 1465365"/>
              <a:gd name="connsiteY7" fmla="*/ 704850 h 975039"/>
              <a:gd name="connsiteX8" fmla="*/ 333375 w 1465365"/>
              <a:gd name="connsiteY8" fmla="*/ 762000 h 975039"/>
              <a:gd name="connsiteX9" fmla="*/ 409575 w 1465365"/>
              <a:gd name="connsiteY9" fmla="*/ 819150 h 975039"/>
              <a:gd name="connsiteX10" fmla="*/ 552450 w 1465365"/>
              <a:gd name="connsiteY10" fmla="*/ 876300 h 975039"/>
              <a:gd name="connsiteX11" fmla="*/ 550357 w 1465365"/>
              <a:gd name="connsiteY11" fmla="*/ 896359 h 975039"/>
              <a:gd name="connsiteX12" fmla="*/ 619125 w 1465365"/>
              <a:gd name="connsiteY12" fmla="*/ 904875 h 975039"/>
              <a:gd name="connsiteX13" fmla="*/ 752475 w 1465365"/>
              <a:gd name="connsiteY13" fmla="*/ 971550 h 975039"/>
              <a:gd name="connsiteX14" fmla="*/ 990600 w 1465365"/>
              <a:gd name="connsiteY14" fmla="*/ 957262 h 975039"/>
              <a:gd name="connsiteX15" fmla="*/ 1219200 w 1465365"/>
              <a:gd name="connsiteY15" fmla="*/ 885825 h 975039"/>
              <a:gd name="connsiteX16" fmla="*/ 1257300 w 1465365"/>
              <a:gd name="connsiteY16" fmla="*/ 800100 h 975039"/>
              <a:gd name="connsiteX17" fmla="*/ 1304925 w 1465365"/>
              <a:gd name="connsiteY17" fmla="*/ 714375 h 975039"/>
              <a:gd name="connsiteX18" fmla="*/ 1333500 w 1465365"/>
              <a:gd name="connsiteY18" fmla="*/ 628650 h 975039"/>
              <a:gd name="connsiteX19" fmla="*/ 1400175 w 1465365"/>
              <a:gd name="connsiteY19" fmla="*/ 514350 h 975039"/>
              <a:gd name="connsiteX20" fmla="*/ 1462088 w 1465365"/>
              <a:gd name="connsiteY20" fmla="*/ 376238 h 975039"/>
              <a:gd name="connsiteX21" fmla="*/ 1447800 w 1465365"/>
              <a:gd name="connsiteY21" fmla="*/ 266700 h 975039"/>
              <a:gd name="connsiteX22" fmla="*/ 1371600 w 1465365"/>
              <a:gd name="connsiteY22" fmla="*/ 0 h 975039"/>
              <a:gd name="connsiteX0" fmla="*/ 1371600 w 1471694"/>
              <a:gd name="connsiteY0" fmla="*/ 0 h 975039"/>
              <a:gd name="connsiteX1" fmla="*/ 0 w 1471694"/>
              <a:gd name="connsiteY1" fmla="*/ 190500 h 975039"/>
              <a:gd name="connsiteX2" fmla="*/ 7432 w 1471694"/>
              <a:gd name="connsiteY2" fmla="*/ 301046 h 975039"/>
              <a:gd name="connsiteX3" fmla="*/ 47625 w 1471694"/>
              <a:gd name="connsiteY3" fmla="*/ 419100 h 975039"/>
              <a:gd name="connsiteX4" fmla="*/ 95250 w 1471694"/>
              <a:gd name="connsiteY4" fmla="*/ 504825 h 975039"/>
              <a:gd name="connsiteX5" fmla="*/ 204787 w 1471694"/>
              <a:gd name="connsiteY5" fmla="*/ 590550 h 975039"/>
              <a:gd name="connsiteX6" fmla="*/ 257175 w 1471694"/>
              <a:gd name="connsiteY6" fmla="*/ 633413 h 975039"/>
              <a:gd name="connsiteX7" fmla="*/ 276225 w 1471694"/>
              <a:gd name="connsiteY7" fmla="*/ 704850 h 975039"/>
              <a:gd name="connsiteX8" fmla="*/ 333375 w 1471694"/>
              <a:gd name="connsiteY8" fmla="*/ 762000 h 975039"/>
              <a:gd name="connsiteX9" fmla="*/ 409575 w 1471694"/>
              <a:gd name="connsiteY9" fmla="*/ 819150 h 975039"/>
              <a:gd name="connsiteX10" fmla="*/ 552450 w 1471694"/>
              <a:gd name="connsiteY10" fmla="*/ 876300 h 975039"/>
              <a:gd name="connsiteX11" fmla="*/ 550357 w 1471694"/>
              <a:gd name="connsiteY11" fmla="*/ 896359 h 975039"/>
              <a:gd name="connsiteX12" fmla="*/ 619125 w 1471694"/>
              <a:gd name="connsiteY12" fmla="*/ 904875 h 975039"/>
              <a:gd name="connsiteX13" fmla="*/ 752475 w 1471694"/>
              <a:gd name="connsiteY13" fmla="*/ 971550 h 975039"/>
              <a:gd name="connsiteX14" fmla="*/ 990600 w 1471694"/>
              <a:gd name="connsiteY14" fmla="*/ 957262 h 975039"/>
              <a:gd name="connsiteX15" fmla="*/ 1219200 w 1471694"/>
              <a:gd name="connsiteY15" fmla="*/ 885825 h 975039"/>
              <a:gd name="connsiteX16" fmla="*/ 1257300 w 1471694"/>
              <a:gd name="connsiteY16" fmla="*/ 800100 h 975039"/>
              <a:gd name="connsiteX17" fmla="*/ 1304925 w 1471694"/>
              <a:gd name="connsiteY17" fmla="*/ 714375 h 975039"/>
              <a:gd name="connsiteX18" fmla="*/ 1333500 w 1471694"/>
              <a:gd name="connsiteY18" fmla="*/ 628650 h 975039"/>
              <a:gd name="connsiteX19" fmla="*/ 1400175 w 1471694"/>
              <a:gd name="connsiteY19" fmla="*/ 514350 h 975039"/>
              <a:gd name="connsiteX20" fmla="*/ 1462088 w 1471694"/>
              <a:gd name="connsiteY20" fmla="*/ 376238 h 975039"/>
              <a:gd name="connsiteX21" fmla="*/ 1462087 w 1471694"/>
              <a:gd name="connsiteY21" fmla="*/ 266700 h 975039"/>
              <a:gd name="connsiteX22" fmla="*/ 1371600 w 1471694"/>
              <a:gd name="connsiteY22" fmla="*/ 0 h 975039"/>
              <a:gd name="connsiteX0" fmla="*/ 1414462 w 1468962"/>
              <a:gd name="connsiteY0" fmla="*/ 0 h 965514"/>
              <a:gd name="connsiteX1" fmla="*/ 0 w 1468962"/>
              <a:gd name="connsiteY1" fmla="*/ 180975 h 965514"/>
              <a:gd name="connsiteX2" fmla="*/ 7432 w 1468962"/>
              <a:gd name="connsiteY2" fmla="*/ 291521 h 965514"/>
              <a:gd name="connsiteX3" fmla="*/ 47625 w 1468962"/>
              <a:gd name="connsiteY3" fmla="*/ 409575 h 965514"/>
              <a:gd name="connsiteX4" fmla="*/ 95250 w 1468962"/>
              <a:gd name="connsiteY4" fmla="*/ 495300 h 965514"/>
              <a:gd name="connsiteX5" fmla="*/ 204787 w 1468962"/>
              <a:gd name="connsiteY5" fmla="*/ 581025 h 965514"/>
              <a:gd name="connsiteX6" fmla="*/ 257175 w 1468962"/>
              <a:gd name="connsiteY6" fmla="*/ 623888 h 965514"/>
              <a:gd name="connsiteX7" fmla="*/ 276225 w 1468962"/>
              <a:gd name="connsiteY7" fmla="*/ 695325 h 965514"/>
              <a:gd name="connsiteX8" fmla="*/ 333375 w 1468962"/>
              <a:gd name="connsiteY8" fmla="*/ 752475 h 965514"/>
              <a:gd name="connsiteX9" fmla="*/ 409575 w 1468962"/>
              <a:gd name="connsiteY9" fmla="*/ 809625 h 965514"/>
              <a:gd name="connsiteX10" fmla="*/ 552450 w 1468962"/>
              <a:gd name="connsiteY10" fmla="*/ 866775 h 965514"/>
              <a:gd name="connsiteX11" fmla="*/ 550357 w 1468962"/>
              <a:gd name="connsiteY11" fmla="*/ 886834 h 965514"/>
              <a:gd name="connsiteX12" fmla="*/ 619125 w 1468962"/>
              <a:gd name="connsiteY12" fmla="*/ 895350 h 965514"/>
              <a:gd name="connsiteX13" fmla="*/ 752475 w 1468962"/>
              <a:gd name="connsiteY13" fmla="*/ 962025 h 965514"/>
              <a:gd name="connsiteX14" fmla="*/ 990600 w 1468962"/>
              <a:gd name="connsiteY14" fmla="*/ 947737 h 965514"/>
              <a:gd name="connsiteX15" fmla="*/ 1219200 w 1468962"/>
              <a:gd name="connsiteY15" fmla="*/ 876300 h 965514"/>
              <a:gd name="connsiteX16" fmla="*/ 1257300 w 1468962"/>
              <a:gd name="connsiteY16" fmla="*/ 790575 h 965514"/>
              <a:gd name="connsiteX17" fmla="*/ 1304925 w 1468962"/>
              <a:gd name="connsiteY17" fmla="*/ 704850 h 965514"/>
              <a:gd name="connsiteX18" fmla="*/ 1333500 w 1468962"/>
              <a:gd name="connsiteY18" fmla="*/ 619125 h 965514"/>
              <a:gd name="connsiteX19" fmla="*/ 1400175 w 1468962"/>
              <a:gd name="connsiteY19" fmla="*/ 504825 h 965514"/>
              <a:gd name="connsiteX20" fmla="*/ 1462088 w 1468962"/>
              <a:gd name="connsiteY20" fmla="*/ 366713 h 965514"/>
              <a:gd name="connsiteX21" fmla="*/ 1462087 w 1468962"/>
              <a:gd name="connsiteY21" fmla="*/ 257175 h 965514"/>
              <a:gd name="connsiteX22" fmla="*/ 1414462 w 1468962"/>
              <a:gd name="connsiteY22" fmla="*/ 0 h 965514"/>
              <a:gd name="connsiteX0" fmla="*/ 1414462 w 1468962"/>
              <a:gd name="connsiteY0" fmla="*/ 0 h 965514"/>
              <a:gd name="connsiteX1" fmla="*/ 0 w 1468962"/>
              <a:gd name="connsiteY1" fmla="*/ 180975 h 965514"/>
              <a:gd name="connsiteX2" fmla="*/ 7432 w 1468962"/>
              <a:gd name="connsiteY2" fmla="*/ 291521 h 965514"/>
              <a:gd name="connsiteX3" fmla="*/ 47625 w 1468962"/>
              <a:gd name="connsiteY3" fmla="*/ 409575 h 965514"/>
              <a:gd name="connsiteX4" fmla="*/ 95250 w 1468962"/>
              <a:gd name="connsiteY4" fmla="*/ 495300 h 965514"/>
              <a:gd name="connsiteX5" fmla="*/ 204787 w 1468962"/>
              <a:gd name="connsiteY5" fmla="*/ 581025 h 965514"/>
              <a:gd name="connsiteX6" fmla="*/ 257175 w 1468962"/>
              <a:gd name="connsiteY6" fmla="*/ 623888 h 965514"/>
              <a:gd name="connsiteX7" fmla="*/ 276225 w 1468962"/>
              <a:gd name="connsiteY7" fmla="*/ 695325 h 965514"/>
              <a:gd name="connsiteX8" fmla="*/ 333375 w 1468962"/>
              <a:gd name="connsiteY8" fmla="*/ 752475 h 965514"/>
              <a:gd name="connsiteX9" fmla="*/ 409575 w 1468962"/>
              <a:gd name="connsiteY9" fmla="*/ 809625 h 965514"/>
              <a:gd name="connsiteX10" fmla="*/ 552450 w 1468962"/>
              <a:gd name="connsiteY10" fmla="*/ 866775 h 965514"/>
              <a:gd name="connsiteX11" fmla="*/ 550357 w 1468962"/>
              <a:gd name="connsiteY11" fmla="*/ 886834 h 965514"/>
              <a:gd name="connsiteX12" fmla="*/ 619125 w 1468962"/>
              <a:gd name="connsiteY12" fmla="*/ 895350 h 965514"/>
              <a:gd name="connsiteX13" fmla="*/ 752475 w 1468962"/>
              <a:gd name="connsiteY13" fmla="*/ 962025 h 965514"/>
              <a:gd name="connsiteX14" fmla="*/ 990600 w 1468962"/>
              <a:gd name="connsiteY14" fmla="*/ 947737 h 965514"/>
              <a:gd name="connsiteX15" fmla="*/ 1219200 w 1468962"/>
              <a:gd name="connsiteY15" fmla="*/ 876300 h 965514"/>
              <a:gd name="connsiteX16" fmla="*/ 1257300 w 1468962"/>
              <a:gd name="connsiteY16" fmla="*/ 790575 h 965514"/>
              <a:gd name="connsiteX17" fmla="*/ 1304925 w 1468962"/>
              <a:gd name="connsiteY17" fmla="*/ 704850 h 965514"/>
              <a:gd name="connsiteX18" fmla="*/ 1333500 w 1468962"/>
              <a:gd name="connsiteY18" fmla="*/ 619125 h 965514"/>
              <a:gd name="connsiteX19" fmla="*/ 1400175 w 1468962"/>
              <a:gd name="connsiteY19" fmla="*/ 504825 h 965514"/>
              <a:gd name="connsiteX20" fmla="*/ 1462088 w 1468962"/>
              <a:gd name="connsiteY20" fmla="*/ 366713 h 965514"/>
              <a:gd name="connsiteX21" fmla="*/ 1462087 w 1468962"/>
              <a:gd name="connsiteY21" fmla="*/ 257175 h 965514"/>
              <a:gd name="connsiteX22" fmla="*/ 1414462 w 1468962"/>
              <a:gd name="connsiteY22" fmla="*/ 0 h 965514"/>
              <a:gd name="connsiteX0" fmla="*/ 1414462 w 1497535"/>
              <a:gd name="connsiteY0" fmla="*/ 0 h 965514"/>
              <a:gd name="connsiteX1" fmla="*/ 0 w 1497535"/>
              <a:gd name="connsiteY1" fmla="*/ 180975 h 965514"/>
              <a:gd name="connsiteX2" fmla="*/ 7432 w 1497535"/>
              <a:gd name="connsiteY2" fmla="*/ 291521 h 965514"/>
              <a:gd name="connsiteX3" fmla="*/ 47625 w 1497535"/>
              <a:gd name="connsiteY3" fmla="*/ 409575 h 965514"/>
              <a:gd name="connsiteX4" fmla="*/ 95250 w 1497535"/>
              <a:gd name="connsiteY4" fmla="*/ 495300 h 965514"/>
              <a:gd name="connsiteX5" fmla="*/ 204787 w 1497535"/>
              <a:gd name="connsiteY5" fmla="*/ 581025 h 965514"/>
              <a:gd name="connsiteX6" fmla="*/ 257175 w 1497535"/>
              <a:gd name="connsiteY6" fmla="*/ 623888 h 965514"/>
              <a:gd name="connsiteX7" fmla="*/ 276225 w 1497535"/>
              <a:gd name="connsiteY7" fmla="*/ 695325 h 965514"/>
              <a:gd name="connsiteX8" fmla="*/ 333375 w 1497535"/>
              <a:gd name="connsiteY8" fmla="*/ 752475 h 965514"/>
              <a:gd name="connsiteX9" fmla="*/ 409575 w 1497535"/>
              <a:gd name="connsiteY9" fmla="*/ 809625 h 965514"/>
              <a:gd name="connsiteX10" fmla="*/ 552450 w 1497535"/>
              <a:gd name="connsiteY10" fmla="*/ 866775 h 965514"/>
              <a:gd name="connsiteX11" fmla="*/ 550357 w 1497535"/>
              <a:gd name="connsiteY11" fmla="*/ 886834 h 965514"/>
              <a:gd name="connsiteX12" fmla="*/ 619125 w 1497535"/>
              <a:gd name="connsiteY12" fmla="*/ 895350 h 965514"/>
              <a:gd name="connsiteX13" fmla="*/ 752475 w 1497535"/>
              <a:gd name="connsiteY13" fmla="*/ 962025 h 965514"/>
              <a:gd name="connsiteX14" fmla="*/ 990600 w 1497535"/>
              <a:gd name="connsiteY14" fmla="*/ 947737 h 965514"/>
              <a:gd name="connsiteX15" fmla="*/ 1219200 w 1497535"/>
              <a:gd name="connsiteY15" fmla="*/ 876300 h 965514"/>
              <a:gd name="connsiteX16" fmla="*/ 1257300 w 1497535"/>
              <a:gd name="connsiteY16" fmla="*/ 790575 h 965514"/>
              <a:gd name="connsiteX17" fmla="*/ 1304925 w 1497535"/>
              <a:gd name="connsiteY17" fmla="*/ 704850 h 965514"/>
              <a:gd name="connsiteX18" fmla="*/ 1333500 w 1497535"/>
              <a:gd name="connsiteY18" fmla="*/ 619125 h 965514"/>
              <a:gd name="connsiteX19" fmla="*/ 1400175 w 1497535"/>
              <a:gd name="connsiteY19" fmla="*/ 504825 h 965514"/>
              <a:gd name="connsiteX20" fmla="*/ 1495425 w 1497535"/>
              <a:gd name="connsiteY20" fmla="*/ 357188 h 965514"/>
              <a:gd name="connsiteX21" fmla="*/ 1462087 w 1497535"/>
              <a:gd name="connsiteY21" fmla="*/ 257175 h 965514"/>
              <a:gd name="connsiteX22" fmla="*/ 1414462 w 1497535"/>
              <a:gd name="connsiteY22" fmla="*/ 0 h 965514"/>
              <a:gd name="connsiteX0" fmla="*/ 1414462 w 1497535"/>
              <a:gd name="connsiteY0" fmla="*/ 0 h 965514"/>
              <a:gd name="connsiteX1" fmla="*/ 0 w 1497535"/>
              <a:gd name="connsiteY1" fmla="*/ 180975 h 965514"/>
              <a:gd name="connsiteX2" fmla="*/ 7432 w 1497535"/>
              <a:gd name="connsiteY2" fmla="*/ 291521 h 965514"/>
              <a:gd name="connsiteX3" fmla="*/ 47625 w 1497535"/>
              <a:gd name="connsiteY3" fmla="*/ 409575 h 965514"/>
              <a:gd name="connsiteX4" fmla="*/ 95250 w 1497535"/>
              <a:gd name="connsiteY4" fmla="*/ 495300 h 965514"/>
              <a:gd name="connsiteX5" fmla="*/ 204787 w 1497535"/>
              <a:gd name="connsiteY5" fmla="*/ 581025 h 965514"/>
              <a:gd name="connsiteX6" fmla="*/ 257175 w 1497535"/>
              <a:gd name="connsiteY6" fmla="*/ 623888 h 965514"/>
              <a:gd name="connsiteX7" fmla="*/ 276225 w 1497535"/>
              <a:gd name="connsiteY7" fmla="*/ 695325 h 965514"/>
              <a:gd name="connsiteX8" fmla="*/ 333375 w 1497535"/>
              <a:gd name="connsiteY8" fmla="*/ 752475 h 965514"/>
              <a:gd name="connsiteX9" fmla="*/ 409575 w 1497535"/>
              <a:gd name="connsiteY9" fmla="*/ 809625 h 965514"/>
              <a:gd name="connsiteX10" fmla="*/ 552450 w 1497535"/>
              <a:gd name="connsiteY10" fmla="*/ 866775 h 965514"/>
              <a:gd name="connsiteX11" fmla="*/ 550357 w 1497535"/>
              <a:gd name="connsiteY11" fmla="*/ 886834 h 965514"/>
              <a:gd name="connsiteX12" fmla="*/ 619125 w 1497535"/>
              <a:gd name="connsiteY12" fmla="*/ 895350 h 965514"/>
              <a:gd name="connsiteX13" fmla="*/ 752475 w 1497535"/>
              <a:gd name="connsiteY13" fmla="*/ 962025 h 965514"/>
              <a:gd name="connsiteX14" fmla="*/ 990600 w 1497535"/>
              <a:gd name="connsiteY14" fmla="*/ 947737 h 965514"/>
              <a:gd name="connsiteX15" fmla="*/ 1219200 w 1497535"/>
              <a:gd name="connsiteY15" fmla="*/ 876300 h 965514"/>
              <a:gd name="connsiteX16" fmla="*/ 1257300 w 1497535"/>
              <a:gd name="connsiteY16" fmla="*/ 790575 h 965514"/>
              <a:gd name="connsiteX17" fmla="*/ 1323975 w 1497535"/>
              <a:gd name="connsiteY17" fmla="*/ 723900 h 965514"/>
              <a:gd name="connsiteX18" fmla="*/ 1333500 w 1497535"/>
              <a:gd name="connsiteY18" fmla="*/ 619125 h 965514"/>
              <a:gd name="connsiteX19" fmla="*/ 1400175 w 1497535"/>
              <a:gd name="connsiteY19" fmla="*/ 504825 h 965514"/>
              <a:gd name="connsiteX20" fmla="*/ 1495425 w 1497535"/>
              <a:gd name="connsiteY20" fmla="*/ 357188 h 965514"/>
              <a:gd name="connsiteX21" fmla="*/ 1462087 w 1497535"/>
              <a:gd name="connsiteY21" fmla="*/ 257175 h 965514"/>
              <a:gd name="connsiteX22" fmla="*/ 1414462 w 1497535"/>
              <a:gd name="connsiteY22" fmla="*/ 0 h 965514"/>
              <a:gd name="connsiteX0" fmla="*/ 1414462 w 1497535"/>
              <a:gd name="connsiteY0" fmla="*/ 0 h 965514"/>
              <a:gd name="connsiteX1" fmla="*/ 0 w 1497535"/>
              <a:gd name="connsiteY1" fmla="*/ 180975 h 965514"/>
              <a:gd name="connsiteX2" fmla="*/ 7432 w 1497535"/>
              <a:gd name="connsiteY2" fmla="*/ 291521 h 965514"/>
              <a:gd name="connsiteX3" fmla="*/ 47625 w 1497535"/>
              <a:gd name="connsiteY3" fmla="*/ 409575 h 965514"/>
              <a:gd name="connsiteX4" fmla="*/ 95250 w 1497535"/>
              <a:gd name="connsiteY4" fmla="*/ 495300 h 965514"/>
              <a:gd name="connsiteX5" fmla="*/ 204787 w 1497535"/>
              <a:gd name="connsiteY5" fmla="*/ 581025 h 965514"/>
              <a:gd name="connsiteX6" fmla="*/ 257175 w 1497535"/>
              <a:gd name="connsiteY6" fmla="*/ 623888 h 965514"/>
              <a:gd name="connsiteX7" fmla="*/ 276225 w 1497535"/>
              <a:gd name="connsiteY7" fmla="*/ 695325 h 965514"/>
              <a:gd name="connsiteX8" fmla="*/ 333375 w 1497535"/>
              <a:gd name="connsiteY8" fmla="*/ 752475 h 965514"/>
              <a:gd name="connsiteX9" fmla="*/ 409575 w 1497535"/>
              <a:gd name="connsiteY9" fmla="*/ 809625 h 965514"/>
              <a:gd name="connsiteX10" fmla="*/ 552450 w 1497535"/>
              <a:gd name="connsiteY10" fmla="*/ 866775 h 965514"/>
              <a:gd name="connsiteX11" fmla="*/ 550357 w 1497535"/>
              <a:gd name="connsiteY11" fmla="*/ 886834 h 965514"/>
              <a:gd name="connsiteX12" fmla="*/ 619125 w 1497535"/>
              <a:gd name="connsiteY12" fmla="*/ 895350 h 965514"/>
              <a:gd name="connsiteX13" fmla="*/ 752475 w 1497535"/>
              <a:gd name="connsiteY13" fmla="*/ 962025 h 965514"/>
              <a:gd name="connsiteX14" fmla="*/ 990600 w 1497535"/>
              <a:gd name="connsiteY14" fmla="*/ 947737 h 965514"/>
              <a:gd name="connsiteX15" fmla="*/ 1219200 w 1497535"/>
              <a:gd name="connsiteY15" fmla="*/ 876300 h 965514"/>
              <a:gd name="connsiteX16" fmla="*/ 1266825 w 1497535"/>
              <a:gd name="connsiteY16" fmla="*/ 809625 h 965514"/>
              <a:gd name="connsiteX17" fmla="*/ 1323975 w 1497535"/>
              <a:gd name="connsiteY17" fmla="*/ 723900 h 965514"/>
              <a:gd name="connsiteX18" fmla="*/ 1333500 w 1497535"/>
              <a:gd name="connsiteY18" fmla="*/ 619125 h 965514"/>
              <a:gd name="connsiteX19" fmla="*/ 1400175 w 1497535"/>
              <a:gd name="connsiteY19" fmla="*/ 504825 h 965514"/>
              <a:gd name="connsiteX20" fmla="*/ 1495425 w 1497535"/>
              <a:gd name="connsiteY20" fmla="*/ 357188 h 965514"/>
              <a:gd name="connsiteX21" fmla="*/ 1462087 w 1497535"/>
              <a:gd name="connsiteY21" fmla="*/ 257175 h 965514"/>
              <a:gd name="connsiteX22" fmla="*/ 1414462 w 1497535"/>
              <a:gd name="connsiteY22" fmla="*/ 0 h 965514"/>
              <a:gd name="connsiteX0" fmla="*/ 1414462 w 1497535"/>
              <a:gd name="connsiteY0" fmla="*/ 0 h 965513"/>
              <a:gd name="connsiteX1" fmla="*/ 0 w 1497535"/>
              <a:gd name="connsiteY1" fmla="*/ 180975 h 965513"/>
              <a:gd name="connsiteX2" fmla="*/ 7432 w 1497535"/>
              <a:gd name="connsiteY2" fmla="*/ 291521 h 965513"/>
              <a:gd name="connsiteX3" fmla="*/ 47625 w 1497535"/>
              <a:gd name="connsiteY3" fmla="*/ 409575 h 965513"/>
              <a:gd name="connsiteX4" fmla="*/ 95250 w 1497535"/>
              <a:gd name="connsiteY4" fmla="*/ 495300 h 965513"/>
              <a:gd name="connsiteX5" fmla="*/ 204787 w 1497535"/>
              <a:gd name="connsiteY5" fmla="*/ 581025 h 965513"/>
              <a:gd name="connsiteX6" fmla="*/ 257175 w 1497535"/>
              <a:gd name="connsiteY6" fmla="*/ 623888 h 965513"/>
              <a:gd name="connsiteX7" fmla="*/ 276225 w 1497535"/>
              <a:gd name="connsiteY7" fmla="*/ 695325 h 965513"/>
              <a:gd name="connsiteX8" fmla="*/ 333375 w 1497535"/>
              <a:gd name="connsiteY8" fmla="*/ 752475 h 965513"/>
              <a:gd name="connsiteX9" fmla="*/ 409575 w 1497535"/>
              <a:gd name="connsiteY9" fmla="*/ 809625 h 965513"/>
              <a:gd name="connsiteX10" fmla="*/ 552450 w 1497535"/>
              <a:gd name="connsiteY10" fmla="*/ 866775 h 965513"/>
              <a:gd name="connsiteX11" fmla="*/ 550357 w 1497535"/>
              <a:gd name="connsiteY11" fmla="*/ 886834 h 965513"/>
              <a:gd name="connsiteX12" fmla="*/ 619125 w 1497535"/>
              <a:gd name="connsiteY12" fmla="*/ 895350 h 965513"/>
              <a:gd name="connsiteX13" fmla="*/ 752475 w 1497535"/>
              <a:gd name="connsiteY13" fmla="*/ 962025 h 965513"/>
              <a:gd name="connsiteX14" fmla="*/ 990600 w 1497535"/>
              <a:gd name="connsiteY14" fmla="*/ 947737 h 965513"/>
              <a:gd name="connsiteX15" fmla="*/ 1257300 w 1497535"/>
              <a:gd name="connsiteY15" fmla="*/ 876300 h 965513"/>
              <a:gd name="connsiteX16" fmla="*/ 1266825 w 1497535"/>
              <a:gd name="connsiteY16" fmla="*/ 809625 h 965513"/>
              <a:gd name="connsiteX17" fmla="*/ 1323975 w 1497535"/>
              <a:gd name="connsiteY17" fmla="*/ 723900 h 965513"/>
              <a:gd name="connsiteX18" fmla="*/ 1333500 w 1497535"/>
              <a:gd name="connsiteY18" fmla="*/ 619125 h 965513"/>
              <a:gd name="connsiteX19" fmla="*/ 1400175 w 1497535"/>
              <a:gd name="connsiteY19" fmla="*/ 504825 h 965513"/>
              <a:gd name="connsiteX20" fmla="*/ 1495425 w 1497535"/>
              <a:gd name="connsiteY20" fmla="*/ 357188 h 965513"/>
              <a:gd name="connsiteX21" fmla="*/ 1462087 w 1497535"/>
              <a:gd name="connsiteY21" fmla="*/ 257175 h 965513"/>
              <a:gd name="connsiteX22" fmla="*/ 1414462 w 1497535"/>
              <a:gd name="connsiteY22" fmla="*/ 0 h 96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7535" h="965513">
                <a:moveTo>
                  <a:pt x="1414462" y="0"/>
                </a:moveTo>
                <a:cubicBezTo>
                  <a:pt x="973137" y="115888"/>
                  <a:pt x="220662" y="111125"/>
                  <a:pt x="0" y="180975"/>
                </a:cubicBezTo>
                <a:lnTo>
                  <a:pt x="7432" y="291521"/>
                </a:lnTo>
                <a:lnTo>
                  <a:pt x="47625" y="409575"/>
                </a:lnTo>
                <a:lnTo>
                  <a:pt x="95250" y="495300"/>
                </a:lnTo>
                <a:cubicBezTo>
                  <a:pt x="121444" y="523875"/>
                  <a:pt x="177800" y="559594"/>
                  <a:pt x="204787" y="581025"/>
                </a:cubicBezTo>
                <a:cubicBezTo>
                  <a:pt x="231774" y="602456"/>
                  <a:pt x="245269" y="604838"/>
                  <a:pt x="257175" y="623888"/>
                </a:cubicBezTo>
                <a:cubicBezTo>
                  <a:pt x="269081" y="642938"/>
                  <a:pt x="263525" y="673894"/>
                  <a:pt x="276225" y="695325"/>
                </a:cubicBezTo>
                <a:cubicBezTo>
                  <a:pt x="288925" y="716756"/>
                  <a:pt x="311150" y="733425"/>
                  <a:pt x="333375" y="752475"/>
                </a:cubicBezTo>
                <a:cubicBezTo>
                  <a:pt x="355600" y="771525"/>
                  <a:pt x="373063" y="790575"/>
                  <a:pt x="409575" y="809625"/>
                </a:cubicBezTo>
                <a:cubicBezTo>
                  <a:pt x="446087" y="828675"/>
                  <a:pt x="528986" y="853907"/>
                  <a:pt x="552450" y="866775"/>
                </a:cubicBezTo>
                <a:cubicBezTo>
                  <a:pt x="575914" y="879643"/>
                  <a:pt x="539245" y="882072"/>
                  <a:pt x="550357" y="886834"/>
                </a:cubicBezTo>
                <a:cubicBezTo>
                  <a:pt x="561469" y="891596"/>
                  <a:pt x="585439" y="882818"/>
                  <a:pt x="619125" y="895350"/>
                </a:cubicBezTo>
                <a:cubicBezTo>
                  <a:pt x="652811" y="907882"/>
                  <a:pt x="690563" y="953294"/>
                  <a:pt x="752475" y="962025"/>
                </a:cubicBezTo>
                <a:cubicBezTo>
                  <a:pt x="814387" y="970756"/>
                  <a:pt x="906463" y="962024"/>
                  <a:pt x="990600" y="947737"/>
                </a:cubicBezTo>
                <a:cubicBezTo>
                  <a:pt x="1074737" y="933450"/>
                  <a:pt x="1212850" y="902494"/>
                  <a:pt x="1257300" y="876300"/>
                </a:cubicBezTo>
                <a:cubicBezTo>
                  <a:pt x="1270000" y="847725"/>
                  <a:pt x="1255713" y="835025"/>
                  <a:pt x="1266825" y="809625"/>
                </a:cubicBezTo>
                <a:cubicBezTo>
                  <a:pt x="1277937" y="784225"/>
                  <a:pt x="1281201" y="766674"/>
                  <a:pt x="1323975" y="723900"/>
                </a:cubicBezTo>
                <a:lnTo>
                  <a:pt x="1333500" y="619125"/>
                </a:lnTo>
                <a:cubicBezTo>
                  <a:pt x="1349375" y="585788"/>
                  <a:pt x="1373187" y="548481"/>
                  <a:pt x="1400175" y="504825"/>
                </a:cubicBezTo>
                <a:cubicBezTo>
                  <a:pt x="1427163" y="461169"/>
                  <a:pt x="1485106" y="398463"/>
                  <a:pt x="1495425" y="357188"/>
                </a:cubicBezTo>
                <a:cubicBezTo>
                  <a:pt x="1505744" y="315913"/>
                  <a:pt x="1475581" y="316706"/>
                  <a:pt x="1462087" y="257175"/>
                </a:cubicBezTo>
                <a:cubicBezTo>
                  <a:pt x="1448593" y="197644"/>
                  <a:pt x="1460499" y="146050"/>
                  <a:pt x="1414462" y="0"/>
                </a:cubicBezTo>
                <a:close/>
              </a:path>
            </a:pathLst>
          </a:custGeom>
          <a:solidFill>
            <a:srgbClr val="95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lnSpc>
                <a:spcPts val="1700"/>
              </a:lnSpc>
            </a:pPr>
            <a:r>
              <a:rPr lang="en-US" b="1" dirty="0" smtClean="0">
                <a:solidFill>
                  <a:schemeClr val="tx1"/>
                </a:solidFill>
              </a:rPr>
              <a:t>Repetitive</a:t>
            </a:r>
          </a:p>
          <a:p>
            <a:pPr algn="ctr">
              <a:lnSpc>
                <a:spcPts val="1700"/>
              </a:lnSpc>
            </a:pPr>
            <a:r>
              <a:rPr lang="en-US" b="1" dirty="0" smtClean="0">
                <a:solidFill>
                  <a:schemeClr val="tx1"/>
                </a:solidFill>
              </a:rPr>
              <a:t>Failure</a:t>
            </a:r>
          </a:p>
          <a:p>
            <a:pPr algn="ctr">
              <a:lnSpc>
                <a:spcPts val="1700"/>
              </a:lnSpc>
            </a:pPr>
            <a:r>
              <a:rPr lang="en-US" b="1" dirty="0" smtClean="0">
                <a:solidFill>
                  <a:schemeClr val="tx1"/>
                </a:solidFill>
              </a:rPr>
              <a:t>History</a:t>
            </a:r>
          </a:p>
          <a:p>
            <a:pPr algn="ctr">
              <a:lnSpc>
                <a:spcPts val="1700"/>
              </a:lnSpc>
            </a:pPr>
            <a:endParaRPr lang="en-US" b="1" dirty="0">
              <a:solidFill>
                <a:schemeClr val="tx1"/>
              </a:solidFill>
            </a:endParaRPr>
          </a:p>
        </p:txBody>
      </p:sp>
      <p:sp>
        <p:nvSpPr>
          <p:cNvPr id="21" name="Freeform 20"/>
          <p:cNvSpPr/>
          <p:nvPr/>
        </p:nvSpPr>
        <p:spPr>
          <a:xfrm>
            <a:off x="2733672" y="4730424"/>
            <a:ext cx="1694451" cy="1097860"/>
          </a:xfrm>
          <a:custGeom>
            <a:avLst/>
            <a:gdLst>
              <a:gd name="connsiteX0" fmla="*/ 0 w 1638300"/>
              <a:gd name="connsiteY0" fmla="*/ 1057275 h 1638300"/>
              <a:gd name="connsiteX1" fmla="*/ 0 w 1638300"/>
              <a:gd name="connsiteY1" fmla="*/ 1057275 h 1638300"/>
              <a:gd name="connsiteX2" fmla="*/ 66675 w 1638300"/>
              <a:gd name="connsiteY2" fmla="*/ 1114425 h 1638300"/>
              <a:gd name="connsiteX3" fmla="*/ 85725 w 1638300"/>
              <a:gd name="connsiteY3" fmla="*/ 1143000 h 1638300"/>
              <a:gd name="connsiteX4" fmla="*/ 142875 w 1638300"/>
              <a:gd name="connsiteY4" fmla="*/ 1181100 h 1638300"/>
              <a:gd name="connsiteX5" fmla="*/ 171450 w 1638300"/>
              <a:gd name="connsiteY5" fmla="*/ 1209675 h 1638300"/>
              <a:gd name="connsiteX6" fmla="*/ 228600 w 1638300"/>
              <a:gd name="connsiteY6" fmla="*/ 1247775 h 1638300"/>
              <a:gd name="connsiteX7" fmla="*/ 247650 w 1638300"/>
              <a:gd name="connsiteY7" fmla="*/ 1276350 h 1638300"/>
              <a:gd name="connsiteX8" fmla="*/ 276225 w 1638300"/>
              <a:gd name="connsiteY8" fmla="*/ 1285875 h 1638300"/>
              <a:gd name="connsiteX9" fmla="*/ 333375 w 1638300"/>
              <a:gd name="connsiteY9" fmla="*/ 1323975 h 1638300"/>
              <a:gd name="connsiteX10" fmla="*/ 361950 w 1638300"/>
              <a:gd name="connsiteY10" fmla="*/ 1352550 h 1638300"/>
              <a:gd name="connsiteX11" fmla="*/ 419100 w 1638300"/>
              <a:gd name="connsiteY11" fmla="*/ 1390650 h 1638300"/>
              <a:gd name="connsiteX12" fmla="*/ 476250 w 1638300"/>
              <a:gd name="connsiteY12" fmla="*/ 1409700 h 1638300"/>
              <a:gd name="connsiteX13" fmla="*/ 523875 w 1638300"/>
              <a:gd name="connsiteY13" fmla="*/ 1447800 h 1638300"/>
              <a:gd name="connsiteX14" fmla="*/ 581025 w 1638300"/>
              <a:gd name="connsiteY14" fmla="*/ 1485900 h 1638300"/>
              <a:gd name="connsiteX15" fmla="*/ 609600 w 1638300"/>
              <a:gd name="connsiteY15" fmla="*/ 1495425 h 1638300"/>
              <a:gd name="connsiteX16" fmla="*/ 638175 w 1638300"/>
              <a:gd name="connsiteY16" fmla="*/ 1514475 h 1638300"/>
              <a:gd name="connsiteX17" fmla="*/ 752475 w 1638300"/>
              <a:gd name="connsiteY17" fmla="*/ 1543050 h 1638300"/>
              <a:gd name="connsiteX18" fmla="*/ 838200 w 1638300"/>
              <a:gd name="connsiteY18" fmla="*/ 1581150 h 1638300"/>
              <a:gd name="connsiteX19" fmla="*/ 895350 w 1638300"/>
              <a:gd name="connsiteY19" fmla="*/ 1600200 h 1638300"/>
              <a:gd name="connsiteX20" fmla="*/ 962025 w 1638300"/>
              <a:gd name="connsiteY20" fmla="*/ 1619250 h 1638300"/>
              <a:gd name="connsiteX21" fmla="*/ 1057275 w 1638300"/>
              <a:gd name="connsiteY21" fmla="*/ 1638300 h 1638300"/>
              <a:gd name="connsiteX22" fmla="*/ 1190625 w 1638300"/>
              <a:gd name="connsiteY22" fmla="*/ 1619250 h 1638300"/>
              <a:gd name="connsiteX23" fmla="*/ 1219200 w 1638300"/>
              <a:gd name="connsiteY23" fmla="*/ 1600200 h 1638300"/>
              <a:gd name="connsiteX24" fmla="*/ 1257300 w 1638300"/>
              <a:gd name="connsiteY24" fmla="*/ 1552575 h 1638300"/>
              <a:gd name="connsiteX25" fmla="*/ 1295400 w 1638300"/>
              <a:gd name="connsiteY25" fmla="*/ 1495425 h 1638300"/>
              <a:gd name="connsiteX26" fmla="*/ 1323975 w 1638300"/>
              <a:gd name="connsiteY26" fmla="*/ 1457325 h 1638300"/>
              <a:gd name="connsiteX27" fmla="*/ 1352550 w 1638300"/>
              <a:gd name="connsiteY27" fmla="*/ 1381125 h 1638300"/>
              <a:gd name="connsiteX28" fmla="*/ 1371600 w 1638300"/>
              <a:gd name="connsiteY28" fmla="*/ 1352550 h 1638300"/>
              <a:gd name="connsiteX29" fmla="*/ 1409700 w 1638300"/>
              <a:gd name="connsiteY29" fmla="*/ 1276350 h 1638300"/>
              <a:gd name="connsiteX30" fmla="*/ 1438275 w 1638300"/>
              <a:gd name="connsiteY30" fmla="*/ 1181100 h 1638300"/>
              <a:gd name="connsiteX31" fmla="*/ 1447800 w 1638300"/>
              <a:gd name="connsiteY31" fmla="*/ 1152525 h 1638300"/>
              <a:gd name="connsiteX32" fmla="*/ 1466850 w 1638300"/>
              <a:gd name="connsiteY32" fmla="*/ 1123950 h 1638300"/>
              <a:gd name="connsiteX33" fmla="*/ 1495425 w 1638300"/>
              <a:gd name="connsiteY33" fmla="*/ 1085850 h 1638300"/>
              <a:gd name="connsiteX34" fmla="*/ 1552575 w 1638300"/>
              <a:gd name="connsiteY34" fmla="*/ 981075 h 1638300"/>
              <a:gd name="connsiteX35" fmla="*/ 1581150 w 1638300"/>
              <a:gd name="connsiteY35" fmla="*/ 952500 h 1638300"/>
              <a:gd name="connsiteX36" fmla="*/ 1619250 w 1638300"/>
              <a:gd name="connsiteY36" fmla="*/ 838200 h 1638300"/>
              <a:gd name="connsiteX37" fmla="*/ 1628775 w 1638300"/>
              <a:gd name="connsiteY37" fmla="*/ 809625 h 1638300"/>
              <a:gd name="connsiteX38" fmla="*/ 1638300 w 1638300"/>
              <a:gd name="connsiteY38" fmla="*/ 781050 h 1638300"/>
              <a:gd name="connsiteX39" fmla="*/ 1628775 w 1638300"/>
              <a:gd name="connsiteY39" fmla="*/ 342900 h 1638300"/>
              <a:gd name="connsiteX40" fmla="*/ 1590675 w 1638300"/>
              <a:gd name="connsiteY40" fmla="*/ 238125 h 1638300"/>
              <a:gd name="connsiteX41" fmla="*/ 1571625 w 1638300"/>
              <a:gd name="connsiteY41" fmla="*/ 171450 h 1638300"/>
              <a:gd name="connsiteX42" fmla="*/ 1552575 w 1638300"/>
              <a:gd name="connsiteY42" fmla="*/ 114300 h 1638300"/>
              <a:gd name="connsiteX43" fmla="*/ 1514475 w 1638300"/>
              <a:gd name="connsiteY43" fmla="*/ 57150 h 1638300"/>
              <a:gd name="connsiteX44" fmla="*/ 1485900 w 1638300"/>
              <a:gd name="connsiteY44" fmla="*/ 38100 h 1638300"/>
              <a:gd name="connsiteX45" fmla="*/ 1466850 w 1638300"/>
              <a:gd name="connsiteY45" fmla="*/ 9525 h 1638300"/>
              <a:gd name="connsiteX46" fmla="*/ 1428750 w 1638300"/>
              <a:gd name="connsiteY46" fmla="*/ 0 h 1638300"/>
              <a:gd name="connsiteX47" fmla="*/ 1285875 w 1638300"/>
              <a:gd name="connsiteY47" fmla="*/ 9525 h 1638300"/>
              <a:gd name="connsiteX48" fmla="*/ 1181100 w 1638300"/>
              <a:gd name="connsiteY48" fmla="*/ 19050 h 1638300"/>
              <a:gd name="connsiteX49" fmla="*/ 1123950 w 1638300"/>
              <a:gd name="connsiteY49" fmla="*/ 28575 h 1638300"/>
              <a:gd name="connsiteX50" fmla="*/ 1038225 w 1638300"/>
              <a:gd name="connsiteY50" fmla="*/ 47625 h 1638300"/>
              <a:gd name="connsiteX51" fmla="*/ 1009650 w 1638300"/>
              <a:gd name="connsiteY51" fmla="*/ 57150 h 1638300"/>
              <a:gd name="connsiteX52" fmla="*/ 971550 w 1638300"/>
              <a:gd name="connsiteY52" fmla="*/ 114300 h 1638300"/>
              <a:gd name="connsiteX53" fmla="*/ 962025 w 1638300"/>
              <a:gd name="connsiteY53" fmla="*/ 142875 h 1638300"/>
              <a:gd name="connsiteX54" fmla="*/ 942975 w 1638300"/>
              <a:gd name="connsiteY54" fmla="*/ 171450 h 1638300"/>
              <a:gd name="connsiteX55" fmla="*/ 933450 w 1638300"/>
              <a:gd name="connsiteY55" fmla="*/ 200025 h 1638300"/>
              <a:gd name="connsiteX56" fmla="*/ 895350 w 1638300"/>
              <a:gd name="connsiteY56" fmla="*/ 257175 h 1638300"/>
              <a:gd name="connsiteX57" fmla="*/ 876300 w 1638300"/>
              <a:gd name="connsiteY57" fmla="*/ 314325 h 1638300"/>
              <a:gd name="connsiteX58" fmla="*/ 866775 w 1638300"/>
              <a:gd name="connsiteY58" fmla="*/ 381000 h 1638300"/>
              <a:gd name="connsiteX59" fmla="*/ 838200 w 1638300"/>
              <a:gd name="connsiteY59" fmla="*/ 400050 h 1638300"/>
              <a:gd name="connsiteX60" fmla="*/ 819150 w 1638300"/>
              <a:gd name="connsiteY60" fmla="*/ 428625 h 1638300"/>
              <a:gd name="connsiteX61" fmla="*/ 790575 w 1638300"/>
              <a:gd name="connsiteY61" fmla="*/ 457200 h 1638300"/>
              <a:gd name="connsiteX62" fmla="*/ 771525 w 1638300"/>
              <a:gd name="connsiteY62" fmla="*/ 485775 h 1638300"/>
              <a:gd name="connsiteX63" fmla="*/ 762000 w 1638300"/>
              <a:gd name="connsiteY63" fmla="*/ 514350 h 1638300"/>
              <a:gd name="connsiteX64" fmla="*/ 676275 w 1638300"/>
              <a:gd name="connsiteY64" fmla="*/ 552450 h 1638300"/>
              <a:gd name="connsiteX65" fmla="*/ 590550 w 1638300"/>
              <a:gd name="connsiteY65" fmla="*/ 581025 h 1638300"/>
              <a:gd name="connsiteX66" fmla="*/ 561975 w 1638300"/>
              <a:gd name="connsiteY66" fmla="*/ 590550 h 1638300"/>
              <a:gd name="connsiteX67" fmla="*/ 523875 w 1638300"/>
              <a:gd name="connsiteY67" fmla="*/ 600075 h 1638300"/>
              <a:gd name="connsiteX68" fmla="*/ 495300 w 1638300"/>
              <a:gd name="connsiteY68" fmla="*/ 609600 h 1638300"/>
              <a:gd name="connsiteX69" fmla="*/ 238125 w 1638300"/>
              <a:gd name="connsiteY69" fmla="*/ 619125 h 1638300"/>
              <a:gd name="connsiteX70" fmla="*/ 219075 w 1638300"/>
              <a:gd name="connsiteY70" fmla="*/ 676275 h 1638300"/>
              <a:gd name="connsiteX71" fmla="*/ 190500 w 1638300"/>
              <a:gd name="connsiteY71" fmla="*/ 733425 h 1638300"/>
              <a:gd name="connsiteX72" fmla="*/ 171450 w 1638300"/>
              <a:gd name="connsiteY72" fmla="*/ 828675 h 1638300"/>
              <a:gd name="connsiteX73" fmla="*/ 152400 w 1638300"/>
              <a:gd name="connsiteY73" fmla="*/ 857250 h 1638300"/>
              <a:gd name="connsiteX74" fmla="*/ 142875 w 1638300"/>
              <a:gd name="connsiteY74" fmla="*/ 885825 h 1638300"/>
              <a:gd name="connsiteX75" fmla="*/ 114300 w 1638300"/>
              <a:gd name="connsiteY75" fmla="*/ 904875 h 1638300"/>
              <a:gd name="connsiteX76" fmla="*/ 95250 w 1638300"/>
              <a:gd name="connsiteY76" fmla="*/ 933450 h 1638300"/>
              <a:gd name="connsiteX77" fmla="*/ 85725 w 1638300"/>
              <a:gd name="connsiteY77" fmla="*/ 962025 h 1638300"/>
              <a:gd name="connsiteX78" fmla="*/ 38100 w 1638300"/>
              <a:gd name="connsiteY78" fmla="*/ 1019175 h 1638300"/>
              <a:gd name="connsiteX79" fmla="*/ 9525 w 1638300"/>
              <a:gd name="connsiteY79" fmla="*/ 1028700 h 1638300"/>
              <a:gd name="connsiteX80" fmla="*/ 0 w 1638300"/>
              <a:gd name="connsiteY80" fmla="*/ 1057275 h 1638300"/>
              <a:gd name="connsiteX0" fmla="*/ 0 w 1638300"/>
              <a:gd name="connsiteY0" fmla="*/ 1057628 h 1638653"/>
              <a:gd name="connsiteX1" fmla="*/ 0 w 1638300"/>
              <a:gd name="connsiteY1" fmla="*/ 1057628 h 1638653"/>
              <a:gd name="connsiteX2" fmla="*/ 66675 w 1638300"/>
              <a:gd name="connsiteY2" fmla="*/ 1114778 h 1638653"/>
              <a:gd name="connsiteX3" fmla="*/ 85725 w 1638300"/>
              <a:gd name="connsiteY3" fmla="*/ 1143353 h 1638653"/>
              <a:gd name="connsiteX4" fmla="*/ 142875 w 1638300"/>
              <a:gd name="connsiteY4" fmla="*/ 1181453 h 1638653"/>
              <a:gd name="connsiteX5" fmla="*/ 171450 w 1638300"/>
              <a:gd name="connsiteY5" fmla="*/ 1210028 h 1638653"/>
              <a:gd name="connsiteX6" fmla="*/ 228600 w 1638300"/>
              <a:gd name="connsiteY6" fmla="*/ 1248128 h 1638653"/>
              <a:gd name="connsiteX7" fmla="*/ 247650 w 1638300"/>
              <a:gd name="connsiteY7" fmla="*/ 1276703 h 1638653"/>
              <a:gd name="connsiteX8" fmla="*/ 276225 w 1638300"/>
              <a:gd name="connsiteY8" fmla="*/ 1286228 h 1638653"/>
              <a:gd name="connsiteX9" fmla="*/ 333375 w 1638300"/>
              <a:gd name="connsiteY9" fmla="*/ 1324328 h 1638653"/>
              <a:gd name="connsiteX10" fmla="*/ 361950 w 1638300"/>
              <a:gd name="connsiteY10" fmla="*/ 1352903 h 1638653"/>
              <a:gd name="connsiteX11" fmla="*/ 419100 w 1638300"/>
              <a:gd name="connsiteY11" fmla="*/ 1391003 h 1638653"/>
              <a:gd name="connsiteX12" fmla="*/ 476250 w 1638300"/>
              <a:gd name="connsiteY12" fmla="*/ 1410053 h 1638653"/>
              <a:gd name="connsiteX13" fmla="*/ 523875 w 1638300"/>
              <a:gd name="connsiteY13" fmla="*/ 1448153 h 1638653"/>
              <a:gd name="connsiteX14" fmla="*/ 581025 w 1638300"/>
              <a:gd name="connsiteY14" fmla="*/ 1486253 h 1638653"/>
              <a:gd name="connsiteX15" fmla="*/ 609600 w 1638300"/>
              <a:gd name="connsiteY15" fmla="*/ 1495778 h 1638653"/>
              <a:gd name="connsiteX16" fmla="*/ 638175 w 1638300"/>
              <a:gd name="connsiteY16" fmla="*/ 1514828 h 1638653"/>
              <a:gd name="connsiteX17" fmla="*/ 752475 w 1638300"/>
              <a:gd name="connsiteY17" fmla="*/ 1543403 h 1638653"/>
              <a:gd name="connsiteX18" fmla="*/ 838200 w 1638300"/>
              <a:gd name="connsiteY18" fmla="*/ 1581503 h 1638653"/>
              <a:gd name="connsiteX19" fmla="*/ 895350 w 1638300"/>
              <a:gd name="connsiteY19" fmla="*/ 1600553 h 1638653"/>
              <a:gd name="connsiteX20" fmla="*/ 962025 w 1638300"/>
              <a:gd name="connsiteY20" fmla="*/ 1619603 h 1638653"/>
              <a:gd name="connsiteX21" fmla="*/ 1057275 w 1638300"/>
              <a:gd name="connsiteY21" fmla="*/ 1638653 h 1638653"/>
              <a:gd name="connsiteX22" fmla="*/ 1190625 w 1638300"/>
              <a:gd name="connsiteY22" fmla="*/ 1619603 h 1638653"/>
              <a:gd name="connsiteX23" fmla="*/ 1219200 w 1638300"/>
              <a:gd name="connsiteY23" fmla="*/ 1600553 h 1638653"/>
              <a:gd name="connsiteX24" fmla="*/ 1257300 w 1638300"/>
              <a:gd name="connsiteY24" fmla="*/ 1552928 h 1638653"/>
              <a:gd name="connsiteX25" fmla="*/ 1295400 w 1638300"/>
              <a:gd name="connsiteY25" fmla="*/ 1495778 h 1638653"/>
              <a:gd name="connsiteX26" fmla="*/ 1323975 w 1638300"/>
              <a:gd name="connsiteY26" fmla="*/ 1457678 h 1638653"/>
              <a:gd name="connsiteX27" fmla="*/ 1352550 w 1638300"/>
              <a:gd name="connsiteY27" fmla="*/ 1381478 h 1638653"/>
              <a:gd name="connsiteX28" fmla="*/ 1371600 w 1638300"/>
              <a:gd name="connsiteY28" fmla="*/ 1352903 h 1638653"/>
              <a:gd name="connsiteX29" fmla="*/ 1409700 w 1638300"/>
              <a:gd name="connsiteY29" fmla="*/ 1276703 h 1638653"/>
              <a:gd name="connsiteX30" fmla="*/ 1438275 w 1638300"/>
              <a:gd name="connsiteY30" fmla="*/ 1181453 h 1638653"/>
              <a:gd name="connsiteX31" fmla="*/ 1447800 w 1638300"/>
              <a:gd name="connsiteY31" fmla="*/ 1152878 h 1638653"/>
              <a:gd name="connsiteX32" fmla="*/ 1466850 w 1638300"/>
              <a:gd name="connsiteY32" fmla="*/ 1124303 h 1638653"/>
              <a:gd name="connsiteX33" fmla="*/ 1495425 w 1638300"/>
              <a:gd name="connsiteY33" fmla="*/ 1086203 h 1638653"/>
              <a:gd name="connsiteX34" fmla="*/ 1552575 w 1638300"/>
              <a:gd name="connsiteY34" fmla="*/ 981428 h 1638653"/>
              <a:gd name="connsiteX35" fmla="*/ 1581150 w 1638300"/>
              <a:gd name="connsiteY35" fmla="*/ 952853 h 1638653"/>
              <a:gd name="connsiteX36" fmla="*/ 1619250 w 1638300"/>
              <a:gd name="connsiteY36" fmla="*/ 838553 h 1638653"/>
              <a:gd name="connsiteX37" fmla="*/ 1628775 w 1638300"/>
              <a:gd name="connsiteY37" fmla="*/ 809978 h 1638653"/>
              <a:gd name="connsiteX38" fmla="*/ 1638300 w 1638300"/>
              <a:gd name="connsiteY38" fmla="*/ 781403 h 1638653"/>
              <a:gd name="connsiteX39" fmla="*/ 1628775 w 1638300"/>
              <a:gd name="connsiteY39" fmla="*/ 343253 h 1638653"/>
              <a:gd name="connsiteX40" fmla="*/ 1590675 w 1638300"/>
              <a:gd name="connsiteY40" fmla="*/ 238478 h 1638653"/>
              <a:gd name="connsiteX41" fmla="*/ 1571625 w 1638300"/>
              <a:gd name="connsiteY41" fmla="*/ 171803 h 1638653"/>
              <a:gd name="connsiteX42" fmla="*/ 1552575 w 1638300"/>
              <a:gd name="connsiteY42" fmla="*/ 114653 h 1638653"/>
              <a:gd name="connsiteX43" fmla="*/ 1514475 w 1638300"/>
              <a:gd name="connsiteY43" fmla="*/ 57503 h 1638653"/>
              <a:gd name="connsiteX44" fmla="*/ 1485900 w 1638300"/>
              <a:gd name="connsiteY44" fmla="*/ 38453 h 1638653"/>
              <a:gd name="connsiteX45" fmla="*/ 1466850 w 1638300"/>
              <a:gd name="connsiteY45" fmla="*/ 9878 h 1638653"/>
              <a:gd name="connsiteX46" fmla="*/ 1428750 w 1638300"/>
              <a:gd name="connsiteY46" fmla="*/ 353 h 1638653"/>
              <a:gd name="connsiteX47" fmla="*/ 1181100 w 1638300"/>
              <a:gd name="connsiteY47" fmla="*/ 19403 h 1638653"/>
              <a:gd name="connsiteX48" fmla="*/ 1123950 w 1638300"/>
              <a:gd name="connsiteY48" fmla="*/ 28928 h 1638653"/>
              <a:gd name="connsiteX49" fmla="*/ 1038225 w 1638300"/>
              <a:gd name="connsiteY49" fmla="*/ 47978 h 1638653"/>
              <a:gd name="connsiteX50" fmla="*/ 1009650 w 1638300"/>
              <a:gd name="connsiteY50" fmla="*/ 57503 h 1638653"/>
              <a:gd name="connsiteX51" fmla="*/ 971550 w 1638300"/>
              <a:gd name="connsiteY51" fmla="*/ 114653 h 1638653"/>
              <a:gd name="connsiteX52" fmla="*/ 962025 w 1638300"/>
              <a:gd name="connsiteY52" fmla="*/ 143228 h 1638653"/>
              <a:gd name="connsiteX53" fmla="*/ 942975 w 1638300"/>
              <a:gd name="connsiteY53" fmla="*/ 171803 h 1638653"/>
              <a:gd name="connsiteX54" fmla="*/ 933450 w 1638300"/>
              <a:gd name="connsiteY54" fmla="*/ 200378 h 1638653"/>
              <a:gd name="connsiteX55" fmla="*/ 895350 w 1638300"/>
              <a:gd name="connsiteY55" fmla="*/ 257528 h 1638653"/>
              <a:gd name="connsiteX56" fmla="*/ 876300 w 1638300"/>
              <a:gd name="connsiteY56" fmla="*/ 314678 h 1638653"/>
              <a:gd name="connsiteX57" fmla="*/ 866775 w 1638300"/>
              <a:gd name="connsiteY57" fmla="*/ 381353 h 1638653"/>
              <a:gd name="connsiteX58" fmla="*/ 838200 w 1638300"/>
              <a:gd name="connsiteY58" fmla="*/ 400403 h 1638653"/>
              <a:gd name="connsiteX59" fmla="*/ 819150 w 1638300"/>
              <a:gd name="connsiteY59" fmla="*/ 428978 h 1638653"/>
              <a:gd name="connsiteX60" fmla="*/ 790575 w 1638300"/>
              <a:gd name="connsiteY60" fmla="*/ 457553 h 1638653"/>
              <a:gd name="connsiteX61" fmla="*/ 771525 w 1638300"/>
              <a:gd name="connsiteY61" fmla="*/ 486128 h 1638653"/>
              <a:gd name="connsiteX62" fmla="*/ 762000 w 1638300"/>
              <a:gd name="connsiteY62" fmla="*/ 514703 h 1638653"/>
              <a:gd name="connsiteX63" fmla="*/ 676275 w 1638300"/>
              <a:gd name="connsiteY63" fmla="*/ 552803 h 1638653"/>
              <a:gd name="connsiteX64" fmla="*/ 590550 w 1638300"/>
              <a:gd name="connsiteY64" fmla="*/ 581378 h 1638653"/>
              <a:gd name="connsiteX65" fmla="*/ 561975 w 1638300"/>
              <a:gd name="connsiteY65" fmla="*/ 590903 h 1638653"/>
              <a:gd name="connsiteX66" fmla="*/ 523875 w 1638300"/>
              <a:gd name="connsiteY66" fmla="*/ 600428 h 1638653"/>
              <a:gd name="connsiteX67" fmla="*/ 495300 w 1638300"/>
              <a:gd name="connsiteY67" fmla="*/ 609953 h 1638653"/>
              <a:gd name="connsiteX68" fmla="*/ 238125 w 1638300"/>
              <a:gd name="connsiteY68" fmla="*/ 619478 h 1638653"/>
              <a:gd name="connsiteX69" fmla="*/ 219075 w 1638300"/>
              <a:gd name="connsiteY69" fmla="*/ 676628 h 1638653"/>
              <a:gd name="connsiteX70" fmla="*/ 190500 w 1638300"/>
              <a:gd name="connsiteY70" fmla="*/ 733778 h 1638653"/>
              <a:gd name="connsiteX71" fmla="*/ 171450 w 1638300"/>
              <a:gd name="connsiteY71" fmla="*/ 829028 h 1638653"/>
              <a:gd name="connsiteX72" fmla="*/ 152400 w 1638300"/>
              <a:gd name="connsiteY72" fmla="*/ 857603 h 1638653"/>
              <a:gd name="connsiteX73" fmla="*/ 142875 w 1638300"/>
              <a:gd name="connsiteY73" fmla="*/ 886178 h 1638653"/>
              <a:gd name="connsiteX74" fmla="*/ 114300 w 1638300"/>
              <a:gd name="connsiteY74" fmla="*/ 905228 h 1638653"/>
              <a:gd name="connsiteX75" fmla="*/ 95250 w 1638300"/>
              <a:gd name="connsiteY75" fmla="*/ 933803 h 1638653"/>
              <a:gd name="connsiteX76" fmla="*/ 85725 w 1638300"/>
              <a:gd name="connsiteY76" fmla="*/ 962378 h 1638653"/>
              <a:gd name="connsiteX77" fmla="*/ 38100 w 1638300"/>
              <a:gd name="connsiteY77" fmla="*/ 1019528 h 1638653"/>
              <a:gd name="connsiteX78" fmla="*/ 9525 w 1638300"/>
              <a:gd name="connsiteY78" fmla="*/ 1029053 h 1638653"/>
              <a:gd name="connsiteX79" fmla="*/ 0 w 1638300"/>
              <a:gd name="connsiteY79" fmla="*/ 1057628 h 1638653"/>
              <a:gd name="connsiteX0" fmla="*/ 0 w 1638300"/>
              <a:gd name="connsiteY0" fmla="*/ 1057628 h 1638653"/>
              <a:gd name="connsiteX1" fmla="*/ 0 w 1638300"/>
              <a:gd name="connsiteY1" fmla="*/ 1057628 h 1638653"/>
              <a:gd name="connsiteX2" fmla="*/ 66675 w 1638300"/>
              <a:gd name="connsiteY2" fmla="*/ 1114778 h 1638653"/>
              <a:gd name="connsiteX3" fmla="*/ 85725 w 1638300"/>
              <a:gd name="connsiteY3" fmla="*/ 1143353 h 1638653"/>
              <a:gd name="connsiteX4" fmla="*/ 142875 w 1638300"/>
              <a:gd name="connsiteY4" fmla="*/ 1181453 h 1638653"/>
              <a:gd name="connsiteX5" fmla="*/ 171450 w 1638300"/>
              <a:gd name="connsiteY5" fmla="*/ 1210028 h 1638653"/>
              <a:gd name="connsiteX6" fmla="*/ 228600 w 1638300"/>
              <a:gd name="connsiteY6" fmla="*/ 1248128 h 1638653"/>
              <a:gd name="connsiteX7" fmla="*/ 247650 w 1638300"/>
              <a:gd name="connsiteY7" fmla="*/ 1276703 h 1638653"/>
              <a:gd name="connsiteX8" fmla="*/ 276225 w 1638300"/>
              <a:gd name="connsiteY8" fmla="*/ 1286228 h 1638653"/>
              <a:gd name="connsiteX9" fmla="*/ 333375 w 1638300"/>
              <a:gd name="connsiteY9" fmla="*/ 1324328 h 1638653"/>
              <a:gd name="connsiteX10" fmla="*/ 361950 w 1638300"/>
              <a:gd name="connsiteY10" fmla="*/ 1352903 h 1638653"/>
              <a:gd name="connsiteX11" fmla="*/ 419100 w 1638300"/>
              <a:gd name="connsiteY11" fmla="*/ 1391003 h 1638653"/>
              <a:gd name="connsiteX12" fmla="*/ 476250 w 1638300"/>
              <a:gd name="connsiteY12" fmla="*/ 1410053 h 1638653"/>
              <a:gd name="connsiteX13" fmla="*/ 523875 w 1638300"/>
              <a:gd name="connsiteY13" fmla="*/ 1448153 h 1638653"/>
              <a:gd name="connsiteX14" fmla="*/ 581025 w 1638300"/>
              <a:gd name="connsiteY14" fmla="*/ 1486253 h 1638653"/>
              <a:gd name="connsiteX15" fmla="*/ 609600 w 1638300"/>
              <a:gd name="connsiteY15" fmla="*/ 1495778 h 1638653"/>
              <a:gd name="connsiteX16" fmla="*/ 638175 w 1638300"/>
              <a:gd name="connsiteY16" fmla="*/ 1514828 h 1638653"/>
              <a:gd name="connsiteX17" fmla="*/ 752475 w 1638300"/>
              <a:gd name="connsiteY17" fmla="*/ 1543403 h 1638653"/>
              <a:gd name="connsiteX18" fmla="*/ 838200 w 1638300"/>
              <a:gd name="connsiteY18" fmla="*/ 1581503 h 1638653"/>
              <a:gd name="connsiteX19" fmla="*/ 895350 w 1638300"/>
              <a:gd name="connsiteY19" fmla="*/ 1600553 h 1638653"/>
              <a:gd name="connsiteX20" fmla="*/ 962025 w 1638300"/>
              <a:gd name="connsiteY20" fmla="*/ 1619603 h 1638653"/>
              <a:gd name="connsiteX21" fmla="*/ 1057275 w 1638300"/>
              <a:gd name="connsiteY21" fmla="*/ 1638653 h 1638653"/>
              <a:gd name="connsiteX22" fmla="*/ 1190625 w 1638300"/>
              <a:gd name="connsiteY22" fmla="*/ 1619603 h 1638653"/>
              <a:gd name="connsiteX23" fmla="*/ 1219200 w 1638300"/>
              <a:gd name="connsiteY23" fmla="*/ 1600553 h 1638653"/>
              <a:gd name="connsiteX24" fmla="*/ 1257300 w 1638300"/>
              <a:gd name="connsiteY24" fmla="*/ 1552928 h 1638653"/>
              <a:gd name="connsiteX25" fmla="*/ 1295400 w 1638300"/>
              <a:gd name="connsiteY25" fmla="*/ 1495778 h 1638653"/>
              <a:gd name="connsiteX26" fmla="*/ 1323975 w 1638300"/>
              <a:gd name="connsiteY26" fmla="*/ 1457678 h 1638653"/>
              <a:gd name="connsiteX27" fmla="*/ 1352550 w 1638300"/>
              <a:gd name="connsiteY27" fmla="*/ 1381478 h 1638653"/>
              <a:gd name="connsiteX28" fmla="*/ 1371600 w 1638300"/>
              <a:gd name="connsiteY28" fmla="*/ 1352903 h 1638653"/>
              <a:gd name="connsiteX29" fmla="*/ 1409700 w 1638300"/>
              <a:gd name="connsiteY29" fmla="*/ 1276703 h 1638653"/>
              <a:gd name="connsiteX30" fmla="*/ 1438275 w 1638300"/>
              <a:gd name="connsiteY30" fmla="*/ 1181453 h 1638653"/>
              <a:gd name="connsiteX31" fmla="*/ 1447800 w 1638300"/>
              <a:gd name="connsiteY31" fmla="*/ 1152878 h 1638653"/>
              <a:gd name="connsiteX32" fmla="*/ 1466850 w 1638300"/>
              <a:gd name="connsiteY32" fmla="*/ 1124303 h 1638653"/>
              <a:gd name="connsiteX33" fmla="*/ 1495425 w 1638300"/>
              <a:gd name="connsiteY33" fmla="*/ 1086203 h 1638653"/>
              <a:gd name="connsiteX34" fmla="*/ 1552575 w 1638300"/>
              <a:gd name="connsiteY34" fmla="*/ 981428 h 1638653"/>
              <a:gd name="connsiteX35" fmla="*/ 1581150 w 1638300"/>
              <a:gd name="connsiteY35" fmla="*/ 952853 h 1638653"/>
              <a:gd name="connsiteX36" fmla="*/ 1619250 w 1638300"/>
              <a:gd name="connsiteY36" fmla="*/ 838553 h 1638653"/>
              <a:gd name="connsiteX37" fmla="*/ 1628775 w 1638300"/>
              <a:gd name="connsiteY37" fmla="*/ 809978 h 1638653"/>
              <a:gd name="connsiteX38" fmla="*/ 1638300 w 1638300"/>
              <a:gd name="connsiteY38" fmla="*/ 781403 h 1638653"/>
              <a:gd name="connsiteX39" fmla="*/ 1628775 w 1638300"/>
              <a:gd name="connsiteY39" fmla="*/ 343253 h 1638653"/>
              <a:gd name="connsiteX40" fmla="*/ 1590675 w 1638300"/>
              <a:gd name="connsiteY40" fmla="*/ 238478 h 1638653"/>
              <a:gd name="connsiteX41" fmla="*/ 1571625 w 1638300"/>
              <a:gd name="connsiteY41" fmla="*/ 171803 h 1638653"/>
              <a:gd name="connsiteX42" fmla="*/ 1552575 w 1638300"/>
              <a:gd name="connsiteY42" fmla="*/ 114653 h 1638653"/>
              <a:gd name="connsiteX43" fmla="*/ 1514475 w 1638300"/>
              <a:gd name="connsiteY43" fmla="*/ 57503 h 1638653"/>
              <a:gd name="connsiteX44" fmla="*/ 1485900 w 1638300"/>
              <a:gd name="connsiteY44" fmla="*/ 38453 h 1638653"/>
              <a:gd name="connsiteX45" fmla="*/ 1466850 w 1638300"/>
              <a:gd name="connsiteY45" fmla="*/ 9878 h 1638653"/>
              <a:gd name="connsiteX46" fmla="*/ 1428750 w 1638300"/>
              <a:gd name="connsiteY46" fmla="*/ 353 h 1638653"/>
              <a:gd name="connsiteX47" fmla="*/ 1181100 w 1638300"/>
              <a:gd name="connsiteY47" fmla="*/ 19403 h 1638653"/>
              <a:gd name="connsiteX48" fmla="*/ 1038225 w 1638300"/>
              <a:gd name="connsiteY48" fmla="*/ 47978 h 1638653"/>
              <a:gd name="connsiteX49" fmla="*/ 1009650 w 1638300"/>
              <a:gd name="connsiteY49" fmla="*/ 57503 h 1638653"/>
              <a:gd name="connsiteX50" fmla="*/ 971550 w 1638300"/>
              <a:gd name="connsiteY50" fmla="*/ 114653 h 1638653"/>
              <a:gd name="connsiteX51" fmla="*/ 962025 w 1638300"/>
              <a:gd name="connsiteY51" fmla="*/ 143228 h 1638653"/>
              <a:gd name="connsiteX52" fmla="*/ 942975 w 1638300"/>
              <a:gd name="connsiteY52" fmla="*/ 171803 h 1638653"/>
              <a:gd name="connsiteX53" fmla="*/ 933450 w 1638300"/>
              <a:gd name="connsiteY53" fmla="*/ 200378 h 1638653"/>
              <a:gd name="connsiteX54" fmla="*/ 895350 w 1638300"/>
              <a:gd name="connsiteY54" fmla="*/ 257528 h 1638653"/>
              <a:gd name="connsiteX55" fmla="*/ 876300 w 1638300"/>
              <a:gd name="connsiteY55" fmla="*/ 314678 h 1638653"/>
              <a:gd name="connsiteX56" fmla="*/ 866775 w 1638300"/>
              <a:gd name="connsiteY56" fmla="*/ 381353 h 1638653"/>
              <a:gd name="connsiteX57" fmla="*/ 838200 w 1638300"/>
              <a:gd name="connsiteY57" fmla="*/ 400403 h 1638653"/>
              <a:gd name="connsiteX58" fmla="*/ 819150 w 1638300"/>
              <a:gd name="connsiteY58" fmla="*/ 428978 h 1638653"/>
              <a:gd name="connsiteX59" fmla="*/ 790575 w 1638300"/>
              <a:gd name="connsiteY59" fmla="*/ 457553 h 1638653"/>
              <a:gd name="connsiteX60" fmla="*/ 771525 w 1638300"/>
              <a:gd name="connsiteY60" fmla="*/ 486128 h 1638653"/>
              <a:gd name="connsiteX61" fmla="*/ 762000 w 1638300"/>
              <a:gd name="connsiteY61" fmla="*/ 514703 h 1638653"/>
              <a:gd name="connsiteX62" fmla="*/ 676275 w 1638300"/>
              <a:gd name="connsiteY62" fmla="*/ 552803 h 1638653"/>
              <a:gd name="connsiteX63" fmla="*/ 590550 w 1638300"/>
              <a:gd name="connsiteY63" fmla="*/ 581378 h 1638653"/>
              <a:gd name="connsiteX64" fmla="*/ 561975 w 1638300"/>
              <a:gd name="connsiteY64" fmla="*/ 590903 h 1638653"/>
              <a:gd name="connsiteX65" fmla="*/ 523875 w 1638300"/>
              <a:gd name="connsiteY65" fmla="*/ 600428 h 1638653"/>
              <a:gd name="connsiteX66" fmla="*/ 495300 w 1638300"/>
              <a:gd name="connsiteY66" fmla="*/ 609953 h 1638653"/>
              <a:gd name="connsiteX67" fmla="*/ 238125 w 1638300"/>
              <a:gd name="connsiteY67" fmla="*/ 619478 h 1638653"/>
              <a:gd name="connsiteX68" fmla="*/ 219075 w 1638300"/>
              <a:gd name="connsiteY68" fmla="*/ 676628 h 1638653"/>
              <a:gd name="connsiteX69" fmla="*/ 190500 w 1638300"/>
              <a:gd name="connsiteY69" fmla="*/ 733778 h 1638653"/>
              <a:gd name="connsiteX70" fmla="*/ 171450 w 1638300"/>
              <a:gd name="connsiteY70" fmla="*/ 829028 h 1638653"/>
              <a:gd name="connsiteX71" fmla="*/ 152400 w 1638300"/>
              <a:gd name="connsiteY71" fmla="*/ 857603 h 1638653"/>
              <a:gd name="connsiteX72" fmla="*/ 142875 w 1638300"/>
              <a:gd name="connsiteY72" fmla="*/ 886178 h 1638653"/>
              <a:gd name="connsiteX73" fmla="*/ 114300 w 1638300"/>
              <a:gd name="connsiteY73" fmla="*/ 905228 h 1638653"/>
              <a:gd name="connsiteX74" fmla="*/ 95250 w 1638300"/>
              <a:gd name="connsiteY74" fmla="*/ 933803 h 1638653"/>
              <a:gd name="connsiteX75" fmla="*/ 85725 w 1638300"/>
              <a:gd name="connsiteY75" fmla="*/ 962378 h 1638653"/>
              <a:gd name="connsiteX76" fmla="*/ 38100 w 1638300"/>
              <a:gd name="connsiteY76" fmla="*/ 1019528 h 1638653"/>
              <a:gd name="connsiteX77" fmla="*/ 9525 w 1638300"/>
              <a:gd name="connsiteY77" fmla="*/ 1029053 h 1638653"/>
              <a:gd name="connsiteX78" fmla="*/ 0 w 1638300"/>
              <a:gd name="connsiteY78" fmla="*/ 1057628 h 1638653"/>
              <a:gd name="connsiteX0" fmla="*/ 0 w 1638300"/>
              <a:gd name="connsiteY0" fmla="*/ 1059487 h 1640512"/>
              <a:gd name="connsiteX1" fmla="*/ 0 w 1638300"/>
              <a:gd name="connsiteY1" fmla="*/ 1059487 h 1640512"/>
              <a:gd name="connsiteX2" fmla="*/ 66675 w 1638300"/>
              <a:gd name="connsiteY2" fmla="*/ 1116637 h 1640512"/>
              <a:gd name="connsiteX3" fmla="*/ 85725 w 1638300"/>
              <a:gd name="connsiteY3" fmla="*/ 1145212 h 1640512"/>
              <a:gd name="connsiteX4" fmla="*/ 142875 w 1638300"/>
              <a:gd name="connsiteY4" fmla="*/ 1183312 h 1640512"/>
              <a:gd name="connsiteX5" fmla="*/ 171450 w 1638300"/>
              <a:gd name="connsiteY5" fmla="*/ 1211887 h 1640512"/>
              <a:gd name="connsiteX6" fmla="*/ 228600 w 1638300"/>
              <a:gd name="connsiteY6" fmla="*/ 1249987 h 1640512"/>
              <a:gd name="connsiteX7" fmla="*/ 247650 w 1638300"/>
              <a:gd name="connsiteY7" fmla="*/ 1278562 h 1640512"/>
              <a:gd name="connsiteX8" fmla="*/ 276225 w 1638300"/>
              <a:gd name="connsiteY8" fmla="*/ 1288087 h 1640512"/>
              <a:gd name="connsiteX9" fmla="*/ 333375 w 1638300"/>
              <a:gd name="connsiteY9" fmla="*/ 1326187 h 1640512"/>
              <a:gd name="connsiteX10" fmla="*/ 361950 w 1638300"/>
              <a:gd name="connsiteY10" fmla="*/ 1354762 h 1640512"/>
              <a:gd name="connsiteX11" fmla="*/ 419100 w 1638300"/>
              <a:gd name="connsiteY11" fmla="*/ 1392862 h 1640512"/>
              <a:gd name="connsiteX12" fmla="*/ 476250 w 1638300"/>
              <a:gd name="connsiteY12" fmla="*/ 1411912 h 1640512"/>
              <a:gd name="connsiteX13" fmla="*/ 523875 w 1638300"/>
              <a:gd name="connsiteY13" fmla="*/ 1450012 h 1640512"/>
              <a:gd name="connsiteX14" fmla="*/ 581025 w 1638300"/>
              <a:gd name="connsiteY14" fmla="*/ 1488112 h 1640512"/>
              <a:gd name="connsiteX15" fmla="*/ 609600 w 1638300"/>
              <a:gd name="connsiteY15" fmla="*/ 1497637 h 1640512"/>
              <a:gd name="connsiteX16" fmla="*/ 638175 w 1638300"/>
              <a:gd name="connsiteY16" fmla="*/ 1516687 h 1640512"/>
              <a:gd name="connsiteX17" fmla="*/ 752475 w 1638300"/>
              <a:gd name="connsiteY17" fmla="*/ 1545262 h 1640512"/>
              <a:gd name="connsiteX18" fmla="*/ 838200 w 1638300"/>
              <a:gd name="connsiteY18" fmla="*/ 1583362 h 1640512"/>
              <a:gd name="connsiteX19" fmla="*/ 895350 w 1638300"/>
              <a:gd name="connsiteY19" fmla="*/ 1602412 h 1640512"/>
              <a:gd name="connsiteX20" fmla="*/ 962025 w 1638300"/>
              <a:gd name="connsiteY20" fmla="*/ 1621462 h 1640512"/>
              <a:gd name="connsiteX21" fmla="*/ 1057275 w 1638300"/>
              <a:gd name="connsiteY21" fmla="*/ 1640512 h 1640512"/>
              <a:gd name="connsiteX22" fmla="*/ 1190625 w 1638300"/>
              <a:gd name="connsiteY22" fmla="*/ 1621462 h 1640512"/>
              <a:gd name="connsiteX23" fmla="*/ 1219200 w 1638300"/>
              <a:gd name="connsiteY23" fmla="*/ 1602412 h 1640512"/>
              <a:gd name="connsiteX24" fmla="*/ 1257300 w 1638300"/>
              <a:gd name="connsiteY24" fmla="*/ 1554787 h 1640512"/>
              <a:gd name="connsiteX25" fmla="*/ 1295400 w 1638300"/>
              <a:gd name="connsiteY25" fmla="*/ 1497637 h 1640512"/>
              <a:gd name="connsiteX26" fmla="*/ 1323975 w 1638300"/>
              <a:gd name="connsiteY26" fmla="*/ 1459537 h 1640512"/>
              <a:gd name="connsiteX27" fmla="*/ 1352550 w 1638300"/>
              <a:gd name="connsiteY27" fmla="*/ 1383337 h 1640512"/>
              <a:gd name="connsiteX28" fmla="*/ 1371600 w 1638300"/>
              <a:gd name="connsiteY28" fmla="*/ 1354762 h 1640512"/>
              <a:gd name="connsiteX29" fmla="*/ 1409700 w 1638300"/>
              <a:gd name="connsiteY29" fmla="*/ 1278562 h 1640512"/>
              <a:gd name="connsiteX30" fmla="*/ 1438275 w 1638300"/>
              <a:gd name="connsiteY30" fmla="*/ 1183312 h 1640512"/>
              <a:gd name="connsiteX31" fmla="*/ 1447800 w 1638300"/>
              <a:gd name="connsiteY31" fmla="*/ 1154737 h 1640512"/>
              <a:gd name="connsiteX32" fmla="*/ 1466850 w 1638300"/>
              <a:gd name="connsiteY32" fmla="*/ 1126162 h 1640512"/>
              <a:gd name="connsiteX33" fmla="*/ 1495425 w 1638300"/>
              <a:gd name="connsiteY33" fmla="*/ 1088062 h 1640512"/>
              <a:gd name="connsiteX34" fmla="*/ 1552575 w 1638300"/>
              <a:gd name="connsiteY34" fmla="*/ 983287 h 1640512"/>
              <a:gd name="connsiteX35" fmla="*/ 1581150 w 1638300"/>
              <a:gd name="connsiteY35" fmla="*/ 954712 h 1640512"/>
              <a:gd name="connsiteX36" fmla="*/ 1619250 w 1638300"/>
              <a:gd name="connsiteY36" fmla="*/ 840412 h 1640512"/>
              <a:gd name="connsiteX37" fmla="*/ 1628775 w 1638300"/>
              <a:gd name="connsiteY37" fmla="*/ 811837 h 1640512"/>
              <a:gd name="connsiteX38" fmla="*/ 1638300 w 1638300"/>
              <a:gd name="connsiteY38" fmla="*/ 783262 h 1640512"/>
              <a:gd name="connsiteX39" fmla="*/ 1628775 w 1638300"/>
              <a:gd name="connsiteY39" fmla="*/ 345112 h 1640512"/>
              <a:gd name="connsiteX40" fmla="*/ 1590675 w 1638300"/>
              <a:gd name="connsiteY40" fmla="*/ 240337 h 1640512"/>
              <a:gd name="connsiteX41" fmla="*/ 1571625 w 1638300"/>
              <a:gd name="connsiteY41" fmla="*/ 173662 h 1640512"/>
              <a:gd name="connsiteX42" fmla="*/ 1552575 w 1638300"/>
              <a:gd name="connsiteY42" fmla="*/ 116512 h 1640512"/>
              <a:gd name="connsiteX43" fmla="*/ 1514475 w 1638300"/>
              <a:gd name="connsiteY43" fmla="*/ 59362 h 1640512"/>
              <a:gd name="connsiteX44" fmla="*/ 1485900 w 1638300"/>
              <a:gd name="connsiteY44" fmla="*/ 40312 h 1640512"/>
              <a:gd name="connsiteX45" fmla="*/ 1466850 w 1638300"/>
              <a:gd name="connsiteY45" fmla="*/ 11737 h 1640512"/>
              <a:gd name="connsiteX46" fmla="*/ 1428750 w 1638300"/>
              <a:gd name="connsiteY46" fmla="*/ 2212 h 1640512"/>
              <a:gd name="connsiteX47" fmla="*/ 1038225 w 1638300"/>
              <a:gd name="connsiteY47" fmla="*/ 49837 h 1640512"/>
              <a:gd name="connsiteX48" fmla="*/ 1009650 w 1638300"/>
              <a:gd name="connsiteY48" fmla="*/ 59362 h 1640512"/>
              <a:gd name="connsiteX49" fmla="*/ 971550 w 1638300"/>
              <a:gd name="connsiteY49" fmla="*/ 116512 h 1640512"/>
              <a:gd name="connsiteX50" fmla="*/ 962025 w 1638300"/>
              <a:gd name="connsiteY50" fmla="*/ 145087 h 1640512"/>
              <a:gd name="connsiteX51" fmla="*/ 942975 w 1638300"/>
              <a:gd name="connsiteY51" fmla="*/ 173662 h 1640512"/>
              <a:gd name="connsiteX52" fmla="*/ 933450 w 1638300"/>
              <a:gd name="connsiteY52" fmla="*/ 202237 h 1640512"/>
              <a:gd name="connsiteX53" fmla="*/ 895350 w 1638300"/>
              <a:gd name="connsiteY53" fmla="*/ 259387 h 1640512"/>
              <a:gd name="connsiteX54" fmla="*/ 876300 w 1638300"/>
              <a:gd name="connsiteY54" fmla="*/ 316537 h 1640512"/>
              <a:gd name="connsiteX55" fmla="*/ 866775 w 1638300"/>
              <a:gd name="connsiteY55" fmla="*/ 383212 h 1640512"/>
              <a:gd name="connsiteX56" fmla="*/ 838200 w 1638300"/>
              <a:gd name="connsiteY56" fmla="*/ 402262 h 1640512"/>
              <a:gd name="connsiteX57" fmla="*/ 819150 w 1638300"/>
              <a:gd name="connsiteY57" fmla="*/ 430837 h 1640512"/>
              <a:gd name="connsiteX58" fmla="*/ 790575 w 1638300"/>
              <a:gd name="connsiteY58" fmla="*/ 459412 h 1640512"/>
              <a:gd name="connsiteX59" fmla="*/ 771525 w 1638300"/>
              <a:gd name="connsiteY59" fmla="*/ 487987 h 1640512"/>
              <a:gd name="connsiteX60" fmla="*/ 762000 w 1638300"/>
              <a:gd name="connsiteY60" fmla="*/ 516562 h 1640512"/>
              <a:gd name="connsiteX61" fmla="*/ 676275 w 1638300"/>
              <a:gd name="connsiteY61" fmla="*/ 554662 h 1640512"/>
              <a:gd name="connsiteX62" fmla="*/ 590550 w 1638300"/>
              <a:gd name="connsiteY62" fmla="*/ 583237 h 1640512"/>
              <a:gd name="connsiteX63" fmla="*/ 561975 w 1638300"/>
              <a:gd name="connsiteY63" fmla="*/ 592762 h 1640512"/>
              <a:gd name="connsiteX64" fmla="*/ 523875 w 1638300"/>
              <a:gd name="connsiteY64" fmla="*/ 602287 h 1640512"/>
              <a:gd name="connsiteX65" fmla="*/ 495300 w 1638300"/>
              <a:gd name="connsiteY65" fmla="*/ 611812 h 1640512"/>
              <a:gd name="connsiteX66" fmla="*/ 238125 w 1638300"/>
              <a:gd name="connsiteY66" fmla="*/ 621337 h 1640512"/>
              <a:gd name="connsiteX67" fmla="*/ 219075 w 1638300"/>
              <a:gd name="connsiteY67" fmla="*/ 678487 h 1640512"/>
              <a:gd name="connsiteX68" fmla="*/ 190500 w 1638300"/>
              <a:gd name="connsiteY68" fmla="*/ 735637 h 1640512"/>
              <a:gd name="connsiteX69" fmla="*/ 171450 w 1638300"/>
              <a:gd name="connsiteY69" fmla="*/ 830887 h 1640512"/>
              <a:gd name="connsiteX70" fmla="*/ 152400 w 1638300"/>
              <a:gd name="connsiteY70" fmla="*/ 859462 h 1640512"/>
              <a:gd name="connsiteX71" fmla="*/ 142875 w 1638300"/>
              <a:gd name="connsiteY71" fmla="*/ 888037 h 1640512"/>
              <a:gd name="connsiteX72" fmla="*/ 114300 w 1638300"/>
              <a:gd name="connsiteY72" fmla="*/ 907087 h 1640512"/>
              <a:gd name="connsiteX73" fmla="*/ 95250 w 1638300"/>
              <a:gd name="connsiteY73" fmla="*/ 935662 h 1640512"/>
              <a:gd name="connsiteX74" fmla="*/ 85725 w 1638300"/>
              <a:gd name="connsiteY74" fmla="*/ 964237 h 1640512"/>
              <a:gd name="connsiteX75" fmla="*/ 38100 w 1638300"/>
              <a:gd name="connsiteY75" fmla="*/ 1021387 h 1640512"/>
              <a:gd name="connsiteX76" fmla="*/ 9525 w 1638300"/>
              <a:gd name="connsiteY76" fmla="*/ 1030912 h 1640512"/>
              <a:gd name="connsiteX77" fmla="*/ 0 w 1638300"/>
              <a:gd name="connsiteY77" fmla="*/ 1059487 h 1640512"/>
              <a:gd name="connsiteX0" fmla="*/ 0 w 1638300"/>
              <a:gd name="connsiteY0" fmla="*/ 1059487 h 1640512"/>
              <a:gd name="connsiteX1" fmla="*/ 0 w 1638300"/>
              <a:gd name="connsiteY1" fmla="*/ 1059487 h 1640512"/>
              <a:gd name="connsiteX2" fmla="*/ 66675 w 1638300"/>
              <a:gd name="connsiteY2" fmla="*/ 1116637 h 1640512"/>
              <a:gd name="connsiteX3" fmla="*/ 85725 w 1638300"/>
              <a:gd name="connsiteY3" fmla="*/ 1145212 h 1640512"/>
              <a:gd name="connsiteX4" fmla="*/ 142875 w 1638300"/>
              <a:gd name="connsiteY4" fmla="*/ 1183312 h 1640512"/>
              <a:gd name="connsiteX5" fmla="*/ 171450 w 1638300"/>
              <a:gd name="connsiteY5" fmla="*/ 1211887 h 1640512"/>
              <a:gd name="connsiteX6" fmla="*/ 228600 w 1638300"/>
              <a:gd name="connsiteY6" fmla="*/ 1249987 h 1640512"/>
              <a:gd name="connsiteX7" fmla="*/ 247650 w 1638300"/>
              <a:gd name="connsiteY7" fmla="*/ 1278562 h 1640512"/>
              <a:gd name="connsiteX8" fmla="*/ 276225 w 1638300"/>
              <a:gd name="connsiteY8" fmla="*/ 1288087 h 1640512"/>
              <a:gd name="connsiteX9" fmla="*/ 333375 w 1638300"/>
              <a:gd name="connsiteY9" fmla="*/ 1326187 h 1640512"/>
              <a:gd name="connsiteX10" fmla="*/ 361950 w 1638300"/>
              <a:gd name="connsiteY10" fmla="*/ 1354762 h 1640512"/>
              <a:gd name="connsiteX11" fmla="*/ 419100 w 1638300"/>
              <a:gd name="connsiteY11" fmla="*/ 1392862 h 1640512"/>
              <a:gd name="connsiteX12" fmla="*/ 476250 w 1638300"/>
              <a:gd name="connsiteY12" fmla="*/ 1411912 h 1640512"/>
              <a:gd name="connsiteX13" fmla="*/ 523875 w 1638300"/>
              <a:gd name="connsiteY13" fmla="*/ 1450012 h 1640512"/>
              <a:gd name="connsiteX14" fmla="*/ 581025 w 1638300"/>
              <a:gd name="connsiteY14" fmla="*/ 1488112 h 1640512"/>
              <a:gd name="connsiteX15" fmla="*/ 609600 w 1638300"/>
              <a:gd name="connsiteY15" fmla="*/ 1497637 h 1640512"/>
              <a:gd name="connsiteX16" fmla="*/ 638175 w 1638300"/>
              <a:gd name="connsiteY16" fmla="*/ 1516687 h 1640512"/>
              <a:gd name="connsiteX17" fmla="*/ 752475 w 1638300"/>
              <a:gd name="connsiteY17" fmla="*/ 1545262 h 1640512"/>
              <a:gd name="connsiteX18" fmla="*/ 838200 w 1638300"/>
              <a:gd name="connsiteY18" fmla="*/ 1583362 h 1640512"/>
              <a:gd name="connsiteX19" fmla="*/ 895350 w 1638300"/>
              <a:gd name="connsiteY19" fmla="*/ 1602412 h 1640512"/>
              <a:gd name="connsiteX20" fmla="*/ 962025 w 1638300"/>
              <a:gd name="connsiteY20" fmla="*/ 1621462 h 1640512"/>
              <a:gd name="connsiteX21" fmla="*/ 1057275 w 1638300"/>
              <a:gd name="connsiteY21" fmla="*/ 1640512 h 1640512"/>
              <a:gd name="connsiteX22" fmla="*/ 1190625 w 1638300"/>
              <a:gd name="connsiteY22" fmla="*/ 1621462 h 1640512"/>
              <a:gd name="connsiteX23" fmla="*/ 1219200 w 1638300"/>
              <a:gd name="connsiteY23" fmla="*/ 1602412 h 1640512"/>
              <a:gd name="connsiteX24" fmla="*/ 1257300 w 1638300"/>
              <a:gd name="connsiteY24" fmla="*/ 1554787 h 1640512"/>
              <a:gd name="connsiteX25" fmla="*/ 1295400 w 1638300"/>
              <a:gd name="connsiteY25" fmla="*/ 1497637 h 1640512"/>
              <a:gd name="connsiteX26" fmla="*/ 1323975 w 1638300"/>
              <a:gd name="connsiteY26" fmla="*/ 1459537 h 1640512"/>
              <a:gd name="connsiteX27" fmla="*/ 1352550 w 1638300"/>
              <a:gd name="connsiteY27" fmla="*/ 1383337 h 1640512"/>
              <a:gd name="connsiteX28" fmla="*/ 1371600 w 1638300"/>
              <a:gd name="connsiteY28" fmla="*/ 1354762 h 1640512"/>
              <a:gd name="connsiteX29" fmla="*/ 1409700 w 1638300"/>
              <a:gd name="connsiteY29" fmla="*/ 1278562 h 1640512"/>
              <a:gd name="connsiteX30" fmla="*/ 1438275 w 1638300"/>
              <a:gd name="connsiteY30" fmla="*/ 1183312 h 1640512"/>
              <a:gd name="connsiteX31" fmla="*/ 1447800 w 1638300"/>
              <a:gd name="connsiteY31" fmla="*/ 1154737 h 1640512"/>
              <a:gd name="connsiteX32" fmla="*/ 1466850 w 1638300"/>
              <a:gd name="connsiteY32" fmla="*/ 1126162 h 1640512"/>
              <a:gd name="connsiteX33" fmla="*/ 1495425 w 1638300"/>
              <a:gd name="connsiteY33" fmla="*/ 1088062 h 1640512"/>
              <a:gd name="connsiteX34" fmla="*/ 1552575 w 1638300"/>
              <a:gd name="connsiteY34" fmla="*/ 983287 h 1640512"/>
              <a:gd name="connsiteX35" fmla="*/ 1581150 w 1638300"/>
              <a:gd name="connsiteY35" fmla="*/ 954712 h 1640512"/>
              <a:gd name="connsiteX36" fmla="*/ 1619250 w 1638300"/>
              <a:gd name="connsiteY36" fmla="*/ 840412 h 1640512"/>
              <a:gd name="connsiteX37" fmla="*/ 1628775 w 1638300"/>
              <a:gd name="connsiteY37" fmla="*/ 811837 h 1640512"/>
              <a:gd name="connsiteX38" fmla="*/ 1638300 w 1638300"/>
              <a:gd name="connsiteY38" fmla="*/ 783262 h 1640512"/>
              <a:gd name="connsiteX39" fmla="*/ 1628775 w 1638300"/>
              <a:gd name="connsiteY39" fmla="*/ 345112 h 1640512"/>
              <a:gd name="connsiteX40" fmla="*/ 1590675 w 1638300"/>
              <a:gd name="connsiteY40" fmla="*/ 240337 h 1640512"/>
              <a:gd name="connsiteX41" fmla="*/ 1571625 w 1638300"/>
              <a:gd name="connsiteY41" fmla="*/ 173662 h 1640512"/>
              <a:gd name="connsiteX42" fmla="*/ 1552575 w 1638300"/>
              <a:gd name="connsiteY42" fmla="*/ 116512 h 1640512"/>
              <a:gd name="connsiteX43" fmla="*/ 1514475 w 1638300"/>
              <a:gd name="connsiteY43" fmla="*/ 59362 h 1640512"/>
              <a:gd name="connsiteX44" fmla="*/ 1485900 w 1638300"/>
              <a:gd name="connsiteY44" fmla="*/ 40312 h 1640512"/>
              <a:gd name="connsiteX45" fmla="*/ 1466850 w 1638300"/>
              <a:gd name="connsiteY45" fmla="*/ 11737 h 1640512"/>
              <a:gd name="connsiteX46" fmla="*/ 1428750 w 1638300"/>
              <a:gd name="connsiteY46" fmla="*/ 2212 h 1640512"/>
              <a:gd name="connsiteX47" fmla="*/ 1038225 w 1638300"/>
              <a:gd name="connsiteY47" fmla="*/ 49837 h 1640512"/>
              <a:gd name="connsiteX48" fmla="*/ 971550 w 1638300"/>
              <a:gd name="connsiteY48" fmla="*/ 116512 h 1640512"/>
              <a:gd name="connsiteX49" fmla="*/ 962025 w 1638300"/>
              <a:gd name="connsiteY49" fmla="*/ 145087 h 1640512"/>
              <a:gd name="connsiteX50" fmla="*/ 942975 w 1638300"/>
              <a:gd name="connsiteY50" fmla="*/ 173662 h 1640512"/>
              <a:gd name="connsiteX51" fmla="*/ 933450 w 1638300"/>
              <a:gd name="connsiteY51" fmla="*/ 202237 h 1640512"/>
              <a:gd name="connsiteX52" fmla="*/ 895350 w 1638300"/>
              <a:gd name="connsiteY52" fmla="*/ 259387 h 1640512"/>
              <a:gd name="connsiteX53" fmla="*/ 876300 w 1638300"/>
              <a:gd name="connsiteY53" fmla="*/ 316537 h 1640512"/>
              <a:gd name="connsiteX54" fmla="*/ 866775 w 1638300"/>
              <a:gd name="connsiteY54" fmla="*/ 383212 h 1640512"/>
              <a:gd name="connsiteX55" fmla="*/ 838200 w 1638300"/>
              <a:gd name="connsiteY55" fmla="*/ 402262 h 1640512"/>
              <a:gd name="connsiteX56" fmla="*/ 819150 w 1638300"/>
              <a:gd name="connsiteY56" fmla="*/ 430837 h 1640512"/>
              <a:gd name="connsiteX57" fmla="*/ 790575 w 1638300"/>
              <a:gd name="connsiteY57" fmla="*/ 459412 h 1640512"/>
              <a:gd name="connsiteX58" fmla="*/ 771525 w 1638300"/>
              <a:gd name="connsiteY58" fmla="*/ 487987 h 1640512"/>
              <a:gd name="connsiteX59" fmla="*/ 762000 w 1638300"/>
              <a:gd name="connsiteY59" fmla="*/ 516562 h 1640512"/>
              <a:gd name="connsiteX60" fmla="*/ 676275 w 1638300"/>
              <a:gd name="connsiteY60" fmla="*/ 554662 h 1640512"/>
              <a:gd name="connsiteX61" fmla="*/ 590550 w 1638300"/>
              <a:gd name="connsiteY61" fmla="*/ 583237 h 1640512"/>
              <a:gd name="connsiteX62" fmla="*/ 561975 w 1638300"/>
              <a:gd name="connsiteY62" fmla="*/ 592762 h 1640512"/>
              <a:gd name="connsiteX63" fmla="*/ 523875 w 1638300"/>
              <a:gd name="connsiteY63" fmla="*/ 602287 h 1640512"/>
              <a:gd name="connsiteX64" fmla="*/ 495300 w 1638300"/>
              <a:gd name="connsiteY64" fmla="*/ 611812 h 1640512"/>
              <a:gd name="connsiteX65" fmla="*/ 238125 w 1638300"/>
              <a:gd name="connsiteY65" fmla="*/ 621337 h 1640512"/>
              <a:gd name="connsiteX66" fmla="*/ 219075 w 1638300"/>
              <a:gd name="connsiteY66" fmla="*/ 678487 h 1640512"/>
              <a:gd name="connsiteX67" fmla="*/ 190500 w 1638300"/>
              <a:gd name="connsiteY67" fmla="*/ 735637 h 1640512"/>
              <a:gd name="connsiteX68" fmla="*/ 171450 w 1638300"/>
              <a:gd name="connsiteY68" fmla="*/ 830887 h 1640512"/>
              <a:gd name="connsiteX69" fmla="*/ 152400 w 1638300"/>
              <a:gd name="connsiteY69" fmla="*/ 859462 h 1640512"/>
              <a:gd name="connsiteX70" fmla="*/ 142875 w 1638300"/>
              <a:gd name="connsiteY70" fmla="*/ 888037 h 1640512"/>
              <a:gd name="connsiteX71" fmla="*/ 114300 w 1638300"/>
              <a:gd name="connsiteY71" fmla="*/ 907087 h 1640512"/>
              <a:gd name="connsiteX72" fmla="*/ 95250 w 1638300"/>
              <a:gd name="connsiteY72" fmla="*/ 935662 h 1640512"/>
              <a:gd name="connsiteX73" fmla="*/ 85725 w 1638300"/>
              <a:gd name="connsiteY73" fmla="*/ 964237 h 1640512"/>
              <a:gd name="connsiteX74" fmla="*/ 38100 w 1638300"/>
              <a:gd name="connsiteY74" fmla="*/ 1021387 h 1640512"/>
              <a:gd name="connsiteX75" fmla="*/ 9525 w 1638300"/>
              <a:gd name="connsiteY75" fmla="*/ 1030912 h 1640512"/>
              <a:gd name="connsiteX76" fmla="*/ 0 w 1638300"/>
              <a:gd name="connsiteY76" fmla="*/ 1059487 h 1640512"/>
              <a:gd name="connsiteX0" fmla="*/ 0 w 1638300"/>
              <a:gd name="connsiteY0" fmla="*/ 1064295 h 1645320"/>
              <a:gd name="connsiteX1" fmla="*/ 0 w 1638300"/>
              <a:gd name="connsiteY1" fmla="*/ 1064295 h 1645320"/>
              <a:gd name="connsiteX2" fmla="*/ 66675 w 1638300"/>
              <a:gd name="connsiteY2" fmla="*/ 1121445 h 1645320"/>
              <a:gd name="connsiteX3" fmla="*/ 85725 w 1638300"/>
              <a:gd name="connsiteY3" fmla="*/ 1150020 h 1645320"/>
              <a:gd name="connsiteX4" fmla="*/ 142875 w 1638300"/>
              <a:gd name="connsiteY4" fmla="*/ 1188120 h 1645320"/>
              <a:gd name="connsiteX5" fmla="*/ 171450 w 1638300"/>
              <a:gd name="connsiteY5" fmla="*/ 1216695 h 1645320"/>
              <a:gd name="connsiteX6" fmla="*/ 228600 w 1638300"/>
              <a:gd name="connsiteY6" fmla="*/ 1254795 h 1645320"/>
              <a:gd name="connsiteX7" fmla="*/ 247650 w 1638300"/>
              <a:gd name="connsiteY7" fmla="*/ 1283370 h 1645320"/>
              <a:gd name="connsiteX8" fmla="*/ 276225 w 1638300"/>
              <a:gd name="connsiteY8" fmla="*/ 1292895 h 1645320"/>
              <a:gd name="connsiteX9" fmla="*/ 333375 w 1638300"/>
              <a:gd name="connsiteY9" fmla="*/ 1330995 h 1645320"/>
              <a:gd name="connsiteX10" fmla="*/ 361950 w 1638300"/>
              <a:gd name="connsiteY10" fmla="*/ 1359570 h 1645320"/>
              <a:gd name="connsiteX11" fmla="*/ 419100 w 1638300"/>
              <a:gd name="connsiteY11" fmla="*/ 1397670 h 1645320"/>
              <a:gd name="connsiteX12" fmla="*/ 476250 w 1638300"/>
              <a:gd name="connsiteY12" fmla="*/ 1416720 h 1645320"/>
              <a:gd name="connsiteX13" fmla="*/ 523875 w 1638300"/>
              <a:gd name="connsiteY13" fmla="*/ 1454820 h 1645320"/>
              <a:gd name="connsiteX14" fmla="*/ 581025 w 1638300"/>
              <a:gd name="connsiteY14" fmla="*/ 1492920 h 1645320"/>
              <a:gd name="connsiteX15" fmla="*/ 609600 w 1638300"/>
              <a:gd name="connsiteY15" fmla="*/ 1502445 h 1645320"/>
              <a:gd name="connsiteX16" fmla="*/ 638175 w 1638300"/>
              <a:gd name="connsiteY16" fmla="*/ 1521495 h 1645320"/>
              <a:gd name="connsiteX17" fmla="*/ 752475 w 1638300"/>
              <a:gd name="connsiteY17" fmla="*/ 1550070 h 1645320"/>
              <a:gd name="connsiteX18" fmla="*/ 838200 w 1638300"/>
              <a:gd name="connsiteY18" fmla="*/ 1588170 h 1645320"/>
              <a:gd name="connsiteX19" fmla="*/ 895350 w 1638300"/>
              <a:gd name="connsiteY19" fmla="*/ 1607220 h 1645320"/>
              <a:gd name="connsiteX20" fmla="*/ 962025 w 1638300"/>
              <a:gd name="connsiteY20" fmla="*/ 1626270 h 1645320"/>
              <a:gd name="connsiteX21" fmla="*/ 1057275 w 1638300"/>
              <a:gd name="connsiteY21" fmla="*/ 1645320 h 1645320"/>
              <a:gd name="connsiteX22" fmla="*/ 1190625 w 1638300"/>
              <a:gd name="connsiteY22" fmla="*/ 1626270 h 1645320"/>
              <a:gd name="connsiteX23" fmla="*/ 1219200 w 1638300"/>
              <a:gd name="connsiteY23" fmla="*/ 1607220 h 1645320"/>
              <a:gd name="connsiteX24" fmla="*/ 1257300 w 1638300"/>
              <a:gd name="connsiteY24" fmla="*/ 1559595 h 1645320"/>
              <a:gd name="connsiteX25" fmla="*/ 1295400 w 1638300"/>
              <a:gd name="connsiteY25" fmla="*/ 1502445 h 1645320"/>
              <a:gd name="connsiteX26" fmla="*/ 1323975 w 1638300"/>
              <a:gd name="connsiteY26" fmla="*/ 1464345 h 1645320"/>
              <a:gd name="connsiteX27" fmla="*/ 1352550 w 1638300"/>
              <a:gd name="connsiteY27" fmla="*/ 1388145 h 1645320"/>
              <a:gd name="connsiteX28" fmla="*/ 1371600 w 1638300"/>
              <a:gd name="connsiteY28" fmla="*/ 1359570 h 1645320"/>
              <a:gd name="connsiteX29" fmla="*/ 1409700 w 1638300"/>
              <a:gd name="connsiteY29" fmla="*/ 1283370 h 1645320"/>
              <a:gd name="connsiteX30" fmla="*/ 1438275 w 1638300"/>
              <a:gd name="connsiteY30" fmla="*/ 1188120 h 1645320"/>
              <a:gd name="connsiteX31" fmla="*/ 1447800 w 1638300"/>
              <a:gd name="connsiteY31" fmla="*/ 1159545 h 1645320"/>
              <a:gd name="connsiteX32" fmla="*/ 1466850 w 1638300"/>
              <a:gd name="connsiteY32" fmla="*/ 1130970 h 1645320"/>
              <a:gd name="connsiteX33" fmla="*/ 1495425 w 1638300"/>
              <a:gd name="connsiteY33" fmla="*/ 1092870 h 1645320"/>
              <a:gd name="connsiteX34" fmla="*/ 1552575 w 1638300"/>
              <a:gd name="connsiteY34" fmla="*/ 988095 h 1645320"/>
              <a:gd name="connsiteX35" fmla="*/ 1581150 w 1638300"/>
              <a:gd name="connsiteY35" fmla="*/ 959520 h 1645320"/>
              <a:gd name="connsiteX36" fmla="*/ 1619250 w 1638300"/>
              <a:gd name="connsiteY36" fmla="*/ 845220 h 1645320"/>
              <a:gd name="connsiteX37" fmla="*/ 1628775 w 1638300"/>
              <a:gd name="connsiteY37" fmla="*/ 816645 h 1645320"/>
              <a:gd name="connsiteX38" fmla="*/ 1638300 w 1638300"/>
              <a:gd name="connsiteY38" fmla="*/ 788070 h 1645320"/>
              <a:gd name="connsiteX39" fmla="*/ 1628775 w 1638300"/>
              <a:gd name="connsiteY39" fmla="*/ 349920 h 1645320"/>
              <a:gd name="connsiteX40" fmla="*/ 1590675 w 1638300"/>
              <a:gd name="connsiteY40" fmla="*/ 245145 h 1645320"/>
              <a:gd name="connsiteX41" fmla="*/ 1571625 w 1638300"/>
              <a:gd name="connsiteY41" fmla="*/ 178470 h 1645320"/>
              <a:gd name="connsiteX42" fmla="*/ 1552575 w 1638300"/>
              <a:gd name="connsiteY42" fmla="*/ 121320 h 1645320"/>
              <a:gd name="connsiteX43" fmla="*/ 1514475 w 1638300"/>
              <a:gd name="connsiteY43" fmla="*/ 64170 h 1645320"/>
              <a:gd name="connsiteX44" fmla="*/ 1485900 w 1638300"/>
              <a:gd name="connsiteY44" fmla="*/ 45120 h 1645320"/>
              <a:gd name="connsiteX45" fmla="*/ 1466850 w 1638300"/>
              <a:gd name="connsiteY45" fmla="*/ 16545 h 1645320"/>
              <a:gd name="connsiteX46" fmla="*/ 1428750 w 1638300"/>
              <a:gd name="connsiteY46" fmla="*/ 7020 h 1645320"/>
              <a:gd name="connsiteX47" fmla="*/ 971550 w 1638300"/>
              <a:gd name="connsiteY47" fmla="*/ 121320 h 1645320"/>
              <a:gd name="connsiteX48" fmla="*/ 962025 w 1638300"/>
              <a:gd name="connsiteY48" fmla="*/ 149895 h 1645320"/>
              <a:gd name="connsiteX49" fmla="*/ 942975 w 1638300"/>
              <a:gd name="connsiteY49" fmla="*/ 178470 h 1645320"/>
              <a:gd name="connsiteX50" fmla="*/ 933450 w 1638300"/>
              <a:gd name="connsiteY50" fmla="*/ 207045 h 1645320"/>
              <a:gd name="connsiteX51" fmla="*/ 895350 w 1638300"/>
              <a:gd name="connsiteY51" fmla="*/ 264195 h 1645320"/>
              <a:gd name="connsiteX52" fmla="*/ 876300 w 1638300"/>
              <a:gd name="connsiteY52" fmla="*/ 321345 h 1645320"/>
              <a:gd name="connsiteX53" fmla="*/ 866775 w 1638300"/>
              <a:gd name="connsiteY53" fmla="*/ 388020 h 1645320"/>
              <a:gd name="connsiteX54" fmla="*/ 838200 w 1638300"/>
              <a:gd name="connsiteY54" fmla="*/ 407070 h 1645320"/>
              <a:gd name="connsiteX55" fmla="*/ 819150 w 1638300"/>
              <a:gd name="connsiteY55" fmla="*/ 435645 h 1645320"/>
              <a:gd name="connsiteX56" fmla="*/ 790575 w 1638300"/>
              <a:gd name="connsiteY56" fmla="*/ 464220 h 1645320"/>
              <a:gd name="connsiteX57" fmla="*/ 771525 w 1638300"/>
              <a:gd name="connsiteY57" fmla="*/ 492795 h 1645320"/>
              <a:gd name="connsiteX58" fmla="*/ 762000 w 1638300"/>
              <a:gd name="connsiteY58" fmla="*/ 521370 h 1645320"/>
              <a:gd name="connsiteX59" fmla="*/ 676275 w 1638300"/>
              <a:gd name="connsiteY59" fmla="*/ 559470 h 1645320"/>
              <a:gd name="connsiteX60" fmla="*/ 590550 w 1638300"/>
              <a:gd name="connsiteY60" fmla="*/ 588045 h 1645320"/>
              <a:gd name="connsiteX61" fmla="*/ 561975 w 1638300"/>
              <a:gd name="connsiteY61" fmla="*/ 597570 h 1645320"/>
              <a:gd name="connsiteX62" fmla="*/ 523875 w 1638300"/>
              <a:gd name="connsiteY62" fmla="*/ 607095 h 1645320"/>
              <a:gd name="connsiteX63" fmla="*/ 495300 w 1638300"/>
              <a:gd name="connsiteY63" fmla="*/ 616620 h 1645320"/>
              <a:gd name="connsiteX64" fmla="*/ 238125 w 1638300"/>
              <a:gd name="connsiteY64" fmla="*/ 626145 h 1645320"/>
              <a:gd name="connsiteX65" fmla="*/ 219075 w 1638300"/>
              <a:gd name="connsiteY65" fmla="*/ 683295 h 1645320"/>
              <a:gd name="connsiteX66" fmla="*/ 190500 w 1638300"/>
              <a:gd name="connsiteY66" fmla="*/ 740445 h 1645320"/>
              <a:gd name="connsiteX67" fmla="*/ 171450 w 1638300"/>
              <a:gd name="connsiteY67" fmla="*/ 835695 h 1645320"/>
              <a:gd name="connsiteX68" fmla="*/ 152400 w 1638300"/>
              <a:gd name="connsiteY68" fmla="*/ 864270 h 1645320"/>
              <a:gd name="connsiteX69" fmla="*/ 142875 w 1638300"/>
              <a:gd name="connsiteY69" fmla="*/ 892845 h 1645320"/>
              <a:gd name="connsiteX70" fmla="*/ 114300 w 1638300"/>
              <a:gd name="connsiteY70" fmla="*/ 911895 h 1645320"/>
              <a:gd name="connsiteX71" fmla="*/ 95250 w 1638300"/>
              <a:gd name="connsiteY71" fmla="*/ 940470 h 1645320"/>
              <a:gd name="connsiteX72" fmla="*/ 85725 w 1638300"/>
              <a:gd name="connsiteY72" fmla="*/ 969045 h 1645320"/>
              <a:gd name="connsiteX73" fmla="*/ 38100 w 1638300"/>
              <a:gd name="connsiteY73" fmla="*/ 1026195 h 1645320"/>
              <a:gd name="connsiteX74" fmla="*/ 9525 w 1638300"/>
              <a:gd name="connsiteY74" fmla="*/ 1035720 h 1645320"/>
              <a:gd name="connsiteX75" fmla="*/ 0 w 1638300"/>
              <a:gd name="connsiteY75" fmla="*/ 1064295 h 1645320"/>
              <a:gd name="connsiteX0" fmla="*/ 0 w 1638300"/>
              <a:gd name="connsiteY0" fmla="*/ 1064295 h 1645320"/>
              <a:gd name="connsiteX1" fmla="*/ 0 w 1638300"/>
              <a:gd name="connsiteY1" fmla="*/ 1064295 h 1645320"/>
              <a:gd name="connsiteX2" fmla="*/ 66675 w 1638300"/>
              <a:gd name="connsiteY2" fmla="*/ 1121445 h 1645320"/>
              <a:gd name="connsiteX3" fmla="*/ 85725 w 1638300"/>
              <a:gd name="connsiteY3" fmla="*/ 1150020 h 1645320"/>
              <a:gd name="connsiteX4" fmla="*/ 142875 w 1638300"/>
              <a:gd name="connsiteY4" fmla="*/ 1188120 h 1645320"/>
              <a:gd name="connsiteX5" fmla="*/ 171450 w 1638300"/>
              <a:gd name="connsiteY5" fmla="*/ 1216695 h 1645320"/>
              <a:gd name="connsiteX6" fmla="*/ 228600 w 1638300"/>
              <a:gd name="connsiteY6" fmla="*/ 1254795 h 1645320"/>
              <a:gd name="connsiteX7" fmla="*/ 247650 w 1638300"/>
              <a:gd name="connsiteY7" fmla="*/ 1283370 h 1645320"/>
              <a:gd name="connsiteX8" fmla="*/ 276225 w 1638300"/>
              <a:gd name="connsiteY8" fmla="*/ 1292895 h 1645320"/>
              <a:gd name="connsiteX9" fmla="*/ 333375 w 1638300"/>
              <a:gd name="connsiteY9" fmla="*/ 1330995 h 1645320"/>
              <a:gd name="connsiteX10" fmla="*/ 361950 w 1638300"/>
              <a:gd name="connsiteY10" fmla="*/ 1359570 h 1645320"/>
              <a:gd name="connsiteX11" fmla="*/ 419100 w 1638300"/>
              <a:gd name="connsiteY11" fmla="*/ 1397670 h 1645320"/>
              <a:gd name="connsiteX12" fmla="*/ 476250 w 1638300"/>
              <a:gd name="connsiteY12" fmla="*/ 1416720 h 1645320"/>
              <a:gd name="connsiteX13" fmla="*/ 523875 w 1638300"/>
              <a:gd name="connsiteY13" fmla="*/ 1454820 h 1645320"/>
              <a:gd name="connsiteX14" fmla="*/ 581025 w 1638300"/>
              <a:gd name="connsiteY14" fmla="*/ 1492920 h 1645320"/>
              <a:gd name="connsiteX15" fmla="*/ 609600 w 1638300"/>
              <a:gd name="connsiteY15" fmla="*/ 1502445 h 1645320"/>
              <a:gd name="connsiteX16" fmla="*/ 638175 w 1638300"/>
              <a:gd name="connsiteY16" fmla="*/ 1521495 h 1645320"/>
              <a:gd name="connsiteX17" fmla="*/ 752475 w 1638300"/>
              <a:gd name="connsiteY17" fmla="*/ 1550070 h 1645320"/>
              <a:gd name="connsiteX18" fmla="*/ 838200 w 1638300"/>
              <a:gd name="connsiteY18" fmla="*/ 1588170 h 1645320"/>
              <a:gd name="connsiteX19" fmla="*/ 895350 w 1638300"/>
              <a:gd name="connsiteY19" fmla="*/ 1607220 h 1645320"/>
              <a:gd name="connsiteX20" fmla="*/ 962025 w 1638300"/>
              <a:gd name="connsiteY20" fmla="*/ 1626270 h 1645320"/>
              <a:gd name="connsiteX21" fmla="*/ 1057275 w 1638300"/>
              <a:gd name="connsiteY21" fmla="*/ 1645320 h 1645320"/>
              <a:gd name="connsiteX22" fmla="*/ 1190625 w 1638300"/>
              <a:gd name="connsiteY22" fmla="*/ 1626270 h 1645320"/>
              <a:gd name="connsiteX23" fmla="*/ 1219200 w 1638300"/>
              <a:gd name="connsiteY23" fmla="*/ 1607220 h 1645320"/>
              <a:gd name="connsiteX24" fmla="*/ 1257300 w 1638300"/>
              <a:gd name="connsiteY24" fmla="*/ 1559595 h 1645320"/>
              <a:gd name="connsiteX25" fmla="*/ 1295400 w 1638300"/>
              <a:gd name="connsiteY25" fmla="*/ 1502445 h 1645320"/>
              <a:gd name="connsiteX26" fmla="*/ 1323975 w 1638300"/>
              <a:gd name="connsiteY26" fmla="*/ 1464345 h 1645320"/>
              <a:gd name="connsiteX27" fmla="*/ 1352550 w 1638300"/>
              <a:gd name="connsiteY27" fmla="*/ 1388145 h 1645320"/>
              <a:gd name="connsiteX28" fmla="*/ 1371600 w 1638300"/>
              <a:gd name="connsiteY28" fmla="*/ 1359570 h 1645320"/>
              <a:gd name="connsiteX29" fmla="*/ 1409700 w 1638300"/>
              <a:gd name="connsiteY29" fmla="*/ 1283370 h 1645320"/>
              <a:gd name="connsiteX30" fmla="*/ 1438275 w 1638300"/>
              <a:gd name="connsiteY30" fmla="*/ 1188120 h 1645320"/>
              <a:gd name="connsiteX31" fmla="*/ 1447800 w 1638300"/>
              <a:gd name="connsiteY31" fmla="*/ 1159545 h 1645320"/>
              <a:gd name="connsiteX32" fmla="*/ 1466850 w 1638300"/>
              <a:gd name="connsiteY32" fmla="*/ 1130970 h 1645320"/>
              <a:gd name="connsiteX33" fmla="*/ 1495425 w 1638300"/>
              <a:gd name="connsiteY33" fmla="*/ 1092870 h 1645320"/>
              <a:gd name="connsiteX34" fmla="*/ 1552575 w 1638300"/>
              <a:gd name="connsiteY34" fmla="*/ 988095 h 1645320"/>
              <a:gd name="connsiteX35" fmla="*/ 1581150 w 1638300"/>
              <a:gd name="connsiteY35" fmla="*/ 959520 h 1645320"/>
              <a:gd name="connsiteX36" fmla="*/ 1619250 w 1638300"/>
              <a:gd name="connsiteY36" fmla="*/ 845220 h 1645320"/>
              <a:gd name="connsiteX37" fmla="*/ 1628775 w 1638300"/>
              <a:gd name="connsiteY37" fmla="*/ 816645 h 1645320"/>
              <a:gd name="connsiteX38" fmla="*/ 1638300 w 1638300"/>
              <a:gd name="connsiteY38" fmla="*/ 788070 h 1645320"/>
              <a:gd name="connsiteX39" fmla="*/ 1628775 w 1638300"/>
              <a:gd name="connsiteY39" fmla="*/ 349920 h 1645320"/>
              <a:gd name="connsiteX40" fmla="*/ 1590675 w 1638300"/>
              <a:gd name="connsiteY40" fmla="*/ 245145 h 1645320"/>
              <a:gd name="connsiteX41" fmla="*/ 1571625 w 1638300"/>
              <a:gd name="connsiteY41" fmla="*/ 178470 h 1645320"/>
              <a:gd name="connsiteX42" fmla="*/ 1552575 w 1638300"/>
              <a:gd name="connsiteY42" fmla="*/ 121320 h 1645320"/>
              <a:gd name="connsiteX43" fmla="*/ 1514475 w 1638300"/>
              <a:gd name="connsiteY43" fmla="*/ 64170 h 1645320"/>
              <a:gd name="connsiteX44" fmla="*/ 1485900 w 1638300"/>
              <a:gd name="connsiteY44" fmla="*/ 45120 h 1645320"/>
              <a:gd name="connsiteX45" fmla="*/ 1466850 w 1638300"/>
              <a:gd name="connsiteY45" fmla="*/ 16545 h 1645320"/>
              <a:gd name="connsiteX46" fmla="*/ 1428750 w 1638300"/>
              <a:gd name="connsiteY46" fmla="*/ 7020 h 1645320"/>
              <a:gd name="connsiteX47" fmla="*/ 971550 w 1638300"/>
              <a:gd name="connsiteY47" fmla="*/ 121320 h 1645320"/>
              <a:gd name="connsiteX48" fmla="*/ 962025 w 1638300"/>
              <a:gd name="connsiteY48" fmla="*/ 149895 h 1645320"/>
              <a:gd name="connsiteX49" fmla="*/ 933450 w 1638300"/>
              <a:gd name="connsiteY49" fmla="*/ 207045 h 1645320"/>
              <a:gd name="connsiteX50" fmla="*/ 895350 w 1638300"/>
              <a:gd name="connsiteY50" fmla="*/ 264195 h 1645320"/>
              <a:gd name="connsiteX51" fmla="*/ 876300 w 1638300"/>
              <a:gd name="connsiteY51" fmla="*/ 321345 h 1645320"/>
              <a:gd name="connsiteX52" fmla="*/ 866775 w 1638300"/>
              <a:gd name="connsiteY52" fmla="*/ 388020 h 1645320"/>
              <a:gd name="connsiteX53" fmla="*/ 838200 w 1638300"/>
              <a:gd name="connsiteY53" fmla="*/ 407070 h 1645320"/>
              <a:gd name="connsiteX54" fmla="*/ 819150 w 1638300"/>
              <a:gd name="connsiteY54" fmla="*/ 435645 h 1645320"/>
              <a:gd name="connsiteX55" fmla="*/ 790575 w 1638300"/>
              <a:gd name="connsiteY55" fmla="*/ 464220 h 1645320"/>
              <a:gd name="connsiteX56" fmla="*/ 771525 w 1638300"/>
              <a:gd name="connsiteY56" fmla="*/ 492795 h 1645320"/>
              <a:gd name="connsiteX57" fmla="*/ 762000 w 1638300"/>
              <a:gd name="connsiteY57" fmla="*/ 521370 h 1645320"/>
              <a:gd name="connsiteX58" fmla="*/ 676275 w 1638300"/>
              <a:gd name="connsiteY58" fmla="*/ 559470 h 1645320"/>
              <a:gd name="connsiteX59" fmla="*/ 590550 w 1638300"/>
              <a:gd name="connsiteY59" fmla="*/ 588045 h 1645320"/>
              <a:gd name="connsiteX60" fmla="*/ 561975 w 1638300"/>
              <a:gd name="connsiteY60" fmla="*/ 597570 h 1645320"/>
              <a:gd name="connsiteX61" fmla="*/ 523875 w 1638300"/>
              <a:gd name="connsiteY61" fmla="*/ 607095 h 1645320"/>
              <a:gd name="connsiteX62" fmla="*/ 495300 w 1638300"/>
              <a:gd name="connsiteY62" fmla="*/ 616620 h 1645320"/>
              <a:gd name="connsiteX63" fmla="*/ 238125 w 1638300"/>
              <a:gd name="connsiteY63" fmla="*/ 626145 h 1645320"/>
              <a:gd name="connsiteX64" fmla="*/ 219075 w 1638300"/>
              <a:gd name="connsiteY64" fmla="*/ 683295 h 1645320"/>
              <a:gd name="connsiteX65" fmla="*/ 190500 w 1638300"/>
              <a:gd name="connsiteY65" fmla="*/ 740445 h 1645320"/>
              <a:gd name="connsiteX66" fmla="*/ 171450 w 1638300"/>
              <a:gd name="connsiteY66" fmla="*/ 835695 h 1645320"/>
              <a:gd name="connsiteX67" fmla="*/ 152400 w 1638300"/>
              <a:gd name="connsiteY67" fmla="*/ 864270 h 1645320"/>
              <a:gd name="connsiteX68" fmla="*/ 142875 w 1638300"/>
              <a:gd name="connsiteY68" fmla="*/ 892845 h 1645320"/>
              <a:gd name="connsiteX69" fmla="*/ 114300 w 1638300"/>
              <a:gd name="connsiteY69" fmla="*/ 911895 h 1645320"/>
              <a:gd name="connsiteX70" fmla="*/ 95250 w 1638300"/>
              <a:gd name="connsiteY70" fmla="*/ 940470 h 1645320"/>
              <a:gd name="connsiteX71" fmla="*/ 85725 w 1638300"/>
              <a:gd name="connsiteY71" fmla="*/ 969045 h 1645320"/>
              <a:gd name="connsiteX72" fmla="*/ 38100 w 1638300"/>
              <a:gd name="connsiteY72" fmla="*/ 1026195 h 1645320"/>
              <a:gd name="connsiteX73" fmla="*/ 9525 w 1638300"/>
              <a:gd name="connsiteY73" fmla="*/ 1035720 h 1645320"/>
              <a:gd name="connsiteX74" fmla="*/ 0 w 1638300"/>
              <a:gd name="connsiteY74" fmla="*/ 1064295 h 1645320"/>
              <a:gd name="connsiteX0" fmla="*/ 0 w 1638300"/>
              <a:gd name="connsiteY0" fmla="*/ 1064295 h 1645320"/>
              <a:gd name="connsiteX1" fmla="*/ 0 w 1638300"/>
              <a:gd name="connsiteY1" fmla="*/ 1064295 h 1645320"/>
              <a:gd name="connsiteX2" fmla="*/ 66675 w 1638300"/>
              <a:gd name="connsiteY2" fmla="*/ 1121445 h 1645320"/>
              <a:gd name="connsiteX3" fmla="*/ 85725 w 1638300"/>
              <a:gd name="connsiteY3" fmla="*/ 1150020 h 1645320"/>
              <a:gd name="connsiteX4" fmla="*/ 142875 w 1638300"/>
              <a:gd name="connsiteY4" fmla="*/ 1188120 h 1645320"/>
              <a:gd name="connsiteX5" fmla="*/ 171450 w 1638300"/>
              <a:gd name="connsiteY5" fmla="*/ 1216695 h 1645320"/>
              <a:gd name="connsiteX6" fmla="*/ 228600 w 1638300"/>
              <a:gd name="connsiteY6" fmla="*/ 1254795 h 1645320"/>
              <a:gd name="connsiteX7" fmla="*/ 247650 w 1638300"/>
              <a:gd name="connsiteY7" fmla="*/ 1283370 h 1645320"/>
              <a:gd name="connsiteX8" fmla="*/ 276225 w 1638300"/>
              <a:gd name="connsiteY8" fmla="*/ 1292895 h 1645320"/>
              <a:gd name="connsiteX9" fmla="*/ 333375 w 1638300"/>
              <a:gd name="connsiteY9" fmla="*/ 1330995 h 1645320"/>
              <a:gd name="connsiteX10" fmla="*/ 361950 w 1638300"/>
              <a:gd name="connsiteY10" fmla="*/ 1359570 h 1645320"/>
              <a:gd name="connsiteX11" fmla="*/ 419100 w 1638300"/>
              <a:gd name="connsiteY11" fmla="*/ 1397670 h 1645320"/>
              <a:gd name="connsiteX12" fmla="*/ 476250 w 1638300"/>
              <a:gd name="connsiteY12" fmla="*/ 1416720 h 1645320"/>
              <a:gd name="connsiteX13" fmla="*/ 523875 w 1638300"/>
              <a:gd name="connsiteY13" fmla="*/ 1454820 h 1645320"/>
              <a:gd name="connsiteX14" fmla="*/ 581025 w 1638300"/>
              <a:gd name="connsiteY14" fmla="*/ 1492920 h 1645320"/>
              <a:gd name="connsiteX15" fmla="*/ 609600 w 1638300"/>
              <a:gd name="connsiteY15" fmla="*/ 1502445 h 1645320"/>
              <a:gd name="connsiteX16" fmla="*/ 638175 w 1638300"/>
              <a:gd name="connsiteY16" fmla="*/ 1521495 h 1645320"/>
              <a:gd name="connsiteX17" fmla="*/ 752475 w 1638300"/>
              <a:gd name="connsiteY17" fmla="*/ 1550070 h 1645320"/>
              <a:gd name="connsiteX18" fmla="*/ 838200 w 1638300"/>
              <a:gd name="connsiteY18" fmla="*/ 1588170 h 1645320"/>
              <a:gd name="connsiteX19" fmla="*/ 895350 w 1638300"/>
              <a:gd name="connsiteY19" fmla="*/ 1607220 h 1645320"/>
              <a:gd name="connsiteX20" fmla="*/ 962025 w 1638300"/>
              <a:gd name="connsiteY20" fmla="*/ 1626270 h 1645320"/>
              <a:gd name="connsiteX21" fmla="*/ 1057275 w 1638300"/>
              <a:gd name="connsiteY21" fmla="*/ 1645320 h 1645320"/>
              <a:gd name="connsiteX22" fmla="*/ 1190625 w 1638300"/>
              <a:gd name="connsiteY22" fmla="*/ 1626270 h 1645320"/>
              <a:gd name="connsiteX23" fmla="*/ 1219200 w 1638300"/>
              <a:gd name="connsiteY23" fmla="*/ 1607220 h 1645320"/>
              <a:gd name="connsiteX24" fmla="*/ 1257300 w 1638300"/>
              <a:gd name="connsiteY24" fmla="*/ 1559595 h 1645320"/>
              <a:gd name="connsiteX25" fmla="*/ 1295400 w 1638300"/>
              <a:gd name="connsiteY25" fmla="*/ 1502445 h 1645320"/>
              <a:gd name="connsiteX26" fmla="*/ 1323975 w 1638300"/>
              <a:gd name="connsiteY26" fmla="*/ 1464345 h 1645320"/>
              <a:gd name="connsiteX27" fmla="*/ 1352550 w 1638300"/>
              <a:gd name="connsiteY27" fmla="*/ 1388145 h 1645320"/>
              <a:gd name="connsiteX28" fmla="*/ 1371600 w 1638300"/>
              <a:gd name="connsiteY28" fmla="*/ 1359570 h 1645320"/>
              <a:gd name="connsiteX29" fmla="*/ 1409700 w 1638300"/>
              <a:gd name="connsiteY29" fmla="*/ 1283370 h 1645320"/>
              <a:gd name="connsiteX30" fmla="*/ 1438275 w 1638300"/>
              <a:gd name="connsiteY30" fmla="*/ 1188120 h 1645320"/>
              <a:gd name="connsiteX31" fmla="*/ 1447800 w 1638300"/>
              <a:gd name="connsiteY31" fmla="*/ 1159545 h 1645320"/>
              <a:gd name="connsiteX32" fmla="*/ 1466850 w 1638300"/>
              <a:gd name="connsiteY32" fmla="*/ 1130970 h 1645320"/>
              <a:gd name="connsiteX33" fmla="*/ 1495425 w 1638300"/>
              <a:gd name="connsiteY33" fmla="*/ 1092870 h 1645320"/>
              <a:gd name="connsiteX34" fmla="*/ 1552575 w 1638300"/>
              <a:gd name="connsiteY34" fmla="*/ 988095 h 1645320"/>
              <a:gd name="connsiteX35" fmla="*/ 1581150 w 1638300"/>
              <a:gd name="connsiteY35" fmla="*/ 959520 h 1645320"/>
              <a:gd name="connsiteX36" fmla="*/ 1619250 w 1638300"/>
              <a:gd name="connsiteY36" fmla="*/ 845220 h 1645320"/>
              <a:gd name="connsiteX37" fmla="*/ 1628775 w 1638300"/>
              <a:gd name="connsiteY37" fmla="*/ 816645 h 1645320"/>
              <a:gd name="connsiteX38" fmla="*/ 1638300 w 1638300"/>
              <a:gd name="connsiteY38" fmla="*/ 788070 h 1645320"/>
              <a:gd name="connsiteX39" fmla="*/ 1628775 w 1638300"/>
              <a:gd name="connsiteY39" fmla="*/ 349920 h 1645320"/>
              <a:gd name="connsiteX40" fmla="*/ 1590675 w 1638300"/>
              <a:gd name="connsiteY40" fmla="*/ 245145 h 1645320"/>
              <a:gd name="connsiteX41" fmla="*/ 1571625 w 1638300"/>
              <a:gd name="connsiteY41" fmla="*/ 178470 h 1645320"/>
              <a:gd name="connsiteX42" fmla="*/ 1552575 w 1638300"/>
              <a:gd name="connsiteY42" fmla="*/ 121320 h 1645320"/>
              <a:gd name="connsiteX43" fmla="*/ 1514475 w 1638300"/>
              <a:gd name="connsiteY43" fmla="*/ 64170 h 1645320"/>
              <a:gd name="connsiteX44" fmla="*/ 1485900 w 1638300"/>
              <a:gd name="connsiteY44" fmla="*/ 45120 h 1645320"/>
              <a:gd name="connsiteX45" fmla="*/ 1466850 w 1638300"/>
              <a:gd name="connsiteY45" fmla="*/ 16545 h 1645320"/>
              <a:gd name="connsiteX46" fmla="*/ 1428750 w 1638300"/>
              <a:gd name="connsiteY46" fmla="*/ 7020 h 1645320"/>
              <a:gd name="connsiteX47" fmla="*/ 971550 w 1638300"/>
              <a:gd name="connsiteY47" fmla="*/ 121320 h 1645320"/>
              <a:gd name="connsiteX48" fmla="*/ 933450 w 1638300"/>
              <a:gd name="connsiteY48" fmla="*/ 207045 h 1645320"/>
              <a:gd name="connsiteX49" fmla="*/ 895350 w 1638300"/>
              <a:gd name="connsiteY49" fmla="*/ 264195 h 1645320"/>
              <a:gd name="connsiteX50" fmla="*/ 876300 w 1638300"/>
              <a:gd name="connsiteY50" fmla="*/ 321345 h 1645320"/>
              <a:gd name="connsiteX51" fmla="*/ 866775 w 1638300"/>
              <a:gd name="connsiteY51" fmla="*/ 388020 h 1645320"/>
              <a:gd name="connsiteX52" fmla="*/ 838200 w 1638300"/>
              <a:gd name="connsiteY52" fmla="*/ 407070 h 1645320"/>
              <a:gd name="connsiteX53" fmla="*/ 819150 w 1638300"/>
              <a:gd name="connsiteY53" fmla="*/ 435645 h 1645320"/>
              <a:gd name="connsiteX54" fmla="*/ 790575 w 1638300"/>
              <a:gd name="connsiteY54" fmla="*/ 464220 h 1645320"/>
              <a:gd name="connsiteX55" fmla="*/ 771525 w 1638300"/>
              <a:gd name="connsiteY55" fmla="*/ 492795 h 1645320"/>
              <a:gd name="connsiteX56" fmla="*/ 762000 w 1638300"/>
              <a:gd name="connsiteY56" fmla="*/ 521370 h 1645320"/>
              <a:gd name="connsiteX57" fmla="*/ 676275 w 1638300"/>
              <a:gd name="connsiteY57" fmla="*/ 559470 h 1645320"/>
              <a:gd name="connsiteX58" fmla="*/ 590550 w 1638300"/>
              <a:gd name="connsiteY58" fmla="*/ 588045 h 1645320"/>
              <a:gd name="connsiteX59" fmla="*/ 561975 w 1638300"/>
              <a:gd name="connsiteY59" fmla="*/ 597570 h 1645320"/>
              <a:gd name="connsiteX60" fmla="*/ 523875 w 1638300"/>
              <a:gd name="connsiteY60" fmla="*/ 607095 h 1645320"/>
              <a:gd name="connsiteX61" fmla="*/ 495300 w 1638300"/>
              <a:gd name="connsiteY61" fmla="*/ 616620 h 1645320"/>
              <a:gd name="connsiteX62" fmla="*/ 238125 w 1638300"/>
              <a:gd name="connsiteY62" fmla="*/ 626145 h 1645320"/>
              <a:gd name="connsiteX63" fmla="*/ 219075 w 1638300"/>
              <a:gd name="connsiteY63" fmla="*/ 683295 h 1645320"/>
              <a:gd name="connsiteX64" fmla="*/ 190500 w 1638300"/>
              <a:gd name="connsiteY64" fmla="*/ 740445 h 1645320"/>
              <a:gd name="connsiteX65" fmla="*/ 171450 w 1638300"/>
              <a:gd name="connsiteY65" fmla="*/ 835695 h 1645320"/>
              <a:gd name="connsiteX66" fmla="*/ 152400 w 1638300"/>
              <a:gd name="connsiteY66" fmla="*/ 864270 h 1645320"/>
              <a:gd name="connsiteX67" fmla="*/ 142875 w 1638300"/>
              <a:gd name="connsiteY67" fmla="*/ 892845 h 1645320"/>
              <a:gd name="connsiteX68" fmla="*/ 114300 w 1638300"/>
              <a:gd name="connsiteY68" fmla="*/ 911895 h 1645320"/>
              <a:gd name="connsiteX69" fmla="*/ 95250 w 1638300"/>
              <a:gd name="connsiteY69" fmla="*/ 940470 h 1645320"/>
              <a:gd name="connsiteX70" fmla="*/ 85725 w 1638300"/>
              <a:gd name="connsiteY70" fmla="*/ 969045 h 1645320"/>
              <a:gd name="connsiteX71" fmla="*/ 38100 w 1638300"/>
              <a:gd name="connsiteY71" fmla="*/ 1026195 h 1645320"/>
              <a:gd name="connsiteX72" fmla="*/ 9525 w 1638300"/>
              <a:gd name="connsiteY72" fmla="*/ 1035720 h 1645320"/>
              <a:gd name="connsiteX73" fmla="*/ 0 w 1638300"/>
              <a:gd name="connsiteY73" fmla="*/ 1064295 h 1645320"/>
              <a:gd name="connsiteX0" fmla="*/ 0 w 1638300"/>
              <a:gd name="connsiteY0" fmla="*/ 1050707 h 1631732"/>
              <a:gd name="connsiteX1" fmla="*/ 0 w 1638300"/>
              <a:gd name="connsiteY1" fmla="*/ 1050707 h 1631732"/>
              <a:gd name="connsiteX2" fmla="*/ 66675 w 1638300"/>
              <a:gd name="connsiteY2" fmla="*/ 1107857 h 1631732"/>
              <a:gd name="connsiteX3" fmla="*/ 85725 w 1638300"/>
              <a:gd name="connsiteY3" fmla="*/ 1136432 h 1631732"/>
              <a:gd name="connsiteX4" fmla="*/ 142875 w 1638300"/>
              <a:gd name="connsiteY4" fmla="*/ 1174532 h 1631732"/>
              <a:gd name="connsiteX5" fmla="*/ 171450 w 1638300"/>
              <a:gd name="connsiteY5" fmla="*/ 1203107 h 1631732"/>
              <a:gd name="connsiteX6" fmla="*/ 228600 w 1638300"/>
              <a:gd name="connsiteY6" fmla="*/ 1241207 h 1631732"/>
              <a:gd name="connsiteX7" fmla="*/ 247650 w 1638300"/>
              <a:gd name="connsiteY7" fmla="*/ 1269782 h 1631732"/>
              <a:gd name="connsiteX8" fmla="*/ 276225 w 1638300"/>
              <a:gd name="connsiteY8" fmla="*/ 1279307 h 1631732"/>
              <a:gd name="connsiteX9" fmla="*/ 333375 w 1638300"/>
              <a:gd name="connsiteY9" fmla="*/ 1317407 h 1631732"/>
              <a:gd name="connsiteX10" fmla="*/ 361950 w 1638300"/>
              <a:gd name="connsiteY10" fmla="*/ 1345982 h 1631732"/>
              <a:gd name="connsiteX11" fmla="*/ 419100 w 1638300"/>
              <a:gd name="connsiteY11" fmla="*/ 1384082 h 1631732"/>
              <a:gd name="connsiteX12" fmla="*/ 476250 w 1638300"/>
              <a:gd name="connsiteY12" fmla="*/ 1403132 h 1631732"/>
              <a:gd name="connsiteX13" fmla="*/ 523875 w 1638300"/>
              <a:gd name="connsiteY13" fmla="*/ 1441232 h 1631732"/>
              <a:gd name="connsiteX14" fmla="*/ 581025 w 1638300"/>
              <a:gd name="connsiteY14" fmla="*/ 1479332 h 1631732"/>
              <a:gd name="connsiteX15" fmla="*/ 609600 w 1638300"/>
              <a:gd name="connsiteY15" fmla="*/ 1488857 h 1631732"/>
              <a:gd name="connsiteX16" fmla="*/ 638175 w 1638300"/>
              <a:gd name="connsiteY16" fmla="*/ 1507907 h 1631732"/>
              <a:gd name="connsiteX17" fmla="*/ 752475 w 1638300"/>
              <a:gd name="connsiteY17" fmla="*/ 1536482 h 1631732"/>
              <a:gd name="connsiteX18" fmla="*/ 838200 w 1638300"/>
              <a:gd name="connsiteY18" fmla="*/ 1574582 h 1631732"/>
              <a:gd name="connsiteX19" fmla="*/ 895350 w 1638300"/>
              <a:gd name="connsiteY19" fmla="*/ 1593632 h 1631732"/>
              <a:gd name="connsiteX20" fmla="*/ 962025 w 1638300"/>
              <a:gd name="connsiteY20" fmla="*/ 1612682 h 1631732"/>
              <a:gd name="connsiteX21" fmla="*/ 1057275 w 1638300"/>
              <a:gd name="connsiteY21" fmla="*/ 1631732 h 1631732"/>
              <a:gd name="connsiteX22" fmla="*/ 1190625 w 1638300"/>
              <a:gd name="connsiteY22" fmla="*/ 1612682 h 1631732"/>
              <a:gd name="connsiteX23" fmla="*/ 1219200 w 1638300"/>
              <a:gd name="connsiteY23" fmla="*/ 1593632 h 1631732"/>
              <a:gd name="connsiteX24" fmla="*/ 1257300 w 1638300"/>
              <a:gd name="connsiteY24" fmla="*/ 1546007 h 1631732"/>
              <a:gd name="connsiteX25" fmla="*/ 1295400 w 1638300"/>
              <a:gd name="connsiteY25" fmla="*/ 1488857 h 1631732"/>
              <a:gd name="connsiteX26" fmla="*/ 1323975 w 1638300"/>
              <a:gd name="connsiteY26" fmla="*/ 1450757 h 1631732"/>
              <a:gd name="connsiteX27" fmla="*/ 1352550 w 1638300"/>
              <a:gd name="connsiteY27" fmla="*/ 1374557 h 1631732"/>
              <a:gd name="connsiteX28" fmla="*/ 1371600 w 1638300"/>
              <a:gd name="connsiteY28" fmla="*/ 1345982 h 1631732"/>
              <a:gd name="connsiteX29" fmla="*/ 1409700 w 1638300"/>
              <a:gd name="connsiteY29" fmla="*/ 1269782 h 1631732"/>
              <a:gd name="connsiteX30" fmla="*/ 1438275 w 1638300"/>
              <a:gd name="connsiteY30" fmla="*/ 1174532 h 1631732"/>
              <a:gd name="connsiteX31" fmla="*/ 1447800 w 1638300"/>
              <a:gd name="connsiteY31" fmla="*/ 1145957 h 1631732"/>
              <a:gd name="connsiteX32" fmla="*/ 1466850 w 1638300"/>
              <a:gd name="connsiteY32" fmla="*/ 1117382 h 1631732"/>
              <a:gd name="connsiteX33" fmla="*/ 1495425 w 1638300"/>
              <a:gd name="connsiteY33" fmla="*/ 1079282 h 1631732"/>
              <a:gd name="connsiteX34" fmla="*/ 1552575 w 1638300"/>
              <a:gd name="connsiteY34" fmla="*/ 974507 h 1631732"/>
              <a:gd name="connsiteX35" fmla="*/ 1581150 w 1638300"/>
              <a:gd name="connsiteY35" fmla="*/ 945932 h 1631732"/>
              <a:gd name="connsiteX36" fmla="*/ 1619250 w 1638300"/>
              <a:gd name="connsiteY36" fmla="*/ 831632 h 1631732"/>
              <a:gd name="connsiteX37" fmla="*/ 1628775 w 1638300"/>
              <a:gd name="connsiteY37" fmla="*/ 803057 h 1631732"/>
              <a:gd name="connsiteX38" fmla="*/ 1638300 w 1638300"/>
              <a:gd name="connsiteY38" fmla="*/ 774482 h 1631732"/>
              <a:gd name="connsiteX39" fmla="*/ 1628775 w 1638300"/>
              <a:gd name="connsiteY39" fmla="*/ 336332 h 1631732"/>
              <a:gd name="connsiteX40" fmla="*/ 1590675 w 1638300"/>
              <a:gd name="connsiteY40" fmla="*/ 231557 h 1631732"/>
              <a:gd name="connsiteX41" fmla="*/ 1571625 w 1638300"/>
              <a:gd name="connsiteY41" fmla="*/ 164882 h 1631732"/>
              <a:gd name="connsiteX42" fmla="*/ 1552575 w 1638300"/>
              <a:gd name="connsiteY42" fmla="*/ 107732 h 1631732"/>
              <a:gd name="connsiteX43" fmla="*/ 1514475 w 1638300"/>
              <a:gd name="connsiteY43" fmla="*/ 50582 h 1631732"/>
              <a:gd name="connsiteX44" fmla="*/ 1485900 w 1638300"/>
              <a:gd name="connsiteY44" fmla="*/ 31532 h 1631732"/>
              <a:gd name="connsiteX45" fmla="*/ 1466850 w 1638300"/>
              <a:gd name="connsiteY45" fmla="*/ 2957 h 1631732"/>
              <a:gd name="connsiteX46" fmla="*/ 971550 w 1638300"/>
              <a:gd name="connsiteY46" fmla="*/ 107732 h 1631732"/>
              <a:gd name="connsiteX47" fmla="*/ 933450 w 1638300"/>
              <a:gd name="connsiteY47" fmla="*/ 193457 h 1631732"/>
              <a:gd name="connsiteX48" fmla="*/ 895350 w 1638300"/>
              <a:gd name="connsiteY48" fmla="*/ 250607 h 1631732"/>
              <a:gd name="connsiteX49" fmla="*/ 876300 w 1638300"/>
              <a:gd name="connsiteY49" fmla="*/ 307757 h 1631732"/>
              <a:gd name="connsiteX50" fmla="*/ 866775 w 1638300"/>
              <a:gd name="connsiteY50" fmla="*/ 374432 h 1631732"/>
              <a:gd name="connsiteX51" fmla="*/ 838200 w 1638300"/>
              <a:gd name="connsiteY51" fmla="*/ 393482 h 1631732"/>
              <a:gd name="connsiteX52" fmla="*/ 819150 w 1638300"/>
              <a:gd name="connsiteY52" fmla="*/ 422057 h 1631732"/>
              <a:gd name="connsiteX53" fmla="*/ 790575 w 1638300"/>
              <a:gd name="connsiteY53" fmla="*/ 450632 h 1631732"/>
              <a:gd name="connsiteX54" fmla="*/ 771525 w 1638300"/>
              <a:gd name="connsiteY54" fmla="*/ 479207 h 1631732"/>
              <a:gd name="connsiteX55" fmla="*/ 762000 w 1638300"/>
              <a:gd name="connsiteY55" fmla="*/ 507782 h 1631732"/>
              <a:gd name="connsiteX56" fmla="*/ 676275 w 1638300"/>
              <a:gd name="connsiteY56" fmla="*/ 545882 h 1631732"/>
              <a:gd name="connsiteX57" fmla="*/ 590550 w 1638300"/>
              <a:gd name="connsiteY57" fmla="*/ 574457 h 1631732"/>
              <a:gd name="connsiteX58" fmla="*/ 561975 w 1638300"/>
              <a:gd name="connsiteY58" fmla="*/ 583982 h 1631732"/>
              <a:gd name="connsiteX59" fmla="*/ 523875 w 1638300"/>
              <a:gd name="connsiteY59" fmla="*/ 593507 h 1631732"/>
              <a:gd name="connsiteX60" fmla="*/ 495300 w 1638300"/>
              <a:gd name="connsiteY60" fmla="*/ 603032 h 1631732"/>
              <a:gd name="connsiteX61" fmla="*/ 238125 w 1638300"/>
              <a:gd name="connsiteY61" fmla="*/ 612557 h 1631732"/>
              <a:gd name="connsiteX62" fmla="*/ 219075 w 1638300"/>
              <a:gd name="connsiteY62" fmla="*/ 669707 h 1631732"/>
              <a:gd name="connsiteX63" fmla="*/ 190500 w 1638300"/>
              <a:gd name="connsiteY63" fmla="*/ 726857 h 1631732"/>
              <a:gd name="connsiteX64" fmla="*/ 171450 w 1638300"/>
              <a:gd name="connsiteY64" fmla="*/ 822107 h 1631732"/>
              <a:gd name="connsiteX65" fmla="*/ 152400 w 1638300"/>
              <a:gd name="connsiteY65" fmla="*/ 850682 h 1631732"/>
              <a:gd name="connsiteX66" fmla="*/ 142875 w 1638300"/>
              <a:gd name="connsiteY66" fmla="*/ 879257 h 1631732"/>
              <a:gd name="connsiteX67" fmla="*/ 114300 w 1638300"/>
              <a:gd name="connsiteY67" fmla="*/ 898307 h 1631732"/>
              <a:gd name="connsiteX68" fmla="*/ 95250 w 1638300"/>
              <a:gd name="connsiteY68" fmla="*/ 926882 h 1631732"/>
              <a:gd name="connsiteX69" fmla="*/ 85725 w 1638300"/>
              <a:gd name="connsiteY69" fmla="*/ 955457 h 1631732"/>
              <a:gd name="connsiteX70" fmla="*/ 38100 w 1638300"/>
              <a:gd name="connsiteY70" fmla="*/ 1012607 h 1631732"/>
              <a:gd name="connsiteX71" fmla="*/ 9525 w 1638300"/>
              <a:gd name="connsiteY71" fmla="*/ 1022132 h 1631732"/>
              <a:gd name="connsiteX72" fmla="*/ 0 w 1638300"/>
              <a:gd name="connsiteY72" fmla="*/ 1050707 h 1631732"/>
              <a:gd name="connsiteX0" fmla="*/ 0 w 1638300"/>
              <a:gd name="connsiteY0" fmla="*/ 1019175 h 1600200"/>
              <a:gd name="connsiteX1" fmla="*/ 0 w 1638300"/>
              <a:gd name="connsiteY1" fmla="*/ 1019175 h 1600200"/>
              <a:gd name="connsiteX2" fmla="*/ 66675 w 1638300"/>
              <a:gd name="connsiteY2" fmla="*/ 1076325 h 1600200"/>
              <a:gd name="connsiteX3" fmla="*/ 85725 w 1638300"/>
              <a:gd name="connsiteY3" fmla="*/ 1104900 h 1600200"/>
              <a:gd name="connsiteX4" fmla="*/ 142875 w 1638300"/>
              <a:gd name="connsiteY4" fmla="*/ 1143000 h 1600200"/>
              <a:gd name="connsiteX5" fmla="*/ 171450 w 1638300"/>
              <a:gd name="connsiteY5" fmla="*/ 1171575 h 1600200"/>
              <a:gd name="connsiteX6" fmla="*/ 228600 w 1638300"/>
              <a:gd name="connsiteY6" fmla="*/ 1209675 h 1600200"/>
              <a:gd name="connsiteX7" fmla="*/ 247650 w 1638300"/>
              <a:gd name="connsiteY7" fmla="*/ 1238250 h 1600200"/>
              <a:gd name="connsiteX8" fmla="*/ 276225 w 1638300"/>
              <a:gd name="connsiteY8" fmla="*/ 1247775 h 1600200"/>
              <a:gd name="connsiteX9" fmla="*/ 333375 w 1638300"/>
              <a:gd name="connsiteY9" fmla="*/ 1285875 h 1600200"/>
              <a:gd name="connsiteX10" fmla="*/ 361950 w 1638300"/>
              <a:gd name="connsiteY10" fmla="*/ 1314450 h 1600200"/>
              <a:gd name="connsiteX11" fmla="*/ 419100 w 1638300"/>
              <a:gd name="connsiteY11" fmla="*/ 1352550 h 1600200"/>
              <a:gd name="connsiteX12" fmla="*/ 476250 w 1638300"/>
              <a:gd name="connsiteY12" fmla="*/ 1371600 h 1600200"/>
              <a:gd name="connsiteX13" fmla="*/ 523875 w 1638300"/>
              <a:gd name="connsiteY13" fmla="*/ 1409700 h 1600200"/>
              <a:gd name="connsiteX14" fmla="*/ 581025 w 1638300"/>
              <a:gd name="connsiteY14" fmla="*/ 1447800 h 1600200"/>
              <a:gd name="connsiteX15" fmla="*/ 609600 w 1638300"/>
              <a:gd name="connsiteY15" fmla="*/ 1457325 h 1600200"/>
              <a:gd name="connsiteX16" fmla="*/ 638175 w 1638300"/>
              <a:gd name="connsiteY16" fmla="*/ 1476375 h 1600200"/>
              <a:gd name="connsiteX17" fmla="*/ 752475 w 1638300"/>
              <a:gd name="connsiteY17" fmla="*/ 1504950 h 1600200"/>
              <a:gd name="connsiteX18" fmla="*/ 838200 w 1638300"/>
              <a:gd name="connsiteY18" fmla="*/ 1543050 h 1600200"/>
              <a:gd name="connsiteX19" fmla="*/ 895350 w 1638300"/>
              <a:gd name="connsiteY19" fmla="*/ 1562100 h 1600200"/>
              <a:gd name="connsiteX20" fmla="*/ 962025 w 1638300"/>
              <a:gd name="connsiteY20" fmla="*/ 1581150 h 1600200"/>
              <a:gd name="connsiteX21" fmla="*/ 1057275 w 1638300"/>
              <a:gd name="connsiteY21" fmla="*/ 1600200 h 1600200"/>
              <a:gd name="connsiteX22" fmla="*/ 1190625 w 1638300"/>
              <a:gd name="connsiteY22" fmla="*/ 1581150 h 1600200"/>
              <a:gd name="connsiteX23" fmla="*/ 1219200 w 1638300"/>
              <a:gd name="connsiteY23" fmla="*/ 1562100 h 1600200"/>
              <a:gd name="connsiteX24" fmla="*/ 1257300 w 1638300"/>
              <a:gd name="connsiteY24" fmla="*/ 1514475 h 1600200"/>
              <a:gd name="connsiteX25" fmla="*/ 1295400 w 1638300"/>
              <a:gd name="connsiteY25" fmla="*/ 1457325 h 1600200"/>
              <a:gd name="connsiteX26" fmla="*/ 1323975 w 1638300"/>
              <a:gd name="connsiteY26" fmla="*/ 1419225 h 1600200"/>
              <a:gd name="connsiteX27" fmla="*/ 1352550 w 1638300"/>
              <a:gd name="connsiteY27" fmla="*/ 1343025 h 1600200"/>
              <a:gd name="connsiteX28" fmla="*/ 1371600 w 1638300"/>
              <a:gd name="connsiteY28" fmla="*/ 1314450 h 1600200"/>
              <a:gd name="connsiteX29" fmla="*/ 1409700 w 1638300"/>
              <a:gd name="connsiteY29" fmla="*/ 1238250 h 1600200"/>
              <a:gd name="connsiteX30" fmla="*/ 1438275 w 1638300"/>
              <a:gd name="connsiteY30" fmla="*/ 1143000 h 1600200"/>
              <a:gd name="connsiteX31" fmla="*/ 1447800 w 1638300"/>
              <a:gd name="connsiteY31" fmla="*/ 1114425 h 1600200"/>
              <a:gd name="connsiteX32" fmla="*/ 1466850 w 1638300"/>
              <a:gd name="connsiteY32" fmla="*/ 1085850 h 1600200"/>
              <a:gd name="connsiteX33" fmla="*/ 1495425 w 1638300"/>
              <a:gd name="connsiteY33" fmla="*/ 1047750 h 1600200"/>
              <a:gd name="connsiteX34" fmla="*/ 1552575 w 1638300"/>
              <a:gd name="connsiteY34" fmla="*/ 942975 h 1600200"/>
              <a:gd name="connsiteX35" fmla="*/ 1581150 w 1638300"/>
              <a:gd name="connsiteY35" fmla="*/ 914400 h 1600200"/>
              <a:gd name="connsiteX36" fmla="*/ 1619250 w 1638300"/>
              <a:gd name="connsiteY36" fmla="*/ 800100 h 1600200"/>
              <a:gd name="connsiteX37" fmla="*/ 1628775 w 1638300"/>
              <a:gd name="connsiteY37" fmla="*/ 771525 h 1600200"/>
              <a:gd name="connsiteX38" fmla="*/ 1638300 w 1638300"/>
              <a:gd name="connsiteY38" fmla="*/ 742950 h 1600200"/>
              <a:gd name="connsiteX39" fmla="*/ 1628775 w 1638300"/>
              <a:gd name="connsiteY39" fmla="*/ 304800 h 1600200"/>
              <a:gd name="connsiteX40" fmla="*/ 1590675 w 1638300"/>
              <a:gd name="connsiteY40" fmla="*/ 200025 h 1600200"/>
              <a:gd name="connsiteX41" fmla="*/ 1571625 w 1638300"/>
              <a:gd name="connsiteY41" fmla="*/ 133350 h 1600200"/>
              <a:gd name="connsiteX42" fmla="*/ 1552575 w 1638300"/>
              <a:gd name="connsiteY42" fmla="*/ 76200 h 1600200"/>
              <a:gd name="connsiteX43" fmla="*/ 1514475 w 1638300"/>
              <a:gd name="connsiteY43" fmla="*/ 19050 h 1600200"/>
              <a:gd name="connsiteX44" fmla="*/ 1485900 w 1638300"/>
              <a:gd name="connsiteY44" fmla="*/ 0 h 1600200"/>
              <a:gd name="connsiteX45" fmla="*/ 971550 w 1638300"/>
              <a:gd name="connsiteY45" fmla="*/ 76200 h 1600200"/>
              <a:gd name="connsiteX46" fmla="*/ 933450 w 1638300"/>
              <a:gd name="connsiteY46" fmla="*/ 161925 h 1600200"/>
              <a:gd name="connsiteX47" fmla="*/ 895350 w 1638300"/>
              <a:gd name="connsiteY47" fmla="*/ 219075 h 1600200"/>
              <a:gd name="connsiteX48" fmla="*/ 876300 w 1638300"/>
              <a:gd name="connsiteY48" fmla="*/ 276225 h 1600200"/>
              <a:gd name="connsiteX49" fmla="*/ 866775 w 1638300"/>
              <a:gd name="connsiteY49" fmla="*/ 342900 h 1600200"/>
              <a:gd name="connsiteX50" fmla="*/ 838200 w 1638300"/>
              <a:gd name="connsiteY50" fmla="*/ 361950 h 1600200"/>
              <a:gd name="connsiteX51" fmla="*/ 819150 w 1638300"/>
              <a:gd name="connsiteY51" fmla="*/ 390525 h 1600200"/>
              <a:gd name="connsiteX52" fmla="*/ 790575 w 1638300"/>
              <a:gd name="connsiteY52" fmla="*/ 419100 h 1600200"/>
              <a:gd name="connsiteX53" fmla="*/ 771525 w 1638300"/>
              <a:gd name="connsiteY53" fmla="*/ 447675 h 1600200"/>
              <a:gd name="connsiteX54" fmla="*/ 762000 w 1638300"/>
              <a:gd name="connsiteY54" fmla="*/ 476250 h 1600200"/>
              <a:gd name="connsiteX55" fmla="*/ 676275 w 1638300"/>
              <a:gd name="connsiteY55" fmla="*/ 514350 h 1600200"/>
              <a:gd name="connsiteX56" fmla="*/ 590550 w 1638300"/>
              <a:gd name="connsiteY56" fmla="*/ 542925 h 1600200"/>
              <a:gd name="connsiteX57" fmla="*/ 561975 w 1638300"/>
              <a:gd name="connsiteY57" fmla="*/ 552450 h 1600200"/>
              <a:gd name="connsiteX58" fmla="*/ 523875 w 1638300"/>
              <a:gd name="connsiteY58" fmla="*/ 561975 h 1600200"/>
              <a:gd name="connsiteX59" fmla="*/ 495300 w 1638300"/>
              <a:gd name="connsiteY59" fmla="*/ 571500 h 1600200"/>
              <a:gd name="connsiteX60" fmla="*/ 238125 w 1638300"/>
              <a:gd name="connsiteY60" fmla="*/ 581025 h 1600200"/>
              <a:gd name="connsiteX61" fmla="*/ 219075 w 1638300"/>
              <a:gd name="connsiteY61" fmla="*/ 638175 h 1600200"/>
              <a:gd name="connsiteX62" fmla="*/ 190500 w 1638300"/>
              <a:gd name="connsiteY62" fmla="*/ 695325 h 1600200"/>
              <a:gd name="connsiteX63" fmla="*/ 171450 w 1638300"/>
              <a:gd name="connsiteY63" fmla="*/ 790575 h 1600200"/>
              <a:gd name="connsiteX64" fmla="*/ 152400 w 1638300"/>
              <a:gd name="connsiteY64" fmla="*/ 819150 h 1600200"/>
              <a:gd name="connsiteX65" fmla="*/ 142875 w 1638300"/>
              <a:gd name="connsiteY65" fmla="*/ 847725 h 1600200"/>
              <a:gd name="connsiteX66" fmla="*/ 114300 w 1638300"/>
              <a:gd name="connsiteY66" fmla="*/ 866775 h 1600200"/>
              <a:gd name="connsiteX67" fmla="*/ 95250 w 1638300"/>
              <a:gd name="connsiteY67" fmla="*/ 895350 h 1600200"/>
              <a:gd name="connsiteX68" fmla="*/ 85725 w 1638300"/>
              <a:gd name="connsiteY68" fmla="*/ 923925 h 1600200"/>
              <a:gd name="connsiteX69" fmla="*/ 38100 w 1638300"/>
              <a:gd name="connsiteY69" fmla="*/ 981075 h 1600200"/>
              <a:gd name="connsiteX70" fmla="*/ 9525 w 1638300"/>
              <a:gd name="connsiteY70" fmla="*/ 990600 h 1600200"/>
              <a:gd name="connsiteX71" fmla="*/ 0 w 1638300"/>
              <a:gd name="connsiteY71" fmla="*/ 1019175 h 1600200"/>
              <a:gd name="connsiteX0" fmla="*/ 0 w 1638300"/>
              <a:gd name="connsiteY0" fmla="*/ 1000125 h 1581150"/>
              <a:gd name="connsiteX1" fmla="*/ 0 w 1638300"/>
              <a:gd name="connsiteY1" fmla="*/ 1000125 h 1581150"/>
              <a:gd name="connsiteX2" fmla="*/ 66675 w 1638300"/>
              <a:gd name="connsiteY2" fmla="*/ 1057275 h 1581150"/>
              <a:gd name="connsiteX3" fmla="*/ 85725 w 1638300"/>
              <a:gd name="connsiteY3" fmla="*/ 1085850 h 1581150"/>
              <a:gd name="connsiteX4" fmla="*/ 142875 w 1638300"/>
              <a:gd name="connsiteY4" fmla="*/ 1123950 h 1581150"/>
              <a:gd name="connsiteX5" fmla="*/ 171450 w 1638300"/>
              <a:gd name="connsiteY5" fmla="*/ 1152525 h 1581150"/>
              <a:gd name="connsiteX6" fmla="*/ 228600 w 1638300"/>
              <a:gd name="connsiteY6" fmla="*/ 1190625 h 1581150"/>
              <a:gd name="connsiteX7" fmla="*/ 247650 w 1638300"/>
              <a:gd name="connsiteY7" fmla="*/ 1219200 h 1581150"/>
              <a:gd name="connsiteX8" fmla="*/ 276225 w 1638300"/>
              <a:gd name="connsiteY8" fmla="*/ 1228725 h 1581150"/>
              <a:gd name="connsiteX9" fmla="*/ 333375 w 1638300"/>
              <a:gd name="connsiteY9" fmla="*/ 1266825 h 1581150"/>
              <a:gd name="connsiteX10" fmla="*/ 361950 w 1638300"/>
              <a:gd name="connsiteY10" fmla="*/ 1295400 h 1581150"/>
              <a:gd name="connsiteX11" fmla="*/ 419100 w 1638300"/>
              <a:gd name="connsiteY11" fmla="*/ 1333500 h 1581150"/>
              <a:gd name="connsiteX12" fmla="*/ 476250 w 1638300"/>
              <a:gd name="connsiteY12" fmla="*/ 1352550 h 1581150"/>
              <a:gd name="connsiteX13" fmla="*/ 523875 w 1638300"/>
              <a:gd name="connsiteY13" fmla="*/ 1390650 h 1581150"/>
              <a:gd name="connsiteX14" fmla="*/ 581025 w 1638300"/>
              <a:gd name="connsiteY14" fmla="*/ 1428750 h 1581150"/>
              <a:gd name="connsiteX15" fmla="*/ 609600 w 1638300"/>
              <a:gd name="connsiteY15" fmla="*/ 1438275 h 1581150"/>
              <a:gd name="connsiteX16" fmla="*/ 638175 w 1638300"/>
              <a:gd name="connsiteY16" fmla="*/ 1457325 h 1581150"/>
              <a:gd name="connsiteX17" fmla="*/ 752475 w 1638300"/>
              <a:gd name="connsiteY17" fmla="*/ 1485900 h 1581150"/>
              <a:gd name="connsiteX18" fmla="*/ 838200 w 1638300"/>
              <a:gd name="connsiteY18" fmla="*/ 1524000 h 1581150"/>
              <a:gd name="connsiteX19" fmla="*/ 895350 w 1638300"/>
              <a:gd name="connsiteY19" fmla="*/ 1543050 h 1581150"/>
              <a:gd name="connsiteX20" fmla="*/ 962025 w 1638300"/>
              <a:gd name="connsiteY20" fmla="*/ 1562100 h 1581150"/>
              <a:gd name="connsiteX21" fmla="*/ 1057275 w 1638300"/>
              <a:gd name="connsiteY21" fmla="*/ 1581150 h 1581150"/>
              <a:gd name="connsiteX22" fmla="*/ 1190625 w 1638300"/>
              <a:gd name="connsiteY22" fmla="*/ 1562100 h 1581150"/>
              <a:gd name="connsiteX23" fmla="*/ 1219200 w 1638300"/>
              <a:gd name="connsiteY23" fmla="*/ 1543050 h 1581150"/>
              <a:gd name="connsiteX24" fmla="*/ 1257300 w 1638300"/>
              <a:gd name="connsiteY24" fmla="*/ 1495425 h 1581150"/>
              <a:gd name="connsiteX25" fmla="*/ 1295400 w 1638300"/>
              <a:gd name="connsiteY25" fmla="*/ 1438275 h 1581150"/>
              <a:gd name="connsiteX26" fmla="*/ 1323975 w 1638300"/>
              <a:gd name="connsiteY26" fmla="*/ 1400175 h 1581150"/>
              <a:gd name="connsiteX27" fmla="*/ 1352550 w 1638300"/>
              <a:gd name="connsiteY27" fmla="*/ 1323975 h 1581150"/>
              <a:gd name="connsiteX28" fmla="*/ 1371600 w 1638300"/>
              <a:gd name="connsiteY28" fmla="*/ 1295400 h 1581150"/>
              <a:gd name="connsiteX29" fmla="*/ 1409700 w 1638300"/>
              <a:gd name="connsiteY29" fmla="*/ 1219200 h 1581150"/>
              <a:gd name="connsiteX30" fmla="*/ 1438275 w 1638300"/>
              <a:gd name="connsiteY30" fmla="*/ 1123950 h 1581150"/>
              <a:gd name="connsiteX31" fmla="*/ 1447800 w 1638300"/>
              <a:gd name="connsiteY31" fmla="*/ 1095375 h 1581150"/>
              <a:gd name="connsiteX32" fmla="*/ 1466850 w 1638300"/>
              <a:gd name="connsiteY32" fmla="*/ 1066800 h 1581150"/>
              <a:gd name="connsiteX33" fmla="*/ 1495425 w 1638300"/>
              <a:gd name="connsiteY33" fmla="*/ 1028700 h 1581150"/>
              <a:gd name="connsiteX34" fmla="*/ 1552575 w 1638300"/>
              <a:gd name="connsiteY34" fmla="*/ 923925 h 1581150"/>
              <a:gd name="connsiteX35" fmla="*/ 1581150 w 1638300"/>
              <a:gd name="connsiteY35" fmla="*/ 895350 h 1581150"/>
              <a:gd name="connsiteX36" fmla="*/ 1619250 w 1638300"/>
              <a:gd name="connsiteY36" fmla="*/ 781050 h 1581150"/>
              <a:gd name="connsiteX37" fmla="*/ 1628775 w 1638300"/>
              <a:gd name="connsiteY37" fmla="*/ 752475 h 1581150"/>
              <a:gd name="connsiteX38" fmla="*/ 1638300 w 1638300"/>
              <a:gd name="connsiteY38" fmla="*/ 723900 h 1581150"/>
              <a:gd name="connsiteX39" fmla="*/ 1628775 w 1638300"/>
              <a:gd name="connsiteY39" fmla="*/ 285750 h 1581150"/>
              <a:gd name="connsiteX40" fmla="*/ 1590675 w 1638300"/>
              <a:gd name="connsiteY40" fmla="*/ 180975 h 1581150"/>
              <a:gd name="connsiteX41" fmla="*/ 1571625 w 1638300"/>
              <a:gd name="connsiteY41" fmla="*/ 114300 h 1581150"/>
              <a:gd name="connsiteX42" fmla="*/ 1552575 w 1638300"/>
              <a:gd name="connsiteY42" fmla="*/ 57150 h 1581150"/>
              <a:gd name="connsiteX43" fmla="*/ 1514475 w 1638300"/>
              <a:gd name="connsiteY43" fmla="*/ 0 h 1581150"/>
              <a:gd name="connsiteX44" fmla="*/ 971550 w 1638300"/>
              <a:gd name="connsiteY44" fmla="*/ 57150 h 1581150"/>
              <a:gd name="connsiteX45" fmla="*/ 933450 w 1638300"/>
              <a:gd name="connsiteY45" fmla="*/ 142875 h 1581150"/>
              <a:gd name="connsiteX46" fmla="*/ 895350 w 1638300"/>
              <a:gd name="connsiteY46" fmla="*/ 200025 h 1581150"/>
              <a:gd name="connsiteX47" fmla="*/ 876300 w 1638300"/>
              <a:gd name="connsiteY47" fmla="*/ 257175 h 1581150"/>
              <a:gd name="connsiteX48" fmla="*/ 866775 w 1638300"/>
              <a:gd name="connsiteY48" fmla="*/ 323850 h 1581150"/>
              <a:gd name="connsiteX49" fmla="*/ 838200 w 1638300"/>
              <a:gd name="connsiteY49" fmla="*/ 342900 h 1581150"/>
              <a:gd name="connsiteX50" fmla="*/ 819150 w 1638300"/>
              <a:gd name="connsiteY50" fmla="*/ 371475 h 1581150"/>
              <a:gd name="connsiteX51" fmla="*/ 790575 w 1638300"/>
              <a:gd name="connsiteY51" fmla="*/ 400050 h 1581150"/>
              <a:gd name="connsiteX52" fmla="*/ 771525 w 1638300"/>
              <a:gd name="connsiteY52" fmla="*/ 428625 h 1581150"/>
              <a:gd name="connsiteX53" fmla="*/ 762000 w 1638300"/>
              <a:gd name="connsiteY53" fmla="*/ 457200 h 1581150"/>
              <a:gd name="connsiteX54" fmla="*/ 676275 w 1638300"/>
              <a:gd name="connsiteY54" fmla="*/ 495300 h 1581150"/>
              <a:gd name="connsiteX55" fmla="*/ 590550 w 1638300"/>
              <a:gd name="connsiteY55" fmla="*/ 523875 h 1581150"/>
              <a:gd name="connsiteX56" fmla="*/ 561975 w 1638300"/>
              <a:gd name="connsiteY56" fmla="*/ 533400 h 1581150"/>
              <a:gd name="connsiteX57" fmla="*/ 523875 w 1638300"/>
              <a:gd name="connsiteY57" fmla="*/ 542925 h 1581150"/>
              <a:gd name="connsiteX58" fmla="*/ 495300 w 1638300"/>
              <a:gd name="connsiteY58" fmla="*/ 552450 h 1581150"/>
              <a:gd name="connsiteX59" fmla="*/ 238125 w 1638300"/>
              <a:gd name="connsiteY59" fmla="*/ 561975 h 1581150"/>
              <a:gd name="connsiteX60" fmla="*/ 219075 w 1638300"/>
              <a:gd name="connsiteY60" fmla="*/ 619125 h 1581150"/>
              <a:gd name="connsiteX61" fmla="*/ 190500 w 1638300"/>
              <a:gd name="connsiteY61" fmla="*/ 676275 h 1581150"/>
              <a:gd name="connsiteX62" fmla="*/ 171450 w 1638300"/>
              <a:gd name="connsiteY62" fmla="*/ 771525 h 1581150"/>
              <a:gd name="connsiteX63" fmla="*/ 152400 w 1638300"/>
              <a:gd name="connsiteY63" fmla="*/ 800100 h 1581150"/>
              <a:gd name="connsiteX64" fmla="*/ 142875 w 1638300"/>
              <a:gd name="connsiteY64" fmla="*/ 828675 h 1581150"/>
              <a:gd name="connsiteX65" fmla="*/ 114300 w 1638300"/>
              <a:gd name="connsiteY65" fmla="*/ 847725 h 1581150"/>
              <a:gd name="connsiteX66" fmla="*/ 95250 w 1638300"/>
              <a:gd name="connsiteY66" fmla="*/ 876300 h 1581150"/>
              <a:gd name="connsiteX67" fmla="*/ 85725 w 1638300"/>
              <a:gd name="connsiteY67" fmla="*/ 904875 h 1581150"/>
              <a:gd name="connsiteX68" fmla="*/ 38100 w 1638300"/>
              <a:gd name="connsiteY68" fmla="*/ 962025 h 1581150"/>
              <a:gd name="connsiteX69" fmla="*/ 9525 w 1638300"/>
              <a:gd name="connsiteY69" fmla="*/ 971550 h 1581150"/>
              <a:gd name="connsiteX70" fmla="*/ 0 w 1638300"/>
              <a:gd name="connsiteY70" fmla="*/ 1000125 h 1581150"/>
              <a:gd name="connsiteX0" fmla="*/ 0 w 1638300"/>
              <a:gd name="connsiteY0" fmla="*/ 1020249 h 1601274"/>
              <a:gd name="connsiteX1" fmla="*/ 0 w 1638300"/>
              <a:gd name="connsiteY1" fmla="*/ 1020249 h 1601274"/>
              <a:gd name="connsiteX2" fmla="*/ 66675 w 1638300"/>
              <a:gd name="connsiteY2" fmla="*/ 1077399 h 1601274"/>
              <a:gd name="connsiteX3" fmla="*/ 85725 w 1638300"/>
              <a:gd name="connsiteY3" fmla="*/ 1105974 h 1601274"/>
              <a:gd name="connsiteX4" fmla="*/ 142875 w 1638300"/>
              <a:gd name="connsiteY4" fmla="*/ 1144074 h 1601274"/>
              <a:gd name="connsiteX5" fmla="*/ 171450 w 1638300"/>
              <a:gd name="connsiteY5" fmla="*/ 1172649 h 1601274"/>
              <a:gd name="connsiteX6" fmla="*/ 228600 w 1638300"/>
              <a:gd name="connsiteY6" fmla="*/ 1210749 h 1601274"/>
              <a:gd name="connsiteX7" fmla="*/ 247650 w 1638300"/>
              <a:gd name="connsiteY7" fmla="*/ 1239324 h 1601274"/>
              <a:gd name="connsiteX8" fmla="*/ 276225 w 1638300"/>
              <a:gd name="connsiteY8" fmla="*/ 1248849 h 1601274"/>
              <a:gd name="connsiteX9" fmla="*/ 333375 w 1638300"/>
              <a:gd name="connsiteY9" fmla="*/ 1286949 h 1601274"/>
              <a:gd name="connsiteX10" fmla="*/ 361950 w 1638300"/>
              <a:gd name="connsiteY10" fmla="*/ 1315524 h 1601274"/>
              <a:gd name="connsiteX11" fmla="*/ 419100 w 1638300"/>
              <a:gd name="connsiteY11" fmla="*/ 1353624 h 1601274"/>
              <a:gd name="connsiteX12" fmla="*/ 476250 w 1638300"/>
              <a:gd name="connsiteY12" fmla="*/ 1372674 h 1601274"/>
              <a:gd name="connsiteX13" fmla="*/ 523875 w 1638300"/>
              <a:gd name="connsiteY13" fmla="*/ 1410774 h 1601274"/>
              <a:gd name="connsiteX14" fmla="*/ 581025 w 1638300"/>
              <a:gd name="connsiteY14" fmla="*/ 1448874 h 1601274"/>
              <a:gd name="connsiteX15" fmla="*/ 609600 w 1638300"/>
              <a:gd name="connsiteY15" fmla="*/ 1458399 h 1601274"/>
              <a:gd name="connsiteX16" fmla="*/ 638175 w 1638300"/>
              <a:gd name="connsiteY16" fmla="*/ 1477449 h 1601274"/>
              <a:gd name="connsiteX17" fmla="*/ 752475 w 1638300"/>
              <a:gd name="connsiteY17" fmla="*/ 1506024 h 1601274"/>
              <a:gd name="connsiteX18" fmla="*/ 838200 w 1638300"/>
              <a:gd name="connsiteY18" fmla="*/ 1544124 h 1601274"/>
              <a:gd name="connsiteX19" fmla="*/ 895350 w 1638300"/>
              <a:gd name="connsiteY19" fmla="*/ 1563174 h 1601274"/>
              <a:gd name="connsiteX20" fmla="*/ 962025 w 1638300"/>
              <a:gd name="connsiteY20" fmla="*/ 1582224 h 1601274"/>
              <a:gd name="connsiteX21" fmla="*/ 1057275 w 1638300"/>
              <a:gd name="connsiteY21" fmla="*/ 1601274 h 1601274"/>
              <a:gd name="connsiteX22" fmla="*/ 1190625 w 1638300"/>
              <a:gd name="connsiteY22" fmla="*/ 1582224 h 1601274"/>
              <a:gd name="connsiteX23" fmla="*/ 1219200 w 1638300"/>
              <a:gd name="connsiteY23" fmla="*/ 1563174 h 1601274"/>
              <a:gd name="connsiteX24" fmla="*/ 1257300 w 1638300"/>
              <a:gd name="connsiteY24" fmla="*/ 1515549 h 1601274"/>
              <a:gd name="connsiteX25" fmla="*/ 1295400 w 1638300"/>
              <a:gd name="connsiteY25" fmla="*/ 1458399 h 1601274"/>
              <a:gd name="connsiteX26" fmla="*/ 1323975 w 1638300"/>
              <a:gd name="connsiteY26" fmla="*/ 1420299 h 1601274"/>
              <a:gd name="connsiteX27" fmla="*/ 1352550 w 1638300"/>
              <a:gd name="connsiteY27" fmla="*/ 1344099 h 1601274"/>
              <a:gd name="connsiteX28" fmla="*/ 1371600 w 1638300"/>
              <a:gd name="connsiteY28" fmla="*/ 1315524 h 1601274"/>
              <a:gd name="connsiteX29" fmla="*/ 1409700 w 1638300"/>
              <a:gd name="connsiteY29" fmla="*/ 1239324 h 1601274"/>
              <a:gd name="connsiteX30" fmla="*/ 1438275 w 1638300"/>
              <a:gd name="connsiteY30" fmla="*/ 1144074 h 1601274"/>
              <a:gd name="connsiteX31" fmla="*/ 1447800 w 1638300"/>
              <a:gd name="connsiteY31" fmla="*/ 1115499 h 1601274"/>
              <a:gd name="connsiteX32" fmla="*/ 1466850 w 1638300"/>
              <a:gd name="connsiteY32" fmla="*/ 1086924 h 1601274"/>
              <a:gd name="connsiteX33" fmla="*/ 1495425 w 1638300"/>
              <a:gd name="connsiteY33" fmla="*/ 1048824 h 1601274"/>
              <a:gd name="connsiteX34" fmla="*/ 1552575 w 1638300"/>
              <a:gd name="connsiteY34" fmla="*/ 944049 h 1601274"/>
              <a:gd name="connsiteX35" fmla="*/ 1581150 w 1638300"/>
              <a:gd name="connsiteY35" fmla="*/ 915474 h 1601274"/>
              <a:gd name="connsiteX36" fmla="*/ 1619250 w 1638300"/>
              <a:gd name="connsiteY36" fmla="*/ 801174 h 1601274"/>
              <a:gd name="connsiteX37" fmla="*/ 1628775 w 1638300"/>
              <a:gd name="connsiteY37" fmla="*/ 772599 h 1601274"/>
              <a:gd name="connsiteX38" fmla="*/ 1638300 w 1638300"/>
              <a:gd name="connsiteY38" fmla="*/ 744024 h 1601274"/>
              <a:gd name="connsiteX39" fmla="*/ 1628775 w 1638300"/>
              <a:gd name="connsiteY39" fmla="*/ 305874 h 1601274"/>
              <a:gd name="connsiteX40" fmla="*/ 1590675 w 1638300"/>
              <a:gd name="connsiteY40" fmla="*/ 201099 h 1601274"/>
              <a:gd name="connsiteX41" fmla="*/ 1571625 w 1638300"/>
              <a:gd name="connsiteY41" fmla="*/ 134424 h 1601274"/>
              <a:gd name="connsiteX42" fmla="*/ 1552575 w 1638300"/>
              <a:gd name="connsiteY42" fmla="*/ 77274 h 1601274"/>
              <a:gd name="connsiteX43" fmla="*/ 1514475 w 1638300"/>
              <a:gd name="connsiteY43" fmla="*/ 20124 h 1601274"/>
              <a:gd name="connsiteX44" fmla="*/ 1190491 w 1638300"/>
              <a:gd name="connsiteY44" fmla="*/ 0 h 1601274"/>
              <a:gd name="connsiteX45" fmla="*/ 933450 w 1638300"/>
              <a:gd name="connsiteY45" fmla="*/ 162999 h 1601274"/>
              <a:gd name="connsiteX46" fmla="*/ 895350 w 1638300"/>
              <a:gd name="connsiteY46" fmla="*/ 220149 h 1601274"/>
              <a:gd name="connsiteX47" fmla="*/ 876300 w 1638300"/>
              <a:gd name="connsiteY47" fmla="*/ 277299 h 1601274"/>
              <a:gd name="connsiteX48" fmla="*/ 866775 w 1638300"/>
              <a:gd name="connsiteY48" fmla="*/ 343974 h 1601274"/>
              <a:gd name="connsiteX49" fmla="*/ 838200 w 1638300"/>
              <a:gd name="connsiteY49" fmla="*/ 363024 h 1601274"/>
              <a:gd name="connsiteX50" fmla="*/ 819150 w 1638300"/>
              <a:gd name="connsiteY50" fmla="*/ 391599 h 1601274"/>
              <a:gd name="connsiteX51" fmla="*/ 790575 w 1638300"/>
              <a:gd name="connsiteY51" fmla="*/ 420174 h 1601274"/>
              <a:gd name="connsiteX52" fmla="*/ 771525 w 1638300"/>
              <a:gd name="connsiteY52" fmla="*/ 448749 h 1601274"/>
              <a:gd name="connsiteX53" fmla="*/ 762000 w 1638300"/>
              <a:gd name="connsiteY53" fmla="*/ 477324 h 1601274"/>
              <a:gd name="connsiteX54" fmla="*/ 676275 w 1638300"/>
              <a:gd name="connsiteY54" fmla="*/ 515424 h 1601274"/>
              <a:gd name="connsiteX55" fmla="*/ 590550 w 1638300"/>
              <a:gd name="connsiteY55" fmla="*/ 543999 h 1601274"/>
              <a:gd name="connsiteX56" fmla="*/ 561975 w 1638300"/>
              <a:gd name="connsiteY56" fmla="*/ 553524 h 1601274"/>
              <a:gd name="connsiteX57" fmla="*/ 523875 w 1638300"/>
              <a:gd name="connsiteY57" fmla="*/ 563049 h 1601274"/>
              <a:gd name="connsiteX58" fmla="*/ 495300 w 1638300"/>
              <a:gd name="connsiteY58" fmla="*/ 572574 h 1601274"/>
              <a:gd name="connsiteX59" fmla="*/ 238125 w 1638300"/>
              <a:gd name="connsiteY59" fmla="*/ 582099 h 1601274"/>
              <a:gd name="connsiteX60" fmla="*/ 219075 w 1638300"/>
              <a:gd name="connsiteY60" fmla="*/ 639249 h 1601274"/>
              <a:gd name="connsiteX61" fmla="*/ 190500 w 1638300"/>
              <a:gd name="connsiteY61" fmla="*/ 696399 h 1601274"/>
              <a:gd name="connsiteX62" fmla="*/ 171450 w 1638300"/>
              <a:gd name="connsiteY62" fmla="*/ 791649 h 1601274"/>
              <a:gd name="connsiteX63" fmla="*/ 152400 w 1638300"/>
              <a:gd name="connsiteY63" fmla="*/ 820224 h 1601274"/>
              <a:gd name="connsiteX64" fmla="*/ 142875 w 1638300"/>
              <a:gd name="connsiteY64" fmla="*/ 848799 h 1601274"/>
              <a:gd name="connsiteX65" fmla="*/ 114300 w 1638300"/>
              <a:gd name="connsiteY65" fmla="*/ 867849 h 1601274"/>
              <a:gd name="connsiteX66" fmla="*/ 95250 w 1638300"/>
              <a:gd name="connsiteY66" fmla="*/ 896424 h 1601274"/>
              <a:gd name="connsiteX67" fmla="*/ 85725 w 1638300"/>
              <a:gd name="connsiteY67" fmla="*/ 924999 h 1601274"/>
              <a:gd name="connsiteX68" fmla="*/ 38100 w 1638300"/>
              <a:gd name="connsiteY68" fmla="*/ 982149 h 1601274"/>
              <a:gd name="connsiteX69" fmla="*/ 9525 w 1638300"/>
              <a:gd name="connsiteY69" fmla="*/ 991674 h 1601274"/>
              <a:gd name="connsiteX70" fmla="*/ 0 w 1638300"/>
              <a:gd name="connsiteY70" fmla="*/ 1020249 h 1601274"/>
              <a:gd name="connsiteX0" fmla="*/ 0 w 1638300"/>
              <a:gd name="connsiteY0" fmla="*/ 1021797 h 1602822"/>
              <a:gd name="connsiteX1" fmla="*/ 0 w 1638300"/>
              <a:gd name="connsiteY1" fmla="*/ 1021797 h 1602822"/>
              <a:gd name="connsiteX2" fmla="*/ 66675 w 1638300"/>
              <a:gd name="connsiteY2" fmla="*/ 1078947 h 1602822"/>
              <a:gd name="connsiteX3" fmla="*/ 85725 w 1638300"/>
              <a:gd name="connsiteY3" fmla="*/ 1107522 h 1602822"/>
              <a:gd name="connsiteX4" fmla="*/ 142875 w 1638300"/>
              <a:gd name="connsiteY4" fmla="*/ 1145622 h 1602822"/>
              <a:gd name="connsiteX5" fmla="*/ 171450 w 1638300"/>
              <a:gd name="connsiteY5" fmla="*/ 1174197 h 1602822"/>
              <a:gd name="connsiteX6" fmla="*/ 228600 w 1638300"/>
              <a:gd name="connsiteY6" fmla="*/ 1212297 h 1602822"/>
              <a:gd name="connsiteX7" fmla="*/ 247650 w 1638300"/>
              <a:gd name="connsiteY7" fmla="*/ 1240872 h 1602822"/>
              <a:gd name="connsiteX8" fmla="*/ 276225 w 1638300"/>
              <a:gd name="connsiteY8" fmla="*/ 1250397 h 1602822"/>
              <a:gd name="connsiteX9" fmla="*/ 333375 w 1638300"/>
              <a:gd name="connsiteY9" fmla="*/ 1288497 h 1602822"/>
              <a:gd name="connsiteX10" fmla="*/ 361950 w 1638300"/>
              <a:gd name="connsiteY10" fmla="*/ 1317072 h 1602822"/>
              <a:gd name="connsiteX11" fmla="*/ 419100 w 1638300"/>
              <a:gd name="connsiteY11" fmla="*/ 1355172 h 1602822"/>
              <a:gd name="connsiteX12" fmla="*/ 476250 w 1638300"/>
              <a:gd name="connsiteY12" fmla="*/ 1374222 h 1602822"/>
              <a:gd name="connsiteX13" fmla="*/ 523875 w 1638300"/>
              <a:gd name="connsiteY13" fmla="*/ 1412322 h 1602822"/>
              <a:gd name="connsiteX14" fmla="*/ 581025 w 1638300"/>
              <a:gd name="connsiteY14" fmla="*/ 1450422 h 1602822"/>
              <a:gd name="connsiteX15" fmla="*/ 609600 w 1638300"/>
              <a:gd name="connsiteY15" fmla="*/ 1459947 h 1602822"/>
              <a:gd name="connsiteX16" fmla="*/ 638175 w 1638300"/>
              <a:gd name="connsiteY16" fmla="*/ 1478997 h 1602822"/>
              <a:gd name="connsiteX17" fmla="*/ 752475 w 1638300"/>
              <a:gd name="connsiteY17" fmla="*/ 1507572 h 1602822"/>
              <a:gd name="connsiteX18" fmla="*/ 838200 w 1638300"/>
              <a:gd name="connsiteY18" fmla="*/ 1545672 h 1602822"/>
              <a:gd name="connsiteX19" fmla="*/ 895350 w 1638300"/>
              <a:gd name="connsiteY19" fmla="*/ 1564722 h 1602822"/>
              <a:gd name="connsiteX20" fmla="*/ 962025 w 1638300"/>
              <a:gd name="connsiteY20" fmla="*/ 1583772 h 1602822"/>
              <a:gd name="connsiteX21" fmla="*/ 1057275 w 1638300"/>
              <a:gd name="connsiteY21" fmla="*/ 1602822 h 1602822"/>
              <a:gd name="connsiteX22" fmla="*/ 1190625 w 1638300"/>
              <a:gd name="connsiteY22" fmla="*/ 1583772 h 1602822"/>
              <a:gd name="connsiteX23" fmla="*/ 1219200 w 1638300"/>
              <a:gd name="connsiteY23" fmla="*/ 1564722 h 1602822"/>
              <a:gd name="connsiteX24" fmla="*/ 1257300 w 1638300"/>
              <a:gd name="connsiteY24" fmla="*/ 1517097 h 1602822"/>
              <a:gd name="connsiteX25" fmla="*/ 1295400 w 1638300"/>
              <a:gd name="connsiteY25" fmla="*/ 1459947 h 1602822"/>
              <a:gd name="connsiteX26" fmla="*/ 1323975 w 1638300"/>
              <a:gd name="connsiteY26" fmla="*/ 1421847 h 1602822"/>
              <a:gd name="connsiteX27" fmla="*/ 1352550 w 1638300"/>
              <a:gd name="connsiteY27" fmla="*/ 1345647 h 1602822"/>
              <a:gd name="connsiteX28" fmla="*/ 1371600 w 1638300"/>
              <a:gd name="connsiteY28" fmla="*/ 1317072 h 1602822"/>
              <a:gd name="connsiteX29" fmla="*/ 1409700 w 1638300"/>
              <a:gd name="connsiteY29" fmla="*/ 1240872 h 1602822"/>
              <a:gd name="connsiteX30" fmla="*/ 1438275 w 1638300"/>
              <a:gd name="connsiteY30" fmla="*/ 1145622 h 1602822"/>
              <a:gd name="connsiteX31" fmla="*/ 1447800 w 1638300"/>
              <a:gd name="connsiteY31" fmla="*/ 1117047 h 1602822"/>
              <a:gd name="connsiteX32" fmla="*/ 1466850 w 1638300"/>
              <a:gd name="connsiteY32" fmla="*/ 1088472 h 1602822"/>
              <a:gd name="connsiteX33" fmla="*/ 1495425 w 1638300"/>
              <a:gd name="connsiteY33" fmla="*/ 1050372 h 1602822"/>
              <a:gd name="connsiteX34" fmla="*/ 1552575 w 1638300"/>
              <a:gd name="connsiteY34" fmla="*/ 945597 h 1602822"/>
              <a:gd name="connsiteX35" fmla="*/ 1581150 w 1638300"/>
              <a:gd name="connsiteY35" fmla="*/ 917022 h 1602822"/>
              <a:gd name="connsiteX36" fmla="*/ 1619250 w 1638300"/>
              <a:gd name="connsiteY36" fmla="*/ 802722 h 1602822"/>
              <a:gd name="connsiteX37" fmla="*/ 1628775 w 1638300"/>
              <a:gd name="connsiteY37" fmla="*/ 774147 h 1602822"/>
              <a:gd name="connsiteX38" fmla="*/ 1638300 w 1638300"/>
              <a:gd name="connsiteY38" fmla="*/ 745572 h 1602822"/>
              <a:gd name="connsiteX39" fmla="*/ 1628775 w 1638300"/>
              <a:gd name="connsiteY39" fmla="*/ 307422 h 1602822"/>
              <a:gd name="connsiteX40" fmla="*/ 1590675 w 1638300"/>
              <a:gd name="connsiteY40" fmla="*/ 202647 h 1602822"/>
              <a:gd name="connsiteX41" fmla="*/ 1571625 w 1638300"/>
              <a:gd name="connsiteY41" fmla="*/ 135972 h 1602822"/>
              <a:gd name="connsiteX42" fmla="*/ 1552575 w 1638300"/>
              <a:gd name="connsiteY42" fmla="*/ 78822 h 1602822"/>
              <a:gd name="connsiteX43" fmla="*/ 1514475 w 1638300"/>
              <a:gd name="connsiteY43" fmla="*/ 21672 h 1602822"/>
              <a:gd name="connsiteX44" fmla="*/ 1190491 w 1638300"/>
              <a:gd name="connsiteY44" fmla="*/ 1548 h 1602822"/>
              <a:gd name="connsiteX45" fmla="*/ 933450 w 1638300"/>
              <a:gd name="connsiteY45" fmla="*/ 164547 h 1602822"/>
              <a:gd name="connsiteX46" fmla="*/ 895350 w 1638300"/>
              <a:gd name="connsiteY46" fmla="*/ 221697 h 1602822"/>
              <a:gd name="connsiteX47" fmla="*/ 876300 w 1638300"/>
              <a:gd name="connsiteY47" fmla="*/ 278847 h 1602822"/>
              <a:gd name="connsiteX48" fmla="*/ 866775 w 1638300"/>
              <a:gd name="connsiteY48" fmla="*/ 345522 h 1602822"/>
              <a:gd name="connsiteX49" fmla="*/ 838200 w 1638300"/>
              <a:gd name="connsiteY49" fmla="*/ 364572 h 1602822"/>
              <a:gd name="connsiteX50" fmla="*/ 819150 w 1638300"/>
              <a:gd name="connsiteY50" fmla="*/ 393147 h 1602822"/>
              <a:gd name="connsiteX51" fmla="*/ 790575 w 1638300"/>
              <a:gd name="connsiteY51" fmla="*/ 421722 h 1602822"/>
              <a:gd name="connsiteX52" fmla="*/ 771525 w 1638300"/>
              <a:gd name="connsiteY52" fmla="*/ 450297 h 1602822"/>
              <a:gd name="connsiteX53" fmla="*/ 762000 w 1638300"/>
              <a:gd name="connsiteY53" fmla="*/ 478872 h 1602822"/>
              <a:gd name="connsiteX54" fmla="*/ 676275 w 1638300"/>
              <a:gd name="connsiteY54" fmla="*/ 516972 h 1602822"/>
              <a:gd name="connsiteX55" fmla="*/ 590550 w 1638300"/>
              <a:gd name="connsiteY55" fmla="*/ 545547 h 1602822"/>
              <a:gd name="connsiteX56" fmla="*/ 561975 w 1638300"/>
              <a:gd name="connsiteY56" fmla="*/ 555072 h 1602822"/>
              <a:gd name="connsiteX57" fmla="*/ 523875 w 1638300"/>
              <a:gd name="connsiteY57" fmla="*/ 564597 h 1602822"/>
              <a:gd name="connsiteX58" fmla="*/ 495300 w 1638300"/>
              <a:gd name="connsiteY58" fmla="*/ 574122 h 1602822"/>
              <a:gd name="connsiteX59" fmla="*/ 238125 w 1638300"/>
              <a:gd name="connsiteY59" fmla="*/ 583647 h 1602822"/>
              <a:gd name="connsiteX60" fmla="*/ 219075 w 1638300"/>
              <a:gd name="connsiteY60" fmla="*/ 640797 h 1602822"/>
              <a:gd name="connsiteX61" fmla="*/ 190500 w 1638300"/>
              <a:gd name="connsiteY61" fmla="*/ 697947 h 1602822"/>
              <a:gd name="connsiteX62" fmla="*/ 171450 w 1638300"/>
              <a:gd name="connsiteY62" fmla="*/ 793197 h 1602822"/>
              <a:gd name="connsiteX63" fmla="*/ 152400 w 1638300"/>
              <a:gd name="connsiteY63" fmla="*/ 821772 h 1602822"/>
              <a:gd name="connsiteX64" fmla="*/ 142875 w 1638300"/>
              <a:gd name="connsiteY64" fmla="*/ 850347 h 1602822"/>
              <a:gd name="connsiteX65" fmla="*/ 114300 w 1638300"/>
              <a:gd name="connsiteY65" fmla="*/ 869397 h 1602822"/>
              <a:gd name="connsiteX66" fmla="*/ 95250 w 1638300"/>
              <a:gd name="connsiteY66" fmla="*/ 897972 h 1602822"/>
              <a:gd name="connsiteX67" fmla="*/ 85725 w 1638300"/>
              <a:gd name="connsiteY67" fmla="*/ 926547 h 1602822"/>
              <a:gd name="connsiteX68" fmla="*/ 38100 w 1638300"/>
              <a:gd name="connsiteY68" fmla="*/ 983697 h 1602822"/>
              <a:gd name="connsiteX69" fmla="*/ 9525 w 1638300"/>
              <a:gd name="connsiteY69" fmla="*/ 993222 h 1602822"/>
              <a:gd name="connsiteX70" fmla="*/ 0 w 1638300"/>
              <a:gd name="connsiteY70" fmla="*/ 1021797 h 1602822"/>
              <a:gd name="connsiteX0" fmla="*/ 0 w 1638300"/>
              <a:gd name="connsiteY0" fmla="*/ 1021797 h 1602822"/>
              <a:gd name="connsiteX1" fmla="*/ 0 w 1638300"/>
              <a:gd name="connsiteY1" fmla="*/ 1021797 h 1602822"/>
              <a:gd name="connsiteX2" fmla="*/ 66675 w 1638300"/>
              <a:gd name="connsiteY2" fmla="*/ 1078947 h 1602822"/>
              <a:gd name="connsiteX3" fmla="*/ 85725 w 1638300"/>
              <a:gd name="connsiteY3" fmla="*/ 1107522 h 1602822"/>
              <a:gd name="connsiteX4" fmla="*/ 142875 w 1638300"/>
              <a:gd name="connsiteY4" fmla="*/ 1145622 h 1602822"/>
              <a:gd name="connsiteX5" fmla="*/ 171450 w 1638300"/>
              <a:gd name="connsiteY5" fmla="*/ 1174197 h 1602822"/>
              <a:gd name="connsiteX6" fmla="*/ 228600 w 1638300"/>
              <a:gd name="connsiteY6" fmla="*/ 1212297 h 1602822"/>
              <a:gd name="connsiteX7" fmla="*/ 247650 w 1638300"/>
              <a:gd name="connsiteY7" fmla="*/ 1240872 h 1602822"/>
              <a:gd name="connsiteX8" fmla="*/ 276225 w 1638300"/>
              <a:gd name="connsiteY8" fmla="*/ 1250397 h 1602822"/>
              <a:gd name="connsiteX9" fmla="*/ 333375 w 1638300"/>
              <a:gd name="connsiteY9" fmla="*/ 1288497 h 1602822"/>
              <a:gd name="connsiteX10" fmla="*/ 361950 w 1638300"/>
              <a:gd name="connsiteY10" fmla="*/ 1317072 h 1602822"/>
              <a:gd name="connsiteX11" fmla="*/ 419100 w 1638300"/>
              <a:gd name="connsiteY11" fmla="*/ 1355172 h 1602822"/>
              <a:gd name="connsiteX12" fmla="*/ 476250 w 1638300"/>
              <a:gd name="connsiteY12" fmla="*/ 1374222 h 1602822"/>
              <a:gd name="connsiteX13" fmla="*/ 523875 w 1638300"/>
              <a:gd name="connsiteY13" fmla="*/ 1412322 h 1602822"/>
              <a:gd name="connsiteX14" fmla="*/ 581025 w 1638300"/>
              <a:gd name="connsiteY14" fmla="*/ 1450422 h 1602822"/>
              <a:gd name="connsiteX15" fmla="*/ 609600 w 1638300"/>
              <a:gd name="connsiteY15" fmla="*/ 1459947 h 1602822"/>
              <a:gd name="connsiteX16" fmla="*/ 638175 w 1638300"/>
              <a:gd name="connsiteY16" fmla="*/ 1478997 h 1602822"/>
              <a:gd name="connsiteX17" fmla="*/ 752475 w 1638300"/>
              <a:gd name="connsiteY17" fmla="*/ 1507572 h 1602822"/>
              <a:gd name="connsiteX18" fmla="*/ 838200 w 1638300"/>
              <a:gd name="connsiteY18" fmla="*/ 1545672 h 1602822"/>
              <a:gd name="connsiteX19" fmla="*/ 895350 w 1638300"/>
              <a:gd name="connsiteY19" fmla="*/ 1564722 h 1602822"/>
              <a:gd name="connsiteX20" fmla="*/ 962025 w 1638300"/>
              <a:gd name="connsiteY20" fmla="*/ 1583772 h 1602822"/>
              <a:gd name="connsiteX21" fmla="*/ 1057275 w 1638300"/>
              <a:gd name="connsiteY21" fmla="*/ 1602822 h 1602822"/>
              <a:gd name="connsiteX22" fmla="*/ 1190625 w 1638300"/>
              <a:gd name="connsiteY22" fmla="*/ 1583772 h 1602822"/>
              <a:gd name="connsiteX23" fmla="*/ 1219200 w 1638300"/>
              <a:gd name="connsiteY23" fmla="*/ 1564722 h 1602822"/>
              <a:gd name="connsiteX24" fmla="*/ 1257300 w 1638300"/>
              <a:gd name="connsiteY24" fmla="*/ 1517097 h 1602822"/>
              <a:gd name="connsiteX25" fmla="*/ 1295400 w 1638300"/>
              <a:gd name="connsiteY25" fmla="*/ 1459947 h 1602822"/>
              <a:gd name="connsiteX26" fmla="*/ 1323975 w 1638300"/>
              <a:gd name="connsiteY26" fmla="*/ 1421847 h 1602822"/>
              <a:gd name="connsiteX27" fmla="*/ 1352550 w 1638300"/>
              <a:gd name="connsiteY27" fmla="*/ 1345647 h 1602822"/>
              <a:gd name="connsiteX28" fmla="*/ 1371600 w 1638300"/>
              <a:gd name="connsiteY28" fmla="*/ 1317072 h 1602822"/>
              <a:gd name="connsiteX29" fmla="*/ 1409700 w 1638300"/>
              <a:gd name="connsiteY29" fmla="*/ 1240872 h 1602822"/>
              <a:gd name="connsiteX30" fmla="*/ 1438275 w 1638300"/>
              <a:gd name="connsiteY30" fmla="*/ 1145622 h 1602822"/>
              <a:gd name="connsiteX31" fmla="*/ 1447800 w 1638300"/>
              <a:gd name="connsiteY31" fmla="*/ 1117047 h 1602822"/>
              <a:gd name="connsiteX32" fmla="*/ 1466850 w 1638300"/>
              <a:gd name="connsiteY32" fmla="*/ 1088472 h 1602822"/>
              <a:gd name="connsiteX33" fmla="*/ 1495425 w 1638300"/>
              <a:gd name="connsiteY33" fmla="*/ 1050372 h 1602822"/>
              <a:gd name="connsiteX34" fmla="*/ 1552575 w 1638300"/>
              <a:gd name="connsiteY34" fmla="*/ 945597 h 1602822"/>
              <a:gd name="connsiteX35" fmla="*/ 1581150 w 1638300"/>
              <a:gd name="connsiteY35" fmla="*/ 917022 h 1602822"/>
              <a:gd name="connsiteX36" fmla="*/ 1619250 w 1638300"/>
              <a:gd name="connsiteY36" fmla="*/ 802722 h 1602822"/>
              <a:gd name="connsiteX37" fmla="*/ 1628775 w 1638300"/>
              <a:gd name="connsiteY37" fmla="*/ 774147 h 1602822"/>
              <a:gd name="connsiteX38" fmla="*/ 1638300 w 1638300"/>
              <a:gd name="connsiteY38" fmla="*/ 745572 h 1602822"/>
              <a:gd name="connsiteX39" fmla="*/ 1628775 w 1638300"/>
              <a:gd name="connsiteY39" fmla="*/ 307422 h 1602822"/>
              <a:gd name="connsiteX40" fmla="*/ 1590675 w 1638300"/>
              <a:gd name="connsiteY40" fmla="*/ 202647 h 1602822"/>
              <a:gd name="connsiteX41" fmla="*/ 1571625 w 1638300"/>
              <a:gd name="connsiteY41" fmla="*/ 135972 h 1602822"/>
              <a:gd name="connsiteX42" fmla="*/ 1552575 w 1638300"/>
              <a:gd name="connsiteY42" fmla="*/ 78822 h 1602822"/>
              <a:gd name="connsiteX43" fmla="*/ 1514475 w 1638300"/>
              <a:gd name="connsiteY43" fmla="*/ 21672 h 1602822"/>
              <a:gd name="connsiteX44" fmla="*/ 1190491 w 1638300"/>
              <a:gd name="connsiteY44" fmla="*/ 1548 h 1602822"/>
              <a:gd name="connsiteX45" fmla="*/ 933450 w 1638300"/>
              <a:gd name="connsiteY45" fmla="*/ 164547 h 1602822"/>
              <a:gd name="connsiteX46" fmla="*/ 895350 w 1638300"/>
              <a:gd name="connsiteY46" fmla="*/ 221697 h 1602822"/>
              <a:gd name="connsiteX47" fmla="*/ 876300 w 1638300"/>
              <a:gd name="connsiteY47" fmla="*/ 278847 h 1602822"/>
              <a:gd name="connsiteX48" fmla="*/ 866775 w 1638300"/>
              <a:gd name="connsiteY48" fmla="*/ 345522 h 1602822"/>
              <a:gd name="connsiteX49" fmla="*/ 838200 w 1638300"/>
              <a:gd name="connsiteY49" fmla="*/ 364572 h 1602822"/>
              <a:gd name="connsiteX50" fmla="*/ 819150 w 1638300"/>
              <a:gd name="connsiteY50" fmla="*/ 393147 h 1602822"/>
              <a:gd name="connsiteX51" fmla="*/ 790575 w 1638300"/>
              <a:gd name="connsiteY51" fmla="*/ 421722 h 1602822"/>
              <a:gd name="connsiteX52" fmla="*/ 762000 w 1638300"/>
              <a:gd name="connsiteY52" fmla="*/ 478872 h 1602822"/>
              <a:gd name="connsiteX53" fmla="*/ 676275 w 1638300"/>
              <a:gd name="connsiteY53" fmla="*/ 516972 h 1602822"/>
              <a:gd name="connsiteX54" fmla="*/ 590550 w 1638300"/>
              <a:gd name="connsiteY54" fmla="*/ 545547 h 1602822"/>
              <a:gd name="connsiteX55" fmla="*/ 561975 w 1638300"/>
              <a:gd name="connsiteY55" fmla="*/ 555072 h 1602822"/>
              <a:gd name="connsiteX56" fmla="*/ 523875 w 1638300"/>
              <a:gd name="connsiteY56" fmla="*/ 564597 h 1602822"/>
              <a:gd name="connsiteX57" fmla="*/ 495300 w 1638300"/>
              <a:gd name="connsiteY57" fmla="*/ 574122 h 1602822"/>
              <a:gd name="connsiteX58" fmla="*/ 238125 w 1638300"/>
              <a:gd name="connsiteY58" fmla="*/ 583647 h 1602822"/>
              <a:gd name="connsiteX59" fmla="*/ 219075 w 1638300"/>
              <a:gd name="connsiteY59" fmla="*/ 640797 h 1602822"/>
              <a:gd name="connsiteX60" fmla="*/ 190500 w 1638300"/>
              <a:gd name="connsiteY60" fmla="*/ 697947 h 1602822"/>
              <a:gd name="connsiteX61" fmla="*/ 171450 w 1638300"/>
              <a:gd name="connsiteY61" fmla="*/ 793197 h 1602822"/>
              <a:gd name="connsiteX62" fmla="*/ 152400 w 1638300"/>
              <a:gd name="connsiteY62" fmla="*/ 821772 h 1602822"/>
              <a:gd name="connsiteX63" fmla="*/ 142875 w 1638300"/>
              <a:gd name="connsiteY63" fmla="*/ 850347 h 1602822"/>
              <a:gd name="connsiteX64" fmla="*/ 114300 w 1638300"/>
              <a:gd name="connsiteY64" fmla="*/ 869397 h 1602822"/>
              <a:gd name="connsiteX65" fmla="*/ 95250 w 1638300"/>
              <a:gd name="connsiteY65" fmla="*/ 897972 h 1602822"/>
              <a:gd name="connsiteX66" fmla="*/ 85725 w 1638300"/>
              <a:gd name="connsiteY66" fmla="*/ 926547 h 1602822"/>
              <a:gd name="connsiteX67" fmla="*/ 38100 w 1638300"/>
              <a:gd name="connsiteY67" fmla="*/ 983697 h 1602822"/>
              <a:gd name="connsiteX68" fmla="*/ 9525 w 1638300"/>
              <a:gd name="connsiteY68" fmla="*/ 993222 h 1602822"/>
              <a:gd name="connsiteX69" fmla="*/ 0 w 1638300"/>
              <a:gd name="connsiteY69" fmla="*/ 1021797 h 1602822"/>
              <a:gd name="connsiteX0" fmla="*/ 0 w 1638300"/>
              <a:gd name="connsiteY0" fmla="*/ 1021797 h 1602822"/>
              <a:gd name="connsiteX1" fmla="*/ 0 w 1638300"/>
              <a:gd name="connsiteY1" fmla="*/ 1021797 h 1602822"/>
              <a:gd name="connsiteX2" fmla="*/ 66675 w 1638300"/>
              <a:gd name="connsiteY2" fmla="*/ 1078947 h 1602822"/>
              <a:gd name="connsiteX3" fmla="*/ 85725 w 1638300"/>
              <a:gd name="connsiteY3" fmla="*/ 1107522 h 1602822"/>
              <a:gd name="connsiteX4" fmla="*/ 142875 w 1638300"/>
              <a:gd name="connsiteY4" fmla="*/ 1145622 h 1602822"/>
              <a:gd name="connsiteX5" fmla="*/ 171450 w 1638300"/>
              <a:gd name="connsiteY5" fmla="*/ 1174197 h 1602822"/>
              <a:gd name="connsiteX6" fmla="*/ 228600 w 1638300"/>
              <a:gd name="connsiteY6" fmla="*/ 1212297 h 1602822"/>
              <a:gd name="connsiteX7" fmla="*/ 247650 w 1638300"/>
              <a:gd name="connsiteY7" fmla="*/ 1240872 h 1602822"/>
              <a:gd name="connsiteX8" fmla="*/ 276225 w 1638300"/>
              <a:gd name="connsiteY8" fmla="*/ 1250397 h 1602822"/>
              <a:gd name="connsiteX9" fmla="*/ 333375 w 1638300"/>
              <a:gd name="connsiteY9" fmla="*/ 1288497 h 1602822"/>
              <a:gd name="connsiteX10" fmla="*/ 361950 w 1638300"/>
              <a:gd name="connsiteY10" fmla="*/ 1317072 h 1602822"/>
              <a:gd name="connsiteX11" fmla="*/ 419100 w 1638300"/>
              <a:gd name="connsiteY11" fmla="*/ 1355172 h 1602822"/>
              <a:gd name="connsiteX12" fmla="*/ 476250 w 1638300"/>
              <a:gd name="connsiteY12" fmla="*/ 1374222 h 1602822"/>
              <a:gd name="connsiteX13" fmla="*/ 523875 w 1638300"/>
              <a:gd name="connsiteY13" fmla="*/ 1412322 h 1602822"/>
              <a:gd name="connsiteX14" fmla="*/ 581025 w 1638300"/>
              <a:gd name="connsiteY14" fmla="*/ 1450422 h 1602822"/>
              <a:gd name="connsiteX15" fmla="*/ 609600 w 1638300"/>
              <a:gd name="connsiteY15" fmla="*/ 1459947 h 1602822"/>
              <a:gd name="connsiteX16" fmla="*/ 638175 w 1638300"/>
              <a:gd name="connsiteY16" fmla="*/ 1478997 h 1602822"/>
              <a:gd name="connsiteX17" fmla="*/ 752475 w 1638300"/>
              <a:gd name="connsiteY17" fmla="*/ 1507572 h 1602822"/>
              <a:gd name="connsiteX18" fmla="*/ 838200 w 1638300"/>
              <a:gd name="connsiteY18" fmla="*/ 1545672 h 1602822"/>
              <a:gd name="connsiteX19" fmla="*/ 895350 w 1638300"/>
              <a:gd name="connsiteY19" fmla="*/ 1564722 h 1602822"/>
              <a:gd name="connsiteX20" fmla="*/ 962025 w 1638300"/>
              <a:gd name="connsiteY20" fmla="*/ 1583772 h 1602822"/>
              <a:gd name="connsiteX21" fmla="*/ 1057275 w 1638300"/>
              <a:gd name="connsiteY21" fmla="*/ 1602822 h 1602822"/>
              <a:gd name="connsiteX22" fmla="*/ 1190625 w 1638300"/>
              <a:gd name="connsiteY22" fmla="*/ 1583772 h 1602822"/>
              <a:gd name="connsiteX23" fmla="*/ 1219200 w 1638300"/>
              <a:gd name="connsiteY23" fmla="*/ 1564722 h 1602822"/>
              <a:gd name="connsiteX24" fmla="*/ 1257300 w 1638300"/>
              <a:gd name="connsiteY24" fmla="*/ 1517097 h 1602822"/>
              <a:gd name="connsiteX25" fmla="*/ 1295400 w 1638300"/>
              <a:gd name="connsiteY25" fmla="*/ 1459947 h 1602822"/>
              <a:gd name="connsiteX26" fmla="*/ 1323975 w 1638300"/>
              <a:gd name="connsiteY26" fmla="*/ 1421847 h 1602822"/>
              <a:gd name="connsiteX27" fmla="*/ 1352550 w 1638300"/>
              <a:gd name="connsiteY27" fmla="*/ 1345647 h 1602822"/>
              <a:gd name="connsiteX28" fmla="*/ 1371600 w 1638300"/>
              <a:gd name="connsiteY28" fmla="*/ 1317072 h 1602822"/>
              <a:gd name="connsiteX29" fmla="*/ 1409700 w 1638300"/>
              <a:gd name="connsiteY29" fmla="*/ 1240872 h 1602822"/>
              <a:gd name="connsiteX30" fmla="*/ 1438275 w 1638300"/>
              <a:gd name="connsiteY30" fmla="*/ 1145622 h 1602822"/>
              <a:gd name="connsiteX31" fmla="*/ 1447800 w 1638300"/>
              <a:gd name="connsiteY31" fmla="*/ 1117047 h 1602822"/>
              <a:gd name="connsiteX32" fmla="*/ 1466850 w 1638300"/>
              <a:gd name="connsiteY32" fmla="*/ 1088472 h 1602822"/>
              <a:gd name="connsiteX33" fmla="*/ 1495425 w 1638300"/>
              <a:gd name="connsiteY33" fmla="*/ 1050372 h 1602822"/>
              <a:gd name="connsiteX34" fmla="*/ 1552575 w 1638300"/>
              <a:gd name="connsiteY34" fmla="*/ 945597 h 1602822"/>
              <a:gd name="connsiteX35" fmla="*/ 1581150 w 1638300"/>
              <a:gd name="connsiteY35" fmla="*/ 917022 h 1602822"/>
              <a:gd name="connsiteX36" fmla="*/ 1619250 w 1638300"/>
              <a:gd name="connsiteY36" fmla="*/ 802722 h 1602822"/>
              <a:gd name="connsiteX37" fmla="*/ 1628775 w 1638300"/>
              <a:gd name="connsiteY37" fmla="*/ 774147 h 1602822"/>
              <a:gd name="connsiteX38" fmla="*/ 1638300 w 1638300"/>
              <a:gd name="connsiteY38" fmla="*/ 745572 h 1602822"/>
              <a:gd name="connsiteX39" fmla="*/ 1628775 w 1638300"/>
              <a:gd name="connsiteY39" fmla="*/ 307422 h 1602822"/>
              <a:gd name="connsiteX40" fmla="*/ 1590675 w 1638300"/>
              <a:gd name="connsiteY40" fmla="*/ 202647 h 1602822"/>
              <a:gd name="connsiteX41" fmla="*/ 1571625 w 1638300"/>
              <a:gd name="connsiteY41" fmla="*/ 135972 h 1602822"/>
              <a:gd name="connsiteX42" fmla="*/ 1552575 w 1638300"/>
              <a:gd name="connsiteY42" fmla="*/ 78822 h 1602822"/>
              <a:gd name="connsiteX43" fmla="*/ 1514475 w 1638300"/>
              <a:gd name="connsiteY43" fmla="*/ 21672 h 1602822"/>
              <a:gd name="connsiteX44" fmla="*/ 1190491 w 1638300"/>
              <a:gd name="connsiteY44" fmla="*/ 1548 h 1602822"/>
              <a:gd name="connsiteX45" fmla="*/ 933450 w 1638300"/>
              <a:gd name="connsiteY45" fmla="*/ 164547 h 1602822"/>
              <a:gd name="connsiteX46" fmla="*/ 895350 w 1638300"/>
              <a:gd name="connsiteY46" fmla="*/ 221697 h 1602822"/>
              <a:gd name="connsiteX47" fmla="*/ 876300 w 1638300"/>
              <a:gd name="connsiteY47" fmla="*/ 278847 h 1602822"/>
              <a:gd name="connsiteX48" fmla="*/ 866775 w 1638300"/>
              <a:gd name="connsiteY48" fmla="*/ 345522 h 1602822"/>
              <a:gd name="connsiteX49" fmla="*/ 838200 w 1638300"/>
              <a:gd name="connsiteY49" fmla="*/ 364572 h 1602822"/>
              <a:gd name="connsiteX50" fmla="*/ 819150 w 1638300"/>
              <a:gd name="connsiteY50" fmla="*/ 393147 h 1602822"/>
              <a:gd name="connsiteX51" fmla="*/ 790575 w 1638300"/>
              <a:gd name="connsiteY51" fmla="*/ 421722 h 1602822"/>
              <a:gd name="connsiteX52" fmla="*/ 676275 w 1638300"/>
              <a:gd name="connsiteY52" fmla="*/ 516972 h 1602822"/>
              <a:gd name="connsiteX53" fmla="*/ 590550 w 1638300"/>
              <a:gd name="connsiteY53" fmla="*/ 545547 h 1602822"/>
              <a:gd name="connsiteX54" fmla="*/ 561975 w 1638300"/>
              <a:gd name="connsiteY54" fmla="*/ 555072 h 1602822"/>
              <a:gd name="connsiteX55" fmla="*/ 523875 w 1638300"/>
              <a:gd name="connsiteY55" fmla="*/ 564597 h 1602822"/>
              <a:gd name="connsiteX56" fmla="*/ 495300 w 1638300"/>
              <a:gd name="connsiteY56" fmla="*/ 574122 h 1602822"/>
              <a:gd name="connsiteX57" fmla="*/ 238125 w 1638300"/>
              <a:gd name="connsiteY57" fmla="*/ 583647 h 1602822"/>
              <a:gd name="connsiteX58" fmla="*/ 219075 w 1638300"/>
              <a:gd name="connsiteY58" fmla="*/ 640797 h 1602822"/>
              <a:gd name="connsiteX59" fmla="*/ 190500 w 1638300"/>
              <a:gd name="connsiteY59" fmla="*/ 697947 h 1602822"/>
              <a:gd name="connsiteX60" fmla="*/ 171450 w 1638300"/>
              <a:gd name="connsiteY60" fmla="*/ 793197 h 1602822"/>
              <a:gd name="connsiteX61" fmla="*/ 152400 w 1638300"/>
              <a:gd name="connsiteY61" fmla="*/ 821772 h 1602822"/>
              <a:gd name="connsiteX62" fmla="*/ 142875 w 1638300"/>
              <a:gd name="connsiteY62" fmla="*/ 850347 h 1602822"/>
              <a:gd name="connsiteX63" fmla="*/ 114300 w 1638300"/>
              <a:gd name="connsiteY63" fmla="*/ 869397 h 1602822"/>
              <a:gd name="connsiteX64" fmla="*/ 95250 w 1638300"/>
              <a:gd name="connsiteY64" fmla="*/ 897972 h 1602822"/>
              <a:gd name="connsiteX65" fmla="*/ 85725 w 1638300"/>
              <a:gd name="connsiteY65" fmla="*/ 926547 h 1602822"/>
              <a:gd name="connsiteX66" fmla="*/ 38100 w 1638300"/>
              <a:gd name="connsiteY66" fmla="*/ 983697 h 1602822"/>
              <a:gd name="connsiteX67" fmla="*/ 9525 w 1638300"/>
              <a:gd name="connsiteY67" fmla="*/ 993222 h 1602822"/>
              <a:gd name="connsiteX68" fmla="*/ 0 w 1638300"/>
              <a:gd name="connsiteY68" fmla="*/ 1021797 h 1602822"/>
              <a:gd name="connsiteX0" fmla="*/ 0 w 1638300"/>
              <a:gd name="connsiteY0" fmla="*/ 1021797 h 1602822"/>
              <a:gd name="connsiteX1" fmla="*/ 0 w 1638300"/>
              <a:gd name="connsiteY1" fmla="*/ 1021797 h 1602822"/>
              <a:gd name="connsiteX2" fmla="*/ 66675 w 1638300"/>
              <a:gd name="connsiteY2" fmla="*/ 1078947 h 1602822"/>
              <a:gd name="connsiteX3" fmla="*/ 85725 w 1638300"/>
              <a:gd name="connsiteY3" fmla="*/ 1107522 h 1602822"/>
              <a:gd name="connsiteX4" fmla="*/ 142875 w 1638300"/>
              <a:gd name="connsiteY4" fmla="*/ 1145622 h 1602822"/>
              <a:gd name="connsiteX5" fmla="*/ 171450 w 1638300"/>
              <a:gd name="connsiteY5" fmla="*/ 1174197 h 1602822"/>
              <a:gd name="connsiteX6" fmla="*/ 228600 w 1638300"/>
              <a:gd name="connsiteY6" fmla="*/ 1212297 h 1602822"/>
              <a:gd name="connsiteX7" fmla="*/ 247650 w 1638300"/>
              <a:gd name="connsiteY7" fmla="*/ 1240872 h 1602822"/>
              <a:gd name="connsiteX8" fmla="*/ 276225 w 1638300"/>
              <a:gd name="connsiteY8" fmla="*/ 1250397 h 1602822"/>
              <a:gd name="connsiteX9" fmla="*/ 333375 w 1638300"/>
              <a:gd name="connsiteY9" fmla="*/ 1288497 h 1602822"/>
              <a:gd name="connsiteX10" fmla="*/ 361950 w 1638300"/>
              <a:gd name="connsiteY10" fmla="*/ 1317072 h 1602822"/>
              <a:gd name="connsiteX11" fmla="*/ 419100 w 1638300"/>
              <a:gd name="connsiteY11" fmla="*/ 1355172 h 1602822"/>
              <a:gd name="connsiteX12" fmla="*/ 476250 w 1638300"/>
              <a:gd name="connsiteY12" fmla="*/ 1374222 h 1602822"/>
              <a:gd name="connsiteX13" fmla="*/ 523875 w 1638300"/>
              <a:gd name="connsiteY13" fmla="*/ 1412322 h 1602822"/>
              <a:gd name="connsiteX14" fmla="*/ 581025 w 1638300"/>
              <a:gd name="connsiteY14" fmla="*/ 1450422 h 1602822"/>
              <a:gd name="connsiteX15" fmla="*/ 609600 w 1638300"/>
              <a:gd name="connsiteY15" fmla="*/ 1459947 h 1602822"/>
              <a:gd name="connsiteX16" fmla="*/ 638175 w 1638300"/>
              <a:gd name="connsiteY16" fmla="*/ 1478997 h 1602822"/>
              <a:gd name="connsiteX17" fmla="*/ 752475 w 1638300"/>
              <a:gd name="connsiteY17" fmla="*/ 1507572 h 1602822"/>
              <a:gd name="connsiteX18" fmla="*/ 838200 w 1638300"/>
              <a:gd name="connsiteY18" fmla="*/ 1545672 h 1602822"/>
              <a:gd name="connsiteX19" fmla="*/ 895350 w 1638300"/>
              <a:gd name="connsiteY19" fmla="*/ 1564722 h 1602822"/>
              <a:gd name="connsiteX20" fmla="*/ 962025 w 1638300"/>
              <a:gd name="connsiteY20" fmla="*/ 1583772 h 1602822"/>
              <a:gd name="connsiteX21" fmla="*/ 1057275 w 1638300"/>
              <a:gd name="connsiteY21" fmla="*/ 1602822 h 1602822"/>
              <a:gd name="connsiteX22" fmla="*/ 1190625 w 1638300"/>
              <a:gd name="connsiteY22" fmla="*/ 1583772 h 1602822"/>
              <a:gd name="connsiteX23" fmla="*/ 1219200 w 1638300"/>
              <a:gd name="connsiteY23" fmla="*/ 1564722 h 1602822"/>
              <a:gd name="connsiteX24" fmla="*/ 1257300 w 1638300"/>
              <a:gd name="connsiteY24" fmla="*/ 1517097 h 1602822"/>
              <a:gd name="connsiteX25" fmla="*/ 1295400 w 1638300"/>
              <a:gd name="connsiteY25" fmla="*/ 1459947 h 1602822"/>
              <a:gd name="connsiteX26" fmla="*/ 1323975 w 1638300"/>
              <a:gd name="connsiteY26" fmla="*/ 1421847 h 1602822"/>
              <a:gd name="connsiteX27" fmla="*/ 1352550 w 1638300"/>
              <a:gd name="connsiteY27" fmla="*/ 1345647 h 1602822"/>
              <a:gd name="connsiteX28" fmla="*/ 1371600 w 1638300"/>
              <a:gd name="connsiteY28" fmla="*/ 1317072 h 1602822"/>
              <a:gd name="connsiteX29" fmla="*/ 1409700 w 1638300"/>
              <a:gd name="connsiteY29" fmla="*/ 1240872 h 1602822"/>
              <a:gd name="connsiteX30" fmla="*/ 1438275 w 1638300"/>
              <a:gd name="connsiteY30" fmla="*/ 1145622 h 1602822"/>
              <a:gd name="connsiteX31" fmla="*/ 1447800 w 1638300"/>
              <a:gd name="connsiteY31" fmla="*/ 1117047 h 1602822"/>
              <a:gd name="connsiteX32" fmla="*/ 1466850 w 1638300"/>
              <a:gd name="connsiteY32" fmla="*/ 1088472 h 1602822"/>
              <a:gd name="connsiteX33" fmla="*/ 1495425 w 1638300"/>
              <a:gd name="connsiteY33" fmla="*/ 1050372 h 1602822"/>
              <a:gd name="connsiteX34" fmla="*/ 1552575 w 1638300"/>
              <a:gd name="connsiteY34" fmla="*/ 945597 h 1602822"/>
              <a:gd name="connsiteX35" fmla="*/ 1581150 w 1638300"/>
              <a:gd name="connsiteY35" fmla="*/ 917022 h 1602822"/>
              <a:gd name="connsiteX36" fmla="*/ 1619250 w 1638300"/>
              <a:gd name="connsiteY36" fmla="*/ 802722 h 1602822"/>
              <a:gd name="connsiteX37" fmla="*/ 1628775 w 1638300"/>
              <a:gd name="connsiteY37" fmla="*/ 774147 h 1602822"/>
              <a:gd name="connsiteX38" fmla="*/ 1638300 w 1638300"/>
              <a:gd name="connsiteY38" fmla="*/ 745572 h 1602822"/>
              <a:gd name="connsiteX39" fmla="*/ 1628775 w 1638300"/>
              <a:gd name="connsiteY39" fmla="*/ 307422 h 1602822"/>
              <a:gd name="connsiteX40" fmla="*/ 1590675 w 1638300"/>
              <a:gd name="connsiteY40" fmla="*/ 202647 h 1602822"/>
              <a:gd name="connsiteX41" fmla="*/ 1571625 w 1638300"/>
              <a:gd name="connsiteY41" fmla="*/ 135972 h 1602822"/>
              <a:gd name="connsiteX42" fmla="*/ 1552575 w 1638300"/>
              <a:gd name="connsiteY42" fmla="*/ 78822 h 1602822"/>
              <a:gd name="connsiteX43" fmla="*/ 1514475 w 1638300"/>
              <a:gd name="connsiteY43" fmla="*/ 21672 h 1602822"/>
              <a:gd name="connsiteX44" fmla="*/ 1190491 w 1638300"/>
              <a:gd name="connsiteY44" fmla="*/ 1548 h 1602822"/>
              <a:gd name="connsiteX45" fmla="*/ 933450 w 1638300"/>
              <a:gd name="connsiteY45" fmla="*/ 164547 h 1602822"/>
              <a:gd name="connsiteX46" fmla="*/ 895350 w 1638300"/>
              <a:gd name="connsiteY46" fmla="*/ 221697 h 1602822"/>
              <a:gd name="connsiteX47" fmla="*/ 876300 w 1638300"/>
              <a:gd name="connsiteY47" fmla="*/ 278847 h 1602822"/>
              <a:gd name="connsiteX48" fmla="*/ 866775 w 1638300"/>
              <a:gd name="connsiteY48" fmla="*/ 345522 h 1602822"/>
              <a:gd name="connsiteX49" fmla="*/ 838200 w 1638300"/>
              <a:gd name="connsiteY49" fmla="*/ 364572 h 1602822"/>
              <a:gd name="connsiteX50" fmla="*/ 819150 w 1638300"/>
              <a:gd name="connsiteY50" fmla="*/ 393147 h 1602822"/>
              <a:gd name="connsiteX51" fmla="*/ 676275 w 1638300"/>
              <a:gd name="connsiteY51" fmla="*/ 516972 h 1602822"/>
              <a:gd name="connsiteX52" fmla="*/ 590550 w 1638300"/>
              <a:gd name="connsiteY52" fmla="*/ 545547 h 1602822"/>
              <a:gd name="connsiteX53" fmla="*/ 561975 w 1638300"/>
              <a:gd name="connsiteY53" fmla="*/ 555072 h 1602822"/>
              <a:gd name="connsiteX54" fmla="*/ 523875 w 1638300"/>
              <a:gd name="connsiteY54" fmla="*/ 564597 h 1602822"/>
              <a:gd name="connsiteX55" fmla="*/ 495300 w 1638300"/>
              <a:gd name="connsiteY55" fmla="*/ 574122 h 1602822"/>
              <a:gd name="connsiteX56" fmla="*/ 238125 w 1638300"/>
              <a:gd name="connsiteY56" fmla="*/ 583647 h 1602822"/>
              <a:gd name="connsiteX57" fmla="*/ 219075 w 1638300"/>
              <a:gd name="connsiteY57" fmla="*/ 640797 h 1602822"/>
              <a:gd name="connsiteX58" fmla="*/ 190500 w 1638300"/>
              <a:gd name="connsiteY58" fmla="*/ 697947 h 1602822"/>
              <a:gd name="connsiteX59" fmla="*/ 171450 w 1638300"/>
              <a:gd name="connsiteY59" fmla="*/ 793197 h 1602822"/>
              <a:gd name="connsiteX60" fmla="*/ 152400 w 1638300"/>
              <a:gd name="connsiteY60" fmla="*/ 821772 h 1602822"/>
              <a:gd name="connsiteX61" fmla="*/ 142875 w 1638300"/>
              <a:gd name="connsiteY61" fmla="*/ 850347 h 1602822"/>
              <a:gd name="connsiteX62" fmla="*/ 114300 w 1638300"/>
              <a:gd name="connsiteY62" fmla="*/ 869397 h 1602822"/>
              <a:gd name="connsiteX63" fmla="*/ 95250 w 1638300"/>
              <a:gd name="connsiteY63" fmla="*/ 897972 h 1602822"/>
              <a:gd name="connsiteX64" fmla="*/ 85725 w 1638300"/>
              <a:gd name="connsiteY64" fmla="*/ 926547 h 1602822"/>
              <a:gd name="connsiteX65" fmla="*/ 38100 w 1638300"/>
              <a:gd name="connsiteY65" fmla="*/ 983697 h 1602822"/>
              <a:gd name="connsiteX66" fmla="*/ 9525 w 1638300"/>
              <a:gd name="connsiteY66" fmla="*/ 993222 h 1602822"/>
              <a:gd name="connsiteX67" fmla="*/ 0 w 1638300"/>
              <a:gd name="connsiteY67" fmla="*/ 1021797 h 1602822"/>
              <a:gd name="connsiteX0" fmla="*/ 0 w 1638300"/>
              <a:gd name="connsiteY0" fmla="*/ 1021797 h 1602822"/>
              <a:gd name="connsiteX1" fmla="*/ 0 w 1638300"/>
              <a:gd name="connsiteY1" fmla="*/ 1021797 h 1602822"/>
              <a:gd name="connsiteX2" fmla="*/ 66675 w 1638300"/>
              <a:gd name="connsiteY2" fmla="*/ 1078947 h 1602822"/>
              <a:gd name="connsiteX3" fmla="*/ 85725 w 1638300"/>
              <a:gd name="connsiteY3" fmla="*/ 1107522 h 1602822"/>
              <a:gd name="connsiteX4" fmla="*/ 142875 w 1638300"/>
              <a:gd name="connsiteY4" fmla="*/ 1145622 h 1602822"/>
              <a:gd name="connsiteX5" fmla="*/ 171450 w 1638300"/>
              <a:gd name="connsiteY5" fmla="*/ 1174197 h 1602822"/>
              <a:gd name="connsiteX6" fmla="*/ 228600 w 1638300"/>
              <a:gd name="connsiteY6" fmla="*/ 1212297 h 1602822"/>
              <a:gd name="connsiteX7" fmla="*/ 247650 w 1638300"/>
              <a:gd name="connsiteY7" fmla="*/ 1240872 h 1602822"/>
              <a:gd name="connsiteX8" fmla="*/ 276225 w 1638300"/>
              <a:gd name="connsiteY8" fmla="*/ 1250397 h 1602822"/>
              <a:gd name="connsiteX9" fmla="*/ 333375 w 1638300"/>
              <a:gd name="connsiteY9" fmla="*/ 1288497 h 1602822"/>
              <a:gd name="connsiteX10" fmla="*/ 361950 w 1638300"/>
              <a:gd name="connsiteY10" fmla="*/ 1317072 h 1602822"/>
              <a:gd name="connsiteX11" fmla="*/ 419100 w 1638300"/>
              <a:gd name="connsiteY11" fmla="*/ 1355172 h 1602822"/>
              <a:gd name="connsiteX12" fmla="*/ 476250 w 1638300"/>
              <a:gd name="connsiteY12" fmla="*/ 1374222 h 1602822"/>
              <a:gd name="connsiteX13" fmla="*/ 523875 w 1638300"/>
              <a:gd name="connsiteY13" fmla="*/ 1412322 h 1602822"/>
              <a:gd name="connsiteX14" fmla="*/ 581025 w 1638300"/>
              <a:gd name="connsiteY14" fmla="*/ 1450422 h 1602822"/>
              <a:gd name="connsiteX15" fmla="*/ 609600 w 1638300"/>
              <a:gd name="connsiteY15" fmla="*/ 1459947 h 1602822"/>
              <a:gd name="connsiteX16" fmla="*/ 638175 w 1638300"/>
              <a:gd name="connsiteY16" fmla="*/ 1478997 h 1602822"/>
              <a:gd name="connsiteX17" fmla="*/ 752475 w 1638300"/>
              <a:gd name="connsiteY17" fmla="*/ 1507572 h 1602822"/>
              <a:gd name="connsiteX18" fmla="*/ 838200 w 1638300"/>
              <a:gd name="connsiteY18" fmla="*/ 1545672 h 1602822"/>
              <a:gd name="connsiteX19" fmla="*/ 895350 w 1638300"/>
              <a:gd name="connsiteY19" fmla="*/ 1564722 h 1602822"/>
              <a:gd name="connsiteX20" fmla="*/ 962025 w 1638300"/>
              <a:gd name="connsiteY20" fmla="*/ 1583772 h 1602822"/>
              <a:gd name="connsiteX21" fmla="*/ 1057275 w 1638300"/>
              <a:gd name="connsiteY21" fmla="*/ 1602822 h 1602822"/>
              <a:gd name="connsiteX22" fmla="*/ 1190625 w 1638300"/>
              <a:gd name="connsiteY22" fmla="*/ 1583772 h 1602822"/>
              <a:gd name="connsiteX23" fmla="*/ 1219200 w 1638300"/>
              <a:gd name="connsiteY23" fmla="*/ 1564722 h 1602822"/>
              <a:gd name="connsiteX24" fmla="*/ 1257300 w 1638300"/>
              <a:gd name="connsiteY24" fmla="*/ 1517097 h 1602822"/>
              <a:gd name="connsiteX25" fmla="*/ 1295400 w 1638300"/>
              <a:gd name="connsiteY25" fmla="*/ 1459947 h 1602822"/>
              <a:gd name="connsiteX26" fmla="*/ 1323975 w 1638300"/>
              <a:gd name="connsiteY26" fmla="*/ 1421847 h 1602822"/>
              <a:gd name="connsiteX27" fmla="*/ 1352550 w 1638300"/>
              <a:gd name="connsiteY27" fmla="*/ 1345647 h 1602822"/>
              <a:gd name="connsiteX28" fmla="*/ 1371600 w 1638300"/>
              <a:gd name="connsiteY28" fmla="*/ 1317072 h 1602822"/>
              <a:gd name="connsiteX29" fmla="*/ 1409700 w 1638300"/>
              <a:gd name="connsiteY29" fmla="*/ 1240872 h 1602822"/>
              <a:gd name="connsiteX30" fmla="*/ 1438275 w 1638300"/>
              <a:gd name="connsiteY30" fmla="*/ 1145622 h 1602822"/>
              <a:gd name="connsiteX31" fmla="*/ 1447800 w 1638300"/>
              <a:gd name="connsiteY31" fmla="*/ 1117047 h 1602822"/>
              <a:gd name="connsiteX32" fmla="*/ 1466850 w 1638300"/>
              <a:gd name="connsiteY32" fmla="*/ 1088472 h 1602822"/>
              <a:gd name="connsiteX33" fmla="*/ 1495425 w 1638300"/>
              <a:gd name="connsiteY33" fmla="*/ 1050372 h 1602822"/>
              <a:gd name="connsiteX34" fmla="*/ 1552575 w 1638300"/>
              <a:gd name="connsiteY34" fmla="*/ 945597 h 1602822"/>
              <a:gd name="connsiteX35" fmla="*/ 1581150 w 1638300"/>
              <a:gd name="connsiteY35" fmla="*/ 917022 h 1602822"/>
              <a:gd name="connsiteX36" fmla="*/ 1619250 w 1638300"/>
              <a:gd name="connsiteY36" fmla="*/ 802722 h 1602822"/>
              <a:gd name="connsiteX37" fmla="*/ 1628775 w 1638300"/>
              <a:gd name="connsiteY37" fmla="*/ 774147 h 1602822"/>
              <a:gd name="connsiteX38" fmla="*/ 1638300 w 1638300"/>
              <a:gd name="connsiteY38" fmla="*/ 745572 h 1602822"/>
              <a:gd name="connsiteX39" fmla="*/ 1628775 w 1638300"/>
              <a:gd name="connsiteY39" fmla="*/ 307422 h 1602822"/>
              <a:gd name="connsiteX40" fmla="*/ 1590675 w 1638300"/>
              <a:gd name="connsiteY40" fmla="*/ 202647 h 1602822"/>
              <a:gd name="connsiteX41" fmla="*/ 1571625 w 1638300"/>
              <a:gd name="connsiteY41" fmla="*/ 135972 h 1602822"/>
              <a:gd name="connsiteX42" fmla="*/ 1552575 w 1638300"/>
              <a:gd name="connsiteY42" fmla="*/ 78822 h 1602822"/>
              <a:gd name="connsiteX43" fmla="*/ 1514475 w 1638300"/>
              <a:gd name="connsiteY43" fmla="*/ 21672 h 1602822"/>
              <a:gd name="connsiteX44" fmla="*/ 1190491 w 1638300"/>
              <a:gd name="connsiteY44" fmla="*/ 1548 h 1602822"/>
              <a:gd name="connsiteX45" fmla="*/ 933450 w 1638300"/>
              <a:gd name="connsiteY45" fmla="*/ 164547 h 1602822"/>
              <a:gd name="connsiteX46" fmla="*/ 895350 w 1638300"/>
              <a:gd name="connsiteY46" fmla="*/ 221697 h 1602822"/>
              <a:gd name="connsiteX47" fmla="*/ 876300 w 1638300"/>
              <a:gd name="connsiteY47" fmla="*/ 278847 h 1602822"/>
              <a:gd name="connsiteX48" fmla="*/ 838200 w 1638300"/>
              <a:gd name="connsiteY48" fmla="*/ 364572 h 1602822"/>
              <a:gd name="connsiteX49" fmla="*/ 819150 w 1638300"/>
              <a:gd name="connsiteY49" fmla="*/ 393147 h 1602822"/>
              <a:gd name="connsiteX50" fmla="*/ 676275 w 1638300"/>
              <a:gd name="connsiteY50" fmla="*/ 516972 h 1602822"/>
              <a:gd name="connsiteX51" fmla="*/ 590550 w 1638300"/>
              <a:gd name="connsiteY51" fmla="*/ 545547 h 1602822"/>
              <a:gd name="connsiteX52" fmla="*/ 561975 w 1638300"/>
              <a:gd name="connsiteY52" fmla="*/ 555072 h 1602822"/>
              <a:gd name="connsiteX53" fmla="*/ 523875 w 1638300"/>
              <a:gd name="connsiteY53" fmla="*/ 564597 h 1602822"/>
              <a:gd name="connsiteX54" fmla="*/ 495300 w 1638300"/>
              <a:gd name="connsiteY54" fmla="*/ 574122 h 1602822"/>
              <a:gd name="connsiteX55" fmla="*/ 238125 w 1638300"/>
              <a:gd name="connsiteY55" fmla="*/ 583647 h 1602822"/>
              <a:gd name="connsiteX56" fmla="*/ 219075 w 1638300"/>
              <a:gd name="connsiteY56" fmla="*/ 640797 h 1602822"/>
              <a:gd name="connsiteX57" fmla="*/ 190500 w 1638300"/>
              <a:gd name="connsiteY57" fmla="*/ 697947 h 1602822"/>
              <a:gd name="connsiteX58" fmla="*/ 171450 w 1638300"/>
              <a:gd name="connsiteY58" fmla="*/ 793197 h 1602822"/>
              <a:gd name="connsiteX59" fmla="*/ 152400 w 1638300"/>
              <a:gd name="connsiteY59" fmla="*/ 821772 h 1602822"/>
              <a:gd name="connsiteX60" fmla="*/ 142875 w 1638300"/>
              <a:gd name="connsiteY60" fmla="*/ 850347 h 1602822"/>
              <a:gd name="connsiteX61" fmla="*/ 114300 w 1638300"/>
              <a:gd name="connsiteY61" fmla="*/ 869397 h 1602822"/>
              <a:gd name="connsiteX62" fmla="*/ 95250 w 1638300"/>
              <a:gd name="connsiteY62" fmla="*/ 897972 h 1602822"/>
              <a:gd name="connsiteX63" fmla="*/ 85725 w 1638300"/>
              <a:gd name="connsiteY63" fmla="*/ 926547 h 1602822"/>
              <a:gd name="connsiteX64" fmla="*/ 38100 w 1638300"/>
              <a:gd name="connsiteY64" fmla="*/ 983697 h 1602822"/>
              <a:gd name="connsiteX65" fmla="*/ 9525 w 1638300"/>
              <a:gd name="connsiteY65" fmla="*/ 993222 h 1602822"/>
              <a:gd name="connsiteX66" fmla="*/ 0 w 1638300"/>
              <a:gd name="connsiteY66" fmla="*/ 1021797 h 1602822"/>
              <a:gd name="connsiteX0" fmla="*/ 0 w 1638300"/>
              <a:gd name="connsiteY0" fmla="*/ 1021797 h 1602822"/>
              <a:gd name="connsiteX1" fmla="*/ 0 w 1638300"/>
              <a:gd name="connsiteY1" fmla="*/ 1021797 h 1602822"/>
              <a:gd name="connsiteX2" fmla="*/ 66675 w 1638300"/>
              <a:gd name="connsiteY2" fmla="*/ 1078947 h 1602822"/>
              <a:gd name="connsiteX3" fmla="*/ 85725 w 1638300"/>
              <a:gd name="connsiteY3" fmla="*/ 1107522 h 1602822"/>
              <a:gd name="connsiteX4" fmla="*/ 142875 w 1638300"/>
              <a:gd name="connsiteY4" fmla="*/ 1145622 h 1602822"/>
              <a:gd name="connsiteX5" fmla="*/ 171450 w 1638300"/>
              <a:gd name="connsiteY5" fmla="*/ 1174197 h 1602822"/>
              <a:gd name="connsiteX6" fmla="*/ 228600 w 1638300"/>
              <a:gd name="connsiteY6" fmla="*/ 1212297 h 1602822"/>
              <a:gd name="connsiteX7" fmla="*/ 247650 w 1638300"/>
              <a:gd name="connsiteY7" fmla="*/ 1240872 h 1602822"/>
              <a:gd name="connsiteX8" fmla="*/ 276225 w 1638300"/>
              <a:gd name="connsiteY8" fmla="*/ 1250397 h 1602822"/>
              <a:gd name="connsiteX9" fmla="*/ 333375 w 1638300"/>
              <a:gd name="connsiteY9" fmla="*/ 1288497 h 1602822"/>
              <a:gd name="connsiteX10" fmla="*/ 361950 w 1638300"/>
              <a:gd name="connsiteY10" fmla="*/ 1317072 h 1602822"/>
              <a:gd name="connsiteX11" fmla="*/ 419100 w 1638300"/>
              <a:gd name="connsiteY11" fmla="*/ 1355172 h 1602822"/>
              <a:gd name="connsiteX12" fmla="*/ 476250 w 1638300"/>
              <a:gd name="connsiteY12" fmla="*/ 1374222 h 1602822"/>
              <a:gd name="connsiteX13" fmla="*/ 523875 w 1638300"/>
              <a:gd name="connsiteY13" fmla="*/ 1412322 h 1602822"/>
              <a:gd name="connsiteX14" fmla="*/ 581025 w 1638300"/>
              <a:gd name="connsiteY14" fmla="*/ 1450422 h 1602822"/>
              <a:gd name="connsiteX15" fmla="*/ 609600 w 1638300"/>
              <a:gd name="connsiteY15" fmla="*/ 1459947 h 1602822"/>
              <a:gd name="connsiteX16" fmla="*/ 638175 w 1638300"/>
              <a:gd name="connsiteY16" fmla="*/ 1478997 h 1602822"/>
              <a:gd name="connsiteX17" fmla="*/ 752475 w 1638300"/>
              <a:gd name="connsiteY17" fmla="*/ 1507572 h 1602822"/>
              <a:gd name="connsiteX18" fmla="*/ 838200 w 1638300"/>
              <a:gd name="connsiteY18" fmla="*/ 1545672 h 1602822"/>
              <a:gd name="connsiteX19" fmla="*/ 895350 w 1638300"/>
              <a:gd name="connsiteY19" fmla="*/ 1564722 h 1602822"/>
              <a:gd name="connsiteX20" fmla="*/ 962025 w 1638300"/>
              <a:gd name="connsiteY20" fmla="*/ 1583772 h 1602822"/>
              <a:gd name="connsiteX21" fmla="*/ 1057275 w 1638300"/>
              <a:gd name="connsiteY21" fmla="*/ 1602822 h 1602822"/>
              <a:gd name="connsiteX22" fmla="*/ 1190625 w 1638300"/>
              <a:gd name="connsiteY22" fmla="*/ 1583772 h 1602822"/>
              <a:gd name="connsiteX23" fmla="*/ 1219200 w 1638300"/>
              <a:gd name="connsiteY23" fmla="*/ 1564722 h 1602822"/>
              <a:gd name="connsiteX24" fmla="*/ 1257300 w 1638300"/>
              <a:gd name="connsiteY24" fmla="*/ 1517097 h 1602822"/>
              <a:gd name="connsiteX25" fmla="*/ 1295400 w 1638300"/>
              <a:gd name="connsiteY25" fmla="*/ 1459947 h 1602822"/>
              <a:gd name="connsiteX26" fmla="*/ 1323975 w 1638300"/>
              <a:gd name="connsiteY26" fmla="*/ 1421847 h 1602822"/>
              <a:gd name="connsiteX27" fmla="*/ 1352550 w 1638300"/>
              <a:gd name="connsiteY27" fmla="*/ 1345647 h 1602822"/>
              <a:gd name="connsiteX28" fmla="*/ 1371600 w 1638300"/>
              <a:gd name="connsiteY28" fmla="*/ 1317072 h 1602822"/>
              <a:gd name="connsiteX29" fmla="*/ 1409700 w 1638300"/>
              <a:gd name="connsiteY29" fmla="*/ 1240872 h 1602822"/>
              <a:gd name="connsiteX30" fmla="*/ 1438275 w 1638300"/>
              <a:gd name="connsiteY30" fmla="*/ 1145622 h 1602822"/>
              <a:gd name="connsiteX31" fmla="*/ 1447800 w 1638300"/>
              <a:gd name="connsiteY31" fmla="*/ 1117047 h 1602822"/>
              <a:gd name="connsiteX32" fmla="*/ 1466850 w 1638300"/>
              <a:gd name="connsiteY32" fmla="*/ 1088472 h 1602822"/>
              <a:gd name="connsiteX33" fmla="*/ 1495425 w 1638300"/>
              <a:gd name="connsiteY33" fmla="*/ 1050372 h 1602822"/>
              <a:gd name="connsiteX34" fmla="*/ 1552575 w 1638300"/>
              <a:gd name="connsiteY34" fmla="*/ 945597 h 1602822"/>
              <a:gd name="connsiteX35" fmla="*/ 1581150 w 1638300"/>
              <a:gd name="connsiteY35" fmla="*/ 917022 h 1602822"/>
              <a:gd name="connsiteX36" fmla="*/ 1619250 w 1638300"/>
              <a:gd name="connsiteY36" fmla="*/ 802722 h 1602822"/>
              <a:gd name="connsiteX37" fmla="*/ 1628775 w 1638300"/>
              <a:gd name="connsiteY37" fmla="*/ 774147 h 1602822"/>
              <a:gd name="connsiteX38" fmla="*/ 1638300 w 1638300"/>
              <a:gd name="connsiteY38" fmla="*/ 745572 h 1602822"/>
              <a:gd name="connsiteX39" fmla="*/ 1628775 w 1638300"/>
              <a:gd name="connsiteY39" fmla="*/ 307422 h 1602822"/>
              <a:gd name="connsiteX40" fmla="*/ 1590675 w 1638300"/>
              <a:gd name="connsiteY40" fmla="*/ 202647 h 1602822"/>
              <a:gd name="connsiteX41" fmla="*/ 1571625 w 1638300"/>
              <a:gd name="connsiteY41" fmla="*/ 135972 h 1602822"/>
              <a:gd name="connsiteX42" fmla="*/ 1552575 w 1638300"/>
              <a:gd name="connsiteY42" fmla="*/ 78822 h 1602822"/>
              <a:gd name="connsiteX43" fmla="*/ 1514475 w 1638300"/>
              <a:gd name="connsiteY43" fmla="*/ 21672 h 1602822"/>
              <a:gd name="connsiteX44" fmla="*/ 1190491 w 1638300"/>
              <a:gd name="connsiteY44" fmla="*/ 1548 h 1602822"/>
              <a:gd name="connsiteX45" fmla="*/ 933450 w 1638300"/>
              <a:gd name="connsiteY45" fmla="*/ 164547 h 1602822"/>
              <a:gd name="connsiteX46" fmla="*/ 895350 w 1638300"/>
              <a:gd name="connsiteY46" fmla="*/ 221697 h 1602822"/>
              <a:gd name="connsiteX47" fmla="*/ 838200 w 1638300"/>
              <a:gd name="connsiteY47" fmla="*/ 364572 h 1602822"/>
              <a:gd name="connsiteX48" fmla="*/ 819150 w 1638300"/>
              <a:gd name="connsiteY48" fmla="*/ 393147 h 1602822"/>
              <a:gd name="connsiteX49" fmla="*/ 676275 w 1638300"/>
              <a:gd name="connsiteY49" fmla="*/ 516972 h 1602822"/>
              <a:gd name="connsiteX50" fmla="*/ 590550 w 1638300"/>
              <a:gd name="connsiteY50" fmla="*/ 545547 h 1602822"/>
              <a:gd name="connsiteX51" fmla="*/ 561975 w 1638300"/>
              <a:gd name="connsiteY51" fmla="*/ 555072 h 1602822"/>
              <a:gd name="connsiteX52" fmla="*/ 523875 w 1638300"/>
              <a:gd name="connsiteY52" fmla="*/ 564597 h 1602822"/>
              <a:gd name="connsiteX53" fmla="*/ 495300 w 1638300"/>
              <a:gd name="connsiteY53" fmla="*/ 574122 h 1602822"/>
              <a:gd name="connsiteX54" fmla="*/ 238125 w 1638300"/>
              <a:gd name="connsiteY54" fmla="*/ 583647 h 1602822"/>
              <a:gd name="connsiteX55" fmla="*/ 219075 w 1638300"/>
              <a:gd name="connsiteY55" fmla="*/ 640797 h 1602822"/>
              <a:gd name="connsiteX56" fmla="*/ 190500 w 1638300"/>
              <a:gd name="connsiteY56" fmla="*/ 697947 h 1602822"/>
              <a:gd name="connsiteX57" fmla="*/ 171450 w 1638300"/>
              <a:gd name="connsiteY57" fmla="*/ 793197 h 1602822"/>
              <a:gd name="connsiteX58" fmla="*/ 152400 w 1638300"/>
              <a:gd name="connsiteY58" fmla="*/ 821772 h 1602822"/>
              <a:gd name="connsiteX59" fmla="*/ 142875 w 1638300"/>
              <a:gd name="connsiteY59" fmla="*/ 850347 h 1602822"/>
              <a:gd name="connsiteX60" fmla="*/ 114300 w 1638300"/>
              <a:gd name="connsiteY60" fmla="*/ 869397 h 1602822"/>
              <a:gd name="connsiteX61" fmla="*/ 95250 w 1638300"/>
              <a:gd name="connsiteY61" fmla="*/ 897972 h 1602822"/>
              <a:gd name="connsiteX62" fmla="*/ 85725 w 1638300"/>
              <a:gd name="connsiteY62" fmla="*/ 926547 h 1602822"/>
              <a:gd name="connsiteX63" fmla="*/ 38100 w 1638300"/>
              <a:gd name="connsiteY63" fmla="*/ 983697 h 1602822"/>
              <a:gd name="connsiteX64" fmla="*/ 9525 w 1638300"/>
              <a:gd name="connsiteY64" fmla="*/ 993222 h 1602822"/>
              <a:gd name="connsiteX65" fmla="*/ 0 w 1638300"/>
              <a:gd name="connsiteY65" fmla="*/ 1021797 h 1602822"/>
              <a:gd name="connsiteX0" fmla="*/ 0 w 1638300"/>
              <a:gd name="connsiteY0" fmla="*/ 1033097 h 1614122"/>
              <a:gd name="connsiteX1" fmla="*/ 0 w 1638300"/>
              <a:gd name="connsiteY1" fmla="*/ 1033097 h 1614122"/>
              <a:gd name="connsiteX2" fmla="*/ 66675 w 1638300"/>
              <a:gd name="connsiteY2" fmla="*/ 1090247 h 1614122"/>
              <a:gd name="connsiteX3" fmla="*/ 85725 w 1638300"/>
              <a:gd name="connsiteY3" fmla="*/ 1118822 h 1614122"/>
              <a:gd name="connsiteX4" fmla="*/ 142875 w 1638300"/>
              <a:gd name="connsiteY4" fmla="*/ 1156922 h 1614122"/>
              <a:gd name="connsiteX5" fmla="*/ 171450 w 1638300"/>
              <a:gd name="connsiteY5" fmla="*/ 1185497 h 1614122"/>
              <a:gd name="connsiteX6" fmla="*/ 228600 w 1638300"/>
              <a:gd name="connsiteY6" fmla="*/ 1223597 h 1614122"/>
              <a:gd name="connsiteX7" fmla="*/ 247650 w 1638300"/>
              <a:gd name="connsiteY7" fmla="*/ 1252172 h 1614122"/>
              <a:gd name="connsiteX8" fmla="*/ 276225 w 1638300"/>
              <a:gd name="connsiteY8" fmla="*/ 1261697 h 1614122"/>
              <a:gd name="connsiteX9" fmla="*/ 333375 w 1638300"/>
              <a:gd name="connsiteY9" fmla="*/ 1299797 h 1614122"/>
              <a:gd name="connsiteX10" fmla="*/ 361950 w 1638300"/>
              <a:gd name="connsiteY10" fmla="*/ 1328372 h 1614122"/>
              <a:gd name="connsiteX11" fmla="*/ 419100 w 1638300"/>
              <a:gd name="connsiteY11" fmla="*/ 1366472 h 1614122"/>
              <a:gd name="connsiteX12" fmla="*/ 476250 w 1638300"/>
              <a:gd name="connsiteY12" fmla="*/ 1385522 h 1614122"/>
              <a:gd name="connsiteX13" fmla="*/ 523875 w 1638300"/>
              <a:gd name="connsiteY13" fmla="*/ 1423622 h 1614122"/>
              <a:gd name="connsiteX14" fmla="*/ 581025 w 1638300"/>
              <a:gd name="connsiteY14" fmla="*/ 1461722 h 1614122"/>
              <a:gd name="connsiteX15" fmla="*/ 609600 w 1638300"/>
              <a:gd name="connsiteY15" fmla="*/ 1471247 h 1614122"/>
              <a:gd name="connsiteX16" fmla="*/ 638175 w 1638300"/>
              <a:gd name="connsiteY16" fmla="*/ 1490297 h 1614122"/>
              <a:gd name="connsiteX17" fmla="*/ 752475 w 1638300"/>
              <a:gd name="connsiteY17" fmla="*/ 1518872 h 1614122"/>
              <a:gd name="connsiteX18" fmla="*/ 838200 w 1638300"/>
              <a:gd name="connsiteY18" fmla="*/ 1556972 h 1614122"/>
              <a:gd name="connsiteX19" fmla="*/ 895350 w 1638300"/>
              <a:gd name="connsiteY19" fmla="*/ 1576022 h 1614122"/>
              <a:gd name="connsiteX20" fmla="*/ 962025 w 1638300"/>
              <a:gd name="connsiteY20" fmla="*/ 1595072 h 1614122"/>
              <a:gd name="connsiteX21" fmla="*/ 1057275 w 1638300"/>
              <a:gd name="connsiteY21" fmla="*/ 1614122 h 1614122"/>
              <a:gd name="connsiteX22" fmla="*/ 1190625 w 1638300"/>
              <a:gd name="connsiteY22" fmla="*/ 1595072 h 1614122"/>
              <a:gd name="connsiteX23" fmla="*/ 1219200 w 1638300"/>
              <a:gd name="connsiteY23" fmla="*/ 1576022 h 1614122"/>
              <a:gd name="connsiteX24" fmla="*/ 1257300 w 1638300"/>
              <a:gd name="connsiteY24" fmla="*/ 1528397 h 1614122"/>
              <a:gd name="connsiteX25" fmla="*/ 1295400 w 1638300"/>
              <a:gd name="connsiteY25" fmla="*/ 1471247 h 1614122"/>
              <a:gd name="connsiteX26" fmla="*/ 1323975 w 1638300"/>
              <a:gd name="connsiteY26" fmla="*/ 1433147 h 1614122"/>
              <a:gd name="connsiteX27" fmla="*/ 1352550 w 1638300"/>
              <a:gd name="connsiteY27" fmla="*/ 1356947 h 1614122"/>
              <a:gd name="connsiteX28" fmla="*/ 1371600 w 1638300"/>
              <a:gd name="connsiteY28" fmla="*/ 1328372 h 1614122"/>
              <a:gd name="connsiteX29" fmla="*/ 1409700 w 1638300"/>
              <a:gd name="connsiteY29" fmla="*/ 1252172 h 1614122"/>
              <a:gd name="connsiteX30" fmla="*/ 1438275 w 1638300"/>
              <a:gd name="connsiteY30" fmla="*/ 1156922 h 1614122"/>
              <a:gd name="connsiteX31" fmla="*/ 1447800 w 1638300"/>
              <a:gd name="connsiteY31" fmla="*/ 1128347 h 1614122"/>
              <a:gd name="connsiteX32" fmla="*/ 1466850 w 1638300"/>
              <a:gd name="connsiteY32" fmla="*/ 1099772 h 1614122"/>
              <a:gd name="connsiteX33" fmla="*/ 1495425 w 1638300"/>
              <a:gd name="connsiteY33" fmla="*/ 1061672 h 1614122"/>
              <a:gd name="connsiteX34" fmla="*/ 1552575 w 1638300"/>
              <a:gd name="connsiteY34" fmla="*/ 956897 h 1614122"/>
              <a:gd name="connsiteX35" fmla="*/ 1581150 w 1638300"/>
              <a:gd name="connsiteY35" fmla="*/ 928322 h 1614122"/>
              <a:gd name="connsiteX36" fmla="*/ 1619250 w 1638300"/>
              <a:gd name="connsiteY36" fmla="*/ 814022 h 1614122"/>
              <a:gd name="connsiteX37" fmla="*/ 1628775 w 1638300"/>
              <a:gd name="connsiteY37" fmla="*/ 785447 h 1614122"/>
              <a:gd name="connsiteX38" fmla="*/ 1638300 w 1638300"/>
              <a:gd name="connsiteY38" fmla="*/ 756872 h 1614122"/>
              <a:gd name="connsiteX39" fmla="*/ 1628775 w 1638300"/>
              <a:gd name="connsiteY39" fmla="*/ 318722 h 1614122"/>
              <a:gd name="connsiteX40" fmla="*/ 1590675 w 1638300"/>
              <a:gd name="connsiteY40" fmla="*/ 213947 h 1614122"/>
              <a:gd name="connsiteX41" fmla="*/ 1571625 w 1638300"/>
              <a:gd name="connsiteY41" fmla="*/ 147272 h 1614122"/>
              <a:gd name="connsiteX42" fmla="*/ 1552575 w 1638300"/>
              <a:gd name="connsiteY42" fmla="*/ 90122 h 1614122"/>
              <a:gd name="connsiteX43" fmla="*/ 1514475 w 1638300"/>
              <a:gd name="connsiteY43" fmla="*/ 32972 h 1614122"/>
              <a:gd name="connsiteX44" fmla="*/ 1190491 w 1638300"/>
              <a:gd name="connsiteY44" fmla="*/ 12848 h 1614122"/>
              <a:gd name="connsiteX45" fmla="*/ 895350 w 1638300"/>
              <a:gd name="connsiteY45" fmla="*/ 232997 h 1614122"/>
              <a:gd name="connsiteX46" fmla="*/ 838200 w 1638300"/>
              <a:gd name="connsiteY46" fmla="*/ 375872 h 1614122"/>
              <a:gd name="connsiteX47" fmla="*/ 819150 w 1638300"/>
              <a:gd name="connsiteY47" fmla="*/ 404447 h 1614122"/>
              <a:gd name="connsiteX48" fmla="*/ 676275 w 1638300"/>
              <a:gd name="connsiteY48" fmla="*/ 528272 h 1614122"/>
              <a:gd name="connsiteX49" fmla="*/ 590550 w 1638300"/>
              <a:gd name="connsiteY49" fmla="*/ 556847 h 1614122"/>
              <a:gd name="connsiteX50" fmla="*/ 561975 w 1638300"/>
              <a:gd name="connsiteY50" fmla="*/ 566372 h 1614122"/>
              <a:gd name="connsiteX51" fmla="*/ 523875 w 1638300"/>
              <a:gd name="connsiteY51" fmla="*/ 575897 h 1614122"/>
              <a:gd name="connsiteX52" fmla="*/ 495300 w 1638300"/>
              <a:gd name="connsiteY52" fmla="*/ 585422 h 1614122"/>
              <a:gd name="connsiteX53" fmla="*/ 238125 w 1638300"/>
              <a:gd name="connsiteY53" fmla="*/ 594947 h 1614122"/>
              <a:gd name="connsiteX54" fmla="*/ 219075 w 1638300"/>
              <a:gd name="connsiteY54" fmla="*/ 652097 h 1614122"/>
              <a:gd name="connsiteX55" fmla="*/ 190500 w 1638300"/>
              <a:gd name="connsiteY55" fmla="*/ 709247 h 1614122"/>
              <a:gd name="connsiteX56" fmla="*/ 171450 w 1638300"/>
              <a:gd name="connsiteY56" fmla="*/ 804497 h 1614122"/>
              <a:gd name="connsiteX57" fmla="*/ 152400 w 1638300"/>
              <a:gd name="connsiteY57" fmla="*/ 833072 h 1614122"/>
              <a:gd name="connsiteX58" fmla="*/ 142875 w 1638300"/>
              <a:gd name="connsiteY58" fmla="*/ 861647 h 1614122"/>
              <a:gd name="connsiteX59" fmla="*/ 114300 w 1638300"/>
              <a:gd name="connsiteY59" fmla="*/ 880697 h 1614122"/>
              <a:gd name="connsiteX60" fmla="*/ 95250 w 1638300"/>
              <a:gd name="connsiteY60" fmla="*/ 909272 h 1614122"/>
              <a:gd name="connsiteX61" fmla="*/ 85725 w 1638300"/>
              <a:gd name="connsiteY61" fmla="*/ 937847 h 1614122"/>
              <a:gd name="connsiteX62" fmla="*/ 38100 w 1638300"/>
              <a:gd name="connsiteY62" fmla="*/ 994997 h 1614122"/>
              <a:gd name="connsiteX63" fmla="*/ 9525 w 1638300"/>
              <a:gd name="connsiteY63" fmla="*/ 1004522 h 1614122"/>
              <a:gd name="connsiteX64" fmla="*/ 0 w 1638300"/>
              <a:gd name="connsiteY64" fmla="*/ 1033097 h 1614122"/>
              <a:gd name="connsiteX0" fmla="*/ 0 w 1638300"/>
              <a:gd name="connsiteY0" fmla="*/ 1043539 h 1624564"/>
              <a:gd name="connsiteX1" fmla="*/ 0 w 1638300"/>
              <a:gd name="connsiteY1" fmla="*/ 1043539 h 1624564"/>
              <a:gd name="connsiteX2" fmla="*/ 66675 w 1638300"/>
              <a:gd name="connsiteY2" fmla="*/ 1100689 h 1624564"/>
              <a:gd name="connsiteX3" fmla="*/ 85725 w 1638300"/>
              <a:gd name="connsiteY3" fmla="*/ 1129264 h 1624564"/>
              <a:gd name="connsiteX4" fmla="*/ 142875 w 1638300"/>
              <a:gd name="connsiteY4" fmla="*/ 1167364 h 1624564"/>
              <a:gd name="connsiteX5" fmla="*/ 171450 w 1638300"/>
              <a:gd name="connsiteY5" fmla="*/ 1195939 h 1624564"/>
              <a:gd name="connsiteX6" fmla="*/ 228600 w 1638300"/>
              <a:gd name="connsiteY6" fmla="*/ 1234039 h 1624564"/>
              <a:gd name="connsiteX7" fmla="*/ 247650 w 1638300"/>
              <a:gd name="connsiteY7" fmla="*/ 1262614 h 1624564"/>
              <a:gd name="connsiteX8" fmla="*/ 276225 w 1638300"/>
              <a:gd name="connsiteY8" fmla="*/ 1272139 h 1624564"/>
              <a:gd name="connsiteX9" fmla="*/ 333375 w 1638300"/>
              <a:gd name="connsiteY9" fmla="*/ 1310239 h 1624564"/>
              <a:gd name="connsiteX10" fmla="*/ 361950 w 1638300"/>
              <a:gd name="connsiteY10" fmla="*/ 1338814 h 1624564"/>
              <a:gd name="connsiteX11" fmla="*/ 419100 w 1638300"/>
              <a:gd name="connsiteY11" fmla="*/ 1376914 h 1624564"/>
              <a:gd name="connsiteX12" fmla="*/ 476250 w 1638300"/>
              <a:gd name="connsiteY12" fmla="*/ 1395964 h 1624564"/>
              <a:gd name="connsiteX13" fmla="*/ 523875 w 1638300"/>
              <a:gd name="connsiteY13" fmla="*/ 1434064 h 1624564"/>
              <a:gd name="connsiteX14" fmla="*/ 581025 w 1638300"/>
              <a:gd name="connsiteY14" fmla="*/ 1472164 h 1624564"/>
              <a:gd name="connsiteX15" fmla="*/ 609600 w 1638300"/>
              <a:gd name="connsiteY15" fmla="*/ 1481689 h 1624564"/>
              <a:gd name="connsiteX16" fmla="*/ 638175 w 1638300"/>
              <a:gd name="connsiteY16" fmla="*/ 1500739 h 1624564"/>
              <a:gd name="connsiteX17" fmla="*/ 752475 w 1638300"/>
              <a:gd name="connsiteY17" fmla="*/ 1529314 h 1624564"/>
              <a:gd name="connsiteX18" fmla="*/ 838200 w 1638300"/>
              <a:gd name="connsiteY18" fmla="*/ 1567414 h 1624564"/>
              <a:gd name="connsiteX19" fmla="*/ 895350 w 1638300"/>
              <a:gd name="connsiteY19" fmla="*/ 1586464 h 1624564"/>
              <a:gd name="connsiteX20" fmla="*/ 962025 w 1638300"/>
              <a:gd name="connsiteY20" fmla="*/ 1605514 h 1624564"/>
              <a:gd name="connsiteX21" fmla="*/ 1057275 w 1638300"/>
              <a:gd name="connsiteY21" fmla="*/ 1624564 h 1624564"/>
              <a:gd name="connsiteX22" fmla="*/ 1190625 w 1638300"/>
              <a:gd name="connsiteY22" fmla="*/ 1605514 h 1624564"/>
              <a:gd name="connsiteX23" fmla="*/ 1219200 w 1638300"/>
              <a:gd name="connsiteY23" fmla="*/ 1586464 h 1624564"/>
              <a:gd name="connsiteX24" fmla="*/ 1257300 w 1638300"/>
              <a:gd name="connsiteY24" fmla="*/ 1538839 h 1624564"/>
              <a:gd name="connsiteX25" fmla="*/ 1295400 w 1638300"/>
              <a:gd name="connsiteY25" fmla="*/ 1481689 h 1624564"/>
              <a:gd name="connsiteX26" fmla="*/ 1323975 w 1638300"/>
              <a:gd name="connsiteY26" fmla="*/ 1443589 h 1624564"/>
              <a:gd name="connsiteX27" fmla="*/ 1352550 w 1638300"/>
              <a:gd name="connsiteY27" fmla="*/ 1367389 h 1624564"/>
              <a:gd name="connsiteX28" fmla="*/ 1371600 w 1638300"/>
              <a:gd name="connsiteY28" fmla="*/ 1338814 h 1624564"/>
              <a:gd name="connsiteX29" fmla="*/ 1409700 w 1638300"/>
              <a:gd name="connsiteY29" fmla="*/ 1262614 h 1624564"/>
              <a:gd name="connsiteX30" fmla="*/ 1438275 w 1638300"/>
              <a:gd name="connsiteY30" fmla="*/ 1167364 h 1624564"/>
              <a:gd name="connsiteX31" fmla="*/ 1447800 w 1638300"/>
              <a:gd name="connsiteY31" fmla="*/ 1138789 h 1624564"/>
              <a:gd name="connsiteX32" fmla="*/ 1466850 w 1638300"/>
              <a:gd name="connsiteY32" fmla="*/ 1110214 h 1624564"/>
              <a:gd name="connsiteX33" fmla="*/ 1495425 w 1638300"/>
              <a:gd name="connsiteY33" fmla="*/ 1072114 h 1624564"/>
              <a:gd name="connsiteX34" fmla="*/ 1552575 w 1638300"/>
              <a:gd name="connsiteY34" fmla="*/ 967339 h 1624564"/>
              <a:gd name="connsiteX35" fmla="*/ 1581150 w 1638300"/>
              <a:gd name="connsiteY35" fmla="*/ 938764 h 1624564"/>
              <a:gd name="connsiteX36" fmla="*/ 1619250 w 1638300"/>
              <a:gd name="connsiteY36" fmla="*/ 824464 h 1624564"/>
              <a:gd name="connsiteX37" fmla="*/ 1628775 w 1638300"/>
              <a:gd name="connsiteY37" fmla="*/ 795889 h 1624564"/>
              <a:gd name="connsiteX38" fmla="*/ 1638300 w 1638300"/>
              <a:gd name="connsiteY38" fmla="*/ 767314 h 1624564"/>
              <a:gd name="connsiteX39" fmla="*/ 1628775 w 1638300"/>
              <a:gd name="connsiteY39" fmla="*/ 329164 h 1624564"/>
              <a:gd name="connsiteX40" fmla="*/ 1590675 w 1638300"/>
              <a:gd name="connsiteY40" fmla="*/ 224389 h 1624564"/>
              <a:gd name="connsiteX41" fmla="*/ 1571625 w 1638300"/>
              <a:gd name="connsiteY41" fmla="*/ 157714 h 1624564"/>
              <a:gd name="connsiteX42" fmla="*/ 1552575 w 1638300"/>
              <a:gd name="connsiteY42" fmla="*/ 100564 h 1624564"/>
              <a:gd name="connsiteX43" fmla="*/ 1514475 w 1638300"/>
              <a:gd name="connsiteY43" fmla="*/ 43414 h 1624564"/>
              <a:gd name="connsiteX44" fmla="*/ 1190491 w 1638300"/>
              <a:gd name="connsiteY44" fmla="*/ 23290 h 1624564"/>
              <a:gd name="connsiteX45" fmla="*/ 838200 w 1638300"/>
              <a:gd name="connsiteY45" fmla="*/ 386314 h 1624564"/>
              <a:gd name="connsiteX46" fmla="*/ 819150 w 1638300"/>
              <a:gd name="connsiteY46" fmla="*/ 414889 h 1624564"/>
              <a:gd name="connsiteX47" fmla="*/ 676275 w 1638300"/>
              <a:gd name="connsiteY47" fmla="*/ 538714 h 1624564"/>
              <a:gd name="connsiteX48" fmla="*/ 590550 w 1638300"/>
              <a:gd name="connsiteY48" fmla="*/ 567289 h 1624564"/>
              <a:gd name="connsiteX49" fmla="*/ 561975 w 1638300"/>
              <a:gd name="connsiteY49" fmla="*/ 576814 h 1624564"/>
              <a:gd name="connsiteX50" fmla="*/ 523875 w 1638300"/>
              <a:gd name="connsiteY50" fmla="*/ 586339 h 1624564"/>
              <a:gd name="connsiteX51" fmla="*/ 495300 w 1638300"/>
              <a:gd name="connsiteY51" fmla="*/ 595864 h 1624564"/>
              <a:gd name="connsiteX52" fmla="*/ 238125 w 1638300"/>
              <a:gd name="connsiteY52" fmla="*/ 605389 h 1624564"/>
              <a:gd name="connsiteX53" fmla="*/ 219075 w 1638300"/>
              <a:gd name="connsiteY53" fmla="*/ 662539 h 1624564"/>
              <a:gd name="connsiteX54" fmla="*/ 190500 w 1638300"/>
              <a:gd name="connsiteY54" fmla="*/ 719689 h 1624564"/>
              <a:gd name="connsiteX55" fmla="*/ 171450 w 1638300"/>
              <a:gd name="connsiteY55" fmla="*/ 814939 h 1624564"/>
              <a:gd name="connsiteX56" fmla="*/ 152400 w 1638300"/>
              <a:gd name="connsiteY56" fmla="*/ 843514 h 1624564"/>
              <a:gd name="connsiteX57" fmla="*/ 142875 w 1638300"/>
              <a:gd name="connsiteY57" fmla="*/ 872089 h 1624564"/>
              <a:gd name="connsiteX58" fmla="*/ 114300 w 1638300"/>
              <a:gd name="connsiteY58" fmla="*/ 891139 h 1624564"/>
              <a:gd name="connsiteX59" fmla="*/ 95250 w 1638300"/>
              <a:gd name="connsiteY59" fmla="*/ 919714 h 1624564"/>
              <a:gd name="connsiteX60" fmla="*/ 85725 w 1638300"/>
              <a:gd name="connsiteY60" fmla="*/ 948289 h 1624564"/>
              <a:gd name="connsiteX61" fmla="*/ 38100 w 1638300"/>
              <a:gd name="connsiteY61" fmla="*/ 1005439 h 1624564"/>
              <a:gd name="connsiteX62" fmla="*/ 9525 w 1638300"/>
              <a:gd name="connsiteY62" fmla="*/ 1014964 h 1624564"/>
              <a:gd name="connsiteX63" fmla="*/ 0 w 1638300"/>
              <a:gd name="connsiteY63" fmla="*/ 1043539 h 1624564"/>
              <a:gd name="connsiteX0" fmla="*/ 0 w 1638300"/>
              <a:gd name="connsiteY0" fmla="*/ 1043539 h 1624564"/>
              <a:gd name="connsiteX1" fmla="*/ 0 w 1638300"/>
              <a:gd name="connsiteY1" fmla="*/ 1043539 h 1624564"/>
              <a:gd name="connsiteX2" fmla="*/ 66675 w 1638300"/>
              <a:gd name="connsiteY2" fmla="*/ 1100689 h 1624564"/>
              <a:gd name="connsiteX3" fmla="*/ 85725 w 1638300"/>
              <a:gd name="connsiteY3" fmla="*/ 1129264 h 1624564"/>
              <a:gd name="connsiteX4" fmla="*/ 142875 w 1638300"/>
              <a:gd name="connsiteY4" fmla="*/ 1167364 h 1624564"/>
              <a:gd name="connsiteX5" fmla="*/ 171450 w 1638300"/>
              <a:gd name="connsiteY5" fmla="*/ 1195939 h 1624564"/>
              <a:gd name="connsiteX6" fmla="*/ 228600 w 1638300"/>
              <a:gd name="connsiteY6" fmla="*/ 1234039 h 1624564"/>
              <a:gd name="connsiteX7" fmla="*/ 247650 w 1638300"/>
              <a:gd name="connsiteY7" fmla="*/ 1262614 h 1624564"/>
              <a:gd name="connsiteX8" fmla="*/ 276225 w 1638300"/>
              <a:gd name="connsiteY8" fmla="*/ 1272139 h 1624564"/>
              <a:gd name="connsiteX9" fmla="*/ 333375 w 1638300"/>
              <a:gd name="connsiteY9" fmla="*/ 1310239 h 1624564"/>
              <a:gd name="connsiteX10" fmla="*/ 361950 w 1638300"/>
              <a:gd name="connsiteY10" fmla="*/ 1338814 h 1624564"/>
              <a:gd name="connsiteX11" fmla="*/ 419100 w 1638300"/>
              <a:gd name="connsiteY11" fmla="*/ 1376914 h 1624564"/>
              <a:gd name="connsiteX12" fmla="*/ 476250 w 1638300"/>
              <a:gd name="connsiteY12" fmla="*/ 1395964 h 1624564"/>
              <a:gd name="connsiteX13" fmla="*/ 523875 w 1638300"/>
              <a:gd name="connsiteY13" fmla="*/ 1434064 h 1624564"/>
              <a:gd name="connsiteX14" fmla="*/ 581025 w 1638300"/>
              <a:gd name="connsiteY14" fmla="*/ 1472164 h 1624564"/>
              <a:gd name="connsiteX15" fmla="*/ 609600 w 1638300"/>
              <a:gd name="connsiteY15" fmla="*/ 1481689 h 1624564"/>
              <a:gd name="connsiteX16" fmla="*/ 638175 w 1638300"/>
              <a:gd name="connsiteY16" fmla="*/ 1500739 h 1624564"/>
              <a:gd name="connsiteX17" fmla="*/ 752475 w 1638300"/>
              <a:gd name="connsiteY17" fmla="*/ 1529314 h 1624564"/>
              <a:gd name="connsiteX18" fmla="*/ 838200 w 1638300"/>
              <a:gd name="connsiteY18" fmla="*/ 1567414 h 1624564"/>
              <a:gd name="connsiteX19" fmla="*/ 895350 w 1638300"/>
              <a:gd name="connsiteY19" fmla="*/ 1586464 h 1624564"/>
              <a:gd name="connsiteX20" fmla="*/ 962025 w 1638300"/>
              <a:gd name="connsiteY20" fmla="*/ 1605514 h 1624564"/>
              <a:gd name="connsiteX21" fmla="*/ 1057275 w 1638300"/>
              <a:gd name="connsiteY21" fmla="*/ 1624564 h 1624564"/>
              <a:gd name="connsiteX22" fmla="*/ 1190625 w 1638300"/>
              <a:gd name="connsiteY22" fmla="*/ 1605514 h 1624564"/>
              <a:gd name="connsiteX23" fmla="*/ 1219200 w 1638300"/>
              <a:gd name="connsiteY23" fmla="*/ 1586464 h 1624564"/>
              <a:gd name="connsiteX24" fmla="*/ 1257300 w 1638300"/>
              <a:gd name="connsiteY24" fmla="*/ 1538839 h 1624564"/>
              <a:gd name="connsiteX25" fmla="*/ 1295400 w 1638300"/>
              <a:gd name="connsiteY25" fmla="*/ 1481689 h 1624564"/>
              <a:gd name="connsiteX26" fmla="*/ 1323975 w 1638300"/>
              <a:gd name="connsiteY26" fmla="*/ 1443589 h 1624564"/>
              <a:gd name="connsiteX27" fmla="*/ 1352550 w 1638300"/>
              <a:gd name="connsiteY27" fmla="*/ 1367389 h 1624564"/>
              <a:gd name="connsiteX28" fmla="*/ 1371600 w 1638300"/>
              <a:gd name="connsiteY28" fmla="*/ 1338814 h 1624564"/>
              <a:gd name="connsiteX29" fmla="*/ 1409700 w 1638300"/>
              <a:gd name="connsiteY29" fmla="*/ 1262614 h 1624564"/>
              <a:gd name="connsiteX30" fmla="*/ 1438275 w 1638300"/>
              <a:gd name="connsiteY30" fmla="*/ 1167364 h 1624564"/>
              <a:gd name="connsiteX31" fmla="*/ 1447800 w 1638300"/>
              <a:gd name="connsiteY31" fmla="*/ 1138789 h 1624564"/>
              <a:gd name="connsiteX32" fmla="*/ 1466850 w 1638300"/>
              <a:gd name="connsiteY32" fmla="*/ 1110214 h 1624564"/>
              <a:gd name="connsiteX33" fmla="*/ 1495425 w 1638300"/>
              <a:gd name="connsiteY33" fmla="*/ 1072114 h 1624564"/>
              <a:gd name="connsiteX34" fmla="*/ 1552575 w 1638300"/>
              <a:gd name="connsiteY34" fmla="*/ 967339 h 1624564"/>
              <a:gd name="connsiteX35" fmla="*/ 1581150 w 1638300"/>
              <a:gd name="connsiteY35" fmla="*/ 938764 h 1624564"/>
              <a:gd name="connsiteX36" fmla="*/ 1619250 w 1638300"/>
              <a:gd name="connsiteY36" fmla="*/ 824464 h 1624564"/>
              <a:gd name="connsiteX37" fmla="*/ 1628775 w 1638300"/>
              <a:gd name="connsiteY37" fmla="*/ 795889 h 1624564"/>
              <a:gd name="connsiteX38" fmla="*/ 1638300 w 1638300"/>
              <a:gd name="connsiteY38" fmla="*/ 767314 h 1624564"/>
              <a:gd name="connsiteX39" fmla="*/ 1628775 w 1638300"/>
              <a:gd name="connsiteY39" fmla="*/ 329164 h 1624564"/>
              <a:gd name="connsiteX40" fmla="*/ 1590675 w 1638300"/>
              <a:gd name="connsiteY40" fmla="*/ 224389 h 1624564"/>
              <a:gd name="connsiteX41" fmla="*/ 1571625 w 1638300"/>
              <a:gd name="connsiteY41" fmla="*/ 157714 h 1624564"/>
              <a:gd name="connsiteX42" fmla="*/ 1552575 w 1638300"/>
              <a:gd name="connsiteY42" fmla="*/ 100564 h 1624564"/>
              <a:gd name="connsiteX43" fmla="*/ 1514475 w 1638300"/>
              <a:gd name="connsiteY43" fmla="*/ 43414 h 1624564"/>
              <a:gd name="connsiteX44" fmla="*/ 1190491 w 1638300"/>
              <a:gd name="connsiteY44" fmla="*/ 23290 h 1624564"/>
              <a:gd name="connsiteX45" fmla="*/ 838200 w 1638300"/>
              <a:gd name="connsiteY45" fmla="*/ 386314 h 1624564"/>
              <a:gd name="connsiteX46" fmla="*/ 676275 w 1638300"/>
              <a:gd name="connsiteY46" fmla="*/ 538714 h 1624564"/>
              <a:gd name="connsiteX47" fmla="*/ 590550 w 1638300"/>
              <a:gd name="connsiteY47" fmla="*/ 567289 h 1624564"/>
              <a:gd name="connsiteX48" fmla="*/ 561975 w 1638300"/>
              <a:gd name="connsiteY48" fmla="*/ 576814 h 1624564"/>
              <a:gd name="connsiteX49" fmla="*/ 523875 w 1638300"/>
              <a:gd name="connsiteY49" fmla="*/ 586339 h 1624564"/>
              <a:gd name="connsiteX50" fmla="*/ 495300 w 1638300"/>
              <a:gd name="connsiteY50" fmla="*/ 595864 h 1624564"/>
              <a:gd name="connsiteX51" fmla="*/ 238125 w 1638300"/>
              <a:gd name="connsiteY51" fmla="*/ 605389 h 1624564"/>
              <a:gd name="connsiteX52" fmla="*/ 219075 w 1638300"/>
              <a:gd name="connsiteY52" fmla="*/ 662539 h 1624564"/>
              <a:gd name="connsiteX53" fmla="*/ 190500 w 1638300"/>
              <a:gd name="connsiteY53" fmla="*/ 719689 h 1624564"/>
              <a:gd name="connsiteX54" fmla="*/ 171450 w 1638300"/>
              <a:gd name="connsiteY54" fmla="*/ 814939 h 1624564"/>
              <a:gd name="connsiteX55" fmla="*/ 152400 w 1638300"/>
              <a:gd name="connsiteY55" fmla="*/ 843514 h 1624564"/>
              <a:gd name="connsiteX56" fmla="*/ 142875 w 1638300"/>
              <a:gd name="connsiteY56" fmla="*/ 872089 h 1624564"/>
              <a:gd name="connsiteX57" fmla="*/ 114300 w 1638300"/>
              <a:gd name="connsiteY57" fmla="*/ 891139 h 1624564"/>
              <a:gd name="connsiteX58" fmla="*/ 95250 w 1638300"/>
              <a:gd name="connsiteY58" fmla="*/ 919714 h 1624564"/>
              <a:gd name="connsiteX59" fmla="*/ 85725 w 1638300"/>
              <a:gd name="connsiteY59" fmla="*/ 948289 h 1624564"/>
              <a:gd name="connsiteX60" fmla="*/ 38100 w 1638300"/>
              <a:gd name="connsiteY60" fmla="*/ 1005439 h 1624564"/>
              <a:gd name="connsiteX61" fmla="*/ 9525 w 1638300"/>
              <a:gd name="connsiteY61" fmla="*/ 1014964 h 1624564"/>
              <a:gd name="connsiteX62" fmla="*/ 0 w 1638300"/>
              <a:gd name="connsiteY62" fmla="*/ 1043539 h 1624564"/>
              <a:gd name="connsiteX0" fmla="*/ 0 w 1638300"/>
              <a:gd name="connsiteY0" fmla="*/ 1014341 h 1595366"/>
              <a:gd name="connsiteX1" fmla="*/ 0 w 1638300"/>
              <a:gd name="connsiteY1" fmla="*/ 1014341 h 1595366"/>
              <a:gd name="connsiteX2" fmla="*/ 66675 w 1638300"/>
              <a:gd name="connsiteY2" fmla="*/ 1071491 h 1595366"/>
              <a:gd name="connsiteX3" fmla="*/ 85725 w 1638300"/>
              <a:gd name="connsiteY3" fmla="*/ 1100066 h 1595366"/>
              <a:gd name="connsiteX4" fmla="*/ 142875 w 1638300"/>
              <a:gd name="connsiteY4" fmla="*/ 1138166 h 1595366"/>
              <a:gd name="connsiteX5" fmla="*/ 171450 w 1638300"/>
              <a:gd name="connsiteY5" fmla="*/ 1166741 h 1595366"/>
              <a:gd name="connsiteX6" fmla="*/ 228600 w 1638300"/>
              <a:gd name="connsiteY6" fmla="*/ 1204841 h 1595366"/>
              <a:gd name="connsiteX7" fmla="*/ 247650 w 1638300"/>
              <a:gd name="connsiteY7" fmla="*/ 1233416 h 1595366"/>
              <a:gd name="connsiteX8" fmla="*/ 276225 w 1638300"/>
              <a:gd name="connsiteY8" fmla="*/ 1242941 h 1595366"/>
              <a:gd name="connsiteX9" fmla="*/ 333375 w 1638300"/>
              <a:gd name="connsiteY9" fmla="*/ 1281041 h 1595366"/>
              <a:gd name="connsiteX10" fmla="*/ 361950 w 1638300"/>
              <a:gd name="connsiteY10" fmla="*/ 1309616 h 1595366"/>
              <a:gd name="connsiteX11" fmla="*/ 419100 w 1638300"/>
              <a:gd name="connsiteY11" fmla="*/ 1347716 h 1595366"/>
              <a:gd name="connsiteX12" fmla="*/ 476250 w 1638300"/>
              <a:gd name="connsiteY12" fmla="*/ 1366766 h 1595366"/>
              <a:gd name="connsiteX13" fmla="*/ 523875 w 1638300"/>
              <a:gd name="connsiteY13" fmla="*/ 1404866 h 1595366"/>
              <a:gd name="connsiteX14" fmla="*/ 581025 w 1638300"/>
              <a:gd name="connsiteY14" fmla="*/ 1442966 h 1595366"/>
              <a:gd name="connsiteX15" fmla="*/ 609600 w 1638300"/>
              <a:gd name="connsiteY15" fmla="*/ 1452491 h 1595366"/>
              <a:gd name="connsiteX16" fmla="*/ 638175 w 1638300"/>
              <a:gd name="connsiteY16" fmla="*/ 1471541 h 1595366"/>
              <a:gd name="connsiteX17" fmla="*/ 752475 w 1638300"/>
              <a:gd name="connsiteY17" fmla="*/ 1500116 h 1595366"/>
              <a:gd name="connsiteX18" fmla="*/ 838200 w 1638300"/>
              <a:gd name="connsiteY18" fmla="*/ 1538216 h 1595366"/>
              <a:gd name="connsiteX19" fmla="*/ 895350 w 1638300"/>
              <a:gd name="connsiteY19" fmla="*/ 1557266 h 1595366"/>
              <a:gd name="connsiteX20" fmla="*/ 962025 w 1638300"/>
              <a:gd name="connsiteY20" fmla="*/ 1576316 h 1595366"/>
              <a:gd name="connsiteX21" fmla="*/ 1057275 w 1638300"/>
              <a:gd name="connsiteY21" fmla="*/ 1595366 h 1595366"/>
              <a:gd name="connsiteX22" fmla="*/ 1190625 w 1638300"/>
              <a:gd name="connsiteY22" fmla="*/ 1576316 h 1595366"/>
              <a:gd name="connsiteX23" fmla="*/ 1219200 w 1638300"/>
              <a:gd name="connsiteY23" fmla="*/ 1557266 h 1595366"/>
              <a:gd name="connsiteX24" fmla="*/ 1257300 w 1638300"/>
              <a:gd name="connsiteY24" fmla="*/ 1509641 h 1595366"/>
              <a:gd name="connsiteX25" fmla="*/ 1295400 w 1638300"/>
              <a:gd name="connsiteY25" fmla="*/ 1452491 h 1595366"/>
              <a:gd name="connsiteX26" fmla="*/ 1323975 w 1638300"/>
              <a:gd name="connsiteY26" fmla="*/ 1414391 h 1595366"/>
              <a:gd name="connsiteX27" fmla="*/ 1352550 w 1638300"/>
              <a:gd name="connsiteY27" fmla="*/ 1338191 h 1595366"/>
              <a:gd name="connsiteX28" fmla="*/ 1371600 w 1638300"/>
              <a:gd name="connsiteY28" fmla="*/ 1309616 h 1595366"/>
              <a:gd name="connsiteX29" fmla="*/ 1409700 w 1638300"/>
              <a:gd name="connsiteY29" fmla="*/ 1233416 h 1595366"/>
              <a:gd name="connsiteX30" fmla="*/ 1438275 w 1638300"/>
              <a:gd name="connsiteY30" fmla="*/ 1138166 h 1595366"/>
              <a:gd name="connsiteX31" fmla="*/ 1447800 w 1638300"/>
              <a:gd name="connsiteY31" fmla="*/ 1109591 h 1595366"/>
              <a:gd name="connsiteX32" fmla="*/ 1466850 w 1638300"/>
              <a:gd name="connsiteY32" fmla="*/ 1081016 h 1595366"/>
              <a:gd name="connsiteX33" fmla="*/ 1495425 w 1638300"/>
              <a:gd name="connsiteY33" fmla="*/ 1042916 h 1595366"/>
              <a:gd name="connsiteX34" fmla="*/ 1552575 w 1638300"/>
              <a:gd name="connsiteY34" fmla="*/ 938141 h 1595366"/>
              <a:gd name="connsiteX35" fmla="*/ 1581150 w 1638300"/>
              <a:gd name="connsiteY35" fmla="*/ 909566 h 1595366"/>
              <a:gd name="connsiteX36" fmla="*/ 1619250 w 1638300"/>
              <a:gd name="connsiteY36" fmla="*/ 795266 h 1595366"/>
              <a:gd name="connsiteX37" fmla="*/ 1628775 w 1638300"/>
              <a:gd name="connsiteY37" fmla="*/ 766691 h 1595366"/>
              <a:gd name="connsiteX38" fmla="*/ 1638300 w 1638300"/>
              <a:gd name="connsiteY38" fmla="*/ 738116 h 1595366"/>
              <a:gd name="connsiteX39" fmla="*/ 1628775 w 1638300"/>
              <a:gd name="connsiteY39" fmla="*/ 299966 h 1595366"/>
              <a:gd name="connsiteX40" fmla="*/ 1590675 w 1638300"/>
              <a:gd name="connsiteY40" fmla="*/ 195191 h 1595366"/>
              <a:gd name="connsiteX41" fmla="*/ 1571625 w 1638300"/>
              <a:gd name="connsiteY41" fmla="*/ 128516 h 1595366"/>
              <a:gd name="connsiteX42" fmla="*/ 1552575 w 1638300"/>
              <a:gd name="connsiteY42" fmla="*/ 71366 h 1595366"/>
              <a:gd name="connsiteX43" fmla="*/ 1514475 w 1638300"/>
              <a:gd name="connsiteY43" fmla="*/ 14216 h 1595366"/>
              <a:gd name="connsiteX44" fmla="*/ 838200 w 1638300"/>
              <a:gd name="connsiteY44" fmla="*/ 357116 h 1595366"/>
              <a:gd name="connsiteX45" fmla="*/ 676275 w 1638300"/>
              <a:gd name="connsiteY45" fmla="*/ 509516 h 1595366"/>
              <a:gd name="connsiteX46" fmla="*/ 590550 w 1638300"/>
              <a:gd name="connsiteY46" fmla="*/ 538091 h 1595366"/>
              <a:gd name="connsiteX47" fmla="*/ 561975 w 1638300"/>
              <a:gd name="connsiteY47" fmla="*/ 547616 h 1595366"/>
              <a:gd name="connsiteX48" fmla="*/ 523875 w 1638300"/>
              <a:gd name="connsiteY48" fmla="*/ 557141 h 1595366"/>
              <a:gd name="connsiteX49" fmla="*/ 495300 w 1638300"/>
              <a:gd name="connsiteY49" fmla="*/ 566666 h 1595366"/>
              <a:gd name="connsiteX50" fmla="*/ 238125 w 1638300"/>
              <a:gd name="connsiteY50" fmla="*/ 576191 h 1595366"/>
              <a:gd name="connsiteX51" fmla="*/ 219075 w 1638300"/>
              <a:gd name="connsiteY51" fmla="*/ 633341 h 1595366"/>
              <a:gd name="connsiteX52" fmla="*/ 190500 w 1638300"/>
              <a:gd name="connsiteY52" fmla="*/ 690491 h 1595366"/>
              <a:gd name="connsiteX53" fmla="*/ 171450 w 1638300"/>
              <a:gd name="connsiteY53" fmla="*/ 785741 h 1595366"/>
              <a:gd name="connsiteX54" fmla="*/ 152400 w 1638300"/>
              <a:gd name="connsiteY54" fmla="*/ 814316 h 1595366"/>
              <a:gd name="connsiteX55" fmla="*/ 142875 w 1638300"/>
              <a:gd name="connsiteY55" fmla="*/ 842891 h 1595366"/>
              <a:gd name="connsiteX56" fmla="*/ 114300 w 1638300"/>
              <a:gd name="connsiteY56" fmla="*/ 861941 h 1595366"/>
              <a:gd name="connsiteX57" fmla="*/ 95250 w 1638300"/>
              <a:gd name="connsiteY57" fmla="*/ 890516 h 1595366"/>
              <a:gd name="connsiteX58" fmla="*/ 85725 w 1638300"/>
              <a:gd name="connsiteY58" fmla="*/ 919091 h 1595366"/>
              <a:gd name="connsiteX59" fmla="*/ 38100 w 1638300"/>
              <a:gd name="connsiteY59" fmla="*/ 976241 h 1595366"/>
              <a:gd name="connsiteX60" fmla="*/ 9525 w 1638300"/>
              <a:gd name="connsiteY60" fmla="*/ 985766 h 1595366"/>
              <a:gd name="connsiteX61" fmla="*/ 0 w 1638300"/>
              <a:gd name="connsiteY61" fmla="*/ 1014341 h 1595366"/>
              <a:gd name="connsiteX0" fmla="*/ 0 w 1638300"/>
              <a:gd name="connsiteY0" fmla="*/ 953513 h 1534538"/>
              <a:gd name="connsiteX1" fmla="*/ 0 w 1638300"/>
              <a:gd name="connsiteY1" fmla="*/ 953513 h 1534538"/>
              <a:gd name="connsiteX2" fmla="*/ 66675 w 1638300"/>
              <a:gd name="connsiteY2" fmla="*/ 1010663 h 1534538"/>
              <a:gd name="connsiteX3" fmla="*/ 85725 w 1638300"/>
              <a:gd name="connsiteY3" fmla="*/ 1039238 h 1534538"/>
              <a:gd name="connsiteX4" fmla="*/ 142875 w 1638300"/>
              <a:gd name="connsiteY4" fmla="*/ 1077338 h 1534538"/>
              <a:gd name="connsiteX5" fmla="*/ 171450 w 1638300"/>
              <a:gd name="connsiteY5" fmla="*/ 1105913 h 1534538"/>
              <a:gd name="connsiteX6" fmla="*/ 228600 w 1638300"/>
              <a:gd name="connsiteY6" fmla="*/ 1144013 h 1534538"/>
              <a:gd name="connsiteX7" fmla="*/ 247650 w 1638300"/>
              <a:gd name="connsiteY7" fmla="*/ 1172588 h 1534538"/>
              <a:gd name="connsiteX8" fmla="*/ 276225 w 1638300"/>
              <a:gd name="connsiteY8" fmla="*/ 1182113 h 1534538"/>
              <a:gd name="connsiteX9" fmla="*/ 333375 w 1638300"/>
              <a:gd name="connsiteY9" fmla="*/ 1220213 h 1534538"/>
              <a:gd name="connsiteX10" fmla="*/ 361950 w 1638300"/>
              <a:gd name="connsiteY10" fmla="*/ 1248788 h 1534538"/>
              <a:gd name="connsiteX11" fmla="*/ 419100 w 1638300"/>
              <a:gd name="connsiteY11" fmla="*/ 1286888 h 1534538"/>
              <a:gd name="connsiteX12" fmla="*/ 476250 w 1638300"/>
              <a:gd name="connsiteY12" fmla="*/ 1305938 h 1534538"/>
              <a:gd name="connsiteX13" fmla="*/ 523875 w 1638300"/>
              <a:gd name="connsiteY13" fmla="*/ 1344038 h 1534538"/>
              <a:gd name="connsiteX14" fmla="*/ 581025 w 1638300"/>
              <a:gd name="connsiteY14" fmla="*/ 1382138 h 1534538"/>
              <a:gd name="connsiteX15" fmla="*/ 609600 w 1638300"/>
              <a:gd name="connsiteY15" fmla="*/ 1391663 h 1534538"/>
              <a:gd name="connsiteX16" fmla="*/ 638175 w 1638300"/>
              <a:gd name="connsiteY16" fmla="*/ 1410713 h 1534538"/>
              <a:gd name="connsiteX17" fmla="*/ 752475 w 1638300"/>
              <a:gd name="connsiteY17" fmla="*/ 1439288 h 1534538"/>
              <a:gd name="connsiteX18" fmla="*/ 838200 w 1638300"/>
              <a:gd name="connsiteY18" fmla="*/ 1477388 h 1534538"/>
              <a:gd name="connsiteX19" fmla="*/ 895350 w 1638300"/>
              <a:gd name="connsiteY19" fmla="*/ 1496438 h 1534538"/>
              <a:gd name="connsiteX20" fmla="*/ 962025 w 1638300"/>
              <a:gd name="connsiteY20" fmla="*/ 1515488 h 1534538"/>
              <a:gd name="connsiteX21" fmla="*/ 1057275 w 1638300"/>
              <a:gd name="connsiteY21" fmla="*/ 1534538 h 1534538"/>
              <a:gd name="connsiteX22" fmla="*/ 1190625 w 1638300"/>
              <a:gd name="connsiteY22" fmla="*/ 1515488 h 1534538"/>
              <a:gd name="connsiteX23" fmla="*/ 1219200 w 1638300"/>
              <a:gd name="connsiteY23" fmla="*/ 1496438 h 1534538"/>
              <a:gd name="connsiteX24" fmla="*/ 1257300 w 1638300"/>
              <a:gd name="connsiteY24" fmla="*/ 1448813 h 1534538"/>
              <a:gd name="connsiteX25" fmla="*/ 1295400 w 1638300"/>
              <a:gd name="connsiteY25" fmla="*/ 1391663 h 1534538"/>
              <a:gd name="connsiteX26" fmla="*/ 1323975 w 1638300"/>
              <a:gd name="connsiteY26" fmla="*/ 1353563 h 1534538"/>
              <a:gd name="connsiteX27" fmla="*/ 1352550 w 1638300"/>
              <a:gd name="connsiteY27" fmla="*/ 1277363 h 1534538"/>
              <a:gd name="connsiteX28" fmla="*/ 1371600 w 1638300"/>
              <a:gd name="connsiteY28" fmla="*/ 1248788 h 1534538"/>
              <a:gd name="connsiteX29" fmla="*/ 1409700 w 1638300"/>
              <a:gd name="connsiteY29" fmla="*/ 1172588 h 1534538"/>
              <a:gd name="connsiteX30" fmla="*/ 1438275 w 1638300"/>
              <a:gd name="connsiteY30" fmla="*/ 1077338 h 1534538"/>
              <a:gd name="connsiteX31" fmla="*/ 1447800 w 1638300"/>
              <a:gd name="connsiteY31" fmla="*/ 1048763 h 1534538"/>
              <a:gd name="connsiteX32" fmla="*/ 1466850 w 1638300"/>
              <a:gd name="connsiteY32" fmla="*/ 1020188 h 1534538"/>
              <a:gd name="connsiteX33" fmla="*/ 1495425 w 1638300"/>
              <a:gd name="connsiteY33" fmla="*/ 982088 h 1534538"/>
              <a:gd name="connsiteX34" fmla="*/ 1552575 w 1638300"/>
              <a:gd name="connsiteY34" fmla="*/ 877313 h 1534538"/>
              <a:gd name="connsiteX35" fmla="*/ 1581150 w 1638300"/>
              <a:gd name="connsiteY35" fmla="*/ 848738 h 1534538"/>
              <a:gd name="connsiteX36" fmla="*/ 1619250 w 1638300"/>
              <a:gd name="connsiteY36" fmla="*/ 734438 h 1534538"/>
              <a:gd name="connsiteX37" fmla="*/ 1628775 w 1638300"/>
              <a:gd name="connsiteY37" fmla="*/ 705863 h 1534538"/>
              <a:gd name="connsiteX38" fmla="*/ 1638300 w 1638300"/>
              <a:gd name="connsiteY38" fmla="*/ 677288 h 1534538"/>
              <a:gd name="connsiteX39" fmla="*/ 1628775 w 1638300"/>
              <a:gd name="connsiteY39" fmla="*/ 239138 h 1534538"/>
              <a:gd name="connsiteX40" fmla="*/ 1590675 w 1638300"/>
              <a:gd name="connsiteY40" fmla="*/ 134363 h 1534538"/>
              <a:gd name="connsiteX41" fmla="*/ 1571625 w 1638300"/>
              <a:gd name="connsiteY41" fmla="*/ 67688 h 1534538"/>
              <a:gd name="connsiteX42" fmla="*/ 1552575 w 1638300"/>
              <a:gd name="connsiteY42" fmla="*/ 10538 h 1534538"/>
              <a:gd name="connsiteX43" fmla="*/ 838200 w 1638300"/>
              <a:gd name="connsiteY43" fmla="*/ 296288 h 1534538"/>
              <a:gd name="connsiteX44" fmla="*/ 676275 w 1638300"/>
              <a:gd name="connsiteY44" fmla="*/ 448688 h 1534538"/>
              <a:gd name="connsiteX45" fmla="*/ 590550 w 1638300"/>
              <a:gd name="connsiteY45" fmla="*/ 477263 h 1534538"/>
              <a:gd name="connsiteX46" fmla="*/ 561975 w 1638300"/>
              <a:gd name="connsiteY46" fmla="*/ 486788 h 1534538"/>
              <a:gd name="connsiteX47" fmla="*/ 523875 w 1638300"/>
              <a:gd name="connsiteY47" fmla="*/ 496313 h 1534538"/>
              <a:gd name="connsiteX48" fmla="*/ 495300 w 1638300"/>
              <a:gd name="connsiteY48" fmla="*/ 505838 h 1534538"/>
              <a:gd name="connsiteX49" fmla="*/ 238125 w 1638300"/>
              <a:gd name="connsiteY49" fmla="*/ 515363 h 1534538"/>
              <a:gd name="connsiteX50" fmla="*/ 219075 w 1638300"/>
              <a:gd name="connsiteY50" fmla="*/ 572513 h 1534538"/>
              <a:gd name="connsiteX51" fmla="*/ 190500 w 1638300"/>
              <a:gd name="connsiteY51" fmla="*/ 629663 h 1534538"/>
              <a:gd name="connsiteX52" fmla="*/ 171450 w 1638300"/>
              <a:gd name="connsiteY52" fmla="*/ 724913 h 1534538"/>
              <a:gd name="connsiteX53" fmla="*/ 152400 w 1638300"/>
              <a:gd name="connsiteY53" fmla="*/ 753488 h 1534538"/>
              <a:gd name="connsiteX54" fmla="*/ 142875 w 1638300"/>
              <a:gd name="connsiteY54" fmla="*/ 782063 h 1534538"/>
              <a:gd name="connsiteX55" fmla="*/ 114300 w 1638300"/>
              <a:gd name="connsiteY55" fmla="*/ 801113 h 1534538"/>
              <a:gd name="connsiteX56" fmla="*/ 95250 w 1638300"/>
              <a:gd name="connsiteY56" fmla="*/ 829688 h 1534538"/>
              <a:gd name="connsiteX57" fmla="*/ 85725 w 1638300"/>
              <a:gd name="connsiteY57" fmla="*/ 858263 h 1534538"/>
              <a:gd name="connsiteX58" fmla="*/ 38100 w 1638300"/>
              <a:gd name="connsiteY58" fmla="*/ 915413 h 1534538"/>
              <a:gd name="connsiteX59" fmla="*/ 9525 w 1638300"/>
              <a:gd name="connsiteY59" fmla="*/ 924938 h 1534538"/>
              <a:gd name="connsiteX60" fmla="*/ 0 w 1638300"/>
              <a:gd name="connsiteY60" fmla="*/ 953513 h 1534538"/>
              <a:gd name="connsiteX0" fmla="*/ 0 w 1638300"/>
              <a:gd name="connsiteY0" fmla="*/ 901959 h 1482984"/>
              <a:gd name="connsiteX1" fmla="*/ 0 w 1638300"/>
              <a:gd name="connsiteY1" fmla="*/ 901959 h 1482984"/>
              <a:gd name="connsiteX2" fmla="*/ 66675 w 1638300"/>
              <a:gd name="connsiteY2" fmla="*/ 959109 h 1482984"/>
              <a:gd name="connsiteX3" fmla="*/ 85725 w 1638300"/>
              <a:gd name="connsiteY3" fmla="*/ 987684 h 1482984"/>
              <a:gd name="connsiteX4" fmla="*/ 142875 w 1638300"/>
              <a:gd name="connsiteY4" fmla="*/ 1025784 h 1482984"/>
              <a:gd name="connsiteX5" fmla="*/ 171450 w 1638300"/>
              <a:gd name="connsiteY5" fmla="*/ 1054359 h 1482984"/>
              <a:gd name="connsiteX6" fmla="*/ 228600 w 1638300"/>
              <a:gd name="connsiteY6" fmla="*/ 1092459 h 1482984"/>
              <a:gd name="connsiteX7" fmla="*/ 247650 w 1638300"/>
              <a:gd name="connsiteY7" fmla="*/ 1121034 h 1482984"/>
              <a:gd name="connsiteX8" fmla="*/ 276225 w 1638300"/>
              <a:gd name="connsiteY8" fmla="*/ 1130559 h 1482984"/>
              <a:gd name="connsiteX9" fmla="*/ 333375 w 1638300"/>
              <a:gd name="connsiteY9" fmla="*/ 1168659 h 1482984"/>
              <a:gd name="connsiteX10" fmla="*/ 361950 w 1638300"/>
              <a:gd name="connsiteY10" fmla="*/ 1197234 h 1482984"/>
              <a:gd name="connsiteX11" fmla="*/ 419100 w 1638300"/>
              <a:gd name="connsiteY11" fmla="*/ 1235334 h 1482984"/>
              <a:gd name="connsiteX12" fmla="*/ 476250 w 1638300"/>
              <a:gd name="connsiteY12" fmla="*/ 1254384 h 1482984"/>
              <a:gd name="connsiteX13" fmla="*/ 523875 w 1638300"/>
              <a:gd name="connsiteY13" fmla="*/ 1292484 h 1482984"/>
              <a:gd name="connsiteX14" fmla="*/ 581025 w 1638300"/>
              <a:gd name="connsiteY14" fmla="*/ 1330584 h 1482984"/>
              <a:gd name="connsiteX15" fmla="*/ 609600 w 1638300"/>
              <a:gd name="connsiteY15" fmla="*/ 1340109 h 1482984"/>
              <a:gd name="connsiteX16" fmla="*/ 638175 w 1638300"/>
              <a:gd name="connsiteY16" fmla="*/ 1359159 h 1482984"/>
              <a:gd name="connsiteX17" fmla="*/ 752475 w 1638300"/>
              <a:gd name="connsiteY17" fmla="*/ 1387734 h 1482984"/>
              <a:gd name="connsiteX18" fmla="*/ 838200 w 1638300"/>
              <a:gd name="connsiteY18" fmla="*/ 1425834 h 1482984"/>
              <a:gd name="connsiteX19" fmla="*/ 895350 w 1638300"/>
              <a:gd name="connsiteY19" fmla="*/ 1444884 h 1482984"/>
              <a:gd name="connsiteX20" fmla="*/ 962025 w 1638300"/>
              <a:gd name="connsiteY20" fmla="*/ 1463934 h 1482984"/>
              <a:gd name="connsiteX21" fmla="*/ 1057275 w 1638300"/>
              <a:gd name="connsiteY21" fmla="*/ 1482984 h 1482984"/>
              <a:gd name="connsiteX22" fmla="*/ 1190625 w 1638300"/>
              <a:gd name="connsiteY22" fmla="*/ 1463934 h 1482984"/>
              <a:gd name="connsiteX23" fmla="*/ 1219200 w 1638300"/>
              <a:gd name="connsiteY23" fmla="*/ 1444884 h 1482984"/>
              <a:gd name="connsiteX24" fmla="*/ 1257300 w 1638300"/>
              <a:gd name="connsiteY24" fmla="*/ 1397259 h 1482984"/>
              <a:gd name="connsiteX25" fmla="*/ 1295400 w 1638300"/>
              <a:gd name="connsiteY25" fmla="*/ 1340109 h 1482984"/>
              <a:gd name="connsiteX26" fmla="*/ 1323975 w 1638300"/>
              <a:gd name="connsiteY26" fmla="*/ 1302009 h 1482984"/>
              <a:gd name="connsiteX27" fmla="*/ 1352550 w 1638300"/>
              <a:gd name="connsiteY27" fmla="*/ 1225809 h 1482984"/>
              <a:gd name="connsiteX28" fmla="*/ 1371600 w 1638300"/>
              <a:gd name="connsiteY28" fmla="*/ 1197234 h 1482984"/>
              <a:gd name="connsiteX29" fmla="*/ 1409700 w 1638300"/>
              <a:gd name="connsiteY29" fmla="*/ 1121034 h 1482984"/>
              <a:gd name="connsiteX30" fmla="*/ 1438275 w 1638300"/>
              <a:gd name="connsiteY30" fmla="*/ 1025784 h 1482984"/>
              <a:gd name="connsiteX31" fmla="*/ 1447800 w 1638300"/>
              <a:gd name="connsiteY31" fmla="*/ 997209 h 1482984"/>
              <a:gd name="connsiteX32" fmla="*/ 1466850 w 1638300"/>
              <a:gd name="connsiteY32" fmla="*/ 968634 h 1482984"/>
              <a:gd name="connsiteX33" fmla="*/ 1495425 w 1638300"/>
              <a:gd name="connsiteY33" fmla="*/ 930534 h 1482984"/>
              <a:gd name="connsiteX34" fmla="*/ 1552575 w 1638300"/>
              <a:gd name="connsiteY34" fmla="*/ 825759 h 1482984"/>
              <a:gd name="connsiteX35" fmla="*/ 1581150 w 1638300"/>
              <a:gd name="connsiteY35" fmla="*/ 797184 h 1482984"/>
              <a:gd name="connsiteX36" fmla="*/ 1619250 w 1638300"/>
              <a:gd name="connsiteY36" fmla="*/ 682884 h 1482984"/>
              <a:gd name="connsiteX37" fmla="*/ 1628775 w 1638300"/>
              <a:gd name="connsiteY37" fmla="*/ 654309 h 1482984"/>
              <a:gd name="connsiteX38" fmla="*/ 1638300 w 1638300"/>
              <a:gd name="connsiteY38" fmla="*/ 625734 h 1482984"/>
              <a:gd name="connsiteX39" fmla="*/ 1628775 w 1638300"/>
              <a:gd name="connsiteY39" fmla="*/ 187584 h 1482984"/>
              <a:gd name="connsiteX40" fmla="*/ 1590675 w 1638300"/>
              <a:gd name="connsiteY40" fmla="*/ 82809 h 1482984"/>
              <a:gd name="connsiteX41" fmla="*/ 1571625 w 1638300"/>
              <a:gd name="connsiteY41" fmla="*/ 16134 h 1482984"/>
              <a:gd name="connsiteX42" fmla="*/ 838200 w 1638300"/>
              <a:gd name="connsiteY42" fmla="*/ 244734 h 1482984"/>
              <a:gd name="connsiteX43" fmla="*/ 676275 w 1638300"/>
              <a:gd name="connsiteY43" fmla="*/ 397134 h 1482984"/>
              <a:gd name="connsiteX44" fmla="*/ 590550 w 1638300"/>
              <a:gd name="connsiteY44" fmla="*/ 425709 h 1482984"/>
              <a:gd name="connsiteX45" fmla="*/ 561975 w 1638300"/>
              <a:gd name="connsiteY45" fmla="*/ 435234 h 1482984"/>
              <a:gd name="connsiteX46" fmla="*/ 523875 w 1638300"/>
              <a:gd name="connsiteY46" fmla="*/ 444759 h 1482984"/>
              <a:gd name="connsiteX47" fmla="*/ 495300 w 1638300"/>
              <a:gd name="connsiteY47" fmla="*/ 454284 h 1482984"/>
              <a:gd name="connsiteX48" fmla="*/ 238125 w 1638300"/>
              <a:gd name="connsiteY48" fmla="*/ 463809 h 1482984"/>
              <a:gd name="connsiteX49" fmla="*/ 219075 w 1638300"/>
              <a:gd name="connsiteY49" fmla="*/ 520959 h 1482984"/>
              <a:gd name="connsiteX50" fmla="*/ 190500 w 1638300"/>
              <a:gd name="connsiteY50" fmla="*/ 578109 h 1482984"/>
              <a:gd name="connsiteX51" fmla="*/ 171450 w 1638300"/>
              <a:gd name="connsiteY51" fmla="*/ 673359 h 1482984"/>
              <a:gd name="connsiteX52" fmla="*/ 152400 w 1638300"/>
              <a:gd name="connsiteY52" fmla="*/ 701934 h 1482984"/>
              <a:gd name="connsiteX53" fmla="*/ 142875 w 1638300"/>
              <a:gd name="connsiteY53" fmla="*/ 730509 h 1482984"/>
              <a:gd name="connsiteX54" fmla="*/ 114300 w 1638300"/>
              <a:gd name="connsiteY54" fmla="*/ 749559 h 1482984"/>
              <a:gd name="connsiteX55" fmla="*/ 95250 w 1638300"/>
              <a:gd name="connsiteY55" fmla="*/ 778134 h 1482984"/>
              <a:gd name="connsiteX56" fmla="*/ 85725 w 1638300"/>
              <a:gd name="connsiteY56" fmla="*/ 806709 h 1482984"/>
              <a:gd name="connsiteX57" fmla="*/ 38100 w 1638300"/>
              <a:gd name="connsiteY57" fmla="*/ 863859 h 1482984"/>
              <a:gd name="connsiteX58" fmla="*/ 9525 w 1638300"/>
              <a:gd name="connsiteY58" fmla="*/ 873384 h 1482984"/>
              <a:gd name="connsiteX59" fmla="*/ 0 w 1638300"/>
              <a:gd name="connsiteY59" fmla="*/ 901959 h 1482984"/>
              <a:gd name="connsiteX0" fmla="*/ 0 w 1646024"/>
              <a:gd name="connsiteY0" fmla="*/ 886601 h 1467626"/>
              <a:gd name="connsiteX1" fmla="*/ 0 w 1646024"/>
              <a:gd name="connsiteY1" fmla="*/ 886601 h 1467626"/>
              <a:gd name="connsiteX2" fmla="*/ 66675 w 1646024"/>
              <a:gd name="connsiteY2" fmla="*/ 943751 h 1467626"/>
              <a:gd name="connsiteX3" fmla="*/ 85725 w 1646024"/>
              <a:gd name="connsiteY3" fmla="*/ 972326 h 1467626"/>
              <a:gd name="connsiteX4" fmla="*/ 142875 w 1646024"/>
              <a:gd name="connsiteY4" fmla="*/ 1010426 h 1467626"/>
              <a:gd name="connsiteX5" fmla="*/ 171450 w 1646024"/>
              <a:gd name="connsiteY5" fmla="*/ 1039001 h 1467626"/>
              <a:gd name="connsiteX6" fmla="*/ 228600 w 1646024"/>
              <a:gd name="connsiteY6" fmla="*/ 1077101 h 1467626"/>
              <a:gd name="connsiteX7" fmla="*/ 247650 w 1646024"/>
              <a:gd name="connsiteY7" fmla="*/ 1105676 h 1467626"/>
              <a:gd name="connsiteX8" fmla="*/ 276225 w 1646024"/>
              <a:gd name="connsiteY8" fmla="*/ 1115201 h 1467626"/>
              <a:gd name="connsiteX9" fmla="*/ 333375 w 1646024"/>
              <a:gd name="connsiteY9" fmla="*/ 1153301 h 1467626"/>
              <a:gd name="connsiteX10" fmla="*/ 361950 w 1646024"/>
              <a:gd name="connsiteY10" fmla="*/ 1181876 h 1467626"/>
              <a:gd name="connsiteX11" fmla="*/ 419100 w 1646024"/>
              <a:gd name="connsiteY11" fmla="*/ 1219976 h 1467626"/>
              <a:gd name="connsiteX12" fmla="*/ 476250 w 1646024"/>
              <a:gd name="connsiteY12" fmla="*/ 1239026 h 1467626"/>
              <a:gd name="connsiteX13" fmla="*/ 523875 w 1646024"/>
              <a:gd name="connsiteY13" fmla="*/ 1277126 h 1467626"/>
              <a:gd name="connsiteX14" fmla="*/ 581025 w 1646024"/>
              <a:gd name="connsiteY14" fmla="*/ 1315226 h 1467626"/>
              <a:gd name="connsiteX15" fmla="*/ 609600 w 1646024"/>
              <a:gd name="connsiteY15" fmla="*/ 1324751 h 1467626"/>
              <a:gd name="connsiteX16" fmla="*/ 638175 w 1646024"/>
              <a:gd name="connsiteY16" fmla="*/ 1343801 h 1467626"/>
              <a:gd name="connsiteX17" fmla="*/ 752475 w 1646024"/>
              <a:gd name="connsiteY17" fmla="*/ 1372376 h 1467626"/>
              <a:gd name="connsiteX18" fmla="*/ 838200 w 1646024"/>
              <a:gd name="connsiteY18" fmla="*/ 1410476 h 1467626"/>
              <a:gd name="connsiteX19" fmla="*/ 895350 w 1646024"/>
              <a:gd name="connsiteY19" fmla="*/ 1429526 h 1467626"/>
              <a:gd name="connsiteX20" fmla="*/ 962025 w 1646024"/>
              <a:gd name="connsiteY20" fmla="*/ 1448576 h 1467626"/>
              <a:gd name="connsiteX21" fmla="*/ 1057275 w 1646024"/>
              <a:gd name="connsiteY21" fmla="*/ 1467626 h 1467626"/>
              <a:gd name="connsiteX22" fmla="*/ 1190625 w 1646024"/>
              <a:gd name="connsiteY22" fmla="*/ 1448576 h 1467626"/>
              <a:gd name="connsiteX23" fmla="*/ 1219200 w 1646024"/>
              <a:gd name="connsiteY23" fmla="*/ 1429526 h 1467626"/>
              <a:gd name="connsiteX24" fmla="*/ 1257300 w 1646024"/>
              <a:gd name="connsiteY24" fmla="*/ 1381901 h 1467626"/>
              <a:gd name="connsiteX25" fmla="*/ 1295400 w 1646024"/>
              <a:gd name="connsiteY25" fmla="*/ 1324751 h 1467626"/>
              <a:gd name="connsiteX26" fmla="*/ 1323975 w 1646024"/>
              <a:gd name="connsiteY26" fmla="*/ 1286651 h 1467626"/>
              <a:gd name="connsiteX27" fmla="*/ 1352550 w 1646024"/>
              <a:gd name="connsiteY27" fmla="*/ 1210451 h 1467626"/>
              <a:gd name="connsiteX28" fmla="*/ 1371600 w 1646024"/>
              <a:gd name="connsiteY28" fmla="*/ 1181876 h 1467626"/>
              <a:gd name="connsiteX29" fmla="*/ 1409700 w 1646024"/>
              <a:gd name="connsiteY29" fmla="*/ 1105676 h 1467626"/>
              <a:gd name="connsiteX30" fmla="*/ 1438275 w 1646024"/>
              <a:gd name="connsiteY30" fmla="*/ 1010426 h 1467626"/>
              <a:gd name="connsiteX31" fmla="*/ 1447800 w 1646024"/>
              <a:gd name="connsiteY31" fmla="*/ 981851 h 1467626"/>
              <a:gd name="connsiteX32" fmla="*/ 1466850 w 1646024"/>
              <a:gd name="connsiteY32" fmla="*/ 953276 h 1467626"/>
              <a:gd name="connsiteX33" fmla="*/ 1495425 w 1646024"/>
              <a:gd name="connsiteY33" fmla="*/ 915176 h 1467626"/>
              <a:gd name="connsiteX34" fmla="*/ 1552575 w 1646024"/>
              <a:gd name="connsiteY34" fmla="*/ 810401 h 1467626"/>
              <a:gd name="connsiteX35" fmla="*/ 1581150 w 1646024"/>
              <a:gd name="connsiteY35" fmla="*/ 781826 h 1467626"/>
              <a:gd name="connsiteX36" fmla="*/ 1619250 w 1646024"/>
              <a:gd name="connsiteY36" fmla="*/ 667526 h 1467626"/>
              <a:gd name="connsiteX37" fmla="*/ 1628775 w 1646024"/>
              <a:gd name="connsiteY37" fmla="*/ 638951 h 1467626"/>
              <a:gd name="connsiteX38" fmla="*/ 1638300 w 1646024"/>
              <a:gd name="connsiteY38" fmla="*/ 610376 h 1467626"/>
              <a:gd name="connsiteX39" fmla="*/ 1628775 w 1646024"/>
              <a:gd name="connsiteY39" fmla="*/ 172226 h 1467626"/>
              <a:gd name="connsiteX40" fmla="*/ 1571625 w 1646024"/>
              <a:gd name="connsiteY40" fmla="*/ 776 h 1467626"/>
              <a:gd name="connsiteX41" fmla="*/ 838200 w 1646024"/>
              <a:gd name="connsiteY41" fmla="*/ 229376 h 1467626"/>
              <a:gd name="connsiteX42" fmla="*/ 676275 w 1646024"/>
              <a:gd name="connsiteY42" fmla="*/ 381776 h 1467626"/>
              <a:gd name="connsiteX43" fmla="*/ 590550 w 1646024"/>
              <a:gd name="connsiteY43" fmla="*/ 410351 h 1467626"/>
              <a:gd name="connsiteX44" fmla="*/ 561975 w 1646024"/>
              <a:gd name="connsiteY44" fmla="*/ 419876 h 1467626"/>
              <a:gd name="connsiteX45" fmla="*/ 523875 w 1646024"/>
              <a:gd name="connsiteY45" fmla="*/ 429401 h 1467626"/>
              <a:gd name="connsiteX46" fmla="*/ 495300 w 1646024"/>
              <a:gd name="connsiteY46" fmla="*/ 438926 h 1467626"/>
              <a:gd name="connsiteX47" fmla="*/ 238125 w 1646024"/>
              <a:gd name="connsiteY47" fmla="*/ 448451 h 1467626"/>
              <a:gd name="connsiteX48" fmla="*/ 219075 w 1646024"/>
              <a:gd name="connsiteY48" fmla="*/ 505601 h 1467626"/>
              <a:gd name="connsiteX49" fmla="*/ 190500 w 1646024"/>
              <a:gd name="connsiteY49" fmla="*/ 562751 h 1467626"/>
              <a:gd name="connsiteX50" fmla="*/ 171450 w 1646024"/>
              <a:gd name="connsiteY50" fmla="*/ 658001 h 1467626"/>
              <a:gd name="connsiteX51" fmla="*/ 152400 w 1646024"/>
              <a:gd name="connsiteY51" fmla="*/ 686576 h 1467626"/>
              <a:gd name="connsiteX52" fmla="*/ 142875 w 1646024"/>
              <a:gd name="connsiteY52" fmla="*/ 715151 h 1467626"/>
              <a:gd name="connsiteX53" fmla="*/ 114300 w 1646024"/>
              <a:gd name="connsiteY53" fmla="*/ 734201 h 1467626"/>
              <a:gd name="connsiteX54" fmla="*/ 95250 w 1646024"/>
              <a:gd name="connsiteY54" fmla="*/ 762776 h 1467626"/>
              <a:gd name="connsiteX55" fmla="*/ 85725 w 1646024"/>
              <a:gd name="connsiteY55" fmla="*/ 791351 h 1467626"/>
              <a:gd name="connsiteX56" fmla="*/ 38100 w 1646024"/>
              <a:gd name="connsiteY56" fmla="*/ 848501 h 1467626"/>
              <a:gd name="connsiteX57" fmla="*/ 9525 w 1646024"/>
              <a:gd name="connsiteY57" fmla="*/ 858026 h 1467626"/>
              <a:gd name="connsiteX58" fmla="*/ 0 w 1646024"/>
              <a:gd name="connsiteY58" fmla="*/ 886601 h 1467626"/>
              <a:gd name="connsiteX0" fmla="*/ 0 w 1689864"/>
              <a:gd name="connsiteY0" fmla="*/ 737161 h 1318186"/>
              <a:gd name="connsiteX1" fmla="*/ 0 w 1689864"/>
              <a:gd name="connsiteY1" fmla="*/ 737161 h 1318186"/>
              <a:gd name="connsiteX2" fmla="*/ 66675 w 1689864"/>
              <a:gd name="connsiteY2" fmla="*/ 794311 h 1318186"/>
              <a:gd name="connsiteX3" fmla="*/ 85725 w 1689864"/>
              <a:gd name="connsiteY3" fmla="*/ 822886 h 1318186"/>
              <a:gd name="connsiteX4" fmla="*/ 142875 w 1689864"/>
              <a:gd name="connsiteY4" fmla="*/ 860986 h 1318186"/>
              <a:gd name="connsiteX5" fmla="*/ 171450 w 1689864"/>
              <a:gd name="connsiteY5" fmla="*/ 889561 h 1318186"/>
              <a:gd name="connsiteX6" fmla="*/ 228600 w 1689864"/>
              <a:gd name="connsiteY6" fmla="*/ 927661 h 1318186"/>
              <a:gd name="connsiteX7" fmla="*/ 247650 w 1689864"/>
              <a:gd name="connsiteY7" fmla="*/ 956236 h 1318186"/>
              <a:gd name="connsiteX8" fmla="*/ 276225 w 1689864"/>
              <a:gd name="connsiteY8" fmla="*/ 965761 h 1318186"/>
              <a:gd name="connsiteX9" fmla="*/ 333375 w 1689864"/>
              <a:gd name="connsiteY9" fmla="*/ 1003861 h 1318186"/>
              <a:gd name="connsiteX10" fmla="*/ 361950 w 1689864"/>
              <a:gd name="connsiteY10" fmla="*/ 1032436 h 1318186"/>
              <a:gd name="connsiteX11" fmla="*/ 419100 w 1689864"/>
              <a:gd name="connsiteY11" fmla="*/ 1070536 h 1318186"/>
              <a:gd name="connsiteX12" fmla="*/ 476250 w 1689864"/>
              <a:gd name="connsiteY12" fmla="*/ 1089586 h 1318186"/>
              <a:gd name="connsiteX13" fmla="*/ 523875 w 1689864"/>
              <a:gd name="connsiteY13" fmla="*/ 1127686 h 1318186"/>
              <a:gd name="connsiteX14" fmla="*/ 581025 w 1689864"/>
              <a:gd name="connsiteY14" fmla="*/ 1165786 h 1318186"/>
              <a:gd name="connsiteX15" fmla="*/ 609600 w 1689864"/>
              <a:gd name="connsiteY15" fmla="*/ 1175311 h 1318186"/>
              <a:gd name="connsiteX16" fmla="*/ 638175 w 1689864"/>
              <a:gd name="connsiteY16" fmla="*/ 1194361 h 1318186"/>
              <a:gd name="connsiteX17" fmla="*/ 752475 w 1689864"/>
              <a:gd name="connsiteY17" fmla="*/ 1222936 h 1318186"/>
              <a:gd name="connsiteX18" fmla="*/ 838200 w 1689864"/>
              <a:gd name="connsiteY18" fmla="*/ 1261036 h 1318186"/>
              <a:gd name="connsiteX19" fmla="*/ 895350 w 1689864"/>
              <a:gd name="connsiteY19" fmla="*/ 1280086 h 1318186"/>
              <a:gd name="connsiteX20" fmla="*/ 962025 w 1689864"/>
              <a:gd name="connsiteY20" fmla="*/ 1299136 h 1318186"/>
              <a:gd name="connsiteX21" fmla="*/ 1057275 w 1689864"/>
              <a:gd name="connsiteY21" fmla="*/ 1318186 h 1318186"/>
              <a:gd name="connsiteX22" fmla="*/ 1190625 w 1689864"/>
              <a:gd name="connsiteY22" fmla="*/ 1299136 h 1318186"/>
              <a:gd name="connsiteX23" fmla="*/ 1219200 w 1689864"/>
              <a:gd name="connsiteY23" fmla="*/ 1280086 h 1318186"/>
              <a:gd name="connsiteX24" fmla="*/ 1257300 w 1689864"/>
              <a:gd name="connsiteY24" fmla="*/ 1232461 h 1318186"/>
              <a:gd name="connsiteX25" fmla="*/ 1295400 w 1689864"/>
              <a:gd name="connsiteY25" fmla="*/ 1175311 h 1318186"/>
              <a:gd name="connsiteX26" fmla="*/ 1323975 w 1689864"/>
              <a:gd name="connsiteY26" fmla="*/ 1137211 h 1318186"/>
              <a:gd name="connsiteX27" fmla="*/ 1352550 w 1689864"/>
              <a:gd name="connsiteY27" fmla="*/ 1061011 h 1318186"/>
              <a:gd name="connsiteX28" fmla="*/ 1371600 w 1689864"/>
              <a:gd name="connsiteY28" fmla="*/ 1032436 h 1318186"/>
              <a:gd name="connsiteX29" fmla="*/ 1409700 w 1689864"/>
              <a:gd name="connsiteY29" fmla="*/ 956236 h 1318186"/>
              <a:gd name="connsiteX30" fmla="*/ 1438275 w 1689864"/>
              <a:gd name="connsiteY30" fmla="*/ 860986 h 1318186"/>
              <a:gd name="connsiteX31" fmla="*/ 1447800 w 1689864"/>
              <a:gd name="connsiteY31" fmla="*/ 832411 h 1318186"/>
              <a:gd name="connsiteX32" fmla="*/ 1466850 w 1689864"/>
              <a:gd name="connsiteY32" fmla="*/ 803836 h 1318186"/>
              <a:gd name="connsiteX33" fmla="*/ 1495425 w 1689864"/>
              <a:gd name="connsiteY33" fmla="*/ 765736 h 1318186"/>
              <a:gd name="connsiteX34" fmla="*/ 1552575 w 1689864"/>
              <a:gd name="connsiteY34" fmla="*/ 660961 h 1318186"/>
              <a:gd name="connsiteX35" fmla="*/ 1581150 w 1689864"/>
              <a:gd name="connsiteY35" fmla="*/ 632386 h 1318186"/>
              <a:gd name="connsiteX36" fmla="*/ 1619250 w 1689864"/>
              <a:gd name="connsiteY36" fmla="*/ 518086 h 1318186"/>
              <a:gd name="connsiteX37" fmla="*/ 1628775 w 1689864"/>
              <a:gd name="connsiteY37" fmla="*/ 489511 h 1318186"/>
              <a:gd name="connsiteX38" fmla="*/ 1638300 w 1689864"/>
              <a:gd name="connsiteY38" fmla="*/ 460936 h 1318186"/>
              <a:gd name="connsiteX39" fmla="*/ 1628775 w 1689864"/>
              <a:gd name="connsiteY39" fmla="*/ 22786 h 1318186"/>
              <a:gd name="connsiteX40" fmla="*/ 838200 w 1689864"/>
              <a:gd name="connsiteY40" fmla="*/ 79936 h 1318186"/>
              <a:gd name="connsiteX41" fmla="*/ 676275 w 1689864"/>
              <a:gd name="connsiteY41" fmla="*/ 232336 h 1318186"/>
              <a:gd name="connsiteX42" fmla="*/ 590550 w 1689864"/>
              <a:gd name="connsiteY42" fmla="*/ 260911 h 1318186"/>
              <a:gd name="connsiteX43" fmla="*/ 561975 w 1689864"/>
              <a:gd name="connsiteY43" fmla="*/ 270436 h 1318186"/>
              <a:gd name="connsiteX44" fmla="*/ 523875 w 1689864"/>
              <a:gd name="connsiteY44" fmla="*/ 279961 h 1318186"/>
              <a:gd name="connsiteX45" fmla="*/ 495300 w 1689864"/>
              <a:gd name="connsiteY45" fmla="*/ 289486 h 1318186"/>
              <a:gd name="connsiteX46" fmla="*/ 238125 w 1689864"/>
              <a:gd name="connsiteY46" fmla="*/ 299011 h 1318186"/>
              <a:gd name="connsiteX47" fmla="*/ 219075 w 1689864"/>
              <a:gd name="connsiteY47" fmla="*/ 356161 h 1318186"/>
              <a:gd name="connsiteX48" fmla="*/ 190500 w 1689864"/>
              <a:gd name="connsiteY48" fmla="*/ 413311 h 1318186"/>
              <a:gd name="connsiteX49" fmla="*/ 171450 w 1689864"/>
              <a:gd name="connsiteY49" fmla="*/ 508561 h 1318186"/>
              <a:gd name="connsiteX50" fmla="*/ 152400 w 1689864"/>
              <a:gd name="connsiteY50" fmla="*/ 537136 h 1318186"/>
              <a:gd name="connsiteX51" fmla="*/ 142875 w 1689864"/>
              <a:gd name="connsiteY51" fmla="*/ 565711 h 1318186"/>
              <a:gd name="connsiteX52" fmla="*/ 114300 w 1689864"/>
              <a:gd name="connsiteY52" fmla="*/ 584761 h 1318186"/>
              <a:gd name="connsiteX53" fmla="*/ 95250 w 1689864"/>
              <a:gd name="connsiteY53" fmla="*/ 613336 h 1318186"/>
              <a:gd name="connsiteX54" fmla="*/ 85725 w 1689864"/>
              <a:gd name="connsiteY54" fmla="*/ 641911 h 1318186"/>
              <a:gd name="connsiteX55" fmla="*/ 38100 w 1689864"/>
              <a:gd name="connsiteY55" fmla="*/ 699061 h 1318186"/>
              <a:gd name="connsiteX56" fmla="*/ 9525 w 1689864"/>
              <a:gd name="connsiteY56" fmla="*/ 708586 h 1318186"/>
              <a:gd name="connsiteX57" fmla="*/ 0 w 1689864"/>
              <a:gd name="connsiteY57" fmla="*/ 737161 h 1318186"/>
              <a:gd name="connsiteX0" fmla="*/ 0 w 1695152"/>
              <a:gd name="connsiteY0" fmla="*/ 663044 h 1244069"/>
              <a:gd name="connsiteX1" fmla="*/ 0 w 1695152"/>
              <a:gd name="connsiteY1" fmla="*/ 663044 h 1244069"/>
              <a:gd name="connsiteX2" fmla="*/ 66675 w 1695152"/>
              <a:gd name="connsiteY2" fmla="*/ 720194 h 1244069"/>
              <a:gd name="connsiteX3" fmla="*/ 85725 w 1695152"/>
              <a:gd name="connsiteY3" fmla="*/ 748769 h 1244069"/>
              <a:gd name="connsiteX4" fmla="*/ 142875 w 1695152"/>
              <a:gd name="connsiteY4" fmla="*/ 786869 h 1244069"/>
              <a:gd name="connsiteX5" fmla="*/ 171450 w 1695152"/>
              <a:gd name="connsiteY5" fmla="*/ 815444 h 1244069"/>
              <a:gd name="connsiteX6" fmla="*/ 228600 w 1695152"/>
              <a:gd name="connsiteY6" fmla="*/ 853544 h 1244069"/>
              <a:gd name="connsiteX7" fmla="*/ 247650 w 1695152"/>
              <a:gd name="connsiteY7" fmla="*/ 882119 h 1244069"/>
              <a:gd name="connsiteX8" fmla="*/ 276225 w 1695152"/>
              <a:gd name="connsiteY8" fmla="*/ 891644 h 1244069"/>
              <a:gd name="connsiteX9" fmla="*/ 333375 w 1695152"/>
              <a:gd name="connsiteY9" fmla="*/ 929744 h 1244069"/>
              <a:gd name="connsiteX10" fmla="*/ 361950 w 1695152"/>
              <a:gd name="connsiteY10" fmla="*/ 958319 h 1244069"/>
              <a:gd name="connsiteX11" fmla="*/ 419100 w 1695152"/>
              <a:gd name="connsiteY11" fmla="*/ 996419 h 1244069"/>
              <a:gd name="connsiteX12" fmla="*/ 476250 w 1695152"/>
              <a:gd name="connsiteY12" fmla="*/ 1015469 h 1244069"/>
              <a:gd name="connsiteX13" fmla="*/ 523875 w 1695152"/>
              <a:gd name="connsiteY13" fmla="*/ 1053569 h 1244069"/>
              <a:gd name="connsiteX14" fmla="*/ 581025 w 1695152"/>
              <a:gd name="connsiteY14" fmla="*/ 1091669 h 1244069"/>
              <a:gd name="connsiteX15" fmla="*/ 609600 w 1695152"/>
              <a:gd name="connsiteY15" fmla="*/ 1101194 h 1244069"/>
              <a:gd name="connsiteX16" fmla="*/ 638175 w 1695152"/>
              <a:gd name="connsiteY16" fmla="*/ 1120244 h 1244069"/>
              <a:gd name="connsiteX17" fmla="*/ 752475 w 1695152"/>
              <a:gd name="connsiteY17" fmla="*/ 1148819 h 1244069"/>
              <a:gd name="connsiteX18" fmla="*/ 838200 w 1695152"/>
              <a:gd name="connsiteY18" fmla="*/ 1186919 h 1244069"/>
              <a:gd name="connsiteX19" fmla="*/ 895350 w 1695152"/>
              <a:gd name="connsiteY19" fmla="*/ 1205969 h 1244069"/>
              <a:gd name="connsiteX20" fmla="*/ 962025 w 1695152"/>
              <a:gd name="connsiteY20" fmla="*/ 1225019 h 1244069"/>
              <a:gd name="connsiteX21" fmla="*/ 1057275 w 1695152"/>
              <a:gd name="connsiteY21" fmla="*/ 1244069 h 1244069"/>
              <a:gd name="connsiteX22" fmla="*/ 1190625 w 1695152"/>
              <a:gd name="connsiteY22" fmla="*/ 1225019 h 1244069"/>
              <a:gd name="connsiteX23" fmla="*/ 1219200 w 1695152"/>
              <a:gd name="connsiteY23" fmla="*/ 1205969 h 1244069"/>
              <a:gd name="connsiteX24" fmla="*/ 1257300 w 1695152"/>
              <a:gd name="connsiteY24" fmla="*/ 1158344 h 1244069"/>
              <a:gd name="connsiteX25" fmla="*/ 1295400 w 1695152"/>
              <a:gd name="connsiteY25" fmla="*/ 1101194 h 1244069"/>
              <a:gd name="connsiteX26" fmla="*/ 1323975 w 1695152"/>
              <a:gd name="connsiteY26" fmla="*/ 1063094 h 1244069"/>
              <a:gd name="connsiteX27" fmla="*/ 1352550 w 1695152"/>
              <a:gd name="connsiteY27" fmla="*/ 986894 h 1244069"/>
              <a:gd name="connsiteX28" fmla="*/ 1371600 w 1695152"/>
              <a:gd name="connsiteY28" fmla="*/ 958319 h 1244069"/>
              <a:gd name="connsiteX29" fmla="*/ 1409700 w 1695152"/>
              <a:gd name="connsiteY29" fmla="*/ 882119 h 1244069"/>
              <a:gd name="connsiteX30" fmla="*/ 1438275 w 1695152"/>
              <a:gd name="connsiteY30" fmla="*/ 786869 h 1244069"/>
              <a:gd name="connsiteX31" fmla="*/ 1447800 w 1695152"/>
              <a:gd name="connsiteY31" fmla="*/ 758294 h 1244069"/>
              <a:gd name="connsiteX32" fmla="*/ 1466850 w 1695152"/>
              <a:gd name="connsiteY32" fmla="*/ 729719 h 1244069"/>
              <a:gd name="connsiteX33" fmla="*/ 1495425 w 1695152"/>
              <a:gd name="connsiteY33" fmla="*/ 691619 h 1244069"/>
              <a:gd name="connsiteX34" fmla="*/ 1552575 w 1695152"/>
              <a:gd name="connsiteY34" fmla="*/ 586844 h 1244069"/>
              <a:gd name="connsiteX35" fmla="*/ 1581150 w 1695152"/>
              <a:gd name="connsiteY35" fmla="*/ 558269 h 1244069"/>
              <a:gd name="connsiteX36" fmla="*/ 1619250 w 1695152"/>
              <a:gd name="connsiteY36" fmla="*/ 443969 h 1244069"/>
              <a:gd name="connsiteX37" fmla="*/ 1628775 w 1695152"/>
              <a:gd name="connsiteY37" fmla="*/ 415394 h 1244069"/>
              <a:gd name="connsiteX38" fmla="*/ 1638300 w 1695152"/>
              <a:gd name="connsiteY38" fmla="*/ 386819 h 1244069"/>
              <a:gd name="connsiteX39" fmla="*/ 838200 w 1695152"/>
              <a:gd name="connsiteY39" fmla="*/ 5819 h 1244069"/>
              <a:gd name="connsiteX40" fmla="*/ 676275 w 1695152"/>
              <a:gd name="connsiteY40" fmla="*/ 158219 h 1244069"/>
              <a:gd name="connsiteX41" fmla="*/ 590550 w 1695152"/>
              <a:gd name="connsiteY41" fmla="*/ 186794 h 1244069"/>
              <a:gd name="connsiteX42" fmla="*/ 561975 w 1695152"/>
              <a:gd name="connsiteY42" fmla="*/ 196319 h 1244069"/>
              <a:gd name="connsiteX43" fmla="*/ 523875 w 1695152"/>
              <a:gd name="connsiteY43" fmla="*/ 205844 h 1244069"/>
              <a:gd name="connsiteX44" fmla="*/ 495300 w 1695152"/>
              <a:gd name="connsiteY44" fmla="*/ 215369 h 1244069"/>
              <a:gd name="connsiteX45" fmla="*/ 238125 w 1695152"/>
              <a:gd name="connsiteY45" fmla="*/ 224894 h 1244069"/>
              <a:gd name="connsiteX46" fmla="*/ 219075 w 1695152"/>
              <a:gd name="connsiteY46" fmla="*/ 282044 h 1244069"/>
              <a:gd name="connsiteX47" fmla="*/ 190500 w 1695152"/>
              <a:gd name="connsiteY47" fmla="*/ 339194 h 1244069"/>
              <a:gd name="connsiteX48" fmla="*/ 171450 w 1695152"/>
              <a:gd name="connsiteY48" fmla="*/ 434444 h 1244069"/>
              <a:gd name="connsiteX49" fmla="*/ 152400 w 1695152"/>
              <a:gd name="connsiteY49" fmla="*/ 463019 h 1244069"/>
              <a:gd name="connsiteX50" fmla="*/ 142875 w 1695152"/>
              <a:gd name="connsiteY50" fmla="*/ 491594 h 1244069"/>
              <a:gd name="connsiteX51" fmla="*/ 114300 w 1695152"/>
              <a:gd name="connsiteY51" fmla="*/ 510644 h 1244069"/>
              <a:gd name="connsiteX52" fmla="*/ 95250 w 1695152"/>
              <a:gd name="connsiteY52" fmla="*/ 539219 h 1244069"/>
              <a:gd name="connsiteX53" fmla="*/ 85725 w 1695152"/>
              <a:gd name="connsiteY53" fmla="*/ 567794 h 1244069"/>
              <a:gd name="connsiteX54" fmla="*/ 38100 w 1695152"/>
              <a:gd name="connsiteY54" fmla="*/ 624944 h 1244069"/>
              <a:gd name="connsiteX55" fmla="*/ 9525 w 1695152"/>
              <a:gd name="connsiteY55" fmla="*/ 634469 h 1244069"/>
              <a:gd name="connsiteX56" fmla="*/ 0 w 1695152"/>
              <a:gd name="connsiteY56" fmla="*/ 663044 h 1244069"/>
              <a:gd name="connsiteX0" fmla="*/ 0 w 1707137"/>
              <a:gd name="connsiteY0" fmla="*/ 515795 h 1096820"/>
              <a:gd name="connsiteX1" fmla="*/ 0 w 1707137"/>
              <a:gd name="connsiteY1" fmla="*/ 515795 h 1096820"/>
              <a:gd name="connsiteX2" fmla="*/ 66675 w 1707137"/>
              <a:gd name="connsiteY2" fmla="*/ 572945 h 1096820"/>
              <a:gd name="connsiteX3" fmla="*/ 85725 w 1707137"/>
              <a:gd name="connsiteY3" fmla="*/ 601520 h 1096820"/>
              <a:gd name="connsiteX4" fmla="*/ 142875 w 1707137"/>
              <a:gd name="connsiteY4" fmla="*/ 639620 h 1096820"/>
              <a:gd name="connsiteX5" fmla="*/ 171450 w 1707137"/>
              <a:gd name="connsiteY5" fmla="*/ 668195 h 1096820"/>
              <a:gd name="connsiteX6" fmla="*/ 228600 w 1707137"/>
              <a:gd name="connsiteY6" fmla="*/ 706295 h 1096820"/>
              <a:gd name="connsiteX7" fmla="*/ 247650 w 1707137"/>
              <a:gd name="connsiteY7" fmla="*/ 734870 h 1096820"/>
              <a:gd name="connsiteX8" fmla="*/ 276225 w 1707137"/>
              <a:gd name="connsiteY8" fmla="*/ 744395 h 1096820"/>
              <a:gd name="connsiteX9" fmla="*/ 333375 w 1707137"/>
              <a:gd name="connsiteY9" fmla="*/ 782495 h 1096820"/>
              <a:gd name="connsiteX10" fmla="*/ 361950 w 1707137"/>
              <a:gd name="connsiteY10" fmla="*/ 811070 h 1096820"/>
              <a:gd name="connsiteX11" fmla="*/ 419100 w 1707137"/>
              <a:gd name="connsiteY11" fmla="*/ 849170 h 1096820"/>
              <a:gd name="connsiteX12" fmla="*/ 476250 w 1707137"/>
              <a:gd name="connsiteY12" fmla="*/ 868220 h 1096820"/>
              <a:gd name="connsiteX13" fmla="*/ 523875 w 1707137"/>
              <a:gd name="connsiteY13" fmla="*/ 906320 h 1096820"/>
              <a:gd name="connsiteX14" fmla="*/ 581025 w 1707137"/>
              <a:gd name="connsiteY14" fmla="*/ 944420 h 1096820"/>
              <a:gd name="connsiteX15" fmla="*/ 609600 w 1707137"/>
              <a:gd name="connsiteY15" fmla="*/ 953945 h 1096820"/>
              <a:gd name="connsiteX16" fmla="*/ 638175 w 1707137"/>
              <a:gd name="connsiteY16" fmla="*/ 972995 h 1096820"/>
              <a:gd name="connsiteX17" fmla="*/ 752475 w 1707137"/>
              <a:gd name="connsiteY17" fmla="*/ 1001570 h 1096820"/>
              <a:gd name="connsiteX18" fmla="*/ 838200 w 1707137"/>
              <a:gd name="connsiteY18" fmla="*/ 1039670 h 1096820"/>
              <a:gd name="connsiteX19" fmla="*/ 895350 w 1707137"/>
              <a:gd name="connsiteY19" fmla="*/ 1058720 h 1096820"/>
              <a:gd name="connsiteX20" fmla="*/ 962025 w 1707137"/>
              <a:gd name="connsiteY20" fmla="*/ 1077770 h 1096820"/>
              <a:gd name="connsiteX21" fmla="*/ 1057275 w 1707137"/>
              <a:gd name="connsiteY21" fmla="*/ 1096820 h 1096820"/>
              <a:gd name="connsiteX22" fmla="*/ 1190625 w 1707137"/>
              <a:gd name="connsiteY22" fmla="*/ 1077770 h 1096820"/>
              <a:gd name="connsiteX23" fmla="*/ 1219200 w 1707137"/>
              <a:gd name="connsiteY23" fmla="*/ 1058720 h 1096820"/>
              <a:gd name="connsiteX24" fmla="*/ 1257300 w 1707137"/>
              <a:gd name="connsiteY24" fmla="*/ 1011095 h 1096820"/>
              <a:gd name="connsiteX25" fmla="*/ 1295400 w 1707137"/>
              <a:gd name="connsiteY25" fmla="*/ 953945 h 1096820"/>
              <a:gd name="connsiteX26" fmla="*/ 1323975 w 1707137"/>
              <a:gd name="connsiteY26" fmla="*/ 915845 h 1096820"/>
              <a:gd name="connsiteX27" fmla="*/ 1352550 w 1707137"/>
              <a:gd name="connsiteY27" fmla="*/ 839645 h 1096820"/>
              <a:gd name="connsiteX28" fmla="*/ 1371600 w 1707137"/>
              <a:gd name="connsiteY28" fmla="*/ 811070 h 1096820"/>
              <a:gd name="connsiteX29" fmla="*/ 1409700 w 1707137"/>
              <a:gd name="connsiteY29" fmla="*/ 734870 h 1096820"/>
              <a:gd name="connsiteX30" fmla="*/ 1438275 w 1707137"/>
              <a:gd name="connsiteY30" fmla="*/ 639620 h 1096820"/>
              <a:gd name="connsiteX31" fmla="*/ 1447800 w 1707137"/>
              <a:gd name="connsiteY31" fmla="*/ 611045 h 1096820"/>
              <a:gd name="connsiteX32" fmla="*/ 1466850 w 1707137"/>
              <a:gd name="connsiteY32" fmla="*/ 582470 h 1096820"/>
              <a:gd name="connsiteX33" fmla="*/ 1495425 w 1707137"/>
              <a:gd name="connsiteY33" fmla="*/ 544370 h 1096820"/>
              <a:gd name="connsiteX34" fmla="*/ 1552575 w 1707137"/>
              <a:gd name="connsiteY34" fmla="*/ 439595 h 1096820"/>
              <a:gd name="connsiteX35" fmla="*/ 1581150 w 1707137"/>
              <a:gd name="connsiteY35" fmla="*/ 411020 h 1096820"/>
              <a:gd name="connsiteX36" fmla="*/ 1619250 w 1707137"/>
              <a:gd name="connsiteY36" fmla="*/ 296720 h 1096820"/>
              <a:gd name="connsiteX37" fmla="*/ 1628775 w 1707137"/>
              <a:gd name="connsiteY37" fmla="*/ 268145 h 1096820"/>
              <a:gd name="connsiteX38" fmla="*/ 1638300 w 1707137"/>
              <a:gd name="connsiteY38" fmla="*/ 239570 h 1096820"/>
              <a:gd name="connsiteX39" fmla="*/ 676275 w 1707137"/>
              <a:gd name="connsiteY39" fmla="*/ 10970 h 1096820"/>
              <a:gd name="connsiteX40" fmla="*/ 590550 w 1707137"/>
              <a:gd name="connsiteY40" fmla="*/ 39545 h 1096820"/>
              <a:gd name="connsiteX41" fmla="*/ 561975 w 1707137"/>
              <a:gd name="connsiteY41" fmla="*/ 49070 h 1096820"/>
              <a:gd name="connsiteX42" fmla="*/ 523875 w 1707137"/>
              <a:gd name="connsiteY42" fmla="*/ 58595 h 1096820"/>
              <a:gd name="connsiteX43" fmla="*/ 495300 w 1707137"/>
              <a:gd name="connsiteY43" fmla="*/ 68120 h 1096820"/>
              <a:gd name="connsiteX44" fmla="*/ 238125 w 1707137"/>
              <a:gd name="connsiteY44" fmla="*/ 77645 h 1096820"/>
              <a:gd name="connsiteX45" fmla="*/ 219075 w 1707137"/>
              <a:gd name="connsiteY45" fmla="*/ 134795 h 1096820"/>
              <a:gd name="connsiteX46" fmla="*/ 190500 w 1707137"/>
              <a:gd name="connsiteY46" fmla="*/ 191945 h 1096820"/>
              <a:gd name="connsiteX47" fmla="*/ 171450 w 1707137"/>
              <a:gd name="connsiteY47" fmla="*/ 287195 h 1096820"/>
              <a:gd name="connsiteX48" fmla="*/ 152400 w 1707137"/>
              <a:gd name="connsiteY48" fmla="*/ 315770 h 1096820"/>
              <a:gd name="connsiteX49" fmla="*/ 142875 w 1707137"/>
              <a:gd name="connsiteY49" fmla="*/ 344345 h 1096820"/>
              <a:gd name="connsiteX50" fmla="*/ 114300 w 1707137"/>
              <a:gd name="connsiteY50" fmla="*/ 363395 h 1096820"/>
              <a:gd name="connsiteX51" fmla="*/ 95250 w 1707137"/>
              <a:gd name="connsiteY51" fmla="*/ 391970 h 1096820"/>
              <a:gd name="connsiteX52" fmla="*/ 85725 w 1707137"/>
              <a:gd name="connsiteY52" fmla="*/ 420545 h 1096820"/>
              <a:gd name="connsiteX53" fmla="*/ 38100 w 1707137"/>
              <a:gd name="connsiteY53" fmla="*/ 477695 h 1096820"/>
              <a:gd name="connsiteX54" fmla="*/ 9525 w 1707137"/>
              <a:gd name="connsiteY54" fmla="*/ 487220 h 1096820"/>
              <a:gd name="connsiteX55" fmla="*/ 0 w 1707137"/>
              <a:gd name="connsiteY55" fmla="*/ 515795 h 1096820"/>
              <a:gd name="connsiteX0" fmla="*/ 0 w 1728474"/>
              <a:gd name="connsiteY0" fmla="*/ 513486 h 1094511"/>
              <a:gd name="connsiteX1" fmla="*/ 0 w 1728474"/>
              <a:gd name="connsiteY1" fmla="*/ 513486 h 1094511"/>
              <a:gd name="connsiteX2" fmla="*/ 66675 w 1728474"/>
              <a:gd name="connsiteY2" fmla="*/ 570636 h 1094511"/>
              <a:gd name="connsiteX3" fmla="*/ 85725 w 1728474"/>
              <a:gd name="connsiteY3" fmla="*/ 599211 h 1094511"/>
              <a:gd name="connsiteX4" fmla="*/ 142875 w 1728474"/>
              <a:gd name="connsiteY4" fmla="*/ 637311 h 1094511"/>
              <a:gd name="connsiteX5" fmla="*/ 171450 w 1728474"/>
              <a:gd name="connsiteY5" fmla="*/ 665886 h 1094511"/>
              <a:gd name="connsiteX6" fmla="*/ 228600 w 1728474"/>
              <a:gd name="connsiteY6" fmla="*/ 703986 h 1094511"/>
              <a:gd name="connsiteX7" fmla="*/ 247650 w 1728474"/>
              <a:gd name="connsiteY7" fmla="*/ 732561 h 1094511"/>
              <a:gd name="connsiteX8" fmla="*/ 276225 w 1728474"/>
              <a:gd name="connsiteY8" fmla="*/ 742086 h 1094511"/>
              <a:gd name="connsiteX9" fmla="*/ 333375 w 1728474"/>
              <a:gd name="connsiteY9" fmla="*/ 780186 h 1094511"/>
              <a:gd name="connsiteX10" fmla="*/ 361950 w 1728474"/>
              <a:gd name="connsiteY10" fmla="*/ 808761 h 1094511"/>
              <a:gd name="connsiteX11" fmla="*/ 419100 w 1728474"/>
              <a:gd name="connsiteY11" fmla="*/ 846861 h 1094511"/>
              <a:gd name="connsiteX12" fmla="*/ 476250 w 1728474"/>
              <a:gd name="connsiteY12" fmla="*/ 865911 h 1094511"/>
              <a:gd name="connsiteX13" fmla="*/ 523875 w 1728474"/>
              <a:gd name="connsiteY13" fmla="*/ 904011 h 1094511"/>
              <a:gd name="connsiteX14" fmla="*/ 581025 w 1728474"/>
              <a:gd name="connsiteY14" fmla="*/ 942111 h 1094511"/>
              <a:gd name="connsiteX15" fmla="*/ 609600 w 1728474"/>
              <a:gd name="connsiteY15" fmla="*/ 951636 h 1094511"/>
              <a:gd name="connsiteX16" fmla="*/ 638175 w 1728474"/>
              <a:gd name="connsiteY16" fmla="*/ 970686 h 1094511"/>
              <a:gd name="connsiteX17" fmla="*/ 752475 w 1728474"/>
              <a:gd name="connsiteY17" fmla="*/ 999261 h 1094511"/>
              <a:gd name="connsiteX18" fmla="*/ 838200 w 1728474"/>
              <a:gd name="connsiteY18" fmla="*/ 1037361 h 1094511"/>
              <a:gd name="connsiteX19" fmla="*/ 895350 w 1728474"/>
              <a:gd name="connsiteY19" fmla="*/ 1056411 h 1094511"/>
              <a:gd name="connsiteX20" fmla="*/ 962025 w 1728474"/>
              <a:gd name="connsiteY20" fmla="*/ 1075461 h 1094511"/>
              <a:gd name="connsiteX21" fmla="*/ 1057275 w 1728474"/>
              <a:gd name="connsiteY21" fmla="*/ 1094511 h 1094511"/>
              <a:gd name="connsiteX22" fmla="*/ 1190625 w 1728474"/>
              <a:gd name="connsiteY22" fmla="*/ 1075461 h 1094511"/>
              <a:gd name="connsiteX23" fmla="*/ 1219200 w 1728474"/>
              <a:gd name="connsiteY23" fmla="*/ 1056411 h 1094511"/>
              <a:gd name="connsiteX24" fmla="*/ 1257300 w 1728474"/>
              <a:gd name="connsiteY24" fmla="*/ 1008786 h 1094511"/>
              <a:gd name="connsiteX25" fmla="*/ 1295400 w 1728474"/>
              <a:gd name="connsiteY25" fmla="*/ 951636 h 1094511"/>
              <a:gd name="connsiteX26" fmla="*/ 1323975 w 1728474"/>
              <a:gd name="connsiteY26" fmla="*/ 913536 h 1094511"/>
              <a:gd name="connsiteX27" fmla="*/ 1352550 w 1728474"/>
              <a:gd name="connsiteY27" fmla="*/ 837336 h 1094511"/>
              <a:gd name="connsiteX28" fmla="*/ 1371600 w 1728474"/>
              <a:gd name="connsiteY28" fmla="*/ 808761 h 1094511"/>
              <a:gd name="connsiteX29" fmla="*/ 1409700 w 1728474"/>
              <a:gd name="connsiteY29" fmla="*/ 732561 h 1094511"/>
              <a:gd name="connsiteX30" fmla="*/ 1438275 w 1728474"/>
              <a:gd name="connsiteY30" fmla="*/ 637311 h 1094511"/>
              <a:gd name="connsiteX31" fmla="*/ 1447800 w 1728474"/>
              <a:gd name="connsiteY31" fmla="*/ 608736 h 1094511"/>
              <a:gd name="connsiteX32" fmla="*/ 1466850 w 1728474"/>
              <a:gd name="connsiteY32" fmla="*/ 580161 h 1094511"/>
              <a:gd name="connsiteX33" fmla="*/ 1495425 w 1728474"/>
              <a:gd name="connsiteY33" fmla="*/ 542061 h 1094511"/>
              <a:gd name="connsiteX34" fmla="*/ 1552575 w 1728474"/>
              <a:gd name="connsiteY34" fmla="*/ 437286 h 1094511"/>
              <a:gd name="connsiteX35" fmla="*/ 1581150 w 1728474"/>
              <a:gd name="connsiteY35" fmla="*/ 408711 h 1094511"/>
              <a:gd name="connsiteX36" fmla="*/ 1619250 w 1728474"/>
              <a:gd name="connsiteY36" fmla="*/ 294411 h 1094511"/>
              <a:gd name="connsiteX37" fmla="*/ 1628775 w 1728474"/>
              <a:gd name="connsiteY37" fmla="*/ 265836 h 1094511"/>
              <a:gd name="connsiteX38" fmla="*/ 1664804 w 1728474"/>
              <a:gd name="connsiteY38" fmla="*/ 25226 h 1094511"/>
              <a:gd name="connsiteX39" fmla="*/ 676275 w 1728474"/>
              <a:gd name="connsiteY39" fmla="*/ 8661 h 1094511"/>
              <a:gd name="connsiteX40" fmla="*/ 590550 w 1728474"/>
              <a:gd name="connsiteY40" fmla="*/ 37236 h 1094511"/>
              <a:gd name="connsiteX41" fmla="*/ 561975 w 1728474"/>
              <a:gd name="connsiteY41" fmla="*/ 46761 h 1094511"/>
              <a:gd name="connsiteX42" fmla="*/ 523875 w 1728474"/>
              <a:gd name="connsiteY42" fmla="*/ 56286 h 1094511"/>
              <a:gd name="connsiteX43" fmla="*/ 495300 w 1728474"/>
              <a:gd name="connsiteY43" fmla="*/ 65811 h 1094511"/>
              <a:gd name="connsiteX44" fmla="*/ 238125 w 1728474"/>
              <a:gd name="connsiteY44" fmla="*/ 75336 h 1094511"/>
              <a:gd name="connsiteX45" fmla="*/ 219075 w 1728474"/>
              <a:gd name="connsiteY45" fmla="*/ 132486 h 1094511"/>
              <a:gd name="connsiteX46" fmla="*/ 190500 w 1728474"/>
              <a:gd name="connsiteY46" fmla="*/ 189636 h 1094511"/>
              <a:gd name="connsiteX47" fmla="*/ 171450 w 1728474"/>
              <a:gd name="connsiteY47" fmla="*/ 284886 h 1094511"/>
              <a:gd name="connsiteX48" fmla="*/ 152400 w 1728474"/>
              <a:gd name="connsiteY48" fmla="*/ 313461 h 1094511"/>
              <a:gd name="connsiteX49" fmla="*/ 142875 w 1728474"/>
              <a:gd name="connsiteY49" fmla="*/ 342036 h 1094511"/>
              <a:gd name="connsiteX50" fmla="*/ 114300 w 1728474"/>
              <a:gd name="connsiteY50" fmla="*/ 361086 h 1094511"/>
              <a:gd name="connsiteX51" fmla="*/ 95250 w 1728474"/>
              <a:gd name="connsiteY51" fmla="*/ 389661 h 1094511"/>
              <a:gd name="connsiteX52" fmla="*/ 85725 w 1728474"/>
              <a:gd name="connsiteY52" fmla="*/ 418236 h 1094511"/>
              <a:gd name="connsiteX53" fmla="*/ 38100 w 1728474"/>
              <a:gd name="connsiteY53" fmla="*/ 475386 h 1094511"/>
              <a:gd name="connsiteX54" fmla="*/ 9525 w 1728474"/>
              <a:gd name="connsiteY54" fmla="*/ 484911 h 1094511"/>
              <a:gd name="connsiteX55" fmla="*/ 0 w 1728474"/>
              <a:gd name="connsiteY55" fmla="*/ 513486 h 1094511"/>
              <a:gd name="connsiteX0" fmla="*/ 0 w 1728474"/>
              <a:gd name="connsiteY0" fmla="*/ 513486 h 1094511"/>
              <a:gd name="connsiteX1" fmla="*/ 0 w 1728474"/>
              <a:gd name="connsiteY1" fmla="*/ 513486 h 1094511"/>
              <a:gd name="connsiteX2" fmla="*/ 66675 w 1728474"/>
              <a:gd name="connsiteY2" fmla="*/ 570636 h 1094511"/>
              <a:gd name="connsiteX3" fmla="*/ 85725 w 1728474"/>
              <a:gd name="connsiteY3" fmla="*/ 599211 h 1094511"/>
              <a:gd name="connsiteX4" fmla="*/ 142875 w 1728474"/>
              <a:gd name="connsiteY4" fmla="*/ 637311 h 1094511"/>
              <a:gd name="connsiteX5" fmla="*/ 171450 w 1728474"/>
              <a:gd name="connsiteY5" fmla="*/ 665886 h 1094511"/>
              <a:gd name="connsiteX6" fmla="*/ 228600 w 1728474"/>
              <a:gd name="connsiteY6" fmla="*/ 703986 h 1094511"/>
              <a:gd name="connsiteX7" fmla="*/ 247650 w 1728474"/>
              <a:gd name="connsiteY7" fmla="*/ 732561 h 1094511"/>
              <a:gd name="connsiteX8" fmla="*/ 276225 w 1728474"/>
              <a:gd name="connsiteY8" fmla="*/ 742086 h 1094511"/>
              <a:gd name="connsiteX9" fmla="*/ 333375 w 1728474"/>
              <a:gd name="connsiteY9" fmla="*/ 780186 h 1094511"/>
              <a:gd name="connsiteX10" fmla="*/ 361950 w 1728474"/>
              <a:gd name="connsiteY10" fmla="*/ 808761 h 1094511"/>
              <a:gd name="connsiteX11" fmla="*/ 419100 w 1728474"/>
              <a:gd name="connsiteY11" fmla="*/ 846861 h 1094511"/>
              <a:gd name="connsiteX12" fmla="*/ 476250 w 1728474"/>
              <a:gd name="connsiteY12" fmla="*/ 865911 h 1094511"/>
              <a:gd name="connsiteX13" fmla="*/ 523875 w 1728474"/>
              <a:gd name="connsiteY13" fmla="*/ 904011 h 1094511"/>
              <a:gd name="connsiteX14" fmla="*/ 581025 w 1728474"/>
              <a:gd name="connsiteY14" fmla="*/ 942111 h 1094511"/>
              <a:gd name="connsiteX15" fmla="*/ 609600 w 1728474"/>
              <a:gd name="connsiteY15" fmla="*/ 951636 h 1094511"/>
              <a:gd name="connsiteX16" fmla="*/ 638175 w 1728474"/>
              <a:gd name="connsiteY16" fmla="*/ 970686 h 1094511"/>
              <a:gd name="connsiteX17" fmla="*/ 752475 w 1728474"/>
              <a:gd name="connsiteY17" fmla="*/ 999261 h 1094511"/>
              <a:gd name="connsiteX18" fmla="*/ 838200 w 1728474"/>
              <a:gd name="connsiteY18" fmla="*/ 1037361 h 1094511"/>
              <a:gd name="connsiteX19" fmla="*/ 895350 w 1728474"/>
              <a:gd name="connsiteY19" fmla="*/ 1056411 h 1094511"/>
              <a:gd name="connsiteX20" fmla="*/ 962025 w 1728474"/>
              <a:gd name="connsiteY20" fmla="*/ 1075461 h 1094511"/>
              <a:gd name="connsiteX21" fmla="*/ 1057275 w 1728474"/>
              <a:gd name="connsiteY21" fmla="*/ 1094511 h 1094511"/>
              <a:gd name="connsiteX22" fmla="*/ 1190625 w 1728474"/>
              <a:gd name="connsiteY22" fmla="*/ 1075461 h 1094511"/>
              <a:gd name="connsiteX23" fmla="*/ 1219200 w 1728474"/>
              <a:gd name="connsiteY23" fmla="*/ 1056411 h 1094511"/>
              <a:gd name="connsiteX24" fmla="*/ 1257300 w 1728474"/>
              <a:gd name="connsiteY24" fmla="*/ 1008786 h 1094511"/>
              <a:gd name="connsiteX25" fmla="*/ 1295400 w 1728474"/>
              <a:gd name="connsiteY25" fmla="*/ 951636 h 1094511"/>
              <a:gd name="connsiteX26" fmla="*/ 1323975 w 1728474"/>
              <a:gd name="connsiteY26" fmla="*/ 913536 h 1094511"/>
              <a:gd name="connsiteX27" fmla="*/ 1352550 w 1728474"/>
              <a:gd name="connsiteY27" fmla="*/ 837336 h 1094511"/>
              <a:gd name="connsiteX28" fmla="*/ 1371600 w 1728474"/>
              <a:gd name="connsiteY28" fmla="*/ 808761 h 1094511"/>
              <a:gd name="connsiteX29" fmla="*/ 1409700 w 1728474"/>
              <a:gd name="connsiteY29" fmla="*/ 732561 h 1094511"/>
              <a:gd name="connsiteX30" fmla="*/ 1438275 w 1728474"/>
              <a:gd name="connsiteY30" fmla="*/ 637311 h 1094511"/>
              <a:gd name="connsiteX31" fmla="*/ 1447800 w 1728474"/>
              <a:gd name="connsiteY31" fmla="*/ 608736 h 1094511"/>
              <a:gd name="connsiteX32" fmla="*/ 1466850 w 1728474"/>
              <a:gd name="connsiteY32" fmla="*/ 580161 h 1094511"/>
              <a:gd name="connsiteX33" fmla="*/ 1495425 w 1728474"/>
              <a:gd name="connsiteY33" fmla="*/ 542061 h 1094511"/>
              <a:gd name="connsiteX34" fmla="*/ 1552575 w 1728474"/>
              <a:gd name="connsiteY34" fmla="*/ 437286 h 1094511"/>
              <a:gd name="connsiteX35" fmla="*/ 1619250 w 1728474"/>
              <a:gd name="connsiteY35" fmla="*/ 294411 h 1094511"/>
              <a:gd name="connsiteX36" fmla="*/ 1628775 w 1728474"/>
              <a:gd name="connsiteY36" fmla="*/ 265836 h 1094511"/>
              <a:gd name="connsiteX37" fmla="*/ 1664804 w 1728474"/>
              <a:gd name="connsiteY37" fmla="*/ 25226 h 1094511"/>
              <a:gd name="connsiteX38" fmla="*/ 676275 w 1728474"/>
              <a:gd name="connsiteY38" fmla="*/ 8661 h 1094511"/>
              <a:gd name="connsiteX39" fmla="*/ 590550 w 1728474"/>
              <a:gd name="connsiteY39" fmla="*/ 37236 h 1094511"/>
              <a:gd name="connsiteX40" fmla="*/ 561975 w 1728474"/>
              <a:gd name="connsiteY40" fmla="*/ 46761 h 1094511"/>
              <a:gd name="connsiteX41" fmla="*/ 523875 w 1728474"/>
              <a:gd name="connsiteY41" fmla="*/ 56286 h 1094511"/>
              <a:gd name="connsiteX42" fmla="*/ 495300 w 1728474"/>
              <a:gd name="connsiteY42" fmla="*/ 65811 h 1094511"/>
              <a:gd name="connsiteX43" fmla="*/ 238125 w 1728474"/>
              <a:gd name="connsiteY43" fmla="*/ 75336 h 1094511"/>
              <a:gd name="connsiteX44" fmla="*/ 219075 w 1728474"/>
              <a:gd name="connsiteY44" fmla="*/ 132486 h 1094511"/>
              <a:gd name="connsiteX45" fmla="*/ 190500 w 1728474"/>
              <a:gd name="connsiteY45" fmla="*/ 189636 h 1094511"/>
              <a:gd name="connsiteX46" fmla="*/ 171450 w 1728474"/>
              <a:gd name="connsiteY46" fmla="*/ 284886 h 1094511"/>
              <a:gd name="connsiteX47" fmla="*/ 152400 w 1728474"/>
              <a:gd name="connsiteY47" fmla="*/ 313461 h 1094511"/>
              <a:gd name="connsiteX48" fmla="*/ 142875 w 1728474"/>
              <a:gd name="connsiteY48" fmla="*/ 342036 h 1094511"/>
              <a:gd name="connsiteX49" fmla="*/ 114300 w 1728474"/>
              <a:gd name="connsiteY49" fmla="*/ 361086 h 1094511"/>
              <a:gd name="connsiteX50" fmla="*/ 95250 w 1728474"/>
              <a:gd name="connsiteY50" fmla="*/ 389661 h 1094511"/>
              <a:gd name="connsiteX51" fmla="*/ 85725 w 1728474"/>
              <a:gd name="connsiteY51" fmla="*/ 418236 h 1094511"/>
              <a:gd name="connsiteX52" fmla="*/ 38100 w 1728474"/>
              <a:gd name="connsiteY52" fmla="*/ 475386 h 1094511"/>
              <a:gd name="connsiteX53" fmla="*/ 9525 w 1728474"/>
              <a:gd name="connsiteY53" fmla="*/ 484911 h 1094511"/>
              <a:gd name="connsiteX54" fmla="*/ 0 w 1728474"/>
              <a:gd name="connsiteY54" fmla="*/ 513486 h 1094511"/>
              <a:gd name="connsiteX0" fmla="*/ 0 w 1728474"/>
              <a:gd name="connsiteY0" fmla="*/ 513486 h 1094511"/>
              <a:gd name="connsiteX1" fmla="*/ 0 w 1728474"/>
              <a:gd name="connsiteY1" fmla="*/ 513486 h 1094511"/>
              <a:gd name="connsiteX2" fmla="*/ 66675 w 1728474"/>
              <a:gd name="connsiteY2" fmla="*/ 570636 h 1094511"/>
              <a:gd name="connsiteX3" fmla="*/ 85725 w 1728474"/>
              <a:gd name="connsiteY3" fmla="*/ 599211 h 1094511"/>
              <a:gd name="connsiteX4" fmla="*/ 142875 w 1728474"/>
              <a:gd name="connsiteY4" fmla="*/ 637311 h 1094511"/>
              <a:gd name="connsiteX5" fmla="*/ 171450 w 1728474"/>
              <a:gd name="connsiteY5" fmla="*/ 665886 h 1094511"/>
              <a:gd name="connsiteX6" fmla="*/ 228600 w 1728474"/>
              <a:gd name="connsiteY6" fmla="*/ 703986 h 1094511"/>
              <a:gd name="connsiteX7" fmla="*/ 247650 w 1728474"/>
              <a:gd name="connsiteY7" fmla="*/ 732561 h 1094511"/>
              <a:gd name="connsiteX8" fmla="*/ 276225 w 1728474"/>
              <a:gd name="connsiteY8" fmla="*/ 742086 h 1094511"/>
              <a:gd name="connsiteX9" fmla="*/ 333375 w 1728474"/>
              <a:gd name="connsiteY9" fmla="*/ 780186 h 1094511"/>
              <a:gd name="connsiteX10" fmla="*/ 361950 w 1728474"/>
              <a:gd name="connsiteY10" fmla="*/ 808761 h 1094511"/>
              <a:gd name="connsiteX11" fmla="*/ 419100 w 1728474"/>
              <a:gd name="connsiteY11" fmla="*/ 846861 h 1094511"/>
              <a:gd name="connsiteX12" fmla="*/ 476250 w 1728474"/>
              <a:gd name="connsiteY12" fmla="*/ 865911 h 1094511"/>
              <a:gd name="connsiteX13" fmla="*/ 523875 w 1728474"/>
              <a:gd name="connsiteY13" fmla="*/ 904011 h 1094511"/>
              <a:gd name="connsiteX14" fmla="*/ 581025 w 1728474"/>
              <a:gd name="connsiteY14" fmla="*/ 942111 h 1094511"/>
              <a:gd name="connsiteX15" fmla="*/ 609600 w 1728474"/>
              <a:gd name="connsiteY15" fmla="*/ 951636 h 1094511"/>
              <a:gd name="connsiteX16" fmla="*/ 638175 w 1728474"/>
              <a:gd name="connsiteY16" fmla="*/ 970686 h 1094511"/>
              <a:gd name="connsiteX17" fmla="*/ 752475 w 1728474"/>
              <a:gd name="connsiteY17" fmla="*/ 999261 h 1094511"/>
              <a:gd name="connsiteX18" fmla="*/ 838200 w 1728474"/>
              <a:gd name="connsiteY18" fmla="*/ 1037361 h 1094511"/>
              <a:gd name="connsiteX19" fmla="*/ 895350 w 1728474"/>
              <a:gd name="connsiteY19" fmla="*/ 1056411 h 1094511"/>
              <a:gd name="connsiteX20" fmla="*/ 962025 w 1728474"/>
              <a:gd name="connsiteY20" fmla="*/ 1075461 h 1094511"/>
              <a:gd name="connsiteX21" fmla="*/ 1057275 w 1728474"/>
              <a:gd name="connsiteY21" fmla="*/ 1094511 h 1094511"/>
              <a:gd name="connsiteX22" fmla="*/ 1190625 w 1728474"/>
              <a:gd name="connsiteY22" fmla="*/ 1075461 h 1094511"/>
              <a:gd name="connsiteX23" fmla="*/ 1219200 w 1728474"/>
              <a:gd name="connsiteY23" fmla="*/ 1056411 h 1094511"/>
              <a:gd name="connsiteX24" fmla="*/ 1257300 w 1728474"/>
              <a:gd name="connsiteY24" fmla="*/ 1008786 h 1094511"/>
              <a:gd name="connsiteX25" fmla="*/ 1295400 w 1728474"/>
              <a:gd name="connsiteY25" fmla="*/ 951636 h 1094511"/>
              <a:gd name="connsiteX26" fmla="*/ 1323975 w 1728474"/>
              <a:gd name="connsiteY26" fmla="*/ 913536 h 1094511"/>
              <a:gd name="connsiteX27" fmla="*/ 1352550 w 1728474"/>
              <a:gd name="connsiteY27" fmla="*/ 837336 h 1094511"/>
              <a:gd name="connsiteX28" fmla="*/ 1371600 w 1728474"/>
              <a:gd name="connsiteY28" fmla="*/ 808761 h 1094511"/>
              <a:gd name="connsiteX29" fmla="*/ 1409700 w 1728474"/>
              <a:gd name="connsiteY29" fmla="*/ 732561 h 1094511"/>
              <a:gd name="connsiteX30" fmla="*/ 1438275 w 1728474"/>
              <a:gd name="connsiteY30" fmla="*/ 637311 h 1094511"/>
              <a:gd name="connsiteX31" fmla="*/ 1447800 w 1728474"/>
              <a:gd name="connsiteY31" fmla="*/ 608736 h 1094511"/>
              <a:gd name="connsiteX32" fmla="*/ 1466850 w 1728474"/>
              <a:gd name="connsiteY32" fmla="*/ 580161 h 1094511"/>
              <a:gd name="connsiteX33" fmla="*/ 1495425 w 1728474"/>
              <a:gd name="connsiteY33" fmla="*/ 542061 h 1094511"/>
              <a:gd name="connsiteX34" fmla="*/ 1552575 w 1728474"/>
              <a:gd name="connsiteY34" fmla="*/ 437286 h 1094511"/>
              <a:gd name="connsiteX35" fmla="*/ 1619250 w 1728474"/>
              <a:gd name="connsiteY35" fmla="*/ 294411 h 1094511"/>
              <a:gd name="connsiteX36" fmla="*/ 1628775 w 1728474"/>
              <a:gd name="connsiteY36" fmla="*/ 265836 h 1094511"/>
              <a:gd name="connsiteX37" fmla="*/ 1664804 w 1728474"/>
              <a:gd name="connsiteY37" fmla="*/ 25226 h 1094511"/>
              <a:gd name="connsiteX38" fmla="*/ 676275 w 1728474"/>
              <a:gd name="connsiteY38" fmla="*/ 8661 h 1094511"/>
              <a:gd name="connsiteX39" fmla="*/ 590550 w 1728474"/>
              <a:gd name="connsiteY39" fmla="*/ 37236 h 1094511"/>
              <a:gd name="connsiteX40" fmla="*/ 523875 w 1728474"/>
              <a:gd name="connsiteY40" fmla="*/ 56286 h 1094511"/>
              <a:gd name="connsiteX41" fmla="*/ 495300 w 1728474"/>
              <a:gd name="connsiteY41" fmla="*/ 65811 h 1094511"/>
              <a:gd name="connsiteX42" fmla="*/ 238125 w 1728474"/>
              <a:gd name="connsiteY42" fmla="*/ 75336 h 1094511"/>
              <a:gd name="connsiteX43" fmla="*/ 219075 w 1728474"/>
              <a:gd name="connsiteY43" fmla="*/ 132486 h 1094511"/>
              <a:gd name="connsiteX44" fmla="*/ 190500 w 1728474"/>
              <a:gd name="connsiteY44" fmla="*/ 189636 h 1094511"/>
              <a:gd name="connsiteX45" fmla="*/ 171450 w 1728474"/>
              <a:gd name="connsiteY45" fmla="*/ 284886 h 1094511"/>
              <a:gd name="connsiteX46" fmla="*/ 152400 w 1728474"/>
              <a:gd name="connsiteY46" fmla="*/ 313461 h 1094511"/>
              <a:gd name="connsiteX47" fmla="*/ 142875 w 1728474"/>
              <a:gd name="connsiteY47" fmla="*/ 342036 h 1094511"/>
              <a:gd name="connsiteX48" fmla="*/ 114300 w 1728474"/>
              <a:gd name="connsiteY48" fmla="*/ 361086 h 1094511"/>
              <a:gd name="connsiteX49" fmla="*/ 95250 w 1728474"/>
              <a:gd name="connsiteY49" fmla="*/ 389661 h 1094511"/>
              <a:gd name="connsiteX50" fmla="*/ 85725 w 1728474"/>
              <a:gd name="connsiteY50" fmla="*/ 418236 h 1094511"/>
              <a:gd name="connsiteX51" fmla="*/ 38100 w 1728474"/>
              <a:gd name="connsiteY51" fmla="*/ 475386 h 1094511"/>
              <a:gd name="connsiteX52" fmla="*/ 9525 w 1728474"/>
              <a:gd name="connsiteY52" fmla="*/ 484911 h 1094511"/>
              <a:gd name="connsiteX53" fmla="*/ 0 w 1728474"/>
              <a:gd name="connsiteY53" fmla="*/ 513486 h 1094511"/>
              <a:gd name="connsiteX0" fmla="*/ 0 w 1728474"/>
              <a:gd name="connsiteY0" fmla="*/ 513486 h 1094511"/>
              <a:gd name="connsiteX1" fmla="*/ 0 w 1728474"/>
              <a:gd name="connsiteY1" fmla="*/ 513486 h 1094511"/>
              <a:gd name="connsiteX2" fmla="*/ 66675 w 1728474"/>
              <a:gd name="connsiteY2" fmla="*/ 570636 h 1094511"/>
              <a:gd name="connsiteX3" fmla="*/ 85725 w 1728474"/>
              <a:gd name="connsiteY3" fmla="*/ 599211 h 1094511"/>
              <a:gd name="connsiteX4" fmla="*/ 142875 w 1728474"/>
              <a:gd name="connsiteY4" fmla="*/ 637311 h 1094511"/>
              <a:gd name="connsiteX5" fmla="*/ 171450 w 1728474"/>
              <a:gd name="connsiteY5" fmla="*/ 665886 h 1094511"/>
              <a:gd name="connsiteX6" fmla="*/ 228600 w 1728474"/>
              <a:gd name="connsiteY6" fmla="*/ 703986 h 1094511"/>
              <a:gd name="connsiteX7" fmla="*/ 247650 w 1728474"/>
              <a:gd name="connsiteY7" fmla="*/ 732561 h 1094511"/>
              <a:gd name="connsiteX8" fmla="*/ 276225 w 1728474"/>
              <a:gd name="connsiteY8" fmla="*/ 742086 h 1094511"/>
              <a:gd name="connsiteX9" fmla="*/ 333375 w 1728474"/>
              <a:gd name="connsiteY9" fmla="*/ 780186 h 1094511"/>
              <a:gd name="connsiteX10" fmla="*/ 361950 w 1728474"/>
              <a:gd name="connsiteY10" fmla="*/ 808761 h 1094511"/>
              <a:gd name="connsiteX11" fmla="*/ 419100 w 1728474"/>
              <a:gd name="connsiteY11" fmla="*/ 846861 h 1094511"/>
              <a:gd name="connsiteX12" fmla="*/ 476250 w 1728474"/>
              <a:gd name="connsiteY12" fmla="*/ 865911 h 1094511"/>
              <a:gd name="connsiteX13" fmla="*/ 523875 w 1728474"/>
              <a:gd name="connsiteY13" fmla="*/ 904011 h 1094511"/>
              <a:gd name="connsiteX14" fmla="*/ 581025 w 1728474"/>
              <a:gd name="connsiteY14" fmla="*/ 942111 h 1094511"/>
              <a:gd name="connsiteX15" fmla="*/ 609600 w 1728474"/>
              <a:gd name="connsiteY15" fmla="*/ 951636 h 1094511"/>
              <a:gd name="connsiteX16" fmla="*/ 638175 w 1728474"/>
              <a:gd name="connsiteY16" fmla="*/ 970686 h 1094511"/>
              <a:gd name="connsiteX17" fmla="*/ 752475 w 1728474"/>
              <a:gd name="connsiteY17" fmla="*/ 999261 h 1094511"/>
              <a:gd name="connsiteX18" fmla="*/ 838200 w 1728474"/>
              <a:gd name="connsiteY18" fmla="*/ 1037361 h 1094511"/>
              <a:gd name="connsiteX19" fmla="*/ 895350 w 1728474"/>
              <a:gd name="connsiteY19" fmla="*/ 1056411 h 1094511"/>
              <a:gd name="connsiteX20" fmla="*/ 962025 w 1728474"/>
              <a:gd name="connsiteY20" fmla="*/ 1075461 h 1094511"/>
              <a:gd name="connsiteX21" fmla="*/ 1057275 w 1728474"/>
              <a:gd name="connsiteY21" fmla="*/ 1094511 h 1094511"/>
              <a:gd name="connsiteX22" fmla="*/ 1190625 w 1728474"/>
              <a:gd name="connsiteY22" fmla="*/ 1075461 h 1094511"/>
              <a:gd name="connsiteX23" fmla="*/ 1219200 w 1728474"/>
              <a:gd name="connsiteY23" fmla="*/ 1056411 h 1094511"/>
              <a:gd name="connsiteX24" fmla="*/ 1257300 w 1728474"/>
              <a:gd name="connsiteY24" fmla="*/ 1008786 h 1094511"/>
              <a:gd name="connsiteX25" fmla="*/ 1295400 w 1728474"/>
              <a:gd name="connsiteY25" fmla="*/ 951636 h 1094511"/>
              <a:gd name="connsiteX26" fmla="*/ 1323975 w 1728474"/>
              <a:gd name="connsiteY26" fmla="*/ 913536 h 1094511"/>
              <a:gd name="connsiteX27" fmla="*/ 1352550 w 1728474"/>
              <a:gd name="connsiteY27" fmla="*/ 837336 h 1094511"/>
              <a:gd name="connsiteX28" fmla="*/ 1371600 w 1728474"/>
              <a:gd name="connsiteY28" fmla="*/ 808761 h 1094511"/>
              <a:gd name="connsiteX29" fmla="*/ 1409700 w 1728474"/>
              <a:gd name="connsiteY29" fmla="*/ 732561 h 1094511"/>
              <a:gd name="connsiteX30" fmla="*/ 1438275 w 1728474"/>
              <a:gd name="connsiteY30" fmla="*/ 637311 h 1094511"/>
              <a:gd name="connsiteX31" fmla="*/ 1447800 w 1728474"/>
              <a:gd name="connsiteY31" fmla="*/ 608736 h 1094511"/>
              <a:gd name="connsiteX32" fmla="*/ 1466850 w 1728474"/>
              <a:gd name="connsiteY32" fmla="*/ 580161 h 1094511"/>
              <a:gd name="connsiteX33" fmla="*/ 1495425 w 1728474"/>
              <a:gd name="connsiteY33" fmla="*/ 542061 h 1094511"/>
              <a:gd name="connsiteX34" fmla="*/ 1552575 w 1728474"/>
              <a:gd name="connsiteY34" fmla="*/ 437286 h 1094511"/>
              <a:gd name="connsiteX35" fmla="*/ 1619250 w 1728474"/>
              <a:gd name="connsiteY35" fmla="*/ 294411 h 1094511"/>
              <a:gd name="connsiteX36" fmla="*/ 1628775 w 1728474"/>
              <a:gd name="connsiteY36" fmla="*/ 265836 h 1094511"/>
              <a:gd name="connsiteX37" fmla="*/ 1664804 w 1728474"/>
              <a:gd name="connsiteY37" fmla="*/ 25226 h 1094511"/>
              <a:gd name="connsiteX38" fmla="*/ 676275 w 1728474"/>
              <a:gd name="connsiteY38" fmla="*/ 8661 h 1094511"/>
              <a:gd name="connsiteX39" fmla="*/ 590550 w 1728474"/>
              <a:gd name="connsiteY39" fmla="*/ 37236 h 1094511"/>
              <a:gd name="connsiteX40" fmla="*/ 495300 w 1728474"/>
              <a:gd name="connsiteY40" fmla="*/ 65811 h 1094511"/>
              <a:gd name="connsiteX41" fmla="*/ 238125 w 1728474"/>
              <a:gd name="connsiteY41" fmla="*/ 75336 h 1094511"/>
              <a:gd name="connsiteX42" fmla="*/ 219075 w 1728474"/>
              <a:gd name="connsiteY42" fmla="*/ 132486 h 1094511"/>
              <a:gd name="connsiteX43" fmla="*/ 190500 w 1728474"/>
              <a:gd name="connsiteY43" fmla="*/ 189636 h 1094511"/>
              <a:gd name="connsiteX44" fmla="*/ 171450 w 1728474"/>
              <a:gd name="connsiteY44" fmla="*/ 284886 h 1094511"/>
              <a:gd name="connsiteX45" fmla="*/ 152400 w 1728474"/>
              <a:gd name="connsiteY45" fmla="*/ 313461 h 1094511"/>
              <a:gd name="connsiteX46" fmla="*/ 142875 w 1728474"/>
              <a:gd name="connsiteY46" fmla="*/ 342036 h 1094511"/>
              <a:gd name="connsiteX47" fmla="*/ 114300 w 1728474"/>
              <a:gd name="connsiteY47" fmla="*/ 361086 h 1094511"/>
              <a:gd name="connsiteX48" fmla="*/ 95250 w 1728474"/>
              <a:gd name="connsiteY48" fmla="*/ 389661 h 1094511"/>
              <a:gd name="connsiteX49" fmla="*/ 85725 w 1728474"/>
              <a:gd name="connsiteY49" fmla="*/ 418236 h 1094511"/>
              <a:gd name="connsiteX50" fmla="*/ 38100 w 1728474"/>
              <a:gd name="connsiteY50" fmla="*/ 475386 h 1094511"/>
              <a:gd name="connsiteX51" fmla="*/ 9525 w 1728474"/>
              <a:gd name="connsiteY51" fmla="*/ 484911 h 1094511"/>
              <a:gd name="connsiteX52" fmla="*/ 0 w 1728474"/>
              <a:gd name="connsiteY52" fmla="*/ 513486 h 1094511"/>
              <a:gd name="connsiteX0" fmla="*/ 0 w 1728474"/>
              <a:gd name="connsiteY0" fmla="*/ 515168 h 1096193"/>
              <a:gd name="connsiteX1" fmla="*/ 0 w 1728474"/>
              <a:gd name="connsiteY1" fmla="*/ 515168 h 1096193"/>
              <a:gd name="connsiteX2" fmla="*/ 66675 w 1728474"/>
              <a:gd name="connsiteY2" fmla="*/ 572318 h 1096193"/>
              <a:gd name="connsiteX3" fmla="*/ 85725 w 1728474"/>
              <a:gd name="connsiteY3" fmla="*/ 600893 h 1096193"/>
              <a:gd name="connsiteX4" fmla="*/ 142875 w 1728474"/>
              <a:gd name="connsiteY4" fmla="*/ 638993 h 1096193"/>
              <a:gd name="connsiteX5" fmla="*/ 171450 w 1728474"/>
              <a:gd name="connsiteY5" fmla="*/ 667568 h 1096193"/>
              <a:gd name="connsiteX6" fmla="*/ 228600 w 1728474"/>
              <a:gd name="connsiteY6" fmla="*/ 705668 h 1096193"/>
              <a:gd name="connsiteX7" fmla="*/ 247650 w 1728474"/>
              <a:gd name="connsiteY7" fmla="*/ 734243 h 1096193"/>
              <a:gd name="connsiteX8" fmla="*/ 276225 w 1728474"/>
              <a:gd name="connsiteY8" fmla="*/ 743768 h 1096193"/>
              <a:gd name="connsiteX9" fmla="*/ 333375 w 1728474"/>
              <a:gd name="connsiteY9" fmla="*/ 781868 h 1096193"/>
              <a:gd name="connsiteX10" fmla="*/ 361950 w 1728474"/>
              <a:gd name="connsiteY10" fmla="*/ 810443 h 1096193"/>
              <a:gd name="connsiteX11" fmla="*/ 419100 w 1728474"/>
              <a:gd name="connsiteY11" fmla="*/ 848543 h 1096193"/>
              <a:gd name="connsiteX12" fmla="*/ 476250 w 1728474"/>
              <a:gd name="connsiteY12" fmla="*/ 867593 h 1096193"/>
              <a:gd name="connsiteX13" fmla="*/ 523875 w 1728474"/>
              <a:gd name="connsiteY13" fmla="*/ 905693 h 1096193"/>
              <a:gd name="connsiteX14" fmla="*/ 581025 w 1728474"/>
              <a:gd name="connsiteY14" fmla="*/ 943793 h 1096193"/>
              <a:gd name="connsiteX15" fmla="*/ 609600 w 1728474"/>
              <a:gd name="connsiteY15" fmla="*/ 953318 h 1096193"/>
              <a:gd name="connsiteX16" fmla="*/ 638175 w 1728474"/>
              <a:gd name="connsiteY16" fmla="*/ 972368 h 1096193"/>
              <a:gd name="connsiteX17" fmla="*/ 752475 w 1728474"/>
              <a:gd name="connsiteY17" fmla="*/ 1000943 h 1096193"/>
              <a:gd name="connsiteX18" fmla="*/ 838200 w 1728474"/>
              <a:gd name="connsiteY18" fmla="*/ 1039043 h 1096193"/>
              <a:gd name="connsiteX19" fmla="*/ 895350 w 1728474"/>
              <a:gd name="connsiteY19" fmla="*/ 1058093 h 1096193"/>
              <a:gd name="connsiteX20" fmla="*/ 962025 w 1728474"/>
              <a:gd name="connsiteY20" fmla="*/ 1077143 h 1096193"/>
              <a:gd name="connsiteX21" fmla="*/ 1057275 w 1728474"/>
              <a:gd name="connsiteY21" fmla="*/ 1096193 h 1096193"/>
              <a:gd name="connsiteX22" fmla="*/ 1190625 w 1728474"/>
              <a:gd name="connsiteY22" fmla="*/ 1077143 h 1096193"/>
              <a:gd name="connsiteX23" fmla="*/ 1219200 w 1728474"/>
              <a:gd name="connsiteY23" fmla="*/ 1058093 h 1096193"/>
              <a:gd name="connsiteX24" fmla="*/ 1257300 w 1728474"/>
              <a:gd name="connsiteY24" fmla="*/ 1010468 h 1096193"/>
              <a:gd name="connsiteX25" fmla="*/ 1295400 w 1728474"/>
              <a:gd name="connsiteY25" fmla="*/ 953318 h 1096193"/>
              <a:gd name="connsiteX26" fmla="*/ 1323975 w 1728474"/>
              <a:gd name="connsiteY26" fmla="*/ 915218 h 1096193"/>
              <a:gd name="connsiteX27" fmla="*/ 1352550 w 1728474"/>
              <a:gd name="connsiteY27" fmla="*/ 839018 h 1096193"/>
              <a:gd name="connsiteX28" fmla="*/ 1371600 w 1728474"/>
              <a:gd name="connsiteY28" fmla="*/ 810443 h 1096193"/>
              <a:gd name="connsiteX29" fmla="*/ 1409700 w 1728474"/>
              <a:gd name="connsiteY29" fmla="*/ 734243 h 1096193"/>
              <a:gd name="connsiteX30" fmla="*/ 1438275 w 1728474"/>
              <a:gd name="connsiteY30" fmla="*/ 638993 h 1096193"/>
              <a:gd name="connsiteX31" fmla="*/ 1447800 w 1728474"/>
              <a:gd name="connsiteY31" fmla="*/ 610418 h 1096193"/>
              <a:gd name="connsiteX32" fmla="*/ 1466850 w 1728474"/>
              <a:gd name="connsiteY32" fmla="*/ 581843 h 1096193"/>
              <a:gd name="connsiteX33" fmla="*/ 1495425 w 1728474"/>
              <a:gd name="connsiteY33" fmla="*/ 543743 h 1096193"/>
              <a:gd name="connsiteX34" fmla="*/ 1552575 w 1728474"/>
              <a:gd name="connsiteY34" fmla="*/ 438968 h 1096193"/>
              <a:gd name="connsiteX35" fmla="*/ 1619250 w 1728474"/>
              <a:gd name="connsiteY35" fmla="*/ 296093 h 1096193"/>
              <a:gd name="connsiteX36" fmla="*/ 1628775 w 1728474"/>
              <a:gd name="connsiteY36" fmla="*/ 267518 h 1096193"/>
              <a:gd name="connsiteX37" fmla="*/ 1664804 w 1728474"/>
              <a:gd name="connsiteY37" fmla="*/ 26908 h 1096193"/>
              <a:gd name="connsiteX38" fmla="*/ 676275 w 1728474"/>
              <a:gd name="connsiteY38" fmla="*/ 10343 h 1096193"/>
              <a:gd name="connsiteX39" fmla="*/ 495300 w 1728474"/>
              <a:gd name="connsiteY39" fmla="*/ 67493 h 1096193"/>
              <a:gd name="connsiteX40" fmla="*/ 238125 w 1728474"/>
              <a:gd name="connsiteY40" fmla="*/ 77018 h 1096193"/>
              <a:gd name="connsiteX41" fmla="*/ 219075 w 1728474"/>
              <a:gd name="connsiteY41" fmla="*/ 134168 h 1096193"/>
              <a:gd name="connsiteX42" fmla="*/ 190500 w 1728474"/>
              <a:gd name="connsiteY42" fmla="*/ 191318 h 1096193"/>
              <a:gd name="connsiteX43" fmla="*/ 171450 w 1728474"/>
              <a:gd name="connsiteY43" fmla="*/ 286568 h 1096193"/>
              <a:gd name="connsiteX44" fmla="*/ 152400 w 1728474"/>
              <a:gd name="connsiteY44" fmla="*/ 315143 h 1096193"/>
              <a:gd name="connsiteX45" fmla="*/ 142875 w 1728474"/>
              <a:gd name="connsiteY45" fmla="*/ 343718 h 1096193"/>
              <a:gd name="connsiteX46" fmla="*/ 114300 w 1728474"/>
              <a:gd name="connsiteY46" fmla="*/ 362768 h 1096193"/>
              <a:gd name="connsiteX47" fmla="*/ 95250 w 1728474"/>
              <a:gd name="connsiteY47" fmla="*/ 391343 h 1096193"/>
              <a:gd name="connsiteX48" fmla="*/ 85725 w 1728474"/>
              <a:gd name="connsiteY48" fmla="*/ 419918 h 1096193"/>
              <a:gd name="connsiteX49" fmla="*/ 38100 w 1728474"/>
              <a:gd name="connsiteY49" fmla="*/ 477068 h 1096193"/>
              <a:gd name="connsiteX50" fmla="*/ 9525 w 1728474"/>
              <a:gd name="connsiteY50" fmla="*/ 486593 h 1096193"/>
              <a:gd name="connsiteX51" fmla="*/ 0 w 1728474"/>
              <a:gd name="connsiteY51" fmla="*/ 515168 h 1096193"/>
              <a:gd name="connsiteX0" fmla="*/ 0 w 1728474"/>
              <a:gd name="connsiteY0" fmla="*/ 513215 h 1094240"/>
              <a:gd name="connsiteX1" fmla="*/ 0 w 1728474"/>
              <a:gd name="connsiteY1" fmla="*/ 513215 h 1094240"/>
              <a:gd name="connsiteX2" fmla="*/ 66675 w 1728474"/>
              <a:gd name="connsiteY2" fmla="*/ 570365 h 1094240"/>
              <a:gd name="connsiteX3" fmla="*/ 85725 w 1728474"/>
              <a:gd name="connsiteY3" fmla="*/ 598940 h 1094240"/>
              <a:gd name="connsiteX4" fmla="*/ 142875 w 1728474"/>
              <a:gd name="connsiteY4" fmla="*/ 637040 h 1094240"/>
              <a:gd name="connsiteX5" fmla="*/ 171450 w 1728474"/>
              <a:gd name="connsiteY5" fmla="*/ 665615 h 1094240"/>
              <a:gd name="connsiteX6" fmla="*/ 228600 w 1728474"/>
              <a:gd name="connsiteY6" fmla="*/ 703715 h 1094240"/>
              <a:gd name="connsiteX7" fmla="*/ 247650 w 1728474"/>
              <a:gd name="connsiteY7" fmla="*/ 732290 h 1094240"/>
              <a:gd name="connsiteX8" fmla="*/ 276225 w 1728474"/>
              <a:gd name="connsiteY8" fmla="*/ 741815 h 1094240"/>
              <a:gd name="connsiteX9" fmla="*/ 333375 w 1728474"/>
              <a:gd name="connsiteY9" fmla="*/ 779915 h 1094240"/>
              <a:gd name="connsiteX10" fmla="*/ 361950 w 1728474"/>
              <a:gd name="connsiteY10" fmla="*/ 808490 h 1094240"/>
              <a:gd name="connsiteX11" fmla="*/ 419100 w 1728474"/>
              <a:gd name="connsiteY11" fmla="*/ 846590 h 1094240"/>
              <a:gd name="connsiteX12" fmla="*/ 476250 w 1728474"/>
              <a:gd name="connsiteY12" fmla="*/ 865640 h 1094240"/>
              <a:gd name="connsiteX13" fmla="*/ 523875 w 1728474"/>
              <a:gd name="connsiteY13" fmla="*/ 903740 h 1094240"/>
              <a:gd name="connsiteX14" fmla="*/ 581025 w 1728474"/>
              <a:gd name="connsiteY14" fmla="*/ 941840 h 1094240"/>
              <a:gd name="connsiteX15" fmla="*/ 609600 w 1728474"/>
              <a:gd name="connsiteY15" fmla="*/ 951365 h 1094240"/>
              <a:gd name="connsiteX16" fmla="*/ 638175 w 1728474"/>
              <a:gd name="connsiteY16" fmla="*/ 970415 h 1094240"/>
              <a:gd name="connsiteX17" fmla="*/ 752475 w 1728474"/>
              <a:gd name="connsiteY17" fmla="*/ 998990 h 1094240"/>
              <a:gd name="connsiteX18" fmla="*/ 838200 w 1728474"/>
              <a:gd name="connsiteY18" fmla="*/ 1037090 h 1094240"/>
              <a:gd name="connsiteX19" fmla="*/ 895350 w 1728474"/>
              <a:gd name="connsiteY19" fmla="*/ 1056140 h 1094240"/>
              <a:gd name="connsiteX20" fmla="*/ 962025 w 1728474"/>
              <a:gd name="connsiteY20" fmla="*/ 1075190 h 1094240"/>
              <a:gd name="connsiteX21" fmla="*/ 1057275 w 1728474"/>
              <a:gd name="connsiteY21" fmla="*/ 1094240 h 1094240"/>
              <a:gd name="connsiteX22" fmla="*/ 1190625 w 1728474"/>
              <a:gd name="connsiteY22" fmla="*/ 1075190 h 1094240"/>
              <a:gd name="connsiteX23" fmla="*/ 1219200 w 1728474"/>
              <a:gd name="connsiteY23" fmla="*/ 1056140 h 1094240"/>
              <a:gd name="connsiteX24" fmla="*/ 1257300 w 1728474"/>
              <a:gd name="connsiteY24" fmla="*/ 1008515 h 1094240"/>
              <a:gd name="connsiteX25" fmla="*/ 1295400 w 1728474"/>
              <a:gd name="connsiteY25" fmla="*/ 951365 h 1094240"/>
              <a:gd name="connsiteX26" fmla="*/ 1323975 w 1728474"/>
              <a:gd name="connsiteY26" fmla="*/ 913265 h 1094240"/>
              <a:gd name="connsiteX27" fmla="*/ 1352550 w 1728474"/>
              <a:gd name="connsiteY27" fmla="*/ 837065 h 1094240"/>
              <a:gd name="connsiteX28" fmla="*/ 1371600 w 1728474"/>
              <a:gd name="connsiteY28" fmla="*/ 808490 h 1094240"/>
              <a:gd name="connsiteX29" fmla="*/ 1409700 w 1728474"/>
              <a:gd name="connsiteY29" fmla="*/ 732290 h 1094240"/>
              <a:gd name="connsiteX30" fmla="*/ 1438275 w 1728474"/>
              <a:gd name="connsiteY30" fmla="*/ 637040 h 1094240"/>
              <a:gd name="connsiteX31" fmla="*/ 1447800 w 1728474"/>
              <a:gd name="connsiteY31" fmla="*/ 608465 h 1094240"/>
              <a:gd name="connsiteX32" fmla="*/ 1466850 w 1728474"/>
              <a:gd name="connsiteY32" fmla="*/ 579890 h 1094240"/>
              <a:gd name="connsiteX33" fmla="*/ 1495425 w 1728474"/>
              <a:gd name="connsiteY33" fmla="*/ 541790 h 1094240"/>
              <a:gd name="connsiteX34" fmla="*/ 1552575 w 1728474"/>
              <a:gd name="connsiteY34" fmla="*/ 437015 h 1094240"/>
              <a:gd name="connsiteX35" fmla="*/ 1619250 w 1728474"/>
              <a:gd name="connsiteY35" fmla="*/ 294140 h 1094240"/>
              <a:gd name="connsiteX36" fmla="*/ 1628775 w 1728474"/>
              <a:gd name="connsiteY36" fmla="*/ 265565 h 1094240"/>
              <a:gd name="connsiteX37" fmla="*/ 1664804 w 1728474"/>
              <a:gd name="connsiteY37" fmla="*/ 24955 h 1094240"/>
              <a:gd name="connsiteX38" fmla="*/ 676275 w 1728474"/>
              <a:gd name="connsiteY38" fmla="*/ 8390 h 1094240"/>
              <a:gd name="connsiteX39" fmla="*/ 490537 w 1728474"/>
              <a:gd name="connsiteY39" fmla="*/ 32202 h 1094240"/>
              <a:gd name="connsiteX40" fmla="*/ 238125 w 1728474"/>
              <a:gd name="connsiteY40" fmla="*/ 75065 h 1094240"/>
              <a:gd name="connsiteX41" fmla="*/ 219075 w 1728474"/>
              <a:gd name="connsiteY41" fmla="*/ 132215 h 1094240"/>
              <a:gd name="connsiteX42" fmla="*/ 190500 w 1728474"/>
              <a:gd name="connsiteY42" fmla="*/ 189365 h 1094240"/>
              <a:gd name="connsiteX43" fmla="*/ 171450 w 1728474"/>
              <a:gd name="connsiteY43" fmla="*/ 284615 h 1094240"/>
              <a:gd name="connsiteX44" fmla="*/ 152400 w 1728474"/>
              <a:gd name="connsiteY44" fmla="*/ 313190 h 1094240"/>
              <a:gd name="connsiteX45" fmla="*/ 142875 w 1728474"/>
              <a:gd name="connsiteY45" fmla="*/ 341765 h 1094240"/>
              <a:gd name="connsiteX46" fmla="*/ 114300 w 1728474"/>
              <a:gd name="connsiteY46" fmla="*/ 360815 h 1094240"/>
              <a:gd name="connsiteX47" fmla="*/ 95250 w 1728474"/>
              <a:gd name="connsiteY47" fmla="*/ 389390 h 1094240"/>
              <a:gd name="connsiteX48" fmla="*/ 85725 w 1728474"/>
              <a:gd name="connsiteY48" fmla="*/ 417965 h 1094240"/>
              <a:gd name="connsiteX49" fmla="*/ 38100 w 1728474"/>
              <a:gd name="connsiteY49" fmla="*/ 475115 h 1094240"/>
              <a:gd name="connsiteX50" fmla="*/ 9525 w 1728474"/>
              <a:gd name="connsiteY50" fmla="*/ 484640 h 1094240"/>
              <a:gd name="connsiteX51" fmla="*/ 0 w 1728474"/>
              <a:gd name="connsiteY51" fmla="*/ 513215 h 1094240"/>
              <a:gd name="connsiteX0" fmla="*/ 0 w 1728474"/>
              <a:gd name="connsiteY0" fmla="*/ 513215 h 1094240"/>
              <a:gd name="connsiteX1" fmla="*/ 0 w 1728474"/>
              <a:gd name="connsiteY1" fmla="*/ 513215 h 1094240"/>
              <a:gd name="connsiteX2" fmla="*/ 66675 w 1728474"/>
              <a:gd name="connsiteY2" fmla="*/ 570365 h 1094240"/>
              <a:gd name="connsiteX3" fmla="*/ 85725 w 1728474"/>
              <a:gd name="connsiteY3" fmla="*/ 598940 h 1094240"/>
              <a:gd name="connsiteX4" fmla="*/ 142875 w 1728474"/>
              <a:gd name="connsiteY4" fmla="*/ 637040 h 1094240"/>
              <a:gd name="connsiteX5" fmla="*/ 171450 w 1728474"/>
              <a:gd name="connsiteY5" fmla="*/ 665615 h 1094240"/>
              <a:gd name="connsiteX6" fmla="*/ 228600 w 1728474"/>
              <a:gd name="connsiteY6" fmla="*/ 703715 h 1094240"/>
              <a:gd name="connsiteX7" fmla="*/ 247650 w 1728474"/>
              <a:gd name="connsiteY7" fmla="*/ 732290 h 1094240"/>
              <a:gd name="connsiteX8" fmla="*/ 276225 w 1728474"/>
              <a:gd name="connsiteY8" fmla="*/ 741815 h 1094240"/>
              <a:gd name="connsiteX9" fmla="*/ 333375 w 1728474"/>
              <a:gd name="connsiteY9" fmla="*/ 779915 h 1094240"/>
              <a:gd name="connsiteX10" fmla="*/ 361950 w 1728474"/>
              <a:gd name="connsiteY10" fmla="*/ 808490 h 1094240"/>
              <a:gd name="connsiteX11" fmla="*/ 419100 w 1728474"/>
              <a:gd name="connsiteY11" fmla="*/ 846590 h 1094240"/>
              <a:gd name="connsiteX12" fmla="*/ 476250 w 1728474"/>
              <a:gd name="connsiteY12" fmla="*/ 865640 h 1094240"/>
              <a:gd name="connsiteX13" fmla="*/ 523875 w 1728474"/>
              <a:gd name="connsiteY13" fmla="*/ 903740 h 1094240"/>
              <a:gd name="connsiteX14" fmla="*/ 581025 w 1728474"/>
              <a:gd name="connsiteY14" fmla="*/ 941840 h 1094240"/>
              <a:gd name="connsiteX15" fmla="*/ 609600 w 1728474"/>
              <a:gd name="connsiteY15" fmla="*/ 951365 h 1094240"/>
              <a:gd name="connsiteX16" fmla="*/ 638175 w 1728474"/>
              <a:gd name="connsiteY16" fmla="*/ 970415 h 1094240"/>
              <a:gd name="connsiteX17" fmla="*/ 752475 w 1728474"/>
              <a:gd name="connsiteY17" fmla="*/ 998990 h 1094240"/>
              <a:gd name="connsiteX18" fmla="*/ 838200 w 1728474"/>
              <a:gd name="connsiteY18" fmla="*/ 1037090 h 1094240"/>
              <a:gd name="connsiteX19" fmla="*/ 895350 w 1728474"/>
              <a:gd name="connsiteY19" fmla="*/ 1056140 h 1094240"/>
              <a:gd name="connsiteX20" fmla="*/ 962025 w 1728474"/>
              <a:gd name="connsiteY20" fmla="*/ 1075190 h 1094240"/>
              <a:gd name="connsiteX21" fmla="*/ 1057275 w 1728474"/>
              <a:gd name="connsiteY21" fmla="*/ 1094240 h 1094240"/>
              <a:gd name="connsiteX22" fmla="*/ 1190625 w 1728474"/>
              <a:gd name="connsiteY22" fmla="*/ 1075190 h 1094240"/>
              <a:gd name="connsiteX23" fmla="*/ 1219200 w 1728474"/>
              <a:gd name="connsiteY23" fmla="*/ 1056140 h 1094240"/>
              <a:gd name="connsiteX24" fmla="*/ 1257300 w 1728474"/>
              <a:gd name="connsiteY24" fmla="*/ 1008515 h 1094240"/>
              <a:gd name="connsiteX25" fmla="*/ 1295400 w 1728474"/>
              <a:gd name="connsiteY25" fmla="*/ 951365 h 1094240"/>
              <a:gd name="connsiteX26" fmla="*/ 1323975 w 1728474"/>
              <a:gd name="connsiteY26" fmla="*/ 913265 h 1094240"/>
              <a:gd name="connsiteX27" fmla="*/ 1352550 w 1728474"/>
              <a:gd name="connsiteY27" fmla="*/ 837065 h 1094240"/>
              <a:gd name="connsiteX28" fmla="*/ 1371600 w 1728474"/>
              <a:gd name="connsiteY28" fmla="*/ 808490 h 1094240"/>
              <a:gd name="connsiteX29" fmla="*/ 1409700 w 1728474"/>
              <a:gd name="connsiteY29" fmla="*/ 732290 h 1094240"/>
              <a:gd name="connsiteX30" fmla="*/ 1438275 w 1728474"/>
              <a:gd name="connsiteY30" fmla="*/ 637040 h 1094240"/>
              <a:gd name="connsiteX31" fmla="*/ 1447800 w 1728474"/>
              <a:gd name="connsiteY31" fmla="*/ 608465 h 1094240"/>
              <a:gd name="connsiteX32" fmla="*/ 1466850 w 1728474"/>
              <a:gd name="connsiteY32" fmla="*/ 579890 h 1094240"/>
              <a:gd name="connsiteX33" fmla="*/ 1495425 w 1728474"/>
              <a:gd name="connsiteY33" fmla="*/ 541790 h 1094240"/>
              <a:gd name="connsiteX34" fmla="*/ 1552575 w 1728474"/>
              <a:gd name="connsiteY34" fmla="*/ 437015 h 1094240"/>
              <a:gd name="connsiteX35" fmla="*/ 1619250 w 1728474"/>
              <a:gd name="connsiteY35" fmla="*/ 294140 h 1094240"/>
              <a:gd name="connsiteX36" fmla="*/ 1628775 w 1728474"/>
              <a:gd name="connsiteY36" fmla="*/ 265565 h 1094240"/>
              <a:gd name="connsiteX37" fmla="*/ 1664804 w 1728474"/>
              <a:gd name="connsiteY37" fmla="*/ 24955 h 1094240"/>
              <a:gd name="connsiteX38" fmla="*/ 676275 w 1728474"/>
              <a:gd name="connsiteY38" fmla="*/ 8390 h 1094240"/>
              <a:gd name="connsiteX39" fmla="*/ 490537 w 1728474"/>
              <a:gd name="connsiteY39" fmla="*/ 32202 h 1094240"/>
              <a:gd name="connsiteX40" fmla="*/ 238125 w 1728474"/>
              <a:gd name="connsiteY40" fmla="*/ 75065 h 1094240"/>
              <a:gd name="connsiteX41" fmla="*/ 219075 w 1728474"/>
              <a:gd name="connsiteY41" fmla="*/ 132215 h 1094240"/>
              <a:gd name="connsiteX42" fmla="*/ 190500 w 1728474"/>
              <a:gd name="connsiteY42" fmla="*/ 189365 h 1094240"/>
              <a:gd name="connsiteX43" fmla="*/ 171450 w 1728474"/>
              <a:gd name="connsiteY43" fmla="*/ 284615 h 1094240"/>
              <a:gd name="connsiteX44" fmla="*/ 152400 w 1728474"/>
              <a:gd name="connsiteY44" fmla="*/ 313190 h 1094240"/>
              <a:gd name="connsiteX45" fmla="*/ 142875 w 1728474"/>
              <a:gd name="connsiteY45" fmla="*/ 341765 h 1094240"/>
              <a:gd name="connsiteX46" fmla="*/ 95250 w 1728474"/>
              <a:gd name="connsiteY46" fmla="*/ 389390 h 1094240"/>
              <a:gd name="connsiteX47" fmla="*/ 85725 w 1728474"/>
              <a:gd name="connsiteY47" fmla="*/ 417965 h 1094240"/>
              <a:gd name="connsiteX48" fmla="*/ 38100 w 1728474"/>
              <a:gd name="connsiteY48" fmla="*/ 475115 h 1094240"/>
              <a:gd name="connsiteX49" fmla="*/ 9525 w 1728474"/>
              <a:gd name="connsiteY49" fmla="*/ 484640 h 1094240"/>
              <a:gd name="connsiteX50" fmla="*/ 0 w 1728474"/>
              <a:gd name="connsiteY50" fmla="*/ 513215 h 1094240"/>
              <a:gd name="connsiteX0" fmla="*/ 0 w 1728474"/>
              <a:gd name="connsiteY0" fmla="*/ 513215 h 1094240"/>
              <a:gd name="connsiteX1" fmla="*/ 0 w 1728474"/>
              <a:gd name="connsiteY1" fmla="*/ 513215 h 1094240"/>
              <a:gd name="connsiteX2" fmla="*/ 66675 w 1728474"/>
              <a:gd name="connsiteY2" fmla="*/ 570365 h 1094240"/>
              <a:gd name="connsiteX3" fmla="*/ 85725 w 1728474"/>
              <a:gd name="connsiteY3" fmla="*/ 598940 h 1094240"/>
              <a:gd name="connsiteX4" fmla="*/ 142875 w 1728474"/>
              <a:gd name="connsiteY4" fmla="*/ 637040 h 1094240"/>
              <a:gd name="connsiteX5" fmla="*/ 171450 w 1728474"/>
              <a:gd name="connsiteY5" fmla="*/ 665615 h 1094240"/>
              <a:gd name="connsiteX6" fmla="*/ 228600 w 1728474"/>
              <a:gd name="connsiteY6" fmla="*/ 703715 h 1094240"/>
              <a:gd name="connsiteX7" fmla="*/ 247650 w 1728474"/>
              <a:gd name="connsiteY7" fmla="*/ 732290 h 1094240"/>
              <a:gd name="connsiteX8" fmla="*/ 276225 w 1728474"/>
              <a:gd name="connsiteY8" fmla="*/ 741815 h 1094240"/>
              <a:gd name="connsiteX9" fmla="*/ 333375 w 1728474"/>
              <a:gd name="connsiteY9" fmla="*/ 779915 h 1094240"/>
              <a:gd name="connsiteX10" fmla="*/ 361950 w 1728474"/>
              <a:gd name="connsiteY10" fmla="*/ 808490 h 1094240"/>
              <a:gd name="connsiteX11" fmla="*/ 419100 w 1728474"/>
              <a:gd name="connsiteY11" fmla="*/ 846590 h 1094240"/>
              <a:gd name="connsiteX12" fmla="*/ 476250 w 1728474"/>
              <a:gd name="connsiteY12" fmla="*/ 865640 h 1094240"/>
              <a:gd name="connsiteX13" fmla="*/ 523875 w 1728474"/>
              <a:gd name="connsiteY13" fmla="*/ 903740 h 1094240"/>
              <a:gd name="connsiteX14" fmla="*/ 581025 w 1728474"/>
              <a:gd name="connsiteY14" fmla="*/ 941840 h 1094240"/>
              <a:gd name="connsiteX15" fmla="*/ 609600 w 1728474"/>
              <a:gd name="connsiteY15" fmla="*/ 951365 h 1094240"/>
              <a:gd name="connsiteX16" fmla="*/ 638175 w 1728474"/>
              <a:gd name="connsiteY16" fmla="*/ 970415 h 1094240"/>
              <a:gd name="connsiteX17" fmla="*/ 752475 w 1728474"/>
              <a:gd name="connsiteY17" fmla="*/ 998990 h 1094240"/>
              <a:gd name="connsiteX18" fmla="*/ 838200 w 1728474"/>
              <a:gd name="connsiteY18" fmla="*/ 1037090 h 1094240"/>
              <a:gd name="connsiteX19" fmla="*/ 895350 w 1728474"/>
              <a:gd name="connsiteY19" fmla="*/ 1056140 h 1094240"/>
              <a:gd name="connsiteX20" fmla="*/ 962025 w 1728474"/>
              <a:gd name="connsiteY20" fmla="*/ 1075190 h 1094240"/>
              <a:gd name="connsiteX21" fmla="*/ 1057275 w 1728474"/>
              <a:gd name="connsiteY21" fmla="*/ 1094240 h 1094240"/>
              <a:gd name="connsiteX22" fmla="*/ 1190625 w 1728474"/>
              <a:gd name="connsiteY22" fmla="*/ 1075190 h 1094240"/>
              <a:gd name="connsiteX23" fmla="*/ 1219200 w 1728474"/>
              <a:gd name="connsiteY23" fmla="*/ 1056140 h 1094240"/>
              <a:gd name="connsiteX24" fmla="*/ 1257300 w 1728474"/>
              <a:gd name="connsiteY24" fmla="*/ 1008515 h 1094240"/>
              <a:gd name="connsiteX25" fmla="*/ 1295400 w 1728474"/>
              <a:gd name="connsiteY25" fmla="*/ 951365 h 1094240"/>
              <a:gd name="connsiteX26" fmla="*/ 1323975 w 1728474"/>
              <a:gd name="connsiteY26" fmla="*/ 913265 h 1094240"/>
              <a:gd name="connsiteX27" fmla="*/ 1352550 w 1728474"/>
              <a:gd name="connsiteY27" fmla="*/ 837065 h 1094240"/>
              <a:gd name="connsiteX28" fmla="*/ 1371600 w 1728474"/>
              <a:gd name="connsiteY28" fmla="*/ 808490 h 1094240"/>
              <a:gd name="connsiteX29" fmla="*/ 1409700 w 1728474"/>
              <a:gd name="connsiteY29" fmla="*/ 732290 h 1094240"/>
              <a:gd name="connsiteX30" fmla="*/ 1438275 w 1728474"/>
              <a:gd name="connsiteY30" fmla="*/ 637040 h 1094240"/>
              <a:gd name="connsiteX31" fmla="*/ 1447800 w 1728474"/>
              <a:gd name="connsiteY31" fmla="*/ 608465 h 1094240"/>
              <a:gd name="connsiteX32" fmla="*/ 1466850 w 1728474"/>
              <a:gd name="connsiteY32" fmla="*/ 579890 h 1094240"/>
              <a:gd name="connsiteX33" fmla="*/ 1495425 w 1728474"/>
              <a:gd name="connsiteY33" fmla="*/ 541790 h 1094240"/>
              <a:gd name="connsiteX34" fmla="*/ 1552575 w 1728474"/>
              <a:gd name="connsiteY34" fmla="*/ 437015 h 1094240"/>
              <a:gd name="connsiteX35" fmla="*/ 1619250 w 1728474"/>
              <a:gd name="connsiteY35" fmla="*/ 294140 h 1094240"/>
              <a:gd name="connsiteX36" fmla="*/ 1628775 w 1728474"/>
              <a:gd name="connsiteY36" fmla="*/ 265565 h 1094240"/>
              <a:gd name="connsiteX37" fmla="*/ 1664804 w 1728474"/>
              <a:gd name="connsiteY37" fmla="*/ 24955 h 1094240"/>
              <a:gd name="connsiteX38" fmla="*/ 676275 w 1728474"/>
              <a:gd name="connsiteY38" fmla="*/ 8390 h 1094240"/>
              <a:gd name="connsiteX39" fmla="*/ 490537 w 1728474"/>
              <a:gd name="connsiteY39" fmla="*/ 32202 h 1094240"/>
              <a:gd name="connsiteX40" fmla="*/ 238125 w 1728474"/>
              <a:gd name="connsiteY40" fmla="*/ 75065 h 1094240"/>
              <a:gd name="connsiteX41" fmla="*/ 219075 w 1728474"/>
              <a:gd name="connsiteY41" fmla="*/ 132215 h 1094240"/>
              <a:gd name="connsiteX42" fmla="*/ 190500 w 1728474"/>
              <a:gd name="connsiteY42" fmla="*/ 189365 h 1094240"/>
              <a:gd name="connsiteX43" fmla="*/ 171450 w 1728474"/>
              <a:gd name="connsiteY43" fmla="*/ 284615 h 1094240"/>
              <a:gd name="connsiteX44" fmla="*/ 152400 w 1728474"/>
              <a:gd name="connsiteY44" fmla="*/ 313190 h 1094240"/>
              <a:gd name="connsiteX45" fmla="*/ 142875 w 1728474"/>
              <a:gd name="connsiteY45" fmla="*/ 341765 h 1094240"/>
              <a:gd name="connsiteX46" fmla="*/ 85725 w 1728474"/>
              <a:gd name="connsiteY46" fmla="*/ 417965 h 1094240"/>
              <a:gd name="connsiteX47" fmla="*/ 38100 w 1728474"/>
              <a:gd name="connsiteY47" fmla="*/ 475115 h 1094240"/>
              <a:gd name="connsiteX48" fmla="*/ 9525 w 1728474"/>
              <a:gd name="connsiteY48" fmla="*/ 484640 h 1094240"/>
              <a:gd name="connsiteX49" fmla="*/ 0 w 1728474"/>
              <a:gd name="connsiteY49" fmla="*/ 513215 h 1094240"/>
              <a:gd name="connsiteX0" fmla="*/ 0 w 1728474"/>
              <a:gd name="connsiteY0" fmla="*/ 513215 h 1094240"/>
              <a:gd name="connsiteX1" fmla="*/ 0 w 1728474"/>
              <a:gd name="connsiteY1" fmla="*/ 513215 h 1094240"/>
              <a:gd name="connsiteX2" fmla="*/ 66675 w 1728474"/>
              <a:gd name="connsiteY2" fmla="*/ 570365 h 1094240"/>
              <a:gd name="connsiteX3" fmla="*/ 85725 w 1728474"/>
              <a:gd name="connsiteY3" fmla="*/ 598940 h 1094240"/>
              <a:gd name="connsiteX4" fmla="*/ 142875 w 1728474"/>
              <a:gd name="connsiteY4" fmla="*/ 637040 h 1094240"/>
              <a:gd name="connsiteX5" fmla="*/ 171450 w 1728474"/>
              <a:gd name="connsiteY5" fmla="*/ 665615 h 1094240"/>
              <a:gd name="connsiteX6" fmla="*/ 228600 w 1728474"/>
              <a:gd name="connsiteY6" fmla="*/ 703715 h 1094240"/>
              <a:gd name="connsiteX7" fmla="*/ 247650 w 1728474"/>
              <a:gd name="connsiteY7" fmla="*/ 732290 h 1094240"/>
              <a:gd name="connsiteX8" fmla="*/ 276225 w 1728474"/>
              <a:gd name="connsiteY8" fmla="*/ 741815 h 1094240"/>
              <a:gd name="connsiteX9" fmla="*/ 333375 w 1728474"/>
              <a:gd name="connsiteY9" fmla="*/ 779915 h 1094240"/>
              <a:gd name="connsiteX10" fmla="*/ 361950 w 1728474"/>
              <a:gd name="connsiteY10" fmla="*/ 808490 h 1094240"/>
              <a:gd name="connsiteX11" fmla="*/ 419100 w 1728474"/>
              <a:gd name="connsiteY11" fmla="*/ 846590 h 1094240"/>
              <a:gd name="connsiteX12" fmla="*/ 476250 w 1728474"/>
              <a:gd name="connsiteY12" fmla="*/ 865640 h 1094240"/>
              <a:gd name="connsiteX13" fmla="*/ 523875 w 1728474"/>
              <a:gd name="connsiteY13" fmla="*/ 903740 h 1094240"/>
              <a:gd name="connsiteX14" fmla="*/ 581025 w 1728474"/>
              <a:gd name="connsiteY14" fmla="*/ 941840 h 1094240"/>
              <a:gd name="connsiteX15" fmla="*/ 609600 w 1728474"/>
              <a:gd name="connsiteY15" fmla="*/ 951365 h 1094240"/>
              <a:gd name="connsiteX16" fmla="*/ 638175 w 1728474"/>
              <a:gd name="connsiteY16" fmla="*/ 970415 h 1094240"/>
              <a:gd name="connsiteX17" fmla="*/ 752475 w 1728474"/>
              <a:gd name="connsiteY17" fmla="*/ 998990 h 1094240"/>
              <a:gd name="connsiteX18" fmla="*/ 838200 w 1728474"/>
              <a:gd name="connsiteY18" fmla="*/ 1037090 h 1094240"/>
              <a:gd name="connsiteX19" fmla="*/ 895350 w 1728474"/>
              <a:gd name="connsiteY19" fmla="*/ 1056140 h 1094240"/>
              <a:gd name="connsiteX20" fmla="*/ 962025 w 1728474"/>
              <a:gd name="connsiteY20" fmla="*/ 1075190 h 1094240"/>
              <a:gd name="connsiteX21" fmla="*/ 1057275 w 1728474"/>
              <a:gd name="connsiteY21" fmla="*/ 1094240 h 1094240"/>
              <a:gd name="connsiteX22" fmla="*/ 1190625 w 1728474"/>
              <a:gd name="connsiteY22" fmla="*/ 1075190 h 1094240"/>
              <a:gd name="connsiteX23" fmla="*/ 1219200 w 1728474"/>
              <a:gd name="connsiteY23" fmla="*/ 1056140 h 1094240"/>
              <a:gd name="connsiteX24" fmla="*/ 1257300 w 1728474"/>
              <a:gd name="connsiteY24" fmla="*/ 1008515 h 1094240"/>
              <a:gd name="connsiteX25" fmla="*/ 1295400 w 1728474"/>
              <a:gd name="connsiteY25" fmla="*/ 951365 h 1094240"/>
              <a:gd name="connsiteX26" fmla="*/ 1323975 w 1728474"/>
              <a:gd name="connsiteY26" fmla="*/ 913265 h 1094240"/>
              <a:gd name="connsiteX27" fmla="*/ 1352550 w 1728474"/>
              <a:gd name="connsiteY27" fmla="*/ 837065 h 1094240"/>
              <a:gd name="connsiteX28" fmla="*/ 1371600 w 1728474"/>
              <a:gd name="connsiteY28" fmla="*/ 808490 h 1094240"/>
              <a:gd name="connsiteX29" fmla="*/ 1409700 w 1728474"/>
              <a:gd name="connsiteY29" fmla="*/ 732290 h 1094240"/>
              <a:gd name="connsiteX30" fmla="*/ 1438275 w 1728474"/>
              <a:gd name="connsiteY30" fmla="*/ 637040 h 1094240"/>
              <a:gd name="connsiteX31" fmla="*/ 1447800 w 1728474"/>
              <a:gd name="connsiteY31" fmla="*/ 608465 h 1094240"/>
              <a:gd name="connsiteX32" fmla="*/ 1466850 w 1728474"/>
              <a:gd name="connsiteY32" fmla="*/ 579890 h 1094240"/>
              <a:gd name="connsiteX33" fmla="*/ 1495425 w 1728474"/>
              <a:gd name="connsiteY33" fmla="*/ 541790 h 1094240"/>
              <a:gd name="connsiteX34" fmla="*/ 1552575 w 1728474"/>
              <a:gd name="connsiteY34" fmla="*/ 437015 h 1094240"/>
              <a:gd name="connsiteX35" fmla="*/ 1619250 w 1728474"/>
              <a:gd name="connsiteY35" fmla="*/ 294140 h 1094240"/>
              <a:gd name="connsiteX36" fmla="*/ 1628775 w 1728474"/>
              <a:gd name="connsiteY36" fmla="*/ 265565 h 1094240"/>
              <a:gd name="connsiteX37" fmla="*/ 1664804 w 1728474"/>
              <a:gd name="connsiteY37" fmla="*/ 24955 h 1094240"/>
              <a:gd name="connsiteX38" fmla="*/ 676275 w 1728474"/>
              <a:gd name="connsiteY38" fmla="*/ 8390 h 1094240"/>
              <a:gd name="connsiteX39" fmla="*/ 490537 w 1728474"/>
              <a:gd name="connsiteY39" fmla="*/ 32202 h 1094240"/>
              <a:gd name="connsiteX40" fmla="*/ 238125 w 1728474"/>
              <a:gd name="connsiteY40" fmla="*/ 75065 h 1094240"/>
              <a:gd name="connsiteX41" fmla="*/ 219075 w 1728474"/>
              <a:gd name="connsiteY41" fmla="*/ 132215 h 1094240"/>
              <a:gd name="connsiteX42" fmla="*/ 190500 w 1728474"/>
              <a:gd name="connsiteY42" fmla="*/ 189365 h 1094240"/>
              <a:gd name="connsiteX43" fmla="*/ 171450 w 1728474"/>
              <a:gd name="connsiteY43" fmla="*/ 284615 h 1094240"/>
              <a:gd name="connsiteX44" fmla="*/ 142875 w 1728474"/>
              <a:gd name="connsiteY44" fmla="*/ 341765 h 1094240"/>
              <a:gd name="connsiteX45" fmla="*/ 85725 w 1728474"/>
              <a:gd name="connsiteY45" fmla="*/ 417965 h 1094240"/>
              <a:gd name="connsiteX46" fmla="*/ 38100 w 1728474"/>
              <a:gd name="connsiteY46" fmla="*/ 475115 h 1094240"/>
              <a:gd name="connsiteX47" fmla="*/ 9525 w 1728474"/>
              <a:gd name="connsiteY47" fmla="*/ 484640 h 1094240"/>
              <a:gd name="connsiteX48" fmla="*/ 0 w 1728474"/>
              <a:gd name="connsiteY48" fmla="*/ 513215 h 1094240"/>
              <a:gd name="connsiteX0" fmla="*/ 0 w 1728474"/>
              <a:gd name="connsiteY0" fmla="*/ 513215 h 1094240"/>
              <a:gd name="connsiteX1" fmla="*/ 0 w 1728474"/>
              <a:gd name="connsiteY1" fmla="*/ 513215 h 1094240"/>
              <a:gd name="connsiteX2" fmla="*/ 66675 w 1728474"/>
              <a:gd name="connsiteY2" fmla="*/ 570365 h 1094240"/>
              <a:gd name="connsiteX3" fmla="*/ 85725 w 1728474"/>
              <a:gd name="connsiteY3" fmla="*/ 598940 h 1094240"/>
              <a:gd name="connsiteX4" fmla="*/ 142875 w 1728474"/>
              <a:gd name="connsiteY4" fmla="*/ 637040 h 1094240"/>
              <a:gd name="connsiteX5" fmla="*/ 171450 w 1728474"/>
              <a:gd name="connsiteY5" fmla="*/ 665615 h 1094240"/>
              <a:gd name="connsiteX6" fmla="*/ 228600 w 1728474"/>
              <a:gd name="connsiteY6" fmla="*/ 703715 h 1094240"/>
              <a:gd name="connsiteX7" fmla="*/ 247650 w 1728474"/>
              <a:gd name="connsiteY7" fmla="*/ 732290 h 1094240"/>
              <a:gd name="connsiteX8" fmla="*/ 276225 w 1728474"/>
              <a:gd name="connsiteY8" fmla="*/ 741815 h 1094240"/>
              <a:gd name="connsiteX9" fmla="*/ 333375 w 1728474"/>
              <a:gd name="connsiteY9" fmla="*/ 779915 h 1094240"/>
              <a:gd name="connsiteX10" fmla="*/ 361950 w 1728474"/>
              <a:gd name="connsiteY10" fmla="*/ 808490 h 1094240"/>
              <a:gd name="connsiteX11" fmla="*/ 419100 w 1728474"/>
              <a:gd name="connsiteY11" fmla="*/ 846590 h 1094240"/>
              <a:gd name="connsiteX12" fmla="*/ 476250 w 1728474"/>
              <a:gd name="connsiteY12" fmla="*/ 865640 h 1094240"/>
              <a:gd name="connsiteX13" fmla="*/ 523875 w 1728474"/>
              <a:gd name="connsiteY13" fmla="*/ 903740 h 1094240"/>
              <a:gd name="connsiteX14" fmla="*/ 581025 w 1728474"/>
              <a:gd name="connsiteY14" fmla="*/ 941840 h 1094240"/>
              <a:gd name="connsiteX15" fmla="*/ 609600 w 1728474"/>
              <a:gd name="connsiteY15" fmla="*/ 951365 h 1094240"/>
              <a:gd name="connsiteX16" fmla="*/ 638175 w 1728474"/>
              <a:gd name="connsiteY16" fmla="*/ 970415 h 1094240"/>
              <a:gd name="connsiteX17" fmla="*/ 752475 w 1728474"/>
              <a:gd name="connsiteY17" fmla="*/ 998990 h 1094240"/>
              <a:gd name="connsiteX18" fmla="*/ 838200 w 1728474"/>
              <a:gd name="connsiteY18" fmla="*/ 1037090 h 1094240"/>
              <a:gd name="connsiteX19" fmla="*/ 895350 w 1728474"/>
              <a:gd name="connsiteY19" fmla="*/ 1056140 h 1094240"/>
              <a:gd name="connsiteX20" fmla="*/ 962025 w 1728474"/>
              <a:gd name="connsiteY20" fmla="*/ 1075190 h 1094240"/>
              <a:gd name="connsiteX21" fmla="*/ 1057275 w 1728474"/>
              <a:gd name="connsiteY21" fmla="*/ 1094240 h 1094240"/>
              <a:gd name="connsiteX22" fmla="*/ 1190625 w 1728474"/>
              <a:gd name="connsiteY22" fmla="*/ 1075190 h 1094240"/>
              <a:gd name="connsiteX23" fmla="*/ 1219200 w 1728474"/>
              <a:gd name="connsiteY23" fmla="*/ 1056140 h 1094240"/>
              <a:gd name="connsiteX24" fmla="*/ 1257300 w 1728474"/>
              <a:gd name="connsiteY24" fmla="*/ 1008515 h 1094240"/>
              <a:gd name="connsiteX25" fmla="*/ 1295400 w 1728474"/>
              <a:gd name="connsiteY25" fmla="*/ 951365 h 1094240"/>
              <a:gd name="connsiteX26" fmla="*/ 1323975 w 1728474"/>
              <a:gd name="connsiteY26" fmla="*/ 913265 h 1094240"/>
              <a:gd name="connsiteX27" fmla="*/ 1352550 w 1728474"/>
              <a:gd name="connsiteY27" fmla="*/ 837065 h 1094240"/>
              <a:gd name="connsiteX28" fmla="*/ 1371600 w 1728474"/>
              <a:gd name="connsiteY28" fmla="*/ 808490 h 1094240"/>
              <a:gd name="connsiteX29" fmla="*/ 1409700 w 1728474"/>
              <a:gd name="connsiteY29" fmla="*/ 732290 h 1094240"/>
              <a:gd name="connsiteX30" fmla="*/ 1438275 w 1728474"/>
              <a:gd name="connsiteY30" fmla="*/ 637040 h 1094240"/>
              <a:gd name="connsiteX31" fmla="*/ 1447800 w 1728474"/>
              <a:gd name="connsiteY31" fmla="*/ 608465 h 1094240"/>
              <a:gd name="connsiteX32" fmla="*/ 1466850 w 1728474"/>
              <a:gd name="connsiteY32" fmla="*/ 579890 h 1094240"/>
              <a:gd name="connsiteX33" fmla="*/ 1495425 w 1728474"/>
              <a:gd name="connsiteY33" fmla="*/ 541790 h 1094240"/>
              <a:gd name="connsiteX34" fmla="*/ 1552575 w 1728474"/>
              <a:gd name="connsiteY34" fmla="*/ 437015 h 1094240"/>
              <a:gd name="connsiteX35" fmla="*/ 1619250 w 1728474"/>
              <a:gd name="connsiteY35" fmla="*/ 294140 h 1094240"/>
              <a:gd name="connsiteX36" fmla="*/ 1628775 w 1728474"/>
              <a:gd name="connsiteY36" fmla="*/ 265565 h 1094240"/>
              <a:gd name="connsiteX37" fmla="*/ 1664804 w 1728474"/>
              <a:gd name="connsiteY37" fmla="*/ 24955 h 1094240"/>
              <a:gd name="connsiteX38" fmla="*/ 676275 w 1728474"/>
              <a:gd name="connsiteY38" fmla="*/ 8390 h 1094240"/>
              <a:gd name="connsiteX39" fmla="*/ 490537 w 1728474"/>
              <a:gd name="connsiteY39" fmla="*/ 32202 h 1094240"/>
              <a:gd name="connsiteX40" fmla="*/ 238125 w 1728474"/>
              <a:gd name="connsiteY40" fmla="*/ 75065 h 1094240"/>
              <a:gd name="connsiteX41" fmla="*/ 219075 w 1728474"/>
              <a:gd name="connsiteY41" fmla="*/ 132215 h 1094240"/>
              <a:gd name="connsiteX42" fmla="*/ 190500 w 1728474"/>
              <a:gd name="connsiteY42" fmla="*/ 189365 h 1094240"/>
              <a:gd name="connsiteX43" fmla="*/ 171450 w 1728474"/>
              <a:gd name="connsiteY43" fmla="*/ 284615 h 1094240"/>
              <a:gd name="connsiteX44" fmla="*/ 142875 w 1728474"/>
              <a:gd name="connsiteY44" fmla="*/ 341765 h 1094240"/>
              <a:gd name="connsiteX45" fmla="*/ 85725 w 1728474"/>
              <a:gd name="connsiteY45" fmla="*/ 417965 h 1094240"/>
              <a:gd name="connsiteX46" fmla="*/ 38100 w 1728474"/>
              <a:gd name="connsiteY46" fmla="*/ 475115 h 1094240"/>
              <a:gd name="connsiteX47" fmla="*/ 0 w 1728474"/>
              <a:gd name="connsiteY47" fmla="*/ 513215 h 1094240"/>
              <a:gd name="connsiteX0" fmla="*/ 0 w 1728474"/>
              <a:gd name="connsiteY0" fmla="*/ 513215 h 1094240"/>
              <a:gd name="connsiteX1" fmla="*/ 0 w 1728474"/>
              <a:gd name="connsiteY1" fmla="*/ 513215 h 1094240"/>
              <a:gd name="connsiteX2" fmla="*/ 66675 w 1728474"/>
              <a:gd name="connsiteY2" fmla="*/ 570365 h 1094240"/>
              <a:gd name="connsiteX3" fmla="*/ 85725 w 1728474"/>
              <a:gd name="connsiteY3" fmla="*/ 598940 h 1094240"/>
              <a:gd name="connsiteX4" fmla="*/ 142875 w 1728474"/>
              <a:gd name="connsiteY4" fmla="*/ 637040 h 1094240"/>
              <a:gd name="connsiteX5" fmla="*/ 171450 w 1728474"/>
              <a:gd name="connsiteY5" fmla="*/ 665615 h 1094240"/>
              <a:gd name="connsiteX6" fmla="*/ 228600 w 1728474"/>
              <a:gd name="connsiteY6" fmla="*/ 703715 h 1094240"/>
              <a:gd name="connsiteX7" fmla="*/ 247650 w 1728474"/>
              <a:gd name="connsiteY7" fmla="*/ 732290 h 1094240"/>
              <a:gd name="connsiteX8" fmla="*/ 276225 w 1728474"/>
              <a:gd name="connsiteY8" fmla="*/ 741815 h 1094240"/>
              <a:gd name="connsiteX9" fmla="*/ 333375 w 1728474"/>
              <a:gd name="connsiteY9" fmla="*/ 779915 h 1094240"/>
              <a:gd name="connsiteX10" fmla="*/ 361950 w 1728474"/>
              <a:gd name="connsiteY10" fmla="*/ 808490 h 1094240"/>
              <a:gd name="connsiteX11" fmla="*/ 419100 w 1728474"/>
              <a:gd name="connsiteY11" fmla="*/ 846590 h 1094240"/>
              <a:gd name="connsiteX12" fmla="*/ 476250 w 1728474"/>
              <a:gd name="connsiteY12" fmla="*/ 865640 h 1094240"/>
              <a:gd name="connsiteX13" fmla="*/ 523875 w 1728474"/>
              <a:gd name="connsiteY13" fmla="*/ 903740 h 1094240"/>
              <a:gd name="connsiteX14" fmla="*/ 581025 w 1728474"/>
              <a:gd name="connsiteY14" fmla="*/ 941840 h 1094240"/>
              <a:gd name="connsiteX15" fmla="*/ 609600 w 1728474"/>
              <a:gd name="connsiteY15" fmla="*/ 951365 h 1094240"/>
              <a:gd name="connsiteX16" fmla="*/ 638175 w 1728474"/>
              <a:gd name="connsiteY16" fmla="*/ 970415 h 1094240"/>
              <a:gd name="connsiteX17" fmla="*/ 752475 w 1728474"/>
              <a:gd name="connsiteY17" fmla="*/ 998990 h 1094240"/>
              <a:gd name="connsiteX18" fmla="*/ 838200 w 1728474"/>
              <a:gd name="connsiteY18" fmla="*/ 1037090 h 1094240"/>
              <a:gd name="connsiteX19" fmla="*/ 895350 w 1728474"/>
              <a:gd name="connsiteY19" fmla="*/ 1056140 h 1094240"/>
              <a:gd name="connsiteX20" fmla="*/ 962025 w 1728474"/>
              <a:gd name="connsiteY20" fmla="*/ 1075190 h 1094240"/>
              <a:gd name="connsiteX21" fmla="*/ 1057275 w 1728474"/>
              <a:gd name="connsiteY21" fmla="*/ 1094240 h 1094240"/>
              <a:gd name="connsiteX22" fmla="*/ 1190625 w 1728474"/>
              <a:gd name="connsiteY22" fmla="*/ 1075190 h 1094240"/>
              <a:gd name="connsiteX23" fmla="*/ 1219200 w 1728474"/>
              <a:gd name="connsiteY23" fmla="*/ 1056140 h 1094240"/>
              <a:gd name="connsiteX24" fmla="*/ 1257300 w 1728474"/>
              <a:gd name="connsiteY24" fmla="*/ 1008515 h 1094240"/>
              <a:gd name="connsiteX25" fmla="*/ 1295400 w 1728474"/>
              <a:gd name="connsiteY25" fmla="*/ 951365 h 1094240"/>
              <a:gd name="connsiteX26" fmla="*/ 1323975 w 1728474"/>
              <a:gd name="connsiteY26" fmla="*/ 913265 h 1094240"/>
              <a:gd name="connsiteX27" fmla="*/ 1352550 w 1728474"/>
              <a:gd name="connsiteY27" fmla="*/ 837065 h 1094240"/>
              <a:gd name="connsiteX28" fmla="*/ 1371600 w 1728474"/>
              <a:gd name="connsiteY28" fmla="*/ 808490 h 1094240"/>
              <a:gd name="connsiteX29" fmla="*/ 1409700 w 1728474"/>
              <a:gd name="connsiteY29" fmla="*/ 732290 h 1094240"/>
              <a:gd name="connsiteX30" fmla="*/ 1438275 w 1728474"/>
              <a:gd name="connsiteY30" fmla="*/ 637040 h 1094240"/>
              <a:gd name="connsiteX31" fmla="*/ 1447800 w 1728474"/>
              <a:gd name="connsiteY31" fmla="*/ 608465 h 1094240"/>
              <a:gd name="connsiteX32" fmla="*/ 1466850 w 1728474"/>
              <a:gd name="connsiteY32" fmla="*/ 579890 h 1094240"/>
              <a:gd name="connsiteX33" fmla="*/ 1495425 w 1728474"/>
              <a:gd name="connsiteY33" fmla="*/ 541790 h 1094240"/>
              <a:gd name="connsiteX34" fmla="*/ 1552575 w 1728474"/>
              <a:gd name="connsiteY34" fmla="*/ 437015 h 1094240"/>
              <a:gd name="connsiteX35" fmla="*/ 1619250 w 1728474"/>
              <a:gd name="connsiteY35" fmla="*/ 294140 h 1094240"/>
              <a:gd name="connsiteX36" fmla="*/ 1628775 w 1728474"/>
              <a:gd name="connsiteY36" fmla="*/ 265565 h 1094240"/>
              <a:gd name="connsiteX37" fmla="*/ 1664804 w 1728474"/>
              <a:gd name="connsiteY37" fmla="*/ 24955 h 1094240"/>
              <a:gd name="connsiteX38" fmla="*/ 676275 w 1728474"/>
              <a:gd name="connsiteY38" fmla="*/ 8390 h 1094240"/>
              <a:gd name="connsiteX39" fmla="*/ 490537 w 1728474"/>
              <a:gd name="connsiteY39" fmla="*/ 32202 h 1094240"/>
              <a:gd name="connsiteX40" fmla="*/ 238125 w 1728474"/>
              <a:gd name="connsiteY40" fmla="*/ 75065 h 1094240"/>
              <a:gd name="connsiteX41" fmla="*/ 219075 w 1728474"/>
              <a:gd name="connsiteY41" fmla="*/ 132215 h 1094240"/>
              <a:gd name="connsiteX42" fmla="*/ 190500 w 1728474"/>
              <a:gd name="connsiteY42" fmla="*/ 189365 h 1094240"/>
              <a:gd name="connsiteX43" fmla="*/ 171450 w 1728474"/>
              <a:gd name="connsiteY43" fmla="*/ 284615 h 1094240"/>
              <a:gd name="connsiteX44" fmla="*/ 142875 w 1728474"/>
              <a:gd name="connsiteY44" fmla="*/ 341765 h 1094240"/>
              <a:gd name="connsiteX45" fmla="*/ 85725 w 1728474"/>
              <a:gd name="connsiteY45" fmla="*/ 417965 h 1094240"/>
              <a:gd name="connsiteX46" fmla="*/ 0 w 1728474"/>
              <a:gd name="connsiteY46" fmla="*/ 513215 h 1094240"/>
              <a:gd name="connsiteX0" fmla="*/ 0 w 1757049"/>
              <a:gd name="connsiteY0" fmla="*/ 484640 h 1094240"/>
              <a:gd name="connsiteX1" fmla="*/ 28575 w 1757049"/>
              <a:gd name="connsiteY1" fmla="*/ 513215 h 1094240"/>
              <a:gd name="connsiteX2" fmla="*/ 95250 w 1757049"/>
              <a:gd name="connsiteY2" fmla="*/ 570365 h 1094240"/>
              <a:gd name="connsiteX3" fmla="*/ 114300 w 1757049"/>
              <a:gd name="connsiteY3" fmla="*/ 598940 h 1094240"/>
              <a:gd name="connsiteX4" fmla="*/ 171450 w 1757049"/>
              <a:gd name="connsiteY4" fmla="*/ 637040 h 1094240"/>
              <a:gd name="connsiteX5" fmla="*/ 200025 w 1757049"/>
              <a:gd name="connsiteY5" fmla="*/ 665615 h 1094240"/>
              <a:gd name="connsiteX6" fmla="*/ 257175 w 1757049"/>
              <a:gd name="connsiteY6" fmla="*/ 703715 h 1094240"/>
              <a:gd name="connsiteX7" fmla="*/ 276225 w 1757049"/>
              <a:gd name="connsiteY7" fmla="*/ 732290 h 1094240"/>
              <a:gd name="connsiteX8" fmla="*/ 304800 w 1757049"/>
              <a:gd name="connsiteY8" fmla="*/ 741815 h 1094240"/>
              <a:gd name="connsiteX9" fmla="*/ 361950 w 1757049"/>
              <a:gd name="connsiteY9" fmla="*/ 779915 h 1094240"/>
              <a:gd name="connsiteX10" fmla="*/ 390525 w 1757049"/>
              <a:gd name="connsiteY10" fmla="*/ 808490 h 1094240"/>
              <a:gd name="connsiteX11" fmla="*/ 447675 w 1757049"/>
              <a:gd name="connsiteY11" fmla="*/ 846590 h 1094240"/>
              <a:gd name="connsiteX12" fmla="*/ 504825 w 1757049"/>
              <a:gd name="connsiteY12" fmla="*/ 865640 h 1094240"/>
              <a:gd name="connsiteX13" fmla="*/ 552450 w 1757049"/>
              <a:gd name="connsiteY13" fmla="*/ 903740 h 1094240"/>
              <a:gd name="connsiteX14" fmla="*/ 609600 w 1757049"/>
              <a:gd name="connsiteY14" fmla="*/ 941840 h 1094240"/>
              <a:gd name="connsiteX15" fmla="*/ 638175 w 1757049"/>
              <a:gd name="connsiteY15" fmla="*/ 951365 h 1094240"/>
              <a:gd name="connsiteX16" fmla="*/ 666750 w 1757049"/>
              <a:gd name="connsiteY16" fmla="*/ 970415 h 1094240"/>
              <a:gd name="connsiteX17" fmla="*/ 781050 w 1757049"/>
              <a:gd name="connsiteY17" fmla="*/ 998990 h 1094240"/>
              <a:gd name="connsiteX18" fmla="*/ 866775 w 1757049"/>
              <a:gd name="connsiteY18" fmla="*/ 1037090 h 1094240"/>
              <a:gd name="connsiteX19" fmla="*/ 923925 w 1757049"/>
              <a:gd name="connsiteY19" fmla="*/ 1056140 h 1094240"/>
              <a:gd name="connsiteX20" fmla="*/ 990600 w 1757049"/>
              <a:gd name="connsiteY20" fmla="*/ 1075190 h 1094240"/>
              <a:gd name="connsiteX21" fmla="*/ 1085850 w 1757049"/>
              <a:gd name="connsiteY21" fmla="*/ 1094240 h 1094240"/>
              <a:gd name="connsiteX22" fmla="*/ 1219200 w 1757049"/>
              <a:gd name="connsiteY22" fmla="*/ 1075190 h 1094240"/>
              <a:gd name="connsiteX23" fmla="*/ 1247775 w 1757049"/>
              <a:gd name="connsiteY23" fmla="*/ 1056140 h 1094240"/>
              <a:gd name="connsiteX24" fmla="*/ 1285875 w 1757049"/>
              <a:gd name="connsiteY24" fmla="*/ 1008515 h 1094240"/>
              <a:gd name="connsiteX25" fmla="*/ 1323975 w 1757049"/>
              <a:gd name="connsiteY25" fmla="*/ 951365 h 1094240"/>
              <a:gd name="connsiteX26" fmla="*/ 1352550 w 1757049"/>
              <a:gd name="connsiteY26" fmla="*/ 913265 h 1094240"/>
              <a:gd name="connsiteX27" fmla="*/ 1381125 w 1757049"/>
              <a:gd name="connsiteY27" fmla="*/ 837065 h 1094240"/>
              <a:gd name="connsiteX28" fmla="*/ 1400175 w 1757049"/>
              <a:gd name="connsiteY28" fmla="*/ 808490 h 1094240"/>
              <a:gd name="connsiteX29" fmla="*/ 1438275 w 1757049"/>
              <a:gd name="connsiteY29" fmla="*/ 732290 h 1094240"/>
              <a:gd name="connsiteX30" fmla="*/ 1466850 w 1757049"/>
              <a:gd name="connsiteY30" fmla="*/ 637040 h 1094240"/>
              <a:gd name="connsiteX31" fmla="*/ 1476375 w 1757049"/>
              <a:gd name="connsiteY31" fmla="*/ 608465 h 1094240"/>
              <a:gd name="connsiteX32" fmla="*/ 1495425 w 1757049"/>
              <a:gd name="connsiteY32" fmla="*/ 579890 h 1094240"/>
              <a:gd name="connsiteX33" fmla="*/ 1524000 w 1757049"/>
              <a:gd name="connsiteY33" fmla="*/ 541790 h 1094240"/>
              <a:gd name="connsiteX34" fmla="*/ 1581150 w 1757049"/>
              <a:gd name="connsiteY34" fmla="*/ 437015 h 1094240"/>
              <a:gd name="connsiteX35" fmla="*/ 1647825 w 1757049"/>
              <a:gd name="connsiteY35" fmla="*/ 294140 h 1094240"/>
              <a:gd name="connsiteX36" fmla="*/ 1657350 w 1757049"/>
              <a:gd name="connsiteY36" fmla="*/ 265565 h 1094240"/>
              <a:gd name="connsiteX37" fmla="*/ 1693379 w 1757049"/>
              <a:gd name="connsiteY37" fmla="*/ 24955 h 1094240"/>
              <a:gd name="connsiteX38" fmla="*/ 704850 w 1757049"/>
              <a:gd name="connsiteY38" fmla="*/ 8390 h 1094240"/>
              <a:gd name="connsiteX39" fmla="*/ 519112 w 1757049"/>
              <a:gd name="connsiteY39" fmla="*/ 32202 h 1094240"/>
              <a:gd name="connsiteX40" fmla="*/ 266700 w 1757049"/>
              <a:gd name="connsiteY40" fmla="*/ 75065 h 1094240"/>
              <a:gd name="connsiteX41" fmla="*/ 247650 w 1757049"/>
              <a:gd name="connsiteY41" fmla="*/ 132215 h 1094240"/>
              <a:gd name="connsiteX42" fmla="*/ 219075 w 1757049"/>
              <a:gd name="connsiteY42" fmla="*/ 189365 h 1094240"/>
              <a:gd name="connsiteX43" fmla="*/ 200025 w 1757049"/>
              <a:gd name="connsiteY43" fmla="*/ 284615 h 1094240"/>
              <a:gd name="connsiteX44" fmla="*/ 171450 w 1757049"/>
              <a:gd name="connsiteY44" fmla="*/ 341765 h 1094240"/>
              <a:gd name="connsiteX45" fmla="*/ 114300 w 1757049"/>
              <a:gd name="connsiteY45" fmla="*/ 417965 h 1094240"/>
              <a:gd name="connsiteX46" fmla="*/ 0 w 1757049"/>
              <a:gd name="connsiteY46" fmla="*/ 484640 h 1094240"/>
              <a:gd name="connsiteX0" fmla="*/ 0 w 1757049"/>
              <a:gd name="connsiteY0" fmla="*/ 484640 h 1094240"/>
              <a:gd name="connsiteX1" fmla="*/ 28575 w 1757049"/>
              <a:gd name="connsiteY1" fmla="*/ 513215 h 1094240"/>
              <a:gd name="connsiteX2" fmla="*/ 114300 w 1757049"/>
              <a:gd name="connsiteY2" fmla="*/ 598940 h 1094240"/>
              <a:gd name="connsiteX3" fmla="*/ 171450 w 1757049"/>
              <a:gd name="connsiteY3" fmla="*/ 637040 h 1094240"/>
              <a:gd name="connsiteX4" fmla="*/ 200025 w 1757049"/>
              <a:gd name="connsiteY4" fmla="*/ 665615 h 1094240"/>
              <a:gd name="connsiteX5" fmla="*/ 257175 w 1757049"/>
              <a:gd name="connsiteY5" fmla="*/ 703715 h 1094240"/>
              <a:gd name="connsiteX6" fmla="*/ 276225 w 1757049"/>
              <a:gd name="connsiteY6" fmla="*/ 732290 h 1094240"/>
              <a:gd name="connsiteX7" fmla="*/ 304800 w 1757049"/>
              <a:gd name="connsiteY7" fmla="*/ 741815 h 1094240"/>
              <a:gd name="connsiteX8" fmla="*/ 361950 w 1757049"/>
              <a:gd name="connsiteY8" fmla="*/ 779915 h 1094240"/>
              <a:gd name="connsiteX9" fmla="*/ 390525 w 1757049"/>
              <a:gd name="connsiteY9" fmla="*/ 808490 h 1094240"/>
              <a:gd name="connsiteX10" fmla="*/ 447675 w 1757049"/>
              <a:gd name="connsiteY10" fmla="*/ 846590 h 1094240"/>
              <a:gd name="connsiteX11" fmla="*/ 504825 w 1757049"/>
              <a:gd name="connsiteY11" fmla="*/ 865640 h 1094240"/>
              <a:gd name="connsiteX12" fmla="*/ 552450 w 1757049"/>
              <a:gd name="connsiteY12" fmla="*/ 903740 h 1094240"/>
              <a:gd name="connsiteX13" fmla="*/ 609600 w 1757049"/>
              <a:gd name="connsiteY13" fmla="*/ 941840 h 1094240"/>
              <a:gd name="connsiteX14" fmla="*/ 638175 w 1757049"/>
              <a:gd name="connsiteY14" fmla="*/ 951365 h 1094240"/>
              <a:gd name="connsiteX15" fmla="*/ 666750 w 1757049"/>
              <a:gd name="connsiteY15" fmla="*/ 970415 h 1094240"/>
              <a:gd name="connsiteX16" fmla="*/ 781050 w 1757049"/>
              <a:gd name="connsiteY16" fmla="*/ 998990 h 1094240"/>
              <a:gd name="connsiteX17" fmla="*/ 866775 w 1757049"/>
              <a:gd name="connsiteY17" fmla="*/ 1037090 h 1094240"/>
              <a:gd name="connsiteX18" fmla="*/ 923925 w 1757049"/>
              <a:gd name="connsiteY18" fmla="*/ 1056140 h 1094240"/>
              <a:gd name="connsiteX19" fmla="*/ 990600 w 1757049"/>
              <a:gd name="connsiteY19" fmla="*/ 1075190 h 1094240"/>
              <a:gd name="connsiteX20" fmla="*/ 1085850 w 1757049"/>
              <a:gd name="connsiteY20" fmla="*/ 1094240 h 1094240"/>
              <a:gd name="connsiteX21" fmla="*/ 1219200 w 1757049"/>
              <a:gd name="connsiteY21" fmla="*/ 1075190 h 1094240"/>
              <a:gd name="connsiteX22" fmla="*/ 1247775 w 1757049"/>
              <a:gd name="connsiteY22" fmla="*/ 1056140 h 1094240"/>
              <a:gd name="connsiteX23" fmla="*/ 1285875 w 1757049"/>
              <a:gd name="connsiteY23" fmla="*/ 1008515 h 1094240"/>
              <a:gd name="connsiteX24" fmla="*/ 1323975 w 1757049"/>
              <a:gd name="connsiteY24" fmla="*/ 951365 h 1094240"/>
              <a:gd name="connsiteX25" fmla="*/ 1352550 w 1757049"/>
              <a:gd name="connsiteY25" fmla="*/ 913265 h 1094240"/>
              <a:gd name="connsiteX26" fmla="*/ 1381125 w 1757049"/>
              <a:gd name="connsiteY26" fmla="*/ 837065 h 1094240"/>
              <a:gd name="connsiteX27" fmla="*/ 1400175 w 1757049"/>
              <a:gd name="connsiteY27" fmla="*/ 808490 h 1094240"/>
              <a:gd name="connsiteX28" fmla="*/ 1438275 w 1757049"/>
              <a:gd name="connsiteY28" fmla="*/ 732290 h 1094240"/>
              <a:gd name="connsiteX29" fmla="*/ 1466850 w 1757049"/>
              <a:gd name="connsiteY29" fmla="*/ 637040 h 1094240"/>
              <a:gd name="connsiteX30" fmla="*/ 1476375 w 1757049"/>
              <a:gd name="connsiteY30" fmla="*/ 608465 h 1094240"/>
              <a:gd name="connsiteX31" fmla="*/ 1495425 w 1757049"/>
              <a:gd name="connsiteY31" fmla="*/ 579890 h 1094240"/>
              <a:gd name="connsiteX32" fmla="*/ 1524000 w 1757049"/>
              <a:gd name="connsiteY32" fmla="*/ 541790 h 1094240"/>
              <a:gd name="connsiteX33" fmla="*/ 1581150 w 1757049"/>
              <a:gd name="connsiteY33" fmla="*/ 437015 h 1094240"/>
              <a:gd name="connsiteX34" fmla="*/ 1647825 w 1757049"/>
              <a:gd name="connsiteY34" fmla="*/ 294140 h 1094240"/>
              <a:gd name="connsiteX35" fmla="*/ 1657350 w 1757049"/>
              <a:gd name="connsiteY35" fmla="*/ 265565 h 1094240"/>
              <a:gd name="connsiteX36" fmla="*/ 1693379 w 1757049"/>
              <a:gd name="connsiteY36" fmla="*/ 24955 h 1094240"/>
              <a:gd name="connsiteX37" fmla="*/ 704850 w 1757049"/>
              <a:gd name="connsiteY37" fmla="*/ 8390 h 1094240"/>
              <a:gd name="connsiteX38" fmla="*/ 519112 w 1757049"/>
              <a:gd name="connsiteY38" fmla="*/ 32202 h 1094240"/>
              <a:gd name="connsiteX39" fmla="*/ 266700 w 1757049"/>
              <a:gd name="connsiteY39" fmla="*/ 75065 h 1094240"/>
              <a:gd name="connsiteX40" fmla="*/ 247650 w 1757049"/>
              <a:gd name="connsiteY40" fmla="*/ 132215 h 1094240"/>
              <a:gd name="connsiteX41" fmla="*/ 219075 w 1757049"/>
              <a:gd name="connsiteY41" fmla="*/ 189365 h 1094240"/>
              <a:gd name="connsiteX42" fmla="*/ 200025 w 1757049"/>
              <a:gd name="connsiteY42" fmla="*/ 284615 h 1094240"/>
              <a:gd name="connsiteX43" fmla="*/ 171450 w 1757049"/>
              <a:gd name="connsiteY43" fmla="*/ 341765 h 1094240"/>
              <a:gd name="connsiteX44" fmla="*/ 114300 w 1757049"/>
              <a:gd name="connsiteY44" fmla="*/ 417965 h 1094240"/>
              <a:gd name="connsiteX45" fmla="*/ 0 w 1757049"/>
              <a:gd name="connsiteY45" fmla="*/ 484640 h 1094240"/>
              <a:gd name="connsiteX0" fmla="*/ 0 w 1757049"/>
              <a:gd name="connsiteY0" fmla="*/ 484640 h 1094240"/>
              <a:gd name="connsiteX1" fmla="*/ 28575 w 1757049"/>
              <a:gd name="connsiteY1" fmla="*/ 513215 h 1094240"/>
              <a:gd name="connsiteX2" fmla="*/ 114300 w 1757049"/>
              <a:gd name="connsiteY2" fmla="*/ 598940 h 1094240"/>
              <a:gd name="connsiteX3" fmla="*/ 200025 w 1757049"/>
              <a:gd name="connsiteY3" fmla="*/ 665615 h 1094240"/>
              <a:gd name="connsiteX4" fmla="*/ 257175 w 1757049"/>
              <a:gd name="connsiteY4" fmla="*/ 703715 h 1094240"/>
              <a:gd name="connsiteX5" fmla="*/ 276225 w 1757049"/>
              <a:gd name="connsiteY5" fmla="*/ 732290 h 1094240"/>
              <a:gd name="connsiteX6" fmla="*/ 304800 w 1757049"/>
              <a:gd name="connsiteY6" fmla="*/ 741815 h 1094240"/>
              <a:gd name="connsiteX7" fmla="*/ 361950 w 1757049"/>
              <a:gd name="connsiteY7" fmla="*/ 779915 h 1094240"/>
              <a:gd name="connsiteX8" fmla="*/ 390525 w 1757049"/>
              <a:gd name="connsiteY8" fmla="*/ 808490 h 1094240"/>
              <a:gd name="connsiteX9" fmla="*/ 447675 w 1757049"/>
              <a:gd name="connsiteY9" fmla="*/ 846590 h 1094240"/>
              <a:gd name="connsiteX10" fmla="*/ 504825 w 1757049"/>
              <a:gd name="connsiteY10" fmla="*/ 865640 h 1094240"/>
              <a:gd name="connsiteX11" fmla="*/ 552450 w 1757049"/>
              <a:gd name="connsiteY11" fmla="*/ 903740 h 1094240"/>
              <a:gd name="connsiteX12" fmla="*/ 609600 w 1757049"/>
              <a:gd name="connsiteY12" fmla="*/ 941840 h 1094240"/>
              <a:gd name="connsiteX13" fmla="*/ 638175 w 1757049"/>
              <a:gd name="connsiteY13" fmla="*/ 951365 h 1094240"/>
              <a:gd name="connsiteX14" fmla="*/ 666750 w 1757049"/>
              <a:gd name="connsiteY14" fmla="*/ 970415 h 1094240"/>
              <a:gd name="connsiteX15" fmla="*/ 781050 w 1757049"/>
              <a:gd name="connsiteY15" fmla="*/ 998990 h 1094240"/>
              <a:gd name="connsiteX16" fmla="*/ 866775 w 1757049"/>
              <a:gd name="connsiteY16" fmla="*/ 1037090 h 1094240"/>
              <a:gd name="connsiteX17" fmla="*/ 923925 w 1757049"/>
              <a:gd name="connsiteY17" fmla="*/ 1056140 h 1094240"/>
              <a:gd name="connsiteX18" fmla="*/ 990600 w 1757049"/>
              <a:gd name="connsiteY18" fmla="*/ 1075190 h 1094240"/>
              <a:gd name="connsiteX19" fmla="*/ 1085850 w 1757049"/>
              <a:gd name="connsiteY19" fmla="*/ 1094240 h 1094240"/>
              <a:gd name="connsiteX20" fmla="*/ 1219200 w 1757049"/>
              <a:gd name="connsiteY20" fmla="*/ 1075190 h 1094240"/>
              <a:gd name="connsiteX21" fmla="*/ 1247775 w 1757049"/>
              <a:gd name="connsiteY21" fmla="*/ 1056140 h 1094240"/>
              <a:gd name="connsiteX22" fmla="*/ 1285875 w 1757049"/>
              <a:gd name="connsiteY22" fmla="*/ 1008515 h 1094240"/>
              <a:gd name="connsiteX23" fmla="*/ 1323975 w 1757049"/>
              <a:gd name="connsiteY23" fmla="*/ 951365 h 1094240"/>
              <a:gd name="connsiteX24" fmla="*/ 1352550 w 1757049"/>
              <a:gd name="connsiteY24" fmla="*/ 913265 h 1094240"/>
              <a:gd name="connsiteX25" fmla="*/ 1381125 w 1757049"/>
              <a:gd name="connsiteY25" fmla="*/ 837065 h 1094240"/>
              <a:gd name="connsiteX26" fmla="*/ 1400175 w 1757049"/>
              <a:gd name="connsiteY26" fmla="*/ 808490 h 1094240"/>
              <a:gd name="connsiteX27" fmla="*/ 1438275 w 1757049"/>
              <a:gd name="connsiteY27" fmla="*/ 732290 h 1094240"/>
              <a:gd name="connsiteX28" fmla="*/ 1466850 w 1757049"/>
              <a:gd name="connsiteY28" fmla="*/ 637040 h 1094240"/>
              <a:gd name="connsiteX29" fmla="*/ 1476375 w 1757049"/>
              <a:gd name="connsiteY29" fmla="*/ 608465 h 1094240"/>
              <a:gd name="connsiteX30" fmla="*/ 1495425 w 1757049"/>
              <a:gd name="connsiteY30" fmla="*/ 579890 h 1094240"/>
              <a:gd name="connsiteX31" fmla="*/ 1524000 w 1757049"/>
              <a:gd name="connsiteY31" fmla="*/ 541790 h 1094240"/>
              <a:gd name="connsiteX32" fmla="*/ 1581150 w 1757049"/>
              <a:gd name="connsiteY32" fmla="*/ 437015 h 1094240"/>
              <a:gd name="connsiteX33" fmla="*/ 1647825 w 1757049"/>
              <a:gd name="connsiteY33" fmla="*/ 294140 h 1094240"/>
              <a:gd name="connsiteX34" fmla="*/ 1657350 w 1757049"/>
              <a:gd name="connsiteY34" fmla="*/ 265565 h 1094240"/>
              <a:gd name="connsiteX35" fmla="*/ 1693379 w 1757049"/>
              <a:gd name="connsiteY35" fmla="*/ 24955 h 1094240"/>
              <a:gd name="connsiteX36" fmla="*/ 704850 w 1757049"/>
              <a:gd name="connsiteY36" fmla="*/ 8390 h 1094240"/>
              <a:gd name="connsiteX37" fmla="*/ 519112 w 1757049"/>
              <a:gd name="connsiteY37" fmla="*/ 32202 h 1094240"/>
              <a:gd name="connsiteX38" fmla="*/ 266700 w 1757049"/>
              <a:gd name="connsiteY38" fmla="*/ 75065 h 1094240"/>
              <a:gd name="connsiteX39" fmla="*/ 247650 w 1757049"/>
              <a:gd name="connsiteY39" fmla="*/ 132215 h 1094240"/>
              <a:gd name="connsiteX40" fmla="*/ 219075 w 1757049"/>
              <a:gd name="connsiteY40" fmla="*/ 189365 h 1094240"/>
              <a:gd name="connsiteX41" fmla="*/ 200025 w 1757049"/>
              <a:gd name="connsiteY41" fmla="*/ 284615 h 1094240"/>
              <a:gd name="connsiteX42" fmla="*/ 171450 w 1757049"/>
              <a:gd name="connsiteY42" fmla="*/ 341765 h 1094240"/>
              <a:gd name="connsiteX43" fmla="*/ 114300 w 1757049"/>
              <a:gd name="connsiteY43" fmla="*/ 417965 h 1094240"/>
              <a:gd name="connsiteX44" fmla="*/ 0 w 1757049"/>
              <a:gd name="connsiteY44"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57175 w 1757049"/>
              <a:gd name="connsiteY3" fmla="*/ 703715 h 1094240"/>
              <a:gd name="connsiteX4" fmla="*/ 276225 w 1757049"/>
              <a:gd name="connsiteY4" fmla="*/ 732290 h 1094240"/>
              <a:gd name="connsiteX5" fmla="*/ 304800 w 1757049"/>
              <a:gd name="connsiteY5" fmla="*/ 741815 h 1094240"/>
              <a:gd name="connsiteX6" fmla="*/ 361950 w 1757049"/>
              <a:gd name="connsiteY6" fmla="*/ 779915 h 1094240"/>
              <a:gd name="connsiteX7" fmla="*/ 390525 w 1757049"/>
              <a:gd name="connsiteY7" fmla="*/ 808490 h 1094240"/>
              <a:gd name="connsiteX8" fmla="*/ 447675 w 1757049"/>
              <a:gd name="connsiteY8" fmla="*/ 846590 h 1094240"/>
              <a:gd name="connsiteX9" fmla="*/ 504825 w 1757049"/>
              <a:gd name="connsiteY9" fmla="*/ 865640 h 1094240"/>
              <a:gd name="connsiteX10" fmla="*/ 552450 w 1757049"/>
              <a:gd name="connsiteY10" fmla="*/ 903740 h 1094240"/>
              <a:gd name="connsiteX11" fmla="*/ 609600 w 1757049"/>
              <a:gd name="connsiteY11" fmla="*/ 941840 h 1094240"/>
              <a:gd name="connsiteX12" fmla="*/ 638175 w 1757049"/>
              <a:gd name="connsiteY12" fmla="*/ 951365 h 1094240"/>
              <a:gd name="connsiteX13" fmla="*/ 666750 w 1757049"/>
              <a:gd name="connsiteY13" fmla="*/ 970415 h 1094240"/>
              <a:gd name="connsiteX14" fmla="*/ 781050 w 1757049"/>
              <a:gd name="connsiteY14" fmla="*/ 998990 h 1094240"/>
              <a:gd name="connsiteX15" fmla="*/ 866775 w 1757049"/>
              <a:gd name="connsiteY15" fmla="*/ 1037090 h 1094240"/>
              <a:gd name="connsiteX16" fmla="*/ 923925 w 1757049"/>
              <a:gd name="connsiteY16" fmla="*/ 1056140 h 1094240"/>
              <a:gd name="connsiteX17" fmla="*/ 990600 w 1757049"/>
              <a:gd name="connsiteY17" fmla="*/ 1075190 h 1094240"/>
              <a:gd name="connsiteX18" fmla="*/ 1085850 w 1757049"/>
              <a:gd name="connsiteY18" fmla="*/ 1094240 h 1094240"/>
              <a:gd name="connsiteX19" fmla="*/ 1219200 w 1757049"/>
              <a:gd name="connsiteY19" fmla="*/ 1075190 h 1094240"/>
              <a:gd name="connsiteX20" fmla="*/ 1247775 w 1757049"/>
              <a:gd name="connsiteY20" fmla="*/ 1056140 h 1094240"/>
              <a:gd name="connsiteX21" fmla="*/ 1285875 w 1757049"/>
              <a:gd name="connsiteY21" fmla="*/ 1008515 h 1094240"/>
              <a:gd name="connsiteX22" fmla="*/ 1323975 w 1757049"/>
              <a:gd name="connsiteY22" fmla="*/ 951365 h 1094240"/>
              <a:gd name="connsiteX23" fmla="*/ 1352550 w 1757049"/>
              <a:gd name="connsiteY23" fmla="*/ 913265 h 1094240"/>
              <a:gd name="connsiteX24" fmla="*/ 1381125 w 1757049"/>
              <a:gd name="connsiteY24" fmla="*/ 837065 h 1094240"/>
              <a:gd name="connsiteX25" fmla="*/ 1400175 w 1757049"/>
              <a:gd name="connsiteY25" fmla="*/ 808490 h 1094240"/>
              <a:gd name="connsiteX26" fmla="*/ 1438275 w 1757049"/>
              <a:gd name="connsiteY26" fmla="*/ 732290 h 1094240"/>
              <a:gd name="connsiteX27" fmla="*/ 1466850 w 1757049"/>
              <a:gd name="connsiteY27" fmla="*/ 637040 h 1094240"/>
              <a:gd name="connsiteX28" fmla="*/ 1476375 w 1757049"/>
              <a:gd name="connsiteY28" fmla="*/ 608465 h 1094240"/>
              <a:gd name="connsiteX29" fmla="*/ 1495425 w 1757049"/>
              <a:gd name="connsiteY29" fmla="*/ 579890 h 1094240"/>
              <a:gd name="connsiteX30" fmla="*/ 1524000 w 1757049"/>
              <a:gd name="connsiteY30" fmla="*/ 541790 h 1094240"/>
              <a:gd name="connsiteX31" fmla="*/ 1581150 w 1757049"/>
              <a:gd name="connsiteY31" fmla="*/ 437015 h 1094240"/>
              <a:gd name="connsiteX32" fmla="*/ 1647825 w 1757049"/>
              <a:gd name="connsiteY32" fmla="*/ 294140 h 1094240"/>
              <a:gd name="connsiteX33" fmla="*/ 1657350 w 1757049"/>
              <a:gd name="connsiteY33" fmla="*/ 265565 h 1094240"/>
              <a:gd name="connsiteX34" fmla="*/ 1693379 w 1757049"/>
              <a:gd name="connsiteY34" fmla="*/ 24955 h 1094240"/>
              <a:gd name="connsiteX35" fmla="*/ 704850 w 1757049"/>
              <a:gd name="connsiteY35" fmla="*/ 8390 h 1094240"/>
              <a:gd name="connsiteX36" fmla="*/ 519112 w 1757049"/>
              <a:gd name="connsiteY36" fmla="*/ 32202 h 1094240"/>
              <a:gd name="connsiteX37" fmla="*/ 266700 w 1757049"/>
              <a:gd name="connsiteY37" fmla="*/ 75065 h 1094240"/>
              <a:gd name="connsiteX38" fmla="*/ 247650 w 1757049"/>
              <a:gd name="connsiteY38" fmla="*/ 132215 h 1094240"/>
              <a:gd name="connsiteX39" fmla="*/ 219075 w 1757049"/>
              <a:gd name="connsiteY39" fmla="*/ 189365 h 1094240"/>
              <a:gd name="connsiteX40" fmla="*/ 200025 w 1757049"/>
              <a:gd name="connsiteY40" fmla="*/ 284615 h 1094240"/>
              <a:gd name="connsiteX41" fmla="*/ 171450 w 1757049"/>
              <a:gd name="connsiteY41" fmla="*/ 341765 h 1094240"/>
              <a:gd name="connsiteX42" fmla="*/ 114300 w 1757049"/>
              <a:gd name="connsiteY42" fmla="*/ 417965 h 1094240"/>
              <a:gd name="connsiteX43" fmla="*/ 0 w 1757049"/>
              <a:gd name="connsiteY43"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57175 w 1757049"/>
              <a:gd name="connsiteY3" fmla="*/ 703715 h 1094240"/>
              <a:gd name="connsiteX4" fmla="*/ 276225 w 1757049"/>
              <a:gd name="connsiteY4" fmla="*/ 732290 h 1094240"/>
              <a:gd name="connsiteX5" fmla="*/ 361950 w 1757049"/>
              <a:gd name="connsiteY5" fmla="*/ 779915 h 1094240"/>
              <a:gd name="connsiteX6" fmla="*/ 390525 w 1757049"/>
              <a:gd name="connsiteY6" fmla="*/ 808490 h 1094240"/>
              <a:gd name="connsiteX7" fmla="*/ 447675 w 1757049"/>
              <a:gd name="connsiteY7" fmla="*/ 846590 h 1094240"/>
              <a:gd name="connsiteX8" fmla="*/ 504825 w 1757049"/>
              <a:gd name="connsiteY8" fmla="*/ 865640 h 1094240"/>
              <a:gd name="connsiteX9" fmla="*/ 552450 w 1757049"/>
              <a:gd name="connsiteY9" fmla="*/ 903740 h 1094240"/>
              <a:gd name="connsiteX10" fmla="*/ 609600 w 1757049"/>
              <a:gd name="connsiteY10" fmla="*/ 941840 h 1094240"/>
              <a:gd name="connsiteX11" fmla="*/ 638175 w 1757049"/>
              <a:gd name="connsiteY11" fmla="*/ 951365 h 1094240"/>
              <a:gd name="connsiteX12" fmla="*/ 666750 w 1757049"/>
              <a:gd name="connsiteY12" fmla="*/ 970415 h 1094240"/>
              <a:gd name="connsiteX13" fmla="*/ 781050 w 1757049"/>
              <a:gd name="connsiteY13" fmla="*/ 998990 h 1094240"/>
              <a:gd name="connsiteX14" fmla="*/ 866775 w 1757049"/>
              <a:gd name="connsiteY14" fmla="*/ 1037090 h 1094240"/>
              <a:gd name="connsiteX15" fmla="*/ 923925 w 1757049"/>
              <a:gd name="connsiteY15" fmla="*/ 1056140 h 1094240"/>
              <a:gd name="connsiteX16" fmla="*/ 990600 w 1757049"/>
              <a:gd name="connsiteY16" fmla="*/ 1075190 h 1094240"/>
              <a:gd name="connsiteX17" fmla="*/ 1085850 w 1757049"/>
              <a:gd name="connsiteY17" fmla="*/ 1094240 h 1094240"/>
              <a:gd name="connsiteX18" fmla="*/ 1219200 w 1757049"/>
              <a:gd name="connsiteY18" fmla="*/ 1075190 h 1094240"/>
              <a:gd name="connsiteX19" fmla="*/ 1247775 w 1757049"/>
              <a:gd name="connsiteY19" fmla="*/ 1056140 h 1094240"/>
              <a:gd name="connsiteX20" fmla="*/ 1285875 w 1757049"/>
              <a:gd name="connsiteY20" fmla="*/ 1008515 h 1094240"/>
              <a:gd name="connsiteX21" fmla="*/ 1323975 w 1757049"/>
              <a:gd name="connsiteY21" fmla="*/ 951365 h 1094240"/>
              <a:gd name="connsiteX22" fmla="*/ 1352550 w 1757049"/>
              <a:gd name="connsiteY22" fmla="*/ 913265 h 1094240"/>
              <a:gd name="connsiteX23" fmla="*/ 1381125 w 1757049"/>
              <a:gd name="connsiteY23" fmla="*/ 837065 h 1094240"/>
              <a:gd name="connsiteX24" fmla="*/ 1400175 w 1757049"/>
              <a:gd name="connsiteY24" fmla="*/ 808490 h 1094240"/>
              <a:gd name="connsiteX25" fmla="*/ 1438275 w 1757049"/>
              <a:gd name="connsiteY25" fmla="*/ 732290 h 1094240"/>
              <a:gd name="connsiteX26" fmla="*/ 1466850 w 1757049"/>
              <a:gd name="connsiteY26" fmla="*/ 637040 h 1094240"/>
              <a:gd name="connsiteX27" fmla="*/ 1476375 w 1757049"/>
              <a:gd name="connsiteY27" fmla="*/ 608465 h 1094240"/>
              <a:gd name="connsiteX28" fmla="*/ 1495425 w 1757049"/>
              <a:gd name="connsiteY28" fmla="*/ 579890 h 1094240"/>
              <a:gd name="connsiteX29" fmla="*/ 1524000 w 1757049"/>
              <a:gd name="connsiteY29" fmla="*/ 541790 h 1094240"/>
              <a:gd name="connsiteX30" fmla="*/ 1581150 w 1757049"/>
              <a:gd name="connsiteY30" fmla="*/ 437015 h 1094240"/>
              <a:gd name="connsiteX31" fmla="*/ 1647825 w 1757049"/>
              <a:gd name="connsiteY31" fmla="*/ 294140 h 1094240"/>
              <a:gd name="connsiteX32" fmla="*/ 1657350 w 1757049"/>
              <a:gd name="connsiteY32" fmla="*/ 265565 h 1094240"/>
              <a:gd name="connsiteX33" fmla="*/ 1693379 w 1757049"/>
              <a:gd name="connsiteY33" fmla="*/ 24955 h 1094240"/>
              <a:gd name="connsiteX34" fmla="*/ 704850 w 1757049"/>
              <a:gd name="connsiteY34" fmla="*/ 8390 h 1094240"/>
              <a:gd name="connsiteX35" fmla="*/ 519112 w 1757049"/>
              <a:gd name="connsiteY35" fmla="*/ 32202 h 1094240"/>
              <a:gd name="connsiteX36" fmla="*/ 266700 w 1757049"/>
              <a:gd name="connsiteY36" fmla="*/ 75065 h 1094240"/>
              <a:gd name="connsiteX37" fmla="*/ 247650 w 1757049"/>
              <a:gd name="connsiteY37" fmla="*/ 132215 h 1094240"/>
              <a:gd name="connsiteX38" fmla="*/ 219075 w 1757049"/>
              <a:gd name="connsiteY38" fmla="*/ 189365 h 1094240"/>
              <a:gd name="connsiteX39" fmla="*/ 200025 w 1757049"/>
              <a:gd name="connsiteY39" fmla="*/ 284615 h 1094240"/>
              <a:gd name="connsiteX40" fmla="*/ 171450 w 1757049"/>
              <a:gd name="connsiteY40" fmla="*/ 341765 h 1094240"/>
              <a:gd name="connsiteX41" fmla="*/ 114300 w 1757049"/>
              <a:gd name="connsiteY41" fmla="*/ 417965 h 1094240"/>
              <a:gd name="connsiteX42" fmla="*/ 0 w 1757049"/>
              <a:gd name="connsiteY42"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61950 w 1757049"/>
              <a:gd name="connsiteY4" fmla="*/ 779915 h 1094240"/>
              <a:gd name="connsiteX5" fmla="*/ 390525 w 1757049"/>
              <a:gd name="connsiteY5" fmla="*/ 808490 h 1094240"/>
              <a:gd name="connsiteX6" fmla="*/ 447675 w 1757049"/>
              <a:gd name="connsiteY6" fmla="*/ 846590 h 1094240"/>
              <a:gd name="connsiteX7" fmla="*/ 504825 w 1757049"/>
              <a:gd name="connsiteY7" fmla="*/ 865640 h 1094240"/>
              <a:gd name="connsiteX8" fmla="*/ 552450 w 1757049"/>
              <a:gd name="connsiteY8" fmla="*/ 903740 h 1094240"/>
              <a:gd name="connsiteX9" fmla="*/ 609600 w 1757049"/>
              <a:gd name="connsiteY9" fmla="*/ 941840 h 1094240"/>
              <a:gd name="connsiteX10" fmla="*/ 638175 w 1757049"/>
              <a:gd name="connsiteY10" fmla="*/ 951365 h 1094240"/>
              <a:gd name="connsiteX11" fmla="*/ 666750 w 1757049"/>
              <a:gd name="connsiteY11" fmla="*/ 970415 h 1094240"/>
              <a:gd name="connsiteX12" fmla="*/ 781050 w 1757049"/>
              <a:gd name="connsiteY12" fmla="*/ 998990 h 1094240"/>
              <a:gd name="connsiteX13" fmla="*/ 866775 w 1757049"/>
              <a:gd name="connsiteY13" fmla="*/ 1037090 h 1094240"/>
              <a:gd name="connsiteX14" fmla="*/ 923925 w 1757049"/>
              <a:gd name="connsiteY14" fmla="*/ 1056140 h 1094240"/>
              <a:gd name="connsiteX15" fmla="*/ 990600 w 1757049"/>
              <a:gd name="connsiteY15" fmla="*/ 1075190 h 1094240"/>
              <a:gd name="connsiteX16" fmla="*/ 1085850 w 1757049"/>
              <a:gd name="connsiteY16" fmla="*/ 1094240 h 1094240"/>
              <a:gd name="connsiteX17" fmla="*/ 1219200 w 1757049"/>
              <a:gd name="connsiteY17" fmla="*/ 1075190 h 1094240"/>
              <a:gd name="connsiteX18" fmla="*/ 1247775 w 1757049"/>
              <a:gd name="connsiteY18" fmla="*/ 1056140 h 1094240"/>
              <a:gd name="connsiteX19" fmla="*/ 1285875 w 1757049"/>
              <a:gd name="connsiteY19" fmla="*/ 1008515 h 1094240"/>
              <a:gd name="connsiteX20" fmla="*/ 1323975 w 1757049"/>
              <a:gd name="connsiteY20" fmla="*/ 951365 h 1094240"/>
              <a:gd name="connsiteX21" fmla="*/ 1352550 w 1757049"/>
              <a:gd name="connsiteY21" fmla="*/ 913265 h 1094240"/>
              <a:gd name="connsiteX22" fmla="*/ 1381125 w 1757049"/>
              <a:gd name="connsiteY22" fmla="*/ 837065 h 1094240"/>
              <a:gd name="connsiteX23" fmla="*/ 1400175 w 1757049"/>
              <a:gd name="connsiteY23" fmla="*/ 808490 h 1094240"/>
              <a:gd name="connsiteX24" fmla="*/ 1438275 w 1757049"/>
              <a:gd name="connsiteY24" fmla="*/ 732290 h 1094240"/>
              <a:gd name="connsiteX25" fmla="*/ 1466850 w 1757049"/>
              <a:gd name="connsiteY25" fmla="*/ 637040 h 1094240"/>
              <a:gd name="connsiteX26" fmla="*/ 1476375 w 1757049"/>
              <a:gd name="connsiteY26" fmla="*/ 608465 h 1094240"/>
              <a:gd name="connsiteX27" fmla="*/ 1495425 w 1757049"/>
              <a:gd name="connsiteY27" fmla="*/ 579890 h 1094240"/>
              <a:gd name="connsiteX28" fmla="*/ 1524000 w 1757049"/>
              <a:gd name="connsiteY28" fmla="*/ 541790 h 1094240"/>
              <a:gd name="connsiteX29" fmla="*/ 1581150 w 1757049"/>
              <a:gd name="connsiteY29" fmla="*/ 437015 h 1094240"/>
              <a:gd name="connsiteX30" fmla="*/ 1647825 w 1757049"/>
              <a:gd name="connsiteY30" fmla="*/ 294140 h 1094240"/>
              <a:gd name="connsiteX31" fmla="*/ 1657350 w 1757049"/>
              <a:gd name="connsiteY31" fmla="*/ 265565 h 1094240"/>
              <a:gd name="connsiteX32" fmla="*/ 1693379 w 1757049"/>
              <a:gd name="connsiteY32" fmla="*/ 24955 h 1094240"/>
              <a:gd name="connsiteX33" fmla="*/ 704850 w 1757049"/>
              <a:gd name="connsiteY33" fmla="*/ 8390 h 1094240"/>
              <a:gd name="connsiteX34" fmla="*/ 519112 w 1757049"/>
              <a:gd name="connsiteY34" fmla="*/ 32202 h 1094240"/>
              <a:gd name="connsiteX35" fmla="*/ 266700 w 1757049"/>
              <a:gd name="connsiteY35" fmla="*/ 75065 h 1094240"/>
              <a:gd name="connsiteX36" fmla="*/ 247650 w 1757049"/>
              <a:gd name="connsiteY36" fmla="*/ 132215 h 1094240"/>
              <a:gd name="connsiteX37" fmla="*/ 219075 w 1757049"/>
              <a:gd name="connsiteY37" fmla="*/ 189365 h 1094240"/>
              <a:gd name="connsiteX38" fmla="*/ 200025 w 1757049"/>
              <a:gd name="connsiteY38" fmla="*/ 284615 h 1094240"/>
              <a:gd name="connsiteX39" fmla="*/ 171450 w 1757049"/>
              <a:gd name="connsiteY39" fmla="*/ 341765 h 1094240"/>
              <a:gd name="connsiteX40" fmla="*/ 114300 w 1757049"/>
              <a:gd name="connsiteY40" fmla="*/ 417965 h 1094240"/>
              <a:gd name="connsiteX41" fmla="*/ 0 w 1757049"/>
              <a:gd name="connsiteY41"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447675 w 1757049"/>
              <a:gd name="connsiteY5" fmla="*/ 846590 h 1094240"/>
              <a:gd name="connsiteX6" fmla="*/ 504825 w 1757049"/>
              <a:gd name="connsiteY6" fmla="*/ 865640 h 1094240"/>
              <a:gd name="connsiteX7" fmla="*/ 552450 w 1757049"/>
              <a:gd name="connsiteY7" fmla="*/ 903740 h 1094240"/>
              <a:gd name="connsiteX8" fmla="*/ 609600 w 1757049"/>
              <a:gd name="connsiteY8" fmla="*/ 941840 h 1094240"/>
              <a:gd name="connsiteX9" fmla="*/ 638175 w 1757049"/>
              <a:gd name="connsiteY9" fmla="*/ 951365 h 1094240"/>
              <a:gd name="connsiteX10" fmla="*/ 666750 w 1757049"/>
              <a:gd name="connsiteY10" fmla="*/ 970415 h 1094240"/>
              <a:gd name="connsiteX11" fmla="*/ 781050 w 1757049"/>
              <a:gd name="connsiteY11" fmla="*/ 998990 h 1094240"/>
              <a:gd name="connsiteX12" fmla="*/ 866775 w 1757049"/>
              <a:gd name="connsiteY12" fmla="*/ 1037090 h 1094240"/>
              <a:gd name="connsiteX13" fmla="*/ 923925 w 1757049"/>
              <a:gd name="connsiteY13" fmla="*/ 1056140 h 1094240"/>
              <a:gd name="connsiteX14" fmla="*/ 990600 w 1757049"/>
              <a:gd name="connsiteY14" fmla="*/ 1075190 h 1094240"/>
              <a:gd name="connsiteX15" fmla="*/ 1085850 w 1757049"/>
              <a:gd name="connsiteY15" fmla="*/ 1094240 h 1094240"/>
              <a:gd name="connsiteX16" fmla="*/ 1219200 w 1757049"/>
              <a:gd name="connsiteY16" fmla="*/ 1075190 h 1094240"/>
              <a:gd name="connsiteX17" fmla="*/ 1247775 w 1757049"/>
              <a:gd name="connsiteY17" fmla="*/ 1056140 h 1094240"/>
              <a:gd name="connsiteX18" fmla="*/ 1285875 w 1757049"/>
              <a:gd name="connsiteY18" fmla="*/ 1008515 h 1094240"/>
              <a:gd name="connsiteX19" fmla="*/ 1323975 w 1757049"/>
              <a:gd name="connsiteY19" fmla="*/ 951365 h 1094240"/>
              <a:gd name="connsiteX20" fmla="*/ 1352550 w 1757049"/>
              <a:gd name="connsiteY20" fmla="*/ 913265 h 1094240"/>
              <a:gd name="connsiteX21" fmla="*/ 1381125 w 1757049"/>
              <a:gd name="connsiteY21" fmla="*/ 837065 h 1094240"/>
              <a:gd name="connsiteX22" fmla="*/ 1400175 w 1757049"/>
              <a:gd name="connsiteY22" fmla="*/ 808490 h 1094240"/>
              <a:gd name="connsiteX23" fmla="*/ 1438275 w 1757049"/>
              <a:gd name="connsiteY23" fmla="*/ 732290 h 1094240"/>
              <a:gd name="connsiteX24" fmla="*/ 1466850 w 1757049"/>
              <a:gd name="connsiteY24" fmla="*/ 637040 h 1094240"/>
              <a:gd name="connsiteX25" fmla="*/ 1476375 w 1757049"/>
              <a:gd name="connsiteY25" fmla="*/ 608465 h 1094240"/>
              <a:gd name="connsiteX26" fmla="*/ 1495425 w 1757049"/>
              <a:gd name="connsiteY26" fmla="*/ 579890 h 1094240"/>
              <a:gd name="connsiteX27" fmla="*/ 1524000 w 1757049"/>
              <a:gd name="connsiteY27" fmla="*/ 541790 h 1094240"/>
              <a:gd name="connsiteX28" fmla="*/ 1581150 w 1757049"/>
              <a:gd name="connsiteY28" fmla="*/ 437015 h 1094240"/>
              <a:gd name="connsiteX29" fmla="*/ 1647825 w 1757049"/>
              <a:gd name="connsiteY29" fmla="*/ 294140 h 1094240"/>
              <a:gd name="connsiteX30" fmla="*/ 1657350 w 1757049"/>
              <a:gd name="connsiteY30" fmla="*/ 265565 h 1094240"/>
              <a:gd name="connsiteX31" fmla="*/ 1693379 w 1757049"/>
              <a:gd name="connsiteY31" fmla="*/ 24955 h 1094240"/>
              <a:gd name="connsiteX32" fmla="*/ 704850 w 1757049"/>
              <a:gd name="connsiteY32" fmla="*/ 8390 h 1094240"/>
              <a:gd name="connsiteX33" fmla="*/ 519112 w 1757049"/>
              <a:gd name="connsiteY33" fmla="*/ 32202 h 1094240"/>
              <a:gd name="connsiteX34" fmla="*/ 266700 w 1757049"/>
              <a:gd name="connsiteY34" fmla="*/ 75065 h 1094240"/>
              <a:gd name="connsiteX35" fmla="*/ 247650 w 1757049"/>
              <a:gd name="connsiteY35" fmla="*/ 132215 h 1094240"/>
              <a:gd name="connsiteX36" fmla="*/ 219075 w 1757049"/>
              <a:gd name="connsiteY36" fmla="*/ 189365 h 1094240"/>
              <a:gd name="connsiteX37" fmla="*/ 200025 w 1757049"/>
              <a:gd name="connsiteY37" fmla="*/ 284615 h 1094240"/>
              <a:gd name="connsiteX38" fmla="*/ 171450 w 1757049"/>
              <a:gd name="connsiteY38" fmla="*/ 341765 h 1094240"/>
              <a:gd name="connsiteX39" fmla="*/ 114300 w 1757049"/>
              <a:gd name="connsiteY39" fmla="*/ 417965 h 1094240"/>
              <a:gd name="connsiteX40" fmla="*/ 0 w 1757049"/>
              <a:gd name="connsiteY40"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04825 w 1757049"/>
              <a:gd name="connsiteY5" fmla="*/ 865640 h 1094240"/>
              <a:gd name="connsiteX6" fmla="*/ 552450 w 1757049"/>
              <a:gd name="connsiteY6" fmla="*/ 903740 h 1094240"/>
              <a:gd name="connsiteX7" fmla="*/ 609600 w 1757049"/>
              <a:gd name="connsiteY7" fmla="*/ 941840 h 1094240"/>
              <a:gd name="connsiteX8" fmla="*/ 638175 w 1757049"/>
              <a:gd name="connsiteY8" fmla="*/ 951365 h 1094240"/>
              <a:gd name="connsiteX9" fmla="*/ 666750 w 1757049"/>
              <a:gd name="connsiteY9" fmla="*/ 970415 h 1094240"/>
              <a:gd name="connsiteX10" fmla="*/ 781050 w 1757049"/>
              <a:gd name="connsiteY10" fmla="*/ 998990 h 1094240"/>
              <a:gd name="connsiteX11" fmla="*/ 866775 w 1757049"/>
              <a:gd name="connsiteY11" fmla="*/ 1037090 h 1094240"/>
              <a:gd name="connsiteX12" fmla="*/ 923925 w 1757049"/>
              <a:gd name="connsiteY12" fmla="*/ 1056140 h 1094240"/>
              <a:gd name="connsiteX13" fmla="*/ 990600 w 1757049"/>
              <a:gd name="connsiteY13" fmla="*/ 1075190 h 1094240"/>
              <a:gd name="connsiteX14" fmla="*/ 1085850 w 1757049"/>
              <a:gd name="connsiteY14" fmla="*/ 1094240 h 1094240"/>
              <a:gd name="connsiteX15" fmla="*/ 1219200 w 1757049"/>
              <a:gd name="connsiteY15" fmla="*/ 1075190 h 1094240"/>
              <a:gd name="connsiteX16" fmla="*/ 1247775 w 1757049"/>
              <a:gd name="connsiteY16" fmla="*/ 1056140 h 1094240"/>
              <a:gd name="connsiteX17" fmla="*/ 1285875 w 1757049"/>
              <a:gd name="connsiteY17" fmla="*/ 1008515 h 1094240"/>
              <a:gd name="connsiteX18" fmla="*/ 1323975 w 1757049"/>
              <a:gd name="connsiteY18" fmla="*/ 951365 h 1094240"/>
              <a:gd name="connsiteX19" fmla="*/ 1352550 w 1757049"/>
              <a:gd name="connsiteY19" fmla="*/ 913265 h 1094240"/>
              <a:gd name="connsiteX20" fmla="*/ 1381125 w 1757049"/>
              <a:gd name="connsiteY20" fmla="*/ 837065 h 1094240"/>
              <a:gd name="connsiteX21" fmla="*/ 1400175 w 1757049"/>
              <a:gd name="connsiteY21" fmla="*/ 808490 h 1094240"/>
              <a:gd name="connsiteX22" fmla="*/ 1438275 w 1757049"/>
              <a:gd name="connsiteY22" fmla="*/ 732290 h 1094240"/>
              <a:gd name="connsiteX23" fmla="*/ 1466850 w 1757049"/>
              <a:gd name="connsiteY23" fmla="*/ 637040 h 1094240"/>
              <a:gd name="connsiteX24" fmla="*/ 1476375 w 1757049"/>
              <a:gd name="connsiteY24" fmla="*/ 608465 h 1094240"/>
              <a:gd name="connsiteX25" fmla="*/ 1495425 w 1757049"/>
              <a:gd name="connsiteY25" fmla="*/ 579890 h 1094240"/>
              <a:gd name="connsiteX26" fmla="*/ 1524000 w 1757049"/>
              <a:gd name="connsiteY26" fmla="*/ 541790 h 1094240"/>
              <a:gd name="connsiteX27" fmla="*/ 1581150 w 1757049"/>
              <a:gd name="connsiteY27" fmla="*/ 437015 h 1094240"/>
              <a:gd name="connsiteX28" fmla="*/ 1647825 w 1757049"/>
              <a:gd name="connsiteY28" fmla="*/ 294140 h 1094240"/>
              <a:gd name="connsiteX29" fmla="*/ 1657350 w 1757049"/>
              <a:gd name="connsiteY29" fmla="*/ 265565 h 1094240"/>
              <a:gd name="connsiteX30" fmla="*/ 1693379 w 1757049"/>
              <a:gd name="connsiteY30" fmla="*/ 24955 h 1094240"/>
              <a:gd name="connsiteX31" fmla="*/ 704850 w 1757049"/>
              <a:gd name="connsiteY31" fmla="*/ 8390 h 1094240"/>
              <a:gd name="connsiteX32" fmla="*/ 519112 w 1757049"/>
              <a:gd name="connsiteY32" fmla="*/ 32202 h 1094240"/>
              <a:gd name="connsiteX33" fmla="*/ 266700 w 1757049"/>
              <a:gd name="connsiteY33" fmla="*/ 75065 h 1094240"/>
              <a:gd name="connsiteX34" fmla="*/ 247650 w 1757049"/>
              <a:gd name="connsiteY34" fmla="*/ 132215 h 1094240"/>
              <a:gd name="connsiteX35" fmla="*/ 219075 w 1757049"/>
              <a:gd name="connsiteY35" fmla="*/ 189365 h 1094240"/>
              <a:gd name="connsiteX36" fmla="*/ 200025 w 1757049"/>
              <a:gd name="connsiteY36" fmla="*/ 284615 h 1094240"/>
              <a:gd name="connsiteX37" fmla="*/ 171450 w 1757049"/>
              <a:gd name="connsiteY37" fmla="*/ 341765 h 1094240"/>
              <a:gd name="connsiteX38" fmla="*/ 114300 w 1757049"/>
              <a:gd name="connsiteY38" fmla="*/ 417965 h 1094240"/>
              <a:gd name="connsiteX39" fmla="*/ 0 w 1757049"/>
              <a:gd name="connsiteY39"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609600 w 1757049"/>
              <a:gd name="connsiteY6" fmla="*/ 941840 h 1094240"/>
              <a:gd name="connsiteX7" fmla="*/ 638175 w 1757049"/>
              <a:gd name="connsiteY7" fmla="*/ 951365 h 1094240"/>
              <a:gd name="connsiteX8" fmla="*/ 666750 w 1757049"/>
              <a:gd name="connsiteY8" fmla="*/ 970415 h 1094240"/>
              <a:gd name="connsiteX9" fmla="*/ 781050 w 1757049"/>
              <a:gd name="connsiteY9" fmla="*/ 998990 h 1094240"/>
              <a:gd name="connsiteX10" fmla="*/ 866775 w 1757049"/>
              <a:gd name="connsiteY10" fmla="*/ 1037090 h 1094240"/>
              <a:gd name="connsiteX11" fmla="*/ 923925 w 1757049"/>
              <a:gd name="connsiteY11" fmla="*/ 1056140 h 1094240"/>
              <a:gd name="connsiteX12" fmla="*/ 990600 w 1757049"/>
              <a:gd name="connsiteY12" fmla="*/ 1075190 h 1094240"/>
              <a:gd name="connsiteX13" fmla="*/ 1085850 w 1757049"/>
              <a:gd name="connsiteY13" fmla="*/ 1094240 h 1094240"/>
              <a:gd name="connsiteX14" fmla="*/ 1219200 w 1757049"/>
              <a:gd name="connsiteY14" fmla="*/ 1075190 h 1094240"/>
              <a:gd name="connsiteX15" fmla="*/ 1247775 w 1757049"/>
              <a:gd name="connsiteY15" fmla="*/ 1056140 h 1094240"/>
              <a:gd name="connsiteX16" fmla="*/ 1285875 w 1757049"/>
              <a:gd name="connsiteY16" fmla="*/ 1008515 h 1094240"/>
              <a:gd name="connsiteX17" fmla="*/ 1323975 w 1757049"/>
              <a:gd name="connsiteY17" fmla="*/ 951365 h 1094240"/>
              <a:gd name="connsiteX18" fmla="*/ 1352550 w 1757049"/>
              <a:gd name="connsiteY18" fmla="*/ 913265 h 1094240"/>
              <a:gd name="connsiteX19" fmla="*/ 1381125 w 1757049"/>
              <a:gd name="connsiteY19" fmla="*/ 837065 h 1094240"/>
              <a:gd name="connsiteX20" fmla="*/ 1400175 w 1757049"/>
              <a:gd name="connsiteY20" fmla="*/ 808490 h 1094240"/>
              <a:gd name="connsiteX21" fmla="*/ 1438275 w 1757049"/>
              <a:gd name="connsiteY21" fmla="*/ 732290 h 1094240"/>
              <a:gd name="connsiteX22" fmla="*/ 1466850 w 1757049"/>
              <a:gd name="connsiteY22" fmla="*/ 637040 h 1094240"/>
              <a:gd name="connsiteX23" fmla="*/ 1476375 w 1757049"/>
              <a:gd name="connsiteY23" fmla="*/ 608465 h 1094240"/>
              <a:gd name="connsiteX24" fmla="*/ 1495425 w 1757049"/>
              <a:gd name="connsiteY24" fmla="*/ 579890 h 1094240"/>
              <a:gd name="connsiteX25" fmla="*/ 1524000 w 1757049"/>
              <a:gd name="connsiteY25" fmla="*/ 541790 h 1094240"/>
              <a:gd name="connsiteX26" fmla="*/ 1581150 w 1757049"/>
              <a:gd name="connsiteY26" fmla="*/ 437015 h 1094240"/>
              <a:gd name="connsiteX27" fmla="*/ 1647825 w 1757049"/>
              <a:gd name="connsiteY27" fmla="*/ 294140 h 1094240"/>
              <a:gd name="connsiteX28" fmla="*/ 1657350 w 1757049"/>
              <a:gd name="connsiteY28" fmla="*/ 265565 h 1094240"/>
              <a:gd name="connsiteX29" fmla="*/ 1693379 w 1757049"/>
              <a:gd name="connsiteY29" fmla="*/ 24955 h 1094240"/>
              <a:gd name="connsiteX30" fmla="*/ 704850 w 1757049"/>
              <a:gd name="connsiteY30" fmla="*/ 8390 h 1094240"/>
              <a:gd name="connsiteX31" fmla="*/ 519112 w 1757049"/>
              <a:gd name="connsiteY31" fmla="*/ 32202 h 1094240"/>
              <a:gd name="connsiteX32" fmla="*/ 266700 w 1757049"/>
              <a:gd name="connsiteY32" fmla="*/ 75065 h 1094240"/>
              <a:gd name="connsiteX33" fmla="*/ 247650 w 1757049"/>
              <a:gd name="connsiteY33" fmla="*/ 132215 h 1094240"/>
              <a:gd name="connsiteX34" fmla="*/ 219075 w 1757049"/>
              <a:gd name="connsiteY34" fmla="*/ 189365 h 1094240"/>
              <a:gd name="connsiteX35" fmla="*/ 200025 w 1757049"/>
              <a:gd name="connsiteY35" fmla="*/ 284615 h 1094240"/>
              <a:gd name="connsiteX36" fmla="*/ 171450 w 1757049"/>
              <a:gd name="connsiteY36" fmla="*/ 341765 h 1094240"/>
              <a:gd name="connsiteX37" fmla="*/ 114300 w 1757049"/>
              <a:gd name="connsiteY37" fmla="*/ 417965 h 1094240"/>
              <a:gd name="connsiteX38" fmla="*/ 0 w 1757049"/>
              <a:gd name="connsiteY38"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609600 w 1757049"/>
              <a:gd name="connsiteY6" fmla="*/ 941840 h 1094240"/>
              <a:gd name="connsiteX7" fmla="*/ 666750 w 1757049"/>
              <a:gd name="connsiteY7" fmla="*/ 970415 h 1094240"/>
              <a:gd name="connsiteX8" fmla="*/ 781050 w 1757049"/>
              <a:gd name="connsiteY8" fmla="*/ 998990 h 1094240"/>
              <a:gd name="connsiteX9" fmla="*/ 866775 w 1757049"/>
              <a:gd name="connsiteY9" fmla="*/ 1037090 h 1094240"/>
              <a:gd name="connsiteX10" fmla="*/ 923925 w 1757049"/>
              <a:gd name="connsiteY10" fmla="*/ 1056140 h 1094240"/>
              <a:gd name="connsiteX11" fmla="*/ 990600 w 1757049"/>
              <a:gd name="connsiteY11" fmla="*/ 1075190 h 1094240"/>
              <a:gd name="connsiteX12" fmla="*/ 1085850 w 1757049"/>
              <a:gd name="connsiteY12" fmla="*/ 1094240 h 1094240"/>
              <a:gd name="connsiteX13" fmla="*/ 1219200 w 1757049"/>
              <a:gd name="connsiteY13" fmla="*/ 1075190 h 1094240"/>
              <a:gd name="connsiteX14" fmla="*/ 1247775 w 1757049"/>
              <a:gd name="connsiteY14" fmla="*/ 1056140 h 1094240"/>
              <a:gd name="connsiteX15" fmla="*/ 1285875 w 1757049"/>
              <a:gd name="connsiteY15" fmla="*/ 1008515 h 1094240"/>
              <a:gd name="connsiteX16" fmla="*/ 1323975 w 1757049"/>
              <a:gd name="connsiteY16" fmla="*/ 951365 h 1094240"/>
              <a:gd name="connsiteX17" fmla="*/ 1352550 w 1757049"/>
              <a:gd name="connsiteY17" fmla="*/ 913265 h 1094240"/>
              <a:gd name="connsiteX18" fmla="*/ 1381125 w 1757049"/>
              <a:gd name="connsiteY18" fmla="*/ 837065 h 1094240"/>
              <a:gd name="connsiteX19" fmla="*/ 1400175 w 1757049"/>
              <a:gd name="connsiteY19" fmla="*/ 808490 h 1094240"/>
              <a:gd name="connsiteX20" fmla="*/ 1438275 w 1757049"/>
              <a:gd name="connsiteY20" fmla="*/ 732290 h 1094240"/>
              <a:gd name="connsiteX21" fmla="*/ 1466850 w 1757049"/>
              <a:gd name="connsiteY21" fmla="*/ 637040 h 1094240"/>
              <a:gd name="connsiteX22" fmla="*/ 1476375 w 1757049"/>
              <a:gd name="connsiteY22" fmla="*/ 608465 h 1094240"/>
              <a:gd name="connsiteX23" fmla="*/ 1495425 w 1757049"/>
              <a:gd name="connsiteY23" fmla="*/ 579890 h 1094240"/>
              <a:gd name="connsiteX24" fmla="*/ 1524000 w 1757049"/>
              <a:gd name="connsiteY24" fmla="*/ 541790 h 1094240"/>
              <a:gd name="connsiteX25" fmla="*/ 1581150 w 1757049"/>
              <a:gd name="connsiteY25" fmla="*/ 437015 h 1094240"/>
              <a:gd name="connsiteX26" fmla="*/ 1647825 w 1757049"/>
              <a:gd name="connsiteY26" fmla="*/ 294140 h 1094240"/>
              <a:gd name="connsiteX27" fmla="*/ 1657350 w 1757049"/>
              <a:gd name="connsiteY27" fmla="*/ 265565 h 1094240"/>
              <a:gd name="connsiteX28" fmla="*/ 1693379 w 1757049"/>
              <a:gd name="connsiteY28" fmla="*/ 24955 h 1094240"/>
              <a:gd name="connsiteX29" fmla="*/ 704850 w 1757049"/>
              <a:gd name="connsiteY29" fmla="*/ 8390 h 1094240"/>
              <a:gd name="connsiteX30" fmla="*/ 519112 w 1757049"/>
              <a:gd name="connsiteY30" fmla="*/ 32202 h 1094240"/>
              <a:gd name="connsiteX31" fmla="*/ 266700 w 1757049"/>
              <a:gd name="connsiteY31" fmla="*/ 75065 h 1094240"/>
              <a:gd name="connsiteX32" fmla="*/ 247650 w 1757049"/>
              <a:gd name="connsiteY32" fmla="*/ 132215 h 1094240"/>
              <a:gd name="connsiteX33" fmla="*/ 219075 w 1757049"/>
              <a:gd name="connsiteY33" fmla="*/ 189365 h 1094240"/>
              <a:gd name="connsiteX34" fmla="*/ 200025 w 1757049"/>
              <a:gd name="connsiteY34" fmla="*/ 284615 h 1094240"/>
              <a:gd name="connsiteX35" fmla="*/ 171450 w 1757049"/>
              <a:gd name="connsiteY35" fmla="*/ 341765 h 1094240"/>
              <a:gd name="connsiteX36" fmla="*/ 114300 w 1757049"/>
              <a:gd name="connsiteY36" fmla="*/ 417965 h 1094240"/>
              <a:gd name="connsiteX37" fmla="*/ 0 w 1757049"/>
              <a:gd name="connsiteY37"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609600 w 1757049"/>
              <a:gd name="connsiteY6" fmla="*/ 941840 h 1094240"/>
              <a:gd name="connsiteX7" fmla="*/ 781050 w 1757049"/>
              <a:gd name="connsiteY7" fmla="*/ 998990 h 1094240"/>
              <a:gd name="connsiteX8" fmla="*/ 866775 w 1757049"/>
              <a:gd name="connsiteY8" fmla="*/ 1037090 h 1094240"/>
              <a:gd name="connsiteX9" fmla="*/ 923925 w 1757049"/>
              <a:gd name="connsiteY9" fmla="*/ 1056140 h 1094240"/>
              <a:gd name="connsiteX10" fmla="*/ 990600 w 1757049"/>
              <a:gd name="connsiteY10" fmla="*/ 1075190 h 1094240"/>
              <a:gd name="connsiteX11" fmla="*/ 1085850 w 1757049"/>
              <a:gd name="connsiteY11" fmla="*/ 1094240 h 1094240"/>
              <a:gd name="connsiteX12" fmla="*/ 1219200 w 1757049"/>
              <a:gd name="connsiteY12" fmla="*/ 1075190 h 1094240"/>
              <a:gd name="connsiteX13" fmla="*/ 1247775 w 1757049"/>
              <a:gd name="connsiteY13" fmla="*/ 1056140 h 1094240"/>
              <a:gd name="connsiteX14" fmla="*/ 1285875 w 1757049"/>
              <a:gd name="connsiteY14" fmla="*/ 1008515 h 1094240"/>
              <a:gd name="connsiteX15" fmla="*/ 1323975 w 1757049"/>
              <a:gd name="connsiteY15" fmla="*/ 951365 h 1094240"/>
              <a:gd name="connsiteX16" fmla="*/ 1352550 w 1757049"/>
              <a:gd name="connsiteY16" fmla="*/ 913265 h 1094240"/>
              <a:gd name="connsiteX17" fmla="*/ 1381125 w 1757049"/>
              <a:gd name="connsiteY17" fmla="*/ 837065 h 1094240"/>
              <a:gd name="connsiteX18" fmla="*/ 1400175 w 1757049"/>
              <a:gd name="connsiteY18" fmla="*/ 808490 h 1094240"/>
              <a:gd name="connsiteX19" fmla="*/ 1438275 w 1757049"/>
              <a:gd name="connsiteY19" fmla="*/ 732290 h 1094240"/>
              <a:gd name="connsiteX20" fmla="*/ 1466850 w 1757049"/>
              <a:gd name="connsiteY20" fmla="*/ 637040 h 1094240"/>
              <a:gd name="connsiteX21" fmla="*/ 1476375 w 1757049"/>
              <a:gd name="connsiteY21" fmla="*/ 608465 h 1094240"/>
              <a:gd name="connsiteX22" fmla="*/ 1495425 w 1757049"/>
              <a:gd name="connsiteY22" fmla="*/ 579890 h 1094240"/>
              <a:gd name="connsiteX23" fmla="*/ 1524000 w 1757049"/>
              <a:gd name="connsiteY23" fmla="*/ 541790 h 1094240"/>
              <a:gd name="connsiteX24" fmla="*/ 1581150 w 1757049"/>
              <a:gd name="connsiteY24" fmla="*/ 437015 h 1094240"/>
              <a:gd name="connsiteX25" fmla="*/ 1647825 w 1757049"/>
              <a:gd name="connsiteY25" fmla="*/ 294140 h 1094240"/>
              <a:gd name="connsiteX26" fmla="*/ 1657350 w 1757049"/>
              <a:gd name="connsiteY26" fmla="*/ 265565 h 1094240"/>
              <a:gd name="connsiteX27" fmla="*/ 1693379 w 1757049"/>
              <a:gd name="connsiteY27" fmla="*/ 24955 h 1094240"/>
              <a:gd name="connsiteX28" fmla="*/ 704850 w 1757049"/>
              <a:gd name="connsiteY28" fmla="*/ 8390 h 1094240"/>
              <a:gd name="connsiteX29" fmla="*/ 519112 w 1757049"/>
              <a:gd name="connsiteY29" fmla="*/ 32202 h 1094240"/>
              <a:gd name="connsiteX30" fmla="*/ 266700 w 1757049"/>
              <a:gd name="connsiteY30" fmla="*/ 75065 h 1094240"/>
              <a:gd name="connsiteX31" fmla="*/ 247650 w 1757049"/>
              <a:gd name="connsiteY31" fmla="*/ 132215 h 1094240"/>
              <a:gd name="connsiteX32" fmla="*/ 219075 w 1757049"/>
              <a:gd name="connsiteY32" fmla="*/ 189365 h 1094240"/>
              <a:gd name="connsiteX33" fmla="*/ 200025 w 1757049"/>
              <a:gd name="connsiteY33" fmla="*/ 284615 h 1094240"/>
              <a:gd name="connsiteX34" fmla="*/ 171450 w 1757049"/>
              <a:gd name="connsiteY34" fmla="*/ 341765 h 1094240"/>
              <a:gd name="connsiteX35" fmla="*/ 114300 w 1757049"/>
              <a:gd name="connsiteY35" fmla="*/ 417965 h 1094240"/>
              <a:gd name="connsiteX36" fmla="*/ 0 w 1757049"/>
              <a:gd name="connsiteY36"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781050 w 1757049"/>
              <a:gd name="connsiteY6" fmla="*/ 998990 h 1094240"/>
              <a:gd name="connsiteX7" fmla="*/ 866775 w 1757049"/>
              <a:gd name="connsiteY7" fmla="*/ 1037090 h 1094240"/>
              <a:gd name="connsiteX8" fmla="*/ 923925 w 1757049"/>
              <a:gd name="connsiteY8" fmla="*/ 1056140 h 1094240"/>
              <a:gd name="connsiteX9" fmla="*/ 990600 w 1757049"/>
              <a:gd name="connsiteY9" fmla="*/ 1075190 h 1094240"/>
              <a:gd name="connsiteX10" fmla="*/ 1085850 w 1757049"/>
              <a:gd name="connsiteY10" fmla="*/ 1094240 h 1094240"/>
              <a:gd name="connsiteX11" fmla="*/ 1219200 w 1757049"/>
              <a:gd name="connsiteY11" fmla="*/ 1075190 h 1094240"/>
              <a:gd name="connsiteX12" fmla="*/ 1247775 w 1757049"/>
              <a:gd name="connsiteY12" fmla="*/ 1056140 h 1094240"/>
              <a:gd name="connsiteX13" fmla="*/ 1285875 w 1757049"/>
              <a:gd name="connsiteY13" fmla="*/ 1008515 h 1094240"/>
              <a:gd name="connsiteX14" fmla="*/ 1323975 w 1757049"/>
              <a:gd name="connsiteY14" fmla="*/ 951365 h 1094240"/>
              <a:gd name="connsiteX15" fmla="*/ 1352550 w 1757049"/>
              <a:gd name="connsiteY15" fmla="*/ 913265 h 1094240"/>
              <a:gd name="connsiteX16" fmla="*/ 1381125 w 1757049"/>
              <a:gd name="connsiteY16" fmla="*/ 837065 h 1094240"/>
              <a:gd name="connsiteX17" fmla="*/ 1400175 w 1757049"/>
              <a:gd name="connsiteY17" fmla="*/ 808490 h 1094240"/>
              <a:gd name="connsiteX18" fmla="*/ 1438275 w 1757049"/>
              <a:gd name="connsiteY18" fmla="*/ 732290 h 1094240"/>
              <a:gd name="connsiteX19" fmla="*/ 1466850 w 1757049"/>
              <a:gd name="connsiteY19" fmla="*/ 637040 h 1094240"/>
              <a:gd name="connsiteX20" fmla="*/ 1476375 w 1757049"/>
              <a:gd name="connsiteY20" fmla="*/ 608465 h 1094240"/>
              <a:gd name="connsiteX21" fmla="*/ 1495425 w 1757049"/>
              <a:gd name="connsiteY21" fmla="*/ 579890 h 1094240"/>
              <a:gd name="connsiteX22" fmla="*/ 1524000 w 1757049"/>
              <a:gd name="connsiteY22" fmla="*/ 541790 h 1094240"/>
              <a:gd name="connsiteX23" fmla="*/ 1581150 w 1757049"/>
              <a:gd name="connsiteY23" fmla="*/ 437015 h 1094240"/>
              <a:gd name="connsiteX24" fmla="*/ 1647825 w 1757049"/>
              <a:gd name="connsiteY24" fmla="*/ 294140 h 1094240"/>
              <a:gd name="connsiteX25" fmla="*/ 1657350 w 1757049"/>
              <a:gd name="connsiteY25" fmla="*/ 265565 h 1094240"/>
              <a:gd name="connsiteX26" fmla="*/ 1693379 w 1757049"/>
              <a:gd name="connsiteY26" fmla="*/ 24955 h 1094240"/>
              <a:gd name="connsiteX27" fmla="*/ 704850 w 1757049"/>
              <a:gd name="connsiteY27" fmla="*/ 8390 h 1094240"/>
              <a:gd name="connsiteX28" fmla="*/ 519112 w 1757049"/>
              <a:gd name="connsiteY28" fmla="*/ 32202 h 1094240"/>
              <a:gd name="connsiteX29" fmla="*/ 266700 w 1757049"/>
              <a:gd name="connsiteY29" fmla="*/ 75065 h 1094240"/>
              <a:gd name="connsiteX30" fmla="*/ 247650 w 1757049"/>
              <a:gd name="connsiteY30" fmla="*/ 132215 h 1094240"/>
              <a:gd name="connsiteX31" fmla="*/ 219075 w 1757049"/>
              <a:gd name="connsiteY31" fmla="*/ 189365 h 1094240"/>
              <a:gd name="connsiteX32" fmla="*/ 200025 w 1757049"/>
              <a:gd name="connsiteY32" fmla="*/ 284615 h 1094240"/>
              <a:gd name="connsiteX33" fmla="*/ 171450 w 1757049"/>
              <a:gd name="connsiteY33" fmla="*/ 341765 h 1094240"/>
              <a:gd name="connsiteX34" fmla="*/ 114300 w 1757049"/>
              <a:gd name="connsiteY34" fmla="*/ 417965 h 1094240"/>
              <a:gd name="connsiteX35" fmla="*/ 0 w 1757049"/>
              <a:gd name="connsiteY35"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23925 w 1757049"/>
              <a:gd name="connsiteY7" fmla="*/ 1056140 h 1094240"/>
              <a:gd name="connsiteX8" fmla="*/ 990600 w 1757049"/>
              <a:gd name="connsiteY8" fmla="*/ 1075190 h 1094240"/>
              <a:gd name="connsiteX9" fmla="*/ 1085850 w 1757049"/>
              <a:gd name="connsiteY9" fmla="*/ 1094240 h 1094240"/>
              <a:gd name="connsiteX10" fmla="*/ 1219200 w 1757049"/>
              <a:gd name="connsiteY10" fmla="*/ 1075190 h 1094240"/>
              <a:gd name="connsiteX11" fmla="*/ 1247775 w 1757049"/>
              <a:gd name="connsiteY11" fmla="*/ 1056140 h 1094240"/>
              <a:gd name="connsiteX12" fmla="*/ 1285875 w 1757049"/>
              <a:gd name="connsiteY12" fmla="*/ 1008515 h 1094240"/>
              <a:gd name="connsiteX13" fmla="*/ 1323975 w 1757049"/>
              <a:gd name="connsiteY13" fmla="*/ 951365 h 1094240"/>
              <a:gd name="connsiteX14" fmla="*/ 1352550 w 1757049"/>
              <a:gd name="connsiteY14" fmla="*/ 913265 h 1094240"/>
              <a:gd name="connsiteX15" fmla="*/ 1381125 w 1757049"/>
              <a:gd name="connsiteY15" fmla="*/ 837065 h 1094240"/>
              <a:gd name="connsiteX16" fmla="*/ 1400175 w 1757049"/>
              <a:gd name="connsiteY16" fmla="*/ 808490 h 1094240"/>
              <a:gd name="connsiteX17" fmla="*/ 1438275 w 1757049"/>
              <a:gd name="connsiteY17" fmla="*/ 732290 h 1094240"/>
              <a:gd name="connsiteX18" fmla="*/ 1466850 w 1757049"/>
              <a:gd name="connsiteY18" fmla="*/ 637040 h 1094240"/>
              <a:gd name="connsiteX19" fmla="*/ 1476375 w 1757049"/>
              <a:gd name="connsiteY19" fmla="*/ 608465 h 1094240"/>
              <a:gd name="connsiteX20" fmla="*/ 1495425 w 1757049"/>
              <a:gd name="connsiteY20" fmla="*/ 579890 h 1094240"/>
              <a:gd name="connsiteX21" fmla="*/ 1524000 w 1757049"/>
              <a:gd name="connsiteY21" fmla="*/ 541790 h 1094240"/>
              <a:gd name="connsiteX22" fmla="*/ 1581150 w 1757049"/>
              <a:gd name="connsiteY22" fmla="*/ 437015 h 1094240"/>
              <a:gd name="connsiteX23" fmla="*/ 1647825 w 1757049"/>
              <a:gd name="connsiteY23" fmla="*/ 294140 h 1094240"/>
              <a:gd name="connsiteX24" fmla="*/ 1657350 w 1757049"/>
              <a:gd name="connsiteY24" fmla="*/ 265565 h 1094240"/>
              <a:gd name="connsiteX25" fmla="*/ 1693379 w 1757049"/>
              <a:gd name="connsiteY25" fmla="*/ 24955 h 1094240"/>
              <a:gd name="connsiteX26" fmla="*/ 704850 w 1757049"/>
              <a:gd name="connsiteY26" fmla="*/ 8390 h 1094240"/>
              <a:gd name="connsiteX27" fmla="*/ 519112 w 1757049"/>
              <a:gd name="connsiteY27" fmla="*/ 32202 h 1094240"/>
              <a:gd name="connsiteX28" fmla="*/ 266700 w 1757049"/>
              <a:gd name="connsiteY28" fmla="*/ 75065 h 1094240"/>
              <a:gd name="connsiteX29" fmla="*/ 247650 w 1757049"/>
              <a:gd name="connsiteY29" fmla="*/ 132215 h 1094240"/>
              <a:gd name="connsiteX30" fmla="*/ 219075 w 1757049"/>
              <a:gd name="connsiteY30" fmla="*/ 189365 h 1094240"/>
              <a:gd name="connsiteX31" fmla="*/ 200025 w 1757049"/>
              <a:gd name="connsiteY31" fmla="*/ 284615 h 1094240"/>
              <a:gd name="connsiteX32" fmla="*/ 171450 w 1757049"/>
              <a:gd name="connsiteY32" fmla="*/ 341765 h 1094240"/>
              <a:gd name="connsiteX33" fmla="*/ 114300 w 1757049"/>
              <a:gd name="connsiteY33" fmla="*/ 417965 h 1094240"/>
              <a:gd name="connsiteX34" fmla="*/ 0 w 1757049"/>
              <a:gd name="connsiteY34"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219200 w 1757049"/>
              <a:gd name="connsiteY9" fmla="*/ 1075190 h 1094240"/>
              <a:gd name="connsiteX10" fmla="*/ 1247775 w 1757049"/>
              <a:gd name="connsiteY10" fmla="*/ 1056140 h 1094240"/>
              <a:gd name="connsiteX11" fmla="*/ 1285875 w 1757049"/>
              <a:gd name="connsiteY11" fmla="*/ 1008515 h 1094240"/>
              <a:gd name="connsiteX12" fmla="*/ 1323975 w 1757049"/>
              <a:gd name="connsiteY12" fmla="*/ 951365 h 1094240"/>
              <a:gd name="connsiteX13" fmla="*/ 1352550 w 1757049"/>
              <a:gd name="connsiteY13" fmla="*/ 913265 h 1094240"/>
              <a:gd name="connsiteX14" fmla="*/ 1381125 w 1757049"/>
              <a:gd name="connsiteY14" fmla="*/ 837065 h 1094240"/>
              <a:gd name="connsiteX15" fmla="*/ 1400175 w 1757049"/>
              <a:gd name="connsiteY15" fmla="*/ 808490 h 1094240"/>
              <a:gd name="connsiteX16" fmla="*/ 1438275 w 1757049"/>
              <a:gd name="connsiteY16" fmla="*/ 732290 h 1094240"/>
              <a:gd name="connsiteX17" fmla="*/ 1466850 w 1757049"/>
              <a:gd name="connsiteY17" fmla="*/ 637040 h 1094240"/>
              <a:gd name="connsiteX18" fmla="*/ 1476375 w 1757049"/>
              <a:gd name="connsiteY18" fmla="*/ 608465 h 1094240"/>
              <a:gd name="connsiteX19" fmla="*/ 1495425 w 1757049"/>
              <a:gd name="connsiteY19" fmla="*/ 579890 h 1094240"/>
              <a:gd name="connsiteX20" fmla="*/ 1524000 w 1757049"/>
              <a:gd name="connsiteY20" fmla="*/ 541790 h 1094240"/>
              <a:gd name="connsiteX21" fmla="*/ 1581150 w 1757049"/>
              <a:gd name="connsiteY21" fmla="*/ 437015 h 1094240"/>
              <a:gd name="connsiteX22" fmla="*/ 1647825 w 1757049"/>
              <a:gd name="connsiteY22" fmla="*/ 294140 h 1094240"/>
              <a:gd name="connsiteX23" fmla="*/ 1657350 w 1757049"/>
              <a:gd name="connsiteY23" fmla="*/ 265565 h 1094240"/>
              <a:gd name="connsiteX24" fmla="*/ 1693379 w 1757049"/>
              <a:gd name="connsiteY24" fmla="*/ 24955 h 1094240"/>
              <a:gd name="connsiteX25" fmla="*/ 704850 w 1757049"/>
              <a:gd name="connsiteY25" fmla="*/ 8390 h 1094240"/>
              <a:gd name="connsiteX26" fmla="*/ 519112 w 1757049"/>
              <a:gd name="connsiteY26" fmla="*/ 32202 h 1094240"/>
              <a:gd name="connsiteX27" fmla="*/ 266700 w 1757049"/>
              <a:gd name="connsiteY27" fmla="*/ 75065 h 1094240"/>
              <a:gd name="connsiteX28" fmla="*/ 247650 w 1757049"/>
              <a:gd name="connsiteY28" fmla="*/ 132215 h 1094240"/>
              <a:gd name="connsiteX29" fmla="*/ 219075 w 1757049"/>
              <a:gd name="connsiteY29" fmla="*/ 189365 h 1094240"/>
              <a:gd name="connsiteX30" fmla="*/ 200025 w 1757049"/>
              <a:gd name="connsiteY30" fmla="*/ 284615 h 1094240"/>
              <a:gd name="connsiteX31" fmla="*/ 171450 w 1757049"/>
              <a:gd name="connsiteY31" fmla="*/ 341765 h 1094240"/>
              <a:gd name="connsiteX32" fmla="*/ 114300 w 1757049"/>
              <a:gd name="connsiteY32" fmla="*/ 417965 h 1094240"/>
              <a:gd name="connsiteX33" fmla="*/ 0 w 1757049"/>
              <a:gd name="connsiteY33"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247775 w 1757049"/>
              <a:gd name="connsiteY10" fmla="*/ 1056140 h 1094240"/>
              <a:gd name="connsiteX11" fmla="*/ 1285875 w 1757049"/>
              <a:gd name="connsiteY11" fmla="*/ 1008515 h 1094240"/>
              <a:gd name="connsiteX12" fmla="*/ 1323975 w 1757049"/>
              <a:gd name="connsiteY12" fmla="*/ 951365 h 1094240"/>
              <a:gd name="connsiteX13" fmla="*/ 1352550 w 1757049"/>
              <a:gd name="connsiteY13" fmla="*/ 913265 h 1094240"/>
              <a:gd name="connsiteX14" fmla="*/ 1381125 w 1757049"/>
              <a:gd name="connsiteY14" fmla="*/ 837065 h 1094240"/>
              <a:gd name="connsiteX15" fmla="*/ 1400175 w 1757049"/>
              <a:gd name="connsiteY15" fmla="*/ 808490 h 1094240"/>
              <a:gd name="connsiteX16" fmla="*/ 1438275 w 1757049"/>
              <a:gd name="connsiteY16" fmla="*/ 732290 h 1094240"/>
              <a:gd name="connsiteX17" fmla="*/ 1466850 w 1757049"/>
              <a:gd name="connsiteY17" fmla="*/ 637040 h 1094240"/>
              <a:gd name="connsiteX18" fmla="*/ 1476375 w 1757049"/>
              <a:gd name="connsiteY18" fmla="*/ 608465 h 1094240"/>
              <a:gd name="connsiteX19" fmla="*/ 1495425 w 1757049"/>
              <a:gd name="connsiteY19" fmla="*/ 579890 h 1094240"/>
              <a:gd name="connsiteX20" fmla="*/ 1524000 w 1757049"/>
              <a:gd name="connsiteY20" fmla="*/ 541790 h 1094240"/>
              <a:gd name="connsiteX21" fmla="*/ 1581150 w 1757049"/>
              <a:gd name="connsiteY21" fmla="*/ 437015 h 1094240"/>
              <a:gd name="connsiteX22" fmla="*/ 1647825 w 1757049"/>
              <a:gd name="connsiteY22" fmla="*/ 294140 h 1094240"/>
              <a:gd name="connsiteX23" fmla="*/ 1657350 w 1757049"/>
              <a:gd name="connsiteY23" fmla="*/ 265565 h 1094240"/>
              <a:gd name="connsiteX24" fmla="*/ 1693379 w 1757049"/>
              <a:gd name="connsiteY24" fmla="*/ 24955 h 1094240"/>
              <a:gd name="connsiteX25" fmla="*/ 704850 w 1757049"/>
              <a:gd name="connsiteY25" fmla="*/ 8390 h 1094240"/>
              <a:gd name="connsiteX26" fmla="*/ 519112 w 1757049"/>
              <a:gd name="connsiteY26" fmla="*/ 32202 h 1094240"/>
              <a:gd name="connsiteX27" fmla="*/ 266700 w 1757049"/>
              <a:gd name="connsiteY27" fmla="*/ 75065 h 1094240"/>
              <a:gd name="connsiteX28" fmla="*/ 247650 w 1757049"/>
              <a:gd name="connsiteY28" fmla="*/ 132215 h 1094240"/>
              <a:gd name="connsiteX29" fmla="*/ 219075 w 1757049"/>
              <a:gd name="connsiteY29" fmla="*/ 189365 h 1094240"/>
              <a:gd name="connsiteX30" fmla="*/ 200025 w 1757049"/>
              <a:gd name="connsiteY30" fmla="*/ 284615 h 1094240"/>
              <a:gd name="connsiteX31" fmla="*/ 171450 w 1757049"/>
              <a:gd name="connsiteY31" fmla="*/ 341765 h 1094240"/>
              <a:gd name="connsiteX32" fmla="*/ 114300 w 1757049"/>
              <a:gd name="connsiteY32" fmla="*/ 417965 h 1094240"/>
              <a:gd name="connsiteX33" fmla="*/ 0 w 1757049"/>
              <a:gd name="connsiteY33"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285875 w 1757049"/>
              <a:gd name="connsiteY10" fmla="*/ 1008515 h 1094240"/>
              <a:gd name="connsiteX11" fmla="*/ 1323975 w 1757049"/>
              <a:gd name="connsiteY11" fmla="*/ 951365 h 1094240"/>
              <a:gd name="connsiteX12" fmla="*/ 1352550 w 1757049"/>
              <a:gd name="connsiteY12" fmla="*/ 913265 h 1094240"/>
              <a:gd name="connsiteX13" fmla="*/ 1381125 w 1757049"/>
              <a:gd name="connsiteY13" fmla="*/ 837065 h 1094240"/>
              <a:gd name="connsiteX14" fmla="*/ 1400175 w 1757049"/>
              <a:gd name="connsiteY14" fmla="*/ 808490 h 1094240"/>
              <a:gd name="connsiteX15" fmla="*/ 1438275 w 1757049"/>
              <a:gd name="connsiteY15" fmla="*/ 732290 h 1094240"/>
              <a:gd name="connsiteX16" fmla="*/ 1466850 w 1757049"/>
              <a:gd name="connsiteY16" fmla="*/ 637040 h 1094240"/>
              <a:gd name="connsiteX17" fmla="*/ 1476375 w 1757049"/>
              <a:gd name="connsiteY17" fmla="*/ 608465 h 1094240"/>
              <a:gd name="connsiteX18" fmla="*/ 1495425 w 1757049"/>
              <a:gd name="connsiteY18" fmla="*/ 579890 h 1094240"/>
              <a:gd name="connsiteX19" fmla="*/ 1524000 w 1757049"/>
              <a:gd name="connsiteY19" fmla="*/ 541790 h 1094240"/>
              <a:gd name="connsiteX20" fmla="*/ 1581150 w 1757049"/>
              <a:gd name="connsiteY20" fmla="*/ 437015 h 1094240"/>
              <a:gd name="connsiteX21" fmla="*/ 1647825 w 1757049"/>
              <a:gd name="connsiteY21" fmla="*/ 294140 h 1094240"/>
              <a:gd name="connsiteX22" fmla="*/ 1657350 w 1757049"/>
              <a:gd name="connsiteY22" fmla="*/ 265565 h 1094240"/>
              <a:gd name="connsiteX23" fmla="*/ 1693379 w 1757049"/>
              <a:gd name="connsiteY23" fmla="*/ 24955 h 1094240"/>
              <a:gd name="connsiteX24" fmla="*/ 704850 w 1757049"/>
              <a:gd name="connsiteY24" fmla="*/ 8390 h 1094240"/>
              <a:gd name="connsiteX25" fmla="*/ 519112 w 1757049"/>
              <a:gd name="connsiteY25" fmla="*/ 32202 h 1094240"/>
              <a:gd name="connsiteX26" fmla="*/ 266700 w 1757049"/>
              <a:gd name="connsiteY26" fmla="*/ 75065 h 1094240"/>
              <a:gd name="connsiteX27" fmla="*/ 247650 w 1757049"/>
              <a:gd name="connsiteY27" fmla="*/ 132215 h 1094240"/>
              <a:gd name="connsiteX28" fmla="*/ 219075 w 1757049"/>
              <a:gd name="connsiteY28" fmla="*/ 189365 h 1094240"/>
              <a:gd name="connsiteX29" fmla="*/ 200025 w 1757049"/>
              <a:gd name="connsiteY29" fmla="*/ 284615 h 1094240"/>
              <a:gd name="connsiteX30" fmla="*/ 171450 w 1757049"/>
              <a:gd name="connsiteY30" fmla="*/ 341765 h 1094240"/>
              <a:gd name="connsiteX31" fmla="*/ 114300 w 1757049"/>
              <a:gd name="connsiteY31" fmla="*/ 417965 h 1094240"/>
              <a:gd name="connsiteX32" fmla="*/ 0 w 1757049"/>
              <a:gd name="connsiteY32"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23975 w 1757049"/>
              <a:gd name="connsiteY10" fmla="*/ 951365 h 1094240"/>
              <a:gd name="connsiteX11" fmla="*/ 1352550 w 1757049"/>
              <a:gd name="connsiteY11" fmla="*/ 913265 h 1094240"/>
              <a:gd name="connsiteX12" fmla="*/ 1381125 w 1757049"/>
              <a:gd name="connsiteY12" fmla="*/ 837065 h 1094240"/>
              <a:gd name="connsiteX13" fmla="*/ 1400175 w 1757049"/>
              <a:gd name="connsiteY13" fmla="*/ 808490 h 1094240"/>
              <a:gd name="connsiteX14" fmla="*/ 1438275 w 1757049"/>
              <a:gd name="connsiteY14" fmla="*/ 732290 h 1094240"/>
              <a:gd name="connsiteX15" fmla="*/ 1466850 w 1757049"/>
              <a:gd name="connsiteY15" fmla="*/ 637040 h 1094240"/>
              <a:gd name="connsiteX16" fmla="*/ 1476375 w 1757049"/>
              <a:gd name="connsiteY16" fmla="*/ 608465 h 1094240"/>
              <a:gd name="connsiteX17" fmla="*/ 1495425 w 1757049"/>
              <a:gd name="connsiteY17" fmla="*/ 579890 h 1094240"/>
              <a:gd name="connsiteX18" fmla="*/ 1524000 w 1757049"/>
              <a:gd name="connsiteY18" fmla="*/ 541790 h 1094240"/>
              <a:gd name="connsiteX19" fmla="*/ 1581150 w 1757049"/>
              <a:gd name="connsiteY19" fmla="*/ 437015 h 1094240"/>
              <a:gd name="connsiteX20" fmla="*/ 1647825 w 1757049"/>
              <a:gd name="connsiteY20" fmla="*/ 294140 h 1094240"/>
              <a:gd name="connsiteX21" fmla="*/ 1657350 w 1757049"/>
              <a:gd name="connsiteY21" fmla="*/ 265565 h 1094240"/>
              <a:gd name="connsiteX22" fmla="*/ 1693379 w 1757049"/>
              <a:gd name="connsiteY22" fmla="*/ 24955 h 1094240"/>
              <a:gd name="connsiteX23" fmla="*/ 704850 w 1757049"/>
              <a:gd name="connsiteY23" fmla="*/ 8390 h 1094240"/>
              <a:gd name="connsiteX24" fmla="*/ 519112 w 1757049"/>
              <a:gd name="connsiteY24" fmla="*/ 32202 h 1094240"/>
              <a:gd name="connsiteX25" fmla="*/ 266700 w 1757049"/>
              <a:gd name="connsiteY25" fmla="*/ 75065 h 1094240"/>
              <a:gd name="connsiteX26" fmla="*/ 247650 w 1757049"/>
              <a:gd name="connsiteY26" fmla="*/ 132215 h 1094240"/>
              <a:gd name="connsiteX27" fmla="*/ 219075 w 1757049"/>
              <a:gd name="connsiteY27" fmla="*/ 189365 h 1094240"/>
              <a:gd name="connsiteX28" fmla="*/ 200025 w 1757049"/>
              <a:gd name="connsiteY28" fmla="*/ 284615 h 1094240"/>
              <a:gd name="connsiteX29" fmla="*/ 171450 w 1757049"/>
              <a:gd name="connsiteY29" fmla="*/ 341765 h 1094240"/>
              <a:gd name="connsiteX30" fmla="*/ 114300 w 1757049"/>
              <a:gd name="connsiteY30" fmla="*/ 417965 h 1094240"/>
              <a:gd name="connsiteX31" fmla="*/ 0 w 1757049"/>
              <a:gd name="connsiteY31"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52550 w 1757049"/>
              <a:gd name="connsiteY10" fmla="*/ 913265 h 1094240"/>
              <a:gd name="connsiteX11" fmla="*/ 1381125 w 1757049"/>
              <a:gd name="connsiteY11" fmla="*/ 837065 h 1094240"/>
              <a:gd name="connsiteX12" fmla="*/ 1400175 w 1757049"/>
              <a:gd name="connsiteY12" fmla="*/ 808490 h 1094240"/>
              <a:gd name="connsiteX13" fmla="*/ 1438275 w 1757049"/>
              <a:gd name="connsiteY13" fmla="*/ 732290 h 1094240"/>
              <a:gd name="connsiteX14" fmla="*/ 1466850 w 1757049"/>
              <a:gd name="connsiteY14" fmla="*/ 637040 h 1094240"/>
              <a:gd name="connsiteX15" fmla="*/ 1476375 w 1757049"/>
              <a:gd name="connsiteY15" fmla="*/ 608465 h 1094240"/>
              <a:gd name="connsiteX16" fmla="*/ 1495425 w 1757049"/>
              <a:gd name="connsiteY16" fmla="*/ 579890 h 1094240"/>
              <a:gd name="connsiteX17" fmla="*/ 1524000 w 1757049"/>
              <a:gd name="connsiteY17" fmla="*/ 541790 h 1094240"/>
              <a:gd name="connsiteX18" fmla="*/ 1581150 w 1757049"/>
              <a:gd name="connsiteY18" fmla="*/ 437015 h 1094240"/>
              <a:gd name="connsiteX19" fmla="*/ 1647825 w 1757049"/>
              <a:gd name="connsiteY19" fmla="*/ 294140 h 1094240"/>
              <a:gd name="connsiteX20" fmla="*/ 1657350 w 1757049"/>
              <a:gd name="connsiteY20" fmla="*/ 265565 h 1094240"/>
              <a:gd name="connsiteX21" fmla="*/ 1693379 w 1757049"/>
              <a:gd name="connsiteY21" fmla="*/ 24955 h 1094240"/>
              <a:gd name="connsiteX22" fmla="*/ 704850 w 1757049"/>
              <a:gd name="connsiteY22" fmla="*/ 8390 h 1094240"/>
              <a:gd name="connsiteX23" fmla="*/ 519112 w 1757049"/>
              <a:gd name="connsiteY23" fmla="*/ 32202 h 1094240"/>
              <a:gd name="connsiteX24" fmla="*/ 266700 w 1757049"/>
              <a:gd name="connsiteY24" fmla="*/ 75065 h 1094240"/>
              <a:gd name="connsiteX25" fmla="*/ 247650 w 1757049"/>
              <a:gd name="connsiteY25" fmla="*/ 132215 h 1094240"/>
              <a:gd name="connsiteX26" fmla="*/ 219075 w 1757049"/>
              <a:gd name="connsiteY26" fmla="*/ 189365 h 1094240"/>
              <a:gd name="connsiteX27" fmla="*/ 200025 w 1757049"/>
              <a:gd name="connsiteY27" fmla="*/ 284615 h 1094240"/>
              <a:gd name="connsiteX28" fmla="*/ 171450 w 1757049"/>
              <a:gd name="connsiteY28" fmla="*/ 341765 h 1094240"/>
              <a:gd name="connsiteX29" fmla="*/ 114300 w 1757049"/>
              <a:gd name="connsiteY29" fmla="*/ 417965 h 1094240"/>
              <a:gd name="connsiteX30" fmla="*/ 0 w 1757049"/>
              <a:gd name="connsiteY30"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381125 w 1757049"/>
              <a:gd name="connsiteY11" fmla="*/ 837065 h 1094240"/>
              <a:gd name="connsiteX12" fmla="*/ 1400175 w 1757049"/>
              <a:gd name="connsiteY12" fmla="*/ 808490 h 1094240"/>
              <a:gd name="connsiteX13" fmla="*/ 1438275 w 1757049"/>
              <a:gd name="connsiteY13" fmla="*/ 732290 h 1094240"/>
              <a:gd name="connsiteX14" fmla="*/ 1466850 w 1757049"/>
              <a:gd name="connsiteY14" fmla="*/ 637040 h 1094240"/>
              <a:gd name="connsiteX15" fmla="*/ 1476375 w 1757049"/>
              <a:gd name="connsiteY15" fmla="*/ 608465 h 1094240"/>
              <a:gd name="connsiteX16" fmla="*/ 1495425 w 1757049"/>
              <a:gd name="connsiteY16" fmla="*/ 579890 h 1094240"/>
              <a:gd name="connsiteX17" fmla="*/ 1524000 w 1757049"/>
              <a:gd name="connsiteY17" fmla="*/ 541790 h 1094240"/>
              <a:gd name="connsiteX18" fmla="*/ 1581150 w 1757049"/>
              <a:gd name="connsiteY18" fmla="*/ 437015 h 1094240"/>
              <a:gd name="connsiteX19" fmla="*/ 1647825 w 1757049"/>
              <a:gd name="connsiteY19" fmla="*/ 294140 h 1094240"/>
              <a:gd name="connsiteX20" fmla="*/ 1657350 w 1757049"/>
              <a:gd name="connsiteY20" fmla="*/ 265565 h 1094240"/>
              <a:gd name="connsiteX21" fmla="*/ 1693379 w 1757049"/>
              <a:gd name="connsiteY21" fmla="*/ 24955 h 1094240"/>
              <a:gd name="connsiteX22" fmla="*/ 704850 w 1757049"/>
              <a:gd name="connsiteY22" fmla="*/ 8390 h 1094240"/>
              <a:gd name="connsiteX23" fmla="*/ 519112 w 1757049"/>
              <a:gd name="connsiteY23" fmla="*/ 32202 h 1094240"/>
              <a:gd name="connsiteX24" fmla="*/ 266700 w 1757049"/>
              <a:gd name="connsiteY24" fmla="*/ 75065 h 1094240"/>
              <a:gd name="connsiteX25" fmla="*/ 247650 w 1757049"/>
              <a:gd name="connsiteY25" fmla="*/ 132215 h 1094240"/>
              <a:gd name="connsiteX26" fmla="*/ 219075 w 1757049"/>
              <a:gd name="connsiteY26" fmla="*/ 189365 h 1094240"/>
              <a:gd name="connsiteX27" fmla="*/ 200025 w 1757049"/>
              <a:gd name="connsiteY27" fmla="*/ 284615 h 1094240"/>
              <a:gd name="connsiteX28" fmla="*/ 171450 w 1757049"/>
              <a:gd name="connsiteY28" fmla="*/ 341765 h 1094240"/>
              <a:gd name="connsiteX29" fmla="*/ 114300 w 1757049"/>
              <a:gd name="connsiteY29" fmla="*/ 417965 h 1094240"/>
              <a:gd name="connsiteX30" fmla="*/ 0 w 1757049"/>
              <a:gd name="connsiteY30"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400175 w 1757049"/>
              <a:gd name="connsiteY11" fmla="*/ 808490 h 1094240"/>
              <a:gd name="connsiteX12" fmla="*/ 1438275 w 1757049"/>
              <a:gd name="connsiteY12" fmla="*/ 732290 h 1094240"/>
              <a:gd name="connsiteX13" fmla="*/ 1466850 w 1757049"/>
              <a:gd name="connsiteY13" fmla="*/ 637040 h 1094240"/>
              <a:gd name="connsiteX14" fmla="*/ 1476375 w 1757049"/>
              <a:gd name="connsiteY14" fmla="*/ 608465 h 1094240"/>
              <a:gd name="connsiteX15" fmla="*/ 1495425 w 1757049"/>
              <a:gd name="connsiteY15" fmla="*/ 579890 h 1094240"/>
              <a:gd name="connsiteX16" fmla="*/ 1524000 w 1757049"/>
              <a:gd name="connsiteY16" fmla="*/ 541790 h 1094240"/>
              <a:gd name="connsiteX17" fmla="*/ 1581150 w 1757049"/>
              <a:gd name="connsiteY17" fmla="*/ 437015 h 1094240"/>
              <a:gd name="connsiteX18" fmla="*/ 1647825 w 1757049"/>
              <a:gd name="connsiteY18" fmla="*/ 294140 h 1094240"/>
              <a:gd name="connsiteX19" fmla="*/ 1657350 w 1757049"/>
              <a:gd name="connsiteY19" fmla="*/ 265565 h 1094240"/>
              <a:gd name="connsiteX20" fmla="*/ 1693379 w 1757049"/>
              <a:gd name="connsiteY20" fmla="*/ 24955 h 1094240"/>
              <a:gd name="connsiteX21" fmla="*/ 704850 w 1757049"/>
              <a:gd name="connsiteY21" fmla="*/ 8390 h 1094240"/>
              <a:gd name="connsiteX22" fmla="*/ 519112 w 1757049"/>
              <a:gd name="connsiteY22" fmla="*/ 32202 h 1094240"/>
              <a:gd name="connsiteX23" fmla="*/ 266700 w 1757049"/>
              <a:gd name="connsiteY23" fmla="*/ 75065 h 1094240"/>
              <a:gd name="connsiteX24" fmla="*/ 247650 w 1757049"/>
              <a:gd name="connsiteY24" fmla="*/ 132215 h 1094240"/>
              <a:gd name="connsiteX25" fmla="*/ 219075 w 1757049"/>
              <a:gd name="connsiteY25" fmla="*/ 189365 h 1094240"/>
              <a:gd name="connsiteX26" fmla="*/ 200025 w 1757049"/>
              <a:gd name="connsiteY26" fmla="*/ 284615 h 1094240"/>
              <a:gd name="connsiteX27" fmla="*/ 171450 w 1757049"/>
              <a:gd name="connsiteY27" fmla="*/ 341765 h 1094240"/>
              <a:gd name="connsiteX28" fmla="*/ 114300 w 1757049"/>
              <a:gd name="connsiteY28" fmla="*/ 417965 h 1094240"/>
              <a:gd name="connsiteX29" fmla="*/ 0 w 1757049"/>
              <a:gd name="connsiteY29"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400175 w 1757049"/>
              <a:gd name="connsiteY11" fmla="*/ 808490 h 1094240"/>
              <a:gd name="connsiteX12" fmla="*/ 1438275 w 1757049"/>
              <a:gd name="connsiteY12" fmla="*/ 732290 h 1094240"/>
              <a:gd name="connsiteX13" fmla="*/ 1466850 w 1757049"/>
              <a:gd name="connsiteY13" fmla="*/ 637040 h 1094240"/>
              <a:gd name="connsiteX14" fmla="*/ 1495425 w 1757049"/>
              <a:gd name="connsiteY14" fmla="*/ 579890 h 1094240"/>
              <a:gd name="connsiteX15" fmla="*/ 1524000 w 1757049"/>
              <a:gd name="connsiteY15" fmla="*/ 541790 h 1094240"/>
              <a:gd name="connsiteX16" fmla="*/ 1581150 w 1757049"/>
              <a:gd name="connsiteY16" fmla="*/ 437015 h 1094240"/>
              <a:gd name="connsiteX17" fmla="*/ 1647825 w 1757049"/>
              <a:gd name="connsiteY17" fmla="*/ 294140 h 1094240"/>
              <a:gd name="connsiteX18" fmla="*/ 1657350 w 1757049"/>
              <a:gd name="connsiteY18" fmla="*/ 265565 h 1094240"/>
              <a:gd name="connsiteX19" fmla="*/ 1693379 w 1757049"/>
              <a:gd name="connsiteY19" fmla="*/ 24955 h 1094240"/>
              <a:gd name="connsiteX20" fmla="*/ 704850 w 1757049"/>
              <a:gd name="connsiteY20" fmla="*/ 8390 h 1094240"/>
              <a:gd name="connsiteX21" fmla="*/ 519112 w 1757049"/>
              <a:gd name="connsiteY21" fmla="*/ 32202 h 1094240"/>
              <a:gd name="connsiteX22" fmla="*/ 266700 w 1757049"/>
              <a:gd name="connsiteY22" fmla="*/ 75065 h 1094240"/>
              <a:gd name="connsiteX23" fmla="*/ 247650 w 1757049"/>
              <a:gd name="connsiteY23" fmla="*/ 132215 h 1094240"/>
              <a:gd name="connsiteX24" fmla="*/ 219075 w 1757049"/>
              <a:gd name="connsiteY24" fmla="*/ 189365 h 1094240"/>
              <a:gd name="connsiteX25" fmla="*/ 200025 w 1757049"/>
              <a:gd name="connsiteY25" fmla="*/ 284615 h 1094240"/>
              <a:gd name="connsiteX26" fmla="*/ 171450 w 1757049"/>
              <a:gd name="connsiteY26" fmla="*/ 341765 h 1094240"/>
              <a:gd name="connsiteX27" fmla="*/ 114300 w 1757049"/>
              <a:gd name="connsiteY27" fmla="*/ 417965 h 1094240"/>
              <a:gd name="connsiteX28" fmla="*/ 0 w 1757049"/>
              <a:gd name="connsiteY28"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400175 w 1757049"/>
              <a:gd name="connsiteY11" fmla="*/ 808490 h 1094240"/>
              <a:gd name="connsiteX12" fmla="*/ 1438275 w 1757049"/>
              <a:gd name="connsiteY12" fmla="*/ 732290 h 1094240"/>
              <a:gd name="connsiteX13" fmla="*/ 1466850 w 1757049"/>
              <a:gd name="connsiteY13" fmla="*/ 637040 h 1094240"/>
              <a:gd name="connsiteX14" fmla="*/ 1524000 w 1757049"/>
              <a:gd name="connsiteY14" fmla="*/ 541790 h 1094240"/>
              <a:gd name="connsiteX15" fmla="*/ 1581150 w 1757049"/>
              <a:gd name="connsiteY15" fmla="*/ 437015 h 1094240"/>
              <a:gd name="connsiteX16" fmla="*/ 1647825 w 1757049"/>
              <a:gd name="connsiteY16" fmla="*/ 294140 h 1094240"/>
              <a:gd name="connsiteX17" fmla="*/ 1657350 w 1757049"/>
              <a:gd name="connsiteY17" fmla="*/ 265565 h 1094240"/>
              <a:gd name="connsiteX18" fmla="*/ 1693379 w 1757049"/>
              <a:gd name="connsiteY18" fmla="*/ 24955 h 1094240"/>
              <a:gd name="connsiteX19" fmla="*/ 704850 w 1757049"/>
              <a:gd name="connsiteY19" fmla="*/ 8390 h 1094240"/>
              <a:gd name="connsiteX20" fmla="*/ 519112 w 1757049"/>
              <a:gd name="connsiteY20" fmla="*/ 32202 h 1094240"/>
              <a:gd name="connsiteX21" fmla="*/ 266700 w 1757049"/>
              <a:gd name="connsiteY21" fmla="*/ 75065 h 1094240"/>
              <a:gd name="connsiteX22" fmla="*/ 247650 w 1757049"/>
              <a:gd name="connsiteY22" fmla="*/ 132215 h 1094240"/>
              <a:gd name="connsiteX23" fmla="*/ 219075 w 1757049"/>
              <a:gd name="connsiteY23" fmla="*/ 189365 h 1094240"/>
              <a:gd name="connsiteX24" fmla="*/ 200025 w 1757049"/>
              <a:gd name="connsiteY24" fmla="*/ 284615 h 1094240"/>
              <a:gd name="connsiteX25" fmla="*/ 171450 w 1757049"/>
              <a:gd name="connsiteY25" fmla="*/ 341765 h 1094240"/>
              <a:gd name="connsiteX26" fmla="*/ 114300 w 1757049"/>
              <a:gd name="connsiteY26" fmla="*/ 417965 h 1094240"/>
              <a:gd name="connsiteX27" fmla="*/ 0 w 1757049"/>
              <a:gd name="connsiteY27"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400175 w 1757049"/>
              <a:gd name="connsiteY11" fmla="*/ 808490 h 1094240"/>
              <a:gd name="connsiteX12" fmla="*/ 1438275 w 1757049"/>
              <a:gd name="connsiteY12" fmla="*/ 732290 h 1094240"/>
              <a:gd name="connsiteX13" fmla="*/ 1466850 w 1757049"/>
              <a:gd name="connsiteY13" fmla="*/ 637040 h 1094240"/>
              <a:gd name="connsiteX14" fmla="*/ 1581150 w 1757049"/>
              <a:gd name="connsiteY14" fmla="*/ 437015 h 1094240"/>
              <a:gd name="connsiteX15" fmla="*/ 1647825 w 1757049"/>
              <a:gd name="connsiteY15" fmla="*/ 294140 h 1094240"/>
              <a:gd name="connsiteX16" fmla="*/ 1657350 w 1757049"/>
              <a:gd name="connsiteY16" fmla="*/ 265565 h 1094240"/>
              <a:gd name="connsiteX17" fmla="*/ 1693379 w 1757049"/>
              <a:gd name="connsiteY17" fmla="*/ 24955 h 1094240"/>
              <a:gd name="connsiteX18" fmla="*/ 704850 w 1757049"/>
              <a:gd name="connsiteY18" fmla="*/ 8390 h 1094240"/>
              <a:gd name="connsiteX19" fmla="*/ 519112 w 1757049"/>
              <a:gd name="connsiteY19" fmla="*/ 32202 h 1094240"/>
              <a:gd name="connsiteX20" fmla="*/ 266700 w 1757049"/>
              <a:gd name="connsiteY20" fmla="*/ 75065 h 1094240"/>
              <a:gd name="connsiteX21" fmla="*/ 247650 w 1757049"/>
              <a:gd name="connsiteY21" fmla="*/ 132215 h 1094240"/>
              <a:gd name="connsiteX22" fmla="*/ 219075 w 1757049"/>
              <a:gd name="connsiteY22" fmla="*/ 189365 h 1094240"/>
              <a:gd name="connsiteX23" fmla="*/ 200025 w 1757049"/>
              <a:gd name="connsiteY23" fmla="*/ 284615 h 1094240"/>
              <a:gd name="connsiteX24" fmla="*/ 171450 w 1757049"/>
              <a:gd name="connsiteY24" fmla="*/ 341765 h 1094240"/>
              <a:gd name="connsiteX25" fmla="*/ 114300 w 1757049"/>
              <a:gd name="connsiteY25" fmla="*/ 417965 h 1094240"/>
              <a:gd name="connsiteX26" fmla="*/ 0 w 1757049"/>
              <a:gd name="connsiteY26"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400175 w 1757049"/>
              <a:gd name="connsiteY11" fmla="*/ 808490 h 1094240"/>
              <a:gd name="connsiteX12" fmla="*/ 1438275 w 1757049"/>
              <a:gd name="connsiteY12" fmla="*/ 732290 h 1094240"/>
              <a:gd name="connsiteX13" fmla="*/ 1581150 w 1757049"/>
              <a:gd name="connsiteY13" fmla="*/ 437015 h 1094240"/>
              <a:gd name="connsiteX14" fmla="*/ 1647825 w 1757049"/>
              <a:gd name="connsiteY14" fmla="*/ 294140 h 1094240"/>
              <a:gd name="connsiteX15" fmla="*/ 1657350 w 1757049"/>
              <a:gd name="connsiteY15" fmla="*/ 265565 h 1094240"/>
              <a:gd name="connsiteX16" fmla="*/ 1693379 w 1757049"/>
              <a:gd name="connsiteY16" fmla="*/ 24955 h 1094240"/>
              <a:gd name="connsiteX17" fmla="*/ 704850 w 1757049"/>
              <a:gd name="connsiteY17" fmla="*/ 8390 h 1094240"/>
              <a:gd name="connsiteX18" fmla="*/ 519112 w 1757049"/>
              <a:gd name="connsiteY18" fmla="*/ 32202 h 1094240"/>
              <a:gd name="connsiteX19" fmla="*/ 266700 w 1757049"/>
              <a:gd name="connsiteY19" fmla="*/ 75065 h 1094240"/>
              <a:gd name="connsiteX20" fmla="*/ 247650 w 1757049"/>
              <a:gd name="connsiteY20" fmla="*/ 132215 h 1094240"/>
              <a:gd name="connsiteX21" fmla="*/ 219075 w 1757049"/>
              <a:gd name="connsiteY21" fmla="*/ 189365 h 1094240"/>
              <a:gd name="connsiteX22" fmla="*/ 200025 w 1757049"/>
              <a:gd name="connsiteY22" fmla="*/ 284615 h 1094240"/>
              <a:gd name="connsiteX23" fmla="*/ 171450 w 1757049"/>
              <a:gd name="connsiteY23" fmla="*/ 341765 h 1094240"/>
              <a:gd name="connsiteX24" fmla="*/ 114300 w 1757049"/>
              <a:gd name="connsiteY24" fmla="*/ 417965 h 1094240"/>
              <a:gd name="connsiteX25" fmla="*/ 0 w 1757049"/>
              <a:gd name="connsiteY25" fmla="*/ 484640 h 1094240"/>
              <a:gd name="connsiteX0" fmla="*/ 0 w 1757049"/>
              <a:gd name="connsiteY0" fmla="*/ 484640 h 1094240"/>
              <a:gd name="connsiteX1" fmla="*/ 114300 w 1757049"/>
              <a:gd name="connsiteY1" fmla="*/ 598940 h 1094240"/>
              <a:gd name="connsiteX2" fmla="*/ 200025 w 1757049"/>
              <a:gd name="connsiteY2" fmla="*/ 665615 h 1094240"/>
              <a:gd name="connsiteX3" fmla="*/ 276225 w 1757049"/>
              <a:gd name="connsiteY3" fmla="*/ 732290 h 1094240"/>
              <a:gd name="connsiteX4" fmla="*/ 390525 w 1757049"/>
              <a:gd name="connsiteY4" fmla="*/ 808490 h 1094240"/>
              <a:gd name="connsiteX5" fmla="*/ 552450 w 1757049"/>
              <a:gd name="connsiteY5" fmla="*/ 903740 h 1094240"/>
              <a:gd name="connsiteX6" fmla="*/ 866775 w 1757049"/>
              <a:gd name="connsiteY6" fmla="*/ 1037090 h 1094240"/>
              <a:gd name="connsiteX7" fmla="*/ 990600 w 1757049"/>
              <a:gd name="connsiteY7" fmla="*/ 1075190 h 1094240"/>
              <a:gd name="connsiteX8" fmla="*/ 1085850 w 1757049"/>
              <a:gd name="connsiteY8" fmla="*/ 1094240 h 1094240"/>
              <a:gd name="connsiteX9" fmla="*/ 1176338 w 1757049"/>
              <a:gd name="connsiteY9" fmla="*/ 1056140 h 1094240"/>
              <a:gd name="connsiteX10" fmla="*/ 1314450 w 1757049"/>
              <a:gd name="connsiteY10" fmla="*/ 918028 h 1094240"/>
              <a:gd name="connsiteX11" fmla="*/ 1400175 w 1757049"/>
              <a:gd name="connsiteY11" fmla="*/ 808490 h 1094240"/>
              <a:gd name="connsiteX12" fmla="*/ 1581150 w 1757049"/>
              <a:gd name="connsiteY12" fmla="*/ 437015 h 1094240"/>
              <a:gd name="connsiteX13" fmla="*/ 1647825 w 1757049"/>
              <a:gd name="connsiteY13" fmla="*/ 294140 h 1094240"/>
              <a:gd name="connsiteX14" fmla="*/ 1657350 w 1757049"/>
              <a:gd name="connsiteY14" fmla="*/ 265565 h 1094240"/>
              <a:gd name="connsiteX15" fmla="*/ 1693379 w 1757049"/>
              <a:gd name="connsiteY15" fmla="*/ 24955 h 1094240"/>
              <a:gd name="connsiteX16" fmla="*/ 704850 w 1757049"/>
              <a:gd name="connsiteY16" fmla="*/ 8390 h 1094240"/>
              <a:gd name="connsiteX17" fmla="*/ 519112 w 1757049"/>
              <a:gd name="connsiteY17" fmla="*/ 32202 h 1094240"/>
              <a:gd name="connsiteX18" fmla="*/ 266700 w 1757049"/>
              <a:gd name="connsiteY18" fmla="*/ 75065 h 1094240"/>
              <a:gd name="connsiteX19" fmla="*/ 247650 w 1757049"/>
              <a:gd name="connsiteY19" fmla="*/ 132215 h 1094240"/>
              <a:gd name="connsiteX20" fmla="*/ 219075 w 1757049"/>
              <a:gd name="connsiteY20" fmla="*/ 189365 h 1094240"/>
              <a:gd name="connsiteX21" fmla="*/ 200025 w 1757049"/>
              <a:gd name="connsiteY21" fmla="*/ 284615 h 1094240"/>
              <a:gd name="connsiteX22" fmla="*/ 171450 w 1757049"/>
              <a:gd name="connsiteY22" fmla="*/ 341765 h 1094240"/>
              <a:gd name="connsiteX23" fmla="*/ 114300 w 1757049"/>
              <a:gd name="connsiteY23" fmla="*/ 417965 h 1094240"/>
              <a:gd name="connsiteX24" fmla="*/ 0 w 1757049"/>
              <a:gd name="connsiteY24" fmla="*/ 484640 h 1094240"/>
              <a:gd name="connsiteX0" fmla="*/ 0 w 1759159"/>
              <a:gd name="connsiteY0" fmla="*/ 484640 h 1094240"/>
              <a:gd name="connsiteX1" fmla="*/ 114300 w 1759159"/>
              <a:gd name="connsiteY1" fmla="*/ 598940 h 1094240"/>
              <a:gd name="connsiteX2" fmla="*/ 200025 w 1759159"/>
              <a:gd name="connsiteY2" fmla="*/ 665615 h 1094240"/>
              <a:gd name="connsiteX3" fmla="*/ 276225 w 1759159"/>
              <a:gd name="connsiteY3" fmla="*/ 732290 h 1094240"/>
              <a:gd name="connsiteX4" fmla="*/ 390525 w 1759159"/>
              <a:gd name="connsiteY4" fmla="*/ 808490 h 1094240"/>
              <a:gd name="connsiteX5" fmla="*/ 552450 w 1759159"/>
              <a:gd name="connsiteY5" fmla="*/ 903740 h 1094240"/>
              <a:gd name="connsiteX6" fmla="*/ 866775 w 1759159"/>
              <a:gd name="connsiteY6" fmla="*/ 1037090 h 1094240"/>
              <a:gd name="connsiteX7" fmla="*/ 990600 w 1759159"/>
              <a:gd name="connsiteY7" fmla="*/ 1075190 h 1094240"/>
              <a:gd name="connsiteX8" fmla="*/ 1085850 w 1759159"/>
              <a:gd name="connsiteY8" fmla="*/ 1094240 h 1094240"/>
              <a:gd name="connsiteX9" fmla="*/ 1176338 w 1759159"/>
              <a:gd name="connsiteY9" fmla="*/ 1056140 h 1094240"/>
              <a:gd name="connsiteX10" fmla="*/ 1314450 w 1759159"/>
              <a:gd name="connsiteY10" fmla="*/ 918028 h 1094240"/>
              <a:gd name="connsiteX11" fmla="*/ 1400175 w 1759159"/>
              <a:gd name="connsiteY11" fmla="*/ 808490 h 1094240"/>
              <a:gd name="connsiteX12" fmla="*/ 1581150 w 1759159"/>
              <a:gd name="connsiteY12" fmla="*/ 437015 h 1094240"/>
              <a:gd name="connsiteX13" fmla="*/ 1657350 w 1759159"/>
              <a:gd name="connsiteY13" fmla="*/ 265565 h 1094240"/>
              <a:gd name="connsiteX14" fmla="*/ 1693379 w 1759159"/>
              <a:gd name="connsiteY14" fmla="*/ 24955 h 1094240"/>
              <a:gd name="connsiteX15" fmla="*/ 704850 w 1759159"/>
              <a:gd name="connsiteY15" fmla="*/ 8390 h 1094240"/>
              <a:gd name="connsiteX16" fmla="*/ 519112 w 1759159"/>
              <a:gd name="connsiteY16" fmla="*/ 32202 h 1094240"/>
              <a:gd name="connsiteX17" fmla="*/ 266700 w 1759159"/>
              <a:gd name="connsiteY17" fmla="*/ 75065 h 1094240"/>
              <a:gd name="connsiteX18" fmla="*/ 247650 w 1759159"/>
              <a:gd name="connsiteY18" fmla="*/ 132215 h 1094240"/>
              <a:gd name="connsiteX19" fmla="*/ 219075 w 1759159"/>
              <a:gd name="connsiteY19" fmla="*/ 189365 h 1094240"/>
              <a:gd name="connsiteX20" fmla="*/ 200025 w 1759159"/>
              <a:gd name="connsiteY20" fmla="*/ 284615 h 1094240"/>
              <a:gd name="connsiteX21" fmla="*/ 171450 w 1759159"/>
              <a:gd name="connsiteY21" fmla="*/ 341765 h 1094240"/>
              <a:gd name="connsiteX22" fmla="*/ 114300 w 1759159"/>
              <a:gd name="connsiteY22" fmla="*/ 417965 h 1094240"/>
              <a:gd name="connsiteX23" fmla="*/ 0 w 1759159"/>
              <a:gd name="connsiteY23" fmla="*/ 484640 h 1094240"/>
              <a:gd name="connsiteX0" fmla="*/ 0 w 1763564"/>
              <a:gd name="connsiteY0" fmla="*/ 485610 h 1095210"/>
              <a:gd name="connsiteX1" fmla="*/ 114300 w 1763564"/>
              <a:gd name="connsiteY1" fmla="*/ 599910 h 1095210"/>
              <a:gd name="connsiteX2" fmla="*/ 200025 w 1763564"/>
              <a:gd name="connsiteY2" fmla="*/ 666585 h 1095210"/>
              <a:gd name="connsiteX3" fmla="*/ 276225 w 1763564"/>
              <a:gd name="connsiteY3" fmla="*/ 733260 h 1095210"/>
              <a:gd name="connsiteX4" fmla="*/ 390525 w 1763564"/>
              <a:gd name="connsiteY4" fmla="*/ 809460 h 1095210"/>
              <a:gd name="connsiteX5" fmla="*/ 552450 w 1763564"/>
              <a:gd name="connsiteY5" fmla="*/ 904710 h 1095210"/>
              <a:gd name="connsiteX6" fmla="*/ 866775 w 1763564"/>
              <a:gd name="connsiteY6" fmla="*/ 1038060 h 1095210"/>
              <a:gd name="connsiteX7" fmla="*/ 990600 w 1763564"/>
              <a:gd name="connsiteY7" fmla="*/ 1076160 h 1095210"/>
              <a:gd name="connsiteX8" fmla="*/ 1085850 w 1763564"/>
              <a:gd name="connsiteY8" fmla="*/ 1095210 h 1095210"/>
              <a:gd name="connsiteX9" fmla="*/ 1176338 w 1763564"/>
              <a:gd name="connsiteY9" fmla="*/ 1057110 h 1095210"/>
              <a:gd name="connsiteX10" fmla="*/ 1314450 w 1763564"/>
              <a:gd name="connsiteY10" fmla="*/ 918998 h 1095210"/>
              <a:gd name="connsiteX11" fmla="*/ 1400175 w 1763564"/>
              <a:gd name="connsiteY11" fmla="*/ 809460 h 1095210"/>
              <a:gd name="connsiteX12" fmla="*/ 1581150 w 1763564"/>
              <a:gd name="connsiteY12" fmla="*/ 437985 h 1095210"/>
              <a:gd name="connsiteX13" fmla="*/ 1671638 w 1763564"/>
              <a:gd name="connsiteY13" fmla="*/ 280822 h 1095210"/>
              <a:gd name="connsiteX14" fmla="*/ 1693379 w 1763564"/>
              <a:gd name="connsiteY14" fmla="*/ 25925 h 1095210"/>
              <a:gd name="connsiteX15" fmla="*/ 704850 w 1763564"/>
              <a:gd name="connsiteY15" fmla="*/ 9360 h 1095210"/>
              <a:gd name="connsiteX16" fmla="*/ 519112 w 1763564"/>
              <a:gd name="connsiteY16" fmla="*/ 33172 h 1095210"/>
              <a:gd name="connsiteX17" fmla="*/ 266700 w 1763564"/>
              <a:gd name="connsiteY17" fmla="*/ 76035 h 1095210"/>
              <a:gd name="connsiteX18" fmla="*/ 247650 w 1763564"/>
              <a:gd name="connsiteY18" fmla="*/ 133185 h 1095210"/>
              <a:gd name="connsiteX19" fmla="*/ 219075 w 1763564"/>
              <a:gd name="connsiteY19" fmla="*/ 190335 h 1095210"/>
              <a:gd name="connsiteX20" fmla="*/ 200025 w 1763564"/>
              <a:gd name="connsiteY20" fmla="*/ 285585 h 1095210"/>
              <a:gd name="connsiteX21" fmla="*/ 171450 w 1763564"/>
              <a:gd name="connsiteY21" fmla="*/ 342735 h 1095210"/>
              <a:gd name="connsiteX22" fmla="*/ 114300 w 1763564"/>
              <a:gd name="connsiteY22" fmla="*/ 418935 h 1095210"/>
              <a:gd name="connsiteX23" fmla="*/ 0 w 1763564"/>
              <a:gd name="connsiteY23" fmla="*/ 485610 h 1095210"/>
              <a:gd name="connsiteX0" fmla="*/ 0 w 1763564"/>
              <a:gd name="connsiteY0" fmla="*/ 485610 h 1095210"/>
              <a:gd name="connsiteX1" fmla="*/ 114300 w 1763564"/>
              <a:gd name="connsiteY1" fmla="*/ 599910 h 1095210"/>
              <a:gd name="connsiteX2" fmla="*/ 200025 w 1763564"/>
              <a:gd name="connsiteY2" fmla="*/ 666585 h 1095210"/>
              <a:gd name="connsiteX3" fmla="*/ 276225 w 1763564"/>
              <a:gd name="connsiteY3" fmla="*/ 733260 h 1095210"/>
              <a:gd name="connsiteX4" fmla="*/ 390525 w 1763564"/>
              <a:gd name="connsiteY4" fmla="*/ 809460 h 1095210"/>
              <a:gd name="connsiteX5" fmla="*/ 552450 w 1763564"/>
              <a:gd name="connsiteY5" fmla="*/ 904710 h 1095210"/>
              <a:gd name="connsiteX6" fmla="*/ 866775 w 1763564"/>
              <a:gd name="connsiteY6" fmla="*/ 1038060 h 1095210"/>
              <a:gd name="connsiteX7" fmla="*/ 990600 w 1763564"/>
              <a:gd name="connsiteY7" fmla="*/ 1076160 h 1095210"/>
              <a:gd name="connsiteX8" fmla="*/ 1085850 w 1763564"/>
              <a:gd name="connsiteY8" fmla="*/ 1095210 h 1095210"/>
              <a:gd name="connsiteX9" fmla="*/ 1176338 w 1763564"/>
              <a:gd name="connsiteY9" fmla="*/ 1057110 h 1095210"/>
              <a:gd name="connsiteX10" fmla="*/ 1314450 w 1763564"/>
              <a:gd name="connsiteY10" fmla="*/ 918998 h 1095210"/>
              <a:gd name="connsiteX11" fmla="*/ 1400175 w 1763564"/>
              <a:gd name="connsiteY11" fmla="*/ 809460 h 1095210"/>
              <a:gd name="connsiteX12" fmla="*/ 1581150 w 1763564"/>
              <a:gd name="connsiteY12" fmla="*/ 437985 h 1095210"/>
              <a:gd name="connsiteX13" fmla="*/ 1671638 w 1763564"/>
              <a:gd name="connsiteY13" fmla="*/ 280822 h 1095210"/>
              <a:gd name="connsiteX14" fmla="*/ 1693379 w 1763564"/>
              <a:gd name="connsiteY14" fmla="*/ 25925 h 1095210"/>
              <a:gd name="connsiteX15" fmla="*/ 704850 w 1763564"/>
              <a:gd name="connsiteY15" fmla="*/ 9360 h 1095210"/>
              <a:gd name="connsiteX16" fmla="*/ 519112 w 1763564"/>
              <a:gd name="connsiteY16" fmla="*/ 33172 h 1095210"/>
              <a:gd name="connsiteX17" fmla="*/ 266700 w 1763564"/>
              <a:gd name="connsiteY17" fmla="*/ 76035 h 1095210"/>
              <a:gd name="connsiteX18" fmla="*/ 247650 w 1763564"/>
              <a:gd name="connsiteY18" fmla="*/ 133185 h 1095210"/>
              <a:gd name="connsiteX19" fmla="*/ 219075 w 1763564"/>
              <a:gd name="connsiteY19" fmla="*/ 190335 h 1095210"/>
              <a:gd name="connsiteX20" fmla="*/ 200025 w 1763564"/>
              <a:gd name="connsiteY20" fmla="*/ 285585 h 1095210"/>
              <a:gd name="connsiteX21" fmla="*/ 171450 w 1763564"/>
              <a:gd name="connsiteY21" fmla="*/ 342735 h 1095210"/>
              <a:gd name="connsiteX22" fmla="*/ 114300 w 1763564"/>
              <a:gd name="connsiteY22" fmla="*/ 418935 h 1095210"/>
              <a:gd name="connsiteX23" fmla="*/ 0 w 1763564"/>
              <a:gd name="connsiteY23" fmla="*/ 485610 h 1095210"/>
              <a:gd name="connsiteX0" fmla="*/ 0 w 1694451"/>
              <a:gd name="connsiteY0" fmla="*/ 485610 h 1095210"/>
              <a:gd name="connsiteX1" fmla="*/ 114300 w 1694451"/>
              <a:gd name="connsiteY1" fmla="*/ 599910 h 1095210"/>
              <a:gd name="connsiteX2" fmla="*/ 200025 w 1694451"/>
              <a:gd name="connsiteY2" fmla="*/ 666585 h 1095210"/>
              <a:gd name="connsiteX3" fmla="*/ 276225 w 1694451"/>
              <a:gd name="connsiteY3" fmla="*/ 733260 h 1095210"/>
              <a:gd name="connsiteX4" fmla="*/ 390525 w 1694451"/>
              <a:gd name="connsiteY4" fmla="*/ 809460 h 1095210"/>
              <a:gd name="connsiteX5" fmla="*/ 552450 w 1694451"/>
              <a:gd name="connsiteY5" fmla="*/ 904710 h 1095210"/>
              <a:gd name="connsiteX6" fmla="*/ 866775 w 1694451"/>
              <a:gd name="connsiteY6" fmla="*/ 1038060 h 1095210"/>
              <a:gd name="connsiteX7" fmla="*/ 990600 w 1694451"/>
              <a:gd name="connsiteY7" fmla="*/ 1076160 h 1095210"/>
              <a:gd name="connsiteX8" fmla="*/ 1085850 w 1694451"/>
              <a:gd name="connsiteY8" fmla="*/ 1095210 h 1095210"/>
              <a:gd name="connsiteX9" fmla="*/ 1176338 w 1694451"/>
              <a:gd name="connsiteY9" fmla="*/ 1057110 h 1095210"/>
              <a:gd name="connsiteX10" fmla="*/ 1314450 w 1694451"/>
              <a:gd name="connsiteY10" fmla="*/ 918998 h 1095210"/>
              <a:gd name="connsiteX11" fmla="*/ 1400175 w 1694451"/>
              <a:gd name="connsiteY11" fmla="*/ 809460 h 1095210"/>
              <a:gd name="connsiteX12" fmla="*/ 1581150 w 1694451"/>
              <a:gd name="connsiteY12" fmla="*/ 437985 h 1095210"/>
              <a:gd name="connsiteX13" fmla="*/ 1671638 w 1694451"/>
              <a:gd name="connsiteY13" fmla="*/ 280822 h 1095210"/>
              <a:gd name="connsiteX14" fmla="*/ 1693379 w 1694451"/>
              <a:gd name="connsiteY14" fmla="*/ 25925 h 1095210"/>
              <a:gd name="connsiteX15" fmla="*/ 704850 w 1694451"/>
              <a:gd name="connsiteY15" fmla="*/ 9360 h 1095210"/>
              <a:gd name="connsiteX16" fmla="*/ 519112 w 1694451"/>
              <a:gd name="connsiteY16" fmla="*/ 33172 h 1095210"/>
              <a:gd name="connsiteX17" fmla="*/ 266700 w 1694451"/>
              <a:gd name="connsiteY17" fmla="*/ 76035 h 1095210"/>
              <a:gd name="connsiteX18" fmla="*/ 247650 w 1694451"/>
              <a:gd name="connsiteY18" fmla="*/ 133185 h 1095210"/>
              <a:gd name="connsiteX19" fmla="*/ 219075 w 1694451"/>
              <a:gd name="connsiteY19" fmla="*/ 190335 h 1095210"/>
              <a:gd name="connsiteX20" fmla="*/ 200025 w 1694451"/>
              <a:gd name="connsiteY20" fmla="*/ 285585 h 1095210"/>
              <a:gd name="connsiteX21" fmla="*/ 171450 w 1694451"/>
              <a:gd name="connsiteY21" fmla="*/ 342735 h 1095210"/>
              <a:gd name="connsiteX22" fmla="*/ 114300 w 1694451"/>
              <a:gd name="connsiteY22" fmla="*/ 418935 h 1095210"/>
              <a:gd name="connsiteX23" fmla="*/ 0 w 1694451"/>
              <a:gd name="connsiteY23" fmla="*/ 485610 h 1095210"/>
              <a:gd name="connsiteX0" fmla="*/ 0 w 1694451"/>
              <a:gd name="connsiteY0" fmla="*/ 477261 h 1086861"/>
              <a:gd name="connsiteX1" fmla="*/ 114300 w 1694451"/>
              <a:gd name="connsiteY1" fmla="*/ 591561 h 1086861"/>
              <a:gd name="connsiteX2" fmla="*/ 200025 w 1694451"/>
              <a:gd name="connsiteY2" fmla="*/ 658236 h 1086861"/>
              <a:gd name="connsiteX3" fmla="*/ 276225 w 1694451"/>
              <a:gd name="connsiteY3" fmla="*/ 724911 h 1086861"/>
              <a:gd name="connsiteX4" fmla="*/ 390525 w 1694451"/>
              <a:gd name="connsiteY4" fmla="*/ 801111 h 1086861"/>
              <a:gd name="connsiteX5" fmla="*/ 552450 w 1694451"/>
              <a:gd name="connsiteY5" fmla="*/ 896361 h 1086861"/>
              <a:gd name="connsiteX6" fmla="*/ 866775 w 1694451"/>
              <a:gd name="connsiteY6" fmla="*/ 1029711 h 1086861"/>
              <a:gd name="connsiteX7" fmla="*/ 990600 w 1694451"/>
              <a:gd name="connsiteY7" fmla="*/ 1067811 h 1086861"/>
              <a:gd name="connsiteX8" fmla="*/ 1085850 w 1694451"/>
              <a:gd name="connsiteY8" fmla="*/ 1086861 h 1086861"/>
              <a:gd name="connsiteX9" fmla="*/ 1176338 w 1694451"/>
              <a:gd name="connsiteY9" fmla="*/ 1048761 h 1086861"/>
              <a:gd name="connsiteX10" fmla="*/ 1314450 w 1694451"/>
              <a:gd name="connsiteY10" fmla="*/ 910649 h 1086861"/>
              <a:gd name="connsiteX11" fmla="*/ 1400175 w 1694451"/>
              <a:gd name="connsiteY11" fmla="*/ 801111 h 1086861"/>
              <a:gd name="connsiteX12" fmla="*/ 1581150 w 1694451"/>
              <a:gd name="connsiteY12" fmla="*/ 429636 h 1086861"/>
              <a:gd name="connsiteX13" fmla="*/ 1671638 w 1694451"/>
              <a:gd name="connsiteY13" fmla="*/ 272473 h 1086861"/>
              <a:gd name="connsiteX14" fmla="*/ 1693379 w 1694451"/>
              <a:gd name="connsiteY14" fmla="*/ 17576 h 1086861"/>
              <a:gd name="connsiteX15" fmla="*/ 704850 w 1694451"/>
              <a:gd name="connsiteY15" fmla="*/ 1011 h 1086861"/>
              <a:gd name="connsiteX16" fmla="*/ 519112 w 1694451"/>
              <a:gd name="connsiteY16" fmla="*/ 24823 h 1086861"/>
              <a:gd name="connsiteX17" fmla="*/ 266700 w 1694451"/>
              <a:gd name="connsiteY17" fmla="*/ 67686 h 1086861"/>
              <a:gd name="connsiteX18" fmla="*/ 247650 w 1694451"/>
              <a:gd name="connsiteY18" fmla="*/ 124836 h 1086861"/>
              <a:gd name="connsiteX19" fmla="*/ 219075 w 1694451"/>
              <a:gd name="connsiteY19" fmla="*/ 181986 h 1086861"/>
              <a:gd name="connsiteX20" fmla="*/ 200025 w 1694451"/>
              <a:gd name="connsiteY20" fmla="*/ 277236 h 1086861"/>
              <a:gd name="connsiteX21" fmla="*/ 171450 w 1694451"/>
              <a:gd name="connsiteY21" fmla="*/ 334386 h 1086861"/>
              <a:gd name="connsiteX22" fmla="*/ 114300 w 1694451"/>
              <a:gd name="connsiteY22" fmla="*/ 410586 h 1086861"/>
              <a:gd name="connsiteX23" fmla="*/ 0 w 1694451"/>
              <a:gd name="connsiteY23" fmla="*/ 477261 h 1086861"/>
              <a:gd name="connsiteX0" fmla="*/ 0 w 1694451"/>
              <a:gd name="connsiteY0" fmla="*/ 496311 h 1105911"/>
              <a:gd name="connsiteX1" fmla="*/ 114300 w 1694451"/>
              <a:gd name="connsiteY1" fmla="*/ 610611 h 1105911"/>
              <a:gd name="connsiteX2" fmla="*/ 200025 w 1694451"/>
              <a:gd name="connsiteY2" fmla="*/ 677286 h 1105911"/>
              <a:gd name="connsiteX3" fmla="*/ 276225 w 1694451"/>
              <a:gd name="connsiteY3" fmla="*/ 743961 h 1105911"/>
              <a:gd name="connsiteX4" fmla="*/ 390525 w 1694451"/>
              <a:gd name="connsiteY4" fmla="*/ 820161 h 1105911"/>
              <a:gd name="connsiteX5" fmla="*/ 552450 w 1694451"/>
              <a:gd name="connsiteY5" fmla="*/ 915411 h 1105911"/>
              <a:gd name="connsiteX6" fmla="*/ 866775 w 1694451"/>
              <a:gd name="connsiteY6" fmla="*/ 1048761 h 1105911"/>
              <a:gd name="connsiteX7" fmla="*/ 990600 w 1694451"/>
              <a:gd name="connsiteY7" fmla="*/ 1086861 h 1105911"/>
              <a:gd name="connsiteX8" fmla="*/ 1085850 w 1694451"/>
              <a:gd name="connsiteY8" fmla="*/ 1105911 h 1105911"/>
              <a:gd name="connsiteX9" fmla="*/ 1176338 w 1694451"/>
              <a:gd name="connsiteY9" fmla="*/ 1067811 h 1105911"/>
              <a:gd name="connsiteX10" fmla="*/ 1314450 w 1694451"/>
              <a:gd name="connsiteY10" fmla="*/ 929699 h 1105911"/>
              <a:gd name="connsiteX11" fmla="*/ 1400175 w 1694451"/>
              <a:gd name="connsiteY11" fmla="*/ 820161 h 1105911"/>
              <a:gd name="connsiteX12" fmla="*/ 1581150 w 1694451"/>
              <a:gd name="connsiteY12" fmla="*/ 448686 h 1105911"/>
              <a:gd name="connsiteX13" fmla="*/ 1671638 w 1694451"/>
              <a:gd name="connsiteY13" fmla="*/ 291523 h 1105911"/>
              <a:gd name="connsiteX14" fmla="*/ 1693379 w 1694451"/>
              <a:gd name="connsiteY14" fmla="*/ 8051 h 1105911"/>
              <a:gd name="connsiteX15" fmla="*/ 704850 w 1694451"/>
              <a:gd name="connsiteY15" fmla="*/ 20061 h 1105911"/>
              <a:gd name="connsiteX16" fmla="*/ 519112 w 1694451"/>
              <a:gd name="connsiteY16" fmla="*/ 43873 h 1105911"/>
              <a:gd name="connsiteX17" fmla="*/ 266700 w 1694451"/>
              <a:gd name="connsiteY17" fmla="*/ 86736 h 1105911"/>
              <a:gd name="connsiteX18" fmla="*/ 247650 w 1694451"/>
              <a:gd name="connsiteY18" fmla="*/ 143886 h 1105911"/>
              <a:gd name="connsiteX19" fmla="*/ 219075 w 1694451"/>
              <a:gd name="connsiteY19" fmla="*/ 201036 h 1105911"/>
              <a:gd name="connsiteX20" fmla="*/ 200025 w 1694451"/>
              <a:gd name="connsiteY20" fmla="*/ 296286 h 1105911"/>
              <a:gd name="connsiteX21" fmla="*/ 171450 w 1694451"/>
              <a:gd name="connsiteY21" fmla="*/ 353436 h 1105911"/>
              <a:gd name="connsiteX22" fmla="*/ 114300 w 1694451"/>
              <a:gd name="connsiteY22" fmla="*/ 429636 h 1105911"/>
              <a:gd name="connsiteX23" fmla="*/ 0 w 1694451"/>
              <a:gd name="connsiteY23" fmla="*/ 496311 h 1105911"/>
              <a:gd name="connsiteX0" fmla="*/ 0 w 1694451"/>
              <a:gd name="connsiteY0" fmla="*/ 488260 h 1097860"/>
              <a:gd name="connsiteX1" fmla="*/ 114300 w 1694451"/>
              <a:gd name="connsiteY1" fmla="*/ 602560 h 1097860"/>
              <a:gd name="connsiteX2" fmla="*/ 200025 w 1694451"/>
              <a:gd name="connsiteY2" fmla="*/ 669235 h 1097860"/>
              <a:gd name="connsiteX3" fmla="*/ 276225 w 1694451"/>
              <a:gd name="connsiteY3" fmla="*/ 735910 h 1097860"/>
              <a:gd name="connsiteX4" fmla="*/ 390525 w 1694451"/>
              <a:gd name="connsiteY4" fmla="*/ 812110 h 1097860"/>
              <a:gd name="connsiteX5" fmla="*/ 552450 w 1694451"/>
              <a:gd name="connsiteY5" fmla="*/ 907360 h 1097860"/>
              <a:gd name="connsiteX6" fmla="*/ 866775 w 1694451"/>
              <a:gd name="connsiteY6" fmla="*/ 1040710 h 1097860"/>
              <a:gd name="connsiteX7" fmla="*/ 990600 w 1694451"/>
              <a:gd name="connsiteY7" fmla="*/ 1078810 h 1097860"/>
              <a:gd name="connsiteX8" fmla="*/ 1085850 w 1694451"/>
              <a:gd name="connsiteY8" fmla="*/ 1097860 h 1097860"/>
              <a:gd name="connsiteX9" fmla="*/ 1176338 w 1694451"/>
              <a:gd name="connsiteY9" fmla="*/ 1059760 h 1097860"/>
              <a:gd name="connsiteX10" fmla="*/ 1314450 w 1694451"/>
              <a:gd name="connsiteY10" fmla="*/ 921648 h 1097860"/>
              <a:gd name="connsiteX11" fmla="*/ 1400175 w 1694451"/>
              <a:gd name="connsiteY11" fmla="*/ 812110 h 1097860"/>
              <a:gd name="connsiteX12" fmla="*/ 1581150 w 1694451"/>
              <a:gd name="connsiteY12" fmla="*/ 440635 h 1097860"/>
              <a:gd name="connsiteX13" fmla="*/ 1671638 w 1694451"/>
              <a:gd name="connsiteY13" fmla="*/ 283472 h 1097860"/>
              <a:gd name="connsiteX14" fmla="*/ 1693379 w 1694451"/>
              <a:gd name="connsiteY14" fmla="*/ 0 h 1097860"/>
              <a:gd name="connsiteX15" fmla="*/ 704850 w 1694451"/>
              <a:gd name="connsiteY15" fmla="*/ 12010 h 1097860"/>
              <a:gd name="connsiteX16" fmla="*/ 519112 w 1694451"/>
              <a:gd name="connsiteY16" fmla="*/ 35822 h 1097860"/>
              <a:gd name="connsiteX17" fmla="*/ 266700 w 1694451"/>
              <a:gd name="connsiteY17" fmla="*/ 78685 h 1097860"/>
              <a:gd name="connsiteX18" fmla="*/ 247650 w 1694451"/>
              <a:gd name="connsiteY18" fmla="*/ 135835 h 1097860"/>
              <a:gd name="connsiteX19" fmla="*/ 219075 w 1694451"/>
              <a:gd name="connsiteY19" fmla="*/ 192985 h 1097860"/>
              <a:gd name="connsiteX20" fmla="*/ 200025 w 1694451"/>
              <a:gd name="connsiteY20" fmla="*/ 288235 h 1097860"/>
              <a:gd name="connsiteX21" fmla="*/ 171450 w 1694451"/>
              <a:gd name="connsiteY21" fmla="*/ 345385 h 1097860"/>
              <a:gd name="connsiteX22" fmla="*/ 114300 w 1694451"/>
              <a:gd name="connsiteY22" fmla="*/ 421585 h 1097860"/>
              <a:gd name="connsiteX23" fmla="*/ 0 w 1694451"/>
              <a:gd name="connsiteY23" fmla="*/ 488260 h 1097860"/>
              <a:gd name="connsiteX0" fmla="*/ 0 w 1694451"/>
              <a:gd name="connsiteY0" fmla="*/ 488260 h 1097860"/>
              <a:gd name="connsiteX1" fmla="*/ 114300 w 1694451"/>
              <a:gd name="connsiteY1" fmla="*/ 602560 h 1097860"/>
              <a:gd name="connsiteX2" fmla="*/ 200025 w 1694451"/>
              <a:gd name="connsiteY2" fmla="*/ 669235 h 1097860"/>
              <a:gd name="connsiteX3" fmla="*/ 276225 w 1694451"/>
              <a:gd name="connsiteY3" fmla="*/ 735910 h 1097860"/>
              <a:gd name="connsiteX4" fmla="*/ 390525 w 1694451"/>
              <a:gd name="connsiteY4" fmla="*/ 812110 h 1097860"/>
              <a:gd name="connsiteX5" fmla="*/ 552450 w 1694451"/>
              <a:gd name="connsiteY5" fmla="*/ 907360 h 1097860"/>
              <a:gd name="connsiteX6" fmla="*/ 866775 w 1694451"/>
              <a:gd name="connsiteY6" fmla="*/ 1040710 h 1097860"/>
              <a:gd name="connsiteX7" fmla="*/ 990600 w 1694451"/>
              <a:gd name="connsiteY7" fmla="*/ 1078810 h 1097860"/>
              <a:gd name="connsiteX8" fmla="*/ 1085850 w 1694451"/>
              <a:gd name="connsiteY8" fmla="*/ 1097860 h 1097860"/>
              <a:gd name="connsiteX9" fmla="*/ 1176338 w 1694451"/>
              <a:gd name="connsiteY9" fmla="*/ 1059760 h 1097860"/>
              <a:gd name="connsiteX10" fmla="*/ 1314450 w 1694451"/>
              <a:gd name="connsiteY10" fmla="*/ 921648 h 1097860"/>
              <a:gd name="connsiteX11" fmla="*/ 1400175 w 1694451"/>
              <a:gd name="connsiteY11" fmla="*/ 812110 h 1097860"/>
              <a:gd name="connsiteX12" fmla="*/ 1581150 w 1694451"/>
              <a:gd name="connsiteY12" fmla="*/ 440635 h 1097860"/>
              <a:gd name="connsiteX13" fmla="*/ 1671638 w 1694451"/>
              <a:gd name="connsiteY13" fmla="*/ 283472 h 1097860"/>
              <a:gd name="connsiteX14" fmla="*/ 1693379 w 1694451"/>
              <a:gd name="connsiteY14" fmla="*/ 0 h 1097860"/>
              <a:gd name="connsiteX15" fmla="*/ 971550 w 1694451"/>
              <a:gd name="connsiteY15" fmla="*/ 7247 h 1097860"/>
              <a:gd name="connsiteX16" fmla="*/ 519112 w 1694451"/>
              <a:gd name="connsiteY16" fmla="*/ 35822 h 1097860"/>
              <a:gd name="connsiteX17" fmla="*/ 266700 w 1694451"/>
              <a:gd name="connsiteY17" fmla="*/ 78685 h 1097860"/>
              <a:gd name="connsiteX18" fmla="*/ 247650 w 1694451"/>
              <a:gd name="connsiteY18" fmla="*/ 135835 h 1097860"/>
              <a:gd name="connsiteX19" fmla="*/ 219075 w 1694451"/>
              <a:gd name="connsiteY19" fmla="*/ 192985 h 1097860"/>
              <a:gd name="connsiteX20" fmla="*/ 200025 w 1694451"/>
              <a:gd name="connsiteY20" fmla="*/ 288235 h 1097860"/>
              <a:gd name="connsiteX21" fmla="*/ 171450 w 1694451"/>
              <a:gd name="connsiteY21" fmla="*/ 345385 h 1097860"/>
              <a:gd name="connsiteX22" fmla="*/ 114300 w 1694451"/>
              <a:gd name="connsiteY22" fmla="*/ 421585 h 1097860"/>
              <a:gd name="connsiteX23" fmla="*/ 0 w 1694451"/>
              <a:gd name="connsiteY23" fmla="*/ 488260 h 1097860"/>
              <a:gd name="connsiteX0" fmla="*/ 0 w 1694451"/>
              <a:gd name="connsiteY0" fmla="*/ 488260 h 1097860"/>
              <a:gd name="connsiteX1" fmla="*/ 114300 w 1694451"/>
              <a:gd name="connsiteY1" fmla="*/ 602560 h 1097860"/>
              <a:gd name="connsiteX2" fmla="*/ 200025 w 1694451"/>
              <a:gd name="connsiteY2" fmla="*/ 669235 h 1097860"/>
              <a:gd name="connsiteX3" fmla="*/ 276225 w 1694451"/>
              <a:gd name="connsiteY3" fmla="*/ 735910 h 1097860"/>
              <a:gd name="connsiteX4" fmla="*/ 390525 w 1694451"/>
              <a:gd name="connsiteY4" fmla="*/ 812110 h 1097860"/>
              <a:gd name="connsiteX5" fmla="*/ 552450 w 1694451"/>
              <a:gd name="connsiteY5" fmla="*/ 907360 h 1097860"/>
              <a:gd name="connsiteX6" fmla="*/ 866775 w 1694451"/>
              <a:gd name="connsiteY6" fmla="*/ 1040710 h 1097860"/>
              <a:gd name="connsiteX7" fmla="*/ 990600 w 1694451"/>
              <a:gd name="connsiteY7" fmla="*/ 1078810 h 1097860"/>
              <a:gd name="connsiteX8" fmla="*/ 1085850 w 1694451"/>
              <a:gd name="connsiteY8" fmla="*/ 1097860 h 1097860"/>
              <a:gd name="connsiteX9" fmla="*/ 1176338 w 1694451"/>
              <a:gd name="connsiteY9" fmla="*/ 1059760 h 1097860"/>
              <a:gd name="connsiteX10" fmla="*/ 1314450 w 1694451"/>
              <a:gd name="connsiteY10" fmla="*/ 921648 h 1097860"/>
              <a:gd name="connsiteX11" fmla="*/ 1400175 w 1694451"/>
              <a:gd name="connsiteY11" fmla="*/ 812110 h 1097860"/>
              <a:gd name="connsiteX12" fmla="*/ 1581150 w 1694451"/>
              <a:gd name="connsiteY12" fmla="*/ 440635 h 1097860"/>
              <a:gd name="connsiteX13" fmla="*/ 1671638 w 1694451"/>
              <a:gd name="connsiteY13" fmla="*/ 283472 h 1097860"/>
              <a:gd name="connsiteX14" fmla="*/ 1693379 w 1694451"/>
              <a:gd name="connsiteY14" fmla="*/ 0 h 1097860"/>
              <a:gd name="connsiteX15" fmla="*/ 971550 w 1694451"/>
              <a:gd name="connsiteY15" fmla="*/ 7247 h 1097860"/>
              <a:gd name="connsiteX16" fmla="*/ 519112 w 1694451"/>
              <a:gd name="connsiteY16" fmla="*/ 35822 h 1097860"/>
              <a:gd name="connsiteX17" fmla="*/ 266700 w 1694451"/>
              <a:gd name="connsiteY17" fmla="*/ 78685 h 1097860"/>
              <a:gd name="connsiteX18" fmla="*/ 247650 w 1694451"/>
              <a:gd name="connsiteY18" fmla="*/ 135835 h 1097860"/>
              <a:gd name="connsiteX19" fmla="*/ 219075 w 1694451"/>
              <a:gd name="connsiteY19" fmla="*/ 192985 h 1097860"/>
              <a:gd name="connsiteX20" fmla="*/ 200025 w 1694451"/>
              <a:gd name="connsiteY20" fmla="*/ 288235 h 1097860"/>
              <a:gd name="connsiteX21" fmla="*/ 171450 w 1694451"/>
              <a:gd name="connsiteY21" fmla="*/ 345385 h 1097860"/>
              <a:gd name="connsiteX22" fmla="*/ 114300 w 1694451"/>
              <a:gd name="connsiteY22" fmla="*/ 421585 h 1097860"/>
              <a:gd name="connsiteX23" fmla="*/ 0 w 1694451"/>
              <a:gd name="connsiteY23" fmla="*/ 488260 h 1097860"/>
              <a:gd name="connsiteX0" fmla="*/ 0 w 1694451"/>
              <a:gd name="connsiteY0" fmla="*/ 488260 h 1097860"/>
              <a:gd name="connsiteX1" fmla="*/ 114300 w 1694451"/>
              <a:gd name="connsiteY1" fmla="*/ 602560 h 1097860"/>
              <a:gd name="connsiteX2" fmla="*/ 200025 w 1694451"/>
              <a:gd name="connsiteY2" fmla="*/ 669235 h 1097860"/>
              <a:gd name="connsiteX3" fmla="*/ 276225 w 1694451"/>
              <a:gd name="connsiteY3" fmla="*/ 735910 h 1097860"/>
              <a:gd name="connsiteX4" fmla="*/ 390525 w 1694451"/>
              <a:gd name="connsiteY4" fmla="*/ 812110 h 1097860"/>
              <a:gd name="connsiteX5" fmla="*/ 552450 w 1694451"/>
              <a:gd name="connsiteY5" fmla="*/ 907360 h 1097860"/>
              <a:gd name="connsiteX6" fmla="*/ 866775 w 1694451"/>
              <a:gd name="connsiteY6" fmla="*/ 1040710 h 1097860"/>
              <a:gd name="connsiteX7" fmla="*/ 990600 w 1694451"/>
              <a:gd name="connsiteY7" fmla="*/ 1078810 h 1097860"/>
              <a:gd name="connsiteX8" fmla="*/ 1085850 w 1694451"/>
              <a:gd name="connsiteY8" fmla="*/ 1097860 h 1097860"/>
              <a:gd name="connsiteX9" fmla="*/ 1176338 w 1694451"/>
              <a:gd name="connsiteY9" fmla="*/ 1059760 h 1097860"/>
              <a:gd name="connsiteX10" fmla="*/ 1314450 w 1694451"/>
              <a:gd name="connsiteY10" fmla="*/ 921648 h 1097860"/>
              <a:gd name="connsiteX11" fmla="*/ 1400175 w 1694451"/>
              <a:gd name="connsiteY11" fmla="*/ 812110 h 1097860"/>
              <a:gd name="connsiteX12" fmla="*/ 1581150 w 1694451"/>
              <a:gd name="connsiteY12" fmla="*/ 440635 h 1097860"/>
              <a:gd name="connsiteX13" fmla="*/ 1671638 w 1694451"/>
              <a:gd name="connsiteY13" fmla="*/ 283472 h 1097860"/>
              <a:gd name="connsiteX14" fmla="*/ 1693379 w 1694451"/>
              <a:gd name="connsiteY14" fmla="*/ 0 h 1097860"/>
              <a:gd name="connsiteX15" fmla="*/ 971550 w 1694451"/>
              <a:gd name="connsiteY15" fmla="*/ 7247 h 1097860"/>
              <a:gd name="connsiteX16" fmla="*/ 519112 w 1694451"/>
              <a:gd name="connsiteY16" fmla="*/ 35822 h 1097860"/>
              <a:gd name="connsiteX17" fmla="*/ 266700 w 1694451"/>
              <a:gd name="connsiteY17" fmla="*/ 78685 h 1097860"/>
              <a:gd name="connsiteX18" fmla="*/ 219075 w 1694451"/>
              <a:gd name="connsiteY18" fmla="*/ 192985 h 1097860"/>
              <a:gd name="connsiteX19" fmla="*/ 200025 w 1694451"/>
              <a:gd name="connsiteY19" fmla="*/ 288235 h 1097860"/>
              <a:gd name="connsiteX20" fmla="*/ 171450 w 1694451"/>
              <a:gd name="connsiteY20" fmla="*/ 345385 h 1097860"/>
              <a:gd name="connsiteX21" fmla="*/ 114300 w 1694451"/>
              <a:gd name="connsiteY21" fmla="*/ 421585 h 1097860"/>
              <a:gd name="connsiteX22" fmla="*/ 0 w 1694451"/>
              <a:gd name="connsiteY22" fmla="*/ 488260 h 1097860"/>
              <a:gd name="connsiteX0" fmla="*/ 0 w 1694451"/>
              <a:gd name="connsiteY0" fmla="*/ 488260 h 1097860"/>
              <a:gd name="connsiteX1" fmla="*/ 114300 w 1694451"/>
              <a:gd name="connsiteY1" fmla="*/ 602560 h 1097860"/>
              <a:gd name="connsiteX2" fmla="*/ 200025 w 1694451"/>
              <a:gd name="connsiteY2" fmla="*/ 669235 h 1097860"/>
              <a:gd name="connsiteX3" fmla="*/ 276225 w 1694451"/>
              <a:gd name="connsiteY3" fmla="*/ 735910 h 1097860"/>
              <a:gd name="connsiteX4" fmla="*/ 390525 w 1694451"/>
              <a:gd name="connsiteY4" fmla="*/ 812110 h 1097860"/>
              <a:gd name="connsiteX5" fmla="*/ 552450 w 1694451"/>
              <a:gd name="connsiteY5" fmla="*/ 907360 h 1097860"/>
              <a:gd name="connsiteX6" fmla="*/ 866775 w 1694451"/>
              <a:gd name="connsiteY6" fmla="*/ 1040710 h 1097860"/>
              <a:gd name="connsiteX7" fmla="*/ 990600 w 1694451"/>
              <a:gd name="connsiteY7" fmla="*/ 1078810 h 1097860"/>
              <a:gd name="connsiteX8" fmla="*/ 1085850 w 1694451"/>
              <a:gd name="connsiteY8" fmla="*/ 1097860 h 1097860"/>
              <a:gd name="connsiteX9" fmla="*/ 1176338 w 1694451"/>
              <a:gd name="connsiteY9" fmla="*/ 1059760 h 1097860"/>
              <a:gd name="connsiteX10" fmla="*/ 1314450 w 1694451"/>
              <a:gd name="connsiteY10" fmla="*/ 921648 h 1097860"/>
              <a:gd name="connsiteX11" fmla="*/ 1400175 w 1694451"/>
              <a:gd name="connsiteY11" fmla="*/ 812110 h 1097860"/>
              <a:gd name="connsiteX12" fmla="*/ 1581150 w 1694451"/>
              <a:gd name="connsiteY12" fmla="*/ 440635 h 1097860"/>
              <a:gd name="connsiteX13" fmla="*/ 1671638 w 1694451"/>
              <a:gd name="connsiteY13" fmla="*/ 283472 h 1097860"/>
              <a:gd name="connsiteX14" fmla="*/ 1693379 w 1694451"/>
              <a:gd name="connsiteY14" fmla="*/ 0 h 1097860"/>
              <a:gd name="connsiteX15" fmla="*/ 971550 w 1694451"/>
              <a:gd name="connsiteY15" fmla="*/ 7247 h 1097860"/>
              <a:gd name="connsiteX16" fmla="*/ 519112 w 1694451"/>
              <a:gd name="connsiteY16" fmla="*/ 35822 h 1097860"/>
              <a:gd name="connsiteX17" fmla="*/ 266700 w 1694451"/>
              <a:gd name="connsiteY17" fmla="*/ 78685 h 1097860"/>
              <a:gd name="connsiteX18" fmla="*/ 219075 w 1694451"/>
              <a:gd name="connsiteY18" fmla="*/ 192985 h 1097860"/>
              <a:gd name="connsiteX19" fmla="*/ 171450 w 1694451"/>
              <a:gd name="connsiteY19" fmla="*/ 345385 h 1097860"/>
              <a:gd name="connsiteX20" fmla="*/ 114300 w 1694451"/>
              <a:gd name="connsiteY20" fmla="*/ 421585 h 1097860"/>
              <a:gd name="connsiteX21" fmla="*/ 0 w 1694451"/>
              <a:gd name="connsiteY21" fmla="*/ 488260 h 1097860"/>
              <a:gd name="connsiteX0" fmla="*/ 0 w 1694451"/>
              <a:gd name="connsiteY0" fmla="*/ 488260 h 1097860"/>
              <a:gd name="connsiteX1" fmla="*/ 114300 w 1694451"/>
              <a:gd name="connsiteY1" fmla="*/ 602560 h 1097860"/>
              <a:gd name="connsiteX2" fmla="*/ 200025 w 1694451"/>
              <a:gd name="connsiteY2" fmla="*/ 669235 h 1097860"/>
              <a:gd name="connsiteX3" fmla="*/ 276225 w 1694451"/>
              <a:gd name="connsiteY3" fmla="*/ 735910 h 1097860"/>
              <a:gd name="connsiteX4" fmla="*/ 390525 w 1694451"/>
              <a:gd name="connsiteY4" fmla="*/ 812110 h 1097860"/>
              <a:gd name="connsiteX5" fmla="*/ 552450 w 1694451"/>
              <a:gd name="connsiteY5" fmla="*/ 907360 h 1097860"/>
              <a:gd name="connsiteX6" fmla="*/ 866775 w 1694451"/>
              <a:gd name="connsiteY6" fmla="*/ 1040710 h 1097860"/>
              <a:gd name="connsiteX7" fmla="*/ 990600 w 1694451"/>
              <a:gd name="connsiteY7" fmla="*/ 1078810 h 1097860"/>
              <a:gd name="connsiteX8" fmla="*/ 1085850 w 1694451"/>
              <a:gd name="connsiteY8" fmla="*/ 1097860 h 1097860"/>
              <a:gd name="connsiteX9" fmla="*/ 1176338 w 1694451"/>
              <a:gd name="connsiteY9" fmla="*/ 1059760 h 1097860"/>
              <a:gd name="connsiteX10" fmla="*/ 1314450 w 1694451"/>
              <a:gd name="connsiteY10" fmla="*/ 921648 h 1097860"/>
              <a:gd name="connsiteX11" fmla="*/ 1400175 w 1694451"/>
              <a:gd name="connsiteY11" fmla="*/ 812110 h 1097860"/>
              <a:gd name="connsiteX12" fmla="*/ 1581150 w 1694451"/>
              <a:gd name="connsiteY12" fmla="*/ 440635 h 1097860"/>
              <a:gd name="connsiteX13" fmla="*/ 1671638 w 1694451"/>
              <a:gd name="connsiteY13" fmla="*/ 283472 h 1097860"/>
              <a:gd name="connsiteX14" fmla="*/ 1693379 w 1694451"/>
              <a:gd name="connsiteY14" fmla="*/ 0 h 1097860"/>
              <a:gd name="connsiteX15" fmla="*/ 971550 w 1694451"/>
              <a:gd name="connsiteY15" fmla="*/ 7247 h 1097860"/>
              <a:gd name="connsiteX16" fmla="*/ 519112 w 1694451"/>
              <a:gd name="connsiteY16" fmla="*/ 35822 h 1097860"/>
              <a:gd name="connsiteX17" fmla="*/ 266700 w 1694451"/>
              <a:gd name="connsiteY17" fmla="*/ 78685 h 1097860"/>
              <a:gd name="connsiteX18" fmla="*/ 219075 w 1694451"/>
              <a:gd name="connsiteY18" fmla="*/ 192985 h 1097860"/>
              <a:gd name="connsiteX19" fmla="*/ 171450 w 1694451"/>
              <a:gd name="connsiteY19" fmla="*/ 345385 h 1097860"/>
              <a:gd name="connsiteX20" fmla="*/ 0 w 1694451"/>
              <a:gd name="connsiteY20" fmla="*/ 488260 h 109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4451" h="1097860">
                <a:moveTo>
                  <a:pt x="0" y="488260"/>
                </a:moveTo>
                <a:lnTo>
                  <a:pt x="114300" y="602560"/>
                </a:lnTo>
                <a:cubicBezTo>
                  <a:pt x="142875" y="627960"/>
                  <a:pt x="173038" y="647010"/>
                  <a:pt x="200025" y="669235"/>
                </a:cubicBezTo>
                <a:cubicBezTo>
                  <a:pt x="227012" y="691460"/>
                  <a:pt x="244475" y="712098"/>
                  <a:pt x="276225" y="735910"/>
                </a:cubicBezTo>
                <a:cubicBezTo>
                  <a:pt x="307975" y="759722"/>
                  <a:pt x="344487" y="783535"/>
                  <a:pt x="390525" y="812110"/>
                </a:cubicBezTo>
                <a:cubicBezTo>
                  <a:pt x="436563" y="840685"/>
                  <a:pt x="473075" y="869260"/>
                  <a:pt x="552450" y="907360"/>
                </a:cubicBezTo>
                <a:cubicBezTo>
                  <a:pt x="631825" y="945460"/>
                  <a:pt x="793750" y="1012135"/>
                  <a:pt x="866775" y="1040710"/>
                </a:cubicBezTo>
                <a:cubicBezTo>
                  <a:pt x="939800" y="1069285"/>
                  <a:pt x="954088" y="1069285"/>
                  <a:pt x="990600" y="1078810"/>
                </a:cubicBezTo>
                <a:cubicBezTo>
                  <a:pt x="1027112" y="1088335"/>
                  <a:pt x="997353" y="1075736"/>
                  <a:pt x="1085850" y="1097860"/>
                </a:cubicBezTo>
                <a:cubicBezTo>
                  <a:pt x="1112619" y="1095426"/>
                  <a:pt x="1138238" y="1089129"/>
                  <a:pt x="1176338" y="1059760"/>
                </a:cubicBezTo>
                <a:cubicBezTo>
                  <a:pt x="1214438" y="1030391"/>
                  <a:pt x="1277144" y="962923"/>
                  <a:pt x="1314450" y="921648"/>
                </a:cubicBezTo>
                <a:cubicBezTo>
                  <a:pt x="1351756" y="880373"/>
                  <a:pt x="1355725" y="892279"/>
                  <a:pt x="1400175" y="812110"/>
                </a:cubicBezTo>
                <a:cubicBezTo>
                  <a:pt x="1444625" y="731941"/>
                  <a:pt x="1535906" y="528741"/>
                  <a:pt x="1581150" y="440635"/>
                </a:cubicBezTo>
                <a:cubicBezTo>
                  <a:pt x="1626394" y="352529"/>
                  <a:pt x="1652933" y="356911"/>
                  <a:pt x="1671638" y="283472"/>
                </a:cubicBezTo>
                <a:cubicBezTo>
                  <a:pt x="1690343" y="210033"/>
                  <a:pt x="1697348" y="73819"/>
                  <a:pt x="1693379" y="0"/>
                </a:cubicBezTo>
                <a:cubicBezTo>
                  <a:pt x="1532248" y="7143"/>
                  <a:pt x="1167261" y="1277"/>
                  <a:pt x="971550" y="7247"/>
                </a:cubicBezTo>
                <a:cubicBezTo>
                  <a:pt x="775839" y="13217"/>
                  <a:pt x="650875" y="-14184"/>
                  <a:pt x="519112" y="35822"/>
                </a:cubicBezTo>
                <a:cubicBezTo>
                  <a:pt x="408718" y="77718"/>
                  <a:pt x="352425" y="75510"/>
                  <a:pt x="266700" y="78685"/>
                </a:cubicBezTo>
                <a:cubicBezTo>
                  <a:pt x="216694" y="104879"/>
                  <a:pt x="234950" y="148535"/>
                  <a:pt x="219075" y="192985"/>
                </a:cubicBezTo>
                <a:cubicBezTo>
                  <a:pt x="203200" y="237435"/>
                  <a:pt x="207963" y="296173"/>
                  <a:pt x="171450" y="345385"/>
                </a:cubicBezTo>
                <a:cubicBezTo>
                  <a:pt x="134938" y="394598"/>
                  <a:pt x="9525" y="445398"/>
                  <a:pt x="0" y="48826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Database</a:t>
            </a:r>
          </a:p>
          <a:p>
            <a:pPr algn="ctr"/>
            <a:r>
              <a:rPr lang="en-US" b="1" dirty="0" smtClean="0">
                <a:solidFill>
                  <a:schemeClr val="tx1"/>
                </a:solidFill>
              </a:rPr>
              <a:t>Accuracy</a:t>
            </a:r>
            <a:endParaRPr lang="en-US" b="1" dirty="0">
              <a:solidFill>
                <a:schemeClr val="tx1"/>
              </a:solidFill>
            </a:endParaRPr>
          </a:p>
        </p:txBody>
      </p:sp>
      <p:sp>
        <p:nvSpPr>
          <p:cNvPr id="22" name="Freeform 21"/>
          <p:cNvSpPr/>
          <p:nvPr/>
        </p:nvSpPr>
        <p:spPr>
          <a:xfrm>
            <a:off x="5779656" y="2532633"/>
            <a:ext cx="1267905" cy="1630066"/>
          </a:xfrm>
          <a:custGeom>
            <a:avLst/>
            <a:gdLst>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09675 w 1276350"/>
              <a:gd name="connsiteY15" fmla="*/ 1200150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19075 w 1276350"/>
              <a:gd name="connsiteY57" fmla="*/ 219075 h 1581150"/>
              <a:gd name="connsiteX58" fmla="*/ 247650 w 1276350"/>
              <a:gd name="connsiteY58" fmla="*/ 209550 h 1581150"/>
              <a:gd name="connsiteX59" fmla="*/ 266700 w 1276350"/>
              <a:gd name="connsiteY59" fmla="*/ 180975 h 1581150"/>
              <a:gd name="connsiteX60" fmla="*/ 323850 w 1276350"/>
              <a:gd name="connsiteY60" fmla="*/ 171450 h 1581150"/>
              <a:gd name="connsiteX61" fmla="*/ 352425 w 1276350"/>
              <a:gd name="connsiteY61" fmla="*/ 161925 h 1581150"/>
              <a:gd name="connsiteX62" fmla="*/ 447675 w 1276350"/>
              <a:gd name="connsiteY62" fmla="*/ 133350 h 1581150"/>
              <a:gd name="connsiteX63" fmla="*/ 476250 w 1276350"/>
              <a:gd name="connsiteY63" fmla="*/ 123825 h 1581150"/>
              <a:gd name="connsiteX64" fmla="*/ 685800 w 1276350"/>
              <a:gd name="connsiteY64" fmla="*/ 114300 h 1581150"/>
              <a:gd name="connsiteX65" fmla="*/ 723900 w 1276350"/>
              <a:gd name="connsiteY65" fmla="*/ 104775 h 1581150"/>
              <a:gd name="connsiteX66" fmla="*/ 752475 w 1276350"/>
              <a:gd name="connsiteY66" fmla="*/ 95250 h 1581150"/>
              <a:gd name="connsiteX67" fmla="*/ 885825 w 1276350"/>
              <a:gd name="connsiteY67" fmla="*/ 76200 h 1581150"/>
              <a:gd name="connsiteX68" fmla="*/ 942975 w 1276350"/>
              <a:gd name="connsiteY68" fmla="*/ 57150 h 1581150"/>
              <a:gd name="connsiteX69" fmla="*/ 971550 w 1276350"/>
              <a:gd name="connsiteY69" fmla="*/ 47625 h 1581150"/>
              <a:gd name="connsiteX70" fmla="*/ 1028700 w 1276350"/>
              <a:gd name="connsiteY70" fmla="*/ 19050 h 1581150"/>
              <a:gd name="connsiteX71" fmla="*/ 1066800 w 1276350"/>
              <a:gd name="connsiteY71" fmla="*/ 9525 h 1581150"/>
              <a:gd name="connsiteX72" fmla="*/ 1076325 w 1276350"/>
              <a:gd name="connsiteY72"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09675 w 1276350"/>
              <a:gd name="connsiteY15" fmla="*/ 1200150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19075 w 1276350"/>
              <a:gd name="connsiteY57" fmla="*/ 219075 h 1581150"/>
              <a:gd name="connsiteX58" fmla="*/ 247650 w 1276350"/>
              <a:gd name="connsiteY58" fmla="*/ 209550 h 1581150"/>
              <a:gd name="connsiteX59" fmla="*/ 266700 w 1276350"/>
              <a:gd name="connsiteY59" fmla="*/ 180975 h 1581150"/>
              <a:gd name="connsiteX60" fmla="*/ 323850 w 1276350"/>
              <a:gd name="connsiteY60" fmla="*/ 171450 h 1581150"/>
              <a:gd name="connsiteX61" fmla="*/ 352425 w 1276350"/>
              <a:gd name="connsiteY61" fmla="*/ 161925 h 1581150"/>
              <a:gd name="connsiteX62" fmla="*/ 447675 w 1276350"/>
              <a:gd name="connsiteY62" fmla="*/ 133350 h 1581150"/>
              <a:gd name="connsiteX63" fmla="*/ 476250 w 1276350"/>
              <a:gd name="connsiteY63" fmla="*/ 123825 h 1581150"/>
              <a:gd name="connsiteX64" fmla="*/ 633412 w 1276350"/>
              <a:gd name="connsiteY64" fmla="*/ 95250 h 1581150"/>
              <a:gd name="connsiteX65" fmla="*/ 723900 w 1276350"/>
              <a:gd name="connsiteY65" fmla="*/ 104775 h 1581150"/>
              <a:gd name="connsiteX66" fmla="*/ 752475 w 1276350"/>
              <a:gd name="connsiteY66" fmla="*/ 95250 h 1581150"/>
              <a:gd name="connsiteX67" fmla="*/ 885825 w 1276350"/>
              <a:gd name="connsiteY67" fmla="*/ 76200 h 1581150"/>
              <a:gd name="connsiteX68" fmla="*/ 942975 w 1276350"/>
              <a:gd name="connsiteY68" fmla="*/ 57150 h 1581150"/>
              <a:gd name="connsiteX69" fmla="*/ 971550 w 1276350"/>
              <a:gd name="connsiteY69" fmla="*/ 47625 h 1581150"/>
              <a:gd name="connsiteX70" fmla="*/ 1028700 w 1276350"/>
              <a:gd name="connsiteY70" fmla="*/ 19050 h 1581150"/>
              <a:gd name="connsiteX71" fmla="*/ 1066800 w 1276350"/>
              <a:gd name="connsiteY71" fmla="*/ 9525 h 1581150"/>
              <a:gd name="connsiteX72" fmla="*/ 1076325 w 1276350"/>
              <a:gd name="connsiteY72"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09675 w 1276350"/>
              <a:gd name="connsiteY15" fmla="*/ 1200150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19075 w 1276350"/>
              <a:gd name="connsiteY57" fmla="*/ 219075 h 1581150"/>
              <a:gd name="connsiteX58" fmla="*/ 247650 w 1276350"/>
              <a:gd name="connsiteY58" fmla="*/ 209550 h 1581150"/>
              <a:gd name="connsiteX59" fmla="*/ 266700 w 1276350"/>
              <a:gd name="connsiteY59" fmla="*/ 180975 h 1581150"/>
              <a:gd name="connsiteX60" fmla="*/ 323850 w 1276350"/>
              <a:gd name="connsiteY60" fmla="*/ 171450 h 1581150"/>
              <a:gd name="connsiteX61" fmla="*/ 352425 w 1276350"/>
              <a:gd name="connsiteY61" fmla="*/ 161925 h 1581150"/>
              <a:gd name="connsiteX62" fmla="*/ 447675 w 1276350"/>
              <a:gd name="connsiteY62" fmla="*/ 133350 h 1581150"/>
              <a:gd name="connsiteX63" fmla="*/ 476250 w 1276350"/>
              <a:gd name="connsiteY63" fmla="*/ 123825 h 1581150"/>
              <a:gd name="connsiteX64" fmla="*/ 633412 w 1276350"/>
              <a:gd name="connsiteY64" fmla="*/ 95250 h 1581150"/>
              <a:gd name="connsiteX65" fmla="*/ 752475 w 1276350"/>
              <a:gd name="connsiteY65" fmla="*/ 95250 h 1581150"/>
              <a:gd name="connsiteX66" fmla="*/ 885825 w 1276350"/>
              <a:gd name="connsiteY66" fmla="*/ 76200 h 1581150"/>
              <a:gd name="connsiteX67" fmla="*/ 942975 w 1276350"/>
              <a:gd name="connsiteY67" fmla="*/ 57150 h 1581150"/>
              <a:gd name="connsiteX68" fmla="*/ 971550 w 1276350"/>
              <a:gd name="connsiteY68" fmla="*/ 47625 h 1581150"/>
              <a:gd name="connsiteX69" fmla="*/ 1028700 w 1276350"/>
              <a:gd name="connsiteY69" fmla="*/ 19050 h 1581150"/>
              <a:gd name="connsiteX70" fmla="*/ 1066800 w 1276350"/>
              <a:gd name="connsiteY70" fmla="*/ 9525 h 1581150"/>
              <a:gd name="connsiteX71" fmla="*/ 1076325 w 1276350"/>
              <a:gd name="connsiteY71"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09675 w 1276350"/>
              <a:gd name="connsiteY15" fmla="*/ 1200150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19075 w 1276350"/>
              <a:gd name="connsiteY57" fmla="*/ 219075 h 1581150"/>
              <a:gd name="connsiteX58" fmla="*/ 247650 w 1276350"/>
              <a:gd name="connsiteY58" fmla="*/ 209550 h 1581150"/>
              <a:gd name="connsiteX59" fmla="*/ 266700 w 1276350"/>
              <a:gd name="connsiteY59" fmla="*/ 180975 h 1581150"/>
              <a:gd name="connsiteX60" fmla="*/ 323850 w 1276350"/>
              <a:gd name="connsiteY60" fmla="*/ 171450 h 1581150"/>
              <a:gd name="connsiteX61" fmla="*/ 352425 w 1276350"/>
              <a:gd name="connsiteY61" fmla="*/ 161925 h 1581150"/>
              <a:gd name="connsiteX62" fmla="*/ 447675 w 1276350"/>
              <a:gd name="connsiteY62" fmla="*/ 133350 h 1581150"/>
              <a:gd name="connsiteX63" fmla="*/ 476250 w 1276350"/>
              <a:gd name="connsiteY63" fmla="*/ 123825 h 1581150"/>
              <a:gd name="connsiteX64" fmla="*/ 633412 w 1276350"/>
              <a:gd name="connsiteY64" fmla="*/ 95250 h 1581150"/>
              <a:gd name="connsiteX65" fmla="*/ 752475 w 1276350"/>
              <a:gd name="connsiteY65" fmla="*/ 76200 h 1581150"/>
              <a:gd name="connsiteX66" fmla="*/ 885825 w 1276350"/>
              <a:gd name="connsiteY66" fmla="*/ 76200 h 1581150"/>
              <a:gd name="connsiteX67" fmla="*/ 942975 w 1276350"/>
              <a:gd name="connsiteY67" fmla="*/ 57150 h 1581150"/>
              <a:gd name="connsiteX68" fmla="*/ 971550 w 1276350"/>
              <a:gd name="connsiteY68" fmla="*/ 47625 h 1581150"/>
              <a:gd name="connsiteX69" fmla="*/ 1028700 w 1276350"/>
              <a:gd name="connsiteY69" fmla="*/ 19050 h 1581150"/>
              <a:gd name="connsiteX70" fmla="*/ 1066800 w 1276350"/>
              <a:gd name="connsiteY70" fmla="*/ 9525 h 1581150"/>
              <a:gd name="connsiteX71" fmla="*/ 1076325 w 1276350"/>
              <a:gd name="connsiteY71"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09675 w 1276350"/>
              <a:gd name="connsiteY15" fmla="*/ 1200150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47650 w 1276350"/>
              <a:gd name="connsiteY57" fmla="*/ 209550 h 1581150"/>
              <a:gd name="connsiteX58" fmla="*/ 266700 w 1276350"/>
              <a:gd name="connsiteY58" fmla="*/ 180975 h 1581150"/>
              <a:gd name="connsiteX59" fmla="*/ 323850 w 1276350"/>
              <a:gd name="connsiteY59" fmla="*/ 171450 h 1581150"/>
              <a:gd name="connsiteX60" fmla="*/ 352425 w 1276350"/>
              <a:gd name="connsiteY60" fmla="*/ 161925 h 1581150"/>
              <a:gd name="connsiteX61" fmla="*/ 447675 w 1276350"/>
              <a:gd name="connsiteY61" fmla="*/ 133350 h 1581150"/>
              <a:gd name="connsiteX62" fmla="*/ 476250 w 1276350"/>
              <a:gd name="connsiteY62" fmla="*/ 123825 h 1581150"/>
              <a:gd name="connsiteX63" fmla="*/ 633412 w 1276350"/>
              <a:gd name="connsiteY63" fmla="*/ 95250 h 1581150"/>
              <a:gd name="connsiteX64" fmla="*/ 752475 w 1276350"/>
              <a:gd name="connsiteY64" fmla="*/ 76200 h 1581150"/>
              <a:gd name="connsiteX65" fmla="*/ 885825 w 1276350"/>
              <a:gd name="connsiteY65" fmla="*/ 76200 h 1581150"/>
              <a:gd name="connsiteX66" fmla="*/ 942975 w 1276350"/>
              <a:gd name="connsiteY66" fmla="*/ 57150 h 1581150"/>
              <a:gd name="connsiteX67" fmla="*/ 971550 w 1276350"/>
              <a:gd name="connsiteY67" fmla="*/ 47625 h 1581150"/>
              <a:gd name="connsiteX68" fmla="*/ 1028700 w 1276350"/>
              <a:gd name="connsiteY68" fmla="*/ 19050 h 1581150"/>
              <a:gd name="connsiteX69" fmla="*/ 1066800 w 1276350"/>
              <a:gd name="connsiteY69" fmla="*/ 9525 h 1581150"/>
              <a:gd name="connsiteX70" fmla="*/ 1076325 w 1276350"/>
              <a:gd name="connsiteY70"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09675 w 1276350"/>
              <a:gd name="connsiteY15" fmla="*/ 1200150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66700 w 1276350"/>
              <a:gd name="connsiteY57" fmla="*/ 180975 h 1581150"/>
              <a:gd name="connsiteX58" fmla="*/ 323850 w 1276350"/>
              <a:gd name="connsiteY58" fmla="*/ 171450 h 1581150"/>
              <a:gd name="connsiteX59" fmla="*/ 352425 w 1276350"/>
              <a:gd name="connsiteY59" fmla="*/ 161925 h 1581150"/>
              <a:gd name="connsiteX60" fmla="*/ 447675 w 1276350"/>
              <a:gd name="connsiteY60" fmla="*/ 133350 h 1581150"/>
              <a:gd name="connsiteX61" fmla="*/ 476250 w 1276350"/>
              <a:gd name="connsiteY61" fmla="*/ 123825 h 1581150"/>
              <a:gd name="connsiteX62" fmla="*/ 633412 w 1276350"/>
              <a:gd name="connsiteY62" fmla="*/ 95250 h 1581150"/>
              <a:gd name="connsiteX63" fmla="*/ 752475 w 1276350"/>
              <a:gd name="connsiteY63" fmla="*/ 76200 h 1581150"/>
              <a:gd name="connsiteX64" fmla="*/ 885825 w 1276350"/>
              <a:gd name="connsiteY64" fmla="*/ 76200 h 1581150"/>
              <a:gd name="connsiteX65" fmla="*/ 942975 w 1276350"/>
              <a:gd name="connsiteY65" fmla="*/ 57150 h 1581150"/>
              <a:gd name="connsiteX66" fmla="*/ 971550 w 1276350"/>
              <a:gd name="connsiteY66" fmla="*/ 47625 h 1581150"/>
              <a:gd name="connsiteX67" fmla="*/ 1028700 w 1276350"/>
              <a:gd name="connsiteY67" fmla="*/ 19050 h 1581150"/>
              <a:gd name="connsiteX68" fmla="*/ 1066800 w 1276350"/>
              <a:gd name="connsiteY68" fmla="*/ 9525 h 1581150"/>
              <a:gd name="connsiteX69" fmla="*/ 1076325 w 1276350"/>
              <a:gd name="connsiteY69"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66825 w 1276350"/>
              <a:gd name="connsiteY12" fmla="*/ 847725 h 1581150"/>
              <a:gd name="connsiteX13" fmla="*/ 1257300 w 1276350"/>
              <a:gd name="connsiteY13" fmla="*/ 885825 h 1581150"/>
              <a:gd name="connsiteX14" fmla="*/ 1247775 w 1276350"/>
              <a:gd name="connsiteY14" fmla="*/ 1143000 h 1581150"/>
              <a:gd name="connsiteX15" fmla="*/ 1223962 w 1276350"/>
              <a:gd name="connsiteY15" fmla="*/ 1266825 h 1581150"/>
              <a:gd name="connsiteX16" fmla="*/ 1200150 w 1276350"/>
              <a:gd name="connsiteY16" fmla="*/ 1457325 h 1581150"/>
              <a:gd name="connsiteX17" fmla="*/ 1190625 w 1276350"/>
              <a:gd name="connsiteY17" fmla="*/ 1524000 h 1581150"/>
              <a:gd name="connsiteX18" fmla="*/ 1181100 w 1276350"/>
              <a:gd name="connsiteY18" fmla="*/ 1552575 h 1581150"/>
              <a:gd name="connsiteX19" fmla="*/ 1152525 w 1276350"/>
              <a:gd name="connsiteY19" fmla="*/ 1562100 h 1581150"/>
              <a:gd name="connsiteX20" fmla="*/ 1085850 w 1276350"/>
              <a:gd name="connsiteY20" fmla="*/ 1581150 h 1581150"/>
              <a:gd name="connsiteX21" fmla="*/ 971550 w 1276350"/>
              <a:gd name="connsiteY21" fmla="*/ 1552575 h 1581150"/>
              <a:gd name="connsiteX22" fmla="*/ 942975 w 1276350"/>
              <a:gd name="connsiteY22" fmla="*/ 1543050 h 1581150"/>
              <a:gd name="connsiteX23" fmla="*/ 914400 w 1276350"/>
              <a:gd name="connsiteY23" fmla="*/ 1533525 h 1581150"/>
              <a:gd name="connsiteX24" fmla="*/ 885825 w 1276350"/>
              <a:gd name="connsiteY24" fmla="*/ 1514475 h 1581150"/>
              <a:gd name="connsiteX25" fmla="*/ 857250 w 1276350"/>
              <a:gd name="connsiteY25" fmla="*/ 1485900 h 1581150"/>
              <a:gd name="connsiteX26" fmla="*/ 790575 w 1276350"/>
              <a:gd name="connsiteY26" fmla="*/ 1466850 h 1581150"/>
              <a:gd name="connsiteX27" fmla="*/ 762000 w 1276350"/>
              <a:gd name="connsiteY27" fmla="*/ 1457325 h 1581150"/>
              <a:gd name="connsiteX28" fmla="*/ 733425 w 1276350"/>
              <a:gd name="connsiteY28" fmla="*/ 1438275 h 1581150"/>
              <a:gd name="connsiteX29" fmla="*/ 685800 w 1276350"/>
              <a:gd name="connsiteY29" fmla="*/ 1428750 h 1581150"/>
              <a:gd name="connsiteX30" fmla="*/ 619125 w 1276350"/>
              <a:gd name="connsiteY30" fmla="*/ 1390650 h 1581150"/>
              <a:gd name="connsiteX31" fmla="*/ 561975 w 1276350"/>
              <a:gd name="connsiteY31" fmla="*/ 1352550 h 1581150"/>
              <a:gd name="connsiteX32" fmla="*/ 466725 w 1276350"/>
              <a:gd name="connsiteY32" fmla="*/ 1323975 h 1581150"/>
              <a:gd name="connsiteX33" fmla="*/ 438150 w 1276350"/>
              <a:gd name="connsiteY33" fmla="*/ 1304925 h 1581150"/>
              <a:gd name="connsiteX34" fmla="*/ 371475 w 1276350"/>
              <a:gd name="connsiteY34" fmla="*/ 1285875 h 1581150"/>
              <a:gd name="connsiteX35" fmla="*/ 342900 w 1276350"/>
              <a:gd name="connsiteY35" fmla="*/ 1266825 h 1581150"/>
              <a:gd name="connsiteX36" fmla="*/ 285750 w 1276350"/>
              <a:gd name="connsiteY36" fmla="*/ 1247775 h 1581150"/>
              <a:gd name="connsiteX37" fmla="*/ 228600 w 1276350"/>
              <a:gd name="connsiteY37" fmla="*/ 1219200 h 1581150"/>
              <a:gd name="connsiteX38" fmla="*/ 200025 w 1276350"/>
              <a:gd name="connsiteY38" fmla="*/ 1200150 h 1581150"/>
              <a:gd name="connsiteX39" fmla="*/ 104775 w 1276350"/>
              <a:gd name="connsiteY39" fmla="*/ 1181100 h 1581150"/>
              <a:gd name="connsiteX40" fmla="*/ 47625 w 1276350"/>
              <a:gd name="connsiteY40" fmla="*/ 1152525 h 1581150"/>
              <a:gd name="connsiteX41" fmla="*/ 19050 w 1276350"/>
              <a:gd name="connsiteY41" fmla="*/ 1133475 h 1581150"/>
              <a:gd name="connsiteX42" fmla="*/ 0 w 1276350"/>
              <a:gd name="connsiteY42" fmla="*/ 1104900 h 1581150"/>
              <a:gd name="connsiteX43" fmla="*/ 47625 w 1276350"/>
              <a:gd name="connsiteY43" fmla="*/ 1019175 h 1581150"/>
              <a:gd name="connsiteX44" fmla="*/ 66675 w 1276350"/>
              <a:gd name="connsiteY44" fmla="*/ 962025 h 1581150"/>
              <a:gd name="connsiteX45" fmla="*/ 85725 w 1276350"/>
              <a:gd name="connsiteY45" fmla="*/ 857250 h 1581150"/>
              <a:gd name="connsiteX46" fmla="*/ 123825 w 1276350"/>
              <a:gd name="connsiteY46" fmla="*/ 800100 h 1581150"/>
              <a:gd name="connsiteX47" fmla="*/ 161925 w 1276350"/>
              <a:gd name="connsiteY47" fmla="*/ 742950 h 1581150"/>
              <a:gd name="connsiteX48" fmla="*/ 180975 w 1276350"/>
              <a:gd name="connsiteY48" fmla="*/ 714375 h 1581150"/>
              <a:gd name="connsiteX49" fmla="*/ 228600 w 1276350"/>
              <a:gd name="connsiteY49" fmla="*/ 628650 h 1581150"/>
              <a:gd name="connsiteX50" fmla="*/ 238125 w 1276350"/>
              <a:gd name="connsiteY50" fmla="*/ 600075 h 1581150"/>
              <a:gd name="connsiteX51" fmla="*/ 209550 w 1276350"/>
              <a:gd name="connsiteY51" fmla="*/ 495300 h 1581150"/>
              <a:gd name="connsiteX52" fmla="*/ 200025 w 1276350"/>
              <a:gd name="connsiteY52" fmla="*/ 466725 h 1581150"/>
              <a:gd name="connsiteX53" fmla="*/ 190500 w 1276350"/>
              <a:gd name="connsiteY53" fmla="*/ 352425 h 1581150"/>
              <a:gd name="connsiteX54" fmla="*/ 171450 w 1276350"/>
              <a:gd name="connsiteY54" fmla="*/ 295275 h 1581150"/>
              <a:gd name="connsiteX55" fmla="*/ 161925 w 1276350"/>
              <a:gd name="connsiteY55" fmla="*/ 266700 h 1581150"/>
              <a:gd name="connsiteX56" fmla="*/ 171450 w 1276350"/>
              <a:gd name="connsiteY56" fmla="*/ 228600 h 1581150"/>
              <a:gd name="connsiteX57" fmla="*/ 266700 w 1276350"/>
              <a:gd name="connsiteY57" fmla="*/ 180975 h 1581150"/>
              <a:gd name="connsiteX58" fmla="*/ 323850 w 1276350"/>
              <a:gd name="connsiteY58" fmla="*/ 171450 h 1581150"/>
              <a:gd name="connsiteX59" fmla="*/ 352425 w 1276350"/>
              <a:gd name="connsiteY59" fmla="*/ 161925 h 1581150"/>
              <a:gd name="connsiteX60" fmla="*/ 447675 w 1276350"/>
              <a:gd name="connsiteY60" fmla="*/ 133350 h 1581150"/>
              <a:gd name="connsiteX61" fmla="*/ 476250 w 1276350"/>
              <a:gd name="connsiteY61" fmla="*/ 123825 h 1581150"/>
              <a:gd name="connsiteX62" fmla="*/ 633412 w 1276350"/>
              <a:gd name="connsiteY62" fmla="*/ 95250 h 1581150"/>
              <a:gd name="connsiteX63" fmla="*/ 752475 w 1276350"/>
              <a:gd name="connsiteY63" fmla="*/ 76200 h 1581150"/>
              <a:gd name="connsiteX64" fmla="*/ 885825 w 1276350"/>
              <a:gd name="connsiteY64" fmla="*/ 76200 h 1581150"/>
              <a:gd name="connsiteX65" fmla="*/ 942975 w 1276350"/>
              <a:gd name="connsiteY65" fmla="*/ 57150 h 1581150"/>
              <a:gd name="connsiteX66" fmla="*/ 971550 w 1276350"/>
              <a:gd name="connsiteY66" fmla="*/ 47625 h 1581150"/>
              <a:gd name="connsiteX67" fmla="*/ 1028700 w 1276350"/>
              <a:gd name="connsiteY67" fmla="*/ 19050 h 1581150"/>
              <a:gd name="connsiteX68" fmla="*/ 1066800 w 1276350"/>
              <a:gd name="connsiteY68" fmla="*/ 9525 h 1581150"/>
              <a:gd name="connsiteX69" fmla="*/ 1076325 w 1276350"/>
              <a:gd name="connsiteY69" fmla="*/ 0 h 1581150"/>
              <a:gd name="connsiteX0" fmla="*/ 1076325 w 1276350"/>
              <a:gd name="connsiteY0" fmla="*/ 0 h 1581150"/>
              <a:gd name="connsiteX1" fmla="*/ 1076325 w 1276350"/>
              <a:gd name="connsiteY1" fmla="*/ 0 h 1581150"/>
              <a:gd name="connsiteX2" fmla="*/ 1133475 w 1276350"/>
              <a:gd name="connsiteY2" fmla="*/ 152400 h 1581150"/>
              <a:gd name="connsiteX3" fmla="*/ 1171575 w 1276350"/>
              <a:gd name="connsiteY3" fmla="*/ 209550 h 1581150"/>
              <a:gd name="connsiteX4" fmla="*/ 1162050 w 1276350"/>
              <a:gd name="connsiteY4" fmla="*/ 238125 h 1581150"/>
              <a:gd name="connsiteX5" fmla="*/ 1190625 w 1276350"/>
              <a:gd name="connsiteY5" fmla="*/ 333375 h 1581150"/>
              <a:gd name="connsiteX6" fmla="*/ 1209675 w 1276350"/>
              <a:gd name="connsiteY6" fmla="*/ 390525 h 1581150"/>
              <a:gd name="connsiteX7" fmla="*/ 1219200 w 1276350"/>
              <a:gd name="connsiteY7" fmla="*/ 419100 h 1581150"/>
              <a:gd name="connsiteX8" fmla="*/ 1228725 w 1276350"/>
              <a:gd name="connsiteY8" fmla="*/ 457200 h 1581150"/>
              <a:gd name="connsiteX9" fmla="*/ 1247775 w 1276350"/>
              <a:gd name="connsiteY9" fmla="*/ 657225 h 1581150"/>
              <a:gd name="connsiteX10" fmla="*/ 1266825 w 1276350"/>
              <a:gd name="connsiteY10" fmla="*/ 742950 h 1581150"/>
              <a:gd name="connsiteX11" fmla="*/ 1276350 w 1276350"/>
              <a:gd name="connsiteY11" fmla="*/ 771525 h 1581150"/>
              <a:gd name="connsiteX12" fmla="*/ 1257300 w 1276350"/>
              <a:gd name="connsiteY12" fmla="*/ 885825 h 1581150"/>
              <a:gd name="connsiteX13" fmla="*/ 1247775 w 1276350"/>
              <a:gd name="connsiteY13" fmla="*/ 1143000 h 1581150"/>
              <a:gd name="connsiteX14" fmla="*/ 1223962 w 1276350"/>
              <a:gd name="connsiteY14" fmla="*/ 1266825 h 1581150"/>
              <a:gd name="connsiteX15" fmla="*/ 1200150 w 1276350"/>
              <a:gd name="connsiteY15" fmla="*/ 1457325 h 1581150"/>
              <a:gd name="connsiteX16" fmla="*/ 1190625 w 1276350"/>
              <a:gd name="connsiteY16" fmla="*/ 1524000 h 1581150"/>
              <a:gd name="connsiteX17" fmla="*/ 1181100 w 1276350"/>
              <a:gd name="connsiteY17" fmla="*/ 1552575 h 1581150"/>
              <a:gd name="connsiteX18" fmla="*/ 1152525 w 1276350"/>
              <a:gd name="connsiteY18" fmla="*/ 1562100 h 1581150"/>
              <a:gd name="connsiteX19" fmla="*/ 1085850 w 1276350"/>
              <a:gd name="connsiteY19" fmla="*/ 1581150 h 1581150"/>
              <a:gd name="connsiteX20" fmla="*/ 971550 w 1276350"/>
              <a:gd name="connsiteY20" fmla="*/ 1552575 h 1581150"/>
              <a:gd name="connsiteX21" fmla="*/ 942975 w 1276350"/>
              <a:gd name="connsiteY21" fmla="*/ 1543050 h 1581150"/>
              <a:gd name="connsiteX22" fmla="*/ 914400 w 1276350"/>
              <a:gd name="connsiteY22" fmla="*/ 1533525 h 1581150"/>
              <a:gd name="connsiteX23" fmla="*/ 885825 w 1276350"/>
              <a:gd name="connsiteY23" fmla="*/ 1514475 h 1581150"/>
              <a:gd name="connsiteX24" fmla="*/ 857250 w 1276350"/>
              <a:gd name="connsiteY24" fmla="*/ 1485900 h 1581150"/>
              <a:gd name="connsiteX25" fmla="*/ 790575 w 1276350"/>
              <a:gd name="connsiteY25" fmla="*/ 1466850 h 1581150"/>
              <a:gd name="connsiteX26" fmla="*/ 762000 w 1276350"/>
              <a:gd name="connsiteY26" fmla="*/ 1457325 h 1581150"/>
              <a:gd name="connsiteX27" fmla="*/ 733425 w 1276350"/>
              <a:gd name="connsiteY27" fmla="*/ 1438275 h 1581150"/>
              <a:gd name="connsiteX28" fmla="*/ 685800 w 1276350"/>
              <a:gd name="connsiteY28" fmla="*/ 1428750 h 1581150"/>
              <a:gd name="connsiteX29" fmla="*/ 619125 w 1276350"/>
              <a:gd name="connsiteY29" fmla="*/ 1390650 h 1581150"/>
              <a:gd name="connsiteX30" fmla="*/ 561975 w 1276350"/>
              <a:gd name="connsiteY30" fmla="*/ 1352550 h 1581150"/>
              <a:gd name="connsiteX31" fmla="*/ 466725 w 1276350"/>
              <a:gd name="connsiteY31" fmla="*/ 1323975 h 1581150"/>
              <a:gd name="connsiteX32" fmla="*/ 438150 w 1276350"/>
              <a:gd name="connsiteY32" fmla="*/ 1304925 h 1581150"/>
              <a:gd name="connsiteX33" fmla="*/ 371475 w 1276350"/>
              <a:gd name="connsiteY33" fmla="*/ 1285875 h 1581150"/>
              <a:gd name="connsiteX34" fmla="*/ 342900 w 1276350"/>
              <a:gd name="connsiteY34" fmla="*/ 1266825 h 1581150"/>
              <a:gd name="connsiteX35" fmla="*/ 285750 w 1276350"/>
              <a:gd name="connsiteY35" fmla="*/ 1247775 h 1581150"/>
              <a:gd name="connsiteX36" fmla="*/ 228600 w 1276350"/>
              <a:gd name="connsiteY36" fmla="*/ 1219200 h 1581150"/>
              <a:gd name="connsiteX37" fmla="*/ 200025 w 1276350"/>
              <a:gd name="connsiteY37" fmla="*/ 1200150 h 1581150"/>
              <a:gd name="connsiteX38" fmla="*/ 104775 w 1276350"/>
              <a:gd name="connsiteY38" fmla="*/ 1181100 h 1581150"/>
              <a:gd name="connsiteX39" fmla="*/ 47625 w 1276350"/>
              <a:gd name="connsiteY39" fmla="*/ 1152525 h 1581150"/>
              <a:gd name="connsiteX40" fmla="*/ 19050 w 1276350"/>
              <a:gd name="connsiteY40" fmla="*/ 1133475 h 1581150"/>
              <a:gd name="connsiteX41" fmla="*/ 0 w 1276350"/>
              <a:gd name="connsiteY41" fmla="*/ 1104900 h 1581150"/>
              <a:gd name="connsiteX42" fmla="*/ 47625 w 1276350"/>
              <a:gd name="connsiteY42" fmla="*/ 1019175 h 1581150"/>
              <a:gd name="connsiteX43" fmla="*/ 66675 w 1276350"/>
              <a:gd name="connsiteY43" fmla="*/ 962025 h 1581150"/>
              <a:gd name="connsiteX44" fmla="*/ 85725 w 1276350"/>
              <a:gd name="connsiteY44" fmla="*/ 857250 h 1581150"/>
              <a:gd name="connsiteX45" fmla="*/ 123825 w 1276350"/>
              <a:gd name="connsiteY45" fmla="*/ 800100 h 1581150"/>
              <a:gd name="connsiteX46" fmla="*/ 161925 w 1276350"/>
              <a:gd name="connsiteY46" fmla="*/ 742950 h 1581150"/>
              <a:gd name="connsiteX47" fmla="*/ 180975 w 1276350"/>
              <a:gd name="connsiteY47" fmla="*/ 714375 h 1581150"/>
              <a:gd name="connsiteX48" fmla="*/ 228600 w 1276350"/>
              <a:gd name="connsiteY48" fmla="*/ 628650 h 1581150"/>
              <a:gd name="connsiteX49" fmla="*/ 238125 w 1276350"/>
              <a:gd name="connsiteY49" fmla="*/ 600075 h 1581150"/>
              <a:gd name="connsiteX50" fmla="*/ 209550 w 1276350"/>
              <a:gd name="connsiteY50" fmla="*/ 495300 h 1581150"/>
              <a:gd name="connsiteX51" fmla="*/ 200025 w 1276350"/>
              <a:gd name="connsiteY51" fmla="*/ 466725 h 1581150"/>
              <a:gd name="connsiteX52" fmla="*/ 190500 w 1276350"/>
              <a:gd name="connsiteY52" fmla="*/ 352425 h 1581150"/>
              <a:gd name="connsiteX53" fmla="*/ 171450 w 1276350"/>
              <a:gd name="connsiteY53" fmla="*/ 295275 h 1581150"/>
              <a:gd name="connsiteX54" fmla="*/ 161925 w 1276350"/>
              <a:gd name="connsiteY54" fmla="*/ 266700 h 1581150"/>
              <a:gd name="connsiteX55" fmla="*/ 171450 w 1276350"/>
              <a:gd name="connsiteY55" fmla="*/ 228600 h 1581150"/>
              <a:gd name="connsiteX56" fmla="*/ 266700 w 1276350"/>
              <a:gd name="connsiteY56" fmla="*/ 180975 h 1581150"/>
              <a:gd name="connsiteX57" fmla="*/ 323850 w 1276350"/>
              <a:gd name="connsiteY57" fmla="*/ 171450 h 1581150"/>
              <a:gd name="connsiteX58" fmla="*/ 352425 w 1276350"/>
              <a:gd name="connsiteY58" fmla="*/ 161925 h 1581150"/>
              <a:gd name="connsiteX59" fmla="*/ 447675 w 1276350"/>
              <a:gd name="connsiteY59" fmla="*/ 133350 h 1581150"/>
              <a:gd name="connsiteX60" fmla="*/ 476250 w 1276350"/>
              <a:gd name="connsiteY60" fmla="*/ 123825 h 1581150"/>
              <a:gd name="connsiteX61" fmla="*/ 633412 w 1276350"/>
              <a:gd name="connsiteY61" fmla="*/ 95250 h 1581150"/>
              <a:gd name="connsiteX62" fmla="*/ 752475 w 1276350"/>
              <a:gd name="connsiteY62" fmla="*/ 76200 h 1581150"/>
              <a:gd name="connsiteX63" fmla="*/ 885825 w 1276350"/>
              <a:gd name="connsiteY63" fmla="*/ 76200 h 1581150"/>
              <a:gd name="connsiteX64" fmla="*/ 942975 w 1276350"/>
              <a:gd name="connsiteY64" fmla="*/ 57150 h 1581150"/>
              <a:gd name="connsiteX65" fmla="*/ 971550 w 1276350"/>
              <a:gd name="connsiteY65" fmla="*/ 47625 h 1581150"/>
              <a:gd name="connsiteX66" fmla="*/ 1028700 w 1276350"/>
              <a:gd name="connsiteY66" fmla="*/ 19050 h 1581150"/>
              <a:gd name="connsiteX67" fmla="*/ 1066800 w 1276350"/>
              <a:gd name="connsiteY67" fmla="*/ 9525 h 1581150"/>
              <a:gd name="connsiteX68" fmla="*/ 1076325 w 1276350"/>
              <a:gd name="connsiteY68" fmla="*/ 0 h 1581150"/>
              <a:gd name="connsiteX0" fmla="*/ 1076325 w 1267032"/>
              <a:gd name="connsiteY0" fmla="*/ 0 h 1581150"/>
              <a:gd name="connsiteX1" fmla="*/ 1076325 w 1267032"/>
              <a:gd name="connsiteY1" fmla="*/ 0 h 1581150"/>
              <a:gd name="connsiteX2" fmla="*/ 1133475 w 1267032"/>
              <a:gd name="connsiteY2" fmla="*/ 152400 h 1581150"/>
              <a:gd name="connsiteX3" fmla="*/ 1171575 w 1267032"/>
              <a:gd name="connsiteY3" fmla="*/ 209550 h 1581150"/>
              <a:gd name="connsiteX4" fmla="*/ 1162050 w 1267032"/>
              <a:gd name="connsiteY4" fmla="*/ 238125 h 1581150"/>
              <a:gd name="connsiteX5" fmla="*/ 1190625 w 1267032"/>
              <a:gd name="connsiteY5" fmla="*/ 333375 h 1581150"/>
              <a:gd name="connsiteX6" fmla="*/ 1209675 w 1267032"/>
              <a:gd name="connsiteY6" fmla="*/ 390525 h 1581150"/>
              <a:gd name="connsiteX7" fmla="*/ 1219200 w 1267032"/>
              <a:gd name="connsiteY7" fmla="*/ 419100 h 1581150"/>
              <a:gd name="connsiteX8" fmla="*/ 1228725 w 1267032"/>
              <a:gd name="connsiteY8" fmla="*/ 457200 h 1581150"/>
              <a:gd name="connsiteX9" fmla="*/ 1247775 w 1267032"/>
              <a:gd name="connsiteY9" fmla="*/ 657225 h 1581150"/>
              <a:gd name="connsiteX10" fmla="*/ 1266825 w 1267032"/>
              <a:gd name="connsiteY10" fmla="*/ 742950 h 1581150"/>
              <a:gd name="connsiteX11" fmla="*/ 1257300 w 1267032"/>
              <a:gd name="connsiteY11" fmla="*/ 885825 h 1581150"/>
              <a:gd name="connsiteX12" fmla="*/ 1247775 w 1267032"/>
              <a:gd name="connsiteY12" fmla="*/ 1143000 h 1581150"/>
              <a:gd name="connsiteX13" fmla="*/ 1223962 w 1267032"/>
              <a:gd name="connsiteY13" fmla="*/ 1266825 h 1581150"/>
              <a:gd name="connsiteX14" fmla="*/ 1200150 w 1267032"/>
              <a:gd name="connsiteY14" fmla="*/ 1457325 h 1581150"/>
              <a:gd name="connsiteX15" fmla="*/ 1190625 w 1267032"/>
              <a:gd name="connsiteY15" fmla="*/ 1524000 h 1581150"/>
              <a:gd name="connsiteX16" fmla="*/ 1181100 w 1267032"/>
              <a:gd name="connsiteY16" fmla="*/ 1552575 h 1581150"/>
              <a:gd name="connsiteX17" fmla="*/ 1152525 w 1267032"/>
              <a:gd name="connsiteY17" fmla="*/ 1562100 h 1581150"/>
              <a:gd name="connsiteX18" fmla="*/ 1085850 w 1267032"/>
              <a:gd name="connsiteY18" fmla="*/ 1581150 h 1581150"/>
              <a:gd name="connsiteX19" fmla="*/ 971550 w 1267032"/>
              <a:gd name="connsiteY19" fmla="*/ 1552575 h 1581150"/>
              <a:gd name="connsiteX20" fmla="*/ 942975 w 1267032"/>
              <a:gd name="connsiteY20" fmla="*/ 1543050 h 1581150"/>
              <a:gd name="connsiteX21" fmla="*/ 914400 w 1267032"/>
              <a:gd name="connsiteY21" fmla="*/ 1533525 h 1581150"/>
              <a:gd name="connsiteX22" fmla="*/ 885825 w 1267032"/>
              <a:gd name="connsiteY22" fmla="*/ 1514475 h 1581150"/>
              <a:gd name="connsiteX23" fmla="*/ 857250 w 1267032"/>
              <a:gd name="connsiteY23" fmla="*/ 1485900 h 1581150"/>
              <a:gd name="connsiteX24" fmla="*/ 790575 w 1267032"/>
              <a:gd name="connsiteY24" fmla="*/ 1466850 h 1581150"/>
              <a:gd name="connsiteX25" fmla="*/ 762000 w 1267032"/>
              <a:gd name="connsiteY25" fmla="*/ 1457325 h 1581150"/>
              <a:gd name="connsiteX26" fmla="*/ 733425 w 1267032"/>
              <a:gd name="connsiteY26" fmla="*/ 1438275 h 1581150"/>
              <a:gd name="connsiteX27" fmla="*/ 685800 w 1267032"/>
              <a:gd name="connsiteY27" fmla="*/ 1428750 h 1581150"/>
              <a:gd name="connsiteX28" fmla="*/ 619125 w 1267032"/>
              <a:gd name="connsiteY28" fmla="*/ 1390650 h 1581150"/>
              <a:gd name="connsiteX29" fmla="*/ 561975 w 1267032"/>
              <a:gd name="connsiteY29" fmla="*/ 1352550 h 1581150"/>
              <a:gd name="connsiteX30" fmla="*/ 466725 w 1267032"/>
              <a:gd name="connsiteY30" fmla="*/ 1323975 h 1581150"/>
              <a:gd name="connsiteX31" fmla="*/ 438150 w 1267032"/>
              <a:gd name="connsiteY31" fmla="*/ 1304925 h 1581150"/>
              <a:gd name="connsiteX32" fmla="*/ 371475 w 1267032"/>
              <a:gd name="connsiteY32" fmla="*/ 1285875 h 1581150"/>
              <a:gd name="connsiteX33" fmla="*/ 342900 w 1267032"/>
              <a:gd name="connsiteY33" fmla="*/ 1266825 h 1581150"/>
              <a:gd name="connsiteX34" fmla="*/ 285750 w 1267032"/>
              <a:gd name="connsiteY34" fmla="*/ 1247775 h 1581150"/>
              <a:gd name="connsiteX35" fmla="*/ 228600 w 1267032"/>
              <a:gd name="connsiteY35" fmla="*/ 1219200 h 1581150"/>
              <a:gd name="connsiteX36" fmla="*/ 200025 w 1267032"/>
              <a:gd name="connsiteY36" fmla="*/ 1200150 h 1581150"/>
              <a:gd name="connsiteX37" fmla="*/ 104775 w 1267032"/>
              <a:gd name="connsiteY37" fmla="*/ 1181100 h 1581150"/>
              <a:gd name="connsiteX38" fmla="*/ 47625 w 1267032"/>
              <a:gd name="connsiteY38" fmla="*/ 1152525 h 1581150"/>
              <a:gd name="connsiteX39" fmla="*/ 19050 w 1267032"/>
              <a:gd name="connsiteY39" fmla="*/ 1133475 h 1581150"/>
              <a:gd name="connsiteX40" fmla="*/ 0 w 1267032"/>
              <a:gd name="connsiteY40" fmla="*/ 1104900 h 1581150"/>
              <a:gd name="connsiteX41" fmla="*/ 47625 w 1267032"/>
              <a:gd name="connsiteY41" fmla="*/ 1019175 h 1581150"/>
              <a:gd name="connsiteX42" fmla="*/ 66675 w 1267032"/>
              <a:gd name="connsiteY42" fmla="*/ 962025 h 1581150"/>
              <a:gd name="connsiteX43" fmla="*/ 85725 w 1267032"/>
              <a:gd name="connsiteY43" fmla="*/ 857250 h 1581150"/>
              <a:gd name="connsiteX44" fmla="*/ 123825 w 1267032"/>
              <a:gd name="connsiteY44" fmla="*/ 800100 h 1581150"/>
              <a:gd name="connsiteX45" fmla="*/ 161925 w 1267032"/>
              <a:gd name="connsiteY45" fmla="*/ 742950 h 1581150"/>
              <a:gd name="connsiteX46" fmla="*/ 180975 w 1267032"/>
              <a:gd name="connsiteY46" fmla="*/ 714375 h 1581150"/>
              <a:gd name="connsiteX47" fmla="*/ 228600 w 1267032"/>
              <a:gd name="connsiteY47" fmla="*/ 628650 h 1581150"/>
              <a:gd name="connsiteX48" fmla="*/ 238125 w 1267032"/>
              <a:gd name="connsiteY48" fmla="*/ 600075 h 1581150"/>
              <a:gd name="connsiteX49" fmla="*/ 209550 w 1267032"/>
              <a:gd name="connsiteY49" fmla="*/ 495300 h 1581150"/>
              <a:gd name="connsiteX50" fmla="*/ 200025 w 1267032"/>
              <a:gd name="connsiteY50" fmla="*/ 466725 h 1581150"/>
              <a:gd name="connsiteX51" fmla="*/ 190500 w 1267032"/>
              <a:gd name="connsiteY51" fmla="*/ 352425 h 1581150"/>
              <a:gd name="connsiteX52" fmla="*/ 171450 w 1267032"/>
              <a:gd name="connsiteY52" fmla="*/ 295275 h 1581150"/>
              <a:gd name="connsiteX53" fmla="*/ 161925 w 1267032"/>
              <a:gd name="connsiteY53" fmla="*/ 266700 h 1581150"/>
              <a:gd name="connsiteX54" fmla="*/ 171450 w 1267032"/>
              <a:gd name="connsiteY54" fmla="*/ 228600 h 1581150"/>
              <a:gd name="connsiteX55" fmla="*/ 266700 w 1267032"/>
              <a:gd name="connsiteY55" fmla="*/ 180975 h 1581150"/>
              <a:gd name="connsiteX56" fmla="*/ 323850 w 1267032"/>
              <a:gd name="connsiteY56" fmla="*/ 171450 h 1581150"/>
              <a:gd name="connsiteX57" fmla="*/ 352425 w 1267032"/>
              <a:gd name="connsiteY57" fmla="*/ 161925 h 1581150"/>
              <a:gd name="connsiteX58" fmla="*/ 447675 w 1267032"/>
              <a:gd name="connsiteY58" fmla="*/ 133350 h 1581150"/>
              <a:gd name="connsiteX59" fmla="*/ 476250 w 1267032"/>
              <a:gd name="connsiteY59" fmla="*/ 123825 h 1581150"/>
              <a:gd name="connsiteX60" fmla="*/ 633412 w 1267032"/>
              <a:gd name="connsiteY60" fmla="*/ 95250 h 1581150"/>
              <a:gd name="connsiteX61" fmla="*/ 752475 w 1267032"/>
              <a:gd name="connsiteY61" fmla="*/ 76200 h 1581150"/>
              <a:gd name="connsiteX62" fmla="*/ 885825 w 1267032"/>
              <a:gd name="connsiteY62" fmla="*/ 76200 h 1581150"/>
              <a:gd name="connsiteX63" fmla="*/ 942975 w 1267032"/>
              <a:gd name="connsiteY63" fmla="*/ 57150 h 1581150"/>
              <a:gd name="connsiteX64" fmla="*/ 971550 w 1267032"/>
              <a:gd name="connsiteY64" fmla="*/ 47625 h 1581150"/>
              <a:gd name="connsiteX65" fmla="*/ 1028700 w 1267032"/>
              <a:gd name="connsiteY65" fmla="*/ 19050 h 1581150"/>
              <a:gd name="connsiteX66" fmla="*/ 1066800 w 1267032"/>
              <a:gd name="connsiteY66" fmla="*/ 9525 h 1581150"/>
              <a:gd name="connsiteX67" fmla="*/ 1076325 w 1267032"/>
              <a:gd name="connsiteY67" fmla="*/ 0 h 1581150"/>
              <a:gd name="connsiteX0" fmla="*/ 1076325 w 1267032"/>
              <a:gd name="connsiteY0" fmla="*/ 0 h 1581150"/>
              <a:gd name="connsiteX1" fmla="*/ 1076325 w 1267032"/>
              <a:gd name="connsiteY1" fmla="*/ 0 h 1581150"/>
              <a:gd name="connsiteX2" fmla="*/ 1133475 w 1267032"/>
              <a:gd name="connsiteY2" fmla="*/ 152400 h 1581150"/>
              <a:gd name="connsiteX3" fmla="*/ 1171575 w 1267032"/>
              <a:gd name="connsiteY3" fmla="*/ 209550 h 1581150"/>
              <a:gd name="connsiteX4" fmla="*/ 1162050 w 1267032"/>
              <a:gd name="connsiteY4" fmla="*/ 238125 h 1581150"/>
              <a:gd name="connsiteX5" fmla="*/ 1190625 w 1267032"/>
              <a:gd name="connsiteY5" fmla="*/ 333375 h 1581150"/>
              <a:gd name="connsiteX6" fmla="*/ 1209675 w 1267032"/>
              <a:gd name="connsiteY6" fmla="*/ 390525 h 1581150"/>
              <a:gd name="connsiteX7" fmla="*/ 1228725 w 1267032"/>
              <a:gd name="connsiteY7" fmla="*/ 457200 h 1581150"/>
              <a:gd name="connsiteX8" fmla="*/ 1247775 w 1267032"/>
              <a:gd name="connsiteY8" fmla="*/ 657225 h 1581150"/>
              <a:gd name="connsiteX9" fmla="*/ 1266825 w 1267032"/>
              <a:gd name="connsiteY9" fmla="*/ 742950 h 1581150"/>
              <a:gd name="connsiteX10" fmla="*/ 1257300 w 1267032"/>
              <a:gd name="connsiteY10" fmla="*/ 885825 h 1581150"/>
              <a:gd name="connsiteX11" fmla="*/ 1247775 w 1267032"/>
              <a:gd name="connsiteY11" fmla="*/ 1143000 h 1581150"/>
              <a:gd name="connsiteX12" fmla="*/ 1223962 w 1267032"/>
              <a:gd name="connsiteY12" fmla="*/ 1266825 h 1581150"/>
              <a:gd name="connsiteX13" fmla="*/ 1200150 w 1267032"/>
              <a:gd name="connsiteY13" fmla="*/ 1457325 h 1581150"/>
              <a:gd name="connsiteX14" fmla="*/ 1190625 w 1267032"/>
              <a:gd name="connsiteY14" fmla="*/ 1524000 h 1581150"/>
              <a:gd name="connsiteX15" fmla="*/ 1181100 w 1267032"/>
              <a:gd name="connsiteY15" fmla="*/ 1552575 h 1581150"/>
              <a:gd name="connsiteX16" fmla="*/ 1152525 w 1267032"/>
              <a:gd name="connsiteY16" fmla="*/ 1562100 h 1581150"/>
              <a:gd name="connsiteX17" fmla="*/ 1085850 w 1267032"/>
              <a:gd name="connsiteY17" fmla="*/ 1581150 h 1581150"/>
              <a:gd name="connsiteX18" fmla="*/ 971550 w 1267032"/>
              <a:gd name="connsiteY18" fmla="*/ 1552575 h 1581150"/>
              <a:gd name="connsiteX19" fmla="*/ 942975 w 1267032"/>
              <a:gd name="connsiteY19" fmla="*/ 1543050 h 1581150"/>
              <a:gd name="connsiteX20" fmla="*/ 914400 w 1267032"/>
              <a:gd name="connsiteY20" fmla="*/ 1533525 h 1581150"/>
              <a:gd name="connsiteX21" fmla="*/ 885825 w 1267032"/>
              <a:gd name="connsiteY21" fmla="*/ 1514475 h 1581150"/>
              <a:gd name="connsiteX22" fmla="*/ 857250 w 1267032"/>
              <a:gd name="connsiteY22" fmla="*/ 1485900 h 1581150"/>
              <a:gd name="connsiteX23" fmla="*/ 790575 w 1267032"/>
              <a:gd name="connsiteY23" fmla="*/ 1466850 h 1581150"/>
              <a:gd name="connsiteX24" fmla="*/ 762000 w 1267032"/>
              <a:gd name="connsiteY24" fmla="*/ 1457325 h 1581150"/>
              <a:gd name="connsiteX25" fmla="*/ 733425 w 1267032"/>
              <a:gd name="connsiteY25" fmla="*/ 1438275 h 1581150"/>
              <a:gd name="connsiteX26" fmla="*/ 685800 w 1267032"/>
              <a:gd name="connsiteY26" fmla="*/ 1428750 h 1581150"/>
              <a:gd name="connsiteX27" fmla="*/ 619125 w 1267032"/>
              <a:gd name="connsiteY27" fmla="*/ 1390650 h 1581150"/>
              <a:gd name="connsiteX28" fmla="*/ 561975 w 1267032"/>
              <a:gd name="connsiteY28" fmla="*/ 1352550 h 1581150"/>
              <a:gd name="connsiteX29" fmla="*/ 466725 w 1267032"/>
              <a:gd name="connsiteY29" fmla="*/ 1323975 h 1581150"/>
              <a:gd name="connsiteX30" fmla="*/ 438150 w 1267032"/>
              <a:gd name="connsiteY30" fmla="*/ 1304925 h 1581150"/>
              <a:gd name="connsiteX31" fmla="*/ 371475 w 1267032"/>
              <a:gd name="connsiteY31" fmla="*/ 1285875 h 1581150"/>
              <a:gd name="connsiteX32" fmla="*/ 342900 w 1267032"/>
              <a:gd name="connsiteY32" fmla="*/ 1266825 h 1581150"/>
              <a:gd name="connsiteX33" fmla="*/ 285750 w 1267032"/>
              <a:gd name="connsiteY33" fmla="*/ 1247775 h 1581150"/>
              <a:gd name="connsiteX34" fmla="*/ 228600 w 1267032"/>
              <a:gd name="connsiteY34" fmla="*/ 1219200 h 1581150"/>
              <a:gd name="connsiteX35" fmla="*/ 200025 w 1267032"/>
              <a:gd name="connsiteY35" fmla="*/ 1200150 h 1581150"/>
              <a:gd name="connsiteX36" fmla="*/ 104775 w 1267032"/>
              <a:gd name="connsiteY36" fmla="*/ 1181100 h 1581150"/>
              <a:gd name="connsiteX37" fmla="*/ 47625 w 1267032"/>
              <a:gd name="connsiteY37" fmla="*/ 1152525 h 1581150"/>
              <a:gd name="connsiteX38" fmla="*/ 19050 w 1267032"/>
              <a:gd name="connsiteY38" fmla="*/ 1133475 h 1581150"/>
              <a:gd name="connsiteX39" fmla="*/ 0 w 1267032"/>
              <a:gd name="connsiteY39" fmla="*/ 1104900 h 1581150"/>
              <a:gd name="connsiteX40" fmla="*/ 47625 w 1267032"/>
              <a:gd name="connsiteY40" fmla="*/ 1019175 h 1581150"/>
              <a:gd name="connsiteX41" fmla="*/ 66675 w 1267032"/>
              <a:gd name="connsiteY41" fmla="*/ 962025 h 1581150"/>
              <a:gd name="connsiteX42" fmla="*/ 85725 w 1267032"/>
              <a:gd name="connsiteY42" fmla="*/ 857250 h 1581150"/>
              <a:gd name="connsiteX43" fmla="*/ 123825 w 1267032"/>
              <a:gd name="connsiteY43" fmla="*/ 800100 h 1581150"/>
              <a:gd name="connsiteX44" fmla="*/ 161925 w 1267032"/>
              <a:gd name="connsiteY44" fmla="*/ 742950 h 1581150"/>
              <a:gd name="connsiteX45" fmla="*/ 180975 w 1267032"/>
              <a:gd name="connsiteY45" fmla="*/ 714375 h 1581150"/>
              <a:gd name="connsiteX46" fmla="*/ 228600 w 1267032"/>
              <a:gd name="connsiteY46" fmla="*/ 628650 h 1581150"/>
              <a:gd name="connsiteX47" fmla="*/ 238125 w 1267032"/>
              <a:gd name="connsiteY47" fmla="*/ 600075 h 1581150"/>
              <a:gd name="connsiteX48" fmla="*/ 209550 w 1267032"/>
              <a:gd name="connsiteY48" fmla="*/ 495300 h 1581150"/>
              <a:gd name="connsiteX49" fmla="*/ 200025 w 1267032"/>
              <a:gd name="connsiteY49" fmla="*/ 466725 h 1581150"/>
              <a:gd name="connsiteX50" fmla="*/ 190500 w 1267032"/>
              <a:gd name="connsiteY50" fmla="*/ 352425 h 1581150"/>
              <a:gd name="connsiteX51" fmla="*/ 171450 w 1267032"/>
              <a:gd name="connsiteY51" fmla="*/ 295275 h 1581150"/>
              <a:gd name="connsiteX52" fmla="*/ 161925 w 1267032"/>
              <a:gd name="connsiteY52" fmla="*/ 266700 h 1581150"/>
              <a:gd name="connsiteX53" fmla="*/ 171450 w 1267032"/>
              <a:gd name="connsiteY53" fmla="*/ 228600 h 1581150"/>
              <a:gd name="connsiteX54" fmla="*/ 266700 w 1267032"/>
              <a:gd name="connsiteY54" fmla="*/ 180975 h 1581150"/>
              <a:gd name="connsiteX55" fmla="*/ 323850 w 1267032"/>
              <a:gd name="connsiteY55" fmla="*/ 171450 h 1581150"/>
              <a:gd name="connsiteX56" fmla="*/ 352425 w 1267032"/>
              <a:gd name="connsiteY56" fmla="*/ 161925 h 1581150"/>
              <a:gd name="connsiteX57" fmla="*/ 447675 w 1267032"/>
              <a:gd name="connsiteY57" fmla="*/ 133350 h 1581150"/>
              <a:gd name="connsiteX58" fmla="*/ 476250 w 1267032"/>
              <a:gd name="connsiteY58" fmla="*/ 123825 h 1581150"/>
              <a:gd name="connsiteX59" fmla="*/ 633412 w 1267032"/>
              <a:gd name="connsiteY59" fmla="*/ 95250 h 1581150"/>
              <a:gd name="connsiteX60" fmla="*/ 752475 w 1267032"/>
              <a:gd name="connsiteY60" fmla="*/ 76200 h 1581150"/>
              <a:gd name="connsiteX61" fmla="*/ 885825 w 1267032"/>
              <a:gd name="connsiteY61" fmla="*/ 76200 h 1581150"/>
              <a:gd name="connsiteX62" fmla="*/ 942975 w 1267032"/>
              <a:gd name="connsiteY62" fmla="*/ 57150 h 1581150"/>
              <a:gd name="connsiteX63" fmla="*/ 971550 w 1267032"/>
              <a:gd name="connsiteY63" fmla="*/ 47625 h 1581150"/>
              <a:gd name="connsiteX64" fmla="*/ 1028700 w 1267032"/>
              <a:gd name="connsiteY64" fmla="*/ 19050 h 1581150"/>
              <a:gd name="connsiteX65" fmla="*/ 1066800 w 1267032"/>
              <a:gd name="connsiteY65" fmla="*/ 9525 h 1581150"/>
              <a:gd name="connsiteX66" fmla="*/ 1076325 w 1267032"/>
              <a:gd name="connsiteY66" fmla="*/ 0 h 1581150"/>
              <a:gd name="connsiteX0" fmla="*/ 1076325 w 1267032"/>
              <a:gd name="connsiteY0" fmla="*/ 0 h 1581150"/>
              <a:gd name="connsiteX1" fmla="*/ 1076325 w 1267032"/>
              <a:gd name="connsiteY1" fmla="*/ 0 h 1581150"/>
              <a:gd name="connsiteX2" fmla="*/ 1133475 w 1267032"/>
              <a:gd name="connsiteY2" fmla="*/ 152400 h 1581150"/>
              <a:gd name="connsiteX3" fmla="*/ 1162050 w 1267032"/>
              <a:gd name="connsiteY3" fmla="*/ 238125 h 1581150"/>
              <a:gd name="connsiteX4" fmla="*/ 1190625 w 1267032"/>
              <a:gd name="connsiteY4" fmla="*/ 333375 h 1581150"/>
              <a:gd name="connsiteX5" fmla="*/ 1209675 w 1267032"/>
              <a:gd name="connsiteY5" fmla="*/ 390525 h 1581150"/>
              <a:gd name="connsiteX6" fmla="*/ 1228725 w 1267032"/>
              <a:gd name="connsiteY6" fmla="*/ 457200 h 1581150"/>
              <a:gd name="connsiteX7" fmla="*/ 1247775 w 1267032"/>
              <a:gd name="connsiteY7" fmla="*/ 657225 h 1581150"/>
              <a:gd name="connsiteX8" fmla="*/ 1266825 w 1267032"/>
              <a:gd name="connsiteY8" fmla="*/ 742950 h 1581150"/>
              <a:gd name="connsiteX9" fmla="*/ 1257300 w 1267032"/>
              <a:gd name="connsiteY9" fmla="*/ 885825 h 1581150"/>
              <a:gd name="connsiteX10" fmla="*/ 1247775 w 1267032"/>
              <a:gd name="connsiteY10" fmla="*/ 1143000 h 1581150"/>
              <a:gd name="connsiteX11" fmla="*/ 1223962 w 1267032"/>
              <a:gd name="connsiteY11" fmla="*/ 1266825 h 1581150"/>
              <a:gd name="connsiteX12" fmla="*/ 1200150 w 1267032"/>
              <a:gd name="connsiteY12" fmla="*/ 1457325 h 1581150"/>
              <a:gd name="connsiteX13" fmla="*/ 1190625 w 1267032"/>
              <a:gd name="connsiteY13" fmla="*/ 1524000 h 1581150"/>
              <a:gd name="connsiteX14" fmla="*/ 1181100 w 1267032"/>
              <a:gd name="connsiteY14" fmla="*/ 1552575 h 1581150"/>
              <a:gd name="connsiteX15" fmla="*/ 1152525 w 1267032"/>
              <a:gd name="connsiteY15" fmla="*/ 1562100 h 1581150"/>
              <a:gd name="connsiteX16" fmla="*/ 1085850 w 1267032"/>
              <a:gd name="connsiteY16" fmla="*/ 1581150 h 1581150"/>
              <a:gd name="connsiteX17" fmla="*/ 971550 w 1267032"/>
              <a:gd name="connsiteY17" fmla="*/ 1552575 h 1581150"/>
              <a:gd name="connsiteX18" fmla="*/ 942975 w 1267032"/>
              <a:gd name="connsiteY18" fmla="*/ 1543050 h 1581150"/>
              <a:gd name="connsiteX19" fmla="*/ 914400 w 1267032"/>
              <a:gd name="connsiteY19" fmla="*/ 1533525 h 1581150"/>
              <a:gd name="connsiteX20" fmla="*/ 885825 w 1267032"/>
              <a:gd name="connsiteY20" fmla="*/ 1514475 h 1581150"/>
              <a:gd name="connsiteX21" fmla="*/ 857250 w 1267032"/>
              <a:gd name="connsiteY21" fmla="*/ 1485900 h 1581150"/>
              <a:gd name="connsiteX22" fmla="*/ 790575 w 1267032"/>
              <a:gd name="connsiteY22" fmla="*/ 1466850 h 1581150"/>
              <a:gd name="connsiteX23" fmla="*/ 762000 w 1267032"/>
              <a:gd name="connsiteY23" fmla="*/ 1457325 h 1581150"/>
              <a:gd name="connsiteX24" fmla="*/ 733425 w 1267032"/>
              <a:gd name="connsiteY24" fmla="*/ 1438275 h 1581150"/>
              <a:gd name="connsiteX25" fmla="*/ 685800 w 1267032"/>
              <a:gd name="connsiteY25" fmla="*/ 1428750 h 1581150"/>
              <a:gd name="connsiteX26" fmla="*/ 619125 w 1267032"/>
              <a:gd name="connsiteY26" fmla="*/ 1390650 h 1581150"/>
              <a:gd name="connsiteX27" fmla="*/ 561975 w 1267032"/>
              <a:gd name="connsiteY27" fmla="*/ 1352550 h 1581150"/>
              <a:gd name="connsiteX28" fmla="*/ 466725 w 1267032"/>
              <a:gd name="connsiteY28" fmla="*/ 1323975 h 1581150"/>
              <a:gd name="connsiteX29" fmla="*/ 438150 w 1267032"/>
              <a:gd name="connsiteY29" fmla="*/ 1304925 h 1581150"/>
              <a:gd name="connsiteX30" fmla="*/ 371475 w 1267032"/>
              <a:gd name="connsiteY30" fmla="*/ 1285875 h 1581150"/>
              <a:gd name="connsiteX31" fmla="*/ 342900 w 1267032"/>
              <a:gd name="connsiteY31" fmla="*/ 1266825 h 1581150"/>
              <a:gd name="connsiteX32" fmla="*/ 285750 w 1267032"/>
              <a:gd name="connsiteY32" fmla="*/ 1247775 h 1581150"/>
              <a:gd name="connsiteX33" fmla="*/ 228600 w 1267032"/>
              <a:gd name="connsiteY33" fmla="*/ 1219200 h 1581150"/>
              <a:gd name="connsiteX34" fmla="*/ 200025 w 1267032"/>
              <a:gd name="connsiteY34" fmla="*/ 1200150 h 1581150"/>
              <a:gd name="connsiteX35" fmla="*/ 104775 w 1267032"/>
              <a:gd name="connsiteY35" fmla="*/ 1181100 h 1581150"/>
              <a:gd name="connsiteX36" fmla="*/ 47625 w 1267032"/>
              <a:gd name="connsiteY36" fmla="*/ 1152525 h 1581150"/>
              <a:gd name="connsiteX37" fmla="*/ 19050 w 1267032"/>
              <a:gd name="connsiteY37" fmla="*/ 1133475 h 1581150"/>
              <a:gd name="connsiteX38" fmla="*/ 0 w 1267032"/>
              <a:gd name="connsiteY38" fmla="*/ 1104900 h 1581150"/>
              <a:gd name="connsiteX39" fmla="*/ 47625 w 1267032"/>
              <a:gd name="connsiteY39" fmla="*/ 1019175 h 1581150"/>
              <a:gd name="connsiteX40" fmla="*/ 66675 w 1267032"/>
              <a:gd name="connsiteY40" fmla="*/ 962025 h 1581150"/>
              <a:gd name="connsiteX41" fmla="*/ 85725 w 1267032"/>
              <a:gd name="connsiteY41" fmla="*/ 857250 h 1581150"/>
              <a:gd name="connsiteX42" fmla="*/ 123825 w 1267032"/>
              <a:gd name="connsiteY42" fmla="*/ 800100 h 1581150"/>
              <a:gd name="connsiteX43" fmla="*/ 161925 w 1267032"/>
              <a:gd name="connsiteY43" fmla="*/ 742950 h 1581150"/>
              <a:gd name="connsiteX44" fmla="*/ 180975 w 1267032"/>
              <a:gd name="connsiteY44" fmla="*/ 714375 h 1581150"/>
              <a:gd name="connsiteX45" fmla="*/ 228600 w 1267032"/>
              <a:gd name="connsiteY45" fmla="*/ 628650 h 1581150"/>
              <a:gd name="connsiteX46" fmla="*/ 238125 w 1267032"/>
              <a:gd name="connsiteY46" fmla="*/ 600075 h 1581150"/>
              <a:gd name="connsiteX47" fmla="*/ 209550 w 1267032"/>
              <a:gd name="connsiteY47" fmla="*/ 495300 h 1581150"/>
              <a:gd name="connsiteX48" fmla="*/ 200025 w 1267032"/>
              <a:gd name="connsiteY48" fmla="*/ 466725 h 1581150"/>
              <a:gd name="connsiteX49" fmla="*/ 190500 w 1267032"/>
              <a:gd name="connsiteY49" fmla="*/ 352425 h 1581150"/>
              <a:gd name="connsiteX50" fmla="*/ 171450 w 1267032"/>
              <a:gd name="connsiteY50" fmla="*/ 295275 h 1581150"/>
              <a:gd name="connsiteX51" fmla="*/ 161925 w 1267032"/>
              <a:gd name="connsiteY51" fmla="*/ 266700 h 1581150"/>
              <a:gd name="connsiteX52" fmla="*/ 171450 w 1267032"/>
              <a:gd name="connsiteY52" fmla="*/ 228600 h 1581150"/>
              <a:gd name="connsiteX53" fmla="*/ 266700 w 1267032"/>
              <a:gd name="connsiteY53" fmla="*/ 180975 h 1581150"/>
              <a:gd name="connsiteX54" fmla="*/ 323850 w 1267032"/>
              <a:gd name="connsiteY54" fmla="*/ 171450 h 1581150"/>
              <a:gd name="connsiteX55" fmla="*/ 352425 w 1267032"/>
              <a:gd name="connsiteY55" fmla="*/ 161925 h 1581150"/>
              <a:gd name="connsiteX56" fmla="*/ 447675 w 1267032"/>
              <a:gd name="connsiteY56" fmla="*/ 133350 h 1581150"/>
              <a:gd name="connsiteX57" fmla="*/ 476250 w 1267032"/>
              <a:gd name="connsiteY57" fmla="*/ 123825 h 1581150"/>
              <a:gd name="connsiteX58" fmla="*/ 633412 w 1267032"/>
              <a:gd name="connsiteY58" fmla="*/ 95250 h 1581150"/>
              <a:gd name="connsiteX59" fmla="*/ 752475 w 1267032"/>
              <a:gd name="connsiteY59" fmla="*/ 76200 h 1581150"/>
              <a:gd name="connsiteX60" fmla="*/ 885825 w 1267032"/>
              <a:gd name="connsiteY60" fmla="*/ 76200 h 1581150"/>
              <a:gd name="connsiteX61" fmla="*/ 942975 w 1267032"/>
              <a:gd name="connsiteY61" fmla="*/ 57150 h 1581150"/>
              <a:gd name="connsiteX62" fmla="*/ 971550 w 1267032"/>
              <a:gd name="connsiteY62" fmla="*/ 47625 h 1581150"/>
              <a:gd name="connsiteX63" fmla="*/ 1028700 w 1267032"/>
              <a:gd name="connsiteY63" fmla="*/ 19050 h 1581150"/>
              <a:gd name="connsiteX64" fmla="*/ 1066800 w 1267032"/>
              <a:gd name="connsiteY64" fmla="*/ 9525 h 1581150"/>
              <a:gd name="connsiteX65" fmla="*/ 1076325 w 1267032"/>
              <a:gd name="connsiteY65" fmla="*/ 0 h 1581150"/>
              <a:gd name="connsiteX0" fmla="*/ 1066800 w 1267032"/>
              <a:gd name="connsiteY0" fmla="*/ 18610 h 1590235"/>
              <a:gd name="connsiteX1" fmla="*/ 1076325 w 1267032"/>
              <a:gd name="connsiteY1" fmla="*/ 9085 h 1590235"/>
              <a:gd name="connsiteX2" fmla="*/ 1133475 w 1267032"/>
              <a:gd name="connsiteY2" fmla="*/ 161485 h 1590235"/>
              <a:gd name="connsiteX3" fmla="*/ 1162050 w 1267032"/>
              <a:gd name="connsiteY3" fmla="*/ 247210 h 1590235"/>
              <a:gd name="connsiteX4" fmla="*/ 1190625 w 1267032"/>
              <a:gd name="connsiteY4" fmla="*/ 342460 h 1590235"/>
              <a:gd name="connsiteX5" fmla="*/ 1209675 w 1267032"/>
              <a:gd name="connsiteY5" fmla="*/ 399610 h 1590235"/>
              <a:gd name="connsiteX6" fmla="*/ 1228725 w 1267032"/>
              <a:gd name="connsiteY6" fmla="*/ 466285 h 1590235"/>
              <a:gd name="connsiteX7" fmla="*/ 1247775 w 1267032"/>
              <a:gd name="connsiteY7" fmla="*/ 666310 h 1590235"/>
              <a:gd name="connsiteX8" fmla="*/ 1266825 w 1267032"/>
              <a:gd name="connsiteY8" fmla="*/ 752035 h 1590235"/>
              <a:gd name="connsiteX9" fmla="*/ 1257300 w 1267032"/>
              <a:gd name="connsiteY9" fmla="*/ 894910 h 1590235"/>
              <a:gd name="connsiteX10" fmla="*/ 1247775 w 1267032"/>
              <a:gd name="connsiteY10" fmla="*/ 1152085 h 1590235"/>
              <a:gd name="connsiteX11" fmla="*/ 1223962 w 1267032"/>
              <a:gd name="connsiteY11" fmla="*/ 1275910 h 1590235"/>
              <a:gd name="connsiteX12" fmla="*/ 1200150 w 1267032"/>
              <a:gd name="connsiteY12" fmla="*/ 1466410 h 1590235"/>
              <a:gd name="connsiteX13" fmla="*/ 1190625 w 1267032"/>
              <a:gd name="connsiteY13" fmla="*/ 1533085 h 1590235"/>
              <a:gd name="connsiteX14" fmla="*/ 1181100 w 1267032"/>
              <a:gd name="connsiteY14" fmla="*/ 1561660 h 1590235"/>
              <a:gd name="connsiteX15" fmla="*/ 1152525 w 1267032"/>
              <a:gd name="connsiteY15" fmla="*/ 1571185 h 1590235"/>
              <a:gd name="connsiteX16" fmla="*/ 1085850 w 1267032"/>
              <a:gd name="connsiteY16" fmla="*/ 1590235 h 1590235"/>
              <a:gd name="connsiteX17" fmla="*/ 971550 w 1267032"/>
              <a:gd name="connsiteY17" fmla="*/ 1561660 h 1590235"/>
              <a:gd name="connsiteX18" fmla="*/ 942975 w 1267032"/>
              <a:gd name="connsiteY18" fmla="*/ 1552135 h 1590235"/>
              <a:gd name="connsiteX19" fmla="*/ 914400 w 1267032"/>
              <a:gd name="connsiteY19" fmla="*/ 1542610 h 1590235"/>
              <a:gd name="connsiteX20" fmla="*/ 885825 w 1267032"/>
              <a:gd name="connsiteY20" fmla="*/ 1523560 h 1590235"/>
              <a:gd name="connsiteX21" fmla="*/ 857250 w 1267032"/>
              <a:gd name="connsiteY21" fmla="*/ 1494985 h 1590235"/>
              <a:gd name="connsiteX22" fmla="*/ 790575 w 1267032"/>
              <a:gd name="connsiteY22" fmla="*/ 1475935 h 1590235"/>
              <a:gd name="connsiteX23" fmla="*/ 762000 w 1267032"/>
              <a:gd name="connsiteY23" fmla="*/ 1466410 h 1590235"/>
              <a:gd name="connsiteX24" fmla="*/ 733425 w 1267032"/>
              <a:gd name="connsiteY24" fmla="*/ 1447360 h 1590235"/>
              <a:gd name="connsiteX25" fmla="*/ 685800 w 1267032"/>
              <a:gd name="connsiteY25" fmla="*/ 1437835 h 1590235"/>
              <a:gd name="connsiteX26" fmla="*/ 619125 w 1267032"/>
              <a:gd name="connsiteY26" fmla="*/ 1399735 h 1590235"/>
              <a:gd name="connsiteX27" fmla="*/ 561975 w 1267032"/>
              <a:gd name="connsiteY27" fmla="*/ 1361635 h 1590235"/>
              <a:gd name="connsiteX28" fmla="*/ 466725 w 1267032"/>
              <a:gd name="connsiteY28" fmla="*/ 1333060 h 1590235"/>
              <a:gd name="connsiteX29" fmla="*/ 438150 w 1267032"/>
              <a:gd name="connsiteY29" fmla="*/ 1314010 h 1590235"/>
              <a:gd name="connsiteX30" fmla="*/ 371475 w 1267032"/>
              <a:gd name="connsiteY30" fmla="*/ 1294960 h 1590235"/>
              <a:gd name="connsiteX31" fmla="*/ 342900 w 1267032"/>
              <a:gd name="connsiteY31" fmla="*/ 1275910 h 1590235"/>
              <a:gd name="connsiteX32" fmla="*/ 285750 w 1267032"/>
              <a:gd name="connsiteY32" fmla="*/ 1256860 h 1590235"/>
              <a:gd name="connsiteX33" fmla="*/ 228600 w 1267032"/>
              <a:gd name="connsiteY33" fmla="*/ 1228285 h 1590235"/>
              <a:gd name="connsiteX34" fmla="*/ 200025 w 1267032"/>
              <a:gd name="connsiteY34" fmla="*/ 1209235 h 1590235"/>
              <a:gd name="connsiteX35" fmla="*/ 104775 w 1267032"/>
              <a:gd name="connsiteY35" fmla="*/ 1190185 h 1590235"/>
              <a:gd name="connsiteX36" fmla="*/ 47625 w 1267032"/>
              <a:gd name="connsiteY36" fmla="*/ 1161610 h 1590235"/>
              <a:gd name="connsiteX37" fmla="*/ 19050 w 1267032"/>
              <a:gd name="connsiteY37" fmla="*/ 1142560 h 1590235"/>
              <a:gd name="connsiteX38" fmla="*/ 0 w 1267032"/>
              <a:gd name="connsiteY38" fmla="*/ 1113985 h 1590235"/>
              <a:gd name="connsiteX39" fmla="*/ 47625 w 1267032"/>
              <a:gd name="connsiteY39" fmla="*/ 1028260 h 1590235"/>
              <a:gd name="connsiteX40" fmla="*/ 66675 w 1267032"/>
              <a:gd name="connsiteY40" fmla="*/ 971110 h 1590235"/>
              <a:gd name="connsiteX41" fmla="*/ 85725 w 1267032"/>
              <a:gd name="connsiteY41" fmla="*/ 866335 h 1590235"/>
              <a:gd name="connsiteX42" fmla="*/ 123825 w 1267032"/>
              <a:gd name="connsiteY42" fmla="*/ 809185 h 1590235"/>
              <a:gd name="connsiteX43" fmla="*/ 161925 w 1267032"/>
              <a:gd name="connsiteY43" fmla="*/ 752035 h 1590235"/>
              <a:gd name="connsiteX44" fmla="*/ 180975 w 1267032"/>
              <a:gd name="connsiteY44" fmla="*/ 723460 h 1590235"/>
              <a:gd name="connsiteX45" fmla="*/ 228600 w 1267032"/>
              <a:gd name="connsiteY45" fmla="*/ 637735 h 1590235"/>
              <a:gd name="connsiteX46" fmla="*/ 238125 w 1267032"/>
              <a:gd name="connsiteY46" fmla="*/ 609160 h 1590235"/>
              <a:gd name="connsiteX47" fmla="*/ 209550 w 1267032"/>
              <a:gd name="connsiteY47" fmla="*/ 504385 h 1590235"/>
              <a:gd name="connsiteX48" fmla="*/ 200025 w 1267032"/>
              <a:gd name="connsiteY48" fmla="*/ 475810 h 1590235"/>
              <a:gd name="connsiteX49" fmla="*/ 190500 w 1267032"/>
              <a:gd name="connsiteY49" fmla="*/ 361510 h 1590235"/>
              <a:gd name="connsiteX50" fmla="*/ 171450 w 1267032"/>
              <a:gd name="connsiteY50" fmla="*/ 304360 h 1590235"/>
              <a:gd name="connsiteX51" fmla="*/ 161925 w 1267032"/>
              <a:gd name="connsiteY51" fmla="*/ 275785 h 1590235"/>
              <a:gd name="connsiteX52" fmla="*/ 171450 w 1267032"/>
              <a:gd name="connsiteY52" fmla="*/ 237685 h 1590235"/>
              <a:gd name="connsiteX53" fmla="*/ 266700 w 1267032"/>
              <a:gd name="connsiteY53" fmla="*/ 190060 h 1590235"/>
              <a:gd name="connsiteX54" fmla="*/ 323850 w 1267032"/>
              <a:gd name="connsiteY54" fmla="*/ 180535 h 1590235"/>
              <a:gd name="connsiteX55" fmla="*/ 352425 w 1267032"/>
              <a:gd name="connsiteY55" fmla="*/ 171010 h 1590235"/>
              <a:gd name="connsiteX56" fmla="*/ 447675 w 1267032"/>
              <a:gd name="connsiteY56" fmla="*/ 142435 h 1590235"/>
              <a:gd name="connsiteX57" fmla="*/ 476250 w 1267032"/>
              <a:gd name="connsiteY57" fmla="*/ 132910 h 1590235"/>
              <a:gd name="connsiteX58" fmla="*/ 633412 w 1267032"/>
              <a:gd name="connsiteY58" fmla="*/ 104335 h 1590235"/>
              <a:gd name="connsiteX59" fmla="*/ 752475 w 1267032"/>
              <a:gd name="connsiteY59" fmla="*/ 85285 h 1590235"/>
              <a:gd name="connsiteX60" fmla="*/ 885825 w 1267032"/>
              <a:gd name="connsiteY60" fmla="*/ 85285 h 1590235"/>
              <a:gd name="connsiteX61" fmla="*/ 942975 w 1267032"/>
              <a:gd name="connsiteY61" fmla="*/ 66235 h 1590235"/>
              <a:gd name="connsiteX62" fmla="*/ 971550 w 1267032"/>
              <a:gd name="connsiteY62" fmla="*/ 56710 h 1590235"/>
              <a:gd name="connsiteX63" fmla="*/ 1028700 w 1267032"/>
              <a:gd name="connsiteY63" fmla="*/ 28135 h 1590235"/>
              <a:gd name="connsiteX64" fmla="*/ 1066800 w 1267032"/>
              <a:gd name="connsiteY64" fmla="*/ 18610 h 1590235"/>
              <a:gd name="connsiteX0" fmla="*/ 1028700 w 1267032"/>
              <a:gd name="connsiteY0" fmla="*/ 26571 h 1588671"/>
              <a:gd name="connsiteX1" fmla="*/ 1076325 w 1267032"/>
              <a:gd name="connsiteY1" fmla="*/ 7521 h 1588671"/>
              <a:gd name="connsiteX2" fmla="*/ 1133475 w 1267032"/>
              <a:gd name="connsiteY2" fmla="*/ 159921 h 1588671"/>
              <a:gd name="connsiteX3" fmla="*/ 1162050 w 1267032"/>
              <a:gd name="connsiteY3" fmla="*/ 245646 h 1588671"/>
              <a:gd name="connsiteX4" fmla="*/ 1190625 w 1267032"/>
              <a:gd name="connsiteY4" fmla="*/ 340896 h 1588671"/>
              <a:gd name="connsiteX5" fmla="*/ 1209675 w 1267032"/>
              <a:gd name="connsiteY5" fmla="*/ 398046 h 1588671"/>
              <a:gd name="connsiteX6" fmla="*/ 1228725 w 1267032"/>
              <a:gd name="connsiteY6" fmla="*/ 464721 h 1588671"/>
              <a:gd name="connsiteX7" fmla="*/ 1247775 w 1267032"/>
              <a:gd name="connsiteY7" fmla="*/ 664746 h 1588671"/>
              <a:gd name="connsiteX8" fmla="*/ 1266825 w 1267032"/>
              <a:gd name="connsiteY8" fmla="*/ 750471 h 1588671"/>
              <a:gd name="connsiteX9" fmla="*/ 1257300 w 1267032"/>
              <a:gd name="connsiteY9" fmla="*/ 893346 h 1588671"/>
              <a:gd name="connsiteX10" fmla="*/ 1247775 w 1267032"/>
              <a:gd name="connsiteY10" fmla="*/ 1150521 h 1588671"/>
              <a:gd name="connsiteX11" fmla="*/ 1223962 w 1267032"/>
              <a:gd name="connsiteY11" fmla="*/ 1274346 h 1588671"/>
              <a:gd name="connsiteX12" fmla="*/ 1200150 w 1267032"/>
              <a:gd name="connsiteY12" fmla="*/ 1464846 h 1588671"/>
              <a:gd name="connsiteX13" fmla="*/ 1190625 w 1267032"/>
              <a:gd name="connsiteY13" fmla="*/ 1531521 h 1588671"/>
              <a:gd name="connsiteX14" fmla="*/ 1181100 w 1267032"/>
              <a:gd name="connsiteY14" fmla="*/ 1560096 h 1588671"/>
              <a:gd name="connsiteX15" fmla="*/ 1152525 w 1267032"/>
              <a:gd name="connsiteY15" fmla="*/ 1569621 h 1588671"/>
              <a:gd name="connsiteX16" fmla="*/ 1085850 w 1267032"/>
              <a:gd name="connsiteY16" fmla="*/ 1588671 h 1588671"/>
              <a:gd name="connsiteX17" fmla="*/ 971550 w 1267032"/>
              <a:gd name="connsiteY17" fmla="*/ 1560096 h 1588671"/>
              <a:gd name="connsiteX18" fmla="*/ 942975 w 1267032"/>
              <a:gd name="connsiteY18" fmla="*/ 1550571 h 1588671"/>
              <a:gd name="connsiteX19" fmla="*/ 914400 w 1267032"/>
              <a:gd name="connsiteY19" fmla="*/ 1541046 h 1588671"/>
              <a:gd name="connsiteX20" fmla="*/ 885825 w 1267032"/>
              <a:gd name="connsiteY20" fmla="*/ 1521996 h 1588671"/>
              <a:gd name="connsiteX21" fmla="*/ 857250 w 1267032"/>
              <a:gd name="connsiteY21" fmla="*/ 1493421 h 1588671"/>
              <a:gd name="connsiteX22" fmla="*/ 790575 w 1267032"/>
              <a:gd name="connsiteY22" fmla="*/ 1474371 h 1588671"/>
              <a:gd name="connsiteX23" fmla="*/ 762000 w 1267032"/>
              <a:gd name="connsiteY23" fmla="*/ 1464846 h 1588671"/>
              <a:gd name="connsiteX24" fmla="*/ 733425 w 1267032"/>
              <a:gd name="connsiteY24" fmla="*/ 1445796 h 1588671"/>
              <a:gd name="connsiteX25" fmla="*/ 685800 w 1267032"/>
              <a:gd name="connsiteY25" fmla="*/ 1436271 h 1588671"/>
              <a:gd name="connsiteX26" fmla="*/ 619125 w 1267032"/>
              <a:gd name="connsiteY26" fmla="*/ 1398171 h 1588671"/>
              <a:gd name="connsiteX27" fmla="*/ 561975 w 1267032"/>
              <a:gd name="connsiteY27" fmla="*/ 1360071 h 1588671"/>
              <a:gd name="connsiteX28" fmla="*/ 466725 w 1267032"/>
              <a:gd name="connsiteY28" fmla="*/ 1331496 h 1588671"/>
              <a:gd name="connsiteX29" fmla="*/ 438150 w 1267032"/>
              <a:gd name="connsiteY29" fmla="*/ 1312446 h 1588671"/>
              <a:gd name="connsiteX30" fmla="*/ 371475 w 1267032"/>
              <a:gd name="connsiteY30" fmla="*/ 1293396 h 1588671"/>
              <a:gd name="connsiteX31" fmla="*/ 342900 w 1267032"/>
              <a:gd name="connsiteY31" fmla="*/ 1274346 h 1588671"/>
              <a:gd name="connsiteX32" fmla="*/ 285750 w 1267032"/>
              <a:gd name="connsiteY32" fmla="*/ 1255296 h 1588671"/>
              <a:gd name="connsiteX33" fmla="*/ 228600 w 1267032"/>
              <a:gd name="connsiteY33" fmla="*/ 1226721 h 1588671"/>
              <a:gd name="connsiteX34" fmla="*/ 200025 w 1267032"/>
              <a:gd name="connsiteY34" fmla="*/ 1207671 h 1588671"/>
              <a:gd name="connsiteX35" fmla="*/ 104775 w 1267032"/>
              <a:gd name="connsiteY35" fmla="*/ 1188621 h 1588671"/>
              <a:gd name="connsiteX36" fmla="*/ 47625 w 1267032"/>
              <a:gd name="connsiteY36" fmla="*/ 1160046 h 1588671"/>
              <a:gd name="connsiteX37" fmla="*/ 19050 w 1267032"/>
              <a:gd name="connsiteY37" fmla="*/ 1140996 h 1588671"/>
              <a:gd name="connsiteX38" fmla="*/ 0 w 1267032"/>
              <a:gd name="connsiteY38" fmla="*/ 1112421 h 1588671"/>
              <a:gd name="connsiteX39" fmla="*/ 47625 w 1267032"/>
              <a:gd name="connsiteY39" fmla="*/ 1026696 h 1588671"/>
              <a:gd name="connsiteX40" fmla="*/ 66675 w 1267032"/>
              <a:gd name="connsiteY40" fmla="*/ 969546 h 1588671"/>
              <a:gd name="connsiteX41" fmla="*/ 85725 w 1267032"/>
              <a:gd name="connsiteY41" fmla="*/ 864771 h 1588671"/>
              <a:gd name="connsiteX42" fmla="*/ 123825 w 1267032"/>
              <a:gd name="connsiteY42" fmla="*/ 807621 h 1588671"/>
              <a:gd name="connsiteX43" fmla="*/ 161925 w 1267032"/>
              <a:gd name="connsiteY43" fmla="*/ 750471 h 1588671"/>
              <a:gd name="connsiteX44" fmla="*/ 180975 w 1267032"/>
              <a:gd name="connsiteY44" fmla="*/ 721896 h 1588671"/>
              <a:gd name="connsiteX45" fmla="*/ 228600 w 1267032"/>
              <a:gd name="connsiteY45" fmla="*/ 636171 h 1588671"/>
              <a:gd name="connsiteX46" fmla="*/ 238125 w 1267032"/>
              <a:gd name="connsiteY46" fmla="*/ 607596 h 1588671"/>
              <a:gd name="connsiteX47" fmla="*/ 209550 w 1267032"/>
              <a:gd name="connsiteY47" fmla="*/ 502821 h 1588671"/>
              <a:gd name="connsiteX48" fmla="*/ 200025 w 1267032"/>
              <a:gd name="connsiteY48" fmla="*/ 474246 h 1588671"/>
              <a:gd name="connsiteX49" fmla="*/ 190500 w 1267032"/>
              <a:gd name="connsiteY49" fmla="*/ 359946 h 1588671"/>
              <a:gd name="connsiteX50" fmla="*/ 171450 w 1267032"/>
              <a:gd name="connsiteY50" fmla="*/ 302796 h 1588671"/>
              <a:gd name="connsiteX51" fmla="*/ 161925 w 1267032"/>
              <a:gd name="connsiteY51" fmla="*/ 274221 h 1588671"/>
              <a:gd name="connsiteX52" fmla="*/ 171450 w 1267032"/>
              <a:gd name="connsiteY52" fmla="*/ 236121 h 1588671"/>
              <a:gd name="connsiteX53" fmla="*/ 266700 w 1267032"/>
              <a:gd name="connsiteY53" fmla="*/ 188496 h 1588671"/>
              <a:gd name="connsiteX54" fmla="*/ 323850 w 1267032"/>
              <a:gd name="connsiteY54" fmla="*/ 178971 h 1588671"/>
              <a:gd name="connsiteX55" fmla="*/ 352425 w 1267032"/>
              <a:gd name="connsiteY55" fmla="*/ 169446 h 1588671"/>
              <a:gd name="connsiteX56" fmla="*/ 447675 w 1267032"/>
              <a:gd name="connsiteY56" fmla="*/ 140871 h 1588671"/>
              <a:gd name="connsiteX57" fmla="*/ 476250 w 1267032"/>
              <a:gd name="connsiteY57" fmla="*/ 131346 h 1588671"/>
              <a:gd name="connsiteX58" fmla="*/ 633412 w 1267032"/>
              <a:gd name="connsiteY58" fmla="*/ 102771 h 1588671"/>
              <a:gd name="connsiteX59" fmla="*/ 752475 w 1267032"/>
              <a:gd name="connsiteY59" fmla="*/ 83721 h 1588671"/>
              <a:gd name="connsiteX60" fmla="*/ 885825 w 1267032"/>
              <a:gd name="connsiteY60" fmla="*/ 83721 h 1588671"/>
              <a:gd name="connsiteX61" fmla="*/ 942975 w 1267032"/>
              <a:gd name="connsiteY61" fmla="*/ 64671 h 1588671"/>
              <a:gd name="connsiteX62" fmla="*/ 971550 w 1267032"/>
              <a:gd name="connsiteY62" fmla="*/ 55146 h 1588671"/>
              <a:gd name="connsiteX63" fmla="*/ 1028700 w 1267032"/>
              <a:gd name="connsiteY63" fmla="*/ 26571 h 1588671"/>
              <a:gd name="connsiteX0" fmla="*/ 1028700 w 1267032"/>
              <a:gd name="connsiteY0" fmla="*/ 26571 h 1588671"/>
              <a:gd name="connsiteX1" fmla="*/ 1076325 w 1267032"/>
              <a:gd name="connsiteY1" fmla="*/ 7521 h 1588671"/>
              <a:gd name="connsiteX2" fmla="*/ 1133475 w 1267032"/>
              <a:gd name="connsiteY2" fmla="*/ 159921 h 1588671"/>
              <a:gd name="connsiteX3" fmla="*/ 1162050 w 1267032"/>
              <a:gd name="connsiteY3" fmla="*/ 245646 h 1588671"/>
              <a:gd name="connsiteX4" fmla="*/ 1190625 w 1267032"/>
              <a:gd name="connsiteY4" fmla="*/ 340896 h 1588671"/>
              <a:gd name="connsiteX5" fmla="*/ 1209675 w 1267032"/>
              <a:gd name="connsiteY5" fmla="*/ 398046 h 1588671"/>
              <a:gd name="connsiteX6" fmla="*/ 1228725 w 1267032"/>
              <a:gd name="connsiteY6" fmla="*/ 464721 h 1588671"/>
              <a:gd name="connsiteX7" fmla="*/ 1247775 w 1267032"/>
              <a:gd name="connsiteY7" fmla="*/ 664746 h 1588671"/>
              <a:gd name="connsiteX8" fmla="*/ 1266825 w 1267032"/>
              <a:gd name="connsiteY8" fmla="*/ 750471 h 1588671"/>
              <a:gd name="connsiteX9" fmla="*/ 1257300 w 1267032"/>
              <a:gd name="connsiteY9" fmla="*/ 893346 h 1588671"/>
              <a:gd name="connsiteX10" fmla="*/ 1247775 w 1267032"/>
              <a:gd name="connsiteY10" fmla="*/ 1150521 h 1588671"/>
              <a:gd name="connsiteX11" fmla="*/ 1223962 w 1267032"/>
              <a:gd name="connsiteY11" fmla="*/ 1274346 h 1588671"/>
              <a:gd name="connsiteX12" fmla="*/ 1200150 w 1267032"/>
              <a:gd name="connsiteY12" fmla="*/ 1464846 h 1588671"/>
              <a:gd name="connsiteX13" fmla="*/ 1181100 w 1267032"/>
              <a:gd name="connsiteY13" fmla="*/ 1560096 h 1588671"/>
              <a:gd name="connsiteX14" fmla="*/ 1152525 w 1267032"/>
              <a:gd name="connsiteY14" fmla="*/ 1569621 h 1588671"/>
              <a:gd name="connsiteX15" fmla="*/ 1085850 w 1267032"/>
              <a:gd name="connsiteY15" fmla="*/ 1588671 h 1588671"/>
              <a:gd name="connsiteX16" fmla="*/ 971550 w 1267032"/>
              <a:gd name="connsiteY16" fmla="*/ 1560096 h 1588671"/>
              <a:gd name="connsiteX17" fmla="*/ 942975 w 1267032"/>
              <a:gd name="connsiteY17" fmla="*/ 1550571 h 1588671"/>
              <a:gd name="connsiteX18" fmla="*/ 914400 w 1267032"/>
              <a:gd name="connsiteY18" fmla="*/ 1541046 h 1588671"/>
              <a:gd name="connsiteX19" fmla="*/ 885825 w 1267032"/>
              <a:gd name="connsiteY19" fmla="*/ 1521996 h 1588671"/>
              <a:gd name="connsiteX20" fmla="*/ 857250 w 1267032"/>
              <a:gd name="connsiteY20" fmla="*/ 1493421 h 1588671"/>
              <a:gd name="connsiteX21" fmla="*/ 790575 w 1267032"/>
              <a:gd name="connsiteY21" fmla="*/ 1474371 h 1588671"/>
              <a:gd name="connsiteX22" fmla="*/ 762000 w 1267032"/>
              <a:gd name="connsiteY22" fmla="*/ 1464846 h 1588671"/>
              <a:gd name="connsiteX23" fmla="*/ 733425 w 1267032"/>
              <a:gd name="connsiteY23" fmla="*/ 1445796 h 1588671"/>
              <a:gd name="connsiteX24" fmla="*/ 685800 w 1267032"/>
              <a:gd name="connsiteY24" fmla="*/ 1436271 h 1588671"/>
              <a:gd name="connsiteX25" fmla="*/ 619125 w 1267032"/>
              <a:gd name="connsiteY25" fmla="*/ 1398171 h 1588671"/>
              <a:gd name="connsiteX26" fmla="*/ 561975 w 1267032"/>
              <a:gd name="connsiteY26" fmla="*/ 1360071 h 1588671"/>
              <a:gd name="connsiteX27" fmla="*/ 466725 w 1267032"/>
              <a:gd name="connsiteY27" fmla="*/ 1331496 h 1588671"/>
              <a:gd name="connsiteX28" fmla="*/ 438150 w 1267032"/>
              <a:gd name="connsiteY28" fmla="*/ 1312446 h 1588671"/>
              <a:gd name="connsiteX29" fmla="*/ 371475 w 1267032"/>
              <a:gd name="connsiteY29" fmla="*/ 1293396 h 1588671"/>
              <a:gd name="connsiteX30" fmla="*/ 342900 w 1267032"/>
              <a:gd name="connsiteY30" fmla="*/ 1274346 h 1588671"/>
              <a:gd name="connsiteX31" fmla="*/ 285750 w 1267032"/>
              <a:gd name="connsiteY31" fmla="*/ 1255296 h 1588671"/>
              <a:gd name="connsiteX32" fmla="*/ 228600 w 1267032"/>
              <a:gd name="connsiteY32" fmla="*/ 1226721 h 1588671"/>
              <a:gd name="connsiteX33" fmla="*/ 200025 w 1267032"/>
              <a:gd name="connsiteY33" fmla="*/ 1207671 h 1588671"/>
              <a:gd name="connsiteX34" fmla="*/ 104775 w 1267032"/>
              <a:gd name="connsiteY34" fmla="*/ 1188621 h 1588671"/>
              <a:gd name="connsiteX35" fmla="*/ 47625 w 1267032"/>
              <a:gd name="connsiteY35" fmla="*/ 1160046 h 1588671"/>
              <a:gd name="connsiteX36" fmla="*/ 19050 w 1267032"/>
              <a:gd name="connsiteY36" fmla="*/ 1140996 h 1588671"/>
              <a:gd name="connsiteX37" fmla="*/ 0 w 1267032"/>
              <a:gd name="connsiteY37" fmla="*/ 1112421 h 1588671"/>
              <a:gd name="connsiteX38" fmla="*/ 47625 w 1267032"/>
              <a:gd name="connsiteY38" fmla="*/ 1026696 h 1588671"/>
              <a:gd name="connsiteX39" fmla="*/ 66675 w 1267032"/>
              <a:gd name="connsiteY39" fmla="*/ 969546 h 1588671"/>
              <a:gd name="connsiteX40" fmla="*/ 85725 w 1267032"/>
              <a:gd name="connsiteY40" fmla="*/ 864771 h 1588671"/>
              <a:gd name="connsiteX41" fmla="*/ 123825 w 1267032"/>
              <a:gd name="connsiteY41" fmla="*/ 807621 h 1588671"/>
              <a:gd name="connsiteX42" fmla="*/ 161925 w 1267032"/>
              <a:gd name="connsiteY42" fmla="*/ 750471 h 1588671"/>
              <a:gd name="connsiteX43" fmla="*/ 180975 w 1267032"/>
              <a:gd name="connsiteY43" fmla="*/ 721896 h 1588671"/>
              <a:gd name="connsiteX44" fmla="*/ 228600 w 1267032"/>
              <a:gd name="connsiteY44" fmla="*/ 636171 h 1588671"/>
              <a:gd name="connsiteX45" fmla="*/ 238125 w 1267032"/>
              <a:gd name="connsiteY45" fmla="*/ 607596 h 1588671"/>
              <a:gd name="connsiteX46" fmla="*/ 209550 w 1267032"/>
              <a:gd name="connsiteY46" fmla="*/ 502821 h 1588671"/>
              <a:gd name="connsiteX47" fmla="*/ 200025 w 1267032"/>
              <a:gd name="connsiteY47" fmla="*/ 474246 h 1588671"/>
              <a:gd name="connsiteX48" fmla="*/ 190500 w 1267032"/>
              <a:gd name="connsiteY48" fmla="*/ 359946 h 1588671"/>
              <a:gd name="connsiteX49" fmla="*/ 171450 w 1267032"/>
              <a:gd name="connsiteY49" fmla="*/ 302796 h 1588671"/>
              <a:gd name="connsiteX50" fmla="*/ 161925 w 1267032"/>
              <a:gd name="connsiteY50" fmla="*/ 274221 h 1588671"/>
              <a:gd name="connsiteX51" fmla="*/ 171450 w 1267032"/>
              <a:gd name="connsiteY51" fmla="*/ 236121 h 1588671"/>
              <a:gd name="connsiteX52" fmla="*/ 266700 w 1267032"/>
              <a:gd name="connsiteY52" fmla="*/ 188496 h 1588671"/>
              <a:gd name="connsiteX53" fmla="*/ 323850 w 1267032"/>
              <a:gd name="connsiteY53" fmla="*/ 178971 h 1588671"/>
              <a:gd name="connsiteX54" fmla="*/ 352425 w 1267032"/>
              <a:gd name="connsiteY54" fmla="*/ 169446 h 1588671"/>
              <a:gd name="connsiteX55" fmla="*/ 447675 w 1267032"/>
              <a:gd name="connsiteY55" fmla="*/ 140871 h 1588671"/>
              <a:gd name="connsiteX56" fmla="*/ 476250 w 1267032"/>
              <a:gd name="connsiteY56" fmla="*/ 131346 h 1588671"/>
              <a:gd name="connsiteX57" fmla="*/ 633412 w 1267032"/>
              <a:gd name="connsiteY57" fmla="*/ 102771 h 1588671"/>
              <a:gd name="connsiteX58" fmla="*/ 752475 w 1267032"/>
              <a:gd name="connsiteY58" fmla="*/ 83721 h 1588671"/>
              <a:gd name="connsiteX59" fmla="*/ 885825 w 1267032"/>
              <a:gd name="connsiteY59" fmla="*/ 83721 h 1588671"/>
              <a:gd name="connsiteX60" fmla="*/ 942975 w 1267032"/>
              <a:gd name="connsiteY60" fmla="*/ 64671 h 1588671"/>
              <a:gd name="connsiteX61" fmla="*/ 971550 w 1267032"/>
              <a:gd name="connsiteY61" fmla="*/ 55146 h 1588671"/>
              <a:gd name="connsiteX62" fmla="*/ 1028700 w 1267032"/>
              <a:gd name="connsiteY62" fmla="*/ 26571 h 1588671"/>
              <a:gd name="connsiteX0" fmla="*/ 1028700 w 1267032"/>
              <a:gd name="connsiteY0" fmla="*/ 26571 h 1588671"/>
              <a:gd name="connsiteX1" fmla="*/ 1076325 w 1267032"/>
              <a:gd name="connsiteY1" fmla="*/ 7521 h 1588671"/>
              <a:gd name="connsiteX2" fmla="*/ 1133475 w 1267032"/>
              <a:gd name="connsiteY2" fmla="*/ 159921 h 1588671"/>
              <a:gd name="connsiteX3" fmla="*/ 1162050 w 1267032"/>
              <a:gd name="connsiteY3" fmla="*/ 245646 h 1588671"/>
              <a:gd name="connsiteX4" fmla="*/ 1190625 w 1267032"/>
              <a:gd name="connsiteY4" fmla="*/ 340896 h 1588671"/>
              <a:gd name="connsiteX5" fmla="*/ 1209675 w 1267032"/>
              <a:gd name="connsiteY5" fmla="*/ 398046 h 1588671"/>
              <a:gd name="connsiteX6" fmla="*/ 1228725 w 1267032"/>
              <a:gd name="connsiteY6" fmla="*/ 464721 h 1588671"/>
              <a:gd name="connsiteX7" fmla="*/ 1247775 w 1267032"/>
              <a:gd name="connsiteY7" fmla="*/ 664746 h 1588671"/>
              <a:gd name="connsiteX8" fmla="*/ 1266825 w 1267032"/>
              <a:gd name="connsiteY8" fmla="*/ 750471 h 1588671"/>
              <a:gd name="connsiteX9" fmla="*/ 1257300 w 1267032"/>
              <a:gd name="connsiteY9" fmla="*/ 893346 h 1588671"/>
              <a:gd name="connsiteX10" fmla="*/ 1247775 w 1267032"/>
              <a:gd name="connsiteY10" fmla="*/ 1150521 h 1588671"/>
              <a:gd name="connsiteX11" fmla="*/ 1223962 w 1267032"/>
              <a:gd name="connsiteY11" fmla="*/ 1274346 h 1588671"/>
              <a:gd name="connsiteX12" fmla="*/ 1200150 w 1267032"/>
              <a:gd name="connsiteY12" fmla="*/ 1464846 h 1588671"/>
              <a:gd name="connsiteX13" fmla="*/ 1181100 w 1267032"/>
              <a:gd name="connsiteY13" fmla="*/ 1560096 h 1588671"/>
              <a:gd name="connsiteX14" fmla="*/ 1152525 w 1267032"/>
              <a:gd name="connsiteY14" fmla="*/ 1569621 h 1588671"/>
              <a:gd name="connsiteX15" fmla="*/ 1085850 w 1267032"/>
              <a:gd name="connsiteY15" fmla="*/ 1588671 h 1588671"/>
              <a:gd name="connsiteX16" fmla="*/ 971550 w 1267032"/>
              <a:gd name="connsiteY16" fmla="*/ 1560096 h 1588671"/>
              <a:gd name="connsiteX17" fmla="*/ 942975 w 1267032"/>
              <a:gd name="connsiteY17" fmla="*/ 1550571 h 1588671"/>
              <a:gd name="connsiteX18" fmla="*/ 914400 w 1267032"/>
              <a:gd name="connsiteY18" fmla="*/ 1541046 h 1588671"/>
              <a:gd name="connsiteX19" fmla="*/ 885825 w 1267032"/>
              <a:gd name="connsiteY19" fmla="*/ 1521996 h 1588671"/>
              <a:gd name="connsiteX20" fmla="*/ 790575 w 1267032"/>
              <a:gd name="connsiteY20" fmla="*/ 1474371 h 1588671"/>
              <a:gd name="connsiteX21" fmla="*/ 762000 w 1267032"/>
              <a:gd name="connsiteY21" fmla="*/ 1464846 h 1588671"/>
              <a:gd name="connsiteX22" fmla="*/ 733425 w 1267032"/>
              <a:gd name="connsiteY22" fmla="*/ 1445796 h 1588671"/>
              <a:gd name="connsiteX23" fmla="*/ 685800 w 1267032"/>
              <a:gd name="connsiteY23" fmla="*/ 1436271 h 1588671"/>
              <a:gd name="connsiteX24" fmla="*/ 619125 w 1267032"/>
              <a:gd name="connsiteY24" fmla="*/ 1398171 h 1588671"/>
              <a:gd name="connsiteX25" fmla="*/ 561975 w 1267032"/>
              <a:gd name="connsiteY25" fmla="*/ 1360071 h 1588671"/>
              <a:gd name="connsiteX26" fmla="*/ 466725 w 1267032"/>
              <a:gd name="connsiteY26" fmla="*/ 1331496 h 1588671"/>
              <a:gd name="connsiteX27" fmla="*/ 438150 w 1267032"/>
              <a:gd name="connsiteY27" fmla="*/ 1312446 h 1588671"/>
              <a:gd name="connsiteX28" fmla="*/ 371475 w 1267032"/>
              <a:gd name="connsiteY28" fmla="*/ 1293396 h 1588671"/>
              <a:gd name="connsiteX29" fmla="*/ 342900 w 1267032"/>
              <a:gd name="connsiteY29" fmla="*/ 1274346 h 1588671"/>
              <a:gd name="connsiteX30" fmla="*/ 285750 w 1267032"/>
              <a:gd name="connsiteY30" fmla="*/ 1255296 h 1588671"/>
              <a:gd name="connsiteX31" fmla="*/ 228600 w 1267032"/>
              <a:gd name="connsiteY31" fmla="*/ 1226721 h 1588671"/>
              <a:gd name="connsiteX32" fmla="*/ 200025 w 1267032"/>
              <a:gd name="connsiteY32" fmla="*/ 1207671 h 1588671"/>
              <a:gd name="connsiteX33" fmla="*/ 104775 w 1267032"/>
              <a:gd name="connsiteY33" fmla="*/ 1188621 h 1588671"/>
              <a:gd name="connsiteX34" fmla="*/ 47625 w 1267032"/>
              <a:gd name="connsiteY34" fmla="*/ 1160046 h 1588671"/>
              <a:gd name="connsiteX35" fmla="*/ 19050 w 1267032"/>
              <a:gd name="connsiteY35" fmla="*/ 1140996 h 1588671"/>
              <a:gd name="connsiteX36" fmla="*/ 0 w 1267032"/>
              <a:gd name="connsiteY36" fmla="*/ 1112421 h 1588671"/>
              <a:gd name="connsiteX37" fmla="*/ 47625 w 1267032"/>
              <a:gd name="connsiteY37" fmla="*/ 1026696 h 1588671"/>
              <a:gd name="connsiteX38" fmla="*/ 66675 w 1267032"/>
              <a:gd name="connsiteY38" fmla="*/ 969546 h 1588671"/>
              <a:gd name="connsiteX39" fmla="*/ 85725 w 1267032"/>
              <a:gd name="connsiteY39" fmla="*/ 864771 h 1588671"/>
              <a:gd name="connsiteX40" fmla="*/ 123825 w 1267032"/>
              <a:gd name="connsiteY40" fmla="*/ 807621 h 1588671"/>
              <a:gd name="connsiteX41" fmla="*/ 161925 w 1267032"/>
              <a:gd name="connsiteY41" fmla="*/ 750471 h 1588671"/>
              <a:gd name="connsiteX42" fmla="*/ 180975 w 1267032"/>
              <a:gd name="connsiteY42" fmla="*/ 721896 h 1588671"/>
              <a:gd name="connsiteX43" fmla="*/ 228600 w 1267032"/>
              <a:gd name="connsiteY43" fmla="*/ 636171 h 1588671"/>
              <a:gd name="connsiteX44" fmla="*/ 238125 w 1267032"/>
              <a:gd name="connsiteY44" fmla="*/ 607596 h 1588671"/>
              <a:gd name="connsiteX45" fmla="*/ 209550 w 1267032"/>
              <a:gd name="connsiteY45" fmla="*/ 502821 h 1588671"/>
              <a:gd name="connsiteX46" fmla="*/ 200025 w 1267032"/>
              <a:gd name="connsiteY46" fmla="*/ 474246 h 1588671"/>
              <a:gd name="connsiteX47" fmla="*/ 190500 w 1267032"/>
              <a:gd name="connsiteY47" fmla="*/ 359946 h 1588671"/>
              <a:gd name="connsiteX48" fmla="*/ 171450 w 1267032"/>
              <a:gd name="connsiteY48" fmla="*/ 302796 h 1588671"/>
              <a:gd name="connsiteX49" fmla="*/ 161925 w 1267032"/>
              <a:gd name="connsiteY49" fmla="*/ 274221 h 1588671"/>
              <a:gd name="connsiteX50" fmla="*/ 171450 w 1267032"/>
              <a:gd name="connsiteY50" fmla="*/ 236121 h 1588671"/>
              <a:gd name="connsiteX51" fmla="*/ 266700 w 1267032"/>
              <a:gd name="connsiteY51" fmla="*/ 188496 h 1588671"/>
              <a:gd name="connsiteX52" fmla="*/ 323850 w 1267032"/>
              <a:gd name="connsiteY52" fmla="*/ 178971 h 1588671"/>
              <a:gd name="connsiteX53" fmla="*/ 352425 w 1267032"/>
              <a:gd name="connsiteY53" fmla="*/ 169446 h 1588671"/>
              <a:gd name="connsiteX54" fmla="*/ 447675 w 1267032"/>
              <a:gd name="connsiteY54" fmla="*/ 140871 h 1588671"/>
              <a:gd name="connsiteX55" fmla="*/ 476250 w 1267032"/>
              <a:gd name="connsiteY55" fmla="*/ 131346 h 1588671"/>
              <a:gd name="connsiteX56" fmla="*/ 633412 w 1267032"/>
              <a:gd name="connsiteY56" fmla="*/ 102771 h 1588671"/>
              <a:gd name="connsiteX57" fmla="*/ 752475 w 1267032"/>
              <a:gd name="connsiteY57" fmla="*/ 83721 h 1588671"/>
              <a:gd name="connsiteX58" fmla="*/ 885825 w 1267032"/>
              <a:gd name="connsiteY58" fmla="*/ 83721 h 1588671"/>
              <a:gd name="connsiteX59" fmla="*/ 942975 w 1267032"/>
              <a:gd name="connsiteY59" fmla="*/ 64671 h 1588671"/>
              <a:gd name="connsiteX60" fmla="*/ 971550 w 1267032"/>
              <a:gd name="connsiteY60" fmla="*/ 55146 h 1588671"/>
              <a:gd name="connsiteX61" fmla="*/ 1028700 w 1267032"/>
              <a:gd name="connsiteY61" fmla="*/ 26571 h 1588671"/>
              <a:gd name="connsiteX0" fmla="*/ 1028700 w 1267032"/>
              <a:gd name="connsiteY0" fmla="*/ 26571 h 1588671"/>
              <a:gd name="connsiteX1" fmla="*/ 1076325 w 1267032"/>
              <a:gd name="connsiteY1" fmla="*/ 7521 h 1588671"/>
              <a:gd name="connsiteX2" fmla="*/ 1133475 w 1267032"/>
              <a:gd name="connsiteY2" fmla="*/ 159921 h 1588671"/>
              <a:gd name="connsiteX3" fmla="*/ 1162050 w 1267032"/>
              <a:gd name="connsiteY3" fmla="*/ 245646 h 1588671"/>
              <a:gd name="connsiteX4" fmla="*/ 1190625 w 1267032"/>
              <a:gd name="connsiteY4" fmla="*/ 340896 h 1588671"/>
              <a:gd name="connsiteX5" fmla="*/ 1209675 w 1267032"/>
              <a:gd name="connsiteY5" fmla="*/ 398046 h 1588671"/>
              <a:gd name="connsiteX6" fmla="*/ 1228725 w 1267032"/>
              <a:gd name="connsiteY6" fmla="*/ 464721 h 1588671"/>
              <a:gd name="connsiteX7" fmla="*/ 1247775 w 1267032"/>
              <a:gd name="connsiteY7" fmla="*/ 664746 h 1588671"/>
              <a:gd name="connsiteX8" fmla="*/ 1266825 w 1267032"/>
              <a:gd name="connsiteY8" fmla="*/ 750471 h 1588671"/>
              <a:gd name="connsiteX9" fmla="*/ 1257300 w 1267032"/>
              <a:gd name="connsiteY9" fmla="*/ 893346 h 1588671"/>
              <a:gd name="connsiteX10" fmla="*/ 1247775 w 1267032"/>
              <a:gd name="connsiteY10" fmla="*/ 1150521 h 1588671"/>
              <a:gd name="connsiteX11" fmla="*/ 1223962 w 1267032"/>
              <a:gd name="connsiteY11" fmla="*/ 1274346 h 1588671"/>
              <a:gd name="connsiteX12" fmla="*/ 1200150 w 1267032"/>
              <a:gd name="connsiteY12" fmla="*/ 1464846 h 1588671"/>
              <a:gd name="connsiteX13" fmla="*/ 1181100 w 1267032"/>
              <a:gd name="connsiteY13" fmla="*/ 1560096 h 1588671"/>
              <a:gd name="connsiteX14" fmla="*/ 1152525 w 1267032"/>
              <a:gd name="connsiteY14" fmla="*/ 1569621 h 1588671"/>
              <a:gd name="connsiteX15" fmla="*/ 1085850 w 1267032"/>
              <a:gd name="connsiteY15" fmla="*/ 1588671 h 1588671"/>
              <a:gd name="connsiteX16" fmla="*/ 971550 w 1267032"/>
              <a:gd name="connsiteY16" fmla="*/ 1560096 h 1588671"/>
              <a:gd name="connsiteX17" fmla="*/ 942975 w 1267032"/>
              <a:gd name="connsiteY17" fmla="*/ 1550571 h 1588671"/>
              <a:gd name="connsiteX18" fmla="*/ 914400 w 1267032"/>
              <a:gd name="connsiteY18" fmla="*/ 1541046 h 1588671"/>
              <a:gd name="connsiteX19" fmla="*/ 885825 w 1267032"/>
              <a:gd name="connsiteY19" fmla="*/ 1521996 h 1588671"/>
              <a:gd name="connsiteX20" fmla="*/ 790575 w 1267032"/>
              <a:gd name="connsiteY20" fmla="*/ 1474371 h 1588671"/>
              <a:gd name="connsiteX21" fmla="*/ 762000 w 1267032"/>
              <a:gd name="connsiteY21" fmla="*/ 1464846 h 1588671"/>
              <a:gd name="connsiteX22" fmla="*/ 733425 w 1267032"/>
              <a:gd name="connsiteY22" fmla="*/ 1445796 h 1588671"/>
              <a:gd name="connsiteX23" fmla="*/ 685800 w 1267032"/>
              <a:gd name="connsiteY23" fmla="*/ 1436271 h 1588671"/>
              <a:gd name="connsiteX24" fmla="*/ 619125 w 1267032"/>
              <a:gd name="connsiteY24" fmla="*/ 1398171 h 1588671"/>
              <a:gd name="connsiteX25" fmla="*/ 561975 w 1267032"/>
              <a:gd name="connsiteY25" fmla="*/ 1383883 h 1588671"/>
              <a:gd name="connsiteX26" fmla="*/ 466725 w 1267032"/>
              <a:gd name="connsiteY26" fmla="*/ 1331496 h 1588671"/>
              <a:gd name="connsiteX27" fmla="*/ 438150 w 1267032"/>
              <a:gd name="connsiteY27" fmla="*/ 1312446 h 1588671"/>
              <a:gd name="connsiteX28" fmla="*/ 371475 w 1267032"/>
              <a:gd name="connsiteY28" fmla="*/ 1293396 h 1588671"/>
              <a:gd name="connsiteX29" fmla="*/ 342900 w 1267032"/>
              <a:gd name="connsiteY29" fmla="*/ 1274346 h 1588671"/>
              <a:gd name="connsiteX30" fmla="*/ 285750 w 1267032"/>
              <a:gd name="connsiteY30" fmla="*/ 1255296 h 1588671"/>
              <a:gd name="connsiteX31" fmla="*/ 228600 w 1267032"/>
              <a:gd name="connsiteY31" fmla="*/ 1226721 h 1588671"/>
              <a:gd name="connsiteX32" fmla="*/ 200025 w 1267032"/>
              <a:gd name="connsiteY32" fmla="*/ 1207671 h 1588671"/>
              <a:gd name="connsiteX33" fmla="*/ 104775 w 1267032"/>
              <a:gd name="connsiteY33" fmla="*/ 1188621 h 1588671"/>
              <a:gd name="connsiteX34" fmla="*/ 47625 w 1267032"/>
              <a:gd name="connsiteY34" fmla="*/ 1160046 h 1588671"/>
              <a:gd name="connsiteX35" fmla="*/ 19050 w 1267032"/>
              <a:gd name="connsiteY35" fmla="*/ 1140996 h 1588671"/>
              <a:gd name="connsiteX36" fmla="*/ 0 w 1267032"/>
              <a:gd name="connsiteY36" fmla="*/ 1112421 h 1588671"/>
              <a:gd name="connsiteX37" fmla="*/ 47625 w 1267032"/>
              <a:gd name="connsiteY37" fmla="*/ 1026696 h 1588671"/>
              <a:gd name="connsiteX38" fmla="*/ 66675 w 1267032"/>
              <a:gd name="connsiteY38" fmla="*/ 969546 h 1588671"/>
              <a:gd name="connsiteX39" fmla="*/ 85725 w 1267032"/>
              <a:gd name="connsiteY39" fmla="*/ 864771 h 1588671"/>
              <a:gd name="connsiteX40" fmla="*/ 123825 w 1267032"/>
              <a:gd name="connsiteY40" fmla="*/ 807621 h 1588671"/>
              <a:gd name="connsiteX41" fmla="*/ 161925 w 1267032"/>
              <a:gd name="connsiteY41" fmla="*/ 750471 h 1588671"/>
              <a:gd name="connsiteX42" fmla="*/ 180975 w 1267032"/>
              <a:gd name="connsiteY42" fmla="*/ 721896 h 1588671"/>
              <a:gd name="connsiteX43" fmla="*/ 228600 w 1267032"/>
              <a:gd name="connsiteY43" fmla="*/ 636171 h 1588671"/>
              <a:gd name="connsiteX44" fmla="*/ 238125 w 1267032"/>
              <a:gd name="connsiteY44" fmla="*/ 607596 h 1588671"/>
              <a:gd name="connsiteX45" fmla="*/ 209550 w 1267032"/>
              <a:gd name="connsiteY45" fmla="*/ 502821 h 1588671"/>
              <a:gd name="connsiteX46" fmla="*/ 200025 w 1267032"/>
              <a:gd name="connsiteY46" fmla="*/ 474246 h 1588671"/>
              <a:gd name="connsiteX47" fmla="*/ 190500 w 1267032"/>
              <a:gd name="connsiteY47" fmla="*/ 359946 h 1588671"/>
              <a:gd name="connsiteX48" fmla="*/ 171450 w 1267032"/>
              <a:gd name="connsiteY48" fmla="*/ 302796 h 1588671"/>
              <a:gd name="connsiteX49" fmla="*/ 161925 w 1267032"/>
              <a:gd name="connsiteY49" fmla="*/ 274221 h 1588671"/>
              <a:gd name="connsiteX50" fmla="*/ 171450 w 1267032"/>
              <a:gd name="connsiteY50" fmla="*/ 236121 h 1588671"/>
              <a:gd name="connsiteX51" fmla="*/ 266700 w 1267032"/>
              <a:gd name="connsiteY51" fmla="*/ 188496 h 1588671"/>
              <a:gd name="connsiteX52" fmla="*/ 323850 w 1267032"/>
              <a:gd name="connsiteY52" fmla="*/ 178971 h 1588671"/>
              <a:gd name="connsiteX53" fmla="*/ 352425 w 1267032"/>
              <a:gd name="connsiteY53" fmla="*/ 169446 h 1588671"/>
              <a:gd name="connsiteX54" fmla="*/ 447675 w 1267032"/>
              <a:gd name="connsiteY54" fmla="*/ 140871 h 1588671"/>
              <a:gd name="connsiteX55" fmla="*/ 476250 w 1267032"/>
              <a:gd name="connsiteY55" fmla="*/ 131346 h 1588671"/>
              <a:gd name="connsiteX56" fmla="*/ 633412 w 1267032"/>
              <a:gd name="connsiteY56" fmla="*/ 102771 h 1588671"/>
              <a:gd name="connsiteX57" fmla="*/ 752475 w 1267032"/>
              <a:gd name="connsiteY57" fmla="*/ 83721 h 1588671"/>
              <a:gd name="connsiteX58" fmla="*/ 885825 w 1267032"/>
              <a:gd name="connsiteY58" fmla="*/ 83721 h 1588671"/>
              <a:gd name="connsiteX59" fmla="*/ 942975 w 1267032"/>
              <a:gd name="connsiteY59" fmla="*/ 64671 h 1588671"/>
              <a:gd name="connsiteX60" fmla="*/ 971550 w 1267032"/>
              <a:gd name="connsiteY60" fmla="*/ 55146 h 1588671"/>
              <a:gd name="connsiteX61" fmla="*/ 1028700 w 1267032"/>
              <a:gd name="connsiteY61" fmla="*/ 26571 h 1588671"/>
              <a:gd name="connsiteX0" fmla="*/ 1028700 w 1267032"/>
              <a:gd name="connsiteY0" fmla="*/ 26571 h 1588671"/>
              <a:gd name="connsiteX1" fmla="*/ 1076325 w 1267032"/>
              <a:gd name="connsiteY1" fmla="*/ 7521 h 1588671"/>
              <a:gd name="connsiteX2" fmla="*/ 1133475 w 1267032"/>
              <a:gd name="connsiteY2" fmla="*/ 159921 h 1588671"/>
              <a:gd name="connsiteX3" fmla="*/ 1162050 w 1267032"/>
              <a:gd name="connsiteY3" fmla="*/ 245646 h 1588671"/>
              <a:gd name="connsiteX4" fmla="*/ 1190625 w 1267032"/>
              <a:gd name="connsiteY4" fmla="*/ 340896 h 1588671"/>
              <a:gd name="connsiteX5" fmla="*/ 1228725 w 1267032"/>
              <a:gd name="connsiteY5" fmla="*/ 464721 h 1588671"/>
              <a:gd name="connsiteX6" fmla="*/ 1247775 w 1267032"/>
              <a:gd name="connsiteY6" fmla="*/ 664746 h 1588671"/>
              <a:gd name="connsiteX7" fmla="*/ 1266825 w 1267032"/>
              <a:gd name="connsiteY7" fmla="*/ 750471 h 1588671"/>
              <a:gd name="connsiteX8" fmla="*/ 1257300 w 1267032"/>
              <a:gd name="connsiteY8" fmla="*/ 893346 h 1588671"/>
              <a:gd name="connsiteX9" fmla="*/ 1247775 w 1267032"/>
              <a:gd name="connsiteY9" fmla="*/ 1150521 h 1588671"/>
              <a:gd name="connsiteX10" fmla="*/ 1223962 w 1267032"/>
              <a:gd name="connsiteY10" fmla="*/ 1274346 h 1588671"/>
              <a:gd name="connsiteX11" fmla="*/ 1200150 w 1267032"/>
              <a:gd name="connsiteY11" fmla="*/ 1464846 h 1588671"/>
              <a:gd name="connsiteX12" fmla="*/ 1181100 w 1267032"/>
              <a:gd name="connsiteY12" fmla="*/ 1560096 h 1588671"/>
              <a:gd name="connsiteX13" fmla="*/ 1152525 w 1267032"/>
              <a:gd name="connsiteY13" fmla="*/ 1569621 h 1588671"/>
              <a:gd name="connsiteX14" fmla="*/ 1085850 w 1267032"/>
              <a:gd name="connsiteY14" fmla="*/ 1588671 h 1588671"/>
              <a:gd name="connsiteX15" fmla="*/ 971550 w 1267032"/>
              <a:gd name="connsiteY15" fmla="*/ 1560096 h 1588671"/>
              <a:gd name="connsiteX16" fmla="*/ 942975 w 1267032"/>
              <a:gd name="connsiteY16" fmla="*/ 1550571 h 1588671"/>
              <a:gd name="connsiteX17" fmla="*/ 914400 w 1267032"/>
              <a:gd name="connsiteY17" fmla="*/ 1541046 h 1588671"/>
              <a:gd name="connsiteX18" fmla="*/ 885825 w 1267032"/>
              <a:gd name="connsiteY18" fmla="*/ 1521996 h 1588671"/>
              <a:gd name="connsiteX19" fmla="*/ 790575 w 1267032"/>
              <a:gd name="connsiteY19" fmla="*/ 1474371 h 1588671"/>
              <a:gd name="connsiteX20" fmla="*/ 762000 w 1267032"/>
              <a:gd name="connsiteY20" fmla="*/ 1464846 h 1588671"/>
              <a:gd name="connsiteX21" fmla="*/ 733425 w 1267032"/>
              <a:gd name="connsiteY21" fmla="*/ 1445796 h 1588671"/>
              <a:gd name="connsiteX22" fmla="*/ 685800 w 1267032"/>
              <a:gd name="connsiteY22" fmla="*/ 1436271 h 1588671"/>
              <a:gd name="connsiteX23" fmla="*/ 619125 w 1267032"/>
              <a:gd name="connsiteY23" fmla="*/ 1398171 h 1588671"/>
              <a:gd name="connsiteX24" fmla="*/ 561975 w 1267032"/>
              <a:gd name="connsiteY24" fmla="*/ 1383883 h 1588671"/>
              <a:gd name="connsiteX25" fmla="*/ 466725 w 1267032"/>
              <a:gd name="connsiteY25" fmla="*/ 1331496 h 1588671"/>
              <a:gd name="connsiteX26" fmla="*/ 438150 w 1267032"/>
              <a:gd name="connsiteY26" fmla="*/ 1312446 h 1588671"/>
              <a:gd name="connsiteX27" fmla="*/ 371475 w 1267032"/>
              <a:gd name="connsiteY27" fmla="*/ 1293396 h 1588671"/>
              <a:gd name="connsiteX28" fmla="*/ 342900 w 1267032"/>
              <a:gd name="connsiteY28" fmla="*/ 1274346 h 1588671"/>
              <a:gd name="connsiteX29" fmla="*/ 285750 w 1267032"/>
              <a:gd name="connsiteY29" fmla="*/ 1255296 h 1588671"/>
              <a:gd name="connsiteX30" fmla="*/ 228600 w 1267032"/>
              <a:gd name="connsiteY30" fmla="*/ 1226721 h 1588671"/>
              <a:gd name="connsiteX31" fmla="*/ 200025 w 1267032"/>
              <a:gd name="connsiteY31" fmla="*/ 1207671 h 1588671"/>
              <a:gd name="connsiteX32" fmla="*/ 104775 w 1267032"/>
              <a:gd name="connsiteY32" fmla="*/ 1188621 h 1588671"/>
              <a:gd name="connsiteX33" fmla="*/ 47625 w 1267032"/>
              <a:gd name="connsiteY33" fmla="*/ 1160046 h 1588671"/>
              <a:gd name="connsiteX34" fmla="*/ 19050 w 1267032"/>
              <a:gd name="connsiteY34" fmla="*/ 1140996 h 1588671"/>
              <a:gd name="connsiteX35" fmla="*/ 0 w 1267032"/>
              <a:gd name="connsiteY35" fmla="*/ 1112421 h 1588671"/>
              <a:gd name="connsiteX36" fmla="*/ 47625 w 1267032"/>
              <a:gd name="connsiteY36" fmla="*/ 1026696 h 1588671"/>
              <a:gd name="connsiteX37" fmla="*/ 66675 w 1267032"/>
              <a:gd name="connsiteY37" fmla="*/ 969546 h 1588671"/>
              <a:gd name="connsiteX38" fmla="*/ 85725 w 1267032"/>
              <a:gd name="connsiteY38" fmla="*/ 864771 h 1588671"/>
              <a:gd name="connsiteX39" fmla="*/ 123825 w 1267032"/>
              <a:gd name="connsiteY39" fmla="*/ 807621 h 1588671"/>
              <a:gd name="connsiteX40" fmla="*/ 161925 w 1267032"/>
              <a:gd name="connsiteY40" fmla="*/ 750471 h 1588671"/>
              <a:gd name="connsiteX41" fmla="*/ 180975 w 1267032"/>
              <a:gd name="connsiteY41" fmla="*/ 721896 h 1588671"/>
              <a:gd name="connsiteX42" fmla="*/ 228600 w 1267032"/>
              <a:gd name="connsiteY42" fmla="*/ 636171 h 1588671"/>
              <a:gd name="connsiteX43" fmla="*/ 238125 w 1267032"/>
              <a:gd name="connsiteY43" fmla="*/ 607596 h 1588671"/>
              <a:gd name="connsiteX44" fmla="*/ 209550 w 1267032"/>
              <a:gd name="connsiteY44" fmla="*/ 502821 h 1588671"/>
              <a:gd name="connsiteX45" fmla="*/ 200025 w 1267032"/>
              <a:gd name="connsiteY45" fmla="*/ 474246 h 1588671"/>
              <a:gd name="connsiteX46" fmla="*/ 190500 w 1267032"/>
              <a:gd name="connsiteY46" fmla="*/ 359946 h 1588671"/>
              <a:gd name="connsiteX47" fmla="*/ 171450 w 1267032"/>
              <a:gd name="connsiteY47" fmla="*/ 302796 h 1588671"/>
              <a:gd name="connsiteX48" fmla="*/ 161925 w 1267032"/>
              <a:gd name="connsiteY48" fmla="*/ 274221 h 1588671"/>
              <a:gd name="connsiteX49" fmla="*/ 171450 w 1267032"/>
              <a:gd name="connsiteY49" fmla="*/ 236121 h 1588671"/>
              <a:gd name="connsiteX50" fmla="*/ 266700 w 1267032"/>
              <a:gd name="connsiteY50" fmla="*/ 188496 h 1588671"/>
              <a:gd name="connsiteX51" fmla="*/ 323850 w 1267032"/>
              <a:gd name="connsiteY51" fmla="*/ 178971 h 1588671"/>
              <a:gd name="connsiteX52" fmla="*/ 352425 w 1267032"/>
              <a:gd name="connsiteY52" fmla="*/ 169446 h 1588671"/>
              <a:gd name="connsiteX53" fmla="*/ 447675 w 1267032"/>
              <a:gd name="connsiteY53" fmla="*/ 140871 h 1588671"/>
              <a:gd name="connsiteX54" fmla="*/ 476250 w 1267032"/>
              <a:gd name="connsiteY54" fmla="*/ 131346 h 1588671"/>
              <a:gd name="connsiteX55" fmla="*/ 633412 w 1267032"/>
              <a:gd name="connsiteY55" fmla="*/ 102771 h 1588671"/>
              <a:gd name="connsiteX56" fmla="*/ 752475 w 1267032"/>
              <a:gd name="connsiteY56" fmla="*/ 83721 h 1588671"/>
              <a:gd name="connsiteX57" fmla="*/ 885825 w 1267032"/>
              <a:gd name="connsiteY57" fmla="*/ 83721 h 1588671"/>
              <a:gd name="connsiteX58" fmla="*/ 942975 w 1267032"/>
              <a:gd name="connsiteY58" fmla="*/ 64671 h 1588671"/>
              <a:gd name="connsiteX59" fmla="*/ 971550 w 1267032"/>
              <a:gd name="connsiteY59" fmla="*/ 55146 h 1588671"/>
              <a:gd name="connsiteX60" fmla="*/ 1028700 w 1267032"/>
              <a:gd name="connsiteY60" fmla="*/ 26571 h 1588671"/>
              <a:gd name="connsiteX0" fmla="*/ 1028700 w 1267032"/>
              <a:gd name="connsiteY0" fmla="*/ 26571 h 1588671"/>
              <a:gd name="connsiteX1" fmla="*/ 1076325 w 1267032"/>
              <a:gd name="connsiteY1" fmla="*/ 7521 h 1588671"/>
              <a:gd name="connsiteX2" fmla="*/ 1133475 w 1267032"/>
              <a:gd name="connsiteY2" fmla="*/ 159921 h 1588671"/>
              <a:gd name="connsiteX3" fmla="*/ 1190625 w 1267032"/>
              <a:gd name="connsiteY3" fmla="*/ 340896 h 1588671"/>
              <a:gd name="connsiteX4" fmla="*/ 1228725 w 1267032"/>
              <a:gd name="connsiteY4" fmla="*/ 464721 h 1588671"/>
              <a:gd name="connsiteX5" fmla="*/ 1247775 w 1267032"/>
              <a:gd name="connsiteY5" fmla="*/ 664746 h 1588671"/>
              <a:gd name="connsiteX6" fmla="*/ 1266825 w 1267032"/>
              <a:gd name="connsiteY6" fmla="*/ 750471 h 1588671"/>
              <a:gd name="connsiteX7" fmla="*/ 1257300 w 1267032"/>
              <a:gd name="connsiteY7" fmla="*/ 893346 h 1588671"/>
              <a:gd name="connsiteX8" fmla="*/ 1247775 w 1267032"/>
              <a:gd name="connsiteY8" fmla="*/ 1150521 h 1588671"/>
              <a:gd name="connsiteX9" fmla="*/ 1223962 w 1267032"/>
              <a:gd name="connsiteY9" fmla="*/ 1274346 h 1588671"/>
              <a:gd name="connsiteX10" fmla="*/ 1200150 w 1267032"/>
              <a:gd name="connsiteY10" fmla="*/ 1464846 h 1588671"/>
              <a:gd name="connsiteX11" fmla="*/ 1181100 w 1267032"/>
              <a:gd name="connsiteY11" fmla="*/ 1560096 h 1588671"/>
              <a:gd name="connsiteX12" fmla="*/ 1152525 w 1267032"/>
              <a:gd name="connsiteY12" fmla="*/ 1569621 h 1588671"/>
              <a:gd name="connsiteX13" fmla="*/ 1085850 w 1267032"/>
              <a:gd name="connsiteY13" fmla="*/ 1588671 h 1588671"/>
              <a:gd name="connsiteX14" fmla="*/ 971550 w 1267032"/>
              <a:gd name="connsiteY14" fmla="*/ 1560096 h 1588671"/>
              <a:gd name="connsiteX15" fmla="*/ 942975 w 1267032"/>
              <a:gd name="connsiteY15" fmla="*/ 1550571 h 1588671"/>
              <a:gd name="connsiteX16" fmla="*/ 914400 w 1267032"/>
              <a:gd name="connsiteY16" fmla="*/ 1541046 h 1588671"/>
              <a:gd name="connsiteX17" fmla="*/ 885825 w 1267032"/>
              <a:gd name="connsiteY17" fmla="*/ 1521996 h 1588671"/>
              <a:gd name="connsiteX18" fmla="*/ 790575 w 1267032"/>
              <a:gd name="connsiteY18" fmla="*/ 1474371 h 1588671"/>
              <a:gd name="connsiteX19" fmla="*/ 762000 w 1267032"/>
              <a:gd name="connsiteY19" fmla="*/ 1464846 h 1588671"/>
              <a:gd name="connsiteX20" fmla="*/ 733425 w 1267032"/>
              <a:gd name="connsiteY20" fmla="*/ 1445796 h 1588671"/>
              <a:gd name="connsiteX21" fmla="*/ 685800 w 1267032"/>
              <a:gd name="connsiteY21" fmla="*/ 1436271 h 1588671"/>
              <a:gd name="connsiteX22" fmla="*/ 619125 w 1267032"/>
              <a:gd name="connsiteY22" fmla="*/ 1398171 h 1588671"/>
              <a:gd name="connsiteX23" fmla="*/ 561975 w 1267032"/>
              <a:gd name="connsiteY23" fmla="*/ 1383883 h 1588671"/>
              <a:gd name="connsiteX24" fmla="*/ 466725 w 1267032"/>
              <a:gd name="connsiteY24" fmla="*/ 1331496 h 1588671"/>
              <a:gd name="connsiteX25" fmla="*/ 438150 w 1267032"/>
              <a:gd name="connsiteY25" fmla="*/ 1312446 h 1588671"/>
              <a:gd name="connsiteX26" fmla="*/ 371475 w 1267032"/>
              <a:gd name="connsiteY26" fmla="*/ 1293396 h 1588671"/>
              <a:gd name="connsiteX27" fmla="*/ 342900 w 1267032"/>
              <a:gd name="connsiteY27" fmla="*/ 1274346 h 1588671"/>
              <a:gd name="connsiteX28" fmla="*/ 285750 w 1267032"/>
              <a:gd name="connsiteY28" fmla="*/ 1255296 h 1588671"/>
              <a:gd name="connsiteX29" fmla="*/ 228600 w 1267032"/>
              <a:gd name="connsiteY29" fmla="*/ 1226721 h 1588671"/>
              <a:gd name="connsiteX30" fmla="*/ 200025 w 1267032"/>
              <a:gd name="connsiteY30" fmla="*/ 1207671 h 1588671"/>
              <a:gd name="connsiteX31" fmla="*/ 104775 w 1267032"/>
              <a:gd name="connsiteY31" fmla="*/ 1188621 h 1588671"/>
              <a:gd name="connsiteX32" fmla="*/ 47625 w 1267032"/>
              <a:gd name="connsiteY32" fmla="*/ 1160046 h 1588671"/>
              <a:gd name="connsiteX33" fmla="*/ 19050 w 1267032"/>
              <a:gd name="connsiteY33" fmla="*/ 1140996 h 1588671"/>
              <a:gd name="connsiteX34" fmla="*/ 0 w 1267032"/>
              <a:gd name="connsiteY34" fmla="*/ 1112421 h 1588671"/>
              <a:gd name="connsiteX35" fmla="*/ 47625 w 1267032"/>
              <a:gd name="connsiteY35" fmla="*/ 1026696 h 1588671"/>
              <a:gd name="connsiteX36" fmla="*/ 66675 w 1267032"/>
              <a:gd name="connsiteY36" fmla="*/ 969546 h 1588671"/>
              <a:gd name="connsiteX37" fmla="*/ 85725 w 1267032"/>
              <a:gd name="connsiteY37" fmla="*/ 864771 h 1588671"/>
              <a:gd name="connsiteX38" fmla="*/ 123825 w 1267032"/>
              <a:gd name="connsiteY38" fmla="*/ 807621 h 1588671"/>
              <a:gd name="connsiteX39" fmla="*/ 161925 w 1267032"/>
              <a:gd name="connsiteY39" fmla="*/ 750471 h 1588671"/>
              <a:gd name="connsiteX40" fmla="*/ 180975 w 1267032"/>
              <a:gd name="connsiteY40" fmla="*/ 721896 h 1588671"/>
              <a:gd name="connsiteX41" fmla="*/ 228600 w 1267032"/>
              <a:gd name="connsiteY41" fmla="*/ 636171 h 1588671"/>
              <a:gd name="connsiteX42" fmla="*/ 238125 w 1267032"/>
              <a:gd name="connsiteY42" fmla="*/ 607596 h 1588671"/>
              <a:gd name="connsiteX43" fmla="*/ 209550 w 1267032"/>
              <a:gd name="connsiteY43" fmla="*/ 502821 h 1588671"/>
              <a:gd name="connsiteX44" fmla="*/ 200025 w 1267032"/>
              <a:gd name="connsiteY44" fmla="*/ 474246 h 1588671"/>
              <a:gd name="connsiteX45" fmla="*/ 190500 w 1267032"/>
              <a:gd name="connsiteY45" fmla="*/ 359946 h 1588671"/>
              <a:gd name="connsiteX46" fmla="*/ 171450 w 1267032"/>
              <a:gd name="connsiteY46" fmla="*/ 302796 h 1588671"/>
              <a:gd name="connsiteX47" fmla="*/ 161925 w 1267032"/>
              <a:gd name="connsiteY47" fmla="*/ 274221 h 1588671"/>
              <a:gd name="connsiteX48" fmla="*/ 171450 w 1267032"/>
              <a:gd name="connsiteY48" fmla="*/ 236121 h 1588671"/>
              <a:gd name="connsiteX49" fmla="*/ 266700 w 1267032"/>
              <a:gd name="connsiteY49" fmla="*/ 188496 h 1588671"/>
              <a:gd name="connsiteX50" fmla="*/ 323850 w 1267032"/>
              <a:gd name="connsiteY50" fmla="*/ 178971 h 1588671"/>
              <a:gd name="connsiteX51" fmla="*/ 352425 w 1267032"/>
              <a:gd name="connsiteY51" fmla="*/ 169446 h 1588671"/>
              <a:gd name="connsiteX52" fmla="*/ 447675 w 1267032"/>
              <a:gd name="connsiteY52" fmla="*/ 140871 h 1588671"/>
              <a:gd name="connsiteX53" fmla="*/ 476250 w 1267032"/>
              <a:gd name="connsiteY53" fmla="*/ 131346 h 1588671"/>
              <a:gd name="connsiteX54" fmla="*/ 633412 w 1267032"/>
              <a:gd name="connsiteY54" fmla="*/ 102771 h 1588671"/>
              <a:gd name="connsiteX55" fmla="*/ 752475 w 1267032"/>
              <a:gd name="connsiteY55" fmla="*/ 83721 h 1588671"/>
              <a:gd name="connsiteX56" fmla="*/ 885825 w 1267032"/>
              <a:gd name="connsiteY56" fmla="*/ 83721 h 1588671"/>
              <a:gd name="connsiteX57" fmla="*/ 942975 w 1267032"/>
              <a:gd name="connsiteY57" fmla="*/ 64671 h 1588671"/>
              <a:gd name="connsiteX58" fmla="*/ 971550 w 1267032"/>
              <a:gd name="connsiteY58" fmla="*/ 55146 h 1588671"/>
              <a:gd name="connsiteX59" fmla="*/ 1028700 w 1267032"/>
              <a:gd name="connsiteY59" fmla="*/ 26571 h 1588671"/>
              <a:gd name="connsiteX0" fmla="*/ 1028700 w 1267994"/>
              <a:gd name="connsiteY0" fmla="*/ 26571 h 1588671"/>
              <a:gd name="connsiteX1" fmla="*/ 1076325 w 1267994"/>
              <a:gd name="connsiteY1" fmla="*/ 7521 h 1588671"/>
              <a:gd name="connsiteX2" fmla="*/ 1133475 w 1267994"/>
              <a:gd name="connsiteY2" fmla="*/ 159921 h 1588671"/>
              <a:gd name="connsiteX3" fmla="*/ 1190625 w 1267994"/>
              <a:gd name="connsiteY3" fmla="*/ 340896 h 1588671"/>
              <a:gd name="connsiteX4" fmla="*/ 1228725 w 1267994"/>
              <a:gd name="connsiteY4" fmla="*/ 464721 h 1588671"/>
              <a:gd name="connsiteX5" fmla="*/ 1266825 w 1267994"/>
              <a:gd name="connsiteY5" fmla="*/ 750471 h 1588671"/>
              <a:gd name="connsiteX6" fmla="*/ 1257300 w 1267994"/>
              <a:gd name="connsiteY6" fmla="*/ 893346 h 1588671"/>
              <a:gd name="connsiteX7" fmla="*/ 1247775 w 1267994"/>
              <a:gd name="connsiteY7" fmla="*/ 1150521 h 1588671"/>
              <a:gd name="connsiteX8" fmla="*/ 1223962 w 1267994"/>
              <a:gd name="connsiteY8" fmla="*/ 1274346 h 1588671"/>
              <a:gd name="connsiteX9" fmla="*/ 1200150 w 1267994"/>
              <a:gd name="connsiteY9" fmla="*/ 1464846 h 1588671"/>
              <a:gd name="connsiteX10" fmla="*/ 1181100 w 1267994"/>
              <a:gd name="connsiteY10" fmla="*/ 1560096 h 1588671"/>
              <a:gd name="connsiteX11" fmla="*/ 1152525 w 1267994"/>
              <a:gd name="connsiteY11" fmla="*/ 1569621 h 1588671"/>
              <a:gd name="connsiteX12" fmla="*/ 1085850 w 1267994"/>
              <a:gd name="connsiteY12" fmla="*/ 1588671 h 1588671"/>
              <a:gd name="connsiteX13" fmla="*/ 971550 w 1267994"/>
              <a:gd name="connsiteY13" fmla="*/ 1560096 h 1588671"/>
              <a:gd name="connsiteX14" fmla="*/ 942975 w 1267994"/>
              <a:gd name="connsiteY14" fmla="*/ 1550571 h 1588671"/>
              <a:gd name="connsiteX15" fmla="*/ 914400 w 1267994"/>
              <a:gd name="connsiteY15" fmla="*/ 1541046 h 1588671"/>
              <a:gd name="connsiteX16" fmla="*/ 885825 w 1267994"/>
              <a:gd name="connsiteY16" fmla="*/ 1521996 h 1588671"/>
              <a:gd name="connsiteX17" fmla="*/ 790575 w 1267994"/>
              <a:gd name="connsiteY17" fmla="*/ 1474371 h 1588671"/>
              <a:gd name="connsiteX18" fmla="*/ 762000 w 1267994"/>
              <a:gd name="connsiteY18" fmla="*/ 1464846 h 1588671"/>
              <a:gd name="connsiteX19" fmla="*/ 733425 w 1267994"/>
              <a:gd name="connsiteY19" fmla="*/ 1445796 h 1588671"/>
              <a:gd name="connsiteX20" fmla="*/ 685800 w 1267994"/>
              <a:gd name="connsiteY20" fmla="*/ 1436271 h 1588671"/>
              <a:gd name="connsiteX21" fmla="*/ 619125 w 1267994"/>
              <a:gd name="connsiteY21" fmla="*/ 1398171 h 1588671"/>
              <a:gd name="connsiteX22" fmla="*/ 561975 w 1267994"/>
              <a:gd name="connsiteY22" fmla="*/ 1383883 h 1588671"/>
              <a:gd name="connsiteX23" fmla="*/ 466725 w 1267994"/>
              <a:gd name="connsiteY23" fmla="*/ 1331496 h 1588671"/>
              <a:gd name="connsiteX24" fmla="*/ 438150 w 1267994"/>
              <a:gd name="connsiteY24" fmla="*/ 1312446 h 1588671"/>
              <a:gd name="connsiteX25" fmla="*/ 371475 w 1267994"/>
              <a:gd name="connsiteY25" fmla="*/ 1293396 h 1588671"/>
              <a:gd name="connsiteX26" fmla="*/ 342900 w 1267994"/>
              <a:gd name="connsiteY26" fmla="*/ 1274346 h 1588671"/>
              <a:gd name="connsiteX27" fmla="*/ 285750 w 1267994"/>
              <a:gd name="connsiteY27" fmla="*/ 1255296 h 1588671"/>
              <a:gd name="connsiteX28" fmla="*/ 228600 w 1267994"/>
              <a:gd name="connsiteY28" fmla="*/ 1226721 h 1588671"/>
              <a:gd name="connsiteX29" fmla="*/ 200025 w 1267994"/>
              <a:gd name="connsiteY29" fmla="*/ 1207671 h 1588671"/>
              <a:gd name="connsiteX30" fmla="*/ 104775 w 1267994"/>
              <a:gd name="connsiteY30" fmla="*/ 1188621 h 1588671"/>
              <a:gd name="connsiteX31" fmla="*/ 47625 w 1267994"/>
              <a:gd name="connsiteY31" fmla="*/ 1160046 h 1588671"/>
              <a:gd name="connsiteX32" fmla="*/ 19050 w 1267994"/>
              <a:gd name="connsiteY32" fmla="*/ 1140996 h 1588671"/>
              <a:gd name="connsiteX33" fmla="*/ 0 w 1267994"/>
              <a:gd name="connsiteY33" fmla="*/ 1112421 h 1588671"/>
              <a:gd name="connsiteX34" fmla="*/ 47625 w 1267994"/>
              <a:gd name="connsiteY34" fmla="*/ 1026696 h 1588671"/>
              <a:gd name="connsiteX35" fmla="*/ 66675 w 1267994"/>
              <a:gd name="connsiteY35" fmla="*/ 969546 h 1588671"/>
              <a:gd name="connsiteX36" fmla="*/ 85725 w 1267994"/>
              <a:gd name="connsiteY36" fmla="*/ 864771 h 1588671"/>
              <a:gd name="connsiteX37" fmla="*/ 123825 w 1267994"/>
              <a:gd name="connsiteY37" fmla="*/ 807621 h 1588671"/>
              <a:gd name="connsiteX38" fmla="*/ 161925 w 1267994"/>
              <a:gd name="connsiteY38" fmla="*/ 750471 h 1588671"/>
              <a:gd name="connsiteX39" fmla="*/ 180975 w 1267994"/>
              <a:gd name="connsiteY39" fmla="*/ 721896 h 1588671"/>
              <a:gd name="connsiteX40" fmla="*/ 228600 w 1267994"/>
              <a:gd name="connsiteY40" fmla="*/ 636171 h 1588671"/>
              <a:gd name="connsiteX41" fmla="*/ 238125 w 1267994"/>
              <a:gd name="connsiteY41" fmla="*/ 607596 h 1588671"/>
              <a:gd name="connsiteX42" fmla="*/ 209550 w 1267994"/>
              <a:gd name="connsiteY42" fmla="*/ 502821 h 1588671"/>
              <a:gd name="connsiteX43" fmla="*/ 200025 w 1267994"/>
              <a:gd name="connsiteY43" fmla="*/ 474246 h 1588671"/>
              <a:gd name="connsiteX44" fmla="*/ 190500 w 1267994"/>
              <a:gd name="connsiteY44" fmla="*/ 359946 h 1588671"/>
              <a:gd name="connsiteX45" fmla="*/ 171450 w 1267994"/>
              <a:gd name="connsiteY45" fmla="*/ 302796 h 1588671"/>
              <a:gd name="connsiteX46" fmla="*/ 161925 w 1267994"/>
              <a:gd name="connsiteY46" fmla="*/ 274221 h 1588671"/>
              <a:gd name="connsiteX47" fmla="*/ 171450 w 1267994"/>
              <a:gd name="connsiteY47" fmla="*/ 236121 h 1588671"/>
              <a:gd name="connsiteX48" fmla="*/ 266700 w 1267994"/>
              <a:gd name="connsiteY48" fmla="*/ 188496 h 1588671"/>
              <a:gd name="connsiteX49" fmla="*/ 323850 w 1267994"/>
              <a:gd name="connsiteY49" fmla="*/ 178971 h 1588671"/>
              <a:gd name="connsiteX50" fmla="*/ 352425 w 1267994"/>
              <a:gd name="connsiteY50" fmla="*/ 169446 h 1588671"/>
              <a:gd name="connsiteX51" fmla="*/ 447675 w 1267994"/>
              <a:gd name="connsiteY51" fmla="*/ 140871 h 1588671"/>
              <a:gd name="connsiteX52" fmla="*/ 476250 w 1267994"/>
              <a:gd name="connsiteY52" fmla="*/ 131346 h 1588671"/>
              <a:gd name="connsiteX53" fmla="*/ 633412 w 1267994"/>
              <a:gd name="connsiteY53" fmla="*/ 102771 h 1588671"/>
              <a:gd name="connsiteX54" fmla="*/ 752475 w 1267994"/>
              <a:gd name="connsiteY54" fmla="*/ 83721 h 1588671"/>
              <a:gd name="connsiteX55" fmla="*/ 885825 w 1267994"/>
              <a:gd name="connsiteY55" fmla="*/ 83721 h 1588671"/>
              <a:gd name="connsiteX56" fmla="*/ 942975 w 1267994"/>
              <a:gd name="connsiteY56" fmla="*/ 64671 h 1588671"/>
              <a:gd name="connsiteX57" fmla="*/ 971550 w 1267994"/>
              <a:gd name="connsiteY57" fmla="*/ 55146 h 1588671"/>
              <a:gd name="connsiteX58" fmla="*/ 1028700 w 1267994"/>
              <a:gd name="connsiteY58" fmla="*/ 26571 h 1588671"/>
              <a:gd name="connsiteX0" fmla="*/ 1028700 w 1267258"/>
              <a:gd name="connsiteY0" fmla="*/ 26571 h 1588671"/>
              <a:gd name="connsiteX1" fmla="*/ 1076325 w 1267258"/>
              <a:gd name="connsiteY1" fmla="*/ 7521 h 1588671"/>
              <a:gd name="connsiteX2" fmla="*/ 1133475 w 1267258"/>
              <a:gd name="connsiteY2" fmla="*/ 159921 h 1588671"/>
              <a:gd name="connsiteX3" fmla="*/ 1190625 w 1267258"/>
              <a:gd name="connsiteY3" fmla="*/ 340896 h 1588671"/>
              <a:gd name="connsiteX4" fmla="*/ 1228725 w 1267258"/>
              <a:gd name="connsiteY4" fmla="*/ 464721 h 1588671"/>
              <a:gd name="connsiteX5" fmla="*/ 1266825 w 1267258"/>
              <a:gd name="connsiteY5" fmla="*/ 750471 h 1588671"/>
              <a:gd name="connsiteX6" fmla="*/ 1247775 w 1267258"/>
              <a:gd name="connsiteY6" fmla="*/ 1150521 h 1588671"/>
              <a:gd name="connsiteX7" fmla="*/ 1223962 w 1267258"/>
              <a:gd name="connsiteY7" fmla="*/ 1274346 h 1588671"/>
              <a:gd name="connsiteX8" fmla="*/ 1200150 w 1267258"/>
              <a:gd name="connsiteY8" fmla="*/ 1464846 h 1588671"/>
              <a:gd name="connsiteX9" fmla="*/ 1181100 w 1267258"/>
              <a:gd name="connsiteY9" fmla="*/ 1560096 h 1588671"/>
              <a:gd name="connsiteX10" fmla="*/ 1152525 w 1267258"/>
              <a:gd name="connsiteY10" fmla="*/ 1569621 h 1588671"/>
              <a:gd name="connsiteX11" fmla="*/ 1085850 w 1267258"/>
              <a:gd name="connsiteY11" fmla="*/ 1588671 h 1588671"/>
              <a:gd name="connsiteX12" fmla="*/ 971550 w 1267258"/>
              <a:gd name="connsiteY12" fmla="*/ 1560096 h 1588671"/>
              <a:gd name="connsiteX13" fmla="*/ 942975 w 1267258"/>
              <a:gd name="connsiteY13" fmla="*/ 1550571 h 1588671"/>
              <a:gd name="connsiteX14" fmla="*/ 914400 w 1267258"/>
              <a:gd name="connsiteY14" fmla="*/ 1541046 h 1588671"/>
              <a:gd name="connsiteX15" fmla="*/ 885825 w 1267258"/>
              <a:gd name="connsiteY15" fmla="*/ 1521996 h 1588671"/>
              <a:gd name="connsiteX16" fmla="*/ 790575 w 1267258"/>
              <a:gd name="connsiteY16" fmla="*/ 1474371 h 1588671"/>
              <a:gd name="connsiteX17" fmla="*/ 762000 w 1267258"/>
              <a:gd name="connsiteY17" fmla="*/ 1464846 h 1588671"/>
              <a:gd name="connsiteX18" fmla="*/ 733425 w 1267258"/>
              <a:gd name="connsiteY18" fmla="*/ 1445796 h 1588671"/>
              <a:gd name="connsiteX19" fmla="*/ 685800 w 1267258"/>
              <a:gd name="connsiteY19" fmla="*/ 1436271 h 1588671"/>
              <a:gd name="connsiteX20" fmla="*/ 619125 w 1267258"/>
              <a:gd name="connsiteY20" fmla="*/ 1398171 h 1588671"/>
              <a:gd name="connsiteX21" fmla="*/ 561975 w 1267258"/>
              <a:gd name="connsiteY21" fmla="*/ 1383883 h 1588671"/>
              <a:gd name="connsiteX22" fmla="*/ 466725 w 1267258"/>
              <a:gd name="connsiteY22" fmla="*/ 1331496 h 1588671"/>
              <a:gd name="connsiteX23" fmla="*/ 438150 w 1267258"/>
              <a:gd name="connsiteY23" fmla="*/ 1312446 h 1588671"/>
              <a:gd name="connsiteX24" fmla="*/ 371475 w 1267258"/>
              <a:gd name="connsiteY24" fmla="*/ 1293396 h 1588671"/>
              <a:gd name="connsiteX25" fmla="*/ 342900 w 1267258"/>
              <a:gd name="connsiteY25" fmla="*/ 1274346 h 1588671"/>
              <a:gd name="connsiteX26" fmla="*/ 285750 w 1267258"/>
              <a:gd name="connsiteY26" fmla="*/ 1255296 h 1588671"/>
              <a:gd name="connsiteX27" fmla="*/ 228600 w 1267258"/>
              <a:gd name="connsiteY27" fmla="*/ 1226721 h 1588671"/>
              <a:gd name="connsiteX28" fmla="*/ 200025 w 1267258"/>
              <a:gd name="connsiteY28" fmla="*/ 1207671 h 1588671"/>
              <a:gd name="connsiteX29" fmla="*/ 104775 w 1267258"/>
              <a:gd name="connsiteY29" fmla="*/ 1188621 h 1588671"/>
              <a:gd name="connsiteX30" fmla="*/ 47625 w 1267258"/>
              <a:gd name="connsiteY30" fmla="*/ 1160046 h 1588671"/>
              <a:gd name="connsiteX31" fmla="*/ 19050 w 1267258"/>
              <a:gd name="connsiteY31" fmla="*/ 1140996 h 1588671"/>
              <a:gd name="connsiteX32" fmla="*/ 0 w 1267258"/>
              <a:gd name="connsiteY32" fmla="*/ 1112421 h 1588671"/>
              <a:gd name="connsiteX33" fmla="*/ 47625 w 1267258"/>
              <a:gd name="connsiteY33" fmla="*/ 1026696 h 1588671"/>
              <a:gd name="connsiteX34" fmla="*/ 66675 w 1267258"/>
              <a:gd name="connsiteY34" fmla="*/ 969546 h 1588671"/>
              <a:gd name="connsiteX35" fmla="*/ 85725 w 1267258"/>
              <a:gd name="connsiteY35" fmla="*/ 864771 h 1588671"/>
              <a:gd name="connsiteX36" fmla="*/ 123825 w 1267258"/>
              <a:gd name="connsiteY36" fmla="*/ 807621 h 1588671"/>
              <a:gd name="connsiteX37" fmla="*/ 161925 w 1267258"/>
              <a:gd name="connsiteY37" fmla="*/ 750471 h 1588671"/>
              <a:gd name="connsiteX38" fmla="*/ 180975 w 1267258"/>
              <a:gd name="connsiteY38" fmla="*/ 721896 h 1588671"/>
              <a:gd name="connsiteX39" fmla="*/ 228600 w 1267258"/>
              <a:gd name="connsiteY39" fmla="*/ 636171 h 1588671"/>
              <a:gd name="connsiteX40" fmla="*/ 238125 w 1267258"/>
              <a:gd name="connsiteY40" fmla="*/ 607596 h 1588671"/>
              <a:gd name="connsiteX41" fmla="*/ 209550 w 1267258"/>
              <a:gd name="connsiteY41" fmla="*/ 502821 h 1588671"/>
              <a:gd name="connsiteX42" fmla="*/ 200025 w 1267258"/>
              <a:gd name="connsiteY42" fmla="*/ 474246 h 1588671"/>
              <a:gd name="connsiteX43" fmla="*/ 190500 w 1267258"/>
              <a:gd name="connsiteY43" fmla="*/ 359946 h 1588671"/>
              <a:gd name="connsiteX44" fmla="*/ 171450 w 1267258"/>
              <a:gd name="connsiteY44" fmla="*/ 302796 h 1588671"/>
              <a:gd name="connsiteX45" fmla="*/ 161925 w 1267258"/>
              <a:gd name="connsiteY45" fmla="*/ 274221 h 1588671"/>
              <a:gd name="connsiteX46" fmla="*/ 171450 w 1267258"/>
              <a:gd name="connsiteY46" fmla="*/ 236121 h 1588671"/>
              <a:gd name="connsiteX47" fmla="*/ 266700 w 1267258"/>
              <a:gd name="connsiteY47" fmla="*/ 188496 h 1588671"/>
              <a:gd name="connsiteX48" fmla="*/ 323850 w 1267258"/>
              <a:gd name="connsiteY48" fmla="*/ 178971 h 1588671"/>
              <a:gd name="connsiteX49" fmla="*/ 352425 w 1267258"/>
              <a:gd name="connsiteY49" fmla="*/ 169446 h 1588671"/>
              <a:gd name="connsiteX50" fmla="*/ 447675 w 1267258"/>
              <a:gd name="connsiteY50" fmla="*/ 140871 h 1588671"/>
              <a:gd name="connsiteX51" fmla="*/ 476250 w 1267258"/>
              <a:gd name="connsiteY51" fmla="*/ 131346 h 1588671"/>
              <a:gd name="connsiteX52" fmla="*/ 633412 w 1267258"/>
              <a:gd name="connsiteY52" fmla="*/ 102771 h 1588671"/>
              <a:gd name="connsiteX53" fmla="*/ 752475 w 1267258"/>
              <a:gd name="connsiteY53" fmla="*/ 83721 h 1588671"/>
              <a:gd name="connsiteX54" fmla="*/ 885825 w 1267258"/>
              <a:gd name="connsiteY54" fmla="*/ 83721 h 1588671"/>
              <a:gd name="connsiteX55" fmla="*/ 942975 w 1267258"/>
              <a:gd name="connsiteY55" fmla="*/ 64671 h 1588671"/>
              <a:gd name="connsiteX56" fmla="*/ 971550 w 1267258"/>
              <a:gd name="connsiteY56" fmla="*/ 55146 h 1588671"/>
              <a:gd name="connsiteX57" fmla="*/ 1028700 w 1267258"/>
              <a:gd name="connsiteY57" fmla="*/ 26571 h 1588671"/>
              <a:gd name="connsiteX0" fmla="*/ 1028700 w 1267375"/>
              <a:gd name="connsiteY0" fmla="*/ 26571 h 1588671"/>
              <a:gd name="connsiteX1" fmla="*/ 1076325 w 1267375"/>
              <a:gd name="connsiteY1" fmla="*/ 7521 h 1588671"/>
              <a:gd name="connsiteX2" fmla="*/ 1133475 w 1267375"/>
              <a:gd name="connsiteY2" fmla="*/ 159921 h 1588671"/>
              <a:gd name="connsiteX3" fmla="*/ 1190625 w 1267375"/>
              <a:gd name="connsiteY3" fmla="*/ 340896 h 1588671"/>
              <a:gd name="connsiteX4" fmla="*/ 1228725 w 1267375"/>
              <a:gd name="connsiteY4" fmla="*/ 464721 h 1588671"/>
              <a:gd name="connsiteX5" fmla="*/ 1266825 w 1267375"/>
              <a:gd name="connsiteY5" fmla="*/ 750471 h 1588671"/>
              <a:gd name="connsiteX6" fmla="*/ 1247775 w 1267375"/>
              <a:gd name="connsiteY6" fmla="*/ 1150521 h 1588671"/>
              <a:gd name="connsiteX7" fmla="*/ 1200150 w 1267375"/>
              <a:gd name="connsiteY7" fmla="*/ 1464846 h 1588671"/>
              <a:gd name="connsiteX8" fmla="*/ 1181100 w 1267375"/>
              <a:gd name="connsiteY8" fmla="*/ 1560096 h 1588671"/>
              <a:gd name="connsiteX9" fmla="*/ 1152525 w 1267375"/>
              <a:gd name="connsiteY9" fmla="*/ 1569621 h 1588671"/>
              <a:gd name="connsiteX10" fmla="*/ 1085850 w 1267375"/>
              <a:gd name="connsiteY10" fmla="*/ 1588671 h 1588671"/>
              <a:gd name="connsiteX11" fmla="*/ 971550 w 1267375"/>
              <a:gd name="connsiteY11" fmla="*/ 1560096 h 1588671"/>
              <a:gd name="connsiteX12" fmla="*/ 942975 w 1267375"/>
              <a:gd name="connsiteY12" fmla="*/ 1550571 h 1588671"/>
              <a:gd name="connsiteX13" fmla="*/ 914400 w 1267375"/>
              <a:gd name="connsiteY13" fmla="*/ 1541046 h 1588671"/>
              <a:gd name="connsiteX14" fmla="*/ 885825 w 1267375"/>
              <a:gd name="connsiteY14" fmla="*/ 1521996 h 1588671"/>
              <a:gd name="connsiteX15" fmla="*/ 790575 w 1267375"/>
              <a:gd name="connsiteY15" fmla="*/ 1474371 h 1588671"/>
              <a:gd name="connsiteX16" fmla="*/ 762000 w 1267375"/>
              <a:gd name="connsiteY16" fmla="*/ 1464846 h 1588671"/>
              <a:gd name="connsiteX17" fmla="*/ 733425 w 1267375"/>
              <a:gd name="connsiteY17" fmla="*/ 1445796 h 1588671"/>
              <a:gd name="connsiteX18" fmla="*/ 685800 w 1267375"/>
              <a:gd name="connsiteY18" fmla="*/ 1436271 h 1588671"/>
              <a:gd name="connsiteX19" fmla="*/ 619125 w 1267375"/>
              <a:gd name="connsiteY19" fmla="*/ 1398171 h 1588671"/>
              <a:gd name="connsiteX20" fmla="*/ 561975 w 1267375"/>
              <a:gd name="connsiteY20" fmla="*/ 1383883 h 1588671"/>
              <a:gd name="connsiteX21" fmla="*/ 466725 w 1267375"/>
              <a:gd name="connsiteY21" fmla="*/ 1331496 h 1588671"/>
              <a:gd name="connsiteX22" fmla="*/ 438150 w 1267375"/>
              <a:gd name="connsiteY22" fmla="*/ 1312446 h 1588671"/>
              <a:gd name="connsiteX23" fmla="*/ 371475 w 1267375"/>
              <a:gd name="connsiteY23" fmla="*/ 1293396 h 1588671"/>
              <a:gd name="connsiteX24" fmla="*/ 342900 w 1267375"/>
              <a:gd name="connsiteY24" fmla="*/ 1274346 h 1588671"/>
              <a:gd name="connsiteX25" fmla="*/ 285750 w 1267375"/>
              <a:gd name="connsiteY25" fmla="*/ 1255296 h 1588671"/>
              <a:gd name="connsiteX26" fmla="*/ 228600 w 1267375"/>
              <a:gd name="connsiteY26" fmla="*/ 1226721 h 1588671"/>
              <a:gd name="connsiteX27" fmla="*/ 200025 w 1267375"/>
              <a:gd name="connsiteY27" fmla="*/ 1207671 h 1588671"/>
              <a:gd name="connsiteX28" fmla="*/ 104775 w 1267375"/>
              <a:gd name="connsiteY28" fmla="*/ 1188621 h 1588671"/>
              <a:gd name="connsiteX29" fmla="*/ 47625 w 1267375"/>
              <a:gd name="connsiteY29" fmla="*/ 1160046 h 1588671"/>
              <a:gd name="connsiteX30" fmla="*/ 19050 w 1267375"/>
              <a:gd name="connsiteY30" fmla="*/ 1140996 h 1588671"/>
              <a:gd name="connsiteX31" fmla="*/ 0 w 1267375"/>
              <a:gd name="connsiteY31" fmla="*/ 1112421 h 1588671"/>
              <a:gd name="connsiteX32" fmla="*/ 47625 w 1267375"/>
              <a:gd name="connsiteY32" fmla="*/ 1026696 h 1588671"/>
              <a:gd name="connsiteX33" fmla="*/ 66675 w 1267375"/>
              <a:gd name="connsiteY33" fmla="*/ 969546 h 1588671"/>
              <a:gd name="connsiteX34" fmla="*/ 85725 w 1267375"/>
              <a:gd name="connsiteY34" fmla="*/ 864771 h 1588671"/>
              <a:gd name="connsiteX35" fmla="*/ 123825 w 1267375"/>
              <a:gd name="connsiteY35" fmla="*/ 807621 h 1588671"/>
              <a:gd name="connsiteX36" fmla="*/ 161925 w 1267375"/>
              <a:gd name="connsiteY36" fmla="*/ 750471 h 1588671"/>
              <a:gd name="connsiteX37" fmla="*/ 180975 w 1267375"/>
              <a:gd name="connsiteY37" fmla="*/ 721896 h 1588671"/>
              <a:gd name="connsiteX38" fmla="*/ 228600 w 1267375"/>
              <a:gd name="connsiteY38" fmla="*/ 636171 h 1588671"/>
              <a:gd name="connsiteX39" fmla="*/ 238125 w 1267375"/>
              <a:gd name="connsiteY39" fmla="*/ 607596 h 1588671"/>
              <a:gd name="connsiteX40" fmla="*/ 209550 w 1267375"/>
              <a:gd name="connsiteY40" fmla="*/ 502821 h 1588671"/>
              <a:gd name="connsiteX41" fmla="*/ 200025 w 1267375"/>
              <a:gd name="connsiteY41" fmla="*/ 474246 h 1588671"/>
              <a:gd name="connsiteX42" fmla="*/ 190500 w 1267375"/>
              <a:gd name="connsiteY42" fmla="*/ 359946 h 1588671"/>
              <a:gd name="connsiteX43" fmla="*/ 171450 w 1267375"/>
              <a:gd name="connsiteY43" fmla="*/ 302796 h 1588671"/>
              <a:gd name="connsiteX44" fmla="*/ 161925 w 1267375"/>
              <a:gd name="connsiteY44" fmla="*/ 274221 h 1588671"/>
              <a:gd name="connsiteX45" fmla="*/ 171450 w 1267375"/>
              <a:gd name="connsiteY45" fmla="*/ 236121 h 1588671"/>
              <a:gd name="connsiteX46" fmla="*/ 266700 w 1267375"/>
              <a:gd name="connsiteY46" fmla="*/ 188496 h 1588671"/>
              <a:gd name="connsiteX47" fmla="*/ 323850 w 1267375"/>
              <a:gd name="connsiteY47" fmla="*/ 178971 h 1588671"/>
              <a:gd name="connsiteX48" fmla="*/ 352425 w 1267375"/>
              <a:gd name="connsiteY48" fmla="*/ 169446 h 1588671"/>
              <a:gd name="connsiteX49" fmla="*/ 447675 w 1267375"/>
              <a:gd name="connsiteY49" fmla="*/ 140871 h 1588671"/>
              <a:gd name="connsiteX50" fmla="*/ 476250 w 1267375"/>
              <a:gd name="connsiteY50" fmla="*/ 131346 h 1588671"/>
              <a:gd name="connsiteX51" fmla="*/ 633412 w 1267375"/>
              <a:gd name="connsiteY51" fmla="*/ 102771 h 1588671"/>
              <a:gd name="connsiteX52" fmla="*/ 752475 w 1267375"/>
              <a:gd name="connsiteY52" fmla="*/ 83721 h 1588671"/>
              <a:gd name="connsiteX53" fmla="*/ 885825 w 1267375"/>
              <a:gd name="connsiteY53" fmla="*/ 83721 h 1588671"/>
              <a:gd name="connsiteX54" fmla="*/ 942975 w 1267375"/>
              <a:gd name="connsiteY54" fmla="*/ 64671 h 1588671"/>
              <a:gd name="connsiteX55" fmla="*/ 971550 w 1267375"/>
              <a:gd name="connsiteY55" fmla="*/ 55146 h 1588671"/>
              <a:gd name="connsiteX56" fmla="*/ 1028700 w 1267375"/>
              <a:gd name="connsiteY56" fmla="*/ 26571 h 1588671"/>
              <a:gd name="connsiteX0" fmla="*/ 971550 w 1267375"/>
              <a:gd name="connsiteY0" fmla="*/ 50998 h 1584523"/>
              <a:gd name="connsiteX1" fmla="*/ 1076325 w 1267375"/>
              <a:gd name="connsiteY1" fmla="*/ 3373 h 1584523"/>
              <a:gd name="connsiteX2" fmla="*/ 1133475 w 1267375"/>
              <a:gd name="connsiteY2" fmla="*/ 155773 h 1584523"/>
              <a:gd name="connsiteX3" fmla="*/ 1190625 w 1267375"/>
              <a:gd name="connsiteY3" fmla="*/ 336748 h 1584523"/>
              <a:gd name="connsiteX4" fmla="*/ 1228725 w 1267375"/>
              <a:gd name="connsiteY4" fmla="*/ 460573 h 1584523"/>
              <a:gd name="connsiteX5" fmla="*/ 1266825 w 1267375"/>
              <a:gd name="connsiteY5" fmla="*/ 746323 h 1584523"/>
              <a:gd name="connsiteX6" fmla="*/ 1247775 w 1267375"/>
              <a:gd name="connsiteY6" fmla="*/ 1146373 h 1584523"/>
              <a:gd name="connsiteX7" fmla="*/ 1200150 w 1267375"/>
              <a:gd name="connsiteY7" fmla="*/ 1460698 h 1584523"/>
              <a:gd name="connsiteX8" fmla="*/ 1181100 w 1267375"/>
              <a:gd name="connsiteY8" fmla="*/ 1555948 h 1584523"/>
              <a:gd name="connsiteX9" fmla="*/ 1152525 w 1267375"/>
              <a:gd name="connsiteY9" fmla="*/ 1565473 h 1584523"/>
              <a:gd name="connsiteX10" fmla="*/ 1085850 w 1267375"/>
              <a:gd name="connsiteY10" fmla="*/ 1584523 h 1584523"/>
              <a:gd name="connsiteX11" fmla="*/ 971550 w 1267375"/>
              <a:gd name="connsiteY11" fmla="*/ 1555948 h 1584523"/>
              <a:gd name="connsiteX12" fmla="*/ 942975 w 1267375"/>
              <a:gd name="connsiteY12" fmla="*/ 1546423 h 1584523"/>
              <a:gd name="connsiteX13" fmla="*/ 914400 w 1267375"/>
              <a:gd name="connsiteY13" fmla="*/ 1536898 h 1584523"/>
              <a:gd name="connsiteX14" fmla="*/ 885825 w 1267375"/>
              <a:gd name="connsiteY14" fmla="*/ 1517848 h 1584523"/>
              <a:gd name="connsiteX15" fmla="*/ 790575 w 1267375"/>
              <a:gd name="connsiteY15" fmla="*/ 1470223 h 1584523"/>
              <a:gd name="connsiteX16" fmla="*/ 762000 w 1267375"/>
              <a:gd name="connsiteY16" fmla="*/ 1460698 h 1584523"/>
              <a:gd name="connsiteX17" fmla="*/ 733425 w 1267375"/>
              <a:gd name="connsiteY17" fmla="*/ 1441648 h 1584523"/>
              <a:gd name="connsiteX18" fmla="*/ 685800 w 1267375"/>
              <a:gd name="connsiteY18" fmla="*/ 1432123 h 1584523"/>
              <a:gd name="connsiteX19" fmla="*/ 619125 w 1267375"/>
              <a:gd name="connsiteY19" fmla="*/ 1394023 h 1584523"/>
              <a:gd name="connsiteX20" fmla="*/ 561975 w 1267375"/>
              <a:gd name="connsiteY20" fmla="*/ 1379735 h 1584523"/>
              <a:gd name="connsiteX21" fmla="*/ 466725 w 1267375"/>
              <a:gd name="connsiteY21" fmla="*/ 1327348 h 1584523"/>
              <a:gd name="connsiteX22" fmla="*/ 438150 w 1267375"/>
              <a:gd name="connsiteY22" fmla="*/ 1308298 h 1584523"/>
              <a:gd name="connsiteX23" fmla="*/ 371475 w 1267375"/>
              <a:gd name="connsiteY23" fmla="*/ 1289248 h 1584523"/>
              <a:gd name="connsiteX24" fmla="*/ 342900 w 1267375"/>
              <a:gd name="connsiteY24" fmla="*/ 1270198 h 1584523"/>
              <a:gd name="connsiteX25" fmla="*/ 285750 w 1267375"/>
              <a:gd name="connsiteY25" fmla="*/ 1251148 h 1584523"/>
              <a:gd name="connsiteX26" fmla="*/ 228600 w 1267375"/>
              <a:gd name="connsiteY26" fmla="*/ 1222573 h 1584523"/>
              <a:gd name="connsiteX27" fmla="*/ 200025 w 1267375"/>
              <a:gd name="connsiteY27" fmla="*/ 1203523 h 1584523"/>
              <a:gd name="connsiteX28" fmla="*/ 104775 w 1267375"/>
              <a:gd name="connsiteY28" fmla="*/ 1184473 h 1584523"/>
              <a:gd name="connsiteX29" fmla="*/ 47625 w 1267375"/>
              <a:gd name="connsiteY29" fmla="*/ 1155898 h 1584523"/>
              <a:gd name="connsiteX30" fmla="*/ 19050 w 1267375"/>
              <a:gd name="connsiteY30" fmla="*/ 1136848 h 1584523"/>
              <a:gd name="connsiteX31" fmla="*/ 0 w 1267375"/>
              <a:gd name="connsiteY31" fmla="*/ 1108273 h 1584523"/>
              <a:gd name="connsiteX32" fmla="*/ 47625 w 1267375"/>
              <a:gd name="connsiteY32" fmla="*/ 1022548 h 1584523"/>
              <a:gd name="connsiteX33" fmla="*/ 66675 w 1267375"/>
              <a:gd name="connsiteY33" fmla="*/ 965398 h 1584523"/>
              <a:gd name="connsiteX34" fmla="*/ 85725 w 1267375"/>
              <a:gd name="connsiteY34" fmla="*/ 860623 h 1584523"/>
              <a:gd name="connsiteX35" fmla="*/ 123825 w 1267375"/>
              <a:gd name="connsiteY35" fmla="*/ 803473 h 1584523"/>
              <a:gd name="connsiteX36" fmla="*/ 161925 w 1267375"/>
              <a:gd name="connsiteY36" fmla="*/ 746323 h 1584523"/>
              <a:gd name="connsiteX37" fmla="*/ 180975 w 1267375"/>
              <a:gd name="connsiteY37" fmla="*/ 717748 h 1584523"/>
              <a:gd name="connsiteX38" fmla="*/ 228600 w 1267375"/>
              <a:gd name="connsiteY38" fmla="*/ 632023 h 1584523"/>
              <a:gd name="connsiteX39" fmla="*/ 238125 w 1267375"/>
              <a:gd name="connsiteY39" fmla="*/ 603448 h 1584523"/>
              <a:gd name="connsiteX40" fmla="*/ 209550 w 1267375"/>
              <a:gd name="connsiteY40" fmla="*/ 498673 h 1584523"/>
              <a:gd name="connsiteX41" fmla="*/ 200025 w 1267375"/>
              <a:gd name="connsiteY41" fmla="*/ 470098 h 1584523"/>
              <a:gd name="connsiteX42" fmla="*/ 190500 w 1267375"/>
              <a:gd name="connsiteY42" fmla="*/ 355798 h 1584523"/>
              <a:gd name="connsiteX43" fmla="*/ 171450 w 1267375"/>
              <a:gd name="connsiteY43" fmla="*/ 298648 h 1584523"/>
              <a:gd name="connsiteX44" fmla="*/ 161925 w 1267375"/>
              <a:gd name="connsiteY44" fmla="*/ 270073 h 1584523"/>
              <a:gd name="connsiteX45" fmla="*/ 171450 w 1267375"/>
              <a:gd name="connsiteY45" fmla="*/ 231973 h 1584523"/>
              <a:gd name="connsiteX46" fmla="*/ 266700 w 1267375"/>
              <a:gd name="connsiteY46" fmla="*/ 184348 h 1584523"/>
              <a:gd name="connsiteX47" fmla="*/ 323850 w 1267375"/>
              <a:gd name="connsiteY47" fmla="*/ 174823 h 1584523"/>
              <a:gd name="connsiteX48" fmla="*/ 352425 w 1267375"/>
              <a:gd name="connsiteY48" fmla="*/ 165298 h 1584523"/>
              <a:gd name="connsiteX49" fmla="*/ 447675 w 1267375"/>
              <a:gd name="connsiteY49" fmla="*/ 136723 h 1584523"/>
              <a:gd name="connsiteX50" fmla="*/ 476250 w 1267375"/>
              <a:gd name="connsiteY50" fmla="*/ 127198 h 1584523"/>
              <a:gd name="connsiteX51" fmla="*/ 633412 w 1267375"/>
              <a:gd name="connsiteY51" fmla="*/ 98623 h 1584523"/>
              <a:gd name="connsiteX52" fmla="*/ 752475 w 1267375"/>
              <a:gd name="connsiteY52" fmla="*/ 79573 h 1584523"/>
              <a:gd name="connsiteX53" fmla="*/ 885825 w 1267375"/>
              <a:gd name="connsiteY53" fmla="*/ 79573 h 1584523"/>
              <a:gd name="connsiteX54" fmla="*/ 942975 w 1267375"/>
              <a:gd name="connsiteY54" fmla="*/ 60523 h 1584523"/>
              <a:gd name="connsiteX55" fmla="*/ 971550 w 1267375"/>
              <a:gd name="connsiteY55" fmla="*/ 50998 h 1584523"/>
              <a:gd name="connsiteX0" fmla="*/ 942975 w 1267375"/>
              <a:gd name="connsiteY0" fmla="*/ 59792 h 1583792"/>
              <a:gd name="connsiteX1" fmla="*/ 1076325 w 1267375"/>
              <a:gd name="connsiteY1" fmla="*/ 2642 h 1583792"/>
              <a:gd name="connsiteX2" fmla="*/ 1133475 w 1267375"/>
              <a:gd name="connsiteY2" fmla="*/ 155042 h 1583792"/>
              <a:gd name="connsiteX3" fmla="*/ 1190625 w 1267375"/>
              <a:gd name="connsiteY3" fmla="*/ 336017 h 1583792"/>
              <a:gd name="connsiteX4" fmla="*/ 1228725 w 1267375"/>
              <a:gd name="connsiteY4" fmla="*/ 459842 h 1583792"/>
              <a:gd name="connsiteX5" fmla="*/ 1266825 w 1267375"/>
              <a:gd name="connsiteY5" fmla="*/ 745592 h 1583792"/>
              <a:gd name="connsiteX6" fmla="*/ 1247775 w 1267375"/>
              <a:gd name="connsiteY6" fmla="*/ 1145642 h 1583792"/>
              <a:gd name="connsiteX7" fmla="*/ 1200150 w 1267375"/>
              <a:gd name="connsiteY7" fmla="*/ 1459967 h 1583792"/>
              <a:gd name="connsiteX8" fmla="*/ 1181100 w 1267375"/>
              <a:gd name="connsiteY8" fmla="*/ 1555217 h 1583792"/>
              <a:gd name="connsiteX9" fmla="*/ 1152525 w 1267375"/>
              <a:gd name="connsiteY9" fmla="*/ 1564742 h 1583792"/>
              <a:gd name="connsiteX10" fmla="*/ 1085850 w 1267375"/>
              <a:gd name="connsiteY10" fmla="*/ 1583792 h 1583792"/>
              <a:gd name="connsiteX11" fmla="*/ 971550 w 1267375"/>
              <a:gd name="connsiteY11" fmla="*/ 1555217 h 1583792"/>
              <a:gd name="connsiteX12" fmla="*/ 942975 w 1267375"/>
              <a:gd name="connsiteY12" fmla="*/ 1545692 h 1583792"/>
              <a:gd name="connsiteX13" fmla="*/ 914400 w 1267375"/>
              <a:gd name="connsiteY13" fmla="*/ 1536167 h 1583792"/>
              <a:gd name="connsiteX14" fmla="*/ 885825 w 1267375"/>
              <a:gd name="connsiteY14" fmla="*/ 1517117 h 1583792"/>
              <a:gd name="connsiteX15" fmla="*/ 790575 w 1267375"/>
              <a:gd name="connsiteY15" fmla="*/ 1469492 h 1583792"/>
              <a:gd name="connsiteX16" fmla="*/ 762000 w 1267375"/>
              <a:gd name="connsiteY16" fmla="*/ 1459967 h 1583792"/>
              <a:gd name="connsiteX17" fmla="*/ 733425 w 1267375"/>
              <a:gd name="connsiteY17" fmla="*/ 1440917 h 1583792"/>
              <a:gd name="connsiteX18" fmla="*/ 685800 w 1267375"/>
              <a:gd name="connsiteY18" fmla="*/ 1431392 h 1583792"/>
              <a:gd name="connsiteX19" fmla="*/ 619125 w 1267375"/>
              <a:gd name="connsiteY19" fmla="*/ 1393292 h 1583792"/>
              <a:gd name="connsiteX20" fmla="*/ 561975 w 1267375"/>
              <a:gd name="connsiteY20" fmla="*/ 1379004 h 1583792"/>
              <a:gd name="connsiteX21" fmla="*/ 466725 w 1267375"/>
              <a:gd name="connsiteY21" fmla="*/ 1326617 h 1583792"/>
              <a:gd name="connsiteX22" fmla="*/ 438150 w 1267375"/>
              <a:gd name="connsiteY22" fmla="*/ 1307567 h 1583792"/>
              <a:gd name="connsiteX23" fmla="*/ 371475 w 1267375"/>
              <a:gd name="connsiteY23" fmla="*/ 1288517 h 1583792"/>
              <a:gd name="connsiteX24" fmla="*/ 342900 w 1267375"/>
              <a:gd name="connsiteY24" fmla="*/ 1269467 h 1583792"/>
              <a:gd name="connsiteX25" fmla="*/ 285750 w 1267375"/>
              <a:gd name="connsiteY25" fmla="*/ 1250417 h 1583792"/>
              <a:gd name="connsiteX26" fmla="*/ 228600 w 1267375"/>
              <a:gd name="connsiteY26" fmla="*/ 1221842 h 1583792"/>
              <a:gd name="connsiteX27" fmla="*/ 200025 w 1267375"/>
              <a:gd name="connsiteY27" fmla="*/ 1202792 h 1583792"/>
              <a:gd name="connsiteX28" fmla="*/ 104775 w 1267375"/>
              <a:gd name="connsiteY28" fmla="*/ 1183742 h 1583792"/>
              <a:gd name="connsiteX29" fmla="*/ 47625 w 1267375"/>
              <a:gd name="connsiteY29" fmla="*/ 1155167 h 1583792"/>
              <a:gd name="connsiteX30" fmla="*/ 19050 w 1267375"/>
              <a:gd name="connsiteY30" fmla="*/ 1136117 h 1583792"/>
              <a:gd name="connsiteX31" fmla="*/ 0 w 1267375"/>
              <a:gd name="connsiteY31" fmla="*/ 1107542 h 1583792"/>
              <a:gd name="connsiteX32" fmla="*/ 47625 w 1267375"/>
              <a:gd name="connsiteY32" fmla="*/ 1021817 h 1583792"/>
              <a:gd name="connsiteX33" fmla="*/ 66675 w 1267375"/>
              <a:gd name="connsiteY33" fmla="*/ 964667 h 1583792"/>
              <a:gd name="connsiteX34" fmla="*/ 85725 w 1267375"/>
              <a:gd name="connsiteY34" fmla="*/ 859892 h 1583792"/>
              <a:gd name="connsiteX35" fmla="*/ 123825 w 1267375"/>
              <a:gd name="connsiteY35" fmla="*/ 802742 h 1583792"/>
              <a:gd name="connsiteX36" fmla="*/ 161925 w 1267375"/>
              <a:gd name="connsiteY36" fmla="*/ 745592 h 1583792"/>
              <a:gd name="connsiteX37" fmla="*/ 180975 w 1267375"/>
              <a:gd name="connsiteY37" fmla="*/ 717017 h 1583792"/>
              <a:gd name="connsiteX38" fmla="*/ 228600 w 1267375"/>
              <a:gd name="connsiteY38" fmla="*/ 631292 h 1583792"/>
              <a:gd name="connsiteX39" fmla="*/ 238125 w 1267375"/>
              <a:gd name="connsiteY39" fmla="*/ 602717 h 1583792"/>
              <a:gd name="connsiteX40" fmla="*/ 209550 w 1267375"/>
              <a:gd name="connsiteY40" fmla="*/ 497942 h 1583792"/>
              <a:gd name="connsiteX41" fmla="*/ 200025 w 1267375"/>
              <a:gd name="connsiteY41" fmla="*/ 469367 h 1583792"/>
              <a:gd name="connsiteX42" fmla="*/ 190500 w 1267375"/>
              <a:gd name="connsiteY42" fmla="*/ 355067 h 1583792"/>
              <a:gd name="connsiteX43" fmla="*/ 171450 w 1267375"/>
              <a:gd name="connsiteY43" fmla="*/ 297917 h 1583792"/>
              <a:gd name="connsiteX44" fmla="*/ 161925 w 1267375"/>
              <a:gd name="connsiteY44" fmla="*/ 269342 h 1583792"/>
              <a:gd name="connsiteX45" fmla="*/ 171450 w 1267375"/>
              <a:gd name="connsiteY45" fmla="*/ 231242 h 1583792"/>
              <a:gd name="connsiteX46" fmla="*/ 266700 w 1267375"/>
              <a:gd name="connsiteY46" fmla="*/ 183617 h 1583792"/>
              <a:gd name="connsiteX47" fmla="*/ 323850 w 1267375"/>
              <a:gd name="connsiteY47" fmla="*/ 174092 h 1583792"/>
              <a:gd name="connsiteX48" fmla="*/ 352425 w 1267375"/>
              <a:gd name="connsiteY48" fmla="*/ 164567 h 1583792"/>
              <a:gd name="connsiteX49" fmla="*/ 447675 w 1267375"/>
              <a:gd name="connsiteY49" fmla="*/ 135992 h 1583792"/>
              <a:gd name="connsiteX50" fmla="*/ 476250 w 1267375"/>
              <a:gd name="connsiteY50" fmla="*/ 126467 h 1583792"/>
              <a:gd name="connsiteX51" fmla="*/ 633412 w 1267375"/>
              <a:gd name="connsiteY51" fmla="*/ 97892 h 1583792"/>
              <a:gd name="connsiteX52" fmla="*/ 752475 w 1267375"/>
              <a:gd name="connsiteY52" fmla="*/ 78842 h 1583792"/>
              <a:gd name="connsiteX53" fmla="*/ 885825 w 1267375"/>
              <a:gd name="connsiteY53" fmla="*/ 78842 h 1583792"/>
              <a:gd name="connsiteX54" fmla="*/ 942975 w 1267375"/>
              <a:gd name="connsiteY54" fmla="*/ 59792 h 1583792"/>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95275 h 1581150"/>
              <a:gd name="connsiteX44" fmla="*/ 161925 w 1267375"/>
              <a:gd name="connsiteY44" fmla="*/ 266700 h 1581150"/>
              <a:gd name="connsiteX45" fmla="*/ 171450 w 1267375"/>
              <a:gd name="connsiteY45" fmla="*/ 228600 h 1581150"/>
              <a:gd name="connsiteX46" fmla="*/ 266700 w 1267375"/>
              <a:gd name="connsiteY46" fmla="*/ 180975 h 1581150"/>
              <a:gd name="connsiteX47" fmla="*/ 323850 w 1267375"/>
              <a:gd name="connsiteY47" fmla="*/ 171450 h 1581150"/>
              <a:gd name="connsiteX48" fmla="*/ 352425 w 1267375"/>
              <a:gd name="connsiteY48" fmla="*/ 161925 h 1581150"/>
              <a:gd name="connsiteX49" fmla="*/ 447675 w 1267375"/>
              <a:gd name="connsiteY49" fmla="*/ 133350 h 1581150"/>
              <a:gd name="connsiteX50" fmla="*/ 476250 w 1267375"/>
              <a:gd name="connsiteY50" fmla="*/ 123825 h 1581150"/>
              <a:gd name="connsiteX51" fmla="*/ 633412 w 1267375"/>
              <a:gd name="connsiteY51" fmla="*/ 95250 h 1581150"/>
              <a:gd name="connsiteX52" fmla="*/ 752475 w 1267375"/>
              <a:gd name="connsiteY52" fmla="*/ 76200 h 1581150"/>
              <a:gd name="connsiteX53" fmla="*/ 885825 w 1267375"/>
              <a:gd name="connsiteY53"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95275 h 1581150"/>
              <a:gd name="connsiteX44" fmla="*/ 161925 w 1267375"/>
              <a:gd name="connsiteY44" fmla="*/ 266700 h 1581150"/>
              <a:gd name="connsiteX45" fmla="*/ 171450 w 1267375"/>
              <a:gd name="connsiteY45" fmla="*/ 228600 h 1581150"/>
              <a:gd name="connsiteX46" fmla="*/ 266700 w 1267375"/>
              <a:gd name="connsiteY46" fmla="*/ 180975 h 1581150"/>
              <a:gd name="connsiteX47" fmla="*/ 323850 w 1267375"/>
              <a:gd name="connsiteY47" fmla="*/ 171450 h 1581150"/>
              <a:gd name="connsiteX48" fmla="*/ 352425 w 1267375"/>
              <a:gd name="connsiteY48" fmla="*/ 161925 h 1581150"/>
              <a:gd name="connsiteX49" fmla="*/ 447675 w 1267375"/>
              <a:gd name="connsiteY49" fmla="*/ 133350 h 1581150"/>
              <a:gd name="connsiteX50" fmla="*/ 476250 w 1267375"/>
              <a:gd name="connsiteY50" fmla="*/ 123825 h 1581150"/>
              <a:gd name="connsiteX51" fmla="*/ 633412 w 1267375"/>
              <a:gd name="connsiteY51" fmla="*/ 95250 h 1581150"/>
              <a:gd name="connsiteX52" fmla="*/ 885825 w 1267375"/>
              <a:gd name="connsiteY52"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95275 h 1581150"/>
              <a:gd name="connsiteX44" fmla="*/ 161925 w 1267375"/>
              <a:gd name="connsiteY44" fmla="*/ 266700 h 1581150"/>
              <a:gd name="connsiteX45" fmla="*/ 171450 w 1267375"/>
              <a:gd name="connsiteY45" fmla="*/ 228600 h 1581150"/>
              <a:gd name="connsiteX46" fmla="*/ 266700 w 1267375"/>
              <a:gd name="connsiteY46" fmla="*/ 180975 h 1581150"/>
              <a:gd name="connsiteX47" fmla="*/ 323850 w 1267375"/>
              <a:gd name="connsiteY47" fmla="*/ 171450 h 1581150"/>
              <a:gd name="connsiteX48" fmla="*/ 352425 w 1267375"/>
              <a:gd name="connsiteY48" fmla="*/ 161925 h 1581150"/>
              <a:gd name="connsiteX49" fmla="*/ 447675 w 1267375"/>
              <a:gd name="connsiteY49" fmla="*/ 133350 h 1581150"/>
              <a:gd name="connsiteX50" fmla="*/ 633412 w 1267375"/>
              <a:gd name="connsiteY50" fmla="*/ 95250 h 1581150"/>
              <a:gd name="connsiteX51" fmla="*/ 885825 w 1267375"/>
              <a:gd name="connsiteY51"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95275 h 1581150"/>
              <a:gd name="connsiteX44" fmla="*/ 161925 w 1267375"/>
              <a:gd name="connsiteY44" fmla="*/ 266700 h 1581150"/>
              <a:gd name="connsiteX45" fmla="*/ 171450 w 1267375"/>
              <a:gd name="connsiteY45" fmla="*/ 228600 h 1581150"/>
              <a:gd name="connsiteX46" fmla="*/ 266700 w 1267375"/>
              <a:gd name="connsiteY46" fmla="*/ 180975 h 1581150"/>
              <a:gd name="connsiteX47" fmla="*/ 352425 w 1267375"/>
              <a:gd name="connsiteY47" fmla="*/ 161925 h 1581150"/>
              <a:gd name="connsiteX48" fmla="*/ 447675 w 1267375"/>
              <a:gd name="connsiteY48" fmla="*/ 133350 h 1581150"/>
              <a:gd name="connsiteX49" fmla="*/ 633412 w 1267375"/>
              <a:gd name="connsiteY49" fmla="*/ 95250 h 1581150"/>
              <a:gd name="connsiteX50" fmla="*/ 885825 w 1267375"/>
              <a:gd name="connsiteY50"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95275 h 1581150"/>
              <a:gd name="connsiteX44" fmla="*/ 161925 w 1267375"/>
              <a:gd name="connsiteY44" fmla="*/ 266700 h 1581150"/>
              <a:gd name="connsiteX45" fmla="*/ 171450 w 1267375"/>
              <a:gd name="connsiteY45" fmla="*/ 228600 h 1581150"/>
              <a:gd name="connsiteX46" fmla="*/ 352425 w 1267375"/>
              <a:gd name="connsiteY46" fmla="*/ 161925 h 1581150"/>
              <a:gd name="connsiteX47" fmla="*/ 447675 w 1267375"/>
              <a:gd name="connsiteY47" fmla="*/ 133350 h 1581150"/>
              <a:gd name="connsiteX48" fmla="*/ 633412 w 1267375"/>
              <a:gd name="connsiteY48" fmla="*/ 95250 h 1581150"/>
              <a:gd name="connsiteX49" fmla="*/ 885825 w 1267375"/>
              <a:gd name="connsiteY49"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95275 h 1581150"/>
              <a:gd name="connsiteX44" fmla="*/ 171450 w 1267375"/>
              <a:gd name="connsiteY44" fmla="*/ 228600 h 1581150"/>
              <a:gd name="connsiteX45" fmla="*/ 352425 w 1267375"/>
              <a:gd name="connsiteY45" fmla="*/ 161925 h 1581150"/>
              <a:gd name="connsiteX46" fmla="*/ 447675 w 1267375"/>
              <a:gd name="connsiteY46" fmla="*/ 133350 h 1581150"/>
              <a:gd name="connsiteX47" fmla="*/ 633412 w 1267375"/>
              <a:gd name="connsiteY47" fmla="*/ 95250 h 1581150"/>
              <a:gd name="connsiteX48" fmla="*/ 885825 w 1267375"/>
              <a:gd name="connsiteY48"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200025 w 1267375"/>
              <a:gd name="connsiteY41" fmla="*/ 466725 h 1581150"/>
              <a:gd name="connsiteX42" fmla="*/ 190500 w 1267375"/>
              <a:gd name="connsiteY42" fmla="*/ 352425 h 1581150"/>
              <a:gd name="connsiteX43" fmla="*/ 171450 w 1267375"/>
              <a:gd name="connsiteY43" fmla="*/ 228600 h 1581150"/>
              <a:gd name="connsiteX44" fmla="*/ 352425 w 1267375"/>
              <a:gd name="connsiteY44" fmla="*/ 161925 h 1581150"/>
              <a:gd name="connsiteX45" fmla="*/ 447675 w 1267375"/>
              <a:gd name="connsiteY45" fmla="*/ 133350 h 1581150"/>
              <a:gd name="connsiteX46" fmla="*/ 633412 w 1267375"/>
              <a:gd name="connsiteY46" fmla="*/ 95250 h 1581150"/>
              <a:gd name="connsiteX47" fmla="*/ 885825 w 1267375"/>
              <a:gd name="connsiteY47"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38125 w 1267375"/>
              <a:gd name="connsiteY39" fmla="*/ 600075 h 1581150"/>
              <a:gd name="connsiteX40" fmla="*/ 209550 w 1267375"/>
              <a:gd name="connsiteY40" fmla="*/ 495300 h 1581150"/>
              <a:gd name="connsiteX41" fmla="*/ 190500 w 1267375"/>
              <a:gd name="connsiteY41" fmla="*/ 352425 h 1581150"/>
              <a:gd name="connsiteX42" fmla="*/ 171450 w 1267375"/>
              <a:gd name="connsiteY42" fmla="*/ 228600 h 1581150"/>
              <a:gd name="connsiteX43" fmla="*/ 352425 w 1267375"/>
              <a:gd name="connsiteY43" fmla="*/ 161925 h 1581150"/>
              <a:gd name="connsiteX44" fmla="*/ 447675 w 1267375"/>
              <a:gd name="connsiteY44" fmla="*/ 133350 h 1581150"/>
              <a:gd name="connsiteX45" fmla="*/ 633412 w 1267375"/>
              <a:gd name="connsiteY45" fmla="*/ 95250 h 1581150"/>
              <a:gd name="connsiteX46" fmla="*/ 885825 w 1267375"/>
              <a:gd name="connsiteY46"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180975 w 1267375"/>
              <a:gd name="connsiteY37" fmla="*/ 714375 h 1581150"/>
              <a:gd name="connsiteX38" fmla="*/ 228600 w 1267375"/>
              <a:gd name="connsiteY38" fmla="*/ 628650 h 1581150"/>
              <a:gd name="connsiteX39" fmla="*/ 209550 w 1267375"/>
              <a:gd name="connsiteY39" fmla="*/ 495300 h 1581150"/>
              <a:gd name="connsiteX40" fmla="*/ 190500 w 1267375"/>
              <a:gd name="connsiteY40" fmla="*/ 352425 h 1581150"/>
              <a:gd name="connsiteX41" fmla="*/ 171450 w 1267375"/>
              <a:gd name="connsiteY41" fmla="*/ 228600 h 1581150"/>
              <a:gd name="connsiteX42" fmla="*/ 352425 w 1267375"/>
              <a:gd name="connsiteY42" fmla="*/ 161925 h 1581150"/>
              <a:gd name="connsiteX43" fmla="*/ 447675 w 1267375"/>
              <a:gd name="connsiteY43" fmla="*/ 133350 h 1581150"/>
              <a:gd name="connsiteX44" fmla="*/ 633412 w 1267375"/>
              <a:gd name="connsiteY44" fmla="*/ 95250 h 1581150"/>
              <a:gd name="connsiteX45" fmla="*/ 885825 w 1267375"/>
              <a:gd name="connsiteY45"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19050 w 1267375"/>
              <a:gd name="connsiteY30" fmla="*/ 1133475 h 1581150"/>
              <a:gd name="connsiteX31" fmla="*/ 0 w 1267375"/>
              <a:gd name="connsiteY31" fmla="*/ 1104900 h 1581150"/>
              <a:gd name="connsiteX32" fmla="*/ 47625 w 1267375"/>
              <a:gd name="connsiteY32" fmla="*/ 1019175 h 1581150"/>
              <a:gd name="connsiteX33" fmla="*/ 66675 w 1267375"/>
              <a:gd name="connsiteY33" fmla="*/ 962025 h 1581150"/>
              <a:gd name="connsiteX34" fmla="*/ 85725 w 1267375"/>
              <a:gd name="connsiteY34" fmla="*/ 857250 h 1581150"/>
              <a:gd name="connsiteX35" fmla="*/ 123825 w 1267375"/>
              <a:gd name="connsiteY35" fmla="*/ 800100 h 1581150"/>
              <a:gd name="connsiteX36" fmla="*/ 161925 w 1267375"/>
              <a:gd name="connsiteY36" fmla="*/ 742950 h 1581150"/>
              <a:gd name="connsiteX37" fmla="*/ 228600 w 1267375"/>
              <a:gd name="connsiteY37" fmla="*/ 628650 h 1581150"/>
              <a:gd name="connsiteX38" fmla="*/ 209550 w 1267375"/>
              <a:gd name="connsiteY38" fmla="*/ 495300 h 1581150"/>
              <a:gd name="connsiteX39" fmla="*/ 190500 w 1267375"/>
              <a:gd name="connsiteY39" fmla="*/ 352425 h 1581150"/>
              <a:gd name="connsiteX40" fmla="*/ 171450 w 1267375"/>
              <a:gd name="connsiteY40" fmla="*/ 228600 h 1581150"/>
              <a:gd name="connsiteX41" fmla="*/ 352425 w 1267375"/>
              <a:gd name="connsiteY41" fmla="*/ 161925 h 1581150"/>
              <a:gd name="connsiteX42" fmla="*/ 447675 w 1267375"/>
              <a:gd name="connsiteY42" fmla="*/ 133350 h 1581150"/>
              <a:gd name="connsiteX43" fmla="*/ 633412 w 1267375"/>
              <a:gd name="connsiteY43" fmla="*/ 95250 h 1581150"/>
              <a:gd name="connsiteX44" fmla="*/ 885825 w 1267375"/>
              <a:gd name="connsiteY44" fmla="*/ 76200 h 1581150"/>
              <a:gd name="connsiteX0" fmla="*/ 885825 w 1267375"/>
              <a:gd name="connsiteY0" fmla="*/ 76200 h 1581150"/>
              <a:gd name="connsiteX1" fmla="*/ 1076325 w 1267375"/>
              <a:gd name="connsiteY1" fmla="*/ 0 h 1581150"/>
              <a:gd name="connsiteX2" fmla="*/ 1133475 w 1267375"/>
              <a:gd name="connsiteY2" fmla="*/ 152400 h 1581150"/>
              <a:gd name="connsiteX3" fmla="*/ 1190625 w 1267375"/>
              <a:gd name="connsiteY3" fmla="*/ 333375 h 1581150"/>
              <a:gd name="connsiteX4" fmla="*/ 1228725 w 1267375"/>
              <a:gd name="connsiteY4" fmla="*/ 457200 h 1581150"/>
              <a:gd name="connsiteX5" fmla="*/ 1266825 w 1267375"/>
              <a:gd name="connsiteY5" fmla="*/ 742950 h 1581150"/>
              <a:gd name="connsiteX6" fmla="*/ 1247775 w 1267375"/>
              <a:gd name="connsiteY6" fmla="*/ 1143000 h 1581150"/>
              <a:gd name="connsiteX7" fmla="*/ 1200150 w 1267375"/>
              <a:gd name="connsiteY7" fmla="*/ 1457325 h 1581150"/>
              <a:gd name="connsiteX8" fmla="*/ 1181100 w 1267375"/>
              <a:gd name="connsiteY8" fmla="*/ 1552575 h 1581150"/>
              <a:gd name="connsiteX9" fmla="*/ 1152525 w 1267375"/>
              <a:gd name="connsiteY9" fmla="*/ 1562100 h 1581150"/>
              <a:gd name="connsiteX10" fmla="*/ 1085850 w 1267375"/>
              <a:gd name="connsiteY10" fmla="*/ 1581150 h 1581150"/>
              <a:gd name="connsiteX11" fmla="*/ 971550 w 1267375"/>
              <a:gd name="connsiteY11" fmla="*/ 1552575 h 1581150"/>
              <a:gd name="connsiteX12" fmla="*/ 942975 w 1267375"/>
              <a:gd name="connsiteY12" fmla="*/ 1543050 h 1581150"/>
              <a:gd name="connsiteX13" fmla="*/ 914400 w 1267375"/>
              <a:gd name="connsiteY13" fmla="*/ 1533525 h 1581150"/>
              <a:gd name="connsiteX14" fmla="*/ 885825 w 1267375"/>
              <a:gd name="connsiteY14" fmla="*/ 1514475 h 1581150"/>
              <a:gd name="connsiteX15" fmla="*/ 790575 w 1267375"/>
              <a:gd name="connsiteY15" fmla="*/ 1466850 h 1581150"/>
              <a:gd name="connsiteX16" fmla="*/ 762000 w 1267375"/>
              <a:gd name="connsiteY16" fmla="*/ 1457325 h 1581150"/>
              <a:gd name="connsiteX17" fmla="*/ 733425 w 1267375"/>
              <a:gd name="connsiteY17" fmla="*/ 1438275 h 1581150"/>
              <a:gd name="connsiteX18" fmla="*/ 685800 w 1267375"/>
              <a:gd name="connsiteY18" fmla="*/ 1428750 h 1581150"/>
              <a:gd name="connsiteX19" fmla="*/ 619125 w 1267375"/>
              <a:gd name="connsiteY19" fmla="*/ 1390650 h 1581150"/>
              <a:gd name="connsiteX20" fmla="*/ 561975 w 1267375"/>
              <a:gd name="connsiteY20" fmla="*/ 1376362 h 1581150"/>
              <a:gd name="connsiteX21" fmla="*/ 466725 w 1267375"/>
              <a:gd name="connsiteY21" fmla="*/ 1323975 h 1581150"/>
              <a:gd name="connsiteX22" fmla="*/ 438150 w 1267375"/>
              <a:gd name="connsiteY22" fmla="*/ 1304925 h 1581150"/>
              <a:gd name="connsiteX23" fmla="*/ 371475 w 1267375"/>
              <a:gd name="connsiteY23" fmla="*/ 1285875 h 1581150"/>
              <a:gd name="connsiteX24" fmla="*/ 342900 w 1267375"/>
              <a:gd name="connsiteY24" fmla="*/ 1266825 h 1581150"/>
              <a:gd name="connsiteX25" fmla="*/ 285750 w 1267375"/>
              <a:gd name="connsiteY25" fmla="*/ 1247775 h 1581150"/>
              <a:gd name="connsiteX26" fmla="*/ 228600 w 1267375"/>
              <a:gd name="connsiteY26" fmla="*/ 1219200 h 1581150"/>
              <a:gd name="connsiteX27" fmla="*/ 200025 w 1267375"/>
              <a:gd name="connsiteY27" fmla="*/ 1200150 h 1581150"/>
              <a:gd name="connsiteX28" fmla="*/ 104775 w 1267375"/>
              <a:gd name="connsiteY28" fmla="*/ 1181100 h 1581150"/>
              <a:gd name="connsiteX29" fmla="*/ 47625 w 1267375"/>
              <a:gd name="connsiteY29" fmla="*/ 1152525 h 1581150"/>
              <a:gd name="connsiteX30" fmla="*/ 0 w 1267375"/>
              <a:gd name="connsiteY30" fmla="*/ 1104900 h 1581150"/>
              <a:gd name="connsiteX31" fmla="*/ 47625 w 1267375"/>
              <a:gd name="connsiteY31" fmla="*/ 1019175 h 1581150"/>
              <a:gd name="connsiteX32" fmla="*/ 66675 w 1267375"/>
              <a:gd name="connsiteY32" fmla="*/ 962025 h 1581150"/>
              <a:gd name="connsiteX33" fmla="*/ 85725 w 1267375"/>
              <a:gd name="connsiteY33" fmla="*/ 857250 h 1581150"/>
              <a:gd name="connsiteX34" fmla="*/ 123825 w 1267375"/>
              <a:gd name="connsiteY34" fmla="*/ 800100 h 1581150"/>
              <a:gd name="connsiteX35" fmla="*/ 161925 w 1267375"/>
              <a:gd name="connsiteY35" fmla="*/ 742950 h 1581150"/>
              <a:gd name="connsiteX36" fmla="*/ 228600 w 1267375"/>
              <a:gd name="connsiteY36" fmla="*/ 628650 h 1581150"/>
              <a:gd name="connsiteX37" fmla="*/ 209550 w 1267375"/>
              <a:gd name="connsiteY37" fmla="*/ 495300 h 1581150"/>
              <a:gd name="connsiteX38" fmla="*/ 190500 w 1267375"/>
              <a:gd name="connsiteY38" fmla="*/ 352425 h 1581150"/>
              <a:gd name="connsiteX39" fmla="*/ 171450 w 1267375"/>
              <a:gd name="connsiteY39" fmla="*/ 228600 h 1581150"/>
              <a:gd name="connsiteX40" fmla="*/ 352425 w 1267375"/>
              <a:gd name="connsiteY40" fmla="*/ 161925 h 1581150"/>
              <a:gd name="connsiteX41" fmla="*/ 447675 w 1267375"/>
              <a:gd name="connsiteY41" fmla="*/ 133350 h 1581150"/>
              <a:gd name="connsiteX42" fmla="*/ 633412 w 1267375"/>
              <a:gd name="connsiteY42" fmla="*/ 95250 h 1581150"/>
              <a:gd name="connsiteX43" fmla="*/ 885825 w 1267375"/>
              <a:gd name="connsiteY43" fmla="*/ 76200 h 1581150"/>
              <a:gd name="connsiteX0" fmla="*/ 887628 w 1269178"/>
              <a:gd name="connsiteY0" fmla="*/ 76200 h 1581150"/>
              <a:gd name="connsiteX1" fmla="*/ 1078128 w 1269178"/>
              <a:gd name="connsiteY1" fmla="*/ 0 h 1581150"/>
              <a:gd name="connsiteX2" fmla="*/ 1135278 w 1269178"/>
              <a:gd name="connsiteY2" fmla="*/ 152400 h 1581150"/>
              <a:gd name="connsiteX3" fmla="*/ 1192428 w 1269178"/>
              <a:gd name="connsiteY3" fmla="*/ 333375 h 1581150"/>
              <a:gd name="connsiteX4" fmla="*/ 1230528 w 1269178"/>
              <a:gd name="connsiteY4" fmla="*/ 457200 h 1581150"/>
              <a:gd name="connsiteX5" fmla="*/ 1268628 w 1269178"/>
              <a:gd name="connsiteY5" fmla="*/ 742950 h 1581150"/>
              <a:gd name="connsiteX6" fmla="*/ 1249578 w 1269178"/>
              <a:gd name="connsiteY6" fmla="*/ 1143000 h 1581150"/>
              <a:gd name="connsiteX7" fmla="*/ 1201953 w 1269178"/>
              <a:gd name="connsiteY7" fmla="*/ 1457325 h 1581150"/>
              <a:gd name="connsiteX8" fmla="*/ 1182903 w 1269178"/>
              <a:gd name="connsiteY8" fmla="*/ 1552575 h 1581150"/>
              <a:gd name="connsiteX9" fmla="*/ 1154328 w 1269178"/>
              <a:gd name="connsiteY9" fmla="*/ 1562100 h 1581150"/>
              <a:gd name="connsiteX10" fmla="*/ 1087653 w 1269178"/>
              <a:gd name="connsiteY10" fmla="*/ 1581150 h 1581150"/>
              <a:gd name="connsiteX11" fmla="*/ 973353 w 1269178"/>
              <a:gd name="connsiteY11" fmla="*/ 1552575 h 1581150"/>
              <a:gd name="connsiteX12" fmla="*/ 944778 w 1269178"/>
              <a:gd name="connsiteY12" fmla="*/ 1543050 h 1581150"/>
              <a:gd name="connsiteX13" fmla="*/ 916203 w 1269178"/>
              <a:gd name="connsiteY13" fmla="*/ 1533525 h 1581150"/>
              <a:gd name="connsiteX14" fmla="*/ 887628 w 1269178"/>
              <a:gd name="connsiteY14" fmla="*/ 1514475 h 1581150"/>
              <a:gd name="connsiteX15" fmla="*/ 792378 w 1269178"/>
              <a:gd name="connsiteY15" fmla="*/ 1466850 h 1581150"/>
              <a:gd name="connsiteX16" fmla="*/ 763803 w 1269178"/>
              <a:gd name="connsiteY16" fmla="*/ 1457325 h 1581150"/>
              <a:gd name="connsiteX17" fmla="*/ 735228 w 1269178"/>
              <a:gd name="connsiteY17" fmla="*/ 1438275 h 1581150"/>
              <a:gd name="connsiteX18" fmla="*/ 687603 w 1269178"/>
              <a:gd name="connsiteY18" fmla="*/ 1428750 h 1581150"/>
              <a:gd name="connsiteX19" fmla="*/ 620928 w 1269178"/>
              <a:gd name="connsiteY19" fmla="*/ 1390650 h 1581150"/>
              <a:gd name="connsiteX20" fmla="*/ 563778 w 1269178"/>
              <a:gd name="connsiteY20" fmla="*/ 1376362 h 1581150"/>
              <a:gd name="connsiteX21" fmla="*/ 468528 w 1269178"/>
              <a:gd name="connsiteY21" fmla="*/ 1323975 h 1581150"/>
              <a:gd name="connsiteX22" fmla="*/ 439953 w 1269178"/>
              <a:gd name="connsiteY22" fmla="*/ 1304925 h 1581150"/>
              <a:gd name="connsiteX23" fmla="*/ 373278 w 1269178"/>
              <a:gd name="connsiteY23" fmla="*/ 1285875 h 1581150"/>
              <a:gd name="connsiteX24" fmla="*/ 344703 w 1269178"/>
              <a:gd name="connsiteY24" fmla="*/ 1266825 h 1581150"/>
              <a:gd name="connsiteX25" fmla="*/ 287553 w 1269178"/>
              <a:gd name="connsiteY25" fmla="*/ 1247775 h 1581150"/>
              <a:gd name="connsiteX26" fmla="*/ 230403 w 1269178"/>
              <a:gd name="connsiteY26" fmla="*/ 1219200 h 1581150"/>
              <a:gd name="connsiteX27" fmla="*/ 201828 w 1269178"/>
              <a:gd name="connsiteY27" fmla="*/ 1200150 h 1581150"/>
              <a:gd name="connsiteX28" fmla="*/ 106578 w 1269178"/>
              <a:gd name="connsiteY28" fmla="*/ 1181100 h 1581150"/>
              <a:gd name="connsiteX29" fmla="*/ 1803 w 1269178"/>
              <a:gd name="connsiteY29" fmla="*/ 1104900 h 1581150"/>
              <a:gd name="connsiteX30" fmla="*/ 49428 w 1269178"/>
              <a:gd name="connsiteY30" fmla="*/ 1019175 h 1581150"/>
              <a:gd name="connsiteX31" fmla="*/ 68478 w 1269178"/>
              <a:gd name="connsiteY31" fmla="*/ 962025 h 1581150"/>
              <a:gd name="connsiteX32" fmla="*/ 87528 w 1269178"/>
              <a:gd name="connsiteY32" fmla="*/ 857250 h 1581150"/>
              <a:gd name="connsiteX33" fmla="*/ 125628 w 1269178"/>
              <a:gd name="connsiteY33" fmla="*/ 800100 h 1581150"/>
              <a:gd name="connsiteX34" fmla="*/ 163728 w 1269178"/>
              <a:gd name="connsiteY34" fmla="*/ 742950 h 1581150"/>
              <a:gd name="connsiteX35" fmla="*/ 230403 w 1269178"/>
              <a:gd name="connsiteY35" fmla="*/ 628650 h 1581150"/>
              <a:gd name="connsiteX36" fmla="*/ 211353 w 1269178"/>
              <a:gd name="connsiteY36" fmla="*/ 495300 h 1581150"/>
              <a:gd name="connsiteX37" fmla="*/ 192303 w 1269178"/>
              <a:gd name="connsiteY37" fmla="*/ 352425 h 1581150"/>
              <a:gd name="connsiteX38" fmla="*/ 173253 w 1269178"/>
              <a:gd name="connsiteY38" fmla="*/ 228600 h 1581150"/>
              <a:gd name="connsiteX39" fmla="*/ 354228 w 1269178"/>
              <a:gd name="connsiteY39" fmla="*/ 161925 h 1581150"/>
              <a:gd name="connsiteX40" fmla="*/ 449478 w 1269178"/>
              <a:gd name="connsiteY40" fmla="*/ 133350 h 1581150"/>
              <a:gd name="connsiteX41" fmla="*/ 635215 w 1269178"/>
              <a:gd name="connsiteY41" fmla="*/ 95250 h 1581150"/>
              <a:gd name="connsiteX42" fmla="*/ 887628 w 1269178"/>
              <a:gd name="connsiteY42" fmla="*/ 76200 h 1581150"/>
              <a:gd name="connsiteX0" fmla="*/ 886304 w 1267854"/>
              <a:gd name="connsiteY0" fmla="*/ 76200 h 1581150"/>
              <a:gd name="connsiteX1" fmla="*/ 1076804 w 1267854"/>
              <a:gd name="connsiteY1" fmla="*/ 0 h 1581150"/>
              <a:gd name="connsiteX2" fmla="*/ 1133954 w 1267854"/>
              <a:gd name="connsiteY2" fmla="*/ 152400 h 1581150"/>
              <a:gd name="connsiteX3" fmla="*/ 1191104 w 1267854"/>
              <a:gd name="connsiteY3" fmla="*/ 333375 h 1581150"/>
              <a:gd name="connsiteX4" fmla="*/ 1229204 w 1267854"/>
              <a:gd name="connsiteY4" fmla="*/ 457200 h 1581150"/>
              <a:gd name="connsiteX5" fmla="*/ 1267304 w 1267854"/>
              <a:gd name="connsiteY5" fmla="*/ 742950 h 1581150"/>
              <a:gd name="connsiteX6" fmla="*/ 1248254 w 1267854"/>
              <a:gd name="connsiteY6" fmla="*/ 1143000 h 1581150"/>
              <a:gd name="connsiteX7" fmla="*/ 1200629 w 1267854"/>
              <a:gd name="connsiteY7" fmla="*/ 1457325 h 1581150"/>
              <a:gd name="connsiteX8" fmla="*/ 1181579 w 1267854"/>
              <a:gd name="connsiteY8" fmla="*/ 1552575 h 1581150"/>
              <a:gd name="connsiteX9" fmla="*/ 1153004 w 1267854"/>
              <a:gd name="connsiteY9" fmla="*/ 1562100 h 1581150"/>
              <a:gd name="connsiteX10" fmla="*/ 1086329 w 1267854"/>
              <a:gd name="connsiteY10" fmla="*/ 1581150 h 1581150"/>
              <a:gd name="connsiteX11" fmla="*/ 972029 w 1267854"/>
              <a:gd name="connsiteY11" fmla="*/ 1552575 h 1581150"/>
              <a:gd name="connsiteX12" fmla="*/ 943454 w 1267854"/>
              <a:gd name="connsiteY12" fmla="*/ 1543050 h 1581150"/>
              <a:gd name="connsiteX13" fmla="*/ 914879 w 1267854"/>
              <a:gd name="connsiteY13" fmla="*/ 1533525 h 1581150"/>
              <a:gd name="connsiteX14" fmla="*/ 886304 w 1267854"/>
              <a:gd name="connsiteY14" fmla="*/ 1514475 h 1581150"/>
              <a:gd name="connsiteX15" fmla="*/ 791054 w 1267854"/>
              <a:gd name="connsiteY15" fmla="*/ 1466850 h 1581150"/>
              <a:gd name="connsiteX16" fmla="*/ 762479 w 1267854"/>
              <a:gd name="connsiteY16" fmla="*/ 1457325 h 1581150"/>
              <a:gd name="connsiteX17" fmla="*/ 733904 w 1267854"/>
              <a:gd name="connsiteY17" fmla="*/ 1438275 h 1581150"/>
              <a:gd name="connsiteX18" fmla="*/ 686279 w 1267854"/>
              <a:gd name="connsiteY18" fmla="*/ 1428750 h 1581150"/>
              <a:gd name="connsiteX19" fmla="*/ 619604 w 1267854"/>
              <a:gd name="connsiteY19" fmla="*/ 1390650 h 1581150"/>
              <a:gd name="connsiteX20" fmla="*/ 562454 w 1267854"/>
              <a:gd name="connsiteY20" fmla="*/ 1376362 h 1581150"/>
              <a:gd name="connsiteX21" fmla="*/ 467204 w 1267854"/>
              <a:gd name="connsiteY21" fmla="*/ 1323975 h 1581150"/>
              <a:gd name="connsiteX22" fmla="*/ 438629 w 1267854"/>
              <a:gd name="connsiteY22" fmla="*/ 1304925 h 1581150"/>
              <a:gd name="connsiteX23" fmla="*/ 371954 w 1267854"/>
              <a:gd name="connsiteY23" fmla="*/ 1285875 h 1581150"/>
              <a:gd name="connsiteX24" fmla="*/ 343379 w 1267854"/>
              <a:gd name="connsiteY24" fmla="*/ 1266825 h 1581150"/>
              <a:gd name="connsiteX25" fmla="*/ 286229 w 1267854"/>
              <a:gd name="connsiteY25" fmla="*/ 1247775 h 1581150"/>
              <a:gd name="connsiteX26" fmla="*/ 229079 w 1267854"/>
              <a:gd name="connsiteY26" fmla="*/ 1219200 h 1581150"/>
              <a:gd name="connsiteX27" fmla="*/ 200504 w 1267854"/>
              <a:gd name="connsiteY27" fmla="*/ 1200150 h 1581150"/>
              <a:gd name="connsiteX28" fmla="*/ 105254 w 1267854"/>
              <a:gd name="connsiteY28" fmla="*/ 1181100 h 1581150"/>
              <a:gd name="connsiteX29" fmla="*/ 479 w 1267854"/>
              <a:gd name="connsiteY29" fmla="*/ 1104900 h 1581150"/>
              <a:gd name="connsiteX30" fmla="*/ 67154 w 1267854"/>
              <a:gd name="connsiteY30" fmla="*/ 962025 h 1581150"/>
              <a:gd name="connsiteX31" fmla="*/ 86204 w 1267854"/>
              <a:gd name="connsiteY31" fmla="*/ 857250 h 1581150"/>
              <a:gd name="connsiteX32" fmla="*/ 124304 w 1267854"/>
              <a:gd name="connsiteY32" fmla="*/ 800100 h 1581150"/>
              <a:gd name="connsiteX33" fmla="*/ 162404 w 1267854"/>
              <a:gd name="connsiteY33" fmla="*/ 742950 h 1581150"/>
              <a:gd name="connsiteX34" fmla="*/ 229079 w 1267854"/>
              <a:gd name="connsiteY34" fmla="*/ 628650 h 1581150"/>
              <a:gd name="connsiteX35" fmla="*/ 210029 w 1267854"/>
              <a:gd name="connsiteY35" fmla="*/ 495300 h 1581150"/>
              <a:gd name="connsiteX36" fmla="*/ 190979 w 1267854"/>
              <a:gd name="connsiteY36" fmla="*/ 352425 h 1581150"/>
              <a:gd name="connsiteX37" fmla="*/ 171929 w 1267854"/>
              <a:gd name="connsiteY37" fmla="*/ 228600 h 1581150"/>
              <a:gd name="connsiteX38" fmla="*/ 352904 w 1267854"/>
              <a:gd name="connsiteY38" fmla="*/ 161925 h 1581150"/>
              <a:gd name="connsiteX39" fmla="*/ 448154 w 1267854"/>
              <a:gd name="connsiteY39" fmla="*/ 133350 h 1581150"/>
              <a:gd name="connsiteX40" fmla="*/ 633891 w 1267854"/>
              <a:gd name="connsiteY40" fmla="*/ 95250 h 1581150"/>
              <a:gd name="connsiteX41" fmla="*/ 886304 w 1267854"/>
              <a:gd name="connsiteY41"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562505 w 1267905"/>
              <a:gd name="connsiteY20" fmla="*/ 1376362 h 1581150"/>
              <a:gd name="connsiteX21" fmla="*/ 467255 w 1267905"/>
              <a:gd name="connsiteY21" fmla="*/ 1323975 h 1581150"/>
              <a:gd name="connsiteX22" fmla="*/ 438680 w 1267905"/>
              <a:gd name="connsiteY22" fmla="*/ 1304925 h 1581150"/>
              <a:gd name="connsiteX23" fmla="*/ 372005 w 1267905"/>
              <a:gd name="connsiteY23" fmla="*/ 1285875 h 1581150"/>
              <a:gd name="connsiteX24" fmla="*/ 343430 w 1267905"/>
              <a:gd name="connsiteY24" fmla="*/ 1266825 h 1581150"/>
              <a:gd name="connsiteX25" fmla="*/ 286280 w 1267905"/>
              <a:gd name="connsiteY25" fmla="*/ 1247775 h 1581150"/>
              <a:gd name="connsiteX26" fmla="*/ 229130 w 1267905"/>
              <a:gd name="connsiteY26" fmla="*/ 1219200 h 1581150"/>
              <a:gd name="connsiteX27" fmla="*/ 200555 w 1267905"/>
              <a:gd name="connsiteY27" fmla="*/ 1200150 h 1581150"/>
              <a:gd name="connsiteX28" fmla="*/ 105305 w 1267905"/>
              <a:gd name="connsiteY28" fmla="*/ 1181100 h 1581150"/>
              <a:gd name="connsiteX29" fmla="*/ 530 w 1267905"/>
              <a:gd name="connsiteY29" fmla="*/ 1104900 h 1581150"/>
              <a:gd name="connsiteX30" fmla="*/ 67205 w 1267905"/>
              <a:gd name="connsiteY30" fmla="*/ 962025 h 1581150"/>
              <a:gd name="connsiteX31" fmla="*/ 124355 w 1267905"/>
              <a:gd name="connsiteY31" fmla="*/ 800100 h 1581150"/>
              <a:gd name="connsiteX32" fmla="*/ 162455 w 1267905"/>
              <a:gd name="connsiteY32" fmla="*/ 742950 h 1581150"/>
              <a:gd name="connsiteX33" fmla="*/ 229130 w 1267905"/>
              <a:gd name="connsiteY33" fmla="*/ 628650 h 1581150"/>
              <a:gd name="connsiteX34" fmla="*/ 210080 w 1267905"/>
              <a:gd name="connsiteY34" fmla="*/ 495300 h 1581150"/>
              <a:gd name="connsiteX35" fmla="*/ 191030 w 1267905"/>
              <a:gd name="connsiteY35" fmla="*/ 352425 h 1581150"/>
              <a:gd name="connsiteX36" fmla="*/ 171980 w 1267905"/>
              <a:gd name="connsiteY36" fmla="*/ 228600 h 1581150"/>
              <a:gd name="connsiteX37" fmla="*/ 352955 w 1267905"/>
              <a:gd name="connsiteY37" fmla="*/ 161925 h 1581150"/>
              <a:gd name="connsiteX38" fmla="*/ 448205 w 1267905"/>
              <a:gd name="connsiteY38" fmla="*/ 133350 h 1581150"/>
              <a:gd name="connsiteX39" fmla="*/ 633942 w 1267905"/>
              <a:gd name="connsiteY39" fmla="*/ 95250 h 1581150"/>
              <a:gd name="connsiteX40" fmla="*/ 886355 w 1267905"/>
              <a:gd name="connsiteY40"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562505 w 1267905"/>
              <a:gd name="connsiteY20" fmla="*/ 1376362 h 1581150"/>
              <a:gd name="connsiteX21" fmla="*/ 467255 w 1267905"/>
              <a:gd name="connsiteY21" fmla="*/ 1323975 h 1581150"/>
              <a:gd name="connsiteX22" fmla="*/ 438680 w 1267905"/>
              <a:gd name="connsiteY22" fmla="*/ 1304925 h 1581150"/>
              <a:gd name="connsiteX23" fmla="*/ 372005 w 1267905"/>
              <a:gd name="connsiteY23" fmla="*/ 1285875 h 1581150"/>
              <a:gd name="connsiteX24" fmla="*/ 343430 w 1267905"/>
              <a:gd name="connsiteY24" fmla="*/ 1266825 h 1581150"/>
              <a:gd name="connsiteX25" fmla="*/ 286280 w 1267905"/>
              <a:gd name="connsiteY25" fmla="*/ 1247775 h 1581150"/>
              <a:gd name="connsiteX26" fmla="*/ 229130 w 1267905"/>
              <a:gd name="connsiteY26" fmla="*/ 1219200 h 1581150"/>
              <a:gd name="connsiteX27" fmla="*/ 200555 w 1267905"/>
              <a:gd name="connsiteY27" fmla="*/ 1200150 h 1581150"/>
              <a:gd name="connsiteX28" fmla="*/ 105305 w 1267905"/>
              <a:gd name="connsiteY28" fmla="*/ 1181100 h 1581150"/>
              <a:gd name="connsiteX29" fmla="*/ 530 w 1267905"/>
              <a:gd name="connsiteY29" fmla="*/ 1104900 h 1581150"/>
              <a:gd name="connsiteX30" fmla="*/ 67205 w 1267905"/>
              <a:gd name="connsiteY30" fmla="*/ 962025 h 1581150"/>
              <a:gd name="connsiteX31" fmla="*/ 124355 w 1267905"/>
              <a:gd name="connsiteY31" fmla="*/ 800100 h 1581150"/>
              <a:gd name="connsiteX32" fmla="*/ 229130 w 1267905"/>
              <a:gd name="connsiteY32" fmla="*/ 628650 h 1581150"/>
              <a:gd name="connsiteX33" fmla="*/ 210080 w 1267905"/>
              <a:gd name="connsiteY33" fmla="*/ 495300 h 1581150"/>
              <a:gd name="connsiteX34" fmla="*/ 191030 w 1267905"/>
              <a:gd name="connsiteY34" fmla="*/ 352425 h 1581150"/>
              <a:gd name="connsiteX35" fmla="*/ 171980 w 1267905"/>
              <a:gd name="connsiteY35" fmla="*/ 228600 h 1581150"/>
              <a:gd name="connsiteX36" fmla="*/ 352955 w 1267905"/>
              <a:gd name="connsiteY36" fmla="*/ 161925 h 1581150"/>
              <a:gd name="connsiteX37" fmla="*/ 448205 w 1267905"/>
              <a:gd name="connsiteY37" fmla="*/ 133350 h 1581150"/>
              <a:gd name="connsiteX38" fmla="*/ 633942 w 1267905"/>
              <a:gd name="connsiteY38" fmla="*/ 95250 h 1581150"/>
              <a:gd name="connsiteX39" fmla="*/ 886355 w 1267905"/>
              <a:gd name="connsiteY39"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562505 w 1267905"/>
              <a:gd name="connsiteY20" fmla="*/ 1376362 h 1581150"/>
              <a:gd name="connsiteX21" fmla="*/ 467255 w 1267905"/>
              <a:gd name="connsiteY21" fmla="*/ 1323975 h 1581150"/>
              <a:gd name="connsiteX22" fmla="*/ 438680 w 1267905"/>
              <a:gd name="connsiteY22" fmla="*/ 1304925 h 1581150"/>
              <a:gd name="connsiteX23" fmla="*/ 372005 w 1267905"/>
              <a:gd name="connsiteY23" fmla="*/ 1285875 h 1581150"/>
              <a:gd name="connsiteX24" fmla="*/ 343430 w 1267905"/>
              <a:gd name="connsiteY24" fmla="*/ 1266825 h 1581150"/>
              <a:gd name="connsiteX25" fmla="*/ 286280 w 1267905"/>
              <a:gd name="connsiteY25" fmla="*/ 1247775 h 1581150"/>
              <a:gd name="connsiteX26" fmla="*/ 229130 w 1267905"/>
              <a:gd name="connsiteY26" fmla="*/ 1219200 h 1581150"/>
              <a:gd name="connsiteX27" fmla="*/ 105305 w 1267905"/>
              <a:gd name="connsiteY27" fmla="*/ 1181100 h 1581150"/>
              <a:gd name="connsiteX28" fmla="*/ 530 w 1267905"/>
              <a:gd name="connsiteY28" fmla="*/ 1104900 h 1581150"/>
              <a:gd name="connsiteX29" fmla="*/ 67205 w 1267905"/>
              <a:gd name="connsiteY29" fmla="*/ 962025 h 1581150"/>
              <a:gd name="connsiteX30" fmla="*/ 124355 w 1267905"/>
              <a:gd name="connsiteY30" fmla="*/ 800100 h 1581150"/>
              <a:gd name="connsiteX31" fmla="*/ 229130 w 1267905"/>
              <a:gd name="connsiteY31" fmla="*/ 628650 h 1581150"/>
              <a:gd name="connsiteX32" fmla="*/ 210080 w 1267905"/>
              <a:gd name="connsiteY32" fmla="*/ 495300 h 1581150"/>
              <a:gd name="connsiteX33" fmla="*/ 191030 w 1267905"/>
              <a:gd name="connsiteY33" fmla="*/ 352425 h 1581150"/>
              <a:gd name="connsiteX34" fmla="*/ 171980 w 1267905"/>
              <a:gd name="connsiteY34" fmla="*/ 228600 h 1581150"/>
              <a:gd name="connsiteX35" fmla="*/ 352955 w 1267905"/>
              <a:gd name="connsiteY35" fmla="*/ 161925 h 1581150"/>
              <a:gd name="connsiteX36" fmla="*/ 448205 w 1267905"/>
              <a:gd name="connsiteY36" fmla="*/ 133350 h 1581150"/>
              <a:gd name="connsiteX37" fmla="*/ 633942 w 1267905"/>
              <a:gd name="connsiteY37" fmla="*/ 95250 h 1581150"/>
              <a:gd name="connsiteX38" fmla="*/ 886355 w 1267905"/>
              <a:gd name="connsiteY38"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562505 w 1267905"/>
              <a:gd name="connsiteY20" fmla="*/ 1376362 h 1581150"/>
              <a:gd name="connsiteX21" fmla="*/ 467255 w 1267905"/>
              <a:gd name="connsiteY21" fmla="*/ 1323975 h 1581150"/>
              <a:gd name="connsiteX22" fmla="*/ 438680 w 1267905"/>
              <a:gd name="connsiteY22" fmla="*/ 1304925 h 1581150"/>
              <a:gd name="connsiteX23" fmla="*/ 372005 w 1267905"/>
              <a:gd name="connsiteY23" fmla="*/ 1285875 h 1581150"/>
              <a:gd name="connsiteX24" fmla="*/ 343430 w 1267905"/>
              <a:gd name="connsiteY24" fmla="*/ 1266825 h 1581150"/>
              <a:gd name="connsiteX25" fmla="*/ 229130 w 1267905"/>
              <a:gd name="connsiteY25" fmla="*/ 1219200 h 1581150"/>
              <a:gd name="connsiteX26" fmla="*/ 105305 w 1267905"/>
              <a:gd name="connsiteY26" fmla="*/ 1181100 h 1581150"/>
              <a:gd name="connsiteX27" fmla="*/ 530 w 1267905"/>
              <a:gd name="connsiteY27" fmla="*/ 1104900 h 1581150"/>
              <a:gd name="connsiteX28" fmla="*/ 67205 w 1267905"/>
              <a:gd name="connsiteY28" fmla="*/ 962025 h 1581150"/>
              <a:gd name="connsiteX29" fmla="*/ 124355 w 1267905"/>
              <a:gd name="connsiteY29" fmla="*/ 800100 h 1581150"/>
              <a:gd name="connsiteX30" fmla="*/ 229130 w 1267905"/>
              <a:gd name="connsiteY30" fmla="*/ 628650 h 1581150"/>
              <a:gd name="connsiteX31" fmla="*/ 210080 w 1267905"/>
              <a:gd name="connsiteY31" fmla="*/ 495300 h 1581150"/>
              <a:gd name="connsiteX32" fmla="*/ 191030 w 1267905"/>
              <a:gd name="connsiteY32" fmla="*/ 352425 h 1581150"/>
              <a:gd name="connsiteX33" fmla="*/ 171980 w 1267905"/>
              <a:gd name="connsiteY33" fmla="*/ 228600 h 1581150"/>
              <a:gd name="connsiteX34" fmla="*/ 352955 w 1267905"/>
              <a:gd name="connsiteY34" fmla="*/ 161925 h 1581150"/>
              <a:gd name="connsiteX35" fmla="*/ 448205 w 1267905"/>
              <a:gd name="connsiteY35" fmla="*/ 133350 h 1581150"/>
              <a:gd name="connsiteX36" fmla="*/ 633942 w 1267905"/>
              <a:gd name="connsiteY36" fmla="*/ 95250 h 1581150"/>
              <a:gd name="connsiteX37" fmla="*/ 886355 w 1267905"/>
              <a:gd name="connsiteY37"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562505 w 1267905"/>
              <a:gd name="connsiteY20" fmla="*/ 1376362 h 1581150"/>
              <a:gd name="connsiteX21" fmla="*/ 467255 w 1267905"/>
              <a:gd name="connsiteY21" fmla="*/ 1323975 h 1581150"/>
              <a:gd name="connsiteX22" fmla="*/ 438680 w 1267905"/>
              <a:gd name="connsiteY22" fmla="*/ 1304925 h 1581150"/>
              <a:gd name="connsiteX23" fmla="*/ 372005 w 1267905"/>
              <a:gd name="connsiteY23" fmla="*/ 1285875 h 1581150"/>
              <a:gd name="connsiteX24" fmla="*/ 229130 w 1267905"/>
              <a:gd name="connsiteY24" fmla="*/ 1219200 h 1581150"/>
              <a:gd name="connsiteX25" fmla="*/ 105305 w 1267905"/>
              <a:gd name="connsiteY25" fmla="*/ 1181100 h 1581150"/>
              <a:gd name="connsiteX26" fmla="*/ 530 w 1267905"/>
              <a:gd name="connsiteY26" fmla="*/ 1104900 h 1581150"/>
              <a:gd name="connsiteX27" fmla="*/ 67205 w 1267905"/>
              <a:gd name="connsiteY27" fmla="*/ 962025 h 1581150"/>
              <a:gd name="connsiteX28" fmla="*/ 124355 w 1267905"/>
              <a:gd name="connsiteY28" fmla="*/ 800100 h 1581150"/>
              <a:gd name="connsiteX29" fmla="*/ 229130 w 1267905"/>
              <a:gd name="connsiteY29" fmla="*/ 628650 h 1581150"/>
              <a:gd name="connsiteX30" fmla="*/ 210080 w 1267905"/>
              <a:gd name="connsiteY30" fmla="*/ 495300 h 1581150"/>
              <a:gd name="connsiteX31" fmla="*/ 191030 w 1267905"/>
              <a:gd name="connsiteY31" fmla="*/ 352425 h 1581150"/>
              <a:gd name="connsiteX32" fmla="*/ 171980 w 1267905"/>
              <a:gd name="connsiteY32" fmla="*/ 228600 h 1581150"/>
              <a:gd name="connsiteX33" fmla="*/ 352955 w 1267905"/>
              <a:gd name="connsiteY33" fmla="*/ 161925 h 1581150"/>
              <a:gd name="connsiteX34" fmla="*/ 448205 w 1267905"/>
              <a:gd name="connsiteY34" fmla="*/ 133350 h 1581150"/>
              <a:gd name="connsiteX35" fmla="*/ 633942 w 1267905"/>
              <a:gd name="connsiteY35" fmla="*/ 95250 h 1581150"/>
              <a:gd name="connsiteX36" fmla="*/ 886355 w 1267905"/>
              <a:gd name="connsiteY36"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562505 w 1267905"/>
              <a:gd name="connsiteY20" fmla="*/ 1376362 h 1581150"/>
              <a:gd name="connsiteX21" fmla="*/ 467255 w 1267905"/>
              <a:gd name="connsiteY21" fmla="*/ 1323975 h 1581150"/>
              <a:gd name="connsiteX22" fmla="*/ 372005 w 1267905"/>
              <a:gd name="connsiteY22" fmla="*/ 1285875 h 1581150"/>
              <a:gd name="connsiteX23" fmla="*/ 229130 w 1267905"/>
              <a:gd name="connsiteY23" fmla="*/ 1219200 h 1581150"/>
              <a:gd name="connsiteX24" fmla="*/ 105305 w 1267905"/>
              <a:gd name="connsiteY24" fmla="*/ 1181100 h 1581150"/>
              <a:gd name="connsiteX25" fmla="*/ 530 w 1267905"/>
              <a:gd name="connsiteY25" fmla="*/ 1104900 h 1581150"/>
              <a:gd name="connsiteX26" fmla="*/ 67205 w 1267905"/>
              <a:gd name="connsiteY26" fmla="*/ 962025 h 1581150"/>
              <a:gd name="connsiteX27" fmla="*/ 124355 w 1267905"/>
              <a:gd name="connsiteY27" fmla="*/ 800100 h 1581150"/>
              <a:gd name="connsiteX28" fmla="*/ 229130 w 1267905"/>
              <a:gd name="connsiteY28" fmla="*/ 628650 h 1581150"/>
              <a:gd name="connsiteX29" fmla="*/ 210080 w 1267905"/>
              <a:gd name="connsiteY29" fmla="*/ 495300 h 1581150"/>
              <a:gd name="connsiteX30" fmla="*/ 191030 w 1267905"/>
              <a:gd name="connsiteY30" fmla="*/ 352425 h 1581150"/>
              <a:gd name="connsiteX31" fmla="*/ 171980 w 1267905"/>
              <a:gd name="connsiteY31" fmla="*/ 228600 h 1581150"/>
              <a:gd name="connsiteX32" fmla="*/ 352955 w 1267905"/>
              <a:gd name="connsiteY32" fmla="*/ 161925 h 1581150"/>
              <a:gd name="connsiteX33" fmla="*/ 448205 w 1267905"/>
              <a:gd name="connsiteY33" fmla="*/ 133350 h 1581150"/>
              <a:gd name="connsiteX34" fmla="*/ 633942 w 1267905"/>
              <a:gd name="connsiteY34" fmla="*/ 95250 h 1581150"/>
              <a:gd name="connsiteX35" fmla="*/ 886355 w 1267905"/>
              <a:gd name="connsiteY35"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733955 w 1267905"/>
              <a:gd name="connsiteY17" fmla="*/ 1438275 h 1581150"/>
              <a:gd name="connsiteX18" fmla="*/ 686330 w 1267905"/>
              <a:gd name="connsiteY18" fmla="*/ 1428750 h 1581150"/>
              <a:gd name="connsiteX19" fmla="*/ 619655 w 1267905"/>
              <a:gd name="connsiteY19" fmla="*/ 1390650 h 1581150"/>
              <a:gd name="connsiteX20" fmla="*/ 467255 w 1267905"/>
              <a:gd name="connsiteY20" fmla="*/ 1323975 h 1581150"/>
              <a:gd name="connsiteX21" fmla="*/ 372005 w 1267905"/>
              <a:gd name="connsiteY21" fmla="*/ 1285875 h 1581150"/>
              <a:gd name="connsiteX22" fmla="*/ 229130 w 1267905"/>
              <a:gd name="connsiteY22" fmla="*/ 1219200 h 1581150"/>
              <a:gd name="connsiteX23" fmla="*/ 105305 w 1267905"/>
              <a:gd name="connsiteY23" fmla="*/ 1181100 h 1581150"/>
              <a:gd name="connsiteX24" fmla="*/ 530 w 1267905"/>
              <a:gd name="connsiteY24" fmla="*/ 1104900 h 1581150"/>
              <a:gd name="connsiteX25" fmla="*/ 67205 w 1267905"/>
              <a:gd name="connsiteY25" fmla="*/ 962025 h 1581150"/>
              <a:gd name="connsiteX26" fmla="*/ 124355 w 1267905"/>
              <a:gd name="connsiteY26" fmla="*/ 800100 h 1581150"/>
              <a:gd name="connsiteX27" fmla="*/ 229130 w 1267905"/>
              <a:gd name="connsiteY27" fmla="*/ 628650 h 1581150"/>
              <a:gd name="connsiteX28" fmla="*/ 210080 w 1267905"/>
              <a:gd name="connsiteY28" fmla="*/ 495300 h 1581150"/>
              <a:gd name="connsiteX29" fmla="*/ 191030 w 1267905"/>
              <a:gd name="connsiteY29" fmla="*/ 352425 h 1581150"/>
              <a:gd name="connsiteX30" fmla="*/ 171980 w 1267905"/>
              <a:gd name="connsiteY30" fmla="*/ 228600 h 1581150"/>
              <a:gd name="connsiteX31" fmla="*/ 352955 w 1267905"/>
              <a:gd name="connsiteY31" fmla="*/ 161925 h 1581150"/>
              <a:gd name="connsiteX32" fmla="*/ 448205 w 1267905"/>
              <a:gd name="connsiteY32" fmla="*/ 133350 h 1581150"/>
              <a:gd name="connsiteX33" fmla="*/ 633942 w 1267905"/>
              <a:gd name="connsiteY33" fmla="*/ 95250 h 1581150"/>
              <a:gd name="connsiteX34" fmla="*/ 886355 w 1267905"/>
              <a:gd name="connsiteY34"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91105 w 1267905"/>
              <a:gd name="connsiteY15" fmla="*/ 1466850 h 1581150"/>
              <a:gd name="connsiteX16" fmla="*/ 762530 w 1267905"/>
              <a:gd name="connsiteY16" fmla="*/ 1457325 h 1581150"/>
              <a:gd name="connsiteX17" fmla="*/ 686330 w 1267905"/>
              <a:gd name="connsiteY17" fmla="*/ 1428750 h 1581150"/>
              <a:gd name="connsiteX18" fmla="*/ 619655 w 1267905"/>
              <a:gd name="connsiteY18" fmla="*/ 1390650 h 1581150"/>
              <a:gd name="connsiteX19" fmla="*/ 467255 w 1267905"/>
              <a:gd name="connsiteY19" fmla="*/ 1323975 h 1581150"/>
              <a:gd name="connsiteX20" fmla="*/ 372005 w 1267905"/>
              <a:gd name="connsiteY20" fmla="*/ 1285875 h 1581150"/>
              <a:gd name="connsiteX21" fmla="*/ 229130 w 1267905"/>
              <a:gd name="connsiteY21" fmla="*/ 1219200 h 1581150"/>
              <a:gd name="connsiteX22" fmla="*/ 105305 w 1267905"/>
              <a:gd name="connsiteY22" fmla="*/ 1181100 h 1581150"/>
              <a:gd name="connsiteX23" fmla="*/ 530 w 1267905"/>
              <a:gd name="connsiteY23" fmla="*/ 1104900 h 1581150"/>
              <a:gd name="connsiteX24" fmla="*/ 67205 w 1267905"/>
              <a:gd name="connsiteY24" fmla="*/ 962025 h 1581150"/>
              <a:gd name="connsiteX25" fmla="*/ 124355 w 1267905"/>
              <a:gd name="connsiteY25" fmla="*/ 800100 h 1581150"/>
              <a:gd name="connsiteX26" fmla="*/ 229130 w 1267905"/>
              <a:gd name="connsiteY26" fmla="*/ 628650 h 1581150"/>
              <a:gd name="connsiteX27" fmla="*/ 210080 w 1267905"/>
              <a:gd name="connsiteY27" fmla="*/ 495300 h 1581150"/>
              <a:gd name="connsiteX28" fmla="*/ 191030 w 1267905"/>
              <a:gd name="connsiteY28" fmla="*/ 352425 h 1581150"/>
              <a:gd name="connsiteX29" fmla="*/ 171980 w 1267905"/>
              <a:gd name="connsiteY29" fmla="*/ 228600 h 1581150"/>
              <a:gd name="connsiteX30" fmla="*/ 352955 w 1267905"/>
              <a:gd name="connsiteY30" fmla="*/ 161925 h 1581150"/>
              <a:gd name="connsiteX31" fmla="*/ 448205 w 1267905"/>
              <a:gd name="connsiteY31" fmla="*/ 133350 h 1581150"/>
              <a:gd name="connsiteX32" fmla="*/ 633942 w 1267905"/>
              <a:gd name="connsiteY32" fmla="*/ 95250 h 1581150"/>
              <a:gd name="connsiteX33" fmla="*/ 886355 w 1267905"/>
              <a:gd name="connsiteY33"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914930 w 1267905"/>
              <a:gd name="connsiteY13" fmla="*/ 1533525 h 1581150"/>
              <a:gd name="connsiteX14" fmla="*/ 886355 w 1267905"/>
              <a:gd name="connsiteY14" fmla="*/ 1514475 h 1581150"/>
              <a:gd name="connsiteX15" fmla="*/ 762530 w 1267905"/>
              <a:gd name="connsiteY15" fmla="*/ 1457325 h 1581150"/>
              <a:gd name="connsiteX16" fmla="*/ 686330 w 1267905"/>
              <a:gd name="connsiteY16" fmla="*/ 1428750 h 1581150"/>
              <a:gd name="connsiteX17" fmla="*/ 619655 w 1267905"/>
              <a:gd name="connsiteY17" fmla="*/ 1390650 h 1581150"/>
              <a:gd name="connsiteX18" fmla="*/ 467255 w 1267905"/>
              <a:gd name="connsiteY18" fmla="*/ 1323975 h 1581150"/>
              <a:gd name="connsiteX19" fmla="*/ 372005 w 1267905"/>
              <a:gd name="connsiteY19" fmla="*/ 1285875 h 1581150"/>
              <a:gd name="connsiteX20" fmla="*/ 229130 w 1267905"/>
              <a:gd name="connsiteY20" fmla="*/ 1219200 h 1581150"/>
              <a:gd name="connsiteX21" fmla="*/ 105305 w 1267905"/>
              <a:gd name="connsiteY21" fmla="*/ 1181100 h 1581150"/>
              <a:gd name="connsiteX22" fmla="*/ 530 w 1267905"/>
              <a:gd name="connsiteY22" fmla="*/ 1104900 h 1581150"/>
              <a:gd name="connsiteX23" fmla="*/ 67205 w 1267905"/>
              <a:gd name="connsiteY23" fmla="*/ 962025 h 1581150"/>
              <a:gd name="connsiteX24" fmla="*/ 124355 w 1267905"/>
              <a:gd name="connsiteY24" fmla="*/ 800100 h 1581150"/>
              <a:gd name="connsiteX25" fmla="*/ 229130 w 1267905"/>
              <a:gd name="connsiteY25" fmla="*/ 628650 h 1581150"/>
              <a:gd name="connsiteX26" fmla="*/ 210080 w 1267905"/>
              <a:gd name="connsiteY26" fmla="*/ 495300 h 1581150"/>
              <a:gd name="connsiteX27" fmla="*/ 191030 w 1267905"/>
              <a:gd name="connsiteY27" fmla="*/ 352425 h 1581150"/>
              <a:gd name="connsiteX28" fmla="*/ 171980 w 1267905"/>
              <a:gd name="connsiteY28" fmla="*/ 228600 h 1581150"/>
              <a:gd name="connsiteX29" fmla="*/ 352955 w 1267905"/>
              <a:gd name="connsiteY29" fmla="*/ 161925 h 1581150"/>
              <a:gd name="connsiteX30" fmla="*/ 448205 w 1267905"/>
              <a:gd name="connsiteY30" fmla="*/ 133350 h 1581150"/>
              <a:gd name="connsiteX31" fmla="*/ 633942 w 1267905"/>
              <a:gd name="connsiteY31" fmla="*/ 95250 h 1581150"/>
              <a:gd name="connsiteX32" fmla="*/ 886355 w 1267905"/>
              <a:gd name="connsiteY32"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886355 w 1267905"/>
              <a:gd name="connsiteY13" fmla="*/ 1514475 h 1581150"/>
              <a:gd name="connsiteX14" fmla="*/ 762530 w 1267905"/>
              <a:gd name="connsiteY14" fmla="*/ 1457325 h 1581150"/>
              <a:gd name="connsiteX15" fmla="*/ 686330 w 1267905"/>
              <a:gd name="connsiteY15" fmla="*/ 1428750 h 1581150"/>
              <a:gd name="connsiteX16" fmla="*/ 619655 w 1267905"/>
              <a:gd name="connsiteY16" fmla="*/ 1390650 h 1581150"/>
              <a:gd name="connsiteX17" fmla="*/ 467255 w 1267905"/>
              <a:gd name="connsiteY17" fmla="*/ 1323975 h 1581150"/>
              <a:gd name="connsiteX18" fmla="*/ 372005 w 1267905"/>
              <a:gd name="connsiteY18" fmla="*/ 1285875 h 1581150"/>
              <a:gd name="connsiteX19" fmla="*/ 229130 w 1267905"/>
              <a:gd name="connsiteY19" fmla="*/ 1219200 h 1581150"/>
              <a:gd name="connsiteX20" fmla="*/ 105305 w 1267905"/>
              <a:gd name="connsiteY20" fmla="*/ 1181100 h 1581150"/>
              <a:gd name="connsiteX21" fmla="*/ 530 w 1267905"/>
              <a:gd name="connsiteY21" fmla="*/ 1104900 h 1581150"/>
              <a:gd name="connsiteX22" fmla="*/ 67205 w 1267905"/>
              <a:gd name="connsiteY22" fmla="*/ 962025 h 1581150"/>
              <a:gd name="connsiteX23" fmla="*/ 124355 w 1267905"/>
              <a:gd name="connsiteY23" fmla="*/ 800100 h 1581150"/>
              <a:gd name="connsiteX24" fmla="*/ 229130 w 1267905"/>
              <a:gd name="connsiteY24" fmla="*/ 628650 h 1581150"/>
              <a:gd name="connsiteX25" fmla="*/ 210080 w 1267905"/>
              <a:gd name="connsiteY25" fmla="*/ 495300 h 1581150"/>
              <a:gd name="connsiteX26" fmla="*/ 191030 w 1267905"/>
              <a:gd name="connsiteY26" fmla="*/ 352425 h 1581150"/>
              <a:gd name="connsiteX27" fmla="*/ 171980 w 1267905"/>
              <a:gd name="connsiteY27" fmla="*/ 228600 h 1581150"/>
              <a:gd name="connsiteX28" fmla="*/ 352955 w 1267905"/>
              <a:gd name="connsiteY28" fmla="*/ 161925 h 1581150"/>
              <a:gd name="connsiteX29" fmla="*/ 448205 w 1267905"/>
              <a:gd name="connsiteY29" fmla="*/ 133350 h 1581150"/>
              <a:gd name="connsiteX30" fmla="*/ 633942 w 1267905"/>
              <a:gd name="connsiteY30" fmla="*/ 95250 h 1581150"/>
              <a:gd name="connsiteX31" fmla="*/ 886355 w 1267905"/>
              <a:gd name="connsiteY31"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943505 w 1267905"/>
              <a:gd name="connsiteY12" fmla="*/ 1543050 h 1581150"/>
              <a:gd name="connsiteX13" fmla="*/ 886355 w 1267905"/>
              <a:gd name="connsiteY13" fmla="*/ 1514475 h 1581150"/>
              <a:gd name="connsiteX14" fmla="*/ 762530 w 1267905"/>
              <a:gd name="connsiteY14" fmla="*/ 1457325 h 1581150"/>
              <a:gd name="connsiteX15" fmla="*/ 619655 w 1267905"/>
              <a:gd name="connsiteY15" fmla="*/ 1390650 h 1581150"/>
              <a:gd name="connsiteX16" fmla="*/ 467255 w 1267905"/>
              <a:gd name="connsiteY16" fmla="*/ 1323975 h 1581150"/>
              <a:gd name="connsiteX17" fmla="*/ 372005 w 1267905"/>
              <a:gd name="connsiteY17" fmla="*/ 1285875 h 1581150"/>
              <a:gd name="connsiteX18" fmla="*/ 229130 w 1267905"/>
              <a:gd name="connsiteY18" fmla="*/ 1219200 h 1581150"/>
              <a:gd name="connsiteX19" fmla="*/ 105305 w 1267905"/>
              <a:gd name="connsiteY19" fmla="*/ 1181100 h 1581150"/>
              <a:gd name="connsiteX20" fmla="*/ 530 w 1267905"/>
              <a:gd name="connsiteY20" fmla="*/ 1104900 h 1581150"/>
              <a:gd name="connsiteX21" fmla="*/ 67205 w 1267905"/>
              <a:gd name="connsiteY21" fmla="*/ 962025 h 1581150"/>
              <a:gd name="connsiteX22" fmla="*/ 124355 w 1267905"/>
              <a:gd name="connsiteY22" fmla="*/ 800100 h 1581150"/>
              <a:gd name="connsiteX23" fmla="*/ 229130 w 1267905"/>
              <a:gd name="connsiteY23" fmla="*/ 628650 h 1581150"/>
              <a:gd name="connsiteX24" fmla="*/ 210080 w 1267905"/>
              <a:gd name="connsiteY24" fmla="*/ 495300 h 1581150"/>
              <a:gd name="connsiteX25" fmla="*/ 191030 w 1267905"/>
              <a:gd name="connsiteY25" fmla="*/ 352425 h 1581150"/>
              <a:gd name="connsiteX26" fmla="*/ 171980 w 1267905"/>
              <a:gd name="connsiteY26" fmla="*/ 228600 h 1581150"/>
              <a:gd name="connsiteX27" fmla="*/ 352955 w 1267905"/>
              <a:gd name="connsiteY27" fmla="*/ 161925 h 1581150"/>
              <a:gd name="connsiteX28" fmla="*/ 448205 w 1267905"/>
              <a:gd name="connsiteY28" fmla="*/ 133350 h 1581150"/>
              <a:gd name="connsiteX29" fmla="*/ 633942 w 1267905"/>
              <a:gd name="connsiteY29" fmla="*/ 95250 h 1581150"/>
              <a:gd name="connsiteX30" fmla="*/ 886355 w 1267905"/>
              <a:gd name="connsiteY30"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972080 w 1267905"/>
              <a:gd name="connsiteY11" fmla="*/ 1552575 h 1581150"/>
              <a:gd name="connsiteX12" fmla="*/ 886355 w 1267905"/>
              <a:gd name="connsiteY12" fmla="*/ 1514475 h 1581150"/>
              <a:gd name="connsiteX13" fmla="*/ 762530 w 1267905"/>
              <a:gd name="connsiteY13" fmla="*/ 1457325 h 1581150"/>
              <a:gd name="connsiteX14" fmla="*/ 619655 w 1267905"/>
              <a:gd name="connsiteY14" fmla="*/ 1390650 h 1581150"/>
              <a:gd name="connsiteX15" fmla="*/ 467255 w 1267905"/>
              <a:gd name="connsiteY15" fmla="*/ 1323975 h 1581150"/>
              <a:gd name="connsiteX16" fmla="*/ 372005 w 1267905"/>
              <a:gd name="connsiteY16" fmla="*/ 1285875 h 1581150"/>
              <a:gd name="connsiteX17" fmla="*/ 229130 w 1267905"/>
              <a:gd name="connsiteY17" fmla="*/ 1219200 h 1581150"/>
              <a:gd name="connsiteX18" fmla="*/ 105305 w 1267905"/>
              <a:gd name="connsiteY18" fmla="*/ 1181100 h 1581150"/>
              <a:gd name="connsiteX19" fmla="*/ 530 w 1267905"/>
              <a:gd name="connsiteY19" fmla="*/ 1104900 h 1581150"/>
              <a:gd name="connsiteX20" fmla="*/ 67205 w 1267905"/>
              <a:gd name="connsiteY20" fmla="*/ 962025 h 1581150"/>
              <a:gd name="connsiteX21" fmla="*/ 124355 w 1267905"/>
              <a:gd name="connsiteY21" fmla="*/ 800100 h 1581150"/>
              <a:gd name="connsiteX22" fmla="*/ 229130 w 1267905"/>
              <a:gd name="connsiteY22" fmla="*/ 628650 h 1581150"/>
              <a:gd name="connsiteX23" fmla="*/ 210080 w 1267905"/>
              <a:gd name="connsiteY23" fmla="*/ 495300 h 1581150"/>
              <a:gd name="connsiteX24" fmla="*/ 191030 w 1267905"/>
              <a:gd name="connsiteY24" fmla="*/ 352425 h 1581150"/>
              <a:gd name="connsiteX25" fmla="*/ 171980 w 1267905"/>
              <a:gd name="connsiteY25" fmla="*/ 228600 h 1581150"/>
              <a:gd name="connsiteX26" fmla="*/ 352955 w 1267905"/>
              <a:gd name="connsiteY26" fmla="*/ 161925 h 1581150"/>
              <a:gd name="connsiteX27" fmla="*/ 448205 w 1267905"/>
              <a:gd name="connsiteY27" fmla="*/ 133350 h 1581150"/>
              <a:gd name="connsiteX28" fmla="*/ 633942 w 1267905"/>
              <a:gd name="connsiteY28" fmla="*/ 95250 h 1581150"/>
              <a:gd name="connsiteX29" fmla="*/ 886355 w 1267905"/>
              <a:gd name="connsiteY29"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886355 w 1267905"/>
              <a:gd name="connsiteY11" fmla="*/ 1514475 h 1581150"/>
              <a:gd name="connsiteX12" fmla="*/ 762530 w 1267905"/>
              <a:gd name="connsiteY12" fmla="*/ 1457325 h 1581150"/>
              <a:gd name="connsiteX13" fmla="*/ 619655 w 1267905"/>
              <a:gd name="connsiteY13" fmla="*/ 1390650 h 1581150"/>
              <a:gd name="connsiteX14" fmla="*/ 467255 w 1267905"/>
              <a:gd name="connsiteY14" fmla="*/ 1323975 h 1581150"/>
              <a:gd name="connsiteX15" fmla="*/ 372005 w 1267905"/>
              <a:gd name="connsiteY15" fmla="*/ 1285875 h 1581150"/>
              <a:gd name="connsiteX16" fmla="*/ 229130 w 1267905"/>
              <a:gd name="connsiteY16" fmla="*/ 1219200 h 1581150"/>
              <a:gd name="connsiteX17" fmla="*/ 105305 w 1267905"/>
              <a:gd name="connsiteY17" fmla="*/ 1181100 h 1581150"/>
              <a:gd name="connsiteX18" fmla="*/ 530 w 1267905"/>
              <a:gd name="connsiteY18" fmla="*/ 1104900 h 1581150"/>
              <a:gd name="connsiteX19" fmla="*/ 67205 w 1267905"/>
              <a:gd name="connsiteY19" fmla="*/ 962025 h 1581150"/>
              <a:gd name="connsiteX20" fmla="*/ 124355 w 1267905"/>
              <a:gd name="connsiteY20" fmla="*/ 800100 h 1581150"/>
              <a:gd name="connsiteX21" fmla="*/ 229130 w 1267905"/>
              <a:gd name="connsiteY21" fmla="*/ 628650 h 1581150"/>
              <a:gd name="connsiteX22" fmla="*/ 210080 w 1267905"/>
              <a:gd name="connsiteY22" fmla="*/ 495300 h 1581150"/>
              <a:gd name="connsiteX23" fmla="*/ 191030 w 1267905"/>
              <a:gd name="connsiteY23" fmla="*/ 352425 h 1581150"/>
              <a:gd name="connsiteX24" fmla="*/ 171980 w 1267905"/>
              <a:gd name="connsiteY24" fmla="*/ 228600 h 1581150"/>
              <a:gd name="connsiteX25" fmla="*/ 352955 w 1267905"/>
              <a:gd name="connsiteY25" fmla="*/ 161925 h 1581150"/>
              <a:gd name="connsiteX26" fmla="*/ 448205 w 1267905"/>
              <a:gd name="connsiteY26" fmla="*/ 133350 h 1581150"/>
              <a:gd name="connsiteX27" fmla="*/ 633942 w 1267905"/>
              <a:gd name="connsiteY27" fmla="*/ 95250 h 1581150"/>
              <a:gd name="connsiteX28" fmla="*/ 886355 w 1267905"/>
              <a:gd name="connsiteY28" fmla="*/ 76200 h 1581150"/>
              <a:gd name="connsiteX0" fmla="*/ 886355 w 1267905"/>
              <a:gd name="connsiteY0" fmla="*/ 76200 h 1581150"/>
              <a:gd name="connsiteX1" fmla="*/ 1076855 w 1267905"/>
              <a:gd name="connsiteY1" fmla="*/ 0 h 1581150"/>
              <a:gd name="connsiteX2" fmla="*/ 1134005 w 1267905"/>
              <a:gd name="connsiteY2" fmla="*/ 152400 h 1581150"/>
              <a:gd name="connsiteX3" fmla="*/ 1191155 w 1267905"/>
              <a:gd name="connsiteY3" fmla="*/ 333375 h 1581150"/>
              <a:gd name="connsiteX4" fmla="*/ 1229255 w 1267905"/>
              <a:gd name="connsiteY4" fmla="*/ 457200 h 1581150"/>
              <a:gd name="connsiteX5" fmla="*/ 1267355 w 1267905"/>
              <a:gd name="connsiteY5" fmla="*/ 742950 h 1581150"/>
              <a:gd name="connsiteX6" fmla="*/ 1248305 w 1267905"/>
              <a:gd name="connsiteY6" fmla="*/ 1143000 h 1581150"/>
              <a:gd name="connsiteX7" fmla="*/ 1200680 w 1267905"/>
              <a:gd name="connsiteY7" fmla="*/ 1457325 h 1581150"/>
              <a:gd name="connsiteX8" fmla="*/ 1181630 w 1267905"/>
              <a:gd name="connsiteY8" fmla="*/ 1552575 h 1581150"/>
              <a:gd name="connsiteX9" fmla="*/ 1153055 w 1267905"/>
              <a:gd name="connsiteY9" fmla="*/ 1562100 h 1581150"/>
              <a:gd name="connsiteX10" fmla="*/ 1086380 w 1267905"/>
              <a:gd name="connsiteY10" fmla="*/ 1581150 h 1581150"/>
              <a:gd name="connsiteX11" fmla="*/ 762530 w 1267905"/>
              <a:gd name="connsiteY11" fmla="*/ 1457325 h 1581150"/>
              <a:gd name="connsiteX12" fmla="*/ 619655 w 1267905"/>
              <a:gd name="connsiteY12" fmla="*/ 1390650 h 1581150"/>
              <a:gd name="connsiteX13" fmla="*/ 467255 w 1267905"/>
              <a:gd name="connsiteY13" fmla="*/ 1323975 h 1581150"/>
              <a:gd name="connsiteX14" fmla="*/ 372005 w 1267905"/>
              <a:gd name="connsiteY14" fmla="*/ 1285875 h 1581150"/>
              <a:gd name="connsiteX15" fmla="*/ 229130 w 1267905"/>
              <a:gd name="connsiteY15" fmla="*/ 1219200 h 1581150"/>
              <a:gd name="connsiteX16" fmla="*/ 105305 w 1267905"/>
              <a:gd name="connsiteY16" fmla="*/ 1181100 h 1581150"/>
              <a:gd name="connsiteX17" fmla="*/ 530 w 1267905"/>
              <a:gd name="connsiteY17" fmla="*/ 1104900 h 1581150"/>
              <a:gd name="connsiteX18" fmla="*/ 67205 w 1267905"/>
              <a:gd name="connsiteY18" fmla="*/ 962025 h 1581150"/>
              <a:gd name="connsiteX19" fmla="*/ 124355 w 1267905"/>
              <a:gd name="connsiteY19" fmla="*/ 800100 h 1581150"/>
              <a:gd name="connsiteX20" fmla="*/ 229130 w 1267905"/>
              <a:gd name="connsiteY20" fmla="*/ 628650 h 1581150"/>
              <a:gd name="connsiteX21" fmla="*/ 210080 w 1267905"/>
              <a:gd name="connsiteY21" fmla="*/ 495300 h 1581150"/>
              <a:gd name="connsiteX22" fmla="*/ 191030 w 1267905"/>
              <a:gd name="connsiteY22" fmla="*/ 352425 h 1581150"/>
              <a:gd name="connsiteX23" fmla="*/ 171980 w 1267905"/>
              <a:gd name="connsiteY23" fmla="*/ 228600 h 1581150"/>
              <a:gd name="connsiteX24" fmla="*/ 352955 w 1267905"/>
              <a:gd name="connsiteY24" fmla="*/ 161925 h 1581150"/>
              <a:gd name="connsiteX25" fmla="*/ 448205 w 1267905"/>
              <a:gd name="connsiteY25" fmla="*/ 133350 h 1581150"/>
              <a:gd name="connsiteX26" fmla="*/ 633942 w 1267905"/>
              <a:gd name="connsiteY26" fmla="*/ 95250 h 1581150"/>
              <a:gd name="connsiteX27" fmla="*/ 886355 w 1267905"/>
              <a:gd name="connsiteY27" fmla="*/ 76200 h 1581150"/>
              <a:gd name="connsiteX0" fmla="*/ 886355 w 1267905"/>
              <a:gd name="connsiteY0" fmla="*/ 76200 h 1588899"/>
              <a:gd name="connsiteX1" fmla="*/ 1076855 w 1267905"/>
              <a:gd name="connsiteY1" fmla="*/ 0 h 1588899"/>
              <a:gd name="connsiteX2" fmla="*/ 1134005 w 1267905"/>
              <a:gd name="connsiteY2" fmla="*/ 152400 h 1588899"/>
              <a:gd name="connsiteX3" fmla="*/ 1191155 w 1267905"/>
              <a:gd name="connsiteY3" fmla="*/ 333375 h 1588899"/>
              <a:gd name="connsiteX4" fmla="*/ 1229255 w 1267905"/>
              <a:gd name="connsiteY4" fmla="*/ 457200 h 1588899"/>
              <a:gd name="connsiteX5" fmla="*/ 1267355 w 1267905"/>
              <a:gd name="connsiteY5" fmla="*/ 742950 h 1588899"/>
              <a:gd name="connsiteX6" fmla="*/ 1248305 w 1267905"/>
              <a:gd name="connsiteY6" fmla="*/ 1143000 h 1588899"/>
              <a:gd name="connsiteX7" fmla="*/ 1200680 w 1267905"/>
              <a:gd name="connsiteY7" fmla="*/ 1457325 h 1588899"/>
              <a:gd name="connsiteX8" fmla="*/ 1181630 w 1267905"/>
              <a:gd name="connsiteY8" fmla="*/ 1552575 h 1588899"/>
              <a:gd name="connsiteX9" fmla="*/ 1153055 w 1267905"/>
              <a:gd name="connsiteY9" fmla="*/ 1562100 h 1588899"/>
              <a:gd name="connsiteX10" fmla="*/ 1039885 w 1267905"/>
              <a:gd name="connsiteY10" fmla="*/ 1588899 h 1588899"/>
              <a:gd name="connsiteX11" fmla="*/ 762530 w 1267905"/>
              <a:gd name="connsiteY11" fmla="*/ 1457325 h 1588899"/>
              <a:gd name="connsiteX12" fmla="*/ 619655 w 1267905"/>
              <a:gd name="connsiteY12" fmla="*/ 1390650 h 1588899"/>
              <a:gd name="connsiteX13" fmla="*/ 467255 w 1267905"/>
              <a:gd name="connsiteY13" fmla="*/ 1323975 h 1588899"/>
              <a:gd name="connsiteX14" fmla="*/ 372005 w 1267905"/>
              <a:gd name="connsiteY14" fmla="*/ 1285875 h 1588899"/>
              <a:gd name="connsiteX15" fmla="*/ 229130 w 1267905"/>
              <a:gd name="connsiteY15" fmla="*/ 1219200 h 1588899"/>
              <a:gd name="connsiteX16" fmla="*/ 105305 w 1267905"/>
              <a:gd name="connsiteY16" fmla="*/ 1181100 h 1588899"/>
              <a:gd name="connsiteX17" fmla="*/ 530 w 1267905"/>
              <a:gd name="connsiteY17" fmla="*/ 1104900 h 1588899"/>
              <a:gd name="connsiteX18" fmla="*/ 67205 w 1267905"/>
              <a:gd name="connsiteY18" fmla="*/ 962025 h 1588899"/>
              <a:gd name="connsiteX19" fmla="*/ 124355 w 1267905"/>
              <a:gd name="connsiteY19" fmla="*/ 800100 h 1588899"/>
              <a:gd name="connsiteX20" fmla="*/ 229130 w 1267905"/>
              <a:gd name="connsiteY20" fmla="*/ 628650 h 1588899"/>
              <a:gd name="connsiteX21" fmla="*/ 210080 w 1267905"/>
              <a:gd name="connsiteY21" fmla="*/ 495300 h 1588899"/>
              <a:gd name="connsiteX22" fmla="*/ 191030 w 1267905"/>
              <a:gd name="connsiteY22" fmla="*/ 352425 h 1588899"/>
              <a:gd name="connsiteX23" fmla="*/ 171980 w 1267905"/>
              <a:gd name="connsiteY23" fmla="*/ 228600 h 1588899"/>
              <a:gd name="connsiteX24" fmla="*/ 352955 w 1267905"/>
              <a:gd name="connsiteY24" fmla="*/ 161925 h 1588899"/>
              <a:gd name="connsiteX25" fmla="*/ 448205 w 1267905"/>
              <a:gd name="connsiteY25" fmla="*/ 133350 h 1588899"/>
              <a:gd name="connsiteX26" fmla="*/ 633942 w 1267905"/>
              <a:gd name="connsiteY26" fmla="*/ 95250 h 1588899"/>
              <a:gd name="connsiteX27" fmla="*/ 886355 w 1267905"/>
              <a:gd name="connsiteY27" fmla="*/ 76200 h 1588899"/>
              <a:gd name="connsiteX0" fmla="*/ 886355 w 1267905"/>
              <a:gd name="connsiteY0" fmla="*/ 76200 h 1593325"/>
              <a:gd name="connsiteX1" fmla="*/ 1076855 w 1267905"/>
              <a:gd name="connsiteY1" fmla="*/ 0 h 1593325"/>
              <a:gd name="connsiteX2" fmla="*/ 1134005 w 1267905"/>
              <a:gd name="connsiteY2" fmla="*/ 152400 h 1593325"/>
              <a:gd name="connsiteX3" fmla="*/ 1191155 w 1267905"/>
              <a:gd name="connsiteY3" fmla="*/ 333375 h 1593325"/>
              <a:gd name="connsiteX4" fmla="*/ 1229255 w 1267905"/>
              <a:gd name="connsiteY4" fmla="*/ 457200 h 1593325"/>
              <a:gd name="connsiteX5" fmla="*/ 1267355 w 1267905"/>
              <a:gd name="connsiteY5" fmla="*/ 742950 h 1593325"/>
              <a:gd name="connsiteX6" fmla="*/ 1248305 w 1267905"/>
              <a:gd name="connsiteY6" fmla="*/ 1143000 h 1593325"/>
              <a:gd name="connsiteX7" fmla="*/ 1200680 w 1267905"/>
              <a:gd name="connsiteY7" fmla="*/ 1457325 h 1593325"/>
              <a:gd name="connsiteX8" fmla="*/ 1181630 w 1267905"/>
              <a:gd name="connsiteY8" fmla="*/ 1552575 h 1593325"/>
              <a:gd name="connsiteX9" fmla="*/ 1039885 w 1267905"/>
              <a:gd name="connsiteY9" fmla="*/ 1588899 h 1593325"/>
              <a:gd name="connsiteX10" fmla="*/ 762530 w 1267905"/>
              <a:gd name="connsiteY10" fmla="*/ 1457325 h 1593325"/>
              <a:gd name="connsiteX11" fmla="*/ 619655 w 1267905"/>
              <a:gd name="connsiteY11" fmla="*/ 1390650 h 1593325"/>
              <a:gd name="connsiteX12" fmla="*/ 467255 w 1267905"/>
              <a:gd name="connsiteY12" fmla="*/ 1323975 h 1593325"/>
              <a:gd name="connsiteX13" fmla="*/ 372005 w 1267905"/>
              <a:gd name="connsiteY13" fmla="*/ 1285875 h 1593325"/>
              <a:gd name="connsiteX14" fmla="*/ 229130 w 1267905"/>
              <a:gd name="connsiteY14" fmla="*/ 1219200 h 1593325"/>
              <a:gd name="connsiteX15" fmla="*/ 105305 w 1267905"/>
              <a:gd name="connsiteY15" fmla="*/ 1181100 h 1593325"/>
              <a:gd name="connsiteX16" fmla="*/ 530 w 1267905"/>
              <a:gd name="connsiteY16" fmla="*/ 1104900 h 1593325"/>
              <a:gd name="connsiteX17" fmla="*/ 67205 w 1267905"/>
              <a:gd name="connsiteY17" fmla="*/ 962025 h 1593325"/>
              <a:gd name="connsiteX18" fmla="*/ 124355 w 1267905"/>
              <a:gd name="connsiteY18" fmla="*/ 800100 h 1593325"/>
              <a:gd name="connsiteX19" fmla="*/ 229130 w 1267905"/>
              <a:gd name="connsiteY19" fmla="*/ 628650 h 1593325"/>
              <a:gd name="connsiteX20" fmla="*/ 210080 w 1267905"/>
              <a:gd name="connsiteY20" fmla="*/ 495300 h 1593325"/>
              <a:gd name="connsiteX21" fmla="*/ 191030 w 1267905"/>
              <a:gd name="connsiteY21" fmla="*/ 352425 h 1593325"/>
              <a:gd name="connsiteX22" fmla="*/ 171980 w 1267905"/>
              <a:gd name="connsiteY22" fmla="*/ 228600 h 1593325"/>
              <a:gd name="connsiteX23" fmla="*/ 352955 w 1267905"/>
              <a:gd name="connsiteY23" fmla="*/ 161925 h 1593325"/>
              <a:gd name="connsiteX24" fmla="*/ 448205 w 1267905"/>
              <a:gd name="connsiteY24" fmla="*/ 133350 h 1593325"/>
              <a:gd name="connsiteX25" fmla="*/ 633942 w 1267905"/>
              <a:gd name="connsiteY25" fmla="*/ 95250 h 1593325"/>
              <a:gd name="connsiteX26" fmla="*/ 886355 w 1267905"/>
              <a:gd name="connsiteY26" fmla="*/ 76200 h 1593325"/>
              <a:gd name="connsiteX0" fmla="*/ 886355 w 1267905"/>
              <a:gd name="connsiteY0" fmla="*/ 76200 h 1635773"/>
              <a:gd name="connsiteX1" fmla="*/ 1076855 w 1267905"/>
              <a:gd name="connsiteY1" fmla="*/ 0 h 1635773"/>
              <a:gd name="connsiteX2" fmla="*/ 1134005 w 1267905"/>
              <a:gd name="connsiteY2" fmla="*/ 152400 h 1635773"/>
              <a:gd name="connsiteX3" fmla="*/ 1191155 w 1267905"/>
              <a:gd name="connsiteY3" fmla="*/ 333375 h 1635773"/>
              <a:gd name="connsiteX4" fmla="*/ 1229255 w 1267905"/>
              <a:gd name="connsiteY4" fmla="*/ 457200 h 1635773"/>
              <a:gd name="connsiteX5" fmla="*/ 1267355 w 1267905"/>
              <a:gd name="connsiteY5" fmla="*/ 742950 h 1635773"/>
              <a:gd name="connsiteX6" fmla="*/ 1248305 w 1267905"/>
              <a:gd name="connsiteY6" fmla="*/ 1143000 h 1635773"/>
              <a:gd name="connsiteX7" fmla="*/ 1200680 w 1267905"/>
              <a:gd name="connsiteY7" fmla="*/ 1457325 h 1635773"/>
              <a:gd name="connsiteX8" fmla="*/ 1119637 w 1267905"/>
              <a:gd name="connsiteY8" fmla="*/ 1630066 h 1635773"/>
              <a:gd name="connsiteX9" fmla="*/ 1039885 w 1267905"/>
              <a:gd name="connsiteY9" fmla="*/ 1588899 h 1635773"/>
              <a:gd name="connsiteX10" fmla="*/ 762530 w 1267905"/>
              <a:gd name="connsiteY10" fmla="*/ 1457325 h 1635773"/>
              <a:gd name="connsiteX11" fmla="*/ 619655 w 1267905"/>
              <a:gd name="connsiteY11" fmla="*/ 1390650 h 1635773"/>
              <a:gd name="connsiteX12" fmla="*/ 467255 w 1267905"/>
              <a:gd name="connsiteY12" fmla="*/ 1323975 h 1635773"/>
              <a:gd name="connsiteX13" fmla="*/ 372005 w 1267905"/>
              <a:gd name="connsiteY13" fmla="*/ 1285875 h 1635773"/>
              <a:gd name="connsiteX14" fmla="*/ 229130 w 1267905"/>
              <a:gd name="connsiteY14" fmla="*/ 1219200 h 1635773"/>
              <a:gd name="connsiteX15" fmla="*/ 105305 w 1267905"/>
              <a:gd name="connsiteY15" fmla="*/ 1181100 h 1635773"/>
              <a:gd name="connsiteX16" fmla="*/ 530 w 1267905"/>
              <a:gd name="connsiteY16" fmla="*/ 1104900 h 1635773"/>
              <a:gd name="connsiteX17" fmla="*/ 67205 w 1267905"/>
              <a:gd name="connsiteY17" fmla="*/ 962025 h 1635773"/>
              <a:gd name="connsiteX18" fmla="*/ 124355 w 1267905"/>
              <a:gd name="connsiteY18" fmla="*/ 800100 h 1635773"/>
              <a:gd name="connsiteX19" fmla="*/ 229130 w 1267905"/>
              <a:gd name="connsiteY19" fmla="*/ 628650 h 1635773"/>
              <a:gd name="connsiteX20" fmla="*/ 210080 w 1267905"/>
              <a:gd name="connsiteY20" fmla="*/ 495300 h 1635773"/>
              <a:gd name="connsiteX21" fmla="*/ 191030 w 1267905"/>
              <a:gd name="connsiteY21" fmla="*/ 352425 h 1635773"/>
              <a:gd name="connsiteX22" fmla="*/ 171980 w 1267905"/>
              <a:gd name="connsiteY22" fmla="*/ 228600 h 1635773"/>
              <a:gd name="connsiteX23" fmla="*/ 352955 w 1267905"/>
              <a:gd name="connsiteY23" fmla="*/ 161925 h 1635773"/>
              <a:gd name="connsiteX24" fmla="*/ 448205 w 1267905"/>
              <a:gd name="connsiteY24" fmla="*/ 133350 h 1635773"/>
              <a:gd name="connsiteX25" fmla="*/ 633942 w 1267905"/>
              <a:gd name="connsiteY25" fmla="*/ 95250 h 1635773"/>
              <a:gd name="connsiteX26" fmla="*/ 886355 w 1267905"/>
              <a:gd name="connsiteY26" fmla="*/ 76200 h 1635773"/>
              <a:gd name="connsiteX0" fmla="*/ 886355 w 1267905"/>
              <a:gd name="connsiteY0" fmla="*/ 76200 h 1635773"/>
              <a:gd name="connsiteX1" fmla="*/ 1076855 w 1267905"/>
              <a:gd name="connsiteY1" fmla="*/ 0 h 1635773"/>
              <a:gd name="connsiteX2" fmla="*/ 1134005 w 1267905"/>
              <a:gd name="connsiteY2" fmla="*/ 152400 h 1635773"/>
              <a:gd name="connsiteX3" fmla="*/ 1191155 w 1267905"/>
              <a:gd name="connsiteY3" fmla="*/ 333375 h 1635773"/>
              <a:gd name="connsiteX4" fmla="*/ 1229255 w 1267905"/>
              <a:gd name="connsiteY4" fmla="*/ 457200 h 1635773"/>
              <a:gd name="connsiteX5" fmla="*/ 1267355 w 1267905"/>
              <a:gd name="connsiteY5" fmla="*/ 742950 h 1635773"/>
              <a:gd name="connsiteX6" fmla="*/ 1248305 w 1267905"/>
              <a:gd name="connsiteY6" fmla="*/ 1143000 h 1635773"/>
              <a:gd name="connsiteX7" fmla="*/ 1200680 w 1267905"/>
              <a:gd name="connsiteY7" fmla="*/ 1457325 h 1635773"/>
              <a:gd name="connsiteX8" fmla="*/ 1119637 w 1267905"/>
              <a:gd name="connsiteY8" fmla="*/ 1630066 h 1635773"/>
              <a:gd name="connsiteX9" fmla="*/ 1039885 w 1267905"/>
              <a:gd name="connsiteY9" fmla="*/ 1588899 h 1635773"/>
              <a:gd name="connsiteX10" fmla="*/ 762530 w 1267905"/>
              <a:gd name="connsiteY10" fmla="*/ 1457325 h 1635773"/>
              <a:gd name="connsiteX11" fmla="*/ 619655 w 1267905"/>
              <a:gd name="connsiteY11" fmla="*/ 1390650 h 1635773"/>
              <a:gd name="connsiteX12" fmla="*/ 467255 w 1267905"/>
              <a:gd name="connsiteY12" fmla="*/ 1323975 h 1635773"/>
              <a:gd name="connsiteX13" fmla="*/ 372005 w 1267905"/>
              <a:gd name="connsiteY13" fmla="*/ 1285875 h 1635773"/>
              <a:gd name="connsiteX14" fmla="*/ 229130 w 1267905"/>
              <a:gd name="connsiteY14" fmla="*/ 1219200 h 1635773"/>
              <a:gd name="connsiteX15" fmla="*/ 105305 w 1267905"/>
              <a:gd name="connsiteY15" fmla="*/ 1181100 h 1635773"/>
              <a:gd name="connsiteX16" fmla="*/ 530 w 1267905"/>
              <a:gd name="connsiteY16" fmla="*/ 1104900 h 1635773"/>
              <a:gd name="connsiteX17" fmla="*/ 67205 w 1267905"/>
              <a:gd name="connsiteY17" fmla="*/ 962025 h 1635773"/>
              <a:gd name="connsiteX18" fmla="*/ 124355 w 1267905"/>
              <a:gd name="connsiteY18" fmla="*/ 800100 h 1635773"/>
              <a:gd name="connsiteX19" fmla="*/ 229130 w 1267905"/>
              <a:gd name="connsiteY19" fmla="*/ 628650 h 1635773"/>
              <a:gd name="connsiteX20" fmla="*/ 210080 w 1267905"/>
              <a:gd name="connsiteY20" fmla="*/ 495300 h 1635773"/>
              <a:gd name="connsiteX21" fmla="*/ 191030 w 1267905"/>
              <a:gd name="connsiteY21" fmla="*/ 352425 h 1635773"/>
              <a:gd name="connsiteX22" fmla="*/ 171980 w 1267905"/>
              <a:gd name="connsiteY22" fmla="*/ 228600 h 1635773"/>
              <a:gd name="connsiteX23" fmla="*/ 352955 w 1267905"/>
              <a:gd name="connsiteY23" fmla="*/ 161925 h 1635773"/>
              <a:gd name="connsiteX24" fmla="*/ 448205 w 1267905"/>
              <a:gd name="connsiteY24" fmla="*/ 133350 h 1635773"/>
              <a:gd name="connsiteX25" fmla="*/ 633942 w 1267905"/>
              <a:gd name="connsiteY25" fmla="*/ 95250 h 1635773"/>
              <a:gd name="connsiteX26" fmla="*/ 886355 w 1267905"/>
              <a:gd name="connsiteY26" fmla="*/ 76200 h 1635773"/>
              <a:gd name="connsiteX0" fmla="*/ 886355 w 1267905"/>
              <a:gd name="connsiteY0" fmla="*/ 76200 h 1648196"/>
              <a:gd name="connsiteX1" fmla="*/ 1076855 w 1267905"/>
              <a:gd name="connsiteY1" fmla="*/ 0 h 1648196"/>
              <a:gd name="connsiteX2" fmla="*/ 1134005 w 1267905"/>
              <a:gd name="connsiteY2" fmla="*/ 152400 h 1648196"/>
              <a:gd name="connsiteX3" fmla="*/ 1191155 w 1267905"/>
              <a:gd name="connsiteY3" fmla="*/ 333375 h 1648196"/>
              <a:gd name="connsiteX4" fmla="*/ 1229255 w 1267905"/>
              <a:gd name="connsiteY4" fmla="*/ 457200 h 1648196"/>
              <a:gd name="connsiteX5" fmla="*/ 1267355 w 1267905"/>
              <a:gd name="connsiteY5" fmla="*/ 742950 h 1648196"/>
              <a:gd name="connsiteX6" fmla="*/ 1248305 w 1267905"/>
              <a:gd name="connsiteY6" fmla="*/ 1143000 h 1648196"/>
              <a:gd name="connsiteX7" fmla="*/ 1200680 w 1267905"/>
              <a:gd name="connsiteY7" fmla="*/ 1457325 h 1648196"/>
              <a:gd name="connsiteX8" fmla="*/ 1119637 w 1267905"/>
              <a:gd name="connsiteY8" fmla="*/ 1630066 h 1648196"/>
              <a:gd name="connsiteX9" fmla="*/ 1039885 w 1267905"/>
              <a:gd name="connsiteY9" fmla="*/ 1588899 h 1648196"/>
              <a:gd name="connsiteX10" fmla="*/ 762530 w 1267905"/>
              <a:gd name="connsiteY10" fmla="*/ 1457325 h 1648196"/>
              <a:gd name="connsiteX11" fmla="*/ 619655 w 1267905"/>
              <a:gd name="connsiteY11" fmla="*/ 1390650 h 1648196"/>
              <a:gd name="connsiteX12" fmla="*/ 467255 w 1267905"/>
              <a:gd name="connsiteY12" fmla="*/ 1323975 h 1648196"/>
              <a:gd name="connsiteX13" fmla="*/ 372005 w 1267905"/>
              <a:gd name="connsiteY13" fmla="*/ 1285875 h 1648196"/>
              <a:gd name="connsiteX14" fmla="*/ 229130 w 1267905"/>
              <a:gd name="connsiteY14" fmla="*/ 1219200 h 1648196"/>
              <a:gd name="connsiteX15" fmla="*/ 105305 w 1267905"/>
              <a:gd name="connsiteY15" fmla="*/ 1181100 h 1648196"/>
              <a:gd name="connsiteX16" fmla="*/ 530 w 1267905"/>
              <a:gd name="connsiteY16" fmla="*/ 1104900 h 1648196"/>
              <a:gd name="connsiteX17" fmla="*/ 67205 w 1267905"/>
              <a:gd name="connsiteY17" fmla="*/ 962025 h 1648196"/>
              <a:gd name="connsiteX18" fmla="*/ 124355 w 1267905"/>
              <a:gd name="connsiteY18" fmla="*/ 800100 h 1648196"/>
              <a:gd name="connsiteX19" fmla="*/ 229130 w 1267905"/>
              <a:gd name="connsiteY19" fmla="*/ 628650 h 1648196"/>
              <a:gd name="connsiteX20" fmla="*/ 210080 w 1267905"/>
              <a:gd name="connsiteY20" fmla="*/ 495300 h 1648196"/>
              <a:gd name="connsiteX21" fmla="*/ 191030 w 1267905"/>
              <a:gd name="connsiteY21" fmla="*/ 352425 h 1648196"/>
              <a:gd name="connsiteX22" fmla="*/ 171980 w 1267905"/>
              <a:gd name="connsiteY22" fmla="*/ 228600 h 1648196"/>
              <a:gd name="connsiteX23" fmla="*/ 352955 w 1267905"/>
              <a:gd name="connsiteY23" fmla="*/ 161925 h 1648196"/>
              <a:gd name="connsiteX24" fmla="*/ 448205 w 1267905"/>
              <a:gd name="connsiteY24" fmla="*/ 133350 h 1648196"/>
              <a:gd name="connsiteX25" fmla="*/ 633942 w 1267905"/>
              <a:gd name="connsiteY25" fmla="*/ 95250 h 1648196"/>
              <a:gd name="connsiteX26" fmla="*/ 886355 w 1267905"/>
              <a:gd name="connsiteY26" fmla="*/ 76200 h 1648196"/>
              <a:gd name="connsiteX0" fmla="*/ 886355 w 1267905"/>
              <a:gd name="connsiteY0" fmla="*/ 76200 h 1648196"/>
              <a:gd name="connsiteX1" fmla="*/ 1076855 w 1267905"/>
              <a:gd name="connsiteY1" fmla="*/ 0 h 1648196"/>
              <a:gd name="connsiteX2" fmla="*/ 1134005 w 1267905"/>
              <a:gd name="connsiteY2" fmla="*/ 152400 h 1648196"/>
              <a:gd name="connsiteX3" fmla="*/ 1191155 w 1267905"/>
              <a:gd name="connsiteY3" fmla="*/ 333375 h 1648196"/>
              <a:gd name="connsiteX4" fmla="*/ 1229255 w 1267905"/>
              <a:gd name="connsiteY4" fmla="*/ 457200 h 1648196"/>
              <a:gd name="connsiteX5" fmla="*/ 1267355 w 1267905"/>
              <a:gd name="connsiteY5" fmla="*/ 742950 h 1648196"/>
              <a:gd name="connsiteX6" fmla="*/ 1248305 w 1267905"/>
              <a:gd name="connsiteY6" fmla="*/ 1143000 h 1648196"/>
              <a:gd name="connsiteX7" fmla="*/ 1200680 w 1267905"/>
              <a:gd name="connsiteY7" fmla="*/ 1457325 h 1648196"/>
              <a:gd name="connsiteX8" fmla="*/ 1119637 w 1267905"/>
              <a:gd name="connsiteY8" fmla="*/ 1630066 h 1648196"/>
              <a:gd name="connsiteX9" fmla="*/ 1039885 w 1267905"/>
              <a:gd name="connsiteY9" fmla="*/ 1588899 h 1648196"/>
              <a:gd name="connsiteX10" fmla="*/ 762530 w 1267905"/>
              <a:gd name="connsiteY10" fmla="*/ 1457325 h 1648196"/>
              <a:gd name="connsiteX11" fmla="*/ 619655 w 1267905"/>
              <a:gd name="connsiteY11" fmla="*/ 1390650 h 1648196"/>
              <a:gd name="connsiteX12" fmla="*/ 467255 w 1267905"/>
              <a:gd name="connsiteY12" fmla="*/ 1323975 h 1648196"/>
              <a:gd name="connsiteX13" fmla="*/ 372005 w 1267905"/>
              <a:gd name="connsiteY13" fmla="*/ 1285875 h 1648196"/>
              <a:gd name="connsiteX14" fmla="*/ 229130 w 1267905"/>
              <a:gd name="connsiteY14" fmla="*/ 1219200 h 1648196"/>
              <a:gd name="connsiteX15" fmla="*/ 105305 w 1267905"/>
              <a:gd name="connsiteY15" fmla="*/ 1181100 h 1648196"/>
              <a:gd name="connsiteX16" fmla="*/ 530 w 1267905"/>
              <a:gd name="connsiteY16" fmla="*/ 1104900 h 1648196"/>
              <a:gd name="connsiteX17" fmla="*/ 67205 w 1267905"/>
              <a:gd name="connsiteY17" fmla="*/ 962025 h 1648196"/>
              <a:gd name="connsiteX18" fmla="*/ 124355 w 1267905"/>
              <a:gd name="connsiteY18" fmla="*/ 800100 h 1648196"/>
              <a:gd name="connsiteX19" fmla="*/ 229130 w 1267905"/>
              <a:gd name="connsiteY19" fmla="*/ 628650 h 1648196"/>
              <a:gd name="connsiteX20" fmla="*/ 210080 w 1267905"/>
              <a:gd name="connsiteY20" fmla="*/ 495300 h 1648196"/>
              <a:gd name="connsiteX21" fmla="*/ 191030 w 1267905"/>
              <a:gd name="connsiteY21" fmla="*/ 352425 h 1648196"/>
              <a:gd name="connsiteX22" fmla="*/ 171980 w 1267905"/>
              <a:gd name="connsiteY22" fmla="*/ 228600 h 1648196"/>
              <a:gd name="connsiteX23" fmla="*/ 352955 w 1267905"/>
              <a:gd name="connsiteY23" fmla="*/ 161925 h 1648196"/>
              <a:gd name="connsiteX24" fmla="*/ 448205 w 1267905"/>
              <a:gd name="connsiteY24" fmla="*/ 133350 h 1648196"/>
              <a:gd name="connsiteX25" fmla="*/ 633942 w 1267905"/>
              <a:gd name="connsiteY25" fmla="*/ 95250 h 1648196"/>
              <a:gd name="connsiteX26" fmla="*/ 886355 w 1267905"/>
              <a:gd name="connsiteY26" fmla="*/ 76200 h 1648196"/>
              <a:gd name="connsiteX0" fmla="*/ 886355 w 1267905"/>
              <a:gd name="connsiteY0" fmla="*/ 76200 h 1643714"/>
              <a:gd name="connsiteX1" fmla="*/ 1076855 w 1267905"/>
              <a:gd name="connsiteY1" fmla="*/ 0 h 1643714"/>
              <a:gd name="connsiteX2" fmla="*/ 1134005 w 1267905"/>
              <a:gd name="connsiteY2" fmla="*/ 152400 h 1643714"/>
              <a:gd name="connsiteX3" fmla="*/ 1191155 w 1267905"/>
              <a:gd name="connsiteY3" fmla="*/ 333375 h 1643714"/>
              <a:gd name="connsiteX4" fmla="*/ 1229255 w 1267905"/>
              <a:gd name="connsiteY4" fmla="*/ 457200 h 1643714"/>
              <a:gd name="connsiteX5" fmla="*/ 1267355 w 1267905"/>
              <a:gd name="connsiteY5" fmla="*/ 742950 h 1643714"/>
              <a:gd name="connsiteX6" fmla="*/ 1248305 w 1267905"/>
              <a:gd name="connsiteY6" fmla="*/ 1143000 h 1643714"/>
              <a:gd name="connsiteX7" fmla="*/ 1200680 w 1267905"/>
              <a:gd name="connsiteY7" fmla="*/ 1457325 h 1643714"/>
              <a:gd name="connsiteX8" fmla="*/ 1119637 w 1267905"/>
              <a:gd name="connsiteY8" fmla="*/ 1630066 h 1643714"/>
              <a:gd name="connsiteX9" fmla="*/ 923647 w 1267905"/>
              <a:gd name="connsiteY9" fmla="*/ 1550153 h 1643714"/>
              <a:gd name="connsiteX10" fmla="*/ 762530 w 1267905"/>
              <a:gd name="connsiteY10" fmla="*/ 1457325 h 1643714"/>
              <a:gd name="connsiteX11" fmla="*/ 619655 w 1267905"/>
              <a:gd name="connsiteY11" fmla="*/ 1390650 h 1643714"/>
              <a:gd name="connsiteX12" fmla="*/ 467255 w 1267905"/>
              <a:gd name="connsiteY12" fmla="*/ 1323975 h 1643714"/>
              <a:gd name="connsiteX13" fmla="*/ 372005 w 1267905"/>
              <a:gd name="connsiteY13" fmla="*/ 1285875 h 1643714"/>
              <a:gd name="connsiteX14" fmla="*/ 229130 w 1267905"/>
              <a:gd name="connsiteY14" fmla="*/ 1219200 h 1643714"/>
              <a:gd name="connsiteX15" fmla="*/ 105305 w 1267905"/>
              <a:gd name="connsiteY15" fmla="*/ 1181100 h 1643714"/>
              <a:gd name="connsiteX16" fmla="*/ 530 w 1267905"/>
              <a:gd name="connsiteY16" fmla="*/ 1104900 h 1643714"/>
              <a:gd name="connsiteX17" fmla="*/ 67205 w 1267905"/>
              <a:gd name="connsiteY17" fmla="*/ 962025 h 1643714"/>
              <a:gd name="connsiteX18" fmla="*/ 124355 w 1267905"/>
              <a:gd name="connsiteY18" fmla="*/ 800100 h 1643714"/>
              <a:gd name="connsiteX19" fmla="*/ 229130 w 1267905"/>
              <a:gd name="connsiteY19" fmla="*/ 628650 h 1643714"/>
              <a:gd name="connsiteX20" fmla="*/ 210080 w 1267905"/>
              <a:gd name="connsiteY20" fmla="*/ 495300 h 1643714"/>
              <a:gd name="connsiteX21" fmla="*/ 191030 w 1267905"/>
              <a:gd name="connsiteY21" fmla="*/ 352425 h 1643714"/>
              <a:gd name="connsiteX22" fmla="*/ 171980 w 1267905"/>
              <a:gd name="connsiteY22" fmla="*/ 228600 h 1643714"/>
              <a:gd name="connsiteX23" fmla="*/ 352955 w 1267905"/>
              <a:gd name="connsiteY23" fmla="*/ 161925 h 1643714"/>
              <a:gd name="connsiteX24" fmla="*/ 448205 w 1267905"/>
              <a:gd name="connsiteY24" fmla="*/ 133350 h 1643714"/>
              <a:gd name="connsiteX25" fmla="*/ 633942 w 1267905"/>
              <a:gd name="connsiteY25" fmla="*/ 95250 h 1643714"/>
              <a:gd name="connsiteX26" fmla="*/ 886355 w 1267905"/>
              <a:gd name="connsiteY26" fmla="*/ 76200 h 1643714"/>
              <a:gd name="connsiteX0" fmla="*/ 886355 w 1267905"/>
              <a:gd name="connsiteY0" fmla="*/ 76200 h 1630066"/>
              <a:gd name="connsiteX1" fmla="*/ 1076855 w 1267905"/>
              <a:gd name="connsiteY1" fmla="*/ 0 h 1630066"/>
              <a:gd name="connsiteX2" fmla="*/ 1134005 w 1267905"/>
              <a:gd name="connsiteY2" fmla="*/ 152400 h 1630066"/>
              <a:gd name="connsiteX3" fmla="*/ 1191155 w 1267905"/>
              <a:gd name="connsiteY3" fmla="*/ 333375 h 1630066"/>
              <a:gd name="connsiteX4" fmla="*/ 1229255 w 1267905"/>
              <a:gd name="connsiteY4" fmla="*/ 457200 h 1630066"/>
              <a:gd name="connsiteX5" fmla="*/ 1267355 w 1267905"/>
              <a:gd name="connsiteY5" fmla="*/ 742950 h 1630066"/>
              <a:gd name="connsiteX6" fmla="*/ 1248305 w 1267905"/>
              <a:gd name="connsiteY6" fmla="*/ 1143000 h 1630066"/>
              <a:gd name="connsiteX7" fmla="*/ 1200680 w 1267905"/>
              <a:gd name="connsiteY7" fmla="*/ 1457325 h 1630066"/>
              <a:gd name="connsiteX8" fmla="*/ 1119637 w 1267905"/>
              <a:gd name="connsiteY8" fmla="*/ 1630066 h 1630066"/>
              <a:gd name="connsiteX9" fmla="*/ 923647 w 1267905"/>
              <a:gd name="connsiteY9" fmla="*/ 1550153 h 1630066"/>
              <a:gd name="connsiteX10" fmla="*/ 762530 w 1267905"/>
              <a:gd name="connsiteY10" fmla="*/ 1457325 h 1630066"/>
              <a:gd name="connsiteX11" fmla="*/ 619655 w 1267905"/>
              <a:gd name="connsiteY11" fmla="*/ 1390650 h 1630066"/>
              <a:gd name="connsiteX12" fmla="*/ 467255 w 1267905"/>
              <a:gd name="connsiteY12" fmla="*/ 1323975 h 1630066"/>
              <a:gd name="connsiteX13" fmla="*/ 372005 w 1267905"/>
              <a:gd name="connsiteY13" fmla="*/ 1285875 h 1630066"/>
              <a:gd name="connsiteX14" fmla="*/ 229130 w 1267905"/>
              <a:gd name="connsiteY14" fmla="*/ 1219200 h 1630066"/>
              <a:gd name="connsiteX15" fmla="*/ 105305 w 1267905"/>
              <a:gd name="connsiteY15" fmla="*/ 1181100 h 1630066"/>
              <a:gd name="connsiteX16" fmla="*/ 530 w 1267905"/>
              <a:gd name="connsiteY16" fmla="*/ 1104900 h 1630066"/>
              <a:gd name="connsiteX17" fmla="*/ 67205 w 1267905"/>
              <a:gd name="connsiteY17" fmla="*/ 962025 h 1630066"/>
              <a:gd name="connsiteX18" fmla="*/ 124355 w 1267905"/>
              <a:gd name="connsiteY18" fmla="*/ 800100 h 1630066"/>
              <a:gd name="connsiteX19" fmla="*/ 229130 w 1267905"/>
              <a:gd name="connsiteY19" fmla="*/ 628650 h 1630066"/>
              <a:gd name="connsiteX20" fmla="*/ 210080 w 1267905"/>
              <a:gd name="connsiteY20" fmla="*/ 495300 h 1630066"/>
              <a:gd name="connsiteX21" fmla="*/ 191030 w 1267905"/>
              <a:gd name="connsiteY21" fmla="*/ 352425 h 1630066"/>
              <a:gd name="connsiteX22" fmla="*/ 171980 w 1267905"/>
              <a:gd name="connsiteY22" fmla="*/ 228600 h 1630066"/>
              <a:gd name="connsiteX23" fmla="*/ 352955 w 1267905"/>
              <a:gd name="connsiteY23" fmla="*/ 161925 h 1630066"/>
              <a:gd name="connsiteX24" fmla="*/ 448205 w 1267905"/>
              <a:gd name="connsiteY24" fmla="*/ 133350 h 1630066"/>
              <a:gd name="connsiteX25" fmla="*/ 633942 w 1267905"/>
              <a:gd name="connsiteY25" fmla="*/ 95250 h 1630066"/>
              <a:gd name="connsiteX26" fmla="*/ 886355 w 1267905"/>
              <a:gd name="connsiteY26" fmla="*/ 76200 h 1630066"/>
              <a:gd name="connsiteX0" fmla="*/ 886355 w 1267905"/>
              <a:gd name="connsiteY0" fmla="*/ 76200 h 1630066"/>
              <a:gd name="connsiteX1" fmla="*/ 1076855 w 1267905"/>
              <a:gd name="connsiteY1" fmla="*/ 0 h 1630066"/>
              <a:gd name="connsiteX2" fmla="*/ 1134005 w 1267905"/>
              <a:gd name="connsiteY2" fmla="*/ 152400 h 1630066"/>
              <a:gd name="connsiteX3" fmla="*/ 1229255 w 1267905"/>
              <a:gd name="connsiteY3" fmla="*/ 457200 h 1630066"/>
              <a:gd name="connsiteX4" fmla="*/ 1267355 w 1267905"/>
              <a:gd name="connsiteY4" fmla="*/ 742950 h 1630066"/>
              <a:gd name="connsiteX5" fmla="*/ 1248305 w 1267905"/>
              <a:gd name="connsiteY5" fmla="*/ 1143000 h 1630066"/>
              <a:gd name="connsiteX6" fmla="*/ 1200680 w 1267905"/>
              <a:gd name="connsiteY6" fmla="*/ 1457325 h 1630066"/>
              <a:gd name="connsiteX7" fmla="*/ 1119637 w 1267905"/>
              <a:gd name="connsiteY7" fmla="*/ 1630066 h 1630066"/>
              <a:gd name="connsiteX8" fmla="*/ 923647 w 1267905"/>
              <a:gd name="connsiteY8" fmla="*/ 1550153 h 1630066"/>
              <a:gd name="connsiteX9" fmla="*/ 762530 w 1267905"/>
              <a:gd name="connsiteY9" fmla="*/ 1457325 h 1630066"/>
              <a:gd name="connsiteX10" fmla="*/ 619655 w 1267905"/>
              <a:gd name="connsiteY10" fmla="*/ 1390650 h 1630066"/>
              <a:gd name="connsiteX11" fmla="*/ 467255 w 1267905"/>
              <a:gd name="connsiteY11" fmla="*/ 1323975 h 1630066"/>
              <a:gd name="connsiteX12" fmla="*/ 372005 w 1267905"/>
              <a:gd name="connsiteY12" fmla="*/ 1285875 h 1630066"/>
              <a:gd name="connsiteX13" fmla="*/ 229130 w 1267905"/>
              <a:gd name="connsiteY13" fmla="*/ 1219200 h 1630066"/>
              <a:gd name="connsiteX14" fmla="*/ 105305 w 1267905"/>
              <a:gd name="connsiteY14" fmla="*/ 1181100 h 1630066"/>
              <a:gd name="connsiteX15" fmla="*/ 530 w 1267905"/>
              <a:gd name="connsiteY15" fmla="*/ 1104900 h 1630066"/>
              <a:gd name="connsiteX16" fmla="*/ 67205 w 1267905"/>
              <a:gd name="connsiteY16" fmla="*/ 962025 h 1630066"/>
              <a:gd name="connsiteX17" fmla="*/ 124355 w 1267905"/>
              <a:gd name="connsiteY17" fmla="*/ 800100 h 1630066"/>
              <a:gd name="connsiteX18" fmla="*/ 229130 w 1267905"/>
              <a:gd name="connsiteY18" fmla="*/ 628650 h 1630066"/>
              <a:gd name="connsiteX19" fmla="*/ 210080 w 1267905"/>
              <a:gd name="connsiteY19" fmla="*/ 495300 h 1630066"/>
              <a:gd name="connsiteX20" fmla="*/ 191030 w 1267905"/>
              <a:gd name="connsiteY20" fmla="*/ 352425 h 1630066"/>
              <a:gd name="connsiteX21" fmla="*/ 171980 w 1267905"/>
              <a:gd name="connsiteY21" fmla="*/ 228600 h 1630066"/>
              <a:gd name="connsiteX22" fmla="*/ 352955 w 1267905"/>
              <a:gd name="connsiteY22" fmla="*/ 161925 h 1630066"/>
              <a:gd name="connsiteX23" fmla="*/ 448205 w 1267905"/>
              <a:gd name="connsiteY23" fmla="*/ 133350 h 1630066"/>
              <a:gd name="connsiteX24" fmla="*/ 633942 w 1267905"/>
              <a:gd name="connsiteY24" fmla="*/ 95250 h 1630066"/>
              <a:gd name="connsiteX25" fmla="*/ 886355 w 1267905"/>
              <a:gd name="connsiteY25" fmla="*/ 76200 h 1630066"/>
              <a:gd name="connsiteX0" fmla="*/ 886355 w 1267905"/>
              <a:gd name="connsiteY0" fmla="*/ 76200 h 1630066"/>
              <a:gd name="connsiteX1" fmla="*/ 1076855 w 1267905"/>
              <a:gd name="connsiteY1" fmla="*/ 0 h 1630066"/>
              <a:gd name="connsiteX2" fmla="*/ 1229255 w 1267905"/>
              <a:gd name="connsiteY2" fmla="*/ 457200 h 1630066"/>
              <a:gd name="connsiteX3" fmla="*/ 1267355 w 1267905"/>
              <a:gd name="connsiteY3" fmla="*/ 742950 h 1630066"/>
              <a:gd name="connsiteX4" fmla="*/ 1248305 w 1267905"/>
              <a:gd name="connsiteY4" fmla="*/ 1143000 h 1630066"/>
              <a:gd name="connsiteX5" fmla="*/ 1200680 w 1267905"/>
              <a:gd name="connsiteY5" fmla="*/ 1457325 h 1630066"/>
              <a:gd name="connsiteX6" fmla="*/ 1119637 w 1267905"/>
              <a:gd name="connsiteY6" fmla="*/ 1630066 h 1630066"/>
              <a:gd name="connsiteX7" fmla="*/ 923647 w 1267905"/>
              <a:gd name="connsiteY7" fmla="*/ 1550153 h 1630066"/>
              <a:gd name="connsiteX8" fmla="*/ 762530 w 1267905"/>
              <a:gd name="connsiteY8" fmla="*/ 1457325 h 1630066"/>
              <a:gd name="connsiteX9" fmla="*/ 619655 w 1267905"/>
              <a:gd name="connsiteY9" fmla="*/ 1390650 h 1630066"/>
              <a:gd name="connsiteX10" fmla="*/ 467255 w 1267905"/>
              <a:gd name="connsiteY10" fmla="*/ 1323975 h 1630066"/>
              <a:gd name="connsiteX11" fmla="*/ 372005 w 1267905"/>
              <a:gd name="connsiteY11" fmla="*/ 1285875 h 1630066"/>
              <a:gd name="connsiteX12" fmla="*/ 229130 w 1267905"/>
              <a:gd name="connsiteY12" fmla="*/ 1219200 h 1630066"/>
              <a:gd name="connsiteX13" fmla="*/ 105305 w 1267905"/>
              <a:gd name="connsiteY13" fmla="*/ 1181100 h 1630066"/>
              <a:gd name="connsiteX14" fmla="*/ 530 w 1267905"/>
              <a:gd name="connsiteY14" fmla="*/ 1104900 h 1630066"/>
              <a:gd name="connsiteX15" fmla="*/ 67205 w 1267905"/>
              <a:gd name="connsiteY15" fmla="*/ 962025 h 1630066"/>
              <a:gd name="connsiteX16" fmla="*/ 124355 w 1267905"/>
              <a:gd name="connsiteY16" fmla="*/ 800100 h 1630066"/>
              <a:gd name="connsiteX17" fmla="*/ 229130 w 1267905"/>
              <a:gd name="connsiteY17" fmla="*/ 628650 h 1630066"/>
              <a:gd name="connsiteX18" fmla="*/ 210080 w 1267905"/>
              <a:gd name="connsiteY18" fmla="*/ 495300 h 1630066"/>
              <a:gd name="connsiteX19" fmla="*/ 191030 w 1267905"/>
              <a:gd name="connsiteY19" fmla="*/ 352425 h 1630066"/>
              <a:gd name="connsiteX20" fmla="*/ 171980 w 1267905"/>
              <a:gd name="connsiteY20" fmla="*/ 228600 h 1630066"/>
              <a:gd name="connsiteX21" fmla="*/ 352955 w 1267905"/>
              <a:gd name="connsiteY21" fmla="*/ 161925 h 1630066"/>
              <a:gd name="connsiteX22" fmla="*/ 448205 w 1267905"/>
              <a:gd name="connsiteY22" fmla="*/ 133350 h 1630066"/>
              <a:gd name="connsiteX23" fmla="*/ 633942 w 1267905"/>
              <a:gd name="connsiteY23" fmla="*/ 95250 h 1630066"/>
              <a:gd name="connsiteX24" fmla="*/ 886355 w 1267905"/>
              <a:gd name="connsiteY24" fmla="*/ 76200 h 16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7905" h="1630066">
                <a:moveTo>
                  <a:pt x="886355" y="76200"/>
                </a:moveTo>
                <a:lnTo>
                  <a:pt x="1076855" y="0"/>
                </a:lnTo>
                <a:cubicBezTo>
                  <a:pt x="1134005" y="63500"/>
                  <a:pt x="1197505" y="333375"/>
                  <a:pt x="1229255" y="457200"/>
                </a:cubicBezTo>
                <a:cubicBezTo>
                  <a:pt x="1261005" y="581025"/>
                  <a:pt x="1264180" y="628650"/>
                  <a:pt x="1267355" y="742950"/>
                </a:cubicBezTo>
                <a:cubicBezTo>
                  <a:pt x="1270530" y="857250"/>
                  <a:pt x="1259417" y="1023938"/>
                  <a:pt x="1248305" y="1143000"/>
                </a:cubicBezTo>
                <a:cubicBezTo>
                  <a:pt x="1237193" y="1262062"/>
                  <a:pt x="1222125" y="1376147"/>
                  <a:pt x="1200680" y="1457325"/>
                </a:cubicBezTo>
                <a:cubicBezTo>
                  <a:pt x="1179235" y="1538503"/>
                  <a:pt x="1166320" y="1542862"/>
                  <a:pt x="1119637" y="1630066"/>
                </a:cubicBezTo>
                <a:cubicBezTo>
                  <a:pt x="1023095" y="1582252"/>
                  <a:pt x="993497" y="1566028"/>
                  <a:pt x="923647" y="1550153"/>
                </a:cubicBezTo>
                <a:cubicBezTo>
                  <a:pt x="858560" y="1532691"/>
                  <a:pt x="813195" y="1483909"/>
                  <a:pt x="762530" y="1457325"/>
                </a:cubicBezTo>
                <a:cubicBezTo>
                  <a:pt x="711865" y="1430741"/>
                  <a:pt x="667280" y="1412875"/>
                  <a:pt x="619655" y="1390650"/>
                </a:cubicBezTo>
                <a:cubicBezTo>
                  <a:pt x="570443" y="1368425"/>
                  <a:pt x="508530" y="1341438"/>
                  <a:pt x="467255" y="1323975"/>
                </a:cubicBezTo>
                <a:cubicBezTo>
                  <a:pt x="425980" y="1306513"/>
                  <a:pt x="411693" y="1303338"/>
                  <a:pt x="372005" y="1285875"/>
                </a:cubicBezTo>
                <a:cubicBezTo>
                  <a:pt x="332318" y="1268413"/>
                  <a:pt x="273580" y="1236662"/>
                  <a:pt x="229130" y="1219200"/>
                </a:cubicBezTo>
                <a:cubicBezTo>
                  <a:pt x="184680" y="1201738"/>
                  <a:pt x="143405" y="1200150"/>
                  <a:pt x="105305" y="1181100"/>
                </a:cubicBezTo>
                <a:cubicBezTo>
                  <a:pt x="67205" y="1162050"/>
                  <a:pt x="6880" y="1141412"/>
                  <a:pt x="530" y="1104900"/>
                </a:cubicBezTo>
                <a:cubicBezTo>
                  <a:pt x="-5820" y="1068388"/>
                  <a:pt x="46568" y="1012825"/>
                  <a:pt x="67205" y="962025"/>
                </a:cubicBezTo>
                <a:cubicBezTo>
                  <a:pt x="87842" y="911225"/>
                  <a:pt x="108480" y="836613"/>
                  <a:pt x="124355" y="800100"/>
                </a:cubicBezTo>
                <a:lnTo>
                  <a:pt x="229130" y="628650"/>
                </a:lnTo>
                <a:cubicBezTo>
                  <a:pt x="233893" y="592138"/>
                  <a:pt x="216430" y="541338"/>
                  <a:pt x="210080" y="495300"/>
                </a:cubicBezTo>
                <a:lnTo>
                  <a:pt x="191030" y="352425"/>
                </a:lnTo>
                <a:cubicBezTo>
                  <a:pt x="186268" y="312738"/>
                  <a:pt x="144993" y="260350"/>
                  <a:pt x="171980" y="228600"/>
                </a:cubicBezTo>
                <a:cubicBezTo>
                  <a:pt x="198967" y="196850"/>
                  <a:pt x="306918" y="177800"/>
                  <a:pt x="352955" y="161925"/>
                </a:cubicBezTo>
                <a:cubicBezTo>
                  <a:pt x="398993" y="146050"/>
                  <a:pt x="401374" y="144463"/>
                  <a:pt x="448205" y="133350"/>
                </a:cubicBezTo>
                <a:cubicBezTo>
                  <a:pt x="495036" y="122238"/>
                  <a:pt x="560917" y="104775"/>
                  <a:pt x="633942" y="95250"/>
                </a:cubicBezTo>
                <a:cubicBezTo>
                  <a:pt x="702205" y="87313"/>
                  <a:pt x="812536" y="92075"/>
                  <a:pt x="886355" y="76200"/>
                </a:cubicBezTo>
                <a:close/>
              </a:path>
            </a:pathLst>
          </a:custGeom>
          <a:solidFill>
            <a:srgbClr val="FF4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AMS </a:t>
            </a:r>
          </a:p>
          <a:p>
            <a:pPr algn="ctr"/>
            <a:r>
              <a:rPr lang="en-US" b="1" dirty="0" smtClean="0">
                <a:solidFill>
                  <a:schemeClr val="tx1"/>
                </a:solidFill>
              </a:rPr>
              <a:t>Long Range </a:t>
            </a:r>
          </a:p>
          <a:p>
            <a:pPr algn="ctr"/>
            <a:r>
              <a:rPr lang="en-US" b="1" dirty="0" smtClean="0">
                <a:solidFill>
                  <a:schemeClr val="tx1"/>
                </a:solidFill>
              </a:rPr>
              <a:t>Plan</a:t>
            </a:r>
            <a:endParaRPr lang="en-US" b="1" dirty="0">
              <a:solidFill>
                <a:schemeClr val="tx1"/>
              </a:solidFill>
            </a:endParaRPr>
          </a:p>
        </p:txBody>
      </p:sp>
      <p:sp>
        <p:nvSpPr>
          <p:cNvPr id="23" name="Freeform 22"/>
          <p:cNvSpPr/>
          <p:nvPr/>
        </p:nvSpPr>
        <p:spPr>
          <a:xfrm>
            <a:off x="3016749" y="3142230"/>
            <a:ext cx="1833373" cy="1096961"/>
          </a:xfrm>
          <a:custGeom>
            <a:avLst/>
            <a:gdLst>
              <a:gd name="connsiteX0" fmla="*/ 1247775 w 1839141"/>
              <a:gd name="connsiteY0" fmla="*/ 1057275 h 1666875"/>
              <a:gd name="connsiteX1" fmla="*/ 1247775 w 1839141"/>
              <a:gd name="connsiteY1" fmla="*/ 1057275 h 1666875"/>
              <a:gd name="connsiteX2" fmla="*/ 1323975 w 1839141"/>
              <a:gd name="connsiteY2" fmla="*/ 1009650 h 1666875"/>
              <a:gd name="connsiteX3" fmla="*/ 1362075 w 1839141"/>
              <a:gd name="connsiteY3" fmla="*/ 990600 h 1666875"/>
              <a:gd name="connsiteX4" fmla="*/ 1419225 w 1839141"/>
              <a:gd name="connsiteY4" fmla="*/ 933450 h 1666875"/>
              <a:gd name="connsiteX5" fmla="*/ 1485900 w 1839141"/>
              <a:gd name="connsiteY5" fmla="*/ 857250 h 1666875"/>
              <a:gd name="connsiteX6" fmla="*/ 1533525 w 1839141"/>
              <a:gd name="connsiteY6" fmla="*/ 790575 h 1666875"/>
              <a:gd name="connsiteX7" fmla="*/ 1552575 w 1839141"/>
              <a:gd name="connsiteY7" fmla="*/ 762000 h 1666875"/>
              <a:gd name="connsiteX8" fmla="*/ 1609725 w 1839141"/>
              <a:gd name="connsiteY8" fmla="*/ 704850 h 1666875"/>
              <a:gd name="connsiteX9" fmla="*/ 1647825 w 1839141"/>
              <a:gd name="connsiteY9" fmla="*/ 647700 h 1666875"/>
              <a:gd name="connsiteX10" fmla="*/ 1666875 w 1839141"/>
              <a:gd name="connsiteY10" fmla="*/ 619125 h 1666875"/>
              <a:gd name="connsiteX11" fmla="*/ 1685925 w 1839141"/>
              <a:gd name="connsiteY11" fmla="*/ 561975 h 1666875"/>
              <a:gd name="connsiteX12" fmla="*/ 1695450 w 1839141"/>
              <a:gd name="connsiteY12" fmla="*/ 533400 h 1666875"/>
              <a:gd name="connsiteX13" fmla="*/ 1724025 w 1839141"/>
              <a:gd name="connsiteY13" fmla="*/ 504825 h 1666875"/>
              <a:gd name="connsiteX14" fmla="*/ 1771650 w 1839141"/>
              <a:gd name="connsiteY14" fmla="*/ 447675 h 1666875"/>
              <a:gd name="connsiteX15" fmla="*/ 1828800 w 1839141"/>
              <a:gd name="connsiteY15" fmla="*/ 400050 h 1666875"/>
              <a:gd name="connsiteX16" fmla="*/ 1838325 w 1839141"/>
              <a:gd name="connsiteY16" fmla="*/ 371475 h 1666875"/>
              <a:gd name="connsiteX17" fmla="*/ 1809750 w 1839141"/>
              <a:gd name="connsiteY17" fmla="*/ 352425 h 1666875"/>
              <a:gd name="connsiteX18" fmla="*/ 1790700 w 1839141"/>
              <a:gd name="connsiteY18" fmla="*/ 285750 h 1666875"/>
              <a:gd name="connsiteX19" fmla="*/ 1762125 w 1839141"/>
              <a:gd name="connsiteY19" fmla="*/ 266700 h 1666875"/>
              <a:gd name="connsiteX20" fmla="*/ 1714500 w 1839141"/>
              <a:gd name="connsiteY20" fmla="*/ 219075 h 1666875"/>
              <a:gd name="connsiteX21" fmla="*/ 1695450 w 1839141"/>
              <a:gd name="connsiteY21" fmla="*/ 190500 h 1666875"/>
              <a:gd name="connsiteX22" fmla="*/ 1638300 w 1839141"/>
              <a:gd name="connsiteY22" fmla="*/ 152400 h 1666875"/>
              <a:gd name="connsiteX23" fmla="*/ 1609725 w 1839141"/>
              <a:gd name="connsiteY23" fmla="*/ 133350 h 1666875"/>
              <a:gd name="connsiteX24" fmla="*/ 1571625 w 1839141"/>
              <a:gd name="connsiteY24" fmla="*/ 47625 h 1666875"/>
              <a:gd name="connsiteX25" fmla="*/ 1562100 w 1839141"/>
              <a:gd name="connsiteY25" fmla="*/ 19050 h 1666875"/>
              <a:gd name="connsiteX26" fmla="*/ 1524000 w 1839141"/>
              <a:gd name="connsiteY26" fmla="*/ 0 h 1666875"/>
              <a:gd name="connsiteX27" fmla="*/ 1285875 w 1839141"/>
              <a:gd name="connsiteY27" fmla="*/ 9525 h 1666875"/>
              <a:gd name="connsiteX28" fmla="*/ 1200150 w 1839141"/>
              <a:gd name="connsiteY28" fmla="*/ 28575 h 1666875"/>
              <a:gd name="connsiteX29" fmla="*/ 1171575 w 1839141"/>
              <a:gd name="connsiteY29" fmla="*/ 47625 h 1666875"/>
              <a:gd name="connsiteX30" fmla="*/ 1076325 w 1839141"/>
              <a:gd name="connsiteY30" fmla="*/ 66675 h 1666875"/>
              <a:gd name="connsiteX31" fmla="*/ 1000125 w 1839141"/>
              <a:gd name="connsiteY31" fmla="*/ 76200 h 1666875"/>
              <a:gd name="connsiteX32" fmla="*/ 942975 w 1839141"/>
              <a:gd name="connsiteY32" fmla="*/ 104775 h 1666875"/>
              <a:gd name="connsiteX33" fmla="*/ 914400 w 1839141"/>
              <a:gd name="connsiteY33" fmla="*/ 114300 h 1666875"/>
              <a:gd name="connsiteX34" fmla="*/ 885825 w 1839141"/>
              <a:gd name="connsiteY34" fmla="*/ 133350 h 1666875"/>
              <a:gd name="connsiteX35" fmla="*/ 809625 w 1839141"/>
              <a:gd name="connsiteY35" fmla="*/ 142875 h 1666875"/>
              <a:gd name="connsiteX36" fmla="*/ 781050 w 1839141"/>
              <a:gd name="connsiteY36" fmla="*/ 152400 h 1666875"/>
              <a:gd name="connsiteX37" fmla="*/ 762000 w 1839141"/>
              <a:gd name="connsiteY37" fmla="*/ 180975 h 1666875"/>
              <a:gd name="connsiteX38" fmla="*/ 752475 w 1839141"/>
              <a:gd name="connsiteY38" fmla="*/ 352425 h 1666875"/>
              <a:gd name="connsiteX39" fmla="*/ 733425 w 1839141"/>
              <a:gd name="connsiteY39" fmla="*/ 381000 h 1666875"/>
              <a:gd name="connsiteX40" fmla="*/ 676275 w 1839141"/>
              <a:gd name="connsiteY40" fmla="*/ 390525 h 1666875"/>
              <a:gd name="connsiteX41" fmla="*/ 619125 w 1839141"/>
              <a:gd name="connsiteY41" fmla="*/ 409575 h 1666875"/>
              <a:gd name="connsiteX42" fmla="*/ 590550 w 1839141"/>
              <a:gd name="connsiteY42" fmla="*/ 419100 h 1666875"/>
              <a:gd name="connsiteX43" fmla="*/ 533400 w 1839141"/>
              <a:gd name="connsiteY43" fmla="*/ 447675 h 1666875"/>
              <a:gd name="connsiteX44" fmla="*/ 504825 w 1839141"/>
              <a:gd name="connsiteY44" fmla="*/ 466725 h 1666875"/>
              <a:gd name="connsiteX45" fmla="*/ 447675 w 1839141"/>
              <a:gd name="connsiteY45" fmla="*/ 485775 h 1666875"/>
              <a:gd name="connsiteX46" fmla="*/ 419100 w 1839141"/>
              <a:gd name="connsiteY46" fmla="*/ 495300 h 1666875"/>
              <a:gd name="connsiteX47" fmla="*/ 342900 w 1839141"/>
              <a:gd name="connsiteY47" fmla="*/ 504825 h 1666875"/>
              <a:gd name="connsiteX48" fmla="*/ 314325 w 1839141"/>
              <a:gd name="connsiteY48" fmla="*/ 523875 h 1666875"/>
              <a:gd name="connsiteX49" fmla="*/ 200025 w 1839141"/>
              <a:gd name="connsiteY49" fmla="*/ 542925 h 1666875"/>
              <a:gd name="connsiteX50" fmla="*/ 142875 w 1839141"/>
              <a:gd name="connsiteY50" fmla="*/ 581025 h 1666875"/>
              <a:gd name="connsiteX51" fmla="*/ 57150 w 1839141"/>
              <a:gd name="connsiteY51" fmla="*/ 609600 h 1666875"/>
              <a:gd name="connsiteX52" fmla="*/ 28575 w 1839141"/>
              <a:gd name="connsiteY52" fmla="*/ 619125 h 1666875"/>
              <a:gd name="connsiteX53" fmla="*/ 0 w 1839141"/>
              <a:gd name="connsiteY53" fmla="*/ 628650 h 1666875"/>
              <a:gd name="connsiteX54" fmla="*/ 28575 w 1839141"/>
              <a:gd name="connsiteY54" fmla="*/ 714375 h 1666875"/>
              <a:gd name="connsiteX55" fmla="*/ 47625 w 1839141"/>
              <a:gd name="connsiteY55" fmla="*/ 771525 h 1666875"/>
              <a:gd name="connsiteX56" fmla="*/ 57150 w 1839141"/>
              <a:gd name="connsiteY56" fmla="*/ 971550 h 1666875"/>
              <a:gd name="connsiteX57" fmla="*/ 76200 w 1839141"/>
              <a:gd name="connsiteY57" fmla="*/ 1000125 h 1666875"/>
              <a:gd name="connsiteX58" fmla="*/ 95250 w 1839141"/>
              <a:gd name="connsiteY58" fmla="*/ 1057275 h 1666875"/>
              <a:gd name="connsiteX59" fmla="*/ 104775 w 1839141"/>
              <a:gd name="connsiteY59" fmla="*/ 1085850 h 1666875"/>
              <a:gd name="connsiteX60" fmla="*/ 114300 w 1839141"/>
              <a:gd name="connsiteY60" fmla="*/ 1114425 h 1666875"/>
              <a:gd name="connsiteX61" fmla="*/ 161925 w 1839141"/>
              <a:gd name="connsiteY61" fmla="*/ 1200150 h 1666875"/>
              <a:gd name="connsiteX62" fmla="*/ 142875 w 1839141"/>
              <a:gd name="connsiteY62" fmla="*/ 1343025 h 1666875"/>
              <a:gd name="connsiteX63" fmla="*/ 104775 w 1839141"/>
              <a:gd name="connsiteY63" fmla="*/ 1400175 h 1666875"/>
              <a:gd name="connsiteX64" fmla="*/ 66675 w 1839141"/>
              <a:gd name="connsiteY64" fmla="*/ 1447800 h 1666875"/>
              <a:gd name="connsiteX65" fmla="*/ 28575 w 1839141"/>
              <a:gd name="connsiteY65" fmla="*/ 1533525 h 1666875"/>
              <a:gd name="connsiteX66" fmla="*/ 19050 w 1839141"/>
              <a:gd name="connsiteY66" fmla="*/ 1619250 h 1666875"/>
              <a:gd name="connsiteX67" fmla="*/ 28575 w 1839141"/>
              <a:gd name="connsiteY67" fmla="*/ 1657350 h 1666875"/>
              <a:gd name="connsiteX68" fmla="*/ 123825 w 1839141"/>
              <a:gd name="connsiteY68" fmla="*/ 1666875 h 1666875"/>
              <a:gd name="connsiteX69" fmla="*/ 361950 w 1839141"/>
              <a:gd name="connsiteY69" fmla="*/ 1657350 h 1666875"/>
              <a:gd name="connsiteX70" fmla="*/ 419100 w 1839141"/>
              <a:gd name="connsiteY70" fmla="*/ 1628775 h 1666875"/>
              <a:gd name="connsiteX71" fmla="*/ 476250 w 1839141"/>
              <a:gd name="connsiteY71" fmla="*/ 1609725 h 1666875"/>
              <a:gd name="connsiteX72" fmla="*/ 533400 w 1839141"/>
              <a:gd name="connsiteY72" fmla="*/ 1581150 h 1666875"/>
              <a:gd name="connsiteX73" fmla="*/ 552450 w 1839141"/>
              <a:gd name="connsiteY73" fmla="*/ 1552575 h 1666875"/>
              <a:gd name="connsiteX74" fmla="*/ 581025 w 1839141"/>
              <a:gd name="connsiteY74" fmla="*/ 1543050 h 1666875"/>
              <a:gd name="connsiteX75" fmla="*/ 590550 w 1839141"/>
              <a:gd name="connsiteY75" fmla="*/ 1514475 h 1666875"/>
              <a:gd name="connsiteX76" fmla="*/ 647700 w 1839141"/>
              <a:gd name="connsiteY76" fmla="*/ 1428750 h 1666875"/>
              <a:gd name="connsiteX77" fmla="*/ 666750 w 1839141"/>
              <a:gd name="connsiteY77" fmla="*/ 1400175 h 1666875"/>
              <a:gd name="connsiteX78" fmla="*/ 685800 w 1839141"/>
              <a:gd name="connsiteY78" fmla="*/ 1314450 h 1666875"/>
              <a:gd name="connsiteX79" fmla="*/ 723900 w 1839141"/>
              <a:gd name="connsiteY79" fmla="*/ 1257300 h 1666875"/>
              <a:gd name="connsiteX80" fmla="*/ 762000 w 1839141"/>
              <a:gd name="connsiteY80" fmla="*/ 1200150 h 1666875"/>
              <a:gd name="connsiteX81" fmla="*/ 752475 w 1839141"/>
              <a:gd name="connsiteY81" fmla="*/ 1171575 h 1666875"/>
              <a:gd name="connsiteX82" fmla="*/ 790575 w 1839141"/>
              <a:gd name="connsiteY82" fmla="*/ 1123950 h 1666875"/>
              <a:gd name="connsiteX83" fmla="*/ 847725 w 1839141"/>
              <a:gd name="connsiteY83" fmla="*/ 1085850 h 1666875"/>
              <a:gd name="connsiteX84" fmla="*/ 876300 w 1839141"/>
              <a:gd name="connsiteY84" fmla="*/ 1066800 h 1666875"/>
              <a:gd name="connsiteX85" fmla="*/ 1038225 w 1839141"/>
              <a:gd name="connsiteY85" fmla="*/ 1057275 h 1666875"/>
              <a:gd name="connsiteX86" fmla="*/ 1123950 w 1839141"/>
              <a:gd name="connsiteY86" fmla="*/ 1019175 h 1666875"/>
              <a:gd name="connsiteX87" fmla="*/ 1247775 w 1839141"/>
              <a:gd name="connsiteY87" fmla="*/ 1057275 h 1666875"/>
              <a:gd name="connsiteX88" fmla="*/ 1247775 w 1839141"/>
              <a:gd name="connsiteY88" fmla="*/ 1057275 h 1666875"/>
              <a:gd name="connsiteX0" fmla="*/ 1247775 w 1839141"/>
              <a:gd name="connsiteY0" fmla="*/ 1057275 h 1666875"/>
              <a:gd name="connsiteX1" fmla="*/ 1247775 w 1839141"/>
              <a:gd name="connsiteY1" fmla="*/ 1057275 h 1666875"/>
              <a:gd name="connsiteX2" fmla="*/ 1323975 w 1839141"/>
              <a:gd name="connsiteY2" fmla="*/ 1009650 h 1666875"/>
              <a:gd name="connsiteX3" fmla="*/ 1362075 w 1839141"/>
              <a:gd name="connsiteY3" fmla="*/ 990600 h 1666875"/>
              <a:gd name="connsiteX4" fmla="*/ 1419225 w 1839141"/>
              <a:gd name="connsiteY4" fmla="*/ 933450 h 1666875"/>
              <a:gd name="connsiteX5" fmla="*/ 1485900 w 1839141"/>
              <a:gd name="connsiteY5" fmla="*/ 857250 h 1666875"/>
              <a:gd name="connsiteX6" fmla="*/ 1533525 w 1839141"/>
              <a:gd name="connsiteY6" fmla="*/ 790575 h 1666875"/>
              <a:gd name="connsiteX7" fmla="*/ 1552575 w 1839141"/>
              <a:gd name="connsiteY7" fmla="*/ 762000 h 1666875"/>
              <a:gd name="connsiteX8" fmla="*/ 1609725 w 1839141"/>
              <a:gd name="connsiteY8" fmla="*/ 704850 h 1666875"/>
              <a:gd name="connsiteX9" fmla="*/ 1647825 w 1839141"/>
              <a:gd name="connsiteY9" fmla="*/ 647700 h 1666875"/>
              <a:gd name="connsiteX10" fmla="*/ 1666875 w 1839141"/>
              <a:gd name="connsiteY10" fmla="*/ 619125 h 1666875"/>
              <a:gd name="connsiteX11" fmla="*/ 1685925 w 1839141"/>
              <a:gd name="connsiteY11" fmla="*/ 561975 h 1666875"/>
              <a:gd name="connsiteX12" fmla="*/ 1695450 w 1839141"/>
              <a:gd name="connsiteY12" fmla="*/ 533400 h 1666875"/>
              <a:gd name="connsiteX13" fmla="*/ 1724025 w 1839141"/>
              <a:gd name="connsiteY13" fmla="*/ 504825 h 1666875"/>
              <a:gd name="connsiteX14" fmla="*/ 1771650 w 1839141"/>
              <a:gd name="connsiteY14" fmla="*/ 447675 h 1666875"/>
              <a:gd name="connsiteX15" fmla="*/ 1828800 w 1839141"/>
              <a:gd name="connsiteY15" fmla="*/ 400050 h 1666875"/>
              <a:gd name="connsiteX16" fmla="*/ 1838325 w 1839141"/>
              <a:gd name="connsiteY16" fmla="*/ 371475 h 1666875"/>
              <a:gd name="connsiteX17" fmla="*/ 1809750 w 1839141"/>
              <a:gd name="connsiteY17" fmla="*/ 352425 h 1666875"/>
              <a:gd name="connsiteX18" fmla="*/ 1790700 w 1839141"/>
              <a:gd name="connsiteY18" fmla="*/ 285750 h 1666875"/>
              <a:gd name="connsiteX19" fmla="*/ 1762125 w 1839141"/>
              <a:gd name="connsiteY19" fmla="*/ 266700 h 1666875"/>
              <a:gd name="connsiteX20" fmla="*/ 1714500 w 1839141"/>
              <a:gd name="connsiteY20" fmla="*/ 219075 h 1666875"/>
              <a:gd name="connsiteX21" fmla="*/ 1695450 w 1839141"/>
              <a:gd name="connsiteY21" fmla="*/ 190500 h 1666875"/>
              <a:gd name="connsiteX22" fmla="*/ 1638300 w 1839141"/>
              <a:gd name="connsiteY22" fmla="*/ 152400 h 1666875"/>
              <a:gd name="connsiteX23" fmla="*/ 1609725 w 1839141"/>
              <a:gd name="connsiteY23" fmla="*/ 133350 h 1666875"/>
              <a:gd name="connsiteX24" fmla="*/ 1571625 w 1839141"/>
              <a:gd name="connsiteY24" fmla="*/ 47625 h 1666875"/>
              <a:gd name="connsiteX25" fmla="*/ 1562100 w 1839141"/>
              <a:gd name="connsiteY25" fmla="*/ 19050 h 1666875"/>
              <a:gd name="connsiteX26" fmla="*/ 1524000 w 1839141"/>
              <a:gd name="connsiteY26" fmla="*/ 0 h 1666875"/>
              <a:gd name="connsiteX27" fmla="*/ 1285875 w 1839141"/>
              <a:gd name="connsiteY27" fmla="*/ 9525 h 1666875"/>
              <a:gd name="connsiteX28" fmla="*/ 1200150 w 1839141"/>
              <a:gd name="connsiteY28" fmla="*/ 28575 h 1666875"/>
              <a:gd name="connsiteX29" fmla="*/ 1171575 w 1839141"/>
              <a:gd name="connsiteY29" fmla="*/ 47625 h 1666875"/>
              <a:gd name="connsiteX30" fmla="*/ 1076325 w 1839141"/>
              <a:gd name="connsiteY30" fmla="*/ 66675 h 1666875"/>
              <a:gd name="connsiteX31" fmla="*/ 1000125 w 1839141"/>
              <a:gd name="connsiteY31" fmla="*/ 76200 h 1666875"/>
              <a:gd name="connsiteX32" fmla="*/ 942975 w 1839141"/>
              <a:gd name="connsiteY32" fmla="*/ 104775 h 1666875"/>
              <a:gd name="connsiteX33" fmla="*/ 914400 w 1839141"/>
              <a:gd name="connsiteY33" fmla="*/ 114300 h 1666875"/>
              <a:gd name="connsiteX34" fmla="*/ 885825 w 1839141"/>
              <a:gd name="connsiteY34" fmla="*/ 133350 h 1666875"/>
              <a:gd name="connsiteX35" fmla="*/ 809625 w 1839141"/>
              <a:gd name="connsiteY35" fmla="*/ 142875 h 1666875"/>
              <a:gd name="connsiteX36" fmla="*/ 781050 w 1839141"/>
              <a:gd name="connsiteY36" fmla="*/ 152400 h 1666875"/>
              <a:gd name="connsiteX37" fmla="*/ 762000 w 1839141"/>
              <a:gd name="connsiteY37" fmla="*/ 180975 h 1666875"/>
              <a:gd name="connsiteX38" fmla="*/ 752475 w 1839141"/>
              <a:gd name="connsiteY38" fmla="*/ 352425 h 1666875"/>
              <a:gd name="connsiteX39" fmla="*/ 733425 w 1839141"/>
              <a:gd name="connsiteY39" fmla="*/ 381000 h 1666875"/>
              <a:gd name="connsiteX40" fmla="*/ 676275 w 1839141"/>
              <a:gd name="connsiteY40" fmla="*/ 390525 h 1666875"/>
              <a:gd name="connsiteX41" fmla="*/ 619125 w 1839141"/>
              <a:gd name="connsiteY41" fmla="*/ 409575 h 1666875"/>
              <a:gd name="connsiteX42" fmla="*/ 590550 w 1839141"/>
              <a:gd name="connsiteY42" fmla="*/ 419100 h 1666875"/>
              <a:gd name="connsiteX43" fmla="*/ 533400 w 1839141"/>
              <a:gd name="connsiteY43" fmla="*/ 447675 h 1666875"/>
              <a:gd name="connsiteX44" fmla="*/ 504825 w 1839141"/>
              <a:gd name="connsiteY44" fmla="*/ 466725 h 1666875"/>
              <a:gd name="connsiteX45" fmla="*/ 447675 w 1839141"/>
              <a:gd name="connsiteY45" fmla="*/ 485775 h 1666875"/>
              <a:gd name="connsiteX46" fmla="*/ 419100 w 1839141"/>
              <a:gd name="connsiteY46" fmla="*/ 495300 h 1666875"/>
              <a:gd name="connsiteX47" fmla="*/ 342900 w 1839141"/>
              <a:gd name="connsiteY47" fmla="*/ 504825 h 1666875"/>
              <a:gd name="connsiteX48" fmla="*/ 314325 w 1839141"/>
              <a:gd name="connsiteY48" fmla="*/ 523875 h 1666875"/>
              <a:gd name="connsiteX49" fmla="*/ 200025 w 1839141"/>
              <a:gd name="connsiteY49" fmla="*/ 542925 h 1666875"/>
              <a:gd name="connsiteX50" fmla="*/ 142875 w 1839141"/>
              <a:gd name="connsiteY50" fmla="*/ 581025 h 1666875"/>
              <a:gd name="connsiteX51" fmla="*/ 57150 w 1839141"/>
              <a:gd name="connsiteY51" fmla="*/ 609600 h 1666875"/>
              <a:gd name="connsiteX52" fmla="*/ 28575 w 1839141"/>
              <a:gd name="connsiteY52" fmla="*/ 619125 h 1666875"/>
              <a:gd name="connsiteX53" fmla="*/ 0 w 1839141"/>
              <a:gd name="connsiteY53" fmla="*/ 628650 h 1666875"/>
              <a:gd name="connsiteX54" fmla="*/ 28575 w 1839141"/>
              <a:gd name="connsiteY54" fmla="*/ 714375 h 1666875"/>
              <a:gd name="connsiteX55" fmla="*/ 47625 w 1839141"/>
              <a:gd name="connsiteY55" fmla="*/ 771525 h 1666875"/>
              <a:gd name="connsiteX56" fmla="*/ 57150 w 1839141"/>
              <a:gd name="connsiteY56" fmla="*/ 971550 h 1666875"/>
              <a:gd name="connsiteX57" fmla="*/ 76200 w 1839141"/>
              <a:gd name="connsiteY57" fmla="*/ 1000125 h 1666875"/>
              <a:gd name="connsiteX58" fmla="*/ 95250 w 1839141"/>
              <a:gd name="connsiteY58" fmla="*/ 1057275 h 1666875"/>
              <a:gd name="connsiteX59" fmla="*/ 104775 w 1839141"/>
              <a:gd name="connsiteY59" fmla="*/ 1085850 h 1666875"/>
              <a:gd name="connsiteX60" fmla="*/ 114300 w 1839141"/>
              <a:gd name="connsiteY60" fmla="*/ 1114425 h 1666875"/>
              <a:gd name="connsiteX61" fmla="*/ 161925 w 1839141"/>
              <a:gd name="connsiteY61" fmla="*/ 1200150 h 1666875"/>
              <a:gd name="connsiteX62" fmla="*/ 142875 w 1839141"/>
              <a:gd name="connsiteY62" fmla="*/ 1343025 h 1666875"/>
              <a:gd name="connsiteX63" fmla="*/ 104775 w 1839141"/>
              <a:gd name="connsiteY63" fmla="*/ 1400175 h 1666875"/>
              <a:gd name="connsiteX64" fmla="*/ 66675 w 1839141"/>
              <a:gd name="connsiteY64" fmla="*/ 1447800 h 1666875"/>
              <a:gd name="connsiteX65" fmla="*/ 28575 w 1839141"/>
              <a:gd name="connsiteY65" fmla="*/ 1533525 h 1666875"/>
              <a:gd name="connsiteX66" fmla="*/ 19050 w 1839141"/>
              <a:gd name="connsiteY66" fmla="*/ 1619250 h 1666875"/>
              <a:gd name="connsiteX67" fmla="*/ 28575 w 1839141"/>
              <a:gd name="connsiteY67" fmla="*/ 1657350 h 1666875"/>
              <a:gd name="connsiteX68" fmla="*/ 123825 w 1839141"/>
              <a:gd name="connsiteY68" fmla="*/ 1666875 h 1666875"/>
              <a:gd name="connsiteX69" fmla="*/ 361950 w 1839141"/>
              <a:gd name="connsiteY69" fmla="*/ 1657350 h 1666875"/>
              <a:gd name="connsiteX70" fmla="*/ 419100 w 1839141"/>
              <a:gd name="connsiteY70" fmla="*/ 1628775 h 1666875"/>
              <a:gd name="connsiteX71" fmla="*/ 476250 w 1839141"/>
              <a:gd name="connsiteY71" fmla="*/ 1609725 h 1666875"/>
              <a:gd name="connsiteX72" fmla="*/ 533400 w 1839141"/>
              <a:gd name="connsiteY72" fmla="*/ 1581150 h 1666875"/>
              <a:gd name="connsiteX73" fmla="*/ 552450 w 1839141"/>
              <a:gd name="connsiteY73" fmla="*/ 1552575 h 1666875"/>
              <a:gd name="connsiteX74" fmla="*/ 581025 w 1839141"/>
              <a:gd name="connsiteY74" fmla="*/ 1543050 h 1666875"/>
              <a:gd name="connsiteX75" fmla="*/ 590550 w 1839141"/>
              <a:gd name="connsiteY75" fmla="*/ 1514475 h 1666875"/>
              <a:gd name="connsiteX76" fmla="*/ 647700 w 1839141"/>
              <a:gd name="connsiteY76" fmla="*/ 1428750 h 1666875"/>
              <a:gd name="connsiteX77" fmla="*/ 666750 w 1839141"/>
              <a:gd name="connsiteY77" fmla="*/ 1400175 h 1666875"/>
              <a:gd name="connsiteX78" fmla="*/ 685800 w 1839141"/>
              <a:gd name="connsiteY78" fmla="*/ 1314450 h 1666875"/>
              <a:gd name="connsiteX79" fmla="*/ 723900 w 1839141"/>
              <a:gd name="connsiteY79" fmla="*/ 1257300 h 1666875"/>
              <a:gd name="connsiteX80" fmla="*/ 762000 w 1839141"/>
              <a:gd name="connsiteY80" fmla="*/ 1200150 h 1666875"/>
              <a:gd name="connsiteX81" fmla="*/ 752475 w 1839141"/>
              <a:gd name="connsiteY81" fmla="*/ 1171575 h 1666875"/>
              <a:gd name="connsiteX82" fmla="*/ 790575 w 1839141"/>
              <a:gd name="connsiteY82" fmla="*/ 1123950 h 1666875"/>
              <a:gd name="connsiteX83" fmla="*/ 847725 w 1839141"/>
              <a:gd name="connsiteY83" fmla="*/ 1085850 h 1666875"/>
              <a:gd name="connsiteX84" fmla="*/ 876300 w 1839141"/>
              <a:gd name="connsiteY84" fmla="*/ 1066800 h 1666875"/>
              <a:gd name="connsiteX85" fmla="*/ 1038225 w 1839141"/>
              <a:gd name="connsiteY85" fmla="*/ 1057275 h 1666875"/>
              <a:gd name="connsiteX86" fmla="*/ 1136829 w 1839141"/>
              <a:gd name="connsiteY86" fmla="*/ 1096448 h 1666875"/>
              <a:gd name="connsiteX87" fmla="*/ 1247775 w 1839141"/>
              <a:gd name="connsiteY87" fmla="*/ 1057275 h 1666875"/>
              <a:gd name="connsiteX88" fmla="*/ 1247775 w 1839141"/>
              <a:gd name="connsiteY88" fmla="*/ 1057275 h 1666875"/>
              <a:gd name="connsiteX0" fmla="*/ 1247775 w 1839141"/>
              <a:gd name="connsiteY0" fmla="*/ 1057275 h 1666875"/>
              <a:gd name="connsiteX1" fmla="*/ 1247775 w 1839141"/>
              <a:gd name="connsiteY1" fmla="*/ 1057275 h 1666875"/>
              <a:gd name="connsiteX2" fmla="*/ 1323975 w 1839141"/>
              <a:gd name="connsiteY2" fmla="*/ 1009650 h 1666875"/>
              <a:gd name="connsiteX3" fmla="*/ 1362075 w 1839141"/>
              <a:gd name="connsiteY3" fmla="*/ 990600 h 1666875"/>
              <a:gd name="connsiteX4" fmla="*/ 1419225 w 1839141"/>
              <a:gd name="connsiteY4" fmla="*/ 933450 h 1666875"/>
              <a:gd name="connsiteX5" fmla="*/ 1485900 w 1839141"/>
              <a:gd name="connsiteY5" fmla="*/ 857250 h 1666875"/>
              <a:gd name="connsiteX6" fmla="*/ 1533525 w 1839141"/>
              <a:gd name="connsiteY6" fmla="*/ 790575 h 1666875"/>
              <a:gd name="connsiteX7" fmla="*/ 1552575 w 1839141"/>
              <a:gd name="connsiteY7" fmla="*/ 762000 h 1666875"/>
              <a:gd name="connsiteX8" fmla="*/ 1609725 w 1839141"/>
              <a:gd name="connsiteY8" fmla="*/ 704850 h 1666875"/>
              <a:gd name="connsiteX9" fmla="*/ 1647825 w 1839141"/>
              <a:gd name="connsiteY9" fmla="*/ 647700 h 1666875"/>
              <a:gd name="connsiteX10" fmla="*/ 1666875 w 1839141"/>
              <a:gd name="connsiteY10" fmla="*/ 619125 h 1666875"/>
              <a:gd name="connsiteX11" fmla="*/ 1685925 w 1839141"/>
              <a:gd name="connsiteY11" fmla="*/ 561975 h 1666875"/>
              <a:gd name="connsiteX12" fmla="*/ 1695450 w 1839141"/>
              <a:gd name="connsiteY12" fmla="*/ 533400 h 1666875"/>
              <a:gd name="connsiteX13" fmla="*/ 1724025 w 1839141"/>
              <a:gd name="connsiteY13" fmla="*/ 504825 h 1666875"/>
              <a:gd name="connsiteX14" fmla="*/ 1771650 w 1839141"/>
              <a:gd name="connsiteY14" fmla="*/ 447675 h 1666875"/>
              <a:gd name="connsiteX15" fmla="*/ 1828800 w 1839141"/>
              <a:gd name="connsiteY15" fmla="*/ 400050 h 1666875"/>
              <a:gd name="connsiteX16" fmla="*/ 1838325 w 1839141"/>
              <a:gd name="connsiteY16" fmla="*/ 371475 h 1666875"/>
              <a:gd name="connsiteX17" fmla="*/ 1809750 w 1839141"/>
              <a:gd name="connsiteY17" fmla="*/ 352425 h 1666875"/>
              <a:gd name="connsiteX18" fmla="*/ 1790700 w 1839141"/>
              <a:gd name="connsiteY18" fmla="*/ 285750 h 1666875"/>
              <a:gd name="connsiteX19" fmla="*/ 1762125 w 1839141"/>
              <a:gd name="connsiteY19" fmla="*/ 266700 h 1666875"/>
              <a:gd name="connsiteX20" fmla="*/ 1714500 w 1839141"/>
              <a:gd name="connsiteY20" fmla="*/ 219075 h 1666875"/>
              <a:gd name="connsiteX21" fmla="*/ 1695450 w 1839141"/>
              <a:gd name="connsiteY21" fmla="*/ 190500 h 1666875"/>
              <a:gd name="connsiteX22" fmla="*/ 1638300 w 1839141"/>
              <a:gd name="connsiteY22" fmla="*/ 152400 h 1666875"/>
              <a:gd name="connsiteX23" fmla="*/ 1609725 w 1839141"/>
              <a:gd name="connsiteY23" fmla="*/ 133350 h 1666875"/>
              <a:gd name="connsiteX24" fmla="*/ 1571625 w 1839141"/>
              <a:gd name="connsiteY24" fmla="*/ 47625 h 1666875"/>
              <a:gd name="connsiteX25" fmla="*/ 1562100 w 1839141"/>
              <a:gd name="connsiteY25" fmla="*/ 19050 h 1666875"/>
              <a:gd name="connsiteX26" fmla="*/ 1524000 w 1839141"/>
              <a:gd name="connsiteY26" fmla="*/ 0 h 1666875"/>
              <a:gd name="connsiteX27" fmla="*/ 1285875 w 1839141"/>
              <a:gd name="connsiteY27" fmla="*/ 9525 h 1666875"/>
              <a:gd name="connsiteX28" fmla="*/ 1200150 w 1839141"/>
              <a:gd name="connsiteY28" fmla="*/ 28575 h 1666875"/>
              <a:gd name="connsiteX29" fmla="*/ 1171575 w 1839141"/>
              <a:gd name="connsiteY29" fmla="*/ 47625 h 1666875"/>
              <a:gd name="connsiteX30" fmla="*/ 1076325 w 1839141"/>
              <a:gd name="connsiteY30" fmla="*/ 66675 h 1666875"/>
              <a:gd name="connsiteX31" fmla="*/ 1000125 w 1839141"/>
              <a:gd name="connsiteY31" fmla="*/ 76200 h 1666875"/>
              <a:gd name="connsiteX32" fmla="*/ 942975 w 1839141"/>
              <a:gd name="connsiteY32" fmla="*/ 104775 h 1666875"/>
              <a:gd name="connsiteX33" fmla="*/ 914400 w 1839141"/>
              <a:gd name="connsiteY33" fmla="*/ 114300 h 1666875"/>
              <a:gd name="connsiteX34" fmla="*/ 885825 w 1839141"/>
              <a:gd name="connsiteY34" fmla="*/ 133350 h 1666875"/>
              <a:gd name="connsiteX35" fmla="*/ 809625 w 1839141"/>
              <a:gd name="connsiteY35" fmla="*/ 142875 h 1666875"/>
              <a:gd name="connsiteX36" fmla="*/ 781050 w 1839141"/>
              <a:gd name="connsiteY36" fmla="*/ 152400 h 1666875"/>
              <a:gd name="connsiteX37" fmla="*/ 762000 w 1839141"/>
              <a:gd name="connsiteY37" fmla="*/ 180975 h 1666875"/>
              <a:gd name="connsiteX38" fmla="*/ 752475 w 1839141"/>
              <a:gd name="connsiteY38" fmla="*/ 352425 h 1666875"/>
              <a:gd name="connsiteX39" fmla="*/ 733425 w 1839141"/>
              <a:gd name="connsiteY39" fmla="*/ 381000 h 1666875"/>
              <a:gd name="connsiteX40" fmla="*/ 676275 w 1839141"/>
              <a:gd name="connsiteY40" fmla="*/ 390525 h 1666875"/>
              <a:gd name="connsiteX41" fmla="*/ 619125 w 1839141"/>
              <a:gd name="connsiteY41" fmla="*/ 409575 h 1666875"/>
              <a:gd name="connsiteX42" fmla="*/ 590550 w 1839141"/>
              <a:gd name="connsiteY42" fmla="*/ 419100 h 1666875"/>
              <a:gd name="connsiteX43" fmla="*/ 533400 w 1839141"/>
              <a:gd name="connsiteY43" fmla="*/ 447675 h 1666875"/>
              <a:gd name="connsiteX44" fmla="*/ 504825 w 1839141"/>
              <a:gd name="connsiteY44" fmla="*/ 466725 h 1666875"/>
              <a:gd name="connsiteX45" fmla="*/ 447675 w 1839141"/>
              <a:gd name="connsiteY45" fmla="*/ 485775 h 1666875"/>
              <a:gd name="connsiteX46" fmla="*/ 419100 w 1839141"/>
              <a:gd name="connsiteY46" fmla="*/ 495300 h 1666875"/>
              <a:gd name="connsiteX47" fmla="*/ 342900 w 1839141"/>
              <a:gd name="connsiteY47" fmla="*/ 504825 h 1666875"/>
              <a:gd name="connsiteX48" fmla="*/ 314325 w 1839141"/>
              <a:gd name="connsiteY48" fmla="*/ 523875 h 1666875"/>
              <a:gd name="connsiteX49" fmla="*/ 200025 w 1839141"/>
              <a:gd name="connsiteY49" fmla="*/ 542925 h 1666875"/>
              <a:gd name="connsiteX50" fmla="*/ 142875 w 1839141"/>
              <a:gd name="connsiteY50" fmla="*/ 581025 h 1666875"/>
              <a:gd name="connsiteX51" fmla="*/ 57150 w 1839141"/>
              <a:gd name="connsiteY51" fmla="*/ 609600 h 1666875"/>
              <a:gd name="connsiteX52" fmla="*/ 28575 w 1839141"/>
              <a:gd name="connsiteY52" fmla="*/ 619125 h 1666875"/>
              <a:gd name="connsiteX53" fmla="*/ 0 w 1839141"/>
              <a:gd name="connsiteY53" fmla="*/ 628650 h 1666875"/>
              <a:gd name="connsiteX54" fmla="*/ 28575 w 1839141"/>
              <a:gd name="connsiteY54" fmla="*/ 714375 h 1666875"/>
              <a:gd name="connsiteX55" fmla="*/ 47625 w 1839141"/>
              <a:gd name="connsiteY55" fmla="*/ 771525 h 1666875"/>
              <a:gd name="connsiteX56" fmla="*/ 57150 w 1839141"/>
              <a:gd name="connsiteY56" fmla="*/ 971550 h 1666875"/>
              <a:gd name="connsiteX57" fmla="*/ 76200 w 1839141"/>
              <a:gd name="connsiteY57" fmla="*/ 1000125 h 1666875"/>
              <a:gd name="connsiteX58" fmla="*/ 95250 w 1839141"/>
              <a:gd name="connsiteY58" fmla="*/ 1057275 h 1666875"/>
              <a:gd name="connsiteX59" fmla="*/ 104775 w 1839141"/>
              <a:gd name="connsiteY59" fmla="*/ 1085850 h 1666875"/>
              <a:gd name="connsiteX60" fmla="*/ 114300 w 1839141"/>
              <a:gd name="connsiteY60" fmla="*/ 1114425 h 1666875"/>
              <a:gd name="connsiteX61" fmla="*/ 161925 w 1839141"/>
              <a:gd name="connsiteY61" fmla="*/ 1200150 h 1666875"/>
              <a:gd name="connsiteX62" fmla="*/ 142875 w 1839141"/>
              <a:gd name="connsiteY62" fmla="*/ 1343025 h 1666875"/>
              <a:gd name="connsiteX63" fmla="*/ 104775 w 1839141"/>
              <a:gd name="connsiteY63" fmla="*/ 1400175 h 1666875"/>
              <a:gd name="connsiteX64" fmla="*/ 66675 w 1839141"/>
              <a:gd name="connsiteY64" fmla="*/ 1447800 h 1666875"/>
              <a:gd name="connsiteX65" fmla="*/ 28575 w 1839141"/>
              <a:gd name="connsiteY65" fmla="*/ 1533525 h 1666875"/>
              <a:gd name="connsiteX66" fmla="*/ 19050 w 1839141"/>
              <a:gd name="connsiteY66" fmla="*/ 1619250 h 1666875"/>
              <a:gd name="connsiteX67" fmla="*/ 28575 w 1839141"/>
              <a:gd name="connsiteY67" fmla="*/ 1657350 h 1666875"/>
              <a:gd name="connsiteX68" fmla="*/ 123825 w 1839141"/>
              <a:gd name="connsiteY68" fmla="*/ 1666875 h 1666875"/>
              <a:gd name="connsiteX69" fmla="*/ 361950 w 1839141"/>
              <a:gd name="connsiteY69" fmla="*/ 1657350 h 1666875"/>
              <a:gd name="connsiteX70" fmla="*/ 419100 w 1839141"/>
              <a:gd name="connsiteY70" fmla="*/ 1628775 h 1666875"/>
              <a:gd name="connsiteX71" fmla="*/ 476250 w 1839141"/>
              <a:gd name="connsiteY71" fmla="*/ 1609725 h 1666875"/>
              <a:gd name="connsiteX72" fmla="*/ 533400 w 1839141"/>
              <a:gd name="connsiteY72" fmla="*/ 1581150 h 1666875"/>
              <a:gd name="connsiteX73" fmla="*/ 552450 w 1839141"/>
              <a:gd name="connsiteY73" fmla="*/ 1552575 h 1666875"/>
              <a:gd name="connsiteX74" fmla="*/ 581025 w 1839141"/>
              <a:gd name="connsiteY74" fmla="*/ 1543050 h 1666875"/>
              <a:gd name="connsiteX75" fmla="*/ 590550 w 1839141"/>
              <a:gd name="connsiteY75" fmla="*/ 1514475 h 1666875"/>
              <a:gd name="connsiteX76" fmla="*/ 647700 w 1839141"/>
              <a:gd name="connsiteY76" fmla="*/ 1428750 h 1666875"/>
              <a:gd name="connsiteX77" fmla="*/ 666750 w 1839141"/>
              <a:gd name="connsiteY77" fmla="*/ 1400175 h 1666875"/>
              <a:gd name="connsiteX78" fmla="*/ 685800 w 1839141"/>
              <a:gd name="connsiteY78" fmla="*/ 1314450 h 1666875"/>
              <a:gd name="connsiteX79" fmla="*/ 723900 w 1839141"/>
              <a:gd name="connsiteY79" fmla="*/ 1257300 h 1666875"/>
              <a:gd name="connsiteX80" fmla="*/ 762000 w 1839141"/>
              <a:gd name="connsiteY80" fmla="*/ 1200150 h 1666875"/>
              <a:gd name="connsiteX81" fmla="*/ 752475 w 1839141"/>
              <a:gd name="connsiteY81" fmla="*/ 1171575 h 1666875"/>
              <a:gd name="connsiteX82" fmla="*/ 790575 w 1839141"/>
              <a:gd name="connsiteY82" fmla="*/ 1123950 h 1666875"/>
              <a:gd name="connsiteX83" fmla="*/ 847725 w 1839141"/>
              <a:gd name="connsiteY83" fmla="*/ 1085850 h 1666875"/>
              <a:gd name="connsiteX84" fmla="*/ 876300 w 1839141"/>
              <a:gd name="connsiteY84" fmla="*/ 1066800 h 1666875"/>
              <a:gd name="connsiteX85" fmla="*/ 1136829 w 1839141"/>
              <a:gd name="connsiteY85" fmla="*/ 1096448 h 1666875"/>
              <a:gd name="connsiteX86" fmla="*/ 1247775 w 1839141"/>
              <a:gd name="connsiteY86" fmla="*/ 1057275 h 1666875"/>
              <a:gd name="connsiteX87" fmla="*/ 1247775 w 1839141"/>
              <a:gd name="connsiteY87" fmla="*/ 1057275 h 1666875"/>
              <a:gd name="connsiteX0" fmla="*/ 1247775 w 1839141"/>
              <a:gd name="connsiteY0" fmla="*/ 1057275 h 1666875"/>
              <a:gd name="connsiteX1" fmla="*/ 1247775 w 1839141"/>
              <a:gd name="connsiteY1" fmla="*/ 1057275 h 1666875"/>
              <a:gd name="connsiteX2" fmla="*/ 1323975 w 1839141"/>
              <a:gd name="connsiteY2" fmla="*/ 1009650 h 1666875"/>
              <a:gd name="connsiteX3" fmla="*/ 1419225 w 1839141"/>
              <a:gd name="connsiteY3" fmla="*/ 933450 h 1666875"/>
              <a:gd name="connsiteX4" fmla="*/ 1485900 w 1839141"/>
              <a:gd name="connsiteY4" fmla="*/ 857250 h 1666875"/>
              <a:gd name="connsiteX5" fmla="*/ 1533525 w 1839141"/>
              <a:gd name="connsiteY5" fmla="*/ 790575 h 1666875"/>
              <a:gd name="connsiteX6" fmla="*/ 1552575 w 1839141"/>
              <a:gd name="connsiteY6" fmla="*/ 762000 h 1666875"/>
              <a:gd name="connsiteX7" fmla="*/ 1609725 w 1839141"/>
              <a:gd name="connsiteY7" fmla="*/ 704850 h 1666875"/>
              <a:gd name="connsiteX8" fmla="*/ 1647825 w 1839141"/>
              <a:gd name="connsiteY8" fmla="*/ 647700 h 1666875"/>
              <a:gd name="connsiteX9" fmla="*/ 1666875 w 1839141"/>
              <a:gd name="connsiteY9" fmla="*/ 619125 h 1666875"/>
              <a:gd name="connsiteX10" fmla="*/ 1685925 w 1839141"/>
              <a:gd name="connsiteY10" fmla="*/ 561975 h 1666875"/>
              <a:gd name="connsiteX11" fmla="*/ 1695450 w 1839141"/>
              <a:gd name="connsiteY11" fmla="*/ 533400 h 1666875"/>
              <a:gd name="connsiteX12" fmla="*/ 1724025 w 1839141"/>
              <a:gd name="connsiteY12" fmla="*/ 504825 h 1666875"/>
              <a:gd name="connsiteX13" fmla="*/ 1771650 w 1839141"/>
              <a:gd name="connsiteY13" fmla="*/ 447675 h 1666875"/>
              <a:gd name="connsiteX14" fmla="*/ 1828800 w 1839141"/>
              <a:gd name="connsiteY14" fmla="*/ 400050 h 1666875"/>
              <a:gd name="connsiteX15" fmla="*/ 1838325 w 1839141"/>
              <a:gd name="connsiteY15" fmla="*/ 371475 h 1666875"/>
              <a:gd name="connsiteX16" fmla="*/ 1809750 w 1839141"/>
              <a:gd name="connsiteY16" fmla="*/ 352425 h 1666875"/>
              <a:gd name="connsiteX17" fmla="*/ 1790700 w 1839141"/>
              <a:gd name="connsiteY17" fmla="*/ 285750 h 1666875"/>
              <a:gd name="connsiteX18" fmla="*/ 1762125 w 1839141"/>
              <a:gd name="connsiteY18" fmla="*/ 266700 h 1666875"/>
              <a:gd name="connsiteX19" fmla="*/ 1714500 w 1839141"/>
              <a:gd name="connsiteY19" fmla="*/ 219075 h 1666875"/>
              <a:gd name="connsiteX20" fmla="*/ 1695450 w 1839141"/>
              <a:gd name="connsiteY20" fmla="*/ 190500 h 1666875"/>
              <a:gd name="connsiteX21" fmla="*/ 1638300 w 1839141"/>
              <a:gd name="connsiteY21" fmla="*/ 152400 h 1666875"/>
              <a:gd name="connsiteX22" fmla="*/ 1609725 w 1839141"/>
              <a:gd name="connsiteY22" fmla="*/ 133350 h 1666875"/>
              <a:gd name="connsiteX23" fmla="*/ 1571625 w 1839141"/>
              <a:gd name="connsiteY23" fmla="*/ 47625 h 1666875"/>
              <a:gd name="connsiteX24" fmla="*/ 1562100 w 1839141"/>
              <a:gd name="connsiteY24" fmla="*/ 19050 h 1666875"/>
              <a:gd name="connsiteX25" fmla="*/ 1524000 w 1839141"/>
              <a:gd name="connsiteY25" fmla="*/ 0 h 1666875"/>
              <a:gd name="connsiteX26" fmla="*/ 1285875 w 1839141"/>
              <a:gd name="connsiteY26" fmla="*/ 9525 h 1666875"/>
              <a:gd name="connsiteX27" fmla="*/ 1200150 w 1839141"/>
              <a:gd name="connsiteY27" fmla="*/ 28575 h 1666875"/>
              <a:gd name="connsiteX28" fmla="*/ 1171575 w 1839141"/>
              <a:gd name="connsiteY28" fmla="*/ 47625 h 1666875"/>
              <a:gd name="connsiteX29" fmla="*/ 1076325 w 1839141"/>
              <a:gd name="connsiteY29" fmla="*/ 66675 h 1666875"/>
              <a:gd name="connsiteX30" fmla="*/ 1000125 w 1839141"/>
              <a:gd name="connsiteY30" fmla="*/ 76200 h 1666875"/>
              <a:gd name="connsiteX31" fmla="*/ 942975 w 1839141"/>
              <a:gd name="connsiteY31" fmla="*/ 104775 h 1666875"/>
              <a:gd name="connsiteX32" fmla="*/ 914400 w 1839141"/>
              <a:gd name="connsiteY32" fmla="*/ 114300 h 1666875"/>
              <a:gd name="connsiteX33" fmla="*/ 885825 w 1839141"/>
              <a:gd name="connsiteY33" fmla="*/ 133350 h 1666875"/>
              <a:gd name="connsiteX34" fmla="*/ 809625 w 1839141"/>
              <a:gd name="connsiteY34" fmla="*/ 142875 h 1666875"/>
              <a:gd name="connsiteX35" fmla="*/ 781050 w 1839141"/>
              <a:gd name="connsiteY35" fmla="*/ 152400 h 1666875"/>
              <a:gd name="connsiteX36" fmla="*/ 762000 w 1839141"/>
              <a:gd name="connsiteY36" fmla="*/ 180975 h 1666875"/>
              <a:gd name="connsiteX37" fmla="*/ 752475 w 1839141"/>
              <a:gd name="connsiteY37" fmla="*/ 352425 h 1666875"/>
              <a:gd name="connsiteX38" fmla="*/ 733425 w 1839141"/>
              <a:gd name="connsiteY38" fmla="*/ 381000 h 1666875"/>
              <a:gd name="connsiteX39" fmla="*/ 676275 w 1839141"/>
              <a:gd name="connsiteY39" fmla="*/ 390525 h 1666875"/>
              <a:gd name="connsiteX40" fmla="*/ 619125 w 1839141"/>
              <a:gd name="connsiteY40" fmla="*/ 409575 h 1666875"/>
              <a:gd name="connsiteX41" fmla="*/ 590550 w 1839141"/>
              <a:gd name="connsiteY41" fmla="*/ 419100 h 1666875"/>
              <a:gd name="connsiteX42" fmla="*/ 533400 w 1839141"/>
              <a:gd name="connsiteY42" fmla="*/ 447675 h 1666875"/>
              <a:gd name="connsiteX43" fmla="*/ 504825 w 1839141"/>
              <a:gd name="connsiteY43" fmla="*/ 466725 h 1666875"/>
              <a:gd name="connsiteX44" fmla="*/ 447675 w 1839141"/>
              <a:gd name="connsiteY44" fmla="*/ 485775 h 1666875"/>
              <a:gd name="connsiteX45" fmla="*/ 419100 w 1839141"/>
              <a:gd name="connsiteY45" fmla="*/ 495300 h 1666875"/>
              <a:gd name="connsiteX46" fmla="*/ 342900 w 1839141"/>
              <a:gd name="connsiteY46" fmla="*/ 504825 h 1666875"/>
              <a:gd name="connsiteX47" fmla="*/ 314325 w 1839141"/>
              <a:gd name="connsiteY47" fmla="*/ 523875 h 1666875"/>
              <a:gd name="connsiteX48" fmla="*/ 200025 w 1839141"/>
              <a:gd name="connsiteY48" fmla="*/ 542925 h 1666875"/>
              <a:gd name="connsiteX49" fmla="*/ 142875 w 1839141"/>
              <a:gd name="connsiteY49" fmla="*/ 581025 h 1666875"/>
              <a:gd name="connsiteX50" fmla="*/ 57150 w 1839141"/>
              <a:gd name="connsiteY50" fmla="*/ 609600 h 1666875"/>
              <a:gd name="connsiteX51" fmla="*/ 28575 w 1839141"/>
              <a:gd name="connsiteY51" fmla="*/ 619125 h 1666875"/>
              <a:gd name="connsiteX52" fmla="*/ 0 w 1839141"/>
              <a:gd name="connsiteY52" fmla="*/ 628650 h 1666875"/>
              <a:gd name="connsiteX53" fmla="*/ 28575 w 1839141"/>
              <a:gd name="connsiteY53" fmla="*/ 714375 h 1666875"/>
              <a:gd name="connsiteX54" fmla="*/ 47625 w 1839141"/>
              <a:gd name="connsiteY54" fmla="*/ 771525 h 1666875"/>
              <a:gd name="connsiteX55" fmla="*/ 57150 w 1839141"/>
              <a:gd name="connsiteY55" fmla="*/ 971550 h 1666875"/>
              <a:gd name="connsiteX56" fmla="*/ 76200 w 1839141"/>
              <a:gd name="connsiteY56" fmla="*/ 1000125 h 1666875"/>
              <a:gd name="connsiteX57" fmla="*/ 95250 w 1839141"/>
              <a:gd name="connsiteY57" fmla="*/ 1057275 h 1666875"/>
              <a:gd name="connsiteX58" fmla="*/ 104775 w 1839141"/>
              <a:gd name="connsiteY58" fmla="*/ 1085850 h 1666875"/>
              <a:gd name="connsiteX59" fmla="*/ 114300 w 1839141"/>
              <a:gd name="connsiteY59" fmla="*/ 1114425 h 1666875"/>
              <a:gd name="connsiteX60" fmla="*/ 161925 w 1839141"/>
              <a:gd name="connsiteY60" fmla="*/ 1200150 h 1666875"/>
              <a:gd name="connsiteX61" fmla="*/ 142875 w 1839141"/>
              <a:gd name="connsiteY61" fmla="*/ 1343025 h 1666875"/>
              <a:gd name="connsiteX62" fmla="*/ 104775 w 1839141"/>
              <a:gd name="connsiteY62" fmla="*/ 1400175 h 1666875"/>
              <a:gd name="connsiteX63" fmla="*/ 66675 w 1839141"/>
              <a:gd name="connsiteY63" fmla="*/ 1447800 h 1666875"/>
              <a:gd name="connsiteX64" fmla="*/ 28575 w 1839141"/>
              <a:gd name="connsiteY64" fmla="*/ 1533525 h 1666875"/>
              <a:gd name="connsiteX65" fmla="*/ 19050 w 1839141"/>
              <a:gd name="connsiteY65" fmla="*/ 1619250 h 1666875"/>
              <a:gd name="connsiteX66" fmla="*/ 28575 w 1839141"/>
              <a:gd name="connsiteY66" fmla="*/ 1657350 h 1666875"/>
              <a:gd name="connsiteX67" fmla="*/ 123825 w 1839141"/>
              <a:gd name="connsiteY67" fmla="*/ 1666875 h 1666875"/>
              <a:gd name="connsiteX68" fmla="*/ 361950 w 1839141"/>
              <a:gd name="connsiteY68" fmla="*/ 1657350 h 1666875"/>
              <a:gd name="connsiteX69" fmla="*/ 419100 w 1839141"/>
              <a:gd name="connsiteY69" fmla="*/ 1628775 h 1666875"/>
              <a:gd name="connsiteX70" fmla="*/ 476250 w 1839141"/>
              <a:gd name="connsiteY70" fmla="*/ 1609725 h 1666875"/>
              <a:gd name="connsiteX71" fmla="*/ 533400 w 1839141"/>
              <a:gd name="connsiteY71" fmla="*/ 1581150 h 1666875"/>
              <a:gd name="connsiteX72" fmla="*/ 552450 w 1839141"/>
              <a:gd name="connsiteY72" fmla="*/ 1552575 h 1666875"/>
              <a:gd name="connsiteX73" fmla="*/ 581025 w 1839141"/>
              <a:gd name="connsiteY73" fmla="*/ 1543050 h 1666875"/>
              <a:gd name="connsiteX74" fmla="*/ 590550 w 1839141"/>
              <a:gd name="connsiteY74" fmla="*/ 1514475 h 1666875"/>
              <a:gd name="connsiteX75" fmla="*/ 647700 w 1839141"/>
              <a:gd name="connsiteY75" fmla="*/ 1428750 h 1666875"/>
              <a:gd name="connsiteX76" fmla="*/ 666750 w 1839141"/>
              <a:gd name="connsiteY76" fmla="*/ 1400175 h 1666875"/>
              <a:gd name="connsiteX77" fmla="*/ 685800 w 1839141"/>
              <a:gd name="connsiteY77" fmla="*/ 1314450 h 1666875"/>
              <a:gd name="connsiteX78" fmla="*/ 723900 w 1839141"/>
              <a:gd name="connsiteY78" fmla="*/ 1257300 h 1666875"/>
              <a:gd name="connsiteX79" fmla="*/ 762000 w 1839141"/>
              <a:gd name="connsiteY79" fmla="*/ 1200150 h 1666875"/>
              <a:gd name="connsiteX80" fmla="*/ 752475 w 1839141"/>
              <a:gd name="connsiteY80" fmla="*/ 1171575 h 1666875"/>
              <a:gd name="connsiteX81" fmla="*/ 790575 w 1839141"/>
              <a:gd name="connsiteY81" fmla="*/ 1123950 h 1666875"/>
              <a:gd name="connsiteX82" fmla="*/ 847725 w 1839141"/>
              <a:gd name="connsiteY82" fmla="*/ 1085850 h 1666875"/>
              <a:gd name="connsiteX83" fmla="*/ 876300 w 1839141"/>
              <a:gd name="connsiteY83" fmla="*/ 1066800 h 1666875"/>
              <a:gd name="connsiteX84" fmla="*/ 1136829 w 1839141"/>
              <a:gd name="connsiteY84" fmla="*/ 1096448 h 1666875"/>
              <a:gd name="connsiteX85" fmla="*/ 1247775 w 1839141"/>
              <a:gd name="connsiteY85" fmla="*/ 1057275 h 1666875"/>
              <a:gd name="connsiteX86" fmla="*/ 1247775 w 1839141"/>
              <a:gd name="connsiteY86" fmla="*/ 1057275 h 1666875"/>
              <a:gd name="connsiteX0" fmla="*/ 1247775 w 1839141"/>
              <a:gd name="connsiteY0" fmla="*/ 1057275 h 1666875"/>
              <a:gd name="connsiteX1" fmla="*/ 1247775 w 1839141"/>
              <a:gd name="connsiteY1" fmla="*/ 1057275 h 1666875"/>
              <a:gd name="connsiteX2" fmla="*/ 1323975 w 1839141"/>
              <a:gd name="connsiteY2" fmla="*/ 1009650 h 1666875"/>
              <a:gd name="connsiteX3" fmla="*/ 1419225 w 1839141"/>
              <a:gd name="connsiteY3" fmla="*/ 933450 h 1666875"/>
              <a:gd name="connsiteX4" fmla="*/ 1485900 w 1839141"/>
              <a:gd name="connsiteY4" fmla="*/ 857250 h 1666875"/>
              <a:gd name="connsiteX5" fmla="*/ 1533525 w 1839141"/>
              <a:gd name="connsiteY5" fmla="*/ 790575 h 1666875"/>
              <a:gd name="connsiteX6" fmla="*/ 1552575 w 1839141"/>
              <a:gd name="connsiteY6" fmla="*/ 762000 h 1666875"/>
              <a:gd name="connsiteX7" fmla="*/ 1609725 w 1839141"/>
              <a:gd name="connsiteY7" fmla="*/ 704850 h 1666875"/>
              <a:gd name="connsiteX8" fmla="*/ 1647825 w 1839141"/>
              <a:gd name="connsiteY8" fmla="*/ 647700 h 1666875"/>
              <a:gd name="connsiteX9" fmla="*/ 1666875 w 1839141"/>
              <a:gd name="connsiteY9" fmla="*/ 619125 h 1666875"/>
              <a:gd name="connsiteX10" fmla="*/ 1685925 w 1839141"/>
              <a:gd name="connsiteY10" fmla="*/ 561975 h 1666875"/>
              <a:gd name="connsiteX11" fmla="*/ 1695450 w 1839141"/>
              <a:gd name="connsiteY11" fmla="*/ 533400 h 1666875"/>
              <a:gd name="connsiteX12" fmla="*/ 1724025 w 1839141"/>
              <a:gd name="connsiteY12" fmla="*/ 504825 h 1666875"/>
              <a:gd name="connsiteX13" fmla="*/ 1771650 w 1839141"/>
              <a:gd name="connsiteY13" fmla="*/ 447675 h 1666875"/>
              <a:gd name="connsiteX14" fmla="*/ 1828800 w 1839141"/>
              <a:gd name="connsiteY14" fmla="*/ 400050 h 1666875"/>
              <a:gd name="connsiteX15" fmla="*/ 1838325 w 1839141"/>
              <a:gd name="connsiteY15" fmla="*/ 371475 h 1666875"/>
              <a:gd name="connsiteX16" fmla="*/ 1809750 w 1839141"/>
              <a:gd name="connsiteY16" fmla="*/ 352425 h 1666875"/>
              <a:gd name="connsiteX17" fmla="*/ 1790700 w 1839141"/>
              <a:gd name="connsiteY17" fmla="*/ 285750 h 1666875"/>
              <a:gd name="connsiteX18" fmla="*/ 1762125 w 1839141"/>
              <a:gd name="connsiteY18" fmla="*/ 266700 h 1666875"/>
              <a:gd name="connsiteX19" fmla="*/ 1714500 w 1839141"/>
              <a:gd name="connsiteY19" fmla="*/ 219075 h 1666875"/>
              <a:gd name="connsiteX20" fmla="*/ 1695450 w 1839141"/>
              <a:gd name="connsiteY20" fmla="*/ 190500 h 1666875"/>
              <a:gd name="connsiteX21" fmla="*/ 1638300 w 1839141"/>
              <a:gd name="connsiteY21" fmla="*/ 152400 h 1666875"/>
              <a:gd name="connsiteX22" fmla="*/ 1609725 w 1839141"/>
              <a:gd name="connsiteY22" fmla="*/ 133350 h 1666875"/>
              <a:gd name="connsiteX23" fmla="*/ 1571625 w 1839141"/>
              <a:gd name="connsiteY23" fmla="*/ 47625 h 1666875"/>
              <a:gd name="connsiteX24" fmla="*/ 1562100 w 1839141"/>
              <a:gd name="connsiteY24" fmla="*/ 19050 h 1666875"/>
              <a:gd name="connsiteX25" fmla="*/ 1524000 w 1839141"/>
              <a:gd name="connsiteY25" fmla="*/ 0 h 1666875"/>
              <a:gd name="connsiteX26" fmla="*/ 1285875 w 1839141"/>
              <a:gd name="connsiteY26" fmla="*/ 9525 h 1666875"/>
              <a:gd name="connsiteX27" fmla="*/ 1200150 w 1839141"/>
              <a:gd name="connsiteY27" fmla="*/ 28575 h 1666875"/>
              <a:gd name="connsiteX28" fmla="*/ 1171575 w 1839141"/>
              <a:gd name="connsiteY28" fmla="*/ 47625 h 1666875"/>
              <a:gd name="connsiteX29" fmla="*/ 1076325 w 1839141"/>
              <a:gd name="connsiteY29" fmla="*/ 66675 h 1666875"/>
              <a:gd name="connsiteX30" fmla="*/ 1000125 w 1839141"/>
              <a:gd name="connsiteY30" fmla="*/ 76200 h 1666875"/>
              <a:gd name="connsiteX31" fmla="*/ 942975 w 1839141"/>
              <a:gd name="connsiteY31" fmla="*/ 104775 h 1666875"/>
              <a:gd name="connsiteX32" fmla="*/ 914400 w 1839141"/>
              <a:gd name="connsiteY32" fmla="*/ 114300 h 1666875"/>
              <a:gd name="connsiteX33" fmla="*/ 885825 w 1839141"/>
              <a:gd name="connsiteY33" fmla="*/ 133350 h 1666875"/>
              <a:gd name="connsiteX34" fmla="*/ 809625 w 1839141"/>
              <a:gd name="connsiteY34" fmla="*/ 142875 h 1666875"/>
              <a:gd name="connsiteX35" fmla="*/ 781050 w 1839141"/>
              <a:gd name="connsiteY35" fmla="*/ 152400 h 1666875"/>
              <a:gd name="connsiteX36" fmla="*/ 762000 w 1839141"/>
              <a:gd name="connsiteY36" fmla="*/ 180975 h 1666875"/>
              <a:gd name="connsiteX37" fmla="*/ 752475 w 1839141"/>
              <a:gd name="connsiteY37" fmla="*/ 352425 h 1666875"/>
              <a:gd name="connsiteX38" fmla="*/ 733425 w 1839141"/>
              <a:gd name="connsiteY38" fmla="*/ 381000 h 1666875"/>
              <a:gd name="connsiteX39" fmla="*/ 676275 w 1839141"/>
              <a:gd name="connsiteY39" fmla="*/ 390525 h 1666875"/>
              <a:gd name="connsiteX40" fmla="*/ 619125 w 1839141"/>
              <a:gd name="connsiteY40" fmla="*/ 409575 h 1666875"/>
              <a:gd name="connsiteX41" fmla="*/ 590550 w 1839141"/>
              <a:gd name="connsiteY41" fmla="*/ 419100 h 1666875"/>
              <a:gd name="connsiteX42" fmla="*/ 533400 w 1839141"/>
              <a:gd name="connsiteY42" fmla="*/ 447675 h 1666875"/>
              <a:gd name="connsiteX43" fmla="*/ 504825 w 1839141"/>
              <a:gd name="connsiteY43" fmla="*/ 466725 h 1666875"/>
              <a:gd name="connsiteX44" fmla="*/ 447675 w 1839141"/>
              <a:gd name="connsiteY44" fmla="*/ 485775 h 1666875"/>
              <a:gd name="connsiteX45" fmla="*/ 419100 w 1839141"/>
              <a:gd name="connsiteY45" fmla="*/ 495300 h 1666875"/>
              <a:gd name="connsiteX46" fmla="*/ 342900 w 1839141"/>
              <a:gd name="connsiteY46" fmla="*/ 504825 h 1666875"/>
              <a:gd name="connsiteX47" fmla="*/ 314325 w 1839141"/>
              <a:gd name="connsiteY47" fmla="*/ 523875 h 1666875"/>
              <a:gd name="connsiteX48" fmla="*/ 200025 w 1839141"/>
              <a:gd name="connsiteY48" fmla="*/ 542925 h 1666875"/>
              <a:gd name="connsiteX49" fmla="*/ 142875 w 1839141"/>
              <a:gd name="connsiteY49" fmla="*/ 581025 h 1666875"/>
              <a:gd name="connsiteX50" fmla="*/ 57150 w 1839141"/>
              <a:gd name="connsiteY50" fmla="*/ 609600 h 1666875"/>
              <a:gd name="connsiteX51" fmla="*/ 28575 w 1839141"/>
              <a:gd name="connsiteY51" fmla="*/ 619125 h 1666875"/>
              <a:gd name="connsiteX52" fmla="*/ 0 w 1839141"/>
              <a:gd name="connsiteY52" fmla="*/ 628650 h 1666875"/>
              <a:gd name="connsiteX53" fmla="*/ 28575 w 1839141"/>
              <a:gd name="connsiteY53" fmla="*/ 714375 h 1666875"/>
              <a:gd name="connsiteX54" fmla="*/ 47625 w 1839141"/>
              <a:gd name="connsiteY54" fmla="*/ 771525 h 1666875"/>
              <a:gd name="connsiteX55" fmla="*/ 57150 w 1839141"/>
              <a:gd name="connsiteY55" fmla="*/ 971550 h 1666875"/>
              <a:gd name="connsiteX56" fmla="*/ 76200 w 1839141"/>
              <a:gd name="connsiteY56" fmla="*/ 1000125 h 1666875"/>
              <a:gd name="connsiteX57" fmla="*/ 95250 w 1839141"/>
              <a:gd name="connsiteY57" fmla="*/ 1057275 h 1666875"/>
              <a:gd name="connsiteX58" fmla="*/ 104775 w 1839141"/>
              <a:gd name="connsiteY58" fmla="*/ 1085850 h 1666875"/>
              <a:gd name="connsiteX59" fmla="*/ 114300 w 1839141"/>
              <a:gd name="connsiteY59" fmla="*/ 1114425 h 1666875"/>
              <a:gd name="connsiteX60" fmla="*/ 161925 w 1839141"/>
              <a:gd name="connsiteY60" fmla="*/ 1200150 h 1666875"/>
              <a:gd name="connsiteX61" fmla="*/ 142875 w 1839141"/>
              <a:gd name="connsiteY61" fmla="*/ 1343025 h 1666875"/>
              <a:gd name="connsiteX62" fmla="*/ 104775 w 1839141"/>
              <a:gd name="connsiteY62" fmla="*/ 1400175 h 1666875"/>
              <a:gd name="connsiteX63" fmla="*/ 66675 w 1839141"/>
              <a:gd name="connsiteY63" fmla="*/ 1447800 h 1666875"/>
              <a:gd name="connsiteX64" fmla="*/ 28575 w 1839141"/>
              <a:gd name="connsiteY64" fmla="*/ 1533525 h 1666875"/>
              <a:gd name="connsiteX65" fmla="*/ 19050 w 1839141"/>
              <a:gd name="connsiteY65" fmla="*/ 1619250 h 1666875"/>
              <a:gd name="connsiteX66" fmla="*/ 28575 w 1839141"/>
              <a:gd name="connsiteY66" fmla="*/ 1657350 h 1666875"/>
              <a:gd name="connsiteX67" fmla="*/ 123825 w 1839141"/>
              <a:gd name="connsiteY67" fmla="*/ 1666875 h 1666875"/>
              <a:gd name="connsiteX68" fmla="*/ 361950 w 1839141"/>
              <a:gd name="connsiteY68" fmla="*/ 1657350 h 1666875"/>
              <a:gd name="connsiteX69" fmla="*/ 419100 w 1839141"/>
              <a:gd name="connsiteY69" fmla="*/ 1628775 h 1666875"/>
              <a:gd name="connsiteX70" fmla="*/ 476250 w 1839141"/>
              <a:gd name="connsiteY70" fmla="*/ 1609725 h 1666875"/>
              <a:gd name="connsiteX71" fmla="*/ 533400 w 1839141"/>
              <a:gd name="connsiteY71" fmla="*/ 1581150 h 1666875"/>
              <a:gd name="connsiteX72" fmla="*/ 552450 w 1839141"/>
              <a:gd name="connsiteY72" fmla="*/ 1552575 h 1666875"/>
              <a:gd name="connsiteX73" fmla="*/ 581025 w 1839141"/>
              <a:gd name="connsiteY73" fmla="*/ 1543050 h 1666875"/>
              <a:gd name="connsiteX74" fmla="*/ 590550 w 1839141"/>
              <a:gd name="connsiteY74" fmla="*/ 1514475 h 1666875"/>
              <a:gd name="connsiteX75" fmla="*/ 647700 w 1839141"/>
              <a:gd name="connsiteY75" fmla="*/ 1428750 h 1666875"/>
              <a:gd name="connsiteX76" fmla="*/ 666750 w 1839141"/>
              <a:gd name="connsiteY76" fmla="*/ 1400175 h 1666875"/>
              <a:gd name="connsiteX77" fmla="*/ 685800 w 1839141"/>
              <a:gd name="connsiteY77" fmla="*/ 1314450 h 1666875"/>
              <a:gd name="connsiteX78" fmla="*/ 723900 w 1839141"/>
              <a:gd name="connsiteY78" fmla="*/ 1257300 h 1666875"/>
              <a:gd name="connsiteX79" fmla="*/ 762000 w 1839141"/>
              <a:gd name="connsiteY79" fmla="*/ 1200150 h 1666875"/>
              <a:gd name="connsiteX80" fmla="*/ 752475 w 1839141"/>
              <a:gd name="connsiteY80" fmla="*/ 1171575 h 1666875"/>
              <a:gd name="connsiteX81" fmla="*/ 790575 w 1839141"/>
              <a:gd name="connsiteY81" fmla="*/ 1123950 h 1666875"/>
              <a:gd name="connsiteX82" fmla="*/ 847725 w 1839141"/>
              <a:gd name="connsiteY82" fmla="*/ 1085850 h 1666875"/>
              <a:gd name="connsiteX83" fmla="*/ 876300 w 1839141"/>
              <a:gd name="connsiteY83" fmla="*/ 1066800 h 1666875"/>
              <a:gd name="connsiteX84" fmla="*/ 1136829 w 1839141"/>
              <a:gd name="connsiteY84" fmla="*/ 1096448 h 1666875"/>
              <a:gd name="connsiteX85" fmla="*/ 1247775 w 1839141"/>
              <a:gd name="connsiteY85" fmla="*/ 1057275 h 1666875"/>
              <a:gd name="connsiteX0" fmla="*/ 1247775 w 1839141"/>
              <a:gd name="connsiteY0" fmla="*/ 1057275 h 1666875"/>
              <a:gd name="connsiteX1" fmla="*/ 1247775 w 1839141"/>
              <a:gd name="connsiteY1" fmla="*/ 1057275 h 1666875"/>
              <a:gd name="connsiteX2" fmla="*/ 1323975 w 1839141"/>
              <a:gd name="connsiteY2" fmla="*/ 1009650 h 1666875"/>
              <a:gd name="connsiteX3" fmla="*/ 1419225 w 1839141"/>
              <a:gd name="connsiteY3" fmla="*/ 933450 h 1666875"/>
              <a:gd name="connsiteX4" fmla="*/ 1485900 w 1839141"/>
              <a:gd name="connsiteY4" fmla="*/ 857250 h 1666875"/>
              <a:gd name="connsiteX5" fmla="*/ 1533525 w 1839141"/>
              <a:gd name="connsiteY5" fmla="*/ 790575 h 1666875"/>
              <a:gd name="connsiteX6" fmla="*/ 1552575 w 1839141"/>
              <a:gd name="connsiteY6" fmla="*/ 762000 h 1666875"/>
              <a:gd name="connsiteX7" fmla="*/ 1609725 w 1839141"/>
              <a:gd name="connsiteY7" fmla="*/ 704850 h 1666875"/>
              <a:gd name="connsiteX8" fmla="*/ 1647825 w 1839141"/>
              <a:gd name="connsiteY8" fmla="*/ 647700 h 1666875"/>
              <a:gd name="connsiteX9" fmla="*/ 1666875 w 1839141"/>
              <a:gd name="connsiteY9" fmla="*/ 619125 h 1666875"/>
              <a:gd name="connsiteX10" fmla="*/ 1685925 w 1839141"/>
              <a:gd name="connsiteY10" fmla="*/ 561975 h 1666875"/>
              <a:gd name="connsiteX11" fmla="*/ 1695450 w 1839141"/>
              <a:gd name="connsiteY11" fmla="*/ 533400 h 1666875"/>
              <a:gd name="connsiteX12" fmla="*/ 1724025 w 1839141"/>
              <a:gd name="connsiteY12" fmla="*/ 504825 h 1666875"/>
              <a:gd name="connsiteX13" fmla="*/ 1771650 w 1839141"/>
              <a:gd name="connsiteY13" fmla="*/ 447675 h 1666875"/>
              <a:gd name="connsiteX14" fmla="*/ 1828800 w 1839141"/>
              <a:gd name="connsiteY14" fmla="*/ 400050 h 1666875"/>
              <a:gd name="connsiteX15" fmla="*/ 1838325 w 1839141"/>
              <a:gd name="connsiteY15" fmla="*/ 371475 h 1666875"/>
              <a:gd name="connsiteX16" fmla="*/ 1809750 w 1839141"/>
              <a:gd name="connsiteY16" fmla="*/ 352425 h 1666875"/>
              <a:gd name="connsiteX17" fmla="*/ 1790700 w 1839141"/>
              <a:gd name="connsiteY17" fmla="*/ 285750 h 1666875"/>
              <a:gd name="connsiteX18" fmla="*/ 1762125 w 1839141"/>
              <a:gd name="connsiteY18" fmla="*/ 266700 h 1666875"/>
              <a:gd name="connsiteX19" fmla="*/ 1714500 w 1839141"/>
              <a:gd name="connsiteY19" fmla="*/ 219075 h 1666875"/>
              <a:gd name="connsiteX20" fmla="*/ 1695450 w 1839141"/>
              <a:gd name="connsiteY20" fmla="*/ 190500 h 1666875"/>
              <a:gd name="connsiteX21" fmla="*/ 1638300 w 1839141"/>
              <a:gd name="connsiteY21" fmla="*/ 152400 h 1666875"/>
              <a:gd name="connsiteX22" fmla="*/ 1609725 w 1839141"/>
              <a:gd name="connsiteY22" fmla="*/ 133350 h 1666875"/>
              <a:gd name="connsiteX23" fmla="*/ 1571625 w 1839141"/>
              <a:gd name="connsiteY23" fmla="*/ 47625 h 1666875"/>
              <a:gd name="connsiteX24" fmla="*/ 1562100 w 1839141"/>
              <a:gd name="connsiteY24" fmla="*/ 19050 h 1666875"/>
              <a:gd name="connsiteX25" fmla="*/ 1524000 w 1839141"/>
              <a:gd name="connsiteY25" fmla="*/ 0 h 1666875"/>
              <a:gd name="connsiteX26" fmla="*/ 1285875 w 1839141"/>
              <a:gd name="connsiteY26" fmla="*/ 9525 h 1666875"/>
              <a:gd name="connsiteX27" fmla="*/ 1200150 w 1839141"/>
              <a:gd name="connsiteY27" fmla="*/ 28575 h 1666875"/>
              <a:gd name="connsiteX28" fmla="*/ 1171575 w 1839141"/>
              <a:gd name="connsiteY28" fmla="*/ 47625 h 1666875"/>
              <a:gd name="connsiteX29" fmla="*/ 1076325 w 1839141"/>
              <a:gd name="connsiteY29" fmla="*/ 66675 h 1666875"/>
              <a:gd name="connsiteX30" fmla="*/ 1000125 w 1839141"/>
              <a:gd name="connsiteY30" fmla="*/ 76200 h 1666875"/>
              <a:gd name="connsiteX31" fmla="*/ 942975 w 1839141"/>
              <a:gd name="connsiteY31" fmla="*/ 104775 h 1666875"/>
              <a:gd name="connsiteX32" fmla="*/ 914400 w 1839141"/>
              <a:gd name="connsiteY32" fmla="*/ 114300 h 1666875"/>
              <a:gd name="connsiteX33" fmla="*/ 885825 w 1839141"/>
              <a:gd name="connsiteY33" fmla="*/ 133350 h 1666875"/>
              <a:gd name="connsiteX34" fmla="*/ 809625 w 1839141"/>
              <a:gd name="connsiteY34" fmla="*/ 142875 h 1666875"/>
              <a:gd name="connsiteX35" fmla="*/ 781050 w 1839141"/>
              <a:gd name="connsiteY35" fmla="*/ 152400 h 1666875"/>
              <a:gd name="connsiteX36" fmla="*/ 762000 w 1839141"/>
              <a:gd name="connsiteY36" fmla="*/ 180975 h 1666875"/>
              <a:gd name="connsiteX37" fmla="*/ 752475 w 1839141"/>
              <a:gd name="connsiteY37" fmla="*/ 352425 h 1666875"/>
              <a:gd name="connsiteX38" fmla="*/ 733425 w 1839141"/>
              <a:gd name="connsiteY38" fmla="*/ 381000 h 1666875"/>
              <a:gd name="connsiteX39" fmla="*/ 676275 w 1839141"/>
              <a:gd name="connsiteY39" fmla="*/ 390525 h 1666875"/>
              <a:gd name="connsiteX40" fmla="*/ 619125 w 1839141"/>
              <a:gd name="connsiteY40" fmla="*/ 409575 h 1666875"/>
              <a:gd name="connsiteX41" fmla="*/ 590550 w 1839141"/>
              <a:gd name="connsiteY41" fmla="*/ 419100 h 1666875"/>
              <a:gd name="connsiteX42" fmla="*/ 533400 w 1839141"/>
              <a:gd name="connsiteY42" fmla="*/ 447675 h 1666875"/>
              <a:gd name="connsiteX43" fmla="*/ 504825 w 1839141"/>
              <a:gd name="connsiteY43" fmla="*/ 466725 h 1666875"/>
              <a:gd name="connsiteX44" fmla="*/ 447675 w 1839141"/>
              <a:gd name="connsiteY44" fmla="*/ 485775 h 1666875"/>
              <a:gd name="connsiteX45" fmla="*/ 419100 w 1839141"/>
              <a:gd name="connsiteY45" fmla="*/ 495300 h 1666875"/>
              <a:gd name="connsiteX46" fmla="*/ 342900 w 1839141"/>
              <a:gd name="connsiteY46" fmla="*/ 504825 h 1666875"/>
              <a:gd name="connsiteX47" fmla="*/ 314325 w 1839141"/>
              <a:gd name="connsiteY47" fmla="*/ 523875 h 1666875"/>
              <a:gd name="connsiteX48" fmla="*/ 200025 w 1839141"/>
              <a:gd name="connsiteY48" fmla="*/ 542925 h 1666875"/>
              <a:gd name="connsiteX49" fmla="*/ 142875 w 1839141"/>
              <a:gd name="connsiteY49" fmla="*/ 581025 h 1666875"/>
              <a:gd name="connsiteX50" fmla="*/ 57150 w 1839141"/>
              <a:gd name="connsiteY50" fmla="*/ 609600 h 1666875"/>
              <a:gd name="connsiteX51" fmla="*/ 28575 w 1839141"/>
              <a:gd name="connsiteY51" fmla="*/ 619125 h 1666875"/>
              <a:gd name="connsiteX52" fmla="*/ 0 w 1839141"/>
              <a:gd name="connsiteY52" fmla="*/ 628650 h 1666875"/>
              <a:gd name="connsiteX53" fmla="*/ 28575 w 1839141"/>
              <a:gd name="connsiteY53" fmla="*/ 714375 h 1666875"/>
              <a:gd name="connsiteX54" fmla="*/ 47625 w 1839141"/>
              <a:gd name="connsiteY54" fmla="*/ 771525 h 1666875"/>
              <a:gd name="connsiteX55" fmla="*/ 57150 w 1839141"/>
              <a:gd name="connsiteY55" fmla="*/ 971550 h 1666875"/>
              <a:gd name="connsiteX56" fmla="*/ 76200 w 1839141"/>
              <a:gd name="connsiteY56" fmla="*/ 1000125 h 1666875"/>
              <a:gd name="connsiteX57" fmla="*/ 95250 w 1839141"/>
              <a:gd name="connsiteY57" fmla="*/ 1057275 h 1666875"/>
              <a:gd name="connsiteX58" fmla="*/ 104775 w 1839141"/>
              <a:gd name="connsiteY58" fmla="*/ 1085850 h 1666875"/>
              <a:gd name="connsiteX59" fmla="*/ 114300 w 1839141"/>
              <a:gd name="connsiteY59" fmla="*/ 1114425 h 1666875"/>
              <a:gd name="connsiteX60" fmla="*/ 161925 w 1839141"/>
              <a:gd name="connsiteY60" fmla="*/ 1200150 h 1666875"/>
              <a:gd name="connsiteX61" fmla="*/ 142875 w 1839141"/>
              <a:gd name="connsiteY61" fmla="*/ 1343025 h 1666875"/>
              <a:gd name="connsiteX62" fmla="*/ 104775 w 1839141"/>
              <a:gd name="connsiteY62" fmla="*/ 1400175 h 1666875"/>
              <a:gd name="connsiteX63" fmla="*/ 66675 w 1839141"/>
              <a:gd name="connsiteY63" fmla="*/ 1447800 h 1666875"/>
              <a:gd name="connsiteX64" fmla="*/ 28575 w 1839141"/>
              <a:gd name="connsiteY64" fmla="*/ 1533525 h 1666875"/>
              <a:gd name="connsiteX65" fmla="*/ 19050 w 1839141"/>
              <a:gd name="connsiteY65" fmla="*/ 1619250 h 1666875"/>
              <a:gd name="connsiteX66" fmla="*/ 28575 w 1839141"/>
              <a:gd name="connsiteY66" fmla="*/ 1657350 h 1666875"/>
              <a:gd name="connsiteX67" fmla="*/ 123825 w 1839141"/>
              <a:gd name="connsiteY67" fmla="*/ 1666875 h 1666875"/>
              <a:gd name="connsiteX68" fmla="*/ 361950 w 1839141"/>
              <a:gd name="connsiteY68" fmla="*/ 1657350 h 1666875"/>
              <a:gd name="connsiteX69" fmla="*/ 419100 w 1839141"/>
              <a:gd name="connsiteY69" fmla="*/ 1628775 h 1666875"/>
              <a:gd name="connsiteX70" fmla="*/ 476250 w 1839141"/>
              <a:gd name="connsiteY70" fmla="*/ 1609725 h 1666875"/>
              <a:gd name="connsiteX71" fmla="*/ 533400 w 1839141"/>
              <a:gd name="connsiteY71" fmla="*/ 1581150 h 1666875"/>
              <a:gd name="connsiteX72" fmla="*/ 552450 w 1839141"/>
              <a:gd name="connsiteY72" fmla="*/ 1552575 h 1666875"/>
              <a:gd name="connsiteX73" fmla="*/ 581025 w 1839141"/>
              <a:gd name="connsiteY73" fmla="*/ 1543050 h 1666875"/>
              <a:gd name="connsiteX74" fmla="*/ 590550 w 1839141"/>
              <a:gd name="connsiteY74" fmla="*/ 1514475 h 1666875"/>
              <a:gd name="connsiteX75" fmla="*/ 647700 w 1839141"/>
              <a:gd name="connsiteY75" fmla="*/ 1428750 h 1666875"/>
              <a:gd name="connsiteX76" fmla="*/ 666750 w 1839141"/>
              <a:gd name="connsiteY76" fmla="*/ 1400175 h 1666875"/>
              <a:gd name="connsiteX77" fmla="*/ 685800 w 1839141"/>
              <a:gd name="connsiteY77" fmla="*/ 1314450 h 1666875"/>
              <a:gd name="connsiteX78" fmla="*/ 723900 w 1839141"/>
              <a:gd name="connsiteY78" fmla="*/ 1257300 h 1666875"/>
              <a:gd name="connsiteX79" fmla="*/ 762000 w 1839141"/>
              <a:gd name="connsiteY79" fmla="*/ 1200150 h 1666875"/>
              <a:gd name="connsiteX80" fmla="*/ 752475 w 1839141"/>
              <a:gd name="connsiteY80" fmla="*/ 1171575 h 1666875"/>
              <a:gd name="connsiteX81" fmla="*/ 790575 w 1839141"/>
              <a:gd name="connsiteY81" fmla="*/ 1123950 h 1666875"/>
              <a:gd name="connsiteX82" fmla="*/ 847725 w 1839141"/>
              <a:gd name="connsiteY82" fmla="*/ 1085850 h 1666875"/>
              <a:gd name="connsiteX83" fmla="*/ 1136829 w 1839141"/>
              <a:gd name="connsiteY83" fmla="*/ 1096448 h 1666875"/>
              <a:gd name="connsiteX84" fmla="*/ 1247775 w 1839141"/>
              <a:gd name="connsiteY84" fmla="*/ 1057275 h 1666875"/>
              <a:gd name="connsiteX0" fmla="*/ 1247775 w 1839141"/>
              <a:gd name="connsiteY0" fmla="*/ 1057275 h 1666875"/>
              <a:gd name="connsiteX1" fmla="*/ 1247775 w 1839141"/>
              <a:gd name="connsiteY1" fmla="*/ 1057275 h 1666875"/>
              <a:gd name="connsiteX2" fmla="*/ 1323975 w 1839141"/>
              <a:gd name="connsiteY2" fmla="*/ 1009650 h 1666875"/>
              <a:gd name="connsiteX3" fmla="*/ 1419225 w 1839141"/>
              <a:gd name="connsiteY3" fmla="*/ 933450 h 1666875"/>
              <a:gd name="connsiteX4" fmla="*/ 1485900 w 1839141"/>
              <a:gd name="connsiteY4" fmla="*/ 857250 h 1666875"/>
              <a:gd name="connsiteX5" fmla="*/ 1533525 w 1839141"/>
              <a:gd name="connsiteY5" fmla="*/ 790575 h 1666875"/>
              <a:gd name="connsiteX6" fmla="*/ 1552575 w 1839141"/>
              <a:gd name="connsiteY6" fmla="*/ 762000 h 1666875"/>
              <a:gd name="connsiteX7" fmla="*/ 1609725 w 1839141"/>
              <a:gd name="connsiteY7" fmla="*/ 704850 h 1666875"/>
              <a:gd name="connsiteX8" fmla="*/ 1647825 w 1839141"/>
              <a:gd name="connsiteY8" fmla="*/ 647700 h 1666875"/>
              <a:gd name="connsiteX9" fmla="*/ 1666875 w 1839141"/>
              <a:gd name="connsiteY9" fmla="*/ 619125 h 1666875"/>
              <a:gd name="connsiteX10" fmla="*/ 1685925 w 1839141"/>
              <a:gd name="connsiteY10" fmla="*/ 561975 h 1666875"/>
              <a:gd name="connsiteX11" fmla="*/ 1695450 w 1839141"/>
              <a:gd name="connsiteY11" fmla="*/ 533400 h 1666875"/>
              <a:gd name="connsiteX12" fmla="*/ 1724025 w 1839141"/>
              <a:gd name="connsiteY12" fmla="*/ 504825 h 1666875"/>
              <a:gd name="connsiteX13" fmla="*/ 1771650 w 1839141"/>
              <a:gd name="connsiteY13" fmla="*/ 447675 h 1666875"/>
              <a:gd name="connsiteX14" fmla="*/ 1828800 w 1839141"/>
              <a:gd name="connsiteY14" fmla="*/ 400050 h 1666875"/>
              <a:gd name="connsiteX15" fmla="*/ 1838325 w 1839141"/>
              <a:gd name="connsiteY15" fmla="*/ 371475 h 1666875"/>
              <a:gd name="connsiteX16" fmla="*/ 1809750 w 1839141"/>
              <a:gd name="connsiteY16" fmla="*/ 352425 h 1666875"/>
              <a:gd name="connsiteX17" fmla="*/ 1790700 w 1839141"/>
              <a:gd name="connsiteY17" fmla="*/ 285750 h 1666875"/>
              <a:gd name="connsiteX18" fmla="*/ 1762125 w 1839141"/>
              <a:gd name="connsiteY18" fmla="*/ 266700 h 1666875"/>
              <a:gd name="connsiteX19" fmla="*/ 1714500 w 1839141"/>
              <a:gd name="connsiteY19" fmla="*/ 219075 h 1666875"/>
              <a:gd name="connsiteX20" fmla="*/ 1695450 w 1839141"/>
              <a:gd name="connsiteY20" fmla="*/ 190500 h 1666875"/>
              <a:gd name="connsiteX21" fmla="*/ 1638300 w 1839141"/>
              <a:gd name="connsiteY21" fmla="*/ 152400 h 1666875"/>
              <a:gd name="connsiteX22" fmla="*/ 1609725 w 1839141"/>
              <a:gd name="connsiteY22" fmla="*/ 133350 h 1666875"/>
              <a:gd name="connsiteX23" fmla="*/ 1571625 w 1839141"/>
              <a:gd name="connsiteY23" fmla="*/ 47625 h 1666875"/>
              <a:gd name="connsiteX24" fmla="*/ 1562100 w 1839141"/>
              <a:gd name="connsiteY24" fmla="*/ 19050 h 1666875"/>
              <a:gd name="connsiteX25" fmla="*/ 1524000 w 1839141"/>
              <a:gd name="connsiteY25" fmla="*/ 0 h 1666875"/>
              <a:gd name="connsiteX26" fmla="*/ 1285875 w 1839141"/>
              <a:gd name="connsiteY26" fmla="*/ 9525 h 1666875"/>
              <a:gd name="connsiteX27" fmla="*/ 1200150 w 1839141"/>
              <a:gd name="connsiteY27" fmla="*/ 28575 h 1666875"/>
              <a:gd name="connsiteX28" fmla="*/ 1171575 w 1839141"/>
              <a:gd name="connsiteY28" fmla="*/ 47625 h 1666875"/>
              <a:gd name="connsiteX29" fmla="*/ 1076325 w 1839141"/>
              <a:gd name="connsiteY29" fmla="*/ 66675 h 1666875"/>
              <a:gd name="connsiteX30" fmla="*/ 1000125 w 1839141"/>
              <a:gd name="connsiteY30" fmla="*/ 76200 h 1666875"/>
              <a:gd name="connsiteX31" fmla="*/ 942975 w 1839141"/>
              <a:gd name="connsiteY31" fmla="*/ 104775 h 1666875"/>
              <a:gd name="connsiteX32" fmla="*/ 914400 w 1839141"/>
              <a:gd name="connsiteY32" fmla="*/ 114300 h 1666875"/>
              <a:gd name="connsiteX33" fmla="*/ 885825 w 1839141"/>
              <a:gd name="connsiteY33" fmla="*/ 133350 h 1666875"/>
              <a:gd name="connsiteX34" fmla="*/ 809625 w 1839141"/>
              <a:gd name="connsiteY34" fmla="*/ 142875 h 1666875"/>
              <a:gd name="connsiteX35" fmla="*/ 781050 w 1839141"/>
              <a:gd name="connsiteY35" fmla="*/ 152400 h 1666875"/>
              <a:gd name="connsiteX36" fmla="*/ 762000 w 1839141"/>
              <a:gd name="connsiteY36" fmla="*/ 180975 h 1666875"/>
              <a:gd name="connsiteX37" fmla="*/ 752475 w 1839141"/>
              <a:gd name="connsiteY37" fmla="*/ 352425 h 1666875"/>
              <a:gd name="connsiteX38" fmla="*/ 733425 w 1839141"/>
              <a:gd name="connsiteY38" fmla="*/ 381000 h 1666875"/>
              <a:gd name="connsiteX39" fmla="*/ 676275 w 1839141"/>
              <a:gd name="connsiteY39" fmla="*/ 390525 h 1666875"/>
              <a:gd name="connsiteX40" fmla="*/ 619125 w 1839141"/>
              <a:gd name="connsiteY40" fmla="*/ 409575 h 1666875"/>
              <a:gd name="connsiteX41" fmla="*/ 590550 w 1839141"/>
              <a:gd name="connsiteY41" fmla="*/ 419100 h 1666875"/>
              <a:gd name="connsiteX42" fmla="*/ 533400 w 1839141"/>
              <a:gd name="connsiteY42" fmla="*/ 447675 h 1666875"/>
              <a:gd name="connsiteX43" fmla="*/ 504825 w 1839141"/>
              <a:gd name="connsiteY43" fmla="*/ 466725 h 1666875"/>
              <a:gd name="connsiteX44" fmla="*/ 447675 w 1839141"/>
              <a:gd name="connsiteY44" fmla="*/ 485775 h 1666875"/>
              <a:gd name="connsiteX45" fmla="*/ 419100 w 1839141"/>
              <a:gd name="connsiteY45" fmla="*/ 495300 h 1666875"/>
              <a:gd name="connsiteX46" fmla="*/ 342900 w 1839141"/>
              <a:gd name="connsiteY46" fmla="*/ 504825 h 1666875"/>
              <a:gd name="connsiteX47" fmla="*/ 314325 w 1839141"/>
              <a:gd name="connsiteY47" fmla="*/ 523875 h 1666875"/>
              <a:gd name="connsiteX48" fmla="*/ 200025 w 1839141"/>
              <a:gd name="connsiteY48" fmla="*/ 542925 h 1666875"/>
              <a:gd name="connsiteX49" fmla="*/ 142875 w 1839141"/>
              <a:gd name="connsiteY49" fmla="*/ 581025 h 1666875"/>
              <a:gd name="connsiteX50" fmla="*/ 57150 w 1839141"/>
              <a:gd name="connsiteY50" fmla="*/ 609600 h 1666875"/>
              <a:gd name="connsiteX51" fmla="*/ 28575 w 1839141"/>
              <a:gd name="connsiteY51" fmla="*/ 619125 h 1666875"/>
              <a:gd name="connsiteX52" fmla="*/ 0 w 1839141"/>
              <a:gd name="connsiteY52" fmla="*/ 628650 h 1666875"/>
              <a:gd name="connsiteX53" fmla="*/ 28575 w 1839141"/>
              <a:gd name="connsiteY53" fmla="*/ 714375 h 1666875"/>
              <a:gd name="connsiteX54" fmla="*/ 47625 w 1839141"/>
              <a:gd name="connsiteY54" fmla="*/ 771525 h 1666875"/>
              <a:gd name="connsiteX55" fmla="*/ 57150 w 1839141"/>
              <a:gd name="connsiteY55" fmla="*/ 971550 h 1666875"/>
              <a:gd name="connsiteX56" fmla="*/ 76200 w 1839141"/>
              <a:gd name="connsiteY56" fmla="*/ 1000125 h 1666875"/>
              <a:gd name="connsiteX57" fmla="*/ 95250 w 1839141"/>
              <a:gd name="connsiteY57" fmla="*/ 1057275 h 1666875"/>
              <a:gd name="connsiteX58" fmla="*/ 104775 w 1839141"/>
              <a:gd name="connsiteY58" fmla="*/ 1085850 h 1666875"/>
              <a:gd name="connsiteX59" fmla="*/ 114300 w 1839141"/>
              <a:gd name="connsiteY59" fmla="*/ 1114425 h 1666875"/>
              <a:gd name="connsiteX60" fmla="*/ 161925 w 1839141"/>
              <a:gd name="connsiteY60" fmla="*/ 1200150 h 1666875"/>
              <a:gd name="connsiteX61" fmla="*/ 142875 w 1839141"/>
              <a:gd name="connsiteY61" fmla="*/ 1343025 h 1666875"/>
              <a:gd name="connsiteX62" fmla="*/ 104775 w 1839141"/>
              <a:gd name="connsiteY62" fmla="*/ 1400175 h 1666875"/>
              <a:gd name="connsiteX63" fmla="*/ 66675 w 1839141"/>
              <a:gd name="connsiteY63" fmla="*/ 1447800 h 1666875"/>
              <a:gd name="connsiteX64" fmla="*/ 28575 w 1839141"/>
              <a:gd name="connsiteY64" fmla="*/ 1533525 h 1666875"/>
              <a:gd name="connsiteX65" fmla="*/ 19050 w 1839141"/>
              <a:gd name="connsiteY65" fmla="*/ 1619250 h 1666875"/>
              <a:gd name="connsiteX66" fmla="*/ 28575 w 1839141"/>
              <a:gd name="connsiteY66" fmla="*/ 1657350 h 1666875"/>
              <a:gd name="connsiteX67" fmla="*/ 123825 w 1839141"/>
              <a:gd name="connsiteY67" fmla="*/ 1666875 h 1666875"/>
              <a:gd name="connsiteX68" fmla="*/ 361950 w 1839141"/>
              <a:gd name="connsiteY68" fmla="*/ 1657350 h 1666875"/>
              <a:gd name="connsiteX69" fmla="*/ 419100 w 1839141"/>
              <a:gd name="connsiteY69" fmla="*/ 1628775 h 1666875"/>
              <a:gd name="connsiteX70" fmla="*/ 476250 w 1839141"/>
              <a:gd name="connsiteY70" fmla="*/ 1609725 h 1666875"/>
              <a:gd name="connsiteX71" fmla="*/ 533400 w 1839141"/>
              <a:gd name="connsiteY71" fmla="*/ 1581150 h 1666875"/>
              <a:gd name="connsiteX72" fmla="*/ 552450 w 1839141"/>
              <a:gd name="connsiteY72" fmla="*/ 1552575 h 1666875"/>
              <a:gd name="connsiteX73" fmla="*/ 581025 w 1839141"/>
              <a:gd name="connsiteY73" fmla="*/ 1543050 h 1666875"/>
              <a:gd name="connsiteX74" fmla="*/ 590550 w 1839141"/>
              <a:gd name="connsiteY74" fmla="*/ 1514475 h 1666875"/>
              <a:gd name="connsiteX75" fmla="*/ 647700 w 1839141"/>
              <a:gd name="connsiteY75" fmla="*/ 1428750 h 1666875"/>
              <a:gd name="connsiteX76" fmla="*/ 666750 w 1839141"/>
              <a:gd name="connsiteY76" fmla="*/ 1400175 h 1666875"/>
              <a:gd name="connsiteX77" fmla="*/ 685800 w 1839141"/>
              <a:gd name="connsiteY77" fmla="*/ 1314450 h 1666875"/>
              <a:gd name="connsiteX78" fmla="*/ 723900 w 1839141"/>
              <a:gd name="connsiteY78" fmla="*/ 1257300 h 1666875"/>
              <a:gd name="connsiteX79" fmla="*/ 762000 w 1839141"/>
              <a:gd name="connsiteY79" fmla="*/ 1200150 h 1666875"/>
              <a:gd name="connsiteX80" fmla="*/ 752475 w 1839141"/>
              <a:gd name="connsiteY80" fmla="*/ 1171575 h 1666875"/>
              <a:gd name="connsiteX81" fmla="*/ 790575 w 1839141"/>
              <a:gd name="connsiteY81" fmla="*/ 1123950 h 1666875"/>
              <a:gd name="connsiteX82" fmla="*/ 1136829 w 1839141"/>
              <a:gd name="connsiteY82" fmla="*/ 1096448 h 1666875"/>
              <a:gd name="connsiteX83" fmla="*/ 1247775 w 1839141"/>
              <a:gd name="connsiteY83" fmla="*/ 1057275 h 1666875"/>
              <a:gd name="connsiteX0" fmla="*/ 1136829 w 1839141"/>
              <a:gd name="connsiteY0" fmla="*/ 1096448 h 1666875"/>
              <a:gd name="connsiteX1" fmla="*/ 1247775 w 1839141"/>
              <a:gd name="connsiteY1" fmla="*/ 1057275 h 1666875"/>
              <a:gd name="connsiteX2" fmla="*/ 1323975 w 1839141"/>
              <a:gd name="connsiteY2" fmla="*/ 1009650 h 1666875"/>
              <a:gd name="connsiteX3" fmla="*/ 1419225 w 1839141"/>
              <a:gd name="connsiteY3" fmla="*/ 933450 h 1666875"/>
              <a:gd name="connsiteX4" fmla="*/ 1485900 w 1839141"/>
              <a:gd name="connsiteY4" fmla="*/ 857250 h 1666875"/>
              <a:gd name="connsiteX5" fmla="*/ 1533525 w 1839141"/>
              <a:gd name="connsiteY5" fmla="*/ 790575 h 1666875"/>
              <a:gd name="connsiteX6" fmla="*/ 1552575 w 1839141"/>
              <a:gd name="connsiteY6" fmla="*/ 762000 h 1666875"/>
              <a:gd name="connsiteX7" fmla="*/ 1609725 w 1839141"/>
              <a:gd name="connsiteY7" fmla="*/ 704850 h 1666875"/>
              <a:gd name="connsiteX8" fmla="*/ 1647825 w 1839141"/>
              <a:gd name="connsiteY8" fmla="*/ 647700 h 1666875"/>
              <a:gd name="connsiteX9" fmla="*/ 1666875 w 1839141"/>
              <a:gd name="connsiteY9" fmla="*/ 619125 h 1666875"/>
              <a:gd name="connsiteX10" fmla="*/ 1685925 w 1839141"/>
              <a:gd name="connsiteY10" fmla="*/ 561975 h 1666875"/>
              <a:gd name="connsiteX11" fmla="*/ 1695450 w 1839141"/>
              <a:gd name="connsiteY11" fmla="*/ 533400 h 1666875"/>
              <a:gd name="connsiteX12" fmla="*/ 1724025 w 1839141"/>
              <a:gd name="connsiteY12" fmla="*/ 504825 h 1666875"/>
              <a:gd name="connsiteX13" fmla="*/ 1771650 w 1839141"/>
              <a:gd name="connsiteY13" fmla="*/ 447675 h 1666875"/>
              <a:gd name="connsiteX14" fmla="*/ 1828800 w 1839141"/>
              <a:gd name="connsiteY14" fmla="*/ 400050 h 1666875"/>
              <a:gd name="connsiteX15" fmla="*/ 1838325 w 1839141"/>
              <a:gd name="connsiteY15" fmla="*/ 371475 h 1666875"/>
              <a:gd name="connsiteX16" fmla="*/ 1809750 w 1839141"/>
              <a:gd name="connsiteY16" fmla="*/ 352425 h 1666875"/>
              <a:gd name="connsiteX17" fmla="*/ 1790700 w 1839141"/>
              <a:gd name="connsiteY17" fmla="*/ 285750 h 1666875"/>
              <a:gd name="connsiteX18" fmla="*/ 1762125 w 1839141"/>
              <a:gd name="connsiteY18" fmla="*/ 266700 h 1666875"/>
              <a:gd name="connsiteX19" fmla="*/ 1714500 w 1839141"/>
              <a:gd name="connsiteY19" fmla="*/ 219075 h 1666875"/>
              <a:gd name="connsiteX20" fmla="*/ 1695450 w 1839141"/>
              <a:gd name="connsiteY20" fmla="*/ 190500 h 1666875"/>
              <a:gd name="connsiteX21" fmla="*/ 1638300 w 1839141"/>
              <a:gd name="connsiteY21" fmla="*/ 152400 h 1666875"/>
              <a:gd name="connsiteX22" fmla="*/ 1609725 w 1839141"/>
              <a:gd name="connsiteY22" fmla="*/ 133350 h 1666875"/>
              <a:gd name="connsiteX23" fmla="*/ 1571625 w 1839141"/>
              <a:gd name="connsiteY23" fmla="*/ 47625 h 1666875"/>
              <a:gd name="connsiteX24" fmla="*/ 1562100 w 1839141"/>
              <a:gd name="connsiteY24" fmla="*/ 19050 h 1666875"/>
              <a:gd name="connsiteX25" fmla="*/ 1524000 w 1839141"/>
              <a:gd name="connsiteY25" fmla="*/ 0 h 1666875"/>
              <a:gd name="connsiteX26" fmla="*/ 1285875 w 1839141"/>
              <a:gd name="connsiteY26" fmla="*/ 9525 h 1666875"/>
              <a:gd name="connsiteX27" fmla="*/ 1200150 w 1839141"/>
              <a:gd name="connsiteY27" fmla="*/ 28575 h 1666875"/>
              <a:gd name="connsiteX28" fmla="*/ 1171575 w 1839141"/>
              <a:gd name="connsiteY28" fmla="*/ 47625 h 1666875"/>
              <a:gd name="connsiteX29" fmla="*/ 1076325 w 1839141"/>
              <a:gd name="connsiteY29" fmla="*/ 66675 h 1666875"/>
              <a:gd name="connsiteX30" fmla="*/ 1000125 w 1839141"/>
              <a:gd name="connsiteY30" fmla="*/ 76200 h 1666875"/>
              <a:gd name="connsiteX31" fmla="*/ 942975 w 1839141"/>
              <a:gd name="connsiteY31" fmla="*/ 104775 h 1666875"/>
              <a:gd name="connsiteX32" fmla="*/ 914400 w 1839141"/>
              <a:gd name="connsiteY32" fmla="*/ 114300 h 1666875"/>
              <a:gd name="connsiteX33" fmla="*/ 885825 w 1839141"/>
              <a:gd name="connsiteY33" fmla="*/ 133350 h 1666875"/>
              <a:gd name="connsiteX34" fmla="*/ 809625 w 1839141"/>
              <a:gd name="connsiteY34" fmla="*/ 142875 h 1666875"/>
              <a:gd name="connsiteX35" fmla="*/ 781050 w 1839141"/>
              <a:gd name="connsiteY35" fmla="*/ 152400 h 1666875"/>
              <a:gd name="connsiteX36" fmla="*/ 762000 w 1839141"/>
              <a:gd name="connsiteY36" fmla="*/ 180975 h 1666875"/>
              <a:gd name="connsiteX37" fmla="*/ 752475 w 1839141"/>
              <a:gd name="connsiteY37" fmla="*/ 352425 h 1666875"/>
              <a:gd name="connsiteX38" fmla="*/ 733425 w 1839141"/>
              <a:gd name="connsiteY38" fmla="*/ 381000 h 1666875"/>
              <a:gd name="connsiteX39" fmla="*/ 676275 w 1839141"/>
              <a:gd name="connsiteY39" fmla="*/ 390525 h 1666875"/>
              <a:gd name="connsiteX40" fmla="*/ 619125 w 1839141"/>
              <a:gd name="connsiteY40" fmla="*/ 409575 h 1666875"/>
              <a:gd name="connsiteX41" fmla="*/ 590550 w 1839141"/>
              <a:gd name="connsiteY41" fmla="*/ 419100 h 1666875"/>
              <a:gd name="connsiteX42" fmla="*/ 533400 w 1839141"/>
              <a:gd name="connsiteY42" fmla="*/ 447675 h 1666875"/>
              <a:gd name="connsiteX43" fmla="*/ 504825 w 1839141"/>
              <a:gd name="connsiteY43" fmla="*/ 466725 h 1666875"/>
              <a:gd name="connsiteX44" fmla="*/ 447675 w 1839141"/>
              <a:gd name="connsiteY44" fmla="*/ 485775 h 1666875"/>
              <a:gd name="connsiteX45" fmla="*/ 419100 w 1839141"/>
              <a:gd name="connsiteY45" fmla="*/ 495300 h 1666875"/>
              <a:gd name="connsiteX46" fmla="*/ 342900 w 1839141"/>
              <a:gd name="connsiteY46" fmla="*/ 504825 h 1666875"/>
              <a:gd name="connsiteX47" fmla="*/ 314325 w 1839141"/>
              <a:gd name="connsiteY47" fmla="*/ 523875 h 1666875"/>
              <a:gd name="connsiteX48" fmla="*/ 200025 w 1839141"/>
              <a:gd name="connsiteY48" fmla="*/ 542925 h 1666875"/>
              <a:gd name="connsiteX49" fmla="*/ 142875 w 1839141"/>
              <a:gd name="connsiteY49" fmla="*/ 581025 h 1666875"/>
              <a:gd name="connsiteX50" fmla="*/ 57150 w 1839141"/>
              <a:gd name="connsiteY50" fmla="*/ 609600 h 1666875"/>
              <a:gd name="connsiteX51" fmla="*/ 28575 w 1839141"/>
              <a:gd name="connsiteY51" fmla="*/ 619125 h 1666875"/>
              <a:gd name="connsiteX52" fmla="*/ 0 w 1839141"/>
              <a:gd name="connsiteY52" fmla="*/ 628650 h 1666875"/>
              <a:gd name="connsiteX53" fmla="*/ 28575 w 1839141"/>
              <a:gd name="connsiteY53" fmla="*/ 714375 h 1666875"/>
              <a:gd name="connsiteX54" fmla="*/ 47625 w 1839141"/>
              <a:gd name="connsiteY54" fmla="*/ 771525 h 1666875"/>
              <a:gd name="connsiteX55" fmla="*/ 57150 w 1839141"/>
              <a:gd name="connsiteY55" fmla="*/ 971550 h 1666875"/>
              <a:gd name="connsiteX56" fmla="*/ 76200 w 1839141"/>
              <a:gd name="connsiteY56" fmla="*/ 1000125 h 1666875"/>
              <a:gd name="connsiteX57" fmla="*/ 95250 w 1839141"/>
              <a:gd name="connsiteY57" fmla="*/ 1057275 h 1666875"/>
              <a:gd name="connsiteX58" fmla="*/ 104775 w 1839141"/>
              <a:gd name="connsiteY58" fmla="*/ 1085850 h 1666875"/>
              <a:gd name="connsiteX59" fmla="*/ 114300 w 1839141"/>
              <a:gd name="connsiteY59" fmla="*/ 1114425 h 1666875"/>
              <a:gd name="connsiteX60" fmla="*/ 161925 w 1839141"/>
              <a:gd name="connsiteY60" fmla="*/ 1200150 h 1666875"/>
              <a:gd name="connsiteX61" fmla="*/ 142875 w 1839141"/>
              <a:gd name="connsiteY61" fmla="*/ 1343025 h 1666875"/>
              <a:gd name="connsiteX62" fmla="*/ 104775 w 1839141"/>
              <a:gd name="connsiteY62" fmla="*/ 1400175 h 1666875"/>
              <a:gd name="connsiteX63" fmla="*/ 66675 w 1839141"/>
              <a:gd name="connsiteY63" fmla="*/ 1447800 h 1666875"/>
              <a:gd name="connsiteX64" fmla="*/ 28575 w 1839141"/>
              <a:gd name="connsiteY64" fmla="*/ 1533525 h 1666875"/>
              <a:gd name="connsiteX65" fmla="*/ 19050 w 1839141"/>
              <a:gd name="connsiteY65" fmla="*/ 1619250 h 1666875"/>
              <a:gd name="connsiteX66" fmla="*/ 28575 w 1839141"/>
              <a:gd name="connsiteY66" fmla="*/ 1657350 h 1666875"/>
              <a:gd name="connsiteX67" fmla="*/ 123825 w 1839141"/>
              <a:gd name="connsiteY67" fmla="*/ 1666875 h 1666875"/>
              <a:gd name="connsiteX68" fmla="*/ 361950 w 1839141"/>
              <a:gd name="connsiteY68" fmla="*/ 1657350 h 1666875"/>
              <a:gd name="connsiteX69" fmla="*/ 419100 w 1839141"/>
              <a:gd name="connsiteY69" fmla="*/ 1628775 h 1666875"/>
              <a:gd name="connsiteX70" fmla="*/ 476250 w 1839141"/>
              <a:gd name="connsiteY70" fmla="*/ 1609725 h 1666875"/>
              <a:gd name="connsiteX71" fmla="*/ 533400 w 1839141"/>
              <a:gd name="connsiteY71" fmla="*/ 1581150 h 1666875"/>
              <a:gd name="connsiteX72" fmla="*/ 552450 w 1839141"/>
              <a:gd name="connsiteY72" fmla="*/ 1552575 h 1666875"/>
              <a:gd name="connsiteX73" fmla="*/ 581025 w 1839141"/>
              <a:gd name="connsiteY73" fmla="*/ 1543050 h 1666875"/>
              <a:gd name="connsiteX74" fmla="*/ 590550 w 1839141"/>
              <a:gd name="connsiteY74" fmla="*/ 1514475 h 1666875"/>
              <a:gd name="connsiteX75" fmla="*/ 647700 w 1839141"/>
              <a:gd name="connsiteY75" fmla="*/ 1428750 h 1666875"/>
              <a:gd name="connsiteX76" fmla="*/ 666750 w 1839141"/>
              <a:gd name="connsiteY76" fmla="*/ 1400175 h 1666875"/>
              <a:gd name="connsiteX77" fmla="*/ 685800 w 1839141"/>
              <a:gd name="connsiteY77" fmla="*/ 1314450 h 1666875"/>
              <a:gd name="connsiteX78" fmla="*/ 723900 w 1839141"/>
              <a:gd name="connsiteY78" fmla="*/ 1257300 h 1666875"/>
              <a:gd name="connsiteX79" fmla="*/ 762000 w 1839141"/>
              <a:gd name="connsiteY79" fmla="*/ 1200150 h 1666875"/>
              <a:gd name="connsiteX80" fmla="*/ 752475 w 1839141"/>
              <a:gd name="connsiteY80" fmla="*/ 1171575 h 1666875"/>
              <a:gd name="connsiteX81" fmla="*/ 790575 w 1839141"/>
              <a:gd name="connsiteY81" fmla="*/ 1123950 h 1666875"/>
              <a:gd name="connsiteX82" fmla="*/ 1136829 w 1839141"/>
              <a:gd name="connsiteY82" fmla="*/ 1096448 h 1666875"/>
              <a:gd name="connsiteX0" fmla="*/ 1136829 w 1839141"/>
              <a:gd name="connsiteY0" fmla="*/ 1096448 h 1666875"/>
              <a:gd name="connsiteX1" fmla="*/ 1323975 w 1839141"/>
              <a:gd name="connsiteY1" fmla="*/ 1009650 h 1666875"/>
              <a:gd name="connsiteX2" fmla="*/ 1419225 w 1839141"/>
              <a:gd name="connsiteY2" fmla="*/ 933450 h 1666875"/>
              <a:gd name="connsiteX3" fmla="*/ 1485900 w 1839141"/>
              <a:gd name="connsiteY3" fmla="*/ 857250 h 1666875"/>
              <a:gd name="connsiteX4" fmla="*/ 1533525 w 1839141"/>
              <a:gd name="connsiteY4" fmla="*/ 790575 h 1666875"/>
              <a:gd name="connsiteX5" fmla="*/ 1552575 w 1839141"/>
              <a:gd name="connsiteY5" fmla="*/ 762000 h 1666875"/>
              <a:gd name="connsiteX6" fmla="*/ 1609725 w 1839141"/>
              <a:gd name="connsiteY6" fmla="*/ 704850 h 1666875"/>
              <a:gd name="connsiteX7" fmla="*/ 1647825 w 1839141"/>
              <a:gd name="connsiteY7" fmla="*/ 647700 h 1666875"/>
              <a:gd name="connsiteX8" fmla="*/ 1666875 w 1839141"/>
              <a:gd name="connsiteY8" fmla="*/ 619125 h 1666875"/>
              <a:gd name="connsiteX9" fmla="*/ 1685925 w 1839141"/>
              <a:gd name="connsiteY9" fmla="*/ 561975 h 1666875"/>
              <a:gd name="connsiteX10" fmla="*/ 1695450 w 1839141"/>
              <a:gd name="connsiteY10" fmla="*/ 533400 h 1666875"/>
              <a:gd name="connsiteX11" fmla="*/ 1724025 w 1839141"/>
              <a:gd name="connsiteY11" fmla="*/ 504825 h 1666875"/>
              <a:gd name="connsiteX12" fmla="*/ 1771650 w 1839141"/>
              <a:gd name="connsiteY12" fmla="*/ 447675 h 1666875"/>
              <a:gd name="connsiteX13" fmla="*/ 1828800 w 1839141"/>
              <a:gd name="connsiteY13" fmla="*/ 400050 h 1666875"/>
              <a:gd name="connsiteX14" fmla="*/ 1838325 w 1839141"/>
              <a:gd name="connsiteY14" fmla="*/ 371475 h 1666875"/>
              <a:gd name="connsiteX15" fmla="*/ 1809750 w 1839141"/>
              <a:gd name="connsiteY15" fmla="*/ 352425 h 1666875"/>
              <a:gd name="connsiteX16" fmla="*/ 1790700 w 1839141"/>
              <a:gd name="connsiteY16" fmla="*/ 285750 h 1666875"/>
              <a:gd name="connsiteX17" fmla="*/ 1762125 w 1839141"/>
              <a:gd name="connsiteY17" fmla="*/ 266700 h 1666875"/>
              <a:gd name="connsiteX18" fmla="*/ 1714500 w 1839141"/>
              <a:gd name="connsiteY18" fmla="*/ 219075 h 1666875"/>
              <a:gd name="connsiteX19" fmla="*/ 1695450 w 1839141"/>
              <a:gd name="connsiteY19" fmla="*/ 190500 h 1666875"/>
              <a:gd name="connsiteX20" fmla="*/ 1638300 w 1839141"/>
              <a:gd name="connsiteY20" fmla="*/ 152400 h 1666875"/>
              <a:gd name="connsiteX21" fmla="*/ 1609725 w 1839141"/>
              <a:gd name="connsiteY21" fmla="*/ 133350 h 1666875"/>
              <a:gd name="connsiteX22" fmla="*/ 1571625 w 1839141"/>
              <a:gd name="connsiteY22" fmla="*/ 47625 h 1666875"/>
              <a:gd name="connsiteX23" fmla="*/ 1562100 w 1839141"/>
              <a:gd name="connsiteY23" fmla="*/ 19050 h 1666875"/>
              <a:gd name="connsiteX24" fmla="*/ 1524000 w 1839141"/>
              <a:gd name="connsiteY24" fmla="*/ 0 h 1666875"/>
              <a:gd name="connsiteX25" fmla="*/ 1285875 w 1839141"/>
              <a:gd name="connsiteY25" fmla="*/ 9525 h 1666875"/>
              <a:gd name="connsiteX26" fmla="*/ 1200150 w 1839141"/>
              <a:gd name="connsiteY26" fmla="*/ 28575 h 1666875"/>
              <a:gd name="connsiteX27" fmla="*/ 1171575 w 1839141"/>
              <a:gd name="connsiteY27" fmla="*/ 47625 h 1666875"/>
              <a:gd name="connsiteX28" fmla="*/ 1076325 w 1839141"/>
              <a:gd name="connsiteY28" fmla="*/ 66675 h 1666875"/>
              <a:gd name="connsiteX29" fmla="*/ 1000125 w 1839141"/>
              <a:gd name="connsiteY29" fmla="*/ 76200 h 1666875"/>
              <a:gd name="connsiteX30" fmla="*/ 942975 w 1839141"/>
              <a:gd name="connsiteY30" fmla="*/ 104775 h 1666875"/>
              <a:gd name="connsiteX31" fmla="*/ 914400 w 1839141"/>
              <a:gd name="connsiteY31" fmla="*/ 114300 h 1666875"/>
              <a:gd name="connsiteX32" fmla="*/ 885825 w 1839141"/>
              <a:gd name="connsiteY32" fmla="*/ 133350 h 1666875"/>
              <a:gd name="connsiteX33" fmla="*/ 809625 w 1839141"/>
              <a:gd name="connsiteY33" fmla="*/ 142875 h 1666875"/>
              <a:gd name="connsiteX34" fmla="*/ 781050 w 1839141"/>
              <a:gd name="connsiteY34" fmla="*/ 152400 h 1666875"/>
              <a:gd name="connsiteX35" fmla="*/ 762000 w 1839141"/>
              <a:gd name="connsiteY35" fmla="*/ 180975 h 1666875"/>
              <a:gd name="connsiteX36" fmla="*/ 752475 w 1839141"/>
              <a:gd name="connsiteY36" fmla="*/ 352425 h 1666875"/>
              <a:gd name="connsiteX37" fmla="*/ 733425 w 1839141"/>
              <a:gd name="connsiteY37" fmla="*/ 381000 h 1666875"/>
              <a:gd name="connsiteX38" fmla="*/ 676275 w 1839141"/>
              <a:gd name="connsiteY38" fmla="*/ 390525 h 1666875"/>
              <a:gd name="connsiteX39" fmla="*/ 619125 w 1839141"/>
              <a:gd name="connsiteY39" fmla="*/ 409575 h 1666875"/>
              <a:gd name="connsiteX40" fmla="*/ 590550 w 1839141"/>
              <a:gd name="connsiteY40" fmla="*/ 419100 h 1666875"/>
              <a:gd name="connsiteX41" fmla="*/ 533400 w 1839141"/>
              <a:gd name="connsiteY41" fmla="*/ 447675 h 1666875"/>
              <a:gd name="connsiteX42" fmla="*/ 504825 w 1839141"/>
              <a:gd name="connsiteY42" fmla="*/ 466725 h 1666875"/>
              <a:gd name="connsiteX43" fmla="*/ 447675 w 1839141"/>
              <a:gd name="connsiteY43" fmla="*/ 485775 h 1666875"/>
              <a:gd name="connsiteX44" fmla="*/ 419100 w 1839141"/>
              <a:gd name="connsiteY44" fmla="*/ 495300 h 1666875"/>
              <a:gd name="connsiteX45" fmla="*/ 342900 w 1839141"/>
              <a:gd name="connsiteY45" fmla="*/ 504825 h 1666875"/>
              <a:gd name="connsiteX46" fmla="*/ 314325 w 1839141"/>
              <a:gd name="connsiteY46" fmla="*/ 523875 h 1666875"/>
              <a:gd name="connsiteX47" fmla="*/ 200025 w 1839141"/>
              <a:gd name="connsiteY47" fmla="*/ 542925 h 1666875"/>
              <a:gd name="connsiteX48" fmla="*/ 142875 w 1839141"/>
              <a:gd name="connsiteY48" fmla="*/ 581025 h 1666875"/>
              <a:gd name="connsiteX49" fmla="*/ 57150 w 1839141"/>
              <a:gd name="connsiteY49" fmla="*/ 609600 h 1666875"/>
              <a:gd name="connsiteX50" fmla="*/ 28575 w 1839141"/>
              <a:gd name="connsiteY50" fmla="*/ 619125 h 1666875"/>
              <a:gd name="connsiteX51" fmla="*/ 0 w 1839141"/>
              <a:gd name="connsiteY51" fmla="*/ 628650 h 1666875"/>
              <a:gd name="connsiteX52" fmla="*/ 28575 w 1839141"/>
              <a:gd name="connsiteY52" fmla="*/ 714375 h 1666875"/>
              <a:gd name="connsiteX53" fmla="*/ 47625 w 1839141"/>
              <a:gd name="connsiteY53" fmla="*/ 771525 h 1666875"/>
              <a:gd name="connsiteX54" fmla="*/ 57150 w 1839141"/>
              <a:gd name="connsiteY54" fmla="*/ 971550 h 1666875"/>
              <a:gd name="connsiteX55" fmla="*/ 76200 w 1839141"/>
              <a:gd name="connsiteY55" fmla="*/ 1000125 h 1666875"/>
              <a:gd name="connsiteX56" fmla="*/ 95250 w 1839141"/>
              <a:gd name="connsiteY56" fmla="*/ 1057275 h 1666875"/>
              <a:gd name="connsiteX57" fmla="*/ 104775 w 1839141"/>
              <a:gd name="connsiteY57" fmla="*/ 1085850 h 1666875"/>
              <a:gd name="connsiteX58" fmla="*/ 114300 w 1839141"/>
              <a:gd name="connsiteY58" fmla="*/ 1114425 h 1666875"/>
              <a:gd name="connsiteX59" fmla="*/ 161925 w 1839141"/>
              <a:gd name="connsiteY59" fmla="*/ 1200150 h 1666875"/>
              <a:gd name="connsiteX60" fmla="*/ 142875 w 1839141"/>
              <a:gd name="connsiteY60" fmla="*/ 1343025 h 1666875"/>
              <a:gd name="connsiteX61" fmla="*/ 104775 w 1839141"/>
              <a:gd name="connsiteY61" fmla="*/ 1400175 h 1666875"/>
              <a:gd name="connsiteX62" fmla="*/ 66675 w 1839141"/>
              <a:gd name="connsiteY62" fmla="*/ 1447800 h 1666875"/>
              <a:gd name="connsiteX63" fmla="*/ 28575 w 1839141"/>
              <a:gd name="connsiteY63" fmla="*/ 1533525 h 1666875"/>
              <a:gd name="connsiteX64" fmla="*/ 19050 w 1839141"/>
              <a:gd name="connsiteY64" fmla="*/ 1619250 h 1666875"/>
              <a:gd name="connsiteX65" fmla="*/ 28575 w 1839141"/>
              <a:gd name="connsiteY65" fmla="*/ 1657350 h 1666875"/>
              <a:gd name="connsiteX66" fmla="*/ 123825 w 1839141"/>
              <a:gd name="connsiteY66" fmla="*/ 1666875 h 1666875"/>
              <a:gd name="connsiteX67" fmla="*/ 361950 w 1839141"/>
              <a:gd name="connsiteY67" fmla="*/ 1657350 h 1666875"/>
              <a:gd name="connsiteX68" fmla="*/ 419100 w 1839141"/>
              <a:gd name="connsiteY68" fmla="*/ 1628775 h 1666875"/>
              <a:gd name="connsiteX69" fmla="*/ 476250 w 1839141"/>
              <a:gd name="connsiteY69" fmla="*/ 1609725 h 1666875"/>
              <a:gd name="connsiteX70" fmla="*/ 533400 w 1839141"/>
              <a:gd name="connsiteY70" fmla="*/ 1581150 h 1666875"/>
              <a:gd name="connsiteX71" fmla="*/ 552450 w 1839141"/>
              <a:gd name="connsiteY71" fmla="*/ 1552575 h 1666875"/>
              <a:gd name="connsiteX72" fmla="*/ 581025 w 1839141"/>
              <a:gd name="connsiteY72" fmla="*/ 1543050 h 1666875"/>
              <a:gd name="connsiteX73" fmla="*/ 590550 w 1839141"/>
              <a:gd name="connsiteY73" fmla="*/ 1514475 h 1666875"/>
              <a:gd name="connsiteX74" fmla="*/ 647700 w 1839141"/>
              <a:gd name="connsiteY74" fmla="*/ 1428750 h 1666875"/>
              <a:gd name="connsiteX75" fmla="*/ 666750 w 1839141"/>
              <a:gd name="connsiteY75" fmla="*/ 1400175 h 1666875"/>
              <a:gd name="connsiteX76" fmla="*/ 685800 w 1839141"/>
              <a:gd name="connsiteY76" fmla="*/ 1314450 h 1666875"/>
              <a:gd name="connsiteX77" fmla="*/ 723900 w 1839141"/>
              <a:gd name="connsiteY77" fmla="*/ 1257300 h 1666875"/>
              <a:gd name="connsiteX78" fmla="*/ 762000 w 1839141"/>
              <a:gd name="connsiteY78" fmla="*/ 1200150 h 1666875"/>
              <a:gd name="connsiteX79" fmla="*/ 752475 w 1839141"/>
              <a:gd name="connsiteY79" fmla="*/ 1171575 h 1666875"/>
              <a:gd name="connsiteX80" fmla="*/ 790575 w 1839141"/>
              <a:gd name="connsiteY80" fmla="*/ 1123950 h 1666875"/>
              <a:gd name="connsiteX81" fmla="*/ 1136829 w 1839141"/>
              <a:gd name="connsiteY81" fmla="*/ 1096448 h 1666875"/>
              <a:gd name="connsiteX0" fmla="*/ 1136829 w 1839141"/>
              <a:gd name="connsiteY0" fmla="*/ 1096448 h 1666875"/>
              <a:gd name="connsiteX1" fmla="*/ 1298218 w 1839141"/>
              <a:gd name="connsiteY1" fmla="*/ 1048287 h 1666875"/>
              <a:gd name="connsiteX2" fmla="*/ 1419225 w 1839141"/>
              <a:gd name="connsiteY2" fmla="*/ 933450 h 1666875"/>
              <a:gd name="connsiteX3" fmla="*/ 1485900 w 1839141"/>
              <a:gd name="connsiteY3" fmla="*/ 857250 h 1666875"/>
              <a:gd name="connsiteX4" fmla="*/ 1533525 w 1839141"/>
              <a:gd name="connsiteY4" fmla="*/ 790575 h 1666875"/>
              <a:gd name="connsiteX5" fmla="*/ 1552575 w 1839141"/>
              <a:gd name="connsiteY5" fmla="*/ 762000 h 1666875"/>
              <a:gd name="connsiteX6" fmla="*/ 1609725 w 1839141"/>
              <a:gd name="connsiteY6" fmla="*/ 704850 h 1666875"/>
              <a:gd name="connsiteX7" fmla="*/ 1647825 w 1839141"/>
              <a:gd name="connsiteY7" fmla="*/ 647700 h 1666875"/>
              <a:gd name="connsiteX8" fmla="*/ 1666875 w 1839141"/>
              <a:gd name="connsiteY8" fmla="*/ 619125 h 1666875"/>
              <a:gd name="connsiteX9" fmla="*/ 1685925 w 1839141"/>
              <a:gd name="connsiteY9" fmla="*/ 561975 h 1666875"/>
              <a:gd name="connsiteX10" fmla="*/ 1695450 w 1839141"/>
              <a:gd name="connsiteY10" fmla="*/ 533400 h 1666875"/>
              <a:gd name="connsiteX11" fmla="*/ 1724025 w 1839141"/>
              <a:gd name="connsiteY11" fmla="*/ 504825 h 1666875"/>
              <a:gd name="connsiteX12" fmla="*/ 1771650 w 1839141"/>
              <a:gd name="connsiteY12" fmla="*/ 447675 h 1666875"/>
              <a:gd name="connsiteX13" fmla="*/ 1828800 w 1839141"/>
              <a:gd name="connsiteY13" fmla="*/ 400050 h 1666875"/>
              <a:gd name="connsiteX14" fmla="*/ 1838325 w 1839141"/>
              <a:gd name="connsiteY14" fmla="*/ 371475 h 1666875"/>
              <a:gd name="connsiteX15" fmla="*/ 1809750 w 1839141"/>
              <a:gd name="connsiteY15" fmla="*/ 352425 h 1666875"/>
              <a:gd name="connsiteX16" fmla="*/ 1790700 w 1839141"/>
              <a:gd name="connsiteY16" fmla="*/ 285750 h 1666875"/>
              <a:gd name="connsiteX17" fmla="*/ 1762125 w 1839141"/>
              <a:gd name="connsiteY17" fmla="*/ 266700 h 1666875"/>
              <a:gd name="connsiteX18" fmla="*/ 1714500 w 1839141"/>
              <a:gd name="connsiteY18" fmla="*/ 219075 h 1666875"/>
              <a:gd name="connsiteX19" fmla="*/ 1695450 w 1839141"/>
              <a:gd name="connsiteY19" fmla="*/ 190500 h 1666875"/>
              <a:gd name="connsiteX20" fmla="*/ 1638300 w 1839141"/>
              <a:gd name="connsiteY20" fmla="*/ 152400 h 1666875"/>
              <a:gd name="connsiteX21" fmla="*/ 1609725 w 1839141"/>
              <a:gd name="connsiteY21" fmla="*/ 133350 h 1666875"/>
              <a:gd name="connsiteX22" fmla="*/ 1571625 w 1839141"/>
              <a:gd name="connsiteY22" fmla="*/ 47625 h 1666875"/>
              <a:gd name="connsiteX23" fmla="*/ 1562100 w 1839141"/>
              <a:gd name="connsiteY23" fmla="*/ 19050 h 1666875"/>
              <a:gd name="connsiteX24" fmla="*/ 1524000 w 1839141"/>
              <a:gd name="connsiteY24" fmla="*/ 0 h 1666875"/>
              <a:gd name="connsiteX25" fmla="*/ 1285875 w 1839141"/>
              <a:gd name="connsiteY25" fmla="*/ 9525 h 1666875"/>
              <a:gd name="connsiteX26" fmla="*/ 1200150 w 1839141"/>
              <a:gd name="connsiteY26" fmla="*/ 28575 h 1666875"/>
              <a:gd name="connsiteX27" fmla="*/ 1171575 w 1839141"/>
              <a:gd name="connsiteY27" fmla="*/ 47625 h 1666875"/>
              <a:gd name="connsiteX28" fmla="*/ 1076325 w 1839141"/>
              <a:gd name="connsiteY28" fmla="*/ 66675 h 1666875"/>
              <a:gd name="connsiteX29" fmla="*/ 1000125 w 1839141"/>
              <a:gd name="connsiteY29" fmla="*/ 76200 h 1666875"/>
              <a:gd name="connsiteX30" fmla="*/ 942975 w 1839141"/>
              <a:gd name="connsiteY30" fmla="*/ 104775 h 1666875"/>
              <a:gd name="connsiteX31" fmla="*/ 914400 w 1839141"/>
              <a:gd name="connsiteY31" fmla="*/ 114300 h 1666875"/>
              <a:gd name="connsiteX32" fmla="*/ 885825 w 1839141"/>
              <a:gd name="connsiteY32" fmla="*/ 133350 h 1666875"/>
              <a:gd name="connsiteX33" fmla="*/ 809625 w 1839141"/>
              <a:gd name="connsiteY33" fmla="*/ 142875 h 1666875"/>
              <a:gd name="connsiteX34" fmla="*/ 781050 w 1839141"/>
              <a:gd name="connsiteY34" fmla="*/ 152400 h 1666875"/>
              <a:gd name="connsiteX35" fmla="*/ 762000 w 1839141"/>
              <a:gd name="connsiteY35" fmla="*/ 180975 h 1666875"/>
              <a:gd name="connsiteX36" fmla="*/ 752475 w 1839141"/>
              <a:gd name="connsiteY36" fmla="*/ 352425 h 1666875"/>
              <a:gd name="connsiteX37" fmla="*/ 733425 w 1839141"/>
              <a:gd name="connsiteY37" fmla="*/ 381000 h 1666875"/>
              <a:gd name="connsiteX38" fmla="*/ 676275 w 1839141"/>
              <a:gd name="connsiteY38" fmla="*/ 390525 h 1666875"/>
              <a:gd name="connsiteX39" fmla="*/ 619125 w 1839141"/>
              <a:gd name="connsiteY39" fmla="*/ 409575 h 1666875"/>
              <a:gd name="connsiteX40" fmla="*/ 590550 w 1839141"/>
              <a:gd name="connsiteY40" fmla="*/ 419100 h 1666875"/>
              <a:gd name="connsiteX41" fmla="*/ 533400 w 1839141"/>
              <a:gd name="connsiteY41" fmla="*/ 447675 h 1666875"/>
              <a:gd name="connsiteX42" fmla="*/ 504825 w 1839141"/>
              <a:gd name="connsiteY42" fmla="*/ 466725 h 1666875"/>
              <a:gd name="connsiteX43" fmla="*/ 447675 w 1839141"/>
              <a:gd name="connsiteY43" fmla="*/ 485775 h 1666875"/>
              <a:gd name="connsiteX44" fmla="*/ 419100 w 1839141"/>
              <a:gd name="connsiteY44" fmla="*/ 495300 h 1666875"/>
              <a:gd name="connsiteX45" fmla="*/ 342900 w 1839141"/>
              <a:gd name="connsiteY45" fmla="*/ 504825 h 1666875"/>
              <a:gd name="connsiteX46" fmla="*/ 314325 w 1839141"/>
              <a:gd name="connsiteY46" fmla="*/ 523875 h 1666875"/>
              <a:gd name="connsiteX47" fmla="*/ 200025 w 1839141"/>
              <a:gd name="connsiteY47" fmla="*/ 542925 h 1666875"/>
              <a:gd name="connsiteX48" fmla="*/ 142875 w 1839141"/>
              <a:gd name="connsiteY48" fmla="*/ 581025 h 1666875"/>
              <a:gd name="connsiteX49" fmla="*/ 57150 w 1839141"/>
              <a:gd name="connsiteY49" fmla="*/ 609600 h 1666875"/>
              <a:gd name="connsiteX50" fmla="*/ 28575 w 1839141"/>
              <a:gd name="connsiteY50" fmla="*/ 619125 h 1666875"/>
              <a:gd name="connsiteX51" fmla="*/ 0 w 1839141"/>
              <a:gd name="connsiteY51" fmla="*/ 628650 h 1666875"/>
              <a:gd name="connsiteX52" fmla="*/ 28575 w 1839141"/>
              <a:gd name="connsiteY52" fmla="*/ 714375 h 1666875"/>
              <a:gd name="connsiteX53" fmla="*/ 47625 w 1839141"/>
              <a:gd name="connsiteY53" fmla="*/ 771525 h 1666875"/>
              <a:gd name="connsiteX54" fmla="*/ 57150 w 1839141"/>
              <a:gd name="connsiteY54" fmla="*/ 971550 h 1666875"/>
              <a:gd name="connsiteX55" fmla="*/ 76200 w 1839141"/>
              <a:gd name="connsiteY55" fmla="*/ 1000125 h 1666875"/>
              <a:gd name="connsiteX56" fmla="*/ 95250 w 1839141"/>
              <a:gd name="connsiteY56" fmla="*/ 1057275 h 1666875"/>
              <a:gd name="connsiteX57" fmla="*/ 104775 w 1839141"/>
              <a:gd name="connsiteY57" fmla="*/ 1085850 h 1666875"/>
              <a:gd name="connsiteX58" fmla="*/ 114300 w 1839141"/>
              <a:gd name="connsiteY58" fmla="*/ 1114425 h 1666875"/>
              <a:gd name="connsiteX59" fmla="*/ 161925 w 1839141"/>
              <a:gd name="connsiteY59" fmla="*/ 1200150 h 1666875"/>
              <a:gd name="connsiteX60" fmla="*/ 142875 w 1839141"/>
              <a:gd name="connsiteY60" fmla="*/ 1343025 h 1666875"/>
              <a:gd name="connsiteX61" fmla="*/ 104775 w 1839141"/>
              <a:gd name="connsiteY61" fmla="*/ 1400175 h 1666875"/>
              <a:gd name="connsiteX62" fmla="*/ 66675 w 1839141"/>
              <a:gd name="connsiteY62" fmla="*/ 1447800 h 1666875"/>
              <a:gd name="connsiteX63" fmla="*/ 28575 w 1839141"/>
              <a:gd name="connsiteY63" fmla="*/ 1533525 h 1666875"/>
              <a:gd name="connsiteX64" fmla="*/ 19050 w 1839141"/>
              <a:gd name="connsiteY64" fmla="*/ 1619250 h 1666875"/>
              <a:gd name="connsiteX65" fmla="*/ 28575 w 1839141"/>
              <a:gd name="connsiteY65" fmla="*/ 1657350 h 1666875"/>
              <a:gd name="connsiteX66" fmla="*/ 123825 w 1839141"/>
              <a:gd name="connsiteY66" fmla="*/ 1666875 h 1666875"/>
              <a:gd name="connsiteX67" fmla="*/ 361950 w 1839141"/>
              <a:gd name="connsiteY67" fmla="*/ 1657350 h 1666875"/>
              <a:gd name="connsiteX68" fmla="*/ 419100 w 1839141"/>
              <a:gd name="connsiteY68" fmla="*/ 1628775 h 1666875"/>
              <a:gd name="connsiteX69" fmla="*/ 476250 w 1839141"/>
              <a:gd name="connsiteY69" fmla="*/ 1609725 h 1666875"/>
              <a:gd name="connsiteX70" fmla="*/ 533400 w 1839141"/>
              <a:gd name="connsiteY70" fmla="*/ 1581150 h 1666875"/>
              <a:gd name="connsiteX71" fmla="*/ 552450 w 1839141"/>
              <a:gd name="connsiteY71" fmla="*/ 1552575 h 1666875"/>
              <a:gd name="connsiteX72" fmla="*/ 581025 w 1839141"/>
              <a:gd name="connsiteY72" fmla="*/ 1543050 h 1666875"/>
              <a:gd name="connsiteX73" fmla="*/ 590550 w 1839141"/>
              <a:gd name="connsiteY73" fmla="*/ 1514475 h 1666875"/>
              <a:gd name="connsiteX74" fmla="*/ 647700 w 1839141"/>
              <a:gd name="connsiteY74" fmla="*/ 1428750 h 1666875"/>
              <a:gd name="connsiteX75" fmla="*/ 666750 w 1839141"/>
              <a:gd name="connsiteY75" fmla="*/ 1400175 h 1666875"/>
              <a:gd name="connsiteX76" fmla="*/ 685800 w 1839141"/>
              <a:gd name="connsiteY76" fmla="*/ 1314450 h 1666875"/>
              <a:gd name="connsiteX77" fmla="*/ 723900 w 1839141"/>
              <a:gd name="connsiteY77" fmla="*/ 1257300 h 1666875"/>
              <a:gd name="connsiteX78" fmla="*/ 762000 w 1839141"/>
              <a:gd name="connsiteY78" fmla="*/ 1200150 h 1666875"/>
              <a:gd name="connsiteX79" fmla="*/ 752475 w 1839141"/>
              <a:gd name="connsiteY79" fmla="*/ 1171575 h 1666875"/>
              <a:gd name="connsiteX80" fmla="*/ 790575 w 1839141"/>
              <a:gd name="connsiteY80" fmla="*/ 1123950 h 1666875"/>
              <a:gd name="connsiteX81" fmla="*/ 1136829 w 1839141"/>
              <a:gd name="connsiteY81" fmla="*/ 1096448 h 1666875"/>
              <a:gd name="connsiteX0" fmla="*/ 1136829 w 1839141"/>
              <a:gd name="connsiteY0" fmla="*/ 1096448 h 1666875"/>
              <a:gd name="connsiteX1" fmla="*/ 1298218 w 1839141"/>
              <a:gd name="connsiteY1" fmla="*/ 1048287 h 1666875"/>
              <a:gd name="connsiteX2" fmla="*/ 1419225 w 1839141"/>
              <a:gd name="connsiteY2" fmla="*/ 933450 h 1666875"/>
              <a:gd name="connsiteX3" fmla="*/ 1485900 w 1839141"/>
              <a:gd name="connsiteY3" fmla="*/ 857250 h 1666875"/>
              <a:gd name="connsiteX4" fmla="*/ 1533525 w 1839141"/>
              <a:gd name="connsiteY4" fmla="*/ 790575 h 1666875"/>
              <a:gd name="connsiteX5" fmla="*/ 1609725 w 1839141"/>
              <a:gd name="connsiteY5" fmla="*/ 704850 h 1666875"/>
              <a:gd name="connsiteX6" fmla="*/ 1647825 w 1839141"/>
              <a:gd name="connsiteY6" fmla="*/ 647700 h 1666875"/>
              <a:gd name="connsiteX7" fmla="*/ 1666875 w 1839141"/>
              <a:gd name="connsiteY7" fmla="*/ 619125 h 1666875"/>
              <a:gd name="connsiteX8" fmla="*/ 1685925 w 1839141"/>
              <a:gd name="connsiteY8" fmla="*/ 561975 h 1666875"/>
              <a:gd name="connsiteX9" fmla="*/ 1695450 w 1839141"/>
              <a:gd name="connsiteY9" fmla="*/ 533400 h 1666875"/>
              <a:gd name="connsiteX10" fmla="*/ 1724025 w 1839141"/>
              <a:gd name="connsiteY10" fmla="*/ 504825 h 1666875"/>
              <a:gd name="connsiteX11" fmla="*/ 1771650 w 1839141"/>
              <a:gd name="connsiteY11" fmla="*/ 447675 h 1666875"/>
              <a:gd name="connsiteX12" fmla="*/ 1828800 w 1839141"/>
              <a:gd name="connsiteY12" fmla="*/ 400050 h 1666875"/>
              <a:gd name="connsiteX13" fmla="*/ 1838325 w 1839141"/>
              <a:gd name="connsiteY13" fmla="*/ 371475 h 1666875"/>
              <a:gd name="connsiteX14" fmla="*/ 1809750 w 1839141"/>
              <a:gd name="connsiteY14" fmla="*/ 352425 h 1666875"/>
              <a:gd name="connsiteX15" fmla="*/ 1790700 w 1839141"/>
              <a:gd name="connsiteY15" fmla="*/ 285750 h 1666875"/>
              <a:gd name="connsiteX16" fmla="*/ 1762125 w 1839141"/>
              <a:gd name="connsiteY16" fmla="*/ 266700 h 1666875"/>
              <a:gd name="connsiteX17" fmla="*/ 1714500 w 1839141"/>
              <a:gd name="connsiteY17" fmla="*/ 219075 h 1666875"/>
              <a:gd name="connsiteX18" fmla="*/ 1695450 w 1839141"/>
              <a:gd name="connsiteY18" fmla="*/ 190500 h 1666875"/>
              <a:gd name="connsiteX19" fmla="*/ 1638300 w 1839141"/>
              <a:gd name="connsiteY19" fmla="*/ 152400 h 1666875"/>
              <a:gd name="connsiteX20" fmla="*/ 1609725 w 1839141"/>
              <a:gd name="connsiteY20" fmla="*/ 133350 h 1666875"/>
              <a:gd name="connsiteX21" fmla="*/ 1571625 w 1839141"/>
              <a:gd name="connsiteY21" fmla="*/ 47625 h 1666875"/>
              <a:gd name="connsiteX22" fmla="*/ 1562100 w 1839141"/>
              <a:gd name="connsiteY22" fmla="*/ 19050 h 1666875"/>
              <a:gd name="connsiteX23" fmla="*/ 1524000 w 1839141"/>
              <a:gd name="connsiteY23" fmla="*/ 0 h 1666875"/>
              <a:gd name="connsiteX24" fmla="*/ 1285875 w 1839141"/>
              <a:gd name="connsiteY24" fmla="*/ 9525 h 1666875"/>
              <a:gd name="connsiteX25" fmla="*/ 1200150 w 1839141"/>
              <a:gd name="connsiteY25" fmla="*/ 28575 h 1666875"/>
              <a:gd name="connsiteX26" fmla="*/ 1171575 w 1839141"/>
              <a:gd name="connsiteY26" fmla="*/ 47625 h 1666875"/>
              <a:gd name="connsiteX27" fmla="*/ 1076325 w 1839141"/>
              <a:gd name="connsiteY27" fmla="*/ 66675 h 1666875"/>
              <a:gd name="connsiteX28" fmla="*/ 1000125 w 1839141"/>
              <a:gd name="connsiteY28" fmla="*/ 76200 h 1666875"/>
              <a:gd name="connsiteX29" fmla="*/ 942975 w 1839141"/>
              <a:gd name="connsiteY29" fmla="*/ 104775 h 1666875"/>
              <a:gd name="connsiteX30" fmla="*/ 914400 w 1839141"/>
              <a:gd name="connsiteY30" fmla="*/ 114300 h 1666875"/>
              <a:gd name="connsiteX31" fmla="*/ 885825 w 1839141"/>
              <a:gd name="connsiteY31" fmla="*/ 133350 h 1666875"/>
              <a:gd name="connsiteX32" fmla="*/ 809625 w 1839141"/>
              <a:gd name="connsiteY32" fmla="*/ 142875 h 1666875"/>
              <a:gd name="connsiteX33" fmla="*/ 781050 w 1839141"/>
              <a:gd name="connsiteY33" fmla="*/ 152400 h 1666875"/>
              <a:gd name="connsiteX34" fmla="*/ 762000 w 1839141"/>
              <a:gd name="connsiteY34" fmla="*/ 180975 h 1666875"/>
              <a:gd name="connsiteX35" fmla="*/ 752475 w 1839141"/>
              <a:gd name="connsiteY35" fmla="*/ 352425 h 1666875"/>
              <a:gd name="connsiteX36" fmla="*/ 733425 w 1839141"/>
              <a:gd name="connsiteY36" fmla="*/ 381000 h 1666875"/>
              <a:gd name="connsiteX37" fmla="*/ 676275 w 1839141"/>
              <a:gd name="connsiteY37" fmla="*/ 390525 h 1666875"/>
              <a:gd name="connsiteX38" fmla="*/ 619125 w 1839141"/>
              <a:gd name="connsiteY38" fmla="*/ 409575 h 1666875"/>
              <a:gd name="connsiteX39" fmla="*/ 590550 w 1839141"/>
              <a:gd name="connsiteY39" fmla="*/ 419100 h 1666875"/>
              <a:gd name="connsiteX40" fmla="*/ 533400 w 1839141"/>
              <a:gd name="connsiteY40" fmla="*/ 447675 h 1666875"/>
              <a:gd name="connsiteX41" fmla="*/ 504825 w 1839141"/>
              <a:gd name="connsiteY41" fmla="*/ 466725 h 1666875"/>
              <a:gd name="connsiteX42" fmla="*/ 447675 w 1839141"/>
              <a:gd name="connsiteY42" fmla="*/ 485775 h 1666875"/>
              <a:gd name="connsiteX43" fmla="*/ 419100 w 1839141"/>
              <a:gd name="connsiteY43" fmla="*/ 495300 h 1666875"/>
              <a:gd name="connsiteX44" fmla="*/ 342900 w 1839141"/>
              <a:gd name="connsiteY44" fmla="*/ 504825 h 1666875"/>
              <a:gd name="connsiteX45" fmla="*/ 314325 w 1839141"/>
              <a:gd name="connsiteY45" fmla="*/ 523875 h 1666875"/>
              <a:gd name="connsiteX46" fmla="*/ 200025 w 1839141"/>
              <a:gd name="connsiteY46" fmla="*/ 542925 h 1666875"/>
              <a:gd name="connsiteX47" fmla="*/ 142875 w 1839141"/>
              <a:gd name="connsiteY47" fmla="*/ 581025 h 1666875"/>
              <a:gd name="connsiteX48" fmla="*/ 57150 w 1839141"/>
              <a:gd name="connsiteY48" fmla="*/ 609600 h 1666875"/>
              <a:gd name="connsiteX49" fmla="*/ 28575 w 1839141"/>
              <a:gd name="connsiteY49" fmla="*/ 619125 h 1666875"/>
              <a:gd name="connsiteX50" fmla="*/ 0 w 1839141"/>
              <a:gd name="connsiteY50" fmla="*/ 628650 h 1666875"/>
              <a:gd name="connsiteX51" fmla="*/ 28575 w 1839141"/>
              <a:gd name="connsiteY51" fmla="*/ 714375 h 1666875"/>
              <a:gd name="connsiteX52" fmla="*/ 47625 w 1839141"/>
              <a:gd name="connsiteY52" fmla="*/ 771525 h 1666875"/>
              <a:gd name="connsiteX53" fmla="*/ 57150 w 1839141"/>
              <a:gd name="connsiteY53" fmla="*/ 971550 h 1666875"/>
              <a:gd name="connsiteX54" fmla="*/ 76200 w 1839141"/>
              <a:gd name="connsiteY54" fmla="*/ 1000125 h 1666875"/>
              <a:gd name="connsiteX55" fmla="*/ 95250 w 1839141"/>
              <a:gd name="connsiteY55" fmla="*/ 1057275 h 1666875"/>
              <a:gd name="connsiteX56" fmla="*/ 104775 w 1839141"/>
              <a:gd name="connsiteY56" fmla="*/ 1085850 h 1666875"/>
              <a:gd name="connsiteX57" fmla="*/ 114300 w 1839141"/>
              <a:gd name="connsiteY57" fmla="*/ 1114425 h 1666875"/>
              <a:gd name="connsiteX58" fmla="*/ 161925 w 1839141"/>
              <a:gd name="connsiteY58" fmla="*/ 1200150 h 1666875"/>
              <a:gd name="connsiteX59" fmla="*/ 142875 w 1839141"/>
              <a:gd name="connsiteY59" fmla="*/ 1343025 h 1666875"/>
              <a:gd name="connsiteX60" fmla="*/ 104775 w 1839141"/>
              <a:gd name="connsiteY60" fmla="*/ 1400175 h 1666875"/>
              <a:gd name="connsiteX61" fmla="*/ 66675 w 1839141"/>
              <a:gd name="connsiteY61" fmla="*/ 1447800 h 1666875"/>
              <a:gd name="connsiteX62" fmla="*/ 28575 w 1839141"/>
              <a:gd name="connsiteY62" fmla="*/ 1533525 h 1666875"/>
              <a:gd name="connsiteX63" fmla="*/ 19050 w 1839141"/>
              <a:gd name="connsiteY63" fmla="*/ 1619250 h 1666875"/>
              <a:gd name="connsiteX64" fmla="*/ 28575 w 1839141"/>
              <a:gd name="connsiteY64" fmla="*/ 1657350 h 1666875"/>
              <a:gd name="connsiteX65" fmla="*/ 123825 w 1839141"/>
              <a:gd name="connsiteY65" fmla="*/ 1666875 h 1666875"/>
              <a:gd name="connsiteX66" fmla="*/ 361950 w 1839141"/>
              <a:gd name="connsiteY66" fmla="*/ 1657350 h 1666875"/>
              <a:gd name="connsiteX67" fmla="*/ 419100 w 1839141"/>
              <a:gd name="connsiteY67" fmla="*/ 1628775 h 1666875"/>
              <a:gd name="connsiteX68" fmla="*/ 476250 w 1839141"/>
              <a:gd name="connsiteY68" fmla="*/ 1609725 h 1666875"/>
              <a:gd name="connsiteX69" fmla="*/ 533400 w 1839141"/>
              <a:gd name="connsiteY69" fmla="*/ 1581150 h 1666875"/>
              <a:gd name="connsiteX70" fmla="*/ 552450 w 1839141"/>
              <a:gd name="connsiteY70" fmla="*/ 1552575 h 1666875"/>
              <a:gd name="connsiteX71" fmla="*/ 581025 w 1839141"/>
              <a:gd name="connsiteY71" fmla="*/ 1543050 h 1666875"/>
              <a:gd name="connsiteX72" fmla="*/ 590550 w 1839141"/>
              <a:gd name="connsiteY72" fmla="*/ 1514475 h 1666875"/>
              <a:gd name="connsiteX73" fmla="*/ 647700 w 1839141"/>
              <a:gd name="connsiteY73" fmla="*/ 1428750 h 1666875"/>
              <a:gd name="connsiteX74" fmla="*/ 666750 w 1839141"/>
              <a:gd name="connsiteY74" fmla="*/ 1400175 h 1666875"/>
              <a:gd name="connsiteX75" fmla="*/ 685800 w 1839141"/>
              <a:gd name="connsiteY75" fmla="*/ 1314450 h 1666875"/>
              <a:gd name="connsiteX76" fmla="*/ 723900 w 1839141"/>
              <a:gd name="connsiteY76" fmla="*/ 1257300 h 1666875"/>
              <a:gd name="connsiteX77" fmla="*/ 762000 w 1839141"/>
              <a:gd name="connsiteY77" fmla="*/ 1200150 h 1666875"/>
              <a:gd name="connsiteX78" fmla="*/ 752475 w 1839141"/>
              <a:gd name="connsiteY78" fmla="*/ 1171575 h 1666875"/>
              <a:gd name="connsiteX79" fmla="*/ 790575 w 1839141"/>
              <a:gd name="connsiteY79" fmla="*/ 1123950 h 1666875"/>
              <a:gd name="connsiteX80" fmla="*/ 1136829 w 1839141"/>
              <a:gd name="connsiteY80" fmla="*/ 1096448 h 1666875"/>
              <a:gd name="connsiteX0" fmla="*/ 1136829 w 1839141"/>
              <a:gd name="connsiteY0" fmla="*/ 1096448 h 1666875"/>
              <a:gd name="connsiteX1" fmla="*/ 1298218 w 1839141"/>
              <a:gd name="connsiteY1" fmla="*/ 1048287 h 1666875"/>
              <a:gd name="connsiteX2" fmla="*/ 1419225 w 1839141"/>
              <a:gd name="connsiteY2" fmla="*/ 933450 h 1666875"/>
              <a:gd name="connsiteX3" fmla="*/ 1485900 w 1839141"/>
              <a:gd name="connsiteY3" fmla="*/ 857250 h 1666875"/>
              <a:gd name="connsiteX4" fmla="*/ 1533525 w 1839141"/>
              <a:gd name="connsiteY4" fmla="*/ 790575 h 1666875"/>
              <a:gd name="connsiteX5" fmla="*/ 1609725 w 1839141"/>
              <a:gd name="connsiteY5" fmla="*/ 704850 h 1666875"/>
              <a:gd name="connsiteX6" fmla="*/ 1647825 w 1839141"/>
              <a:gd name="connsiteY6" fmla="*/ 647700 h 1666875"/>
              <a:gd name="connsiteX7" fmla="*/ 1685925 w 1839141"/>
              <a:gd name="connsiteY7" fmla="*/ 561975 h 1666875"/>
              <a:gd name="connsiteX8" fmla="*/ 1695450 w 1839141"/>
              <a:gd name="connsiteY8" fmla="*/ 533400 h 1666875"/>
              <a:gd name="connsiteX9" fmla="*/ 1724025 w 1839141"/>
              <a:gd name="connsiteY9" fmla="*/ 504825 h 1666875"/>
              <a:gd name="connsiteX10" fmla="*/ 1771650 w 1839141"/>
              <a:gd name="connsiteY10" fmla="*/ 447675 h 1666875"/>
              <a:gd name="connsiteX11" fmla="*/ 1828800 w 1839141"/>
              <a:gd name="connsiteY11" fmla="*/ 400050 h 1666875"/>
              <a:gd name="connsiteX12" fmla="*/ 1838325 w 1839141"/>
              <a:gd name="connsiteY12" fmla="*/ 371475 h 1666875"/>
              <a:gd name="connsiteX13" fmla="*/ 1809750 w 1839141"/>
              <a:gd name="connsiteY13" fmla="*/ 352425 h 1666875"/>
              <a:gd name="connsiteX14" fmla="*/ 1790700 w 1839141"/>
              <a:gd name="connsiteY14" fmla="*/ 285750 h 1666875"/>
              <a:gd name="connsiteX15" fmla="*/ 1762125 w 1839141"/>
              <a:gd name="connsiteY15" fmla="*/ 266700 h 1666875"/>
              <a:gd name="connsiteX16" fmla="*/ 1714500 w 1839141"/>
              <a:gd name="connsiteY16" fmla="*/ 219075 h 1666875"/>
              <a:gd name="connsiteX17" fmla="*/ 1695450 w 1839141"/>
              <a:gd name="connsiteY17" fmla="*/ 190500 h 1666875"/>
              <a:gd name="connsiteX18" fmla="*/ 1638300 w 1839141"/>
              <a:gd name="connsiteY18" fmla="*/ 152400 h 1666875"/>
              <a:gd name="connsiteX19" fmla="*/ 1609725 w 1839141"/>
              <a:gd name="connsiteY19" fmla="*/ 133350 h 1666875"/>
              <a:gd name="connsiteX20" fmla="*/ 1571625 w 1839141"/>
              <a:gd name="connsiteY20" fmla="*/ 47625 h 1666875"/>
              <a:gd name="connsiteX21" fmla="*/ 1562100 w 1839141"/>
              <a:gd name="connsiteY21" fmla="*/ 19050 h 1666875"/>
              <a:gd name="connsiteX22" fmla="*/ 1524000 w 1839141"/>
              <a:gd name="connsiteY22" fmla="*/ 0 h 1666875"/>
              <a:gd name="connsiteX23" fmla="*/ 1285875 w 1839141"/>
              <a:gd name="connsiteY23" fmla="*/ 9525 h 1666875"/>
              <a:gd name="connsiteX24" fmla="*/ 1200150 w 1839141"/>
              <a:gd name="connsiteY24" fmla="*/ 28575 h 1666875"/>
              <a:gd name="connsiteX25" fmla="*/ 1171575 w 1839141"/>
              <a:gd name="connsiteY25" fmla="*/ 47625 h 1666875"/>
              <a:gd name="connsiteX26" fmla="*/ 1076325 w 1839141"/>
              <a:gd name="connsiteY26" fmla="*/ 66675 h 1666875"/>
              <a:gd name="connsiteX27" fmla="*/ 1000125 w 1839141"/>
              <a:gd name="connsiteY27" fmla="*/ 76200 h 1666875"/>
              <a:gd name="connsiteX28" fmla="*/ 942975 w 1839141"/>
              <a:gd name="connsiteY28" fmla="*/ 104775 h 1666875"/>
              <a:gd name="connsiteX29" fmla="*/ 914400 w 1839141"/>
              <a:gd name="connsiteY29" fmla="*/ 114300 h 1666875"/>
              <a:gd name="connsiteX30" fmla="*/ 885825 w 1839141"/>
              <a:gd name="connsiteY30" fmla="*/ 133350 h 1666875"/>
              <a:gd name="connsiteX31" fmla="*/ 809625 w 1839141"/>
              <a:gd name="connsiteY31" fmla="*/ 142875 h 1666875"/>
              <a:gd name="connsiteX32" fmla="*/ 781050 w 1839141"/>
              <a:gd name="connsiteY32" fmla="*/ 152400 h 1666875"/>
              <a:gd name="connsiteX33" fmla="*/ 762000 w 1839141"/>
              <a:gd name="connsiteY33" fmla="*/ 180975 h 1666875"/>
              <a:gd name="connsiteX34" fmla="*/ 752475 w 1839141"/>
              <a:gd name="connsiteY34" fmla="*/ 352425 h 1666875"/>
              <a:gd name="connsiteX35" fmla="*/ 733425 w 1839141"/>
              <a:gd name="connsiteY35" fmla="*/ 381000 h 1666875"/>
              <a:gd name="connsiteX36" fmla="*/ 676275 w 1839141"/>
              <a:gd name="connsiteY36" fmla="*/ 390525 h 1666875"/>
              <a:gd name="connsiteX37" fmla="*/ 619125 w 1839141"/>
              <a:gd name="connsiteY37" fmla="*/ 409575 h 1666875"/>
              <a:gd name="connsiteX38" fmla="*/ 590550 w 1839141"/>
              <a:gd name="connsiteY38" fmla="*/ 419100 h 1666875"/>
              <a:gd name="connsiteX39" fmla="*/ 533400 w 1839141"/>
              <a:gd name="connsiteY39" fmla="*/ 447675 h 1666875"/>
              <a:gd name="connsiteX40" fmla="*/ 504825 w 1839141"/>
              <a:gd name="connsiteY40" fmla="*/ 466725 h 1666875"/>
              <a:gd name="connsiteX41" fmla="*/ 447675 w 1839141"/>
              <a:gd name="connsiteY41" fmla="*/ 485775 h 1666875"/>
              <a:gd name="connsiteX42" fmla="*/ 419100 w 1839141"/>
              <a:gd name="connsiteY42" fmla="*/ 495300 h 1666875"/>
              <a:gd name="connsiteX43" fmla="*/ 342900 w 1839141"/>
              <a:gd name="connsiteY43" fmla="*/ 504825 h 1666875"/>
              <a:gd name="connsiteX44" fmla="*/ 314325 w 1839141"/>
              <a:gd name="connsiteY44" fmla="*/ 523875 h 1666875"/>
              <a:gd name="connsiteX45" fmla="*/ 200025 w 1839141"/>
              <a:gd name="connsiteY45" fmla="*/ 542925 h 1666875"/>
              <a:gd name="connsiteX46" fmla="*/ 142875 w 1839141"/>
              <a:gd name="connsiteY46" fmla="*/ 581025 h 1666875"/>
              <a:gd name="connsiteX47" fmla="*/ 57150 w 1839141"/>
              <a:gd name="connsiteY47" fmla="*/ 609600 h 1666875"/>
              <a:gd name="connsiteX48" fmla="*/ 28575 w 1839141"/>
              <a:gd name="connsiteY48" fmla="*/ 619125 h 1666875"/>
              <a:gd name="connsiteX49" fmla="*/ 0 w 1839141"/>
              <a:gd name="connsiteY49" fmla="*/ 628650 h 1666875"/>
              <a:gd name="connsiteX50" fmla="*/ 28575 w 1839141"/>
              <a:gd name="connsiteY50" fmla="*/ 714375 h 1666875"/>
              <a:gd name="connsiteX51" fmla="*/ 47625 w 1839141"/>
              <a:gd name="connsiteY51" fmla="*/ 771525 h 1666875"/>
              <a:gd name="connsiteX52" fmla="*/ 57150 w 1839141"/>
              <a:gd name="connsiteY52" fmla="*/ 971550 h 1666875"/>
              <a:gd name="connsiteX53" fmla="*/ 76200 w 1839141"/>
              <a:gd name="connsiteY53" fmla="*/ 1000125 h 1666875"/>
              <a:gd name="connsiteX54" fmla="*/ 95250 w 1839141"/>
              <a:gd name="connsiteY54" fmla="*/ 1057275 h 1666875"/>
              <a:gd name="connsiteX55" fmla="*/ 104775 w 1839141"/>
              <a:gd name="connsiteY55" fmla="*/ 1085850 h 1666875"/>
              <a:gd name="connsiteX56" fmla="*/ 114300 w 1839141"/>
              <a:gd name="connsiteY56" fmla="*/ 1114425 h 1666875"/>
              <a:gd name="connsiteX57" fmla="*/ 161925 w 1839141"/>
              <a:gd name="connsiteY57" fmla="*/ 1200150 h 1666875"/>
              <a:gd name="connsiteX58" fmla="*/ 142875 w 1839141"/>
              <a:gd name="connsiteY58" fmla="*/ 1343025 h 1666875"/>
              <a:gd name="connsiteX59" fmla="*/ 104775 w 1839141"/>
              <a:gd name="connsiteY59" fmla="*/ 1400175 h 1666875"/>
              <a:gd name="connsiteX60" fmla="*/ 66675 w 1839141"/>
              <a:gd name="connsiteY60" fmla="*/ 1447800 h 1666875"/>
              <a:gd name="connsiteX61" fmla="*/ 28575 w 1839141"/>
              <a:gd name="connsiteY61" fmla="*/ 1533525 h 1666875"/>
              <a:gd name="connsiteX62" fmla="*/ 19050 w 1839141"/>
              <a:gd name="connsiteY62" fmla="*/ 1619250 h 1666875"/>
              <a:gd name="connsiteX63" fmla="*/ 28575 w 1839141"/>
              <a:gd name="connsiteY63" fmla="*/ 1657350 h 1666875"/>
              <a:gd name="connsiteX64" fmla="*/ 123825 w 1839141"/>
              <a:gd name="connsiteY64" fmla="*/ 1666875 h 1666875"/>
              <a:gd name="connsiteX65" fmla="*/ 361950 w 1839141"/>
              <a:gd name="connsiteY65" fmla="*/ 1657350 h 1666875"/>
              <a:gd name="connsiteX66" fmla="*/ 419100 w 1839141"/>
              <a:gd name="connsiteY66" fmla="*/ 1628775 h 1666875"/>
              <a:gd name="connsiteX67" fmla="*/ 476250 w 1839141"/>
              <a:gd name="connsiteY67" fmla="*/ 1609725 h 1666875"/>
              <a:gd name="connsiteX68" fmla="*/ 533400 w 1839141"/>
              <a:gd name="connsiteY68" fmla="*/ 1581150 h 1666875"/>
              <a:gd name="connsiteX69" fmla="*/ 552450 w 1839141"/>
              <a:gd name="connsiteY69" fmla="*/ 1552575 h 1666875"/>
              <a:gd name="connsiteX70" fmla="*/ 581025 w 1839141"/>
              <a:gd name="connsiteY70" fmla="*/ 1543050 h 1666875"/>
              <a:gd name="connsiteX71" fmla="*/ 590550 w 1839141"/>
              <a:gd name="connsiteY71" fmla="*/ 1514475 h 1666875"/>
              <a:gd name="connsiteX72" fmla="*/ 647700 w 1839141"/>
              <a:gd name="connsiteY72" fmla="*/ 1428750 h 1666875"/>
              <a:gd name="connsiteX73" fmla="*/ 666750 w 1839141"/>
              <a:gd name="connsiteY73" fmla="*/ 1400175 h 1666875"/>
              <a:gd name="connsiteX74" fmla="*/ 685800 w 1839141"/>
              <a:gd name="connsiteY74" fmla="*/ 1314450 h 1666875"/>
              <a:gd name="connsiteX75" fmla="*/ 723900 w 1839141"/>
              <a:gd name="connsiteY75" fmla="*/ 1257300 h 1666875"/>
              <a:gd name="connsiteX76" fmla="*/ 762000 w 1839141"/>
              <a:gd name="connsiteY76" fmla="*/ 1200150 h 1666875"/>
              <a:gd name="connsiteX77" fmla="*/ 752475 w 1839141"/>
              <a:gd name="connsiteY77" fmla="*/ 1171575 h 1666875"/>
              <a:gd name="connsiteX78" fmla="*/ 790575 w 1839141"/>
              <a:gd name="connsiteY78" fmla="*/ 1123950 h 1666875"/>
              <a:gd name="connsiteX79" fmla="*/ 1136829 w 1839141"/>
              <a:gd name="connsiteY79"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90550 w 1840078"/>
              <a:gd name="connsiteY37" fmla="*/ 419100 h 1666875"/>
              <a:gd name="connsiteX38" fmla="*/ 533400 w 1840078"/>
              <a:gd name="connsiteY38" fmla="*/ 447675 h 1666875"/>
              <a:gd name="connsiteX39" fmla="*/ 504825 w 1840078"/>
              <a:gd name="connsiteY39" fmla="*/ 466725 h 1666875"/>
              <a:gd name="connsiteX40" fmla="*/ 447675 w 1840078"/>
              <a:gd name="connsiteY40" fmla="*/ 485775 h 1666875"/>
              <a:gd name="connsiteX41" fmla="*/ 419100 w 1840078"/>
              <a:gd name="connsiteY41" fmla="*/ 495300 h 1666875"/>
              <a:gd name="connsiteX42" fmla="*/ 342900 w 1840078"/>
              <a:gd name="connsiteY42" fmla="*/ 504825 h 1666875"/>
              <a:gd name="connsiteX43" fmla="*/ 314325 w 1840078"/>
              <a:gd name="connsiteY43" fmla="*/ 523875 h 1666875"/>
              <a:gd name="connsiteX44" fmla="*/ 200025 w 1840078"/>
              <a:gd name="connsiteY44" fmla="*/ 542925 h 1666875"/>
              <a:gd name="connsiteX45" fmla="*/ 142875 w 1840078"/>
              <a:gd name="connsiteY45" fmla="*/ 581025 h 1666875"/>
              <a:gd name="connsiteX46" fmla="*/ 57150 w 1840078"/>
              <a:gd name="connsiteY46" fmla="*/ 609600 h 1666875"/>
              <a:gd name="connsiteX47" fmla="*/ 28575 w 1840078"/>
              <a:gd name="connsiteY47" fmla="*/ 619125 h 1666875"/>
              <a:gd name="connsiteX48" fmla="*/ 0 w 1840078"/>
              <a:gd name="connsiteY48" fmla="*/ 628650 h 1666875"/>
              <a:gd name="connsiteX49" fmla="*/ 28575 w 1840078"/>
              <a:gd name="connsiteY49" fmla="*/ 714375 h 1666875"/>
              <a:gd name="connsiteX50" fmla="*/ 47625 w 1840078"/>
              <a:gd name="connsiteY50" fmla="*/ 771525 h 1666875"/>
              <a:gd name="connsiteX51" fmla="*/ 57150 w 1840078"/>
              <a:gd name="connsiteY51" fmla="*/ 971550 h 1666875"/>
              <a:gd name="connsiteX52" fmla="*/ 76200 w 1840078"/>
              <a:gd name="connsiteY52" fmla="*/ 1000125 h 1666875"/>
              <a:gd name="connsiteX53" fmla="*/ 95250 w 1840078"/>
              <a:gd name="connsiteY53" fmla="*/ 1057275 h 1666875"/>
              <a:gd name="connsiteX54" fmla="*/ 104775 w 1840078"/>
              <a:gd name="connsiteY54" fmla="*/ 1085850 h 1666875"/>
              <a:gd name="connsiteX55" fmla="*/ 114300 w 1840078"/>
              <a:gd name="connsiteY55" fmla="*/ 1114425 h 1666875"/>
              <a:gd name="connsiteX56" fmla="*/ 161925 w 1840078"/>
              <a:gd name="connsiteY56" fmla="*/ 1200150 h 1666875"/>
              <a:gd name="connsiteX57" fmla="*/ 142875 w 1840078"/>
              <a:gd name="connsiteY57" fmla="*/ 1343025 h 1666875"/>
              <a:gd name="connsiteX58" fmla="*/ 104775 w 1840078"/>
              <a:gd name="connsiteY58" fmla="*/ 1400175 h 1666875"/>
              <a:gd name="connsiteX59" fmla="*/ 66675 w 1840078"/>
              <a:gd name="connsiteY59" fmla="*/ 1447800 h 1666875"/>
              <a:gd name="connsiteX60" fmla="*/ 28575 w 1840078"/>
              <a:gd name="connsiteY60" fmla="*/ 1533525 h 1666875"/>
              <a:gd name="connsiteX61" fmla="*/ 19050 w 1840078"/>
              <a:gd name="connsiteY61" fmla="*/ 1619250 h 1666875"/>
              <a:gd name="connsiteX62" fmla="*/ 28575 w 1840078"/>
              <a:gd name="connsiteY62" fmla="*/ 1657350 h 1666875"/>
              <a:gd name="connsiteX63" fmla="*/ 123825 w 1840078"/>
              <a:gd name="connsiteY63" fmla="*/ 1666875 h 1666875"/>
              <a:gd name="connsiteX64" fmla="*/ 361950 w 1840078"/>
              <a:gd name="connsiteY64" fmla="*/ 1657350 h 1666875"/>
              <a:gd name="connsiteX65" fmla="*/ 419100 w 1840078"/>
              <a:gd name="connsiteY65" fmla="*/ 1628775 h 1666875"/>
              <a:gd name="connsiteX66" fmla="*/ 476250 w 1840078"/>
              <a:gd name="connsiteY66" fmla="*/ 1609725 h 1666875"/>
              <a:gd name="connsiteX67" fmla="*/ 533400 w 1840078"/>
              <a:gd name="connsiteY67" fmla="*/ 1581150 h 1666875"/>
              <a:gd name="connsiteX68" fmla="*/ 552450 w 1840078"/>
              <a:gd name="connsiteY68" fmla="*/ 1552575 h 1666875"/>
              <a:gd name="connsiteX69" fmla="*/ 581025 w 1840078"/>
              <a:gd name="connsiteY69" fmla="*/ 1543050 h 1666875"/>
              <a:gd name="connsiteX70" fmla="*/ 590550 w 1840078"/>
              <a:gd name="connsiteY70" fmla="*/ 1514475 h 1666875"/>
              <a:gd name="connsiteX71" fmla="*/ 647700 w 1840078"/>
              <a:gd name="connsiteY71" fmla="*/ 1428750 h 1666875"/>
              <a:gd name="connsiteX72" fmla="*/ 666750 w 1840078"/>
              <a:gd name="connsiteY72" fmla="*/ 1400175 h 1666875"/>
              <a:gd name="connsiteX73" fmla="*/ 685800 w 1840078"/>
              <a:gd name="connsiteY73" fmla="*/ 1314450 h 1666875"/>
              <a:gd name="connsiteX74" fmla="*/ 723900 w 1840078"/>
              <a:gd name="connsiteY74" fmla="*/ 1257300 h 1666875"/>
              <a:gd name="connsiteX75" fmla="*/ 762000 w 1840078"/>
              <a:gd name="connsiteY75" fmla="*/ 1200150 h 1666875"/>
              <a:gd name="connsiteX76" fmla="*/ 752475 w 1840078"/>
              <a:gd name="connsiteY76" fmla="*/ 1171575 h 1666875"/>
              <a:gd name="connsiteX77" fmla="*/ 790575 w 1840078"/>
              <a:gd name="connsiteY77" fmla="*/ 1123950 h 1666875"/>
              <a:gd name="connsiteX78" fmla="*/ 1136829 w 1840078"/>
              <a:gd name="connsiteY78"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90550 w 1840078"/>
              <a:gd name="connsiteY37" fmla="*/ 419100 h 1666875"/>
              <a:gd name="connsiteX38" fmla="*/ 533400 w 1840078"/>
              <a:gd name="connsiteY38" fmla="*/ 447675 h 1666875"/>
              <a:gd name="connsiteX39" fmla="*/ 504825 w 1840078"/>
              <a:gd name="connsiteY39" fmla="*/ 466725 h 1666875"/>
              <a:gd name="connsiteX40" fmla="*/ 419100 w 1840078"/>
              <a:gd name="connsiteY40" fmla="*/ 495300 h 1666875"/>
              <a:gd name="connsiteX41" fmla="*/ 342900 w 1840078"/>
              <a:gd name="connsiteY41" fmla="*/ 504825 h 1666875"/>
              <a:gd name="connsiteX42" fmla="*/ 314325 w 1840078"/>
              <a:gd name="connsiteY42" fmla="*/ 523875 h 1666875"/>
              <a:gd name="connsiteX43" fmla="*/ 200025 w 1840078"/>
              <a:gd name="connsiteY43" fmla="*/ 542925 h 1666875"/>
              <a:gd name="connsiteX44" fmla="*/ 142875 w 1840078"/>
              <a:gd name="connsiteY44" fmla="*/ 581025 h 1666875"/>
              <a:gd name="connsiteX45" fmla="*/ 57150 w 1840078"/>
              <a:gd name="connsiteY45" fmla="*/ 609600 h 1666875"/>
              <a:gd name="connsiteX46" fmla="*/ 28575 w 1840078"/>
              <a:gd name="connsiteY46" fmla="*/ 619125 h 1666875"/>
              <a:gd name="connsiteX47" fmla="*/ 0 w 1840078"/>
              <a:gd name="connsiteY47" fmla="*/ 628650 h 1666875"/>
              <a:gd name="connsiteX48" fmla="*/ 28575 w 1840078"/>
              <a:gd name="connsiteY48" fmla="*/ 714375 h 1666875"/>
              <a:gd name="connsiteX49" fmla="*/ 47625 w 1840078"/>
              <a:gd name="connsiteY49" fmla="*/ 771525 h 1666875"/>
              <a:gd name="connsiteX50" fmla="*/ 57150 w 1840078"/>
              <a:gd name="connsiteY50" fmla="*/ 971550 h 1666875"/>
              <a:gd name="connsiteX51" fmla="*/ 76200 w 1840078"/>
              <a:gd name="connsiteY51" fmla="*/ 1000125 h 1666875"/>
              <a:gd name="connsiteX52" fmla="*/ 95250 w 1840078"/>
              <a:gd name="connsiteY52" fmla="*/ 1057275 h 1666875"/>
              <a:gd name="connsiteX53" fmla="*/ 104775 w 1840078"/>
              <a:gd name="connsiteY53" fmla="*/ 1085850 h 1666875"/>
              <a:gd name="connsiteX54" fmla="*/ 114300 w 1840078"/>
              <a:gd name="connsiteY54" fmla="*/ 1114425 h 1666875"/>
              <a:gd name="connsiteX55" fmla="*/ 161925 w 1840078"/>
              <a:gd name="connsiteY55" fmla="*/ 1200150 h 1666875"/>
              <a:gd name="connsiteX56" fmla="*/ 142875 w 1840078"/>
              <a:gd name="connsiteY56" fmla="*/ 1343025 h 1666875"/>
              <a:gd name="connsiteX57" fmla="*/ 104775 w 1840078"/>
              <a:gd name="connsiteY57" fmla="*/ 1400175 h 1666875"/>
              <a:gd name="connsiteX58" fmla="*/ 66675 w 1840078"/>
              <a:gd name="connsiteY58" fmla="*/ 1447800 h 1666875"/>
              <a:gd name="connsiteX59" fmla="*/ 28575 w 1840078"/>
              <a:gd name="connsiteY59" fmla="*/ 1533525 h 1666875"/>
              <a:gd name="connsiteX60" fmla="*/ 19050 w 1840078"/>
              <a:gd name="connsiteY60" fmla="*/ 1619250 h 1666875"/>
              <a:gd name="connsiteX61" fmla="*/ 28575 w 1840078"/>
              <a:gd name="connsiteY61" fmla="*/ 1657350 h 1666875"/>
              <a:gd name="connsiteX62" fmla="*/ 123825 w 1840078"/>
              <a:gd name="connsiteY62" fmla="*/ 1666875 h 1666875"/>
              <a:gd name="connsiteX63" fmla="*/ 361950 w 1840078"/>
              <a:gd name="connsiteY63" fmla="*/ 1657350 h 1666875"/>
              <a:gd name="connsiteX64" fmla="*/ 419100 w 1840078"/>
              <a:gd name="connsiteY64" fmla="*/ 1628775 h 1666875"/>
              <a:gd name="connsiteX65" fmla="*/ 476250 w 1840078"/>
              <a:gd name="connsiteY65" fmla="*/ 1609725 h 1666875"/>
              <a:gd name="connsiteX66" fmla="*/ 533400 w 1840078"/>
              <a:gd name="connsiteY66" fmla="*/ 1581150 h 1666875"/>
              <a:gd name="connsiteX67" fmla="*/ 552450 w 1840078"/>
              <a:gd name="connsiteY67" fmla="*/ 1552575 h 1666875"/>
              <a:gd name="connsiteX68" fmla="*/ 581025 w 1840078"/>
              <a:gd name="connsiteY68" fmla="*/ 1543050 h 1666875"/>
              <a:gd name="connsiteX69" fmla="*/ 590550 w 1840078"/>
              <a:gd name="connsiteY69" fmla="*/ 1514475 h 1666875"/>
              <a:gd name="connsiteX70" fmla="*/ 647700 w 1840078"/>
              <a:gd name="connsiteY70" fmla="*/ 1428750 h 1666875"/>
              <a:gd name="connsiteX71" fmla="*/ 666750 w 1840078"/>
              <a:gd name="connsiteY71" fmla="*/ 1400175 h 1666875"/>
              <a:gd name="connsiteX72" fmla="*/ 685800 w 1840078"/>
              <a:gd name="connsiteY72" fmla="*/ 1314450 h 1666875"/>
              <a:gd name="connsiteX73" fmla="*/ 723900 w 1840078"/>
              <a:gd name="connsiteY73" fmla="*/ 1257300 h 1666875"/>
              <a:gd name="connsiteX74" fmla="*/ 762000 w 1840078"/>
              <a:gd name="connsiteY74" fmla="*/ 1200150 h 1666875"/>
              <a:gd name="connsiteX75" fmla="*/ 752475 w 1840078"/>
              <a:gd name="connsiteY75" fmla="*/ 1171575 h 1666875"/>
              <a:gd name="connsiteX76" fmla="*/ 790575 w 1840078"/>
              <a:gd name="connsiteY76" fmla="*/ 1123950 h 1666875"/>
              <a:gd name="connsiteX77" fmla="*/ 1136829 w 1840078"/>
              <a:gd name="connsiteY77"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90550 w 1840078"/>
              <a:gd name="connsiteY37" fmla="*/ 419100 h 1666875"/>
              <a:gd name="connsiteX38" fmla="*/ 533400 w 1840078"/>
              <a:gd name="connsiteY38" fmla="*/ 447675 h 1666875"/>
              <a:gd name="connsiteX39" fmla="*/ 504825 w 1840078"/>
              <a:gd name="connsiteY39" fmla="*/ 466725 h 1666875"/>
              <a:gd name="connsiteX40" fmla="*/ 419100 w 1840078"/>
              <a:gd name="connsiteY40" fmla="*/ 495300 h 1666875"/>
              <a:gd name="connsiteX41" fmla="*/ 342900 w 1840078"/>
              <a:gd name="connsiteY41" fmla="*/ 504825 h 1666875"/>
              <a:gd name="connsiteX42" fmla="*/ 314325 w 1840078"/>
              <a:gd name="connsiteY42" fmla="*/ 523875 h 1666875"/>
              <a:gd name="connsiteX43" fmla="*/ 200025 w 1840078"/>
              <a:gd name="connsiteY43" fmla="*/ 542925 h 1666875"/>
              <a:gd name="connsiteX44" fmla="*/ 57150 w 1840078"/>
              <a:gd name="connsiteY44" fmla="*/ 609600 h 1666875"/>
              <a:gd name="connsiteX45" fmla="*/ 28575 w 1840078"/>
              <a:gd name="connsiteY45" fmla="*/ 619125 h 1666875"/>
              <a:gd name="connsiteX46" fmla="*/ 0 w 1840078"/>
              <a:gd name="connsiteY46" fmla="*/ 628650 h 1666875"/>
              <a:gd name="connsiteX47" fmla="*/ 28575 w 1840078"/>
              <a:gd name="connsiteY47" fmla="*/ 714375 h 1666875"/>
              <a:gd name="connsiteX48" fmla="*/ 47625 w 1840078"/>
              <a:gd name="connsiteY48" fmla="*/ 771525 h 1666875"/>
              <a:gd name="connsiteX49" fmla="*/ 57150 w 1840078"/>
              <a:gd name="connsiteY49" fmla="*/ 971550 h 1666875"/>
              <a:gd name="connsiteX50" fmla="*/ 76200 w 1840078"/>
              <a:gd name="connsiteY50" fmla="*/ 1000125 h 1666875"/>
              <a:gd name="connsiteX51" fmla="*/ 95250 w 1840078"/>
              <a:gd name="connsiteY51" fmla="*/ 1057275 h 1666875"/>
              <a:gd name="connsiteX52" fmla="*/ 104775 w 1840078"/>
              <a:gd name="connsiteY52" fmla="*/ 1085850 h 1666875"/>
              <a:gd name="connsiteX53" fmla="*/ 114300 w 1840078"/>
              <a:gd name="connsiteY53" fmla="*/ 1114425 h 1666875"/>
              <a:gd name="connsiteX54" fmla="*/ 161925 w 1840078"/>
              <a:gd name="connsiteY54" fmla="*/ 1200150 h 1666875"/>
              <a:gd name="connsiteX55" fmla="*/ 142875 w 1840078"/>
              <a:gd name="connsiteY55" fmla="*/ 1343025 h 1666875"/>
              <a:gd name="connsiteX56" fmla="*/ 104775 w 1840078"/>
              <a:gd name="connsiteY56" fmla="*/ 1400175 h 1666875"/>
              <a:gd name="connsiteX57" fmla="*/ 66675 w 1840078"/>
              <a:gd name="connsiteY57" fmla="*/ 1447800 h 1666875"/>
              <a:gd name="connsiteX58" fmla="*/ 28575 w 1840078"/>
              <a:gd name="connsiteY58" fmla="*/ 1533525 h 1666875"/>
              <a:gd name="connsiteX59" fmla="*/ 19050 w 1840078"/>
              <a:gd name="connsiteY59" fmla="*/ 1619250 h 1666875"/>
              <a:gd name="connsiteX60" fmla="*/ 28575 w 1840078"/>
              <a:gd name="connsiteY60" fmla="*/ 1657350 h 1666875"/>
              <a:gd name="connsiteX61" fmla="*/ 123825 w 1840078"/>
              <a:gd name="connsiteY61" fmla="*/ 1666875 h 1666875"/>
              <a:gd name="connsiteX62" fmla="*/ 361950 w 1840078"/>
              <a:gd name="connsiteY62" fmla="*/ 1657350 h 1666875"/>
              <a:gd name="connsiteX63" fmla="*/ 419100 w 1840078"/>
              <a:gd name="connsiteY63" fmla="*/ 1628775 h 1666875"/>
              <a:gd name="connsiteX64" fmla="*/ 476250 w 1840078"/>
              <a:gd name="connsiteY64" fmla="*/ 1609725 h 1666875"/>
              <a:gd name="connsiteX65" fmla="*/ 533400 w 1840078"/>
              <a:gd name="connsiteY65" fmla="*/ 1581150 h 1666875"/>
              <a:gd name="connsiteX66" fmla="*/ 552450 w 1840078"/>
              <a:gd name="connsiteY66" fmla="*/ 1552575 h 1666875"/>
              <a:gd name="connsiteX67" fmla="*/ 581025 w 1840078"/>
              <a:gd name="connsiteY67" fmla="*/ 1543050 h 1666875"/>
              <a:gd name="connsiteX68" fmla="*/ 590550 w 1840078"/>
              <a:gd name="connsiteY68" fmla="*/ 1514475 h 1666875"/>
              <a:gd name="connsiteX69" fmla="*/ 647700 w 1840078"/>
              <a:gd name="connsiteY69" fmla="*/ 1428750 h 1666875"/>
              <a:gd name="connsiteX70" fmla="*/ 666750 w 1840078"/>
              <a:gd name="connsiteY70" fmla="*/ 1400175 h 1666875"/>
              <a:gd name="connsiteX71" fmla="*/ 685800 w 1840078"/>
              <a:gd name="connsiteY71" fmla="*/ 1314450 h 1666875"/>
              <a:gd name="connsiteX72" fmla="*/ 723900 w 1840078"/>
              <a:gd name="connsiteY72" fmla="*/ 1257300 h 1666875"/>
              <a:gd name="connsiteX73" fmla="*/ 762000 w 1840078"/>
              <a:gd name="connsiteY73" fmla="*/ 1200150 h 1666875"/>
              <a:gd name="connsiteX74" fmla="*/ 752475 w 1840078"/>
              <a:gd name="connsiteY74" fmla="*/ 1171575 h 1666875"/>
              <a:gd name="connsiteX75" fmla="*/ 790575 w 1840078"/>
              <a:gd name="connsiteY75" fmla="*/ 1123950 h 1666875"/>
              <a:gd name="connsiteX76" fmla="*/ 1136829 w 1840078"/>
              <a:gd name="connsiteY76"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90550 w 1840078"/>
              <a:gd name="connsiteY37" fmla="*/ 419100 h 1666875"/>
              <a:gd name="connsiteX38" fmla="*/ 533400 w 1840078"/>
              <a:gd name="connsiteY38" fmla="*/ 447675 h 1666875"/>
              <a:gd name="connsiteX39" fmla="*/ 504825 w 1840078"/>
              <a:gd name="connsiteY39" fmla="*/ 466725 h 1666875"/>
              <a:gd name="connsiteX40" fmla="*/ 419100 w 1840078"/>
              <a:gd name="connsiteY40" fmla="*/ 495300 h 1666875"/>
              <a:gd name="connsiteX41" fmla="*/ 342900 w 1840078"/>
              <a:gd name="connsiteY41" fmla="*/ 504825 h 1666875"/>
              <a:gd name="connsiteX42" fmla="*/ 200025 w 1840078"/>
              <a:gd name="connsiteY42" fmla="*/ 542925 h 1666875"/>
              <a:gd name="connsiteX43" fmla="*/ 57150 w 1840078"/>
              <a:gd name="connsiteY43" fmla="*/ 609600 h 1666875"/>
              <a:gd name="connsiteX44" fmla="*/ 28575 w 1840078"/>
              <a:gd name="connsiteY44" fmla="*/ 619125 h 1666875"/>
              <a:gd name="connsiteX45" fmla="*/ 0 w 1840078"/>
              <a:gd name="connsiteY45" fmla="*/ 628650 h 1666875"/>
              <a:gd name="connsiteX46" fmla="*/ 28575 w 1840078"/>
              <a:gd name="connsiteY46" fmla="*/ 714375 h 1666875"/>
              <a:gd name="connsiteX47" fmla="*/ 47625 w 1840078"/>
              <a:gd name="connsiteY47" fmla="*/ 771525 h 1666875"/>
              <a:gd name="connsiteX48" fmla="*/ 57150 w 1840078"/>
              <a:gd name="connsiteY48" fmla="*/ 971550 h 1666875"/>
              <a:gd name="connsiteX49" fmla="*/ 76200 w 1840078"/>
              <a:gd name="connsiteY49" fmla="*/ 1000125 h 1666875"/>
              <a:gd name="connsiteX50" fmla="*/ 95250 w 1840078"/>
              <a:gd name="connsiteY50" fmla="*/ 1057275 h 1666875"/>
              <a:gd name="connsiteX51" fmla="*/ 104775 w 1840078"/>
              <a:gd name="connsiteY51" fmla="*/ 1085850 h 1666875"/>
              <a:gd name="connsiteX52" fmla="*/ 114300 w 1840078"/>
              <a:gd name="connsiteY52" fmla="*/ 1114425 h 1666875"/>
              <a:gd name="connsiteX53" fmla="*/ 161925 w 1840078"/>
              <a:gd name="connsiteY53" fmla="*/ 1200150 h 1666875"/>
              <a:gd name="connsiteX54" fmla="*/ 142875 w 1840078"/>
              <a:gd name="connsiteY54" fmla="*/ 1343025 h 1666875"/>
              <a:gd name="connsiteX55" fmla="*/ 104775 w 1840078"/>
              <a:gd name="connsiteY55" fmla="*/ 1400175 h 1666875"/>
              <a:gd name="connsiteX56" fmla="*/ 66675 w 1840078"/>
              <a:gd name="connsiteY56" fmla="*/ 1447800 h 1666875"/>
              <a:gd name="connsiteX57" fmla="*/ 28575 w 1840078"/>
              <a:gd name="connsiteY57" fmla="*/ 1533525 h 1666875"/>
              <a:gd name="connsiteX58" fmla="*/ 19050 w 1840078"/>
              <a:gd name="connsiteY58" fmla="*/ 1619250 h 1666875"/>
              <a:gd name="connsiteX59" fmla="*/ 28575 w 1840078"/>
              <a:gd name="connsiteY59" fmla="*/ 1657350 h 1666875"/>
              <a:gd name="connsiteX60" fmla="*/ 123825 w 1840078"/>
              <a:gd name="connsiteY60" fmla="*/ 1666875 h 1666875"/>
              <a:gd name="connsiteX61" fmla="*/ 361950 w 1840078"/>
              <a:gd name="connsiteY61" fmla="*/ 1657350 h 1666875"/>
              <a:gd name="connsiteX62" fmla="*/ 419100 w 1840078"/>
              <a:gd name="connsiteY62" fmla="*/ 1628775 h 1666875"/>
              <a:gd name="connsiteX63" fmla="*/ 476250 w 1840078"/>
              <a:gd name="connsiteY63" fmla="*/ 1609725 h 1666875"/>
              <a:gd name="connsiteX64" fmla="*/ 533400 w 1840078"/>
              <a:gd name="connsiteY64" fmla="*/ 1581150 h 1666875"/>
              <a:gd name="connsiteX65" fmla="*/ 552450 w 1840078"/>
              <a:gd name="connsiteY65" fmla="*/ 1552575 h 1666875"/>
              <a:gd name="connsiteX66" fmla="*/ 581025 w 1840078"/>
              <a:gd name="connsiteY66" fmla="*/ 1543050 h 1666875"/>
              <a:gd name="connsiteX67" fmla="*/ 590550 w 1840078"/>
              <a:gd name="connsiteY67" fmla="*/ 1514475 h 1666875"/>
              <a:gd name="connsiteX68" fmla="*/ 647700 w 1840078"/>
              <a:gd name="connsiteY68" fmla="*/ 1428750 h 1666875"/>
              <a:gd name="connsiteX69" fmla="*/ 666750 w 1840078"/>
              <a:gd name="connsiteY69" fmla="*/ 1400175 h 1666875"/>
              <a:gd name="connsiteX70" fmla="*/ 685800 w 1840078"/>
              <a:gd name="connsiteY70" fmla="*/ 1314450 h 1666875"/>
              <a:gd name="connsiteX71" fmla="*/ 723900 w 1840078"/>
              <a:gd name="connsiteY71" fmla="*/ 1257300 h 1666875"/>
              <a:gd name="connsiteX72" fmla="*/ 762000 w 1840078"/>
              <a:gd name="connsiteY72" fmla="*/ 1200150 h 1666875"/>
              <a:gd name="connsiteX73" fmla="*/ 752475 w 1840078"/>
              <a:gd name="connsiteY73" fmla="*/ 1171575 h 1666875"/>
              <a:gd name="connsiteX74" fmla="*/ 790575 w 1840078"/>
              <a:gd name="connsiteY74" fmla="*/ 1123950 h 1666875"/>
              <a:gd name="connsiteX75" fmla="*/ 1136829 w 1840078"/>
              <a:gd name="connsiteY75"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90550 w 1840078"/>
              <a:gd name="connsiteY37" fmla="*/ 419100 h 1666875"/>
              <a:gd name="connsiteX38" fmla="*/ 533400 w 1840078"/>
              <a:gd name="connsiteY38" fmla="*/ 447675 h 1666875"/>
              <a:gd name="connsiteX39" fmla="*/ 504825 w 1840078"/>
              <a:gd name="connsiteY39" fmla="*/ 466725 h 1666875"/>
              <a:gd name="connsiteX40" fmla="*/ 342900 w 1840078"/>
              <a:gd name="connsiteY40" fmla="*/ 504825 h 1666875"/>
              <a:gd name="connsiteX41" fmla="*/ 200025 w 1840078"/>
              <a:gd name="connsiteY41" fmla="*/ 542925 h 1666875"/>
              <a:gd name="connsiteX42" fmla="*/ 57150 w 1840078"/>
              <a:gd name="connsiteY42" fmla="*/ 609600 h 1666875"/>
              <a:gd name="connsiteX43" fmla="*/ 28575 w 1840078"/>
              <a:gd name="connsiteY43" fmla="*/ 619125 h 1666875"/>
              <a:gd name="connsiteX44" fmla="*/ 0 w 1840078"/>
              <a:gd name="connsiteY44" fmla="*/ 628650 h 1666875"/>
              <a:gd name="connsiteX45" fmla="*/ 28575 w 1840078"/>
              <a:gd name="connsiteY45" fmla="*/ 714375 h 1666875"/>
              <a:gd name="connsiteX46" fmla="*/ 47625 w 1840078"/>
              <a:gd name="connsiteY46" fmla="*/ 771525 h 1666875"/>
              <a:gd name="connsiteX47" fmla="*/ 57150 w 1840078"/>
              <a:gd name="connsiteY47" fmla="*/ 971550 h 1666875"/>
              <a:gd name="connsiteX48" fmla="*/ 76200 w 1840078"/>
              <a:gd name="connsiteY48" fmla="*/ 1000125 h 1666875"/>
              <a:gd name="connsiteX49" fmla="*/ 95250 w 1840078"/>
              <a:gd name="connsiteY49" fmla="*/ 1057275 h 1666875"/>
              <a:gd name="connsiteX50" fmla="*/ 104775 w 1840078"/>
              <a:gd name="connsiteY50" fmla="*/ 1085850 h 1666875"/>
              <a:gd name="connsiteX51" fmla="*/ 114300 w 1840078"/>
              <a:gd name="connsiteY51" fmla="*/ 1114425 h 1666875"/>
              <a:gd name="connsiteX52" fmla="*/ 161925 w 1840078"/>
              <a:gd name="connsiteY52" fmla="*/ 1200150 h 1666875"/>
              <a:gd name="connsiteX53" fmla="*/ 142875 w 1840078"/>
              <a:gd name="connsiteY53" fmla="*/ 1343025 h 1666875"/>
              <a:gd name="connsiteX54" fmla="*/ 104775 w 1840078"/>
              <a:gd name="connsiteY54" fmla="*/ 1400175 h 1666875"/>
              <a:gd name="connsiteX55" fmla="*/ 66675 w 1840078"/>
              <a:gd name="connsiteY55" fmla="*/ 1447800 h 1666875"/>
              <a:gd name="connsiteX56" fmla="*/ 28575 w 1840078"/>
              <a:gd name="connsiteY56" fmla="*/ 1533525 h 1666875"/>
              <a:gd name="connsiteX57" fmla="*/ 19050 w 1840078"/>
              <a:gd name="connsiteY57" fmla="*/ 1619250 h 1666875"/>
              <a:gd name="connsiteX58" fmla="*/ 28575 w 1840078"/>
              <a:gd name="connsiteY58" fmla="*/ 1657350 h 1666875"/>
              <a:gd name="connsiteX59" fmla="*/ 123825 w 1840078"/>
              <a:gd name="connsiteY59" fmla="*/ 1666875 h 1666875"/>
              <a:gd name="connsiteX60" fmla="*/ 361950 w 1840078"/>
              <a:gd name="connsiteY60" fmla="*/ 1657350 h 1666875"/>
              <a:gd name="connsiteX61" fmla="*/ 419100 w 1840078"/>
              <a:gd name="connsiteY61" fmla="*/ 1628775 h 1666875"/>
              <a:gd name="connsiteX62" fmla="*/ 476250 w 1840078"/>
              <a:gd name="connsiteY62" fmla="*/ 1609725 h 1666875"/>
              <a:gd name="connsiteX63" fmla="*/ 533400 w 1840078"/>
              <a:gd name="connsiteY63" fmla="*/ 1581150 h 1666875"/>
              <a:gd name="connsiteX64" fmla="*/ 552450 w 1840078"/>
              <a:gd name="connsiteY64" fmla="*/ 1552575 h 1666875"/>
              <a:gd name="connsiteX65" fmla="*/ 581025 w 1840078"/>
              <a:gd name="connsiteY65" fmla="*/ 1543050 h 1666875"/>
              <a:gd name="connsiteX66" fmla="*/ 590550 w 1840078"/>
              <a:gd name="connsiteY66" fmla="*/ 1514475 h 1666875"/>
              <a:gd name="connsiteX67" fmla="*/ 647700 w 1840078"/>
              <a:gd name="connsiteY67" fmla="*/ 1428750 h 1666875"/>
              <a:gd name="connsiteX68" fmla="*/ 666750 w 1840078"/>
              <a:gd name="connsiteY68" fmla="*/ 1400175 h 1666875"/>
              <a:gd name="connsiteX69" fmla="*/ 685800 w 1840078"/>
              <a:gd name="connsiteY69" fmla="*/ 1314450 h 1666875"/>
              <a:gd name="connsiteX70" fmla="*/ 723900 w 1840078"/>
              <a:gd name="connsiteY70" fmla="*/ 1257300 h 1666875"/>
              <a:gd name="connsiteX71" fmla="*/ 762000 w 1840078"/>
              <a:gd name="connsiteY71" fmla="*/ 1200150 h 1666875"/>
              <a:gd name="connsiteX72" fmla="*/ 752475 w 1840078"/>
              <a:gd name="connsiteY72" fmla="*/ 1171575 h 1666875"/>
              <a:gd name="connsiteX73" fmla="*/ 790575 w 1840078"/>
              <a:gd name="connsiteY73" fmla="*/ 1123950 h 1666875"/>
              <a:gd name="connsiteX74" fmla="*/ 1136829 w 1840078"/>
              <a:gd name="connsiteY74"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90550 w 1840078"/>
              <a:gd name="connsiteY37" fmla="*/ 419100 h 1666875"/>
              <a:gd name="connsiteX38" fmla="*/ 504825 w 1840078"/>
              <a:gd name="connsiteY38" fmla="*/ 466725 h 1666875"/>
              <a:gd name="connsiteX39" fmla="*/ 342900 w 1840078"/>
              <a:gd name="connsiteY39" fmla="*/ 504825 h 1666875"/>
              <a:gd name="connsiteX40" fmla="*/ 200025 w 1840078"/>
              <a:gd name="connsiteY40" fmla="*/ 542925 h 1666875"/>
              <a:gd name="connsiteX41" fmla="*/ 57150 w 1840078"/>
              <a:gd name="connsiteY41" fmla="*/ 609600 h 1666875"/>
              <a:gd name="connsiteX42" fmla="*/ 28575 w 1840078"/>
              <a:gd name="connsiteY42" fmla="*/ 619125 h 1666875"/>
              <a:gd name="connsiteX43" fmla="*/ 0 w 1840078"/>
              <a:gd name="connsiteY43" fmla="*/ 628650 h 1666875"/>
              <a:gd name="connsiteX44" fmla="*/ 28575 w 1840078"/>
              <a:gd name="connsiteY44" fmla="*/ 714375 h 1666875"/>
              <a:gd name="connsiteX45" fmla="*/ 47625 w 1840078"/>
              <a:gd name="connsiteY45" fmla="*/ 771525 h 1666875"/>
              <a:gd name="connsiteX46" fmla="*/ 57150 w 1840078"/>
              <a:gd name="connsiteY46" fmla="*/ 971550 h 1666875"/>
              <a:gd name="connsiteX47" fmla="*/ 76200 w 1840078"/>
              <a:gd name="connsiteY47" fmla="*/ 1000125 h 1666875"/>
              <a:gd name="connsiteX48" fmla="*/ 95250 w 1840078"/>
              <a:gd name="connsiteY48" fmla="*/ 1057275 h 1666875"/>
              <a:gd name="connsiteX49" fmla="*/ 104775 w 1840078"/>
              <a:gd name="connsiteY49" fmla="*/ 1085850 h 1666875"/>
              <a:gd name="connsiteX50" fmla="*/ 114300 w 1840078"/>
              <a:gd name="connsiteY50" fmla="*/ 1114425 h 1666875"/>
              <a:gd name="connsiteX51" fmla="*/ 161925 w 1840078"/>
              <a:gd name="connsiteY51" fmla="*/ 1200150 h 1666875"/>
              <a:gd name="connsiteX52" fmla="*/ 142875 w 1840078"/>
              <a:gd name="connsiteY52" fmla="*/ 1343025 h 1666875"/>
              <a:gd name="connsiteX53" fmla="*/ 104775 w 1840078"/>
              <a:gd name="connsiteY53" fmla="*/ 1400175 h 1666875"/>
              <a:gd name="connsiteX54" fmla="*/ 66675 w 1840078"/>
              <a:gd name="connsiteY54" fmla="*/ 1447800 h 1666875"/>
              <a:gd name="connsiteX55" fmla="*/ 28575 w 1840078"/>
              <a:gd name="connsiteY55" fmla="*/ 1533525 h 1666875"/>
              <a:gd name="connsiteX56" fmla="*/ 19050 w 1840078"/>
              <a:gd name="connsiteY56" fmla="*/ 1619250 h 1666875"/>
              <a:gd name="connsiteX57" fmla="*/ 28575 w 1840078"/>
              <a:gd name="connsiteY57" fmla="*/ 1657350 h 1666875"/>
              <a:gd name="connsiteX58" fmla="*/ 123825 w 1840078"/>
              <a:gd name="connsiteY58" fmla="*/ 1666875 h 1666875"/>
              <a:gd name="connsiteX59" fmla="*/ 361950 w 1840078"/>
              <a:gd name="connsiteY59" fmla="*/ 1657350 h 1666875"/>
              <a:gd name="connsiteX60" fmla="*/ 419100 w 1840078"/>
              <a:gd name="connsiteY60" fmla="*/ 1628775 h 1666875"/>
              <a:gd name="connsiteX61" fmla="*/ 476250 w 1840078"/>
              <a:gd name="connsiteY61" fmla="*/ 1609725 h 1666875"/>
              <a:gd name="connsiteX62" fmla="*/ 533400 w 1840078"/>
              <a:gd name="connsiteY62" fmla="*/ 1581150 h 1666875"/>
              <a:gd name="connsiteX63" fmla="*/ 552450 w 1840078"/>
              <a:gd name="connsiteY63" fmla="*/ 1552575 h 1666875"/>
              <a:gd name="connsiteX64" fmla="*/ 581025 w 1840078"/>
              <a:gd name="connsiteY64" fmla="*/ 1543050 h 1666875"/>
              <a:gd name="connsiteX65" fmla="*/ 590550 w 1840078"/>
              <a:gd name="connsiteY65" fmla="*/ 1514475 h 1666875"/>
              <a:gd name="connsiteX66" fmla="*/ 647700 w 1840078"/>
              <a:gd name="connsiteY66" fmla="*/ 1428750 h 1666875"/>
              <a:gd name="connsiteX67" fmla="*/ 666750 w 1840078"/>
              <a:gd name="connsiteY67" fmla="*/ 1400175 h 1666875"/>
              <a:gd name="connsiteX68" fmla="*/ 685800 w 1840078"/>
              <a:gd name="connsiteY68" fmla="*/ 1314450 h 1666875"/>
              <a:gd name="connsiteX69" fmla="*/ 723900 w 1840078"/>
              <a:gd name="connsiteY69" fmla="*/ 1257300 h 1666875"/>
              <a:gd name="connsiteX70" fmla="*/ 762000 w 1840078"/>
              <a:gd name="connsiteY70" fmla="*/ 1200150 h 1666875"/>
              <a:gd name="connsiteX71" fmla="*/ 752475 w 1840078"/>
              <a:gd name="connsiteY71" fmla="*/ 1171575 h 1666875"/>
              <a:gd name="connsiteX72" fmla="*/ 790575 w 1840078"/>
              <a:gd name="connsiteY72" fmla="*/ 1123950 h 1666875"/>
              <a:gd name="connsiteX73" fmla="*/ 1136829 w 1840078"/>
              <a:gd name="connsiteY73"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76275 w 1840078"/>
              <a:gd name="connsiteY35" fmla="*/ 390525 h 1666875"/>
              <a:gd name="connsiteX36" fmla="*/ 619125 w 1840078"/>
              <a:gd name="connsiteY36" fmla="*/ 409575 h 1666875"/>
              <a:gd name="connsiteX37" fmla="*/ 504825 w 1840078"/>
              <a:gd name="connsiteY37" fmla="*/ 466725 h 1666875"/>
              <a:gd name="connsiteX38" fmla="*/ 342900 w 1840078"/>
              <a:gd name="connsiteY38" fmla="*/ 504825 h 1666875"/>
              <a:gd name="connsiteX39" fmla="*/ 200025 w 1840078"/>
              <a:gd name="connsiteY39" fmla="*/ 542925 h 1666875"/>
              <a:gd name="connsiteX40" fmla="*/ 57150 w 1840078"/>
              <a:gd name="connsiteY40" fmla="*/ 609600 h 1666875"/>
              <a:gd name="connsiteX41" fmla="*/ 28575 w 1840078"/>
              <a:gd name="connsiteY41" fmla="*/ 619125 h 1666875"/>
              <a:gd name="connsiteX42" fmla="*/ 0 w 1840078"/>
              <a:gd name="connsiteY42" fmla="*/ 628650 h 1666875"/>
              <a:gd name="connsiteX43" fmla="*/ 28575 w 1840078"/>
              <a:gd name="connsiteY43" fmla="*/ 714375 h 1666875"/>
              <a:gd name="connsiteX44" fmla="*/ 47625 w 1840078"/>
              <a:gd name="connsiteY44" fmla="*/ 771525 h 1666875"/>
              <a:gd name="connsiteX45" fmla="*/ 57150 w 1840078"/>
              <a:gd name="connsiteY45" fmla="*/ 971550 h 1666875"/>
              <a:gd name="connsiteX46" fmla="*/ 76200 w 1840078"/>
              <a:gd name="connsiteY46" fmla="*/ 1000125 h 1666875"/>
              <a:gd name="connsiteX47" fmla="*/ 95250 w 1840078"/>
              <a:gd name="connsiteY47" fmla="*/ 1057275 h 1666875"/>
              <a:gd name="connsiteX48" fmla="*/ 104775 w 1840078"/>
              <a:gd name="connsiteY48" fmla="*/ 1085850 h 1666875"/>
              <a:gd name="connsiteX49" fmla="*/ 114300 w 1840078"/>
              <a:gd name="connsiteY49" fmla="*/ 1114425 h 1666875"/>
              <a:gd name="connsiteX50" fmla="*/ 161925 w 1840078"/>
              <a:gd name="connsiteY50" fmla="*/ 1200150 h 1666875"/>
              <a:gd name="connsiteX51" fmla="*/ 142875 w 1840078"/>
              <a:gd name="connsiteY51" fmla="*/ 1343025 h 1666875"/>
              <a:gd name="connsiteX52" fmla="*/ 104775 w 1840078"/>
              <a:gd name="connsiteY52" fmla="*/ 1400175 h 1666875"/>
              <a:gd name="connsiteX53" fmla="*/ 66675 w 1840078"/>
              <a:gd name="connsiteY53" fmla="*/ 1447800 h 1666875"/>
              <a:gd name="connsiteX54" fmla="*/ 28575 w 1840078"/>
              <a:gd name="connsiteY54" fmla="*/ 1533525 h 1666875"/>
              <a:gd name="connsiteX55" fmla="*/ 19050 w 1840078"/>
              <a:gd name="connsiteY55" fmla="*/ 1619250 h 1666875"/>
              <a:gd name="connsiteX56" fmla="*/ 28575 w 1840078"/>
              <a:gd name="connsiteY56" fmla="*/ 1657350 h 1666875"/>
              <a:gd name="connsiteX57" fmla="*/ 123825 w 1840078"/>
              <a:gd name="connsiteY57" fmla="*/ 1666875 h 1666875"/>
              <a:gd name="connsiteX58" fmla="*/ 361950 w 1840078"/>
              <a:gd name="connsiteY58" fmla="*/ 1657350 h 1666875"/>
              <a:gd name="connsiteX59" fmla="*/ 419100 w 1840078"/>
              <a:gd name="connsiteY59" fmla="*/ 1628775 h 1666875"/>
              <a:gd name="connsiteX60" fmla="*/ 476250 w 1840078"/>
              <a:gd name="connsiteY60" fmla="*/ 1609725 h 1666875"/>
              <a:gd name="connsiteX61" fmla="*/ 533400 w 1840078"/>
              <a:gd name="connsiteY61" fmla="*/ 1581150 h 1666875"/>
              <a:gd name="connsiteX62" fmla="*/ 552450 w 1840078"/>
              <a:gd name="connsiteY62" fmla="*/ 1552575 h 1666875"/>
              <a:gd name="connsiteX63" fmla="*/ 581025 w 1840078"/>
              <a:gd name="connsiteY63" fmla="*/ 1543050 h 1666875"/>
              <a:gd name="connsiteX64" fmla="*/ 590550 w 1840078"/>
              <a:gd name="connsiteY64" fmla="*/ 1514475 h 1666875"/>
              <a:gd name="connsiteX65" fmla="*/ 647700 w 1840078"/>
              <a:gd name="connsiteY65" fmla="*/ 1428750 h 1666875"/>
              <a:gd name="connsiteX66" fmla="*/ 666750 w 1840078"/>
              <a:gd name="connsiteY66" fmla="*/ 1400175 h 1666875"/>
              <a:gd name="connsiteX67" fmla="*/ 685800 w 1840078"/>
              <a:gd name="connsiteY67" fmla="*/ 1314450 h 1666875"/>
              <a:gd name="connsiteX68" fmla="*/ 723900 w 1840078"/>
              <a:gd name="connsiteY68" fmla="*/ 1257300 h 1666875"/>
              <a:gd name="connsiteX69" fmla="*/ 762000 w 1840078"/>
              <a:gd name="connsiteY69" fmla="*/ 1200150 h 1666875"/>
              <a:gd name="connsiteX70" fmla="*/ 752475 w 1840078"/>
              <a:gd name="connsiteY70" fmla="*/ 1171575 h 1666875"/>
              <a:gd name="connsiteX71" fmla="*/ 790575 w 1840078"/>
              <a:gd name="connsiteY71" fmla="*/ 1123950 h 1666875"/>
              <a:gd name="connsiteX72" fmla="*/ 1136829 w 1840078"/>
              <a:gd name="connsiteY72"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52475 w 1840078"/>
              <a:gd name="connsiteY33" fmla="*/ 352425 h 1666875"/>
              <a:gd name="connsiteX34" fmla="*/ 733425 w 1840078"/>
              <a:gd name="connsiteY34" fmla="*/ 381000 h 1666875"/>
              <a:gd name="connsiteX35" fmla="*/ 619125 w 1840078"/>
              <a:gd name="connsiteY35" fmla="*/ 409575 h 1666875"/>
              <a:gd name="connsiteX36" fmla="*/ 504825 w 1840078"/>
              <a:gd name="connsiteY36" fmla="*/ 466725 h 1666875"/>
              <a:gd name="connsiteX37" fmla="*/ 342900 w 1840078"/>
              <a:gd name="connsiteY37" fmla="*/ 504825 h 1666875"/>
              <a:gd name="connsiteX38" fmla="*/ 200025 w 1840078"/>
              <a:gd name="connsiteY38" fmla="*/ 542925 h 1666875"/>
              <a:gd name="connsiteX39" fmla="*/ 57150 w 1840078"/>
              <a:gd name="connsiteY39" fmla="*/ 609600 h 1666875"/>
              <a:gd name="connsiteX40" fmla="*/ 28575 w 1840078"/>
              <a:gd name="connsiteY40" fmla="*/ 619125 h 1666875"/>
              <a:gd name="connsiteX41" fmla="*/ 0 w 1840078"/>
              <a:gd name="connsiteY41" fmla="*/ 628650 h 1666875"/>
              <a:gd name="connsiteX42" fmla="*/ 28575 w 1840078"/>
              <a:gd name="connsiteY42" fmla="*/ 714375 h 1666875"/>
              <a:gd name="connsiteX43" fmla="*/ 47625 w 1840078"/>
              <a:gd name="connsiteY43" fmla="*/ 771525 h 1666875"/>
              <a:gd name="connsiteX44" fmla="*/ 57150 w 1840078"/>
              <a:gd name="connsiteY44" fmla="*/ 971550 h 1666875"/>
              <a:gd name="connsiteX45" fmla="*/ 76200 w 1840078"/>
              <a:gd name="connsiteY45" fmla="*/ 1000125 h 1666875"/>
              <a:gd name="connsiteX46" fmla="*/ 95250 w 1840078"/>
              <a:gd name="connsiteY46" fmla="*/ 1057275 h 1666875"/>
              <a:gd name="connsiteX47" fmla="*/ 104775 w 1840078"/>
              <a:gd name="connsiteY47" fmla="*/ 1085850 h 1666875"/>
              <a:gd name="connsiteX48" fmla="*/ 114300 w 1840078"/>
              <a:gd name="connsiteY48" fmla="*/ 1114425 h 1666875"/>
              <a:gd name="connsiteX49" fmla="*/ 161925 w 1840078"/>
              <a:gd name="connsiteY49" fmla="*/ 1200150 h 1666875"/>
              <a:gd name="connsiteX50" fmla="*/ 142875 w 1840078"/>
              <a:gd name="connsiteY50" fmla="*/ 1343025 h 1666875"/>
              <a:gd name="connsiteX51" fmla="*/ 104775 w 1840078"/>
              <a:gd name="connsiteY51" fmla="*/ 1400175 h 1666875"/>
              <a:gd name="connsiteX52" fmla="*/ 66675 w 1840078"/>
              <a:gd name="connsiteY52" fmla="*/ 1447800 h 1666875"/>
              <a:gd name="connsiteX53" fmla="*/ 28575 w 1840078"/>
              <a:gd name="connsiteY53" fmla="*/ 1533525 h 1666875"/>
              <a:gd name="connsiteX54" fmla="*/ 19050 w 1840078"/>
              <a:gd name="connsiteY54" fmla="*/ 1619250 h 1666875"/>
              <a:gd name="connsiteX55" fmla="*/ 28575 w 1840078"/>
              <a:gd name="connsiteY55" fmla="*/ 1657350 h 1666875"/>
              <a:gd name="connsiteX56" fmla="*/ 123825 w 1840078"/>
              <a:gd name="connsiteY56" fmla="*/ 1666875 h 1666875"/>
              <a:gd name="connsiteX57" fmla="*/ 361950 w 1840078"/>
              <a:gd name="connsiteY57" fmla="*/ 1657350 h 1666875"/>
              <a:gd name="connsiteX58" fmla="*/ 419100 w 1840078"/>
              <a:gd name="connsiteY58" fmla="*/ 1628775 h 1666875"/>
              <a:gd name="connsiteX59" fmla="*/ 476250 w 1840078"/>
              <a:gd name="connsiteY59" fmla="*/ 1609725 h 1666875"/>
              <a:gd name="connsiteX60" fmla="*/ 533400 w 1840078"/>
              <a:gd name="connsiteY60" fmla="*/ 1581150 h 1666875"/>
              <a:gd name="connsiteX61" fmla="*/ 552450 w 1840078"/>
              <a:gd name="connsiteY61" fmla="*/ 1552575 h 1666875"/>
              <a:gd name="connsiteX62" fmla="*/ 581025 w 1840078"/>
              <a:gd name="connsiteY62" fmla="*/ 1543050 h 1666875"/>
              <a:gd name="connsiteX63" fmla="*/ 590550 w 1840078"/>
              <a:gd name="connsiteY63" fmla="*/ 1514475 h 1666875"/>
              <a:gd name="connsiteX64" fmla="*/ 647700 w 1840078"/>
              <a:gd name="connsiteY64" fmla="*/ 1428750 h 1666875"/>
              <a:gd name="connsiteX65" fmla="*/ 666750 w 1840078"/>
              <a:gd name="connsiteY65" fmla="*/ 1400175 h 1666875"/>
              <a:gd name="connsiteX66" fmla="*/ 685800 w 1840078"/>
              <a:gd name="connsiteY66" fmla="*/ 1314450 h 1666875"/>
              <a:gd name="connsiteX67" fmla="*/ 723900 w 1840078"/>
              <a:gd name="connsiteY67" fmla="*/ 1257300 h 1666875"/>
              <a:gd name="connsiteX68" fmla="*/ 762000 w 1840078"/>
              <a:gd name="connsiteY68" fmla="*/ 1200150 h 1666875"/>
              <a:gd name="connsiteX69" fmla="*/ 752475 w 1840078"/>
              <a:gd name="connsiteY69" fmla="*/ 1171575 h 1666875"/>
              <a:gd name="connsiteX70" fmla="*/ 790575 w 1840078"/>
              <a:gd name="connsiteY70" fmla="*/ 1123950 h 1666875"/>
              <a:gd name="connsiteX71" fmla="*/ 1136829 w 1840078"/>
              <a:gd name="connsiteY71"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733425 w 1840078"/>
              <a:gd name="connsiteY33" fmla="*/ 381000 h 1666875"/>
              <a:gd name="connsiteX34" fmla="*/ 619125 w 1840078"/>
              <a:gd name="connsiteY34" fmla="*/ 409575 h 1666875"/>
              <a:gd name="connsiteX35" fmla="*/ 504825 w 1840078"/>
              <a:gd name="connsiteY35" fmla="*/ 466725 h 1666875"/>
              <a:gd name="connsiteX36" fmla="*/ 342900 w 1840078"/>
              <a:gd name="connsiteY36" fmla="*/ 504825 h 1666875"/>
              <a:gd name="connsiteX37" fmla="*/ 200025 w 1840078"/>
              <a:gd name="connsiteY37" fmla="*/ 542925 h 1666875"/>
              <a:gd name="connsiteX38" fmla="*/ 57150 w 1840078"/>
              <a:gd name="connsiteY38" fmla="*/ 609600 h 1666875"/>
              <a:gd name="connsiteX39" fmla="*/ 28575 w 1840078"/>
              <a:gd name="connsiteY39" fmla="*/ 619125 h 1666875"/>
              <a:gd name="connsiteX40" fmla="*/ 0 w 1840078"/>
              <a:gd name="connsiteY40" fmla="*/ 628650 h 1666875"/>
              <a:gd name="connsiteX41" fmla="*/ 28575 w 1840078"/>
              <a:gd name="connsiteY41" fmla="*/ 714375 h 1666875"/>
              <a:gd name="connsiteX42" fmla="*/ 47625 w 1840078"/>
              <a:gd name="connsiteY42" fmla="*/ 771525 h 1666875"/>
              <a:gd name="connsiteX43" fmla="*/ 57150 w 1840078"/>
              <a:gd name="connsiteY43" fmla="*/ 971550 h 1666875"/>
              <a:gd name="connsiteX44" fmla="*/ 76200 w 1840078"/>
              <a:gd name="connsiteY44" fmla="*/ 1000125 h 1666875"/>
              <a:gd name="connsiteX45" fmla="*/ 95250 w 1840078"/>
              <a:gd name="connsiteY45" fmla="*/ 1057275 h 1666875"/>
              <a:gd name="connsiteX46" fmla="*/ 104775 w 1840078"/>
              <a:gd name="connsiteY46" fmla="*/ 1085850 h 1666875"/>
              <a:gd name="connsiteX47" fmla="*/ 114300 w 1840078"/>
              <a:gd name="connsiteY47" fmla="*/ 1114425 h 1666875"/>
              <a:gd name="connsiteX48" fmla="*/ 161925 w 1840078"/>
              <a:gd name="connsiteY48" fmla="*/ 1200150 h 1666875"/>
              <a:gd name="connsiteX49" fmla="*/ 142875 w 1840078"/>
              <a:gd name="connsiteY49" fmla="*/ 1343025 h 1666875"/>
              <a:gd name="connsiteX50" fmla="*/ 104775 w 1840078"/>
              <a:gd name="connsiteY50" fmla="*/ 1400175 h 1666875"/>
              <a:gd name="connsiteX51" fmla="*/ 66675 w 1840078"/>
              <a:gd name="connsiteY51" fmla="*/ 1447800 h 1666875"/>
              <a:gd name="connsiteX52" fmla="*/ 28575 w 1840078"/>
              <a:gd name="connsiteY52" fmla="*/ 1533525 h 1666875"/>
              <a:gd name="connsiteX53" fmla="*/ 19050 w 1840078"/>
              <a:gd name="connsiteY53" fmla="*/ 1619250 h 1666875"/>
              <a:gd name="connsiteX54" fmla="*/ 28575 w 1840078"/>
              <a:gd name="connsiteY54" fmla="*/ 1657350 h 1666875"/>
              <a:gd name="connsiteX55" fmla="*/ 123825 w 1840078"/>
              <a:gd name="connsiteY55" fmla="*/ 1666875 h 1666875"/>
              <a:gd name="connsiteX56" fmla="*/ 361950 w 1840078"/>
              <a:gd name="connsiteY56" fmla="*/ 1657350 h 1666875"/>
              <a:gd name="connsiteX57" fmla="*/ 419100 w 1840078"/>
              <a:gd name="connsiteY57" fmla="*/ 1628775 h 1666875"/>
              <a:gd name="connsiteX58" fmla="*/ 476250 w 1840078"/>
              <a:gd name="connsiteY58" fmla="*/ 1609725 h 1666875"/>
              <a:gd name="connsiteX59" fmla="*/ 533400 w 1840078"/>
              <a:gd name="connsiteY59" fmla="*/ 1581150 h 1666875"/>
              <a:gd name="connsiteX60" fmla="*/ 552450 w 1840078"/>
              <a:gd name="connsiteY60" fmla="*/ 1552575 h 1666875"/>
              <a:gd name="connsiteX61" fmla="*/ 581025 w 1840078"/>
              <a:gd name="connsiteY61" fmla="*/ 1543050 h 1666875"/>
              <a:gd name="connsiteX62" fmla="*/ 590550 w 1840078"/>
              <a:gd name="connsiteY62" fmla="*/ 1514475 h 1666875"/>
              <a:gd name="connsiteX63" fmla="*/ 647700 w 1840078"/>
              <a:gd name="connsiteY63" fmla="*/ 1428750 h 1666875"/>
              <a:gd name="connsiteX64" fmla="*/ 666750 w 1840078"/>
              <a:gd name="connsiteY64" fmla="*/ 1400175 h 1666875"/>
              <a:gd name="connsiteX65" fmla="*/ 685800 w 1840078"/>
              <a:gd name="connsiteY65" fmla="*/ 1314450 h 1666875"/>
              <a:gd name="connsiteX66" fmla="*/ 723900 w 1840078"/>
              <a:gd name="connsiteY66" fmla="*/ 1257300 h 1666875"/>
              <a:gd name="connsiteX67" fmla="*/ 762000 w 1840078"/>
              <a:gd name="connsiteY67" fmla="*/ 1200150 h 1666875"/>
              <a:gd name="connsiteX68" fmla="*/ 752475 w 1840078"/>
              <a:gd name="connsiteY68" fmla="*/ 1171575 h 1666875"/>
              <a:gd name="connsiteX69" fmla="*/ 790575 w 1840078"/>
              <a:gd name="connsiteY69" fmla="*/ 1123950 h 1666875"/>
              <a:gd name="connsiteX70" fmla="*/ 1136829 w 1840078"/>
              <a:gd name="connsiteY70"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762000 w 1840078"/>
              <a:gd name="connsiteY32" fmla="*/ 180975 h 1666875"/>
              <a:gd name="connsiteX33" fmla="*/ 913730 w 1840078"/>
              <a:gd name="connsiteY33" fmla="*/ 355242 h 1666875"/>
              <a:gd name="connsiteX34" fmla="*/ 619125 w 1840078"/>
              <a:gd name="connsiteY34" fmla="*/ 409575 h 1666875"/>
              <a:gd name="connsiteX35" fmla="*/ 504825 w 1840078"/>
              <a:gd name="connsiteY35" fmla="*/ 466725 h 1666875"/>
              <a:gd name="connsiteX36" fmla="*/ 342900 w 1840078"/>
              <a:gd name="connsiteY36" fmla="*/ 504825 h 1666875"/>
              <a:gd name="connsiteX37" fmla="*/ 200025 w 1840078"/>
              <a:gd name="connsiteY37" fmla="*/ 542925 h 1666875"/>
              <a:gd name="connsiteX38" fmla="*/ 57150 w 1840078"/>
              <a:gd name="connsiteY38" fmla="*/ 609600 h 1666875"/>
              <a:gd name="connsiteX39" fmla="*/ 28575 w 1840078"/>
              <a:gd name="connsiteY39" fmla="*/ 619125 h 1666875"/>
              <a:gd name="connsiteX40" fmla="*/ 0 w 1840078"/>
              <a:gd name="connsiteY40" fmla="*/ 628650 h 1666875"/>
              <a:gd name="connsiteX41" fmla="*/ 28575 w 1840078"/>
              <a:gd name="connsiteY41" fmla="*/ 714375 h 1666875"/>
              <a:gd name="connsiteX42" fmla="*/ 47625 w 1840078"/>
              <a:gd name="connsiteY42" fmla="*/ 771525 h 1666875"/>
              <a:gd name="connsiteX43" fmla="*/ 57150 w 1840078"/>
              <a:gd name="connsiteY43" fmla="*/ 971550 h 1666875"/>
              <a:gd name="connsiteX44" fmla="*/ 76200 w 1840078"/>
              <a:gd name="connsiteY44" fmla="*/ 1000125 h 1666875"/>
              <a:gd name="connsiteX45" fmla="*/ 95250 w 1840078"/>
              <a:gd name="connsiteY45" fmla="*/ 1057275 h 1666875"/>
              <a:gd name="connsiteX46" fmla="*/ 104775 w 1840078"/>
              <a:gd name="connsiteY46" fmla="*/ 1085850 h 1666875"/>
              <a:gd name="connsiteX47" fmla="*/ 114300 w 1840078"/>
              <a:gd name="connsiteY47" fmla="*/ 1114425 h 1666875"/>
              <a:gd name="connsiteX48" fmla="*/ 161925 w 1840078"/>
              <a:gd name="connsiteY48" fmla="*/ 1200150 h 1666875"/>
              <a:gd name="connsiteX49" fmla="*/ 142875 w 1840078"/>
              <a:gd name="connsiteY49" fmla="*/ 1343025 h 1666875"/>
              <a:gd name="connsiteX50" fmla="*/ 104775 w 1840078"/>
              <a:gd name="connsiteY50" fmla="*/ 1400175 h 1666875"/>
              <a:gd name="connsiteX51" fmla="*/ 66675 w 1840078"/>
              <a:gd name="connsiteY51" fmla="*/ 1447800 h 1666875"/>
              <a:gd name="connsiteX52" fmla="*/ 28575 w 1840078"/>
              <a:gd name="connsiteY52" fmla="*/ 1533525 h 1666875"/>
              <a:gd name="connsiteX53" fmla="*/ 19050 w 1840078"/>
              <a:gd name="connsiteY53" fmla="*/ 1619250 h 1666875"/>
              <a:gd name="connsiteX54" fmla="*/ 28575 w 1840078"/>
              <a:gd name="connsiteY54" fmla="*/ 1657350 h 1666875"/>
              <a:gd name="connsiteX55" fmla="*/ 123825 w 1840078"/>
              <a:gd name="connsiteY55" fmla="*/ 1666875 h 1666875"/>
              <a:gd name="connsiteX56" fmla="*/ 361950 w 1840078"/>
              <a:gd name="connsiteY56" fmla="*/ 1657350 h 1666875"/>
              <a:gd name="connsiteX57" fmla="*/ 419100 w 1840078"/>
              <a:gd name="connsiteY57" fmla="*/ 1628775 h 1666875"/>
              <a:gd name="connsiteX58" fmla="*/ 476250 w 1840078"/>
              <a:gd name="connsiteY58" fmla="*/ 1609725 h 1666875"/>
              <a:gd name="connsiteX59" fmla="*/ 533400 w 1840078"/>
              <a:gd name="connsiteY59" fmla="*/ 1581150 h 1666875"/>
              <a:gd name="connsiteX60" fmla="*/ 552450 w 1840078"/>
              <a:gd name="connsiteY60" fmla="*/ 1552575 h 1666875"/>
              <a:gd name="connsiteX61" fmla="*/ 581025 w 1840078"/>
              <a:gd name="connsiteY61" fmla="*/ 1543050 h 1666875"/>
              <a:gd name="connsiteX62" fmla="*/ 590550 w 1840078"/>
              <a:gd name="connsiteY62" fmla="*/ 1514475 h 1666875"/>
              <a:gd name="connsiteX63" fmla="*/ 647700 w 1840078"/>
              <a:gd name="connsiteY63" fmla="*/ 1428750 h 1666875"/>
              <a:gd name="connsiteX64" fmla="*/ 666750 w 1840078"/>
              <a:gd name="connsiteY64" fmla="*/ 1400175 h 1666875"/>
              <a:gd name="connsiteX65" fmla="*/ 685800 w 1840078"/>
              <a:gd name="connsiteY65" fmla="*/ 1314450 h 1666875"/>
              <a:gd name="connsiteX66" fmla="*/ 723900 w 1840078"/>
              <a:gd name="connsiteY66" fmla="*/ 1257300 h 1666875"/>
              <a:gd name="connsiteX67" fmla="*/ 762000 w 1840078"/>
              <a:gd name="connsiteY67" fmla="*/ 1200150 h 1666875"/>
              <a:gd name="connsiteX68" fmla="*/ 752475 w 1840078"/>
              <a:gd name="connsiteY68" fmla="*/ 1171575 h 1666875"/>
              <a:gd name="connsiteX69" fmla="*/ 790575 w 1840078"/>
              <a:gd name="connsiteY69" fmla="*/ 1123950 h 1666875"/>
              <a:gd name="connsiteX70" fmla="*/ 1136829 w 1840078"/>
              <a:gd name="connsiteY70"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781050 w 1840078"/>
              <a:gd name="connsiteY31" fmla="*/ 152400 h 1666875"/>
              <a:gd name="connsiteX32" fmla="*/ 913730 w 1840078"/>
              <a:gd name="connsiteY32" fmla="*/ 355242 h 1666875"/>
              <a:gd name="connsiteX33" fmla="*/ 619125 w 1840078"/>
              <a:gd name="connsiteY33" fmla="*/ 409575 h 1666875"/>
              <a:gd name="connsiteX34" fmla="*/ 504825 w 1840078"/>
              <a:gd name="connsiteY34" fmla="*/ 466725 h 1666875"/>
              <a:gd name="connsiteX35" fmla="*/ 342900 w 1840078"/>
              <a:gd name="connsiteY35" fmla="*/ 504825 h 1666875"/>
              <a:gd name="connsiteX36" fmla="*/ 200025 w 1840078"/>
              <a:gd name="connsiteY36" fmla="*/ 542925 h 1666875"/>
              <a:gd name="connsiteX37" fmla="*/ 57150 w 1840078"/>
              <a:gd name="connsiteY37" fmla="*/ 609600 h 1666875"/>
              <a:gd name="connsiteX38" fmla="*/ 28575 w 1840078"/>
              <a:gd name="connsiteY38" fmla="*/ 619125 h 1666875"/>
              <a:gd name="connsiteX39" fmla="*/ 0 w 1840078"/>
              <a:gd name="connsiteY39" fmla="*/ 628650 h 1666875"/>
              <a:gd name="connsiteX40" fmla="*/ 28575 w 1840078"/>
              <a:gd name="connsiteY40" fmla="*/ 714375 h 1666875"/>
              <a:gd name="connsiteX41" fmla="*/ 47625 w 1840078"/>
              <a:gd name="connsiteY41" fmla="*/ 771525 h 1666875"/>
              <a:gd name="connsiteX42" fmla="*/ 57150 w 1840078"/>
              <a:gd name="connsiteY42" fmla="*/ 971550 h 1666875"/>
              <a:gd name="connsiteX43" fmla="*/ 76200 w 1840078"/>
              <a:gd name="connsiteY43" fmla="*/ 1000125 h 1666875"/>
              <a:gd name="connsiteX44" fmla="*/ 95250 w 1840078"/>
              <a:gd name="connsiteY44" fmla="*/ 1057275 h 1666875"/>
              <a:gd name="connsiteX45" fmla="*/ 104775 w 1840078"/>
              <a:gd name="connsiteY45" fmla="*/ 1085850 h 1666875"/>
              <a:gd name="connsiteX46" fmla="*/ 114300 w 1840078"/>
              <a:gd name="connsiteY46" fmla="*/ 1114425 h 1666875"/>
              <a:gd name="connsiteX47" fmla="*/ 161925 w 1840078"/>
              <a:gd name="connsiteY47" fmla="*/ 1200150 h 1666875"/>
              <a:gd name="connsiteX48" fmla="*/ 142875 w 1840078"/>
              <a:gd name="connsiteY48" fmla="*/ 1343025 h 1666875"/>
              <a:gd name="connsiteX49" fmla="*/ 104775 w 1840078"/>
              <a:gd name="connsiteY49" fmla="*/ 1400175 h 1666875"/>
              <a:gd name="connsiteX50" fmla="*/ 66675 w 1840078"/>
              <a:gd name="connsiteY50" fmla="*/ 1447800 h 1666875"/>
              <a:gd name="connsiteX51" fmla="*/ 28575 w 1840078"/>
              <a:gd name="connsiteY51" fmla="*/ 1533525 h 1666875"/>
              <a:gd name="connsiteX52" fmla="*/ 19050 w 1840078"/>
              <a:gd name="connsiteY52" fmla="*/ 1619250 h 1666875"/>
              <a:gd name="connsiteX53" fmla="*/ 28575 w 1840078"/>
              <a:gd name="connsiteY53" fmla="*/ 1657350 h 1666875"/>
              <a:gd name="connsiteX54" fmla="*/ 123825 w 1840078"/>
              <a:gd name="connsiteY54" fmla="*/ 1666875 h 1666875"/>
              <a:gd name="connsiteX55" fmla="*/ 361950 w 1840078"/>
              <a:gd name="connsiteY55" fmla="*/ 1657350 h 1666875"/>
              <a:gd name="connsiteX56" fmla="*/ 419100 w 1840078"/>
              <a:gd name="connsiteY56" fmla="*/ 1628775 h 1666875"/>
              <a:gd name="connsiteX57" fmla="*/ 476250 w 1840078"/>
              <a:gd name="connsiteY57" fmla="*/ 1609725 h 1666875"/>
              <a:gd name="connsiteX58" fmla="*/ 533400 w 1840078"/>
              <a:gd name="connsiteY58" fmla="*/ 1581150 h 1666875"/>
              <a:gd name="connsiteX59" fmla="*/ 552450 w 1840078"/>
              <a:gd name="connsiteY59" fmla="*/ 1552575 h 1666875"/>
              <a:gd name="connsiteX60" fmla="*/ 581025 w 1840078"/>
              <a:gd name="connsiteY60" fmla="*/ 1543050 h 1666875"/>
              <a:gd name="connsiteX61" fmla="*/ 590550 w 1840078"/>
              <a:gd name="connsiteY61" fmla="*/ 1514475 h 1666875"/>
              <a:gd name="connsiteX62" fmla="*/ 647700 w 1840078"/>
              <a:gd name="connsiteY62" fmla="*/ 1428750 h 1666875"/>
              <a:gd name="connsiteX63" fmla="*/ 666750 w 1840078"/>
              <a:gd name="connsiteY63" fmla="*/ 1400175 h 1666875"/>
              <a:gd name="connsiteX64" fmla="*/ 685800 w 1840078"/>
              <a:gd name="connsiteY64" fmla="*/ 1314450 h 1666875"/>
              <a:gd name="connsiteX65" fmla="*/ 723900 w 1840078"/>
              <a:gd name="connsiteY65" fmla="*/ 1257300 h 1666875"/>
              <a:gd name="connsiteX66" fmla="*/ 762000 w 1840078"/>
              <a:gd name="connsiteY66" fmla="*/ 1200150 h 1666875"/>
              <a:gd name="connsiteX67" fmla="*/ 752475 w 1840078"/>
              <a:gd name="connsiteY67" fmla="*/ 1171575 h 1666875"/>
              <a:gd name="connsiteX68" fmla="*/ 790575 w 1840078"/>
              <a:gd name="connsiteY68" fmla="*/ 1123950 h 1666875"/>
              <a:gd name="connsiteX69" fmla="*/ 1136829 w 1840078"/>
              <a:gd name="connsiteY69"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809625 w 1840078"/>
              <a:gd name="connsiteY30" fmla="*/ 142875 h 1666875"/>
              <a:gd name="connsiteX31" fmla="*/ 913730 w 1840078"/>
              <a:gd name="connsiteY31" fmla="*/ 355242 h 1666875"/>
              <a:gd name="connsiteX32" fmla="*/ 619125 w 1840078"/>
              <a:gd name="connsiteY32" fmla="*/ 409575 h 1666875"/>
              <a:gd name="connsiteX33" fmla="*/ 504825 w 1840078"/>
              <a:gd name="connsiteY33" fmla="*/ 466725 h 1666875"/>
              <a:gd name="connsiteX34" fmla="*/ 342900 w 1840078"/>
              <a:gd name="connsiteY34" fmla="*/ 504825 h 1666875"/>
              <a:gd name="connsiteX35" fmla="*/ 200025 w 1840078"/>
              <a:gd name="connsiteY35" fmla="*/ 542925 h 1666875"/>
              <a:gd name="connsiteX36" fmla="*/ 57150 w 1840078"/>
              <a:gd name="connsiteY36" fmla="*/ 609600 h 1666875"/>
              <a:gd name="connsiteX37" fmla="*/ 28575 w 1840078"/>
              <a:gd name="connsiteY37" fmla="*/ 619125 h 1666875"/>
              <a:gd name="connsiteX38" fmla="*/ 0 w 1840078"/>
              <a:gd name="connsiteY38" fmla="*/ 628650 h 1666875"/>
              <a:gd name="connsiteX39" fmla="*/ 28575 w 1840078"/>
              <a:gd name="connsiteY39" fmla="*/ 714375 h 1666875"/>
              <a:gd name="connsiteX40" fmla="*/ 47625 w 1840078"/>
              <a:gd name="connsiteY40" fmla="*/ 771525 h 1666875"/>
              <a:gd name="connsiteX41" fmla="*/ 57150 w 1840078"/>
              <a:gd name="connsiteY41" fmla="*/ 971550 h 1666875"/>
              <a:gd name="connsiteX42" fmla="*/ 76200 w 1840078"/>
              <a:gd name="connsiteY42" fmla="*/ 1000125 h 1666875"/>
              <a:gd name="connsiteX43" fmla="*/ 95250 w 1840078"/>
              <a:gd name="connsiteY43" fmla="*/ 1057275 h 1666875"/>
              <a:gd name="connsiteX44" fmla="*/ 104775 w 1840078"/>
              <a:gd name="connsiteY44" fmla="*/ 1085850 h 1666875"/>
              <a:gd name="connsiteX45" fmla="*/ 114300 w 1840078"/>
              <a:gd name="connsiteY45" fmla="*/ 1114425 h 1666875"/>
              <a:gd name="connsiteX46" fmla="*/ 161925 w 1840078"/>
              <a:gd name="connsiteY46" fmla="*/ 1200150 h 1666875"/>
              <a:gd name="connsiteX47" fmla="*/ 142875 w 1840078"/>
              <a:gd name="connsiteY47" fmla="*/ 1343025 h 1666875"/>
              <a:gd name="connsiteX48" fmla="*/ 104775 w 1840078"/>
              <a:gd name="connsiteY48" fmla="*/ 1400175 h 1666875"/>
              <a:gd name="connsiteX49" fmla="*/ 66675 w 1840078"/>
              <a:gd name="connsiteY49" fmla="*/ 1447800 h 1666875"/>
              <a:gd name="connsiteX50" fmla="*/ 28575 w 1840078"/>
              <a:gd name="connsiteY50" fmla="*/ 1533525 h 1666875"/>
              <a:gd name="connsiteX51" fmla="*/ 19050 w 1840078"/>
              <a:gd name="connsiteY51" fmla="*/ 1619250 h 1666875"/>
              <a:gd name="connsiteX52" fmla="*/ 28575 w 1840078"/>
              <a:gd name="connsiteY52" fmla="*/ 1657350 h 1666875"/>
              <a:gd name="connsiteX53" fmla="*/ 123825 w 1840078"/>
              <a:gd name="connsiteY53" fmla="*/ 1666875 h 1666875"/>
              <a:gd name="connsiteX54" fmla="*/ 361950 w 1840078"/>
              <a:gd name="connsiteY54" fmla="*/ 1657350 h 1666875"/>
              <a:gd name="connsiteX55" fmla="*/ 419100 w 1840078"/>
              <a:gd name="connsiteY55" fmla="*/ 1628775 h 1666875"/>
              <a:gd name="connsiteX56" fmla="*/ 476250 w 1840078"/>
              <a:gd name="connsiteY56" fmla="*/ 1609725 h 1666875"/>
              <a:gd name="connsiteX57" fmla="*/ 533400 w 1840078"/>
              <a:gd name="connsiteY57" fmla="*/ 1581150 h 1666875"/>
              <a:gd name="connsiteX58" fmla="*/ 552450 w 1840078"/>
              <a:gd name="connsiteY58" fmla="*/ 1552575 h 1666875"/>
              <a:gd name="connsiteX59" fmla="*/ 581025 w 1840078"/>
              <a:gd name="connsiteY59" fmla="*/ 1543050 h 1666875"/>
              <a:gd name="connsiteX60" fmla="*/ 590550 w 1840078"/>
              <a:gd name="connsiteY60" fmla="*/ 1514475 h 1666875"/>
              <a:gd name="connsiteX61" fmla="*/ 647700 w 1840078"/>
              <a:gd name="connsiteY61" fmla="*/ 1428750 h 1666875"/>
              <a:gd name="connsiteX62" fmla="*/ 666750 w 1840078"/>
              <a:gd name="connsiteY62" fmla="*/ 1400175 h 1666875"/>
              <a:gd name="connsiteX63" fmla="*/ 685800 w 1840078"/>
              <a:gd name="connsiteY63" fmla="*/ 1314450 h 1666875"/>
              <a:gd name="connsiteX64" fmla="*/ 723900 w 1840078"/>
              <a:gd name="connsiteY64" fmla="*/ 1257300 h 1666875"/>
              <a:gd name="connsiteX65" fmla="*/ 762000 w 1840078"/>
              <a:gd name="connsiteY65" fmla="*/ 1200150 h 1666875"/>
              <a:gd name="connsiteX66" fmla="*/ 752475 w 1840078"/>
              <a:gd name="connsiteY66" fmla="*/ 1171575 h 1666875"/>
              <a:gd name="connsiteX67" fmla="*/ 790575 w 1840078"/>
              <a:gd name="connsiteY67" fmla="*/ 1123950 h 1666875"/>
              <a:gd name="connsiteX68" fmla="*/ 1136829 w 1840078"/>
              <a:gd name="connsiteY68"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913730 w 1840078"/>
              <a:gd name="connsiteY30" fmla="*/ 355242 h 1666875"/>
              <a:gd name="connsiteX31" fmla="*/ 619125 w 1840078"/>
              <a:gd name="connsiteY31" fmla="*/ 409575 h 1666875"/>
              <a:gd name="connsiteX32" fmla="*/ 504825 w 1840078"/>
              <a:gd name="connsiteY32" fmla="*/ 466725 h 1666875"/>
              <a:gd name="connsiteX33" fmla="*/ 342900 w 1840078"/>
              <a:gd name="connsiteY33" fmla="*/ 504825 h 1666875"/>
              <a:gd name="connsiteX34" fmla="*/ 200025 w 1840078"/>
              <a:gd name="connsiteY34" fmla="*/ 542925 h 1666875"/>
              <a:gd name="connsiteX35" fmla="*/ 57150 w 1840078"/>
              <a:gd name="connsiteY35" fmla="*/ 609600 h 1666875"/>
              <a:gd name="connsiteX36" fmla="*/ 28575 w 1840078"/>
              <a:gd name="connsiteY36" fmla="*/ 619125 h 1666875"/>
              <a:gd name="connsiteX37" fmla="*/ 0 w 1840078"/>
              <a:gd name="connsiteY37" fmla="*/ 628650 h 1666875"/>
              <a:gd name="connsiteX38" fmla="*/ 28575 w 1840078"/>
              <a:gd name="connsiteY38" fmla="*/ 714375 h 1666875"/>
              <a:gd name="connsiteX39" fmla="*/ 47625 w 1840078"/>
              <a:gd name="connsiteY39" fmla="*/ 771525 h 1666875"/>
              <a:gd name="connsiteX40" fmla="*/ 57150 w 1840078"/>
              <a:gd name="connsiteY40" fmla="*/ 971550 h 1666875"/>
              <a:gd name="connsiteX41" fmla="*/ 76200 w 1840078"/>
              <a:gd name="connsiteY41" fmla="*/ 1000125 h 1666875"/>
              <a:gd name="connsiteX42" fmla="*/ 95250 w 1840078"/>
              <a:gd name="connsiteY42" fmla="*/ 1057275 h 1666875"/>
              <a:gd name="connsiteX43" fmla="*/ 104775 w 1840078"/>
              <a:gd name="connsiteY43" fmla="*/ 1085850 h 1666875"/>
              <a:gd name="connsiteX44" fmla="*/ 114300 w 1840078"/>
              <a:gd name="connsiteY44" fmla="*/ 1114425 h 1666875"/>
              <a:gd name="connsiteX45" fmla="*/ 161925 w 1840078"/>
              <a:gd name="connsiteY45" fmla="*/ 1200150 h 1666875"/>
              <a:gd name="connsiteX46" fmla="*/ 142875 w 1840078"/>
              <a:gd name="connsiteY46" fmla="*/ 1343025 h 1666875"/>
              <a:gd name="connsiteX47" fmla="*/ 104775 w 1840078"/>
              <a:gd name="connsiteY47" fmla="*/ 1400175 h 1666875"/>
              <a:gd name="connsiteX48" fmla="*/ 66675 w 1840078"/>
              <a:gd name="connsiteY48" fmla="*/ 1447800 h 1666875"/>
              <a:gd name="connsiteX49" fmla="*/ 28575 w 1840078"/>
              <a:gd name="connsiteY49" fmla="*/ 1533525 h 1666875"/>
              <a:gd name="connsiteX50" fmla="*/ 19050 w 1840078"/>
              <a:gd name="connsiteY50" fmla="*/ 1619250 h 1666875"/>
              <a:gd name="connsiteX51" fmla="*/ 28575 w 1840078"/>
              <a:gd name="connsiteY51" fmla="*/ 1657350 h 1666875"/>
              <a:gd name="connsiteX52" fmla="*/ 123825 w 1840078"/>
              <a:gd name="connsiteY52" fmla="*/ 1666875 h 1666875"/>
              <a:gd name="connsiteX53" fmla="*/ 361950 w 1840078"/>
              <a:gd name="connsiteY53" fmla="*/ 1657350 h 1666875"/>
              <a:gd name="connsiteX54" fmla="*/ 419100 w 1840078"/>
              <a:gd name="connsiteY54" fmla="*/ 1628775 h 1666875"/>
              <a:gd name="connsiteX55" fmla="*/ 476250 w 1840078"/>
              <a:gd name="connsiteY55" fmla="*/ 1609725 h 1666875"/>
              <a:gd name="connsiteX56" fmla="*/ 533400 w 1840078"/>
              <a:gd name="connsiteY56" fmla="*/ 1581150 h 1666875"/>
              <a:gd name="connsiteX57" fmla="*/ 552450 w 1840078"/>
              <a:gd name="connsiteY57" fmla="*/ 1552575 h 1666875"/>
              <a:gd name="connsiteX58" fmla="*/ 581025 w 1840078"/>
              <a:gd name="connsiteY58" fmla="*/ 1543050 h 1666875"/>
              <a:gd name="connsiteX59" fmla="*/ 590550 w 1840078"/>
              <a:gd name="connsiteY59" fmla="*/ 1514475 h 1666875"/>
              <a:gd name="connsiteX60" fmla="*/ 647700 w 1840078"/>
              <a:gd name="connsiteY60" fmla="*/ 1428750 h 1666875"/>
              <a:gd name="connsiteX61" fmla="*/ 666750 w 1840078"/>
              <a:gd name="connsiteY61" fmla="*/ 1400175 h 1666875"/>
              <a:gd name="connsiteX62" fmla="*/ 685800 w 1840078"/>
              <a:gd name="connsiteY62" fmla="*/ 1314450 h 1666875"/>
              <a:gd name="connsiteX63" fmla="*/ 723900 w 1840078"/>
              <a:gd name="connsiteY63" fmla="*/ 1257300 h 1666875"/>
              <a:gd name="connsiteX64" fmla="*/ 762000 w 1840078"/>
              <a:gd name="connsiteY64" fmla="*/ 1200150 h 1666875"/>
              <a:gd name="connsiteX65" fmla="*/ 752475 w 1840078"/>
              <a:gd name="connsiteY65" fmla="*/ 1171575 h 1666875"/>
              <a:gd name="connsiteX66" fmla="*/ 790575 w 1840078"/>
              <a:gd name="connsiteY66" fmla="*/ 1123950 h 1666875"/>
              <a:gd name="connsiteX67" fmla="*/ 1136829 w 1840078"/>
              <a:gd name="connsiteY67"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913730 w 1840078"/>
              <a:gd name="connsiteY30" fmla="*/ 355242 h 1666875"/>
              <a:gd name="connsiteX31" fmla="*/ 722156 w 1840078"/>
              <a:gd name="connsiteY31" fmla="*/ 512606 h 1666875"/>
              <a:gd name="connsiteX32" fmla="*/ 504825 w 1840078"/>
              <a:gd name="connsiteY32" fmla="*/ 466725 h 1666875"/>
              <a:gd name="connsiteX33" fmla="*/ 342900 w 1840078"/>
              <a:gd name="connsiteY33" fmla="*/ 504825 h 1666875"/>
              <a:gd name="connsiteX34" fmla="*/ 200025 w 1840078"/>
              <a:gd name="connsiteY34" fmla="*/ 542925 h 1666875"/>
              <a:gd name="connsiteX35" fmla="*/ 57150 w 1840078"/>
              <a:gd name="connsiteY35" fmla="*/ 609600 h 1666875"/>
              <a:gd name="connsiteX36" fmla="*/ 28575 w 1840078"/>
              <a:gd name="connsiteY36" fmla="*/ 619125 h 1666875"/>
              <a:gd name="connsiteX37" fmla="*/ 0 w 1840078"/>
              <a:gd name="connsiteY37" fmla="*/ 628650 h 1666875"/>
              <a:gd name="connsiteX38" fmla="*/ 28575 w 1840078"/>
              <a:gd name="connsiteY38" fmla="*/ 714375 h 1666875"/>
              <a:gd name="connsiteX39" fmla="*/ 47625 w 1840078"/>
              <a:gd name="connsiteY39" fmla="*/ 771525 h 1666875"/>
              <a:gd name="connsiteX40" fmla="*/ 57150 w 1840078"/>
              <a:gd name="connsiteY40" fmla="*/ 971550 h 1666875"/>
              <a:gd name="connsiteX41" fmla="*/ 76200 w 1840078"/>
              <a:gd name="connsiteY41" fmla="*/ 1000125 h 1666875"/>
              <a:gd name="connsiteX42" fmla="*/ 95250 w 1840078"/>
              <a:gd name="connsiteY42" fmla="*/ 1057275 h 1666875"/>
              <a:gd name="connsiteX43" fmla="*/ 104775 w 1840078"/>
              <a:gd name="connsiteY43" fmla="*/ 1085850 h 1666875"/>
              <a:gd name="connsiteX44" fmla="*/ 114300 w 1840078"/>
              <a:gd name="connsiteY44" fmla="*/ 1114425 h 1666875"/>
              <a:gd name="connsiteX45" fmla="*/ 161925 w 1840078"/>
              <a:gd name="connsiteY45" fmla="*/ 1200150 h 1666875"/>
              <a:gd name="connsiteX46" fmla="*/ 142875 w 1840078"/>
              <a:gd name="connsiteY46" fmla="*/ 1343025 h 1666875"/>
              <a:gd name="connsiteX47" fmla="*/ 104775 w 1840078"/>
              <a:gd name="connsiteY47" fmla="*/ 1400175 h 1666875"/>
              <a:gd name="connsiteX48" fmla="*/ 66675 w 1840078"/>
              <a:gd name="connsiteY48" fmla="*/ 1447800 h 1666875"/>
              <a:gd name="connsiteX49" fmla="*/ 28575 w 1840078"/>
              <a:gd name="connsiteY49" fmla="*/ 1533525 h 1666875"/>
              <a:gd name="connsiteX50" fmla="*/ 19050 w 1840078"/>
              <a:gd name="connsiteY50" fmla="*/ 1619250 h 1666875"/>
              <a:gd name="connsiteX51" fmla="*/ 28575 w 1840078"/>
              <a:gd name="connsiteY51" fmla="*/ 1657350 h 1666875"/>
              <a:gd name="connsiteX52" fmla="*/ 123825 w 1840078"/>
              <a:gd name="connsiteY52" fmla="*/ 1666875 h 1666875"/>
              <a:gd name="connsiteX53" fmla="*/ 361950 w 1840078"/>
              <a:gd name="connsiteY53" fmla="*/ 1657350 h 1666875"/>
              <a:gd name="connsiteX54" fmla="*/ 419100 w 1840078"/>
              <a:gd name="connsiteY54" fmla="*/ 1628775 h 1666875"/>
              <a:gd name="connsiteX55" fmla="*/ 476250 w 1840078"/>
              <a:gd name="connsiteY55" fmla="*/ 1609725 h 1666875"/>
              <a:gd name="connsiteX56" fmla="*/ 533400 w 1840078"/>
              <a:gd name="connsiteY56" fmla="*/ 1581150 h 1666875"/>
              <a:gd name="connsiteX57" fmla="*/ 552450 w 1840078"/>
              <a:gd name="connsiteY57" fmla="*/ 1552575 h 1666875"/>
              <a:gd name="connsiteX58" fmla="*/ 581025 w 1840078"/>
              <a:gd name="connsiteY58" fmla="*/ 1543050 h 1666875"/>
              <a:gd name="connsiteX59" fmla="*/ 590550 w 1840078"/>
              <a:gd name="connsiteY59" fmla="*/ 1514475 h 1666875"/>
              <a:gd name="connsiteX60" fmla="*/ 647700 w 1840078"/>
              <a:gd name="connsiteY60" fmla="*/ 1428750 h 1666875"/>
              <a:gd name="connsiteX61" fmla="*/ 666750 w 1840078"/>
              <a:gd name="connsiteY61" fmla="*/ 1400175 h 1666875"/>
              <a:gd name="connsiteX62" fmla="*/ 685800 w 1840078"/>
              <a:gd name="connsiteY62" fmla="*/ 1314450 h 1666875"/>
              <a:gd name="connsiteX63" fmla="*/ 723900 w 1840078"/>
              <a:gd name="connsiteY63" fmla="*/ 1257300 h 1666875"/>
              <a:gd name="connsiteX64" fmla="*/ 762000 w 1840078"/>
              <a:gd name="connsiteY64" fmla="*/ 1200150 h 1666875"/>
              <a:gd name="connsiteX65" fmla="*/ 752475 w 1840078"/>
              <a:gd name="connsiteY65" fmla="*/ 1171575 h 1666875"/>
              <a:gd name="connsiteX66" fmla="*/ 790575 w 1840078"/>
              <a:gd name="connsiteY66" fmla="*/ 1123950 h 1666875"/>
              <a:gd name="connsiteX67" fmla="*/ 1136829 w 1840078"/>
              <a:gd name="connsiteY67"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913730 w 1840078"/>
              <a:gd name="connsiteY30" fmla="*/ 355242 h 1666875"/>
              <a:gd name="connsiteX31" fmla="*/ 722156 w 1840078"/>
              <a:gd name="connsiteY31" fmla="*/ 512606 h 1666875"/>
              <a:gd name="connsiteX32" fmla="*/ 342900 w 1840078"/>
              <a:gd name="connsiteY32" fmla="*/ 504825 h 1666875"/>
              <a:gd name="connsiteX33" fmla="*/ 200025 w 1840078"/>
              <a:gd name="connsiteY33" fmla="*/ 542925 h 1666875"/>
              <a:gd name="connsiteX34" fmla="*/ 57150 w 1840078"/>
              <a:gd name="connsiteY34" fmla="*/ 609600 h 1666875"/>
              <a:gd name="connsiteX35" fmla="*/ 28575 w 1840078"/>
              <a:gd name="connsiteY35" fmla="*/ 619125 h 1666875"/>
              <a:gd name="connsiteX36" fmla="*/ 0 w 1840078"/>
              <a:gd name="connsiteY36" fmla="*/ 628650 h 1666875"/>
              <a:gd name="connsiteX37" fmla="*/ 28575 w 1840078"/>
              <a:gd name="connsiteY37" fmla="*/ 714375 h 1666875"/>
              <a:gd name="connsiteX38" fmla="*/ 47625 w 1840078"/>
              <a:gd name="connsiteY38" fmla="*/ 771525 h 1666875"/>
              <a:gd name="connsiteX39" fmla="*/ 57150 w 1840078"/>
              <a:gd name="connsiteY39" fmla="*/ 971550 h 1666875"/>
              <a:gd name="connsiteX40" fmla="*/ 76200 w 1840078"/>
              <a:gd name="connsiteY40" fmla="*/ 1000125 h 1666875"/>
              <a:gd name="connsiteX41" fmla="*/ 95250 w 1840078"/>
              <a:gd name="connsiteY41" fmla="*/ 1057275 h 1666875"/>
              <a:gd name="connsiteX42" fmla="*/ 104775 w 1840078"/>
              <a:gd name="connsiteY42" fmla="*/ 1085850 h 1666875"/>
              <a:gd name="connsiteX43" fmla="*/ 114300 w 1840078"/>
              <a:gd name="connsiteY43" fmla="*/ 1114425 h 1666875"/>
              <a:gd name="connsiteX44" fmla="*/ 161925 w 1840078"/>
              <a:gd name="connsiteY44" fmla="*/ 1200150 h 1666875"/>
              <a:gd name="connsiteX45" fmla="*/ 142875 w 1840078"/>
              <a:gd name="connsiteY45" fmla="*/ 1343025 h 1666875"/>
              <a:gd name="connsiteX46" fmla="*/ 104775 w 1840078"/>
              <a:gd name="connsiteY46" fmla="*/ 1400175 h 1666875"/>
              <a:gd name="connsiteX47" fmla="*/ 66675 w 1840078"/>
              <a:gd name="connsiteY47" fmla="*/ 1447800 h 1666875"/>
              <a:gd name="connsiteX48" fmla="*/ 28575 w 1840078"/>
              <a:gd name="connsiteY48" fmla="*/ 1533525 h 1666875"/>
              <a:gd name="connsiteX49" fmla="*/ 19050 w 1840078"/>
              <a:gd name="connsiteY49" fmla="*/ 1619250 h 1666875"/>
              <a:gd name="connsiteX50" fmla="*/ 28575 w 1840078"/>
              <a:gd name="connsiteY50" fmla="*/ 1657350 h 1666875"/>
              <a:gd name="connsiteX51" fmla="*/ 123825 w 1840078"/>
              <a:gd name="connsiteY51" fmla="*/ 1666875 h 1666875"/>
              <a:gd name="connsiteX52" fmla="*/ 361950 w 1840078"/>
              <a:gd name="connsiteY52" fmla="*/ 1657350 h 1666875"/>
              <a:gd name="connsiteX53" fmla="*/ 419100 w 1840078"/>
              <a:gd name="connsiteY53" fmla="*/ 1628775 h 1666875"/>
              <a:gd name="connsiteX54" fmla="*/ 476250 w 1840078"/>
              <a:gd name="connsiteY54" fmla="*/ 1609725 h 1666875"/>
              <a:gd name="connsiteX55" fmla="*/ 533400 w 1840078"/>
              <a:gd name="connsiteY55" fmla="*/ 1581150 h 1666875"/>
              <a:gd name="connsiteX56" fmla="*/ 552450 w 1840078"/>
              <a:gd name="connsiteY56" fmla="*/ 1552575 h 1666875"/>
              <a:gd name="connsiteX57" fmla="*/ 581025 w 1840078"/>
              <a:gd name="connsiteY57" fmla="*/ 1543050 h 1666875"/>
              <a:gd name="connsiteX58" fmla="*/ 590550 w 1840078"/>
              <a:gd name="connsiteY58" fmla="*/ 1514475 h 1666875"/>
              <a:gd name="connsiteX59" fmla="*/ 647700 w 1840078"/>
              <a:gd name="connsiteY59" fmla="*/ 1428750 h 1666875"/>
              <a:gd name="connsiteX60" fmla="*/ 666750 w 1840078"/>
              <a:gd name="connsiteY60" fmla="*/ 1400175 h 1666875"/>
              <a:gd name="connsiteX61" fmla="*/ 685800 w 1840078"/>
              <a:gd name="connsiteY61" fmla="*/ 1314450 h 1666875"/>
              <a:gd name="connsiteX62" fmla="*/ 723900 w 1840078"/>
              <a:gd name="connsiteY62" fmla="*/ 1257300 h 1666875"/>
              <a:gd name="connsiteX63" fmla="*/ 762000 w 1840078"/>
              <a:gd name="connsiteY63" fmla="*/ 1200150 h 1666875"/>
              <a:gd name="connsiteX64" fmla="*/ 752475 w 1840078"/>
              <a:gd name="connsiteY64" fmla="*/ 1171575 h 1666875"/>
              <a:gd name="connsiteX65" fmla="*/ 790575 w 1840078"/>
              <a:gd name="connsiteY65" fmla="*/ 1123950 h 1666875"/>
              <a:gd name="connsiteX66" fmla="*/ 1136829 w 1840078"/>
              <a:gd name="connsiteY66" fmla="*/ 1096448 h 1666875"/>
              <a:gd name="connsiteX0" fmla="*/ 1136829 w 1840078"/>
              <a:gd name="connsiteY0" fmla="*/ 1096448 h 1666875"/>
              <a:gd name="connsiteX1" fmla="*/ 1298218 w 1840078"/>
              <a:gd name="connsiteY1" fmla="*/ 1048287 h 1666875"/>
              <a:gd name="connsiteX2" fmla="*/ 1419225 w 1840078"/>
              <a:gd name="connsiteY2" fmla="*/ 933450 h 1666875"/>
              <a:gd name="connsiteX3" fmla="*/ 1485900 w 1840078"/>
              <a:gd name="connsiteY3" fmla="*/ 857250 h 1666875"/>
              <a:gd name="connsiteX4" fmla="*/ 1533525 w 1840078"/>
              <a:gd name="connsiteY4" fmla="*/ 790575 h 1666875"/>
              <a:gd name="connsiteX5" fmla="*/ 1609725 w 1840078"/>
              <a:gd name="connsiteY5" fmla="*/ 704850 h 1666875"/>
              <a:gd name="connsiteX6" fmla="*/ 1647825 w 1840078"/>
              <a:gd name="connsiteY6" fmla="*/ 647700 h 1666875"/>
              <a:gd name="connsiteX7" fmla="*/ 1685925 w 1840078"/>
              <a:gd name="connsiteY7" fmla="*/ 561975 h 1666875"/>
              <a:gd name="connsiteX8" fmla="*/ 1695450 w 1840078"/>
              <a:gd name="connsiteY8" fmla="*/ 533400 h 1666875"/>
              <a:gd name="connsiteX9" fmla="*/ 1724025 w 1840078"/>
              <a:gd name="connsiteY9" fmla="*/ 504825 h 1666875"/>
              <a:gd name="connsiteX10" fmla="*/ 1771650 w 1840078"/>
              <a:gd name="connsiteY10" fmla="*/ 447675 h 1666875"/>
              <a:gd name="connsiteX11" fmla="*/ 1828800 w 1840078"/>
              <a:gd name="connsiteY11" fmla="*/ 400050 h 1666875"/>
              <a:gd name="connsiteX12" fmla="*/ 1838325 w 1840078"/>
              <a:gd name="connsiteY12" fmla="*/ 371475 h 1666875"/>
              <a:gd name="connsiteX13" fmla="*/ 1790700 w 1840078"/>
              <a:gd name="connsiteY13" fmla="*/ 285750 h 1666875"/>
              <a:gd name="connsiteX14" fmla="*/ 1762125 w 1840078"/>
              <a:gd name="connsiteY14" fmla="*/ 266700 h 1666875"/>
              <a:gd name="connsiteX15" fmla="*/ 1714500 w 1840078"/>
              <a:gd name="connsiteY15" fmla="*/ 219075 h 1666875"/>
              <a:gd name="connsiteX16" fmla="*/ 1695450 w 1840078"/>
              <a:gd name="connsiteY16" fmla="*/ 190500 h 1666875"/>
              <a:gd name="connsiteX17" fmla="*/ 1638300 w 1840078"/>
              <a:gd name="connsiteY17" fmla="*/ 152400 h 1666875"/>
              <a:gd name="connsiteX18" fmla="*/ 1609725 w 1840078"/>
              <a:gd name="connsiteY18" fmla="*/ 133350 h 1666875"/>
              <a:gd name="connsiteX19" fmla="*/ 1571625 w 1840078"/>
              <a:gd name="connsiteY19" fmla="*/ 47625 h 1666875"/>
              <a:gd name="connsiteX20" fmla="*/ 1562100 w 1840078"/>
              <a:gd name="connsiteY20" fmla="*/ 19050 h 1666875"/>
              <a:gd name="connsiteX21" fmla="*/ 1524000 w 1840078"/>
              <a:gd name="connsiteY21" fmla="*/ 0 h 1666875"/>
              <a:gd name="connsiteX22" fmla="*/ 1285875 w 1840078"/>
              <a:gd name="connsiteY22" fmla="*/ 9525 h 1666875"/>
              <a:gd name="connsiteX23" fmla="*/ 1200150 w 1840078"/>
              <a:gd name="connsiteY23" fmla="*/ 28575 h 1666875"/>
              <a:gd name="connsiteX24" fmla="*/ 1171575 w 1840078"/>
              <a:gd name="connsiteY24" fmla="*/ 47625 h 1666875"/>
              <a:gd name="connsiteX25" fmla="*/ 1076325 w 1840078"/>
              <a:gd name="connsiteY25" fmla="*/ 66675 h 1666875"/>
              <a:gd name="connsiteX26" fmla="*/ 1000125 w 1840078"/>
              <a:gd name="connsiteY26" fmla="*/ 76200 h 1666875"/>
              <a:gd name="connsiteX27" fmla="*/ 942975 w 1840078"/>
              <a:gd name="connsiteY27" fmla="*/ 104775 h 1666875"/>
              <a:gd name="connsiteX28" fmla="*/ 914400 w 1840078"/>
              <a:gd name="connsiteY28" fmla="*/ 114300 h 1666875"/>
              <a:gd name="connsiteX29" fmla="*/ 885825 w 1840078"/>
              <a:gd name="connsiteY29" fmla="*/ 133350 h 1666875"/>
              <a:gd name="connsiteX30" fmla="*/ 913730 w 1840078"/>
              <a:gd name="connsiteY30" fmla="*/ 355242 h 1666875"/>
              <a:gd name="connsiteX31" fmla="*/ 722156 w 1840078"/>
              <a:gd name="connsiteY31" fmla="*/ 512606 h 1666875"/>
              <a:gd name="connsiteX32" fmla="*/ 407294 w 1840078"/>
              <a:gd name="connsiteY32" fmla="*/ 594977 h 1666875"/>
              <a:gd name="connsiteX33" fmla="*/ 200025 w 1840078"/>
              <a:gd name="connsiteY33" fmla="*/ 542925 h 1666875"/>
              <a:gd name="connsiteX34" fmla="*/ 57150 w 1840078"/>
              <a:gd name="connsiteY34" fmla="*/ 609600 h 1666875"/>
              <a:gd name="connsiteX35" fmla="*/ 28575 w 1840078"/>
              <a:gd name="connsiteY35" fmla="*/ 619125 h 1666875"/>
              <a:gd name="connsiteX36" fmla="*/ 0 w 1840078"/>
              <a:gd name="connsiteY36" fmla="*/ 628650 h 1666875"/>
              <a:gd name="connsiteX37" fmla="*/ 28575 w 1840078"/>
              <a:gd name="connsiteY37" fmla="*/ 714375 h 1666875"/>
              <a:gd name="connsiteX38" fmla="*/ 47625 w 1840078"/>
              <a:gd name="connsiteY38" fmla="*/ 771525 h 1666875"/>
              <a:gd name="connsiteX39" fmla="*/ 57150 w 1840078"/>
              <a:gd name="connsiteY39" fmla="*/ 971550 h 1666875"/>
              <a:gd name="connsiteX40" fmla="*/ 76200 w 1840078"/>
              <a:gd name="connsiteY40" fmla="*/ 1000125 h 1666875"/>
              <a:gd name="connsiteX41" fmla="*/ 95250 w 1840078"/>
              <a:gd name="connsiteY41" fmla="*/ 1057275 h 1666875"/>
              <a:gd name="connsiteX42" fmla="*/ 104775 w 1840078"/>
              <a:gd name="connsiteY42" fmla="*/ 1085850 h 1666875"/>
              <a:gd name="connsiteX43" fmla="*/ 114300 w 1840078"/>
              <a:gd name="connsiteY43" fmla="*/ 1114425 h 1666875"/>
              <a:gd name="connsiteX44" fmla="*/ 161925 w 1840078"/>
              <a:gd name="connsiteY44" fmla="*/ 1200150 h 1666875"/>
              <a:gd name="connsiteX45" fmla="*/ 142875 w 1840078"/>
              <a:gd name="connsiteY45" fmla="*/ 1343025 h 1666875"/>
              <a:gd name="connsiteX46" fmla="*/ 104775 w 1840078"/>
              <a:gd name="connsiteY46" fmla="*/ 1400175 h 1666875"/>
              <a:gd name="connsiteX47" fmla="*/ 66675 w 1840078"/>
              <a:gd name="connsiteY47" fmla="*/ 1447800 h 1666875"/>
              <a:gd name="connsiteX48" fmla="*/ 28575 w 1840078"/>
              <a:gd name="connsiteY48" fmla="*/ 1533525 h 1666875"/>
              <a:gd name="connsiteX49" fmla="*/ 19050 w 1840078"/>
              <a:gd name="connsiteY49" fmla="*/ 1619250 h 1666875"/>
              <a:gd name="connsiteX50" fmla="*/ 28575 w 1840078"/>
              <a:gd name="connsiteY50" fmla="*/ 1657350 h 1666875"/>
              <a:gd name="connsiteX51" fmla="*/ 123825 w 1840078"/>
              <a:gd name="connsiteY51" fmla="*/ 1666875 h 1666875"/>
              <a:gd name="connsiteX52" fmla="*/ 361950 w 1840078"/>
              <a:gd name="connsiteY52" fmla="*/ 1657350 h 1666875"/>
              <a:gd name="connsiteX53" fmla="*/ 419100 w 1840078"/>
              <a:gd name="connsiteY53" fmla="*/ 1628775 h 1666875"/>
              <a:gd name="connsiteX54" fmla="*/ 476250 w 1840078"/>
              <a:gd name="connsiteY54" fmla="*/ 1609725 h 1666875"/>
              <a:gd name="connsiteX55" fmla="*/ 533400 w 1840078"/>
              <a:gd name="connsiteY55" fmla="*/ 1581150 h 1666875"/>
              <a:gd name="connsiteX56" fmla="*/ 552450 w 1840078"/>
              <a:gd name="connsiteY56" fmla="*/ 1552575 h 1666875"/>
              <a:gd name="connsiteX57" fmla="*/ 581025 w 1840078"/>
              <a:gd name="connsiteY57" fmla="*/ 1543050 h 1666875"/>
              <a:gd name="connsiteX58" fmla="*/ 590550 w 1840078"/>
              <a:gd name="connsiteY58" fmla="*/ 1514475 h 1666875"/>
              <a:gd name="connsiteX59" fmla="*/ 647700 w 1840078"/>
              <a:gd name="connsiteY59" fmla="*/ 1428750 h 1666875"/>
              <a:gd name="connsiteX60" fmla="*/ 666750 w 1840078"/>
              <a:gd name="connsiteY60" fmla="*/ 1400175 h 1666875"/>
              <a:gd name="connsiteX61" fmla="*/ 685800 w 1840078"/>
              <a:gd name="connsiteY61" fmla="*/ 1314450 h 1666875"/>
              <a:gd name="connsiteX62" fmla="*/ 723900 w 1840078"/>
              <a:gd name="connsiteY62" fmla="*/ 1257300 h 1666875"/>
              <a:gd name="connsiteX63" fmla="*/ 762000 w 1840078"/>
              <a:gd name="connsiteY63" fmla="*/ 1200150 h 1666875"/>
              <a:gd name="connsiteX64" fmla="*/ 752475 w 1840078"/>
              <a:gd name="connsiteY64" fmla="*/ 1171575 h 1666875"/>
              <a:gd name="connsiteX65" fmla="*/ 790575 w 1840078"/>
              <a:gd name="connsiteY65" fmla="*/ 1123950 h 1666875"/>
              <a:gd name="connsiteX66" fmla="*/ 1136829 w 1840078"/>
              <a:gd name="connsiteY66" fmla="*/ 1096448 h 1666875"/>
              <a:gd name="connsiteX0" fmla="*/ 1137451 w 1840700"/>
              <a:gd name="connsiteY0" fmla="*/ 1096448 h 1666875"/>
              <a:gd name="connsiteX1" fmla="*/ 1298840 w 1840700"/>
              <a:gd name="connsiteY1" fmla="*/ 1048287 h 1666875"/>
              <a:gd name="connsiteX2" fmla="*/ 1419847 w 1840700"/>
              <a:gd name="connsiteY2" fmla="*/ 933450 h 1666875"/>
              <a:gd name="connsiteX3" fmla="*/ 1486522 w 1840700"/>
              <a:gd name="connsiteY3" fmla="*/ 857250 h 1666875"/>
              <a:gd name="connsiteX4" fmla="*/ 1534147 w 1840700"/>
              <a:gd name="connsiteY4" fmla="*/ 790575 h 1666875"/>
              <a:gd name="connsiteX5" fmla="*/ 1610347 w 1840700"/>
              <a:gd name="connsiteY5" fmla="*/ 704850 h 1666875"/>
              <a:gd name="connsiteX6" fmla="*/ 1648447 w 1840700"/>
              <a:gd name="connsiteY6" fmla="*/ 647700 h 1666875"/>
              <a:gd name="connsiteX7" fmla="*/ 1686547 w 1840700"/>
              <a:gd name="connsiteY7" fmla="*/ 561975 h 1666875"/>
              <a:gd name="connsiteX8" fmla="*/ 1696072 w 1840700"/>
              <a:gd name="connsiteY8" fmla="*/ 533400 h 1666875"/>
              <a:gd name="connsiteX9" fmla="*/ 1724647 w 1840700"/>
              <a:gd name="connsiteY9" fmla="*/ 504825 h 1666875"/>
              <a:gd name="connsiteX10" fmla="*/ 1772272 w 1840700"/>
              <a:gd name="connsiteY10" fmla="*/ 447675 h 1666875"/>
              <a:gd name="connsiteX11" fmla="*/ 1829422 w 1840700"/>
              <a:gd name="connsiteY11" fmla="*/ 400050 h 1666875"/>
              <a:gd name="connsiteX12" fmla="*/ 1838947 w 1840700"/>
              <a:gd name="connsiteY12" fmla="*/ 371475 h 1666875"/>
              <a:gd name="connsiteX13" fmla="*/ 1791322 w 1840700"/>
              <a:gd name="connsiteY13" fmla="*/ 285750 h 1666875"/>
              <a:gd name="connsiteX14" fmla="*/ 1762747 w 1840700"/>
              <a:gd name="connsiteY14" fmla="*/ 266700 h 1666875"/>
              <a:gd name="connsiteX15" fmla="*/ 1715122 w 1840700"/>
              <a:gd name="connsiteY15" fmla="*/ 219075 h 1666875"/>
              <a:gd name="connsiteX16" fmla="*/ 1696072 w 1840700"/>
              <a:gd name="connsiteY16" fmla="*/ 190500 h 1666875"/>
              <a:gd name="connsiteX17" fmla="*/ 1638922 w 1840700"/>
              <a:gd name="connsiteY17" fmla="*/ 152400 h 1666875"/>
              <a:gd name="connsiteX18" fmla="*/ 1610347 w 1840700"/>
              <a:gd name="connsiteY18" fmla="*/ 133350 h 1666875"/>
              <a:gd name="connsiteX19" fmla="*/ 1572247 w 1840700"/>
              <a:gd name="connsiteY19" fmla="*/ 47625 h 1666875"/>
              <a:gd name="connsiteX20" fmla="*/ 1562722 w 1840700"/>
              <a:gd name="connsiteY20" fmla="*/ 19050 h 1666875"/>
              <a:gd name="connsiteX21" fmla="*/ 1524622 w 1840700"/>
              <a:gd name="connsiteY21" fmla="*/ 0 h 1666875"/>
              <a:gd name="connsiteX22" fmla="*/ 1286497 w 1840700"/>
              <a:gd name="connsiteY22" fmla="*/ 9525 h 1666875"/>
              <a:gd name="connsiteX23" fmla="*/ 1200772 w 1840700"/>
              <a:gd name="connsiteY23" fmla="*/ 28575 h 1666875"/>
              <a:gd name="connsiteX24" fmla="*/ 1172197 w 1840700"/>
              <a:gd name="connsiteY24" fmla="*/ 47625 h 1666875"/>
              <a:gd name="connsiteX25" fmla="*/ 1076947 w 1840700"/>
              <a:gd name="connsiteY25" fmla="*/ 66675 h 1666875"/>
              <a:gd name="connsiteX26" fmla="*/ 1000747 w 1840700"/>
              <a:gd name="connsiteY26" fmla="*/ 76200 h 1666875"/>
              <a:gd name="connsiteX27" fmla="*/ 943597 w 1840700"/>
              <a:gd name="connsiteY27" fmla="*/ 104775 h 1666875"/>
              <a:gd name="connsiteX28" fmla="*/ 915022 w 1840700"/>
              <a:gd name="connsiteY28" fmla="*/ 114300 h 1666875"/>
              <a:gd name="connsiteX29" fmla="*/ 886447 w 1840700"/>
              <a:gd name="connsiteY29" fmla="*/ 133350 h 1666875"/>
              <a:gd name="connsiteX30" fmla="*/ 914352 w 1840700"/>
              <a:gd name="connsiteY30" fmla="*/ 355242 h 1666875"/>
              <a:gd name="connsiteX31" fmla="*/ 722778 w 1840700"/>
              <a:gd name="connsiteY31" fmla="*/ 512606 h 1666875"/>
              <a:gd name="connsiteX32" fmla="*/ 407916 w 1840700"/>
              <a:gd name="connsiteY32" fmla="*/ 594977 h 1666875"/>
              <a:gd name="connsiteX33" fmla="*/ 200647 w 1840700"/>
              <a:gd name="connsiteY33" fmla="*/ 542925 h 1666875"/>
              <a:gd name="connsiteX34" fmla="*/ 57772 w 1840700"/>
              <a:gd name="connsiteY34" fmla="*/ 609600 h 1666875"/>
              <a:gd name="connsiteX35" fmla="*/ 622 w 1840700"/>
              <a:gd name="connsiteY35" fmla="*/ 628650 h 1666875"/>
              <a:gd name="connsiteX36" fmla="*/ 29197 w 1840700"/>
              <a:gd name="connsiteY36" fmla="*/ 714375 h 1666875"/>
              <a:gd name="connsiteX37" fmla="*/ 48247 w 1840700"/>
              <a:gd name="connsiteY37" fmla="*/ 771525 h 1666875"/>
              <a:gd name="connsiteX38" fmla="*/ 57772 w 1840700"/>
              <a:gd name="connsiteY38" fmla="*/ 971550 h 1666875"/>
              <a:gd name="connsiteX39" fmla="*/ 76822 w 1840700"/>
              <a:gd name="connsiteY39" fmla="*/ 1000125 h 1666875"/>
              <a:gd name="connsiteX40" fmla="*/ 95872 w 1840700"/>
              <a:gd name="connsiteY40" fmla="*/ 1057275 h 1666875"/>
              <a:gd name="connsiteX41" fmla="*/ 105397 w 1840700"/>
              <a:gd name="connsiteY41" fmla="*/ 1085850 h 1666875"/>
              <a:gd name="connsiteX42" fmla="*/ 114922 w 1840700"/>
              <a:gd name="connsiteY42" fmla="*/ 1114425 h 1666875"/>
              <a:gd name="connsiteX43" fmla="*/ 162547 w 1840700"/>
              <a:gd name="connsiteY43" fmla="*/ 1200150 h 1666875"/>
              <a:gd name="connsiteX44" fmla="*/ 143497 w 1840700"/>
              <a:gd name="connsiteY44" fmla="*/ 1343025 h 1666875"/>
              <a:gd name="connsiteX45" fmla="*/ 105397 w 1840700"/>
              <a:gd name="connsiteY45" fmla="*/ 1400175 h 1666875"/>
              <a:gd name="connsiteX46" fmla="*/ 67297 w 1840700"/>
              <a:gd name="connsiteY46" fmla="*/ 1447800 h 1666875"/>
              <a:gd name="connsiteX47" fmla="*/ 29197 w 1840700"/>
              <a:gd name="connsiteY47" fmla="*/ 1533525 h 1666875"/>
              <a:gd name="connsiteX48" fmla="*/ 19672 w 1840700"/>
              <a:gd name="connsiteY48" fmla="*/ 1619250 h 1666875"/>
              <a:gd name="connsiteX49" fmla="*/ 29197 w 1840700"/>
              <a:gd name="connsiteY49" fmla="*/ 1657350 h 1666875"/>
              <a:gd name="connsiteX50" fmla="*/ 124447 w 1840700"/>
              <a:gd name="connsiteY50" fmla="*/ 1666875 h 1666875"/>
              <a:gd name="connsiteX51" fmla="*/ 362572 w 1840700"/>
              <a:gd name="connsiteY51" fmla="*/ 1657350 h 1666875"/>
              <a:gd name="connsiteX52" fmla="*/ 419722 w 1840700"/>
              <a:gd name="connsiteY52" fmla="*/ 1628775 h 1666875"/>
              <a:gd name="connsiteX53" fmla="*/ 476872 w 1840700"/>
              <a:gd name="connsiteY53" fmla="*/ 1609725 h 1666875"/>
              <a:gd name="connsiteX54" fmla="*/ 534022 w 1840700"/>
              <a:gd name="connsiteY54" fmla="*/ 1581150 h 1666875"/>
              <a:gd name="connsiteX55" fmla="*/ 553072 w 1840700"/>
              <a:gd name="connsiteY55" fmla="*/ 1552575 h 1666875"/>
              <a:gd name="connsiteX56" fmla="*/ 581647 w 1840700"/>
              <a:gd name="connsiteY56" fmla="*/ 1543050 h 1666875"/>
              <a:gd name="connsiteX57" fmla="*/ 591172 w 1840700"/>
              <a:gd name="connsiteY57" fmla="*/ 1514475 h 1666875"/>
              <a:gd name="connsiteX58" fmla="*/ 648322 w 1840700"/>
              <a:gd name="connsiteY58" fmla="*/ 1428750 h 1666875"/>
              <a:gd name="connsiteX59" fmla="*/ 667372 w 1840700"/>
              <a:gd name="connsiteY59" fmla="*/ 1400175 h 1666875"/>
              <a:gd name="connsiteX60" fmla="*/ 686422 w 1840700"/>
              <a:gd name="connsiteY60" fmla="*/ 1314450 h 1666875"/>
              <a:gd name="connsiteX61" fmla="*/ 724522 w 1840700"/>
              <a:gd name="connsiteY61" fmla="*/ 1257300 h 1666875"/>
              <a:gd name="connsiteX62" fmla="*/ 762622 w 1840700"/>
              <a:gd name="connsiteY62" fmla="*/ 1200150 h 1666875"/>
              <a:gd name="connsiteX63" fmla="*/ 753097 w 1840700"/>
              <a:gd name="connsiteY63" fmla="*/ 1171575 h 1666875"/>
              <a:gd name="connsiteX64" fmla="*/ 791197 w 1840700"/>
              <a:gd name="connsiteY64" fmla="*/ 1123950 h 1666875"/>
              <a:gd name="connsiteX65" fmla="*/ 1137451 w 1840700"/>
              <a:gd name="connsiteY65" fmla="*/ 1096448 h 1666875"/>
              <a:gd name="connsiteX0" fmla="*/ 1137451 w 1840700"/>
              <a:gd name="connsiteY0" fmla="*/ 1096448 h 1666875"/>
              <a:gd name="connsiteX1" fmla="*/ 1298840 w 1840700"/>
              <a:gd name="connsiteY1" fmla="*/ 1048287 h 1666875"/>
              <a:gd name="connsiteX2" fmla="*/ 1419847 w 1840700"/>
              <a:gd name="connsiteY2" fmla="*/ 933450 h 1666875"/>
              <a:gd name="connsiteX3" fmla="*/ 1486522 w 1840700"/>
              <a:gd name="connsiteY3" fmla="*/ 857250 h 1666875"/>
              <a:gd name="connsiteX4" fmla="*/ 1534147 w 1840700"/>
              <a:gd name="connsiteY4" fmla="*/ 790575 h 1666875"/>
              <a:gd name="connsiteX5" fmla="*/ 1610347 w 1840700"/>
              <a:gd name="connsiteY5" fmla="*/ 704850 h 1666875"/>
              <a:gd name="connsiteX6" fmla="*/ 1648447 w 1840700"/>
              <a:gd name="connsiteY6" fmla="*/ 647700 h 1666875"/>
              <a:gd name="connsiteX7" fmla="*/ 1686547 w 1840700"/>
              <a:gd name="connsiteY7" fmla="*/ 561975 h 1666875"/>
              <a:gd name="connsiteX8" fmla="*/ 1696072 w 1840700"/>
              <a:gd name="connsiteY8" fmla="*/ 533400 h 1666875"/>
              <a:gd name="connsiteX9" fmla="*/ 1724647 w 1840700"/>
              <a:gd name="connsiteY9" fmla="*/ 504825 h 1666875"/>
              <a:gd name="connsiteX10" fmla="*/ 1772272 w 1840700"/>
              <a:gd name="connsiteY10" fmla="*/ 447675 h 1666875"/>
              <a:gd name="connsiteX11" fmla="*/ 1829422 w 1840700"/>
              <a:gd name="connsiteY11" fmla="*/ 400050 h 1666875"/>
              <a:gd name="connsiteX12" fmla="*/ 1838947 w 1840700"/>
              <a:gd name="connsiteY12" fmla="*/ 371475 h 1666875"/>
              <a:gd name="connsiteX13" fmla="*/ 1791322 w 1840700"/>
              <a:gd name="connsiteY13" fmla="*/ 285750 h 1666875"/>
              <a:gd name="connsiteX14" fmla="*/ 1762747 w 1840700"/>
              <a:gd name="connsiteY14" fmla="*/ 266700 h 1666875"/>
              <a:gd name="connsiteX15" fmla="*/ 1715122 w 1840700"/>
              <a:gd name="connsiteY15" fmla="*/ 219075 h 1666875"/>
              <a:gd name="connsiteX16" fmla="*/ 1696072 w 1840700"/>
              <a:gd name="connsiteY16" fmla="*/ 190500 h 1666875"/>
              <a:gd name="connsiteX17" fmla="*/ 1638922 w 1840700"/>
              <a:gd name="connsiteY17" fmla="*/ 152400 h 1666875"/>
              <a:gd name="connsiteX18" fmla="*/ 1610347 w 1840700"/>
              <a:gd name="connsiteY18" fmla="*/ 133350 h 1666875"/>
              <a:gd name="connsiteX19" fmla="*/ 1572247 w 1840700"/>
              <a:gd name="connsiteY19" fmla="*/ 47625 h 1666875"/>
              <a:gd name="connsiteX20" fmla="*/ 1562722 w 1840700"/>
              <a:gd name="connsiteY20" fmla="*/ 19050 h 1666875"/>
              <a:gd name="connsiteX21" fmla="*/ 1524622 w 1840700"/>
              <a:gd name="connsiteY21" fmla="*/ 0 h 1666875"/>
              <a:gd name="connsiteX22" fmla="*/ 1286497 w 1840700"/>
              <a:gd name="connsiteY22" fmla="*/ 9525 h 1666875"/>
              <a:gd name="connsiteX23" fmla="*/ 1200772 w 1840700"/>
              <a:gd name="connsiteY23" fmla="*/ 28575 h 1666875"/>
              <a:gd name="connsiteX24" fmla="*/ 1172197 w 1840700"/>
              <a:gd name="connsiteY24" fmla="*/ 47625 h 1666875"/>
              <a:gd name="connsiteX25" fmla="*/ 1076947 w 1840700"/>
              <a:gd name="connsiteY25" fmla="*/ 66675 h 1666875"/>
              <a:gd name="connsiteX26" fmla="*/ 1000747 w 1840700"/>
              <a:gd name="connsiteY26" fmla="*/ 76200 h 1666875"/>
              <a:gd name="connsiteX27" fmla="*/ 943597 w 1840700"/>
              <a:gd name="connsiteY27" fmla="*/ 104775 h 1666875"/>
              <a:gd name="connsiteX28" fmla="*/ 915022 w 1840700"/>
              <a:gd name="connsiteY28" fmla="*/ 114300 h 1666875"/>
              <a:gd name="connsiteX29" fmla="*/ 886447 w 1840700"/>
              <a:gd name="connsiteY29" fmla="*/ 133350 h 1666875"/>
              <a:gd name="connsiteX30" fmla="*/ 914352 w 1840700"/>
              <a:gd name="connsiteY30" fmla="*/ 355242 h 1666875"/>
              <a:gd name="connsiteX31" fmla="*/ 722778 w 1840700"/>
              <a:gd name="connsiteY31" fmla="*/ 512606 h 1666875"/>
              <a:gd name="connsiteX32" fmla="*/ 407916 w 1840700"/>
              <a:gd name="connsiteY32" fmla="*/ 594977 h 1666875"/>
              <a:gd name="connsiteX33" fmla="*/ 57772 w 1840700"/>
              <a:gd name="connsiteY33" fmla="*/ 609600 h 1666875"/>
              <a:gd name="connsiteX34" fmla="*/ 622 w 1840700"/>
              <a:gd name="connsiteY34" fmla="*/ 628650 h 1666875"/>
              <a:gd name="connsiteX35" fmla="*/ 29197 w 1840700"/>
              <a:gd name="connsiteY35" fmla="*/ 714375 h 1666875"/>
              <a:gd name="connsiteX36" fmla="*/ 48247 w 1840700"/>
              <a:gd name="connsiteY36" fmla="*/ 771525 h 1666875"/>
              <a:gd name="connsiteX37" fmla="*/ 57772 w 1840700"/>
              <a:gd name="connsiteY37" fmla="*/ 971550 h 1666875"/>
              <a:gd name="connsiteX38" fmla="*/ 76822 w 1840700"/>
              <a:gd name="connsiteY38" fmla="*/ 1000125 h 1666875"/>
              <a:gd name="connsiteX39" fmla="*/ 95872 w 1840700"/>
              <a:gd name="connsiteY39" fmla="*/ 1057275 h 1666875"/>
              <a:gd name="connsiteX40" fmla="*/ 105397 w 1840700"/>
              <a:gd name="connsiteY40" fmla="*/ 1085850 h 1666875"/>
              <a:gd name="connsiteX41" fmla="*/ 114922 w 1840700"/>
              <a:gd name="connsiteY41" fmla="*/ 1114425 h 1666875"/>
              <a:gd name="connsiteX42" fmla="*/ 162547 w 1840700"/>
              <a:gd name="connsiteY42" fmla="*/ 1200150 h 1666875"/>
              <a:gd name="connsiteX43" fmla="*/ 143497 w 1840700"/>
              <a:gd name="connsiteY43" fmla="*/ 1343025 h 1666875"/>
              <a:gd name="connsiteX44" fmla="*/ 105397 w 1840700"/>
              <a:gd name="connsiteY44" fmla="*/ 1400175 h 1666875"/>
              <a:gd name="connsiteX45" fmla="*/ 67297 w 1840700"/>
              <a:gd name="connsiteY45" fmla="*/ 1447800 h 1666875"/>
              <a:gd name="connsiteX46" fmla="*/ 29197 w 1840700"/>
              <a:gd name="connsiteY46" fmla="*/ 1533525 h 1666875"/>
              <a:gd name="connsiteX47" fmla="*/ 19672 w 1840700"/>
              <a:gd name="connsiteY47" fmla="*/ 1619250 h 1666875"/>
              <a:gd name="connsiteX48" fmla="*/ 29197 w 1840700"/>
              <a:gd name="connsiteY48" fmla="*/ 1657350 h 1666875"/>
              <a:gd name="connsiteX49" fmla="*/ 124447 w 1840700"/>
              <a:gd name="connsiteY49" fmla="*/ 1666875 h 1666875"/>
              <a:gd name="connsiteX50" fmla="*/ 362572 w 1840700"/>
              <a:gd name="connsiteY50" fmla="*/ 1657350 h 1666875"/>
              <a:gd name="connsiteX51" fmla="*/ 419722 w 1840700"/>
              <a:gd name="connsiteY51" fmla="*/ 1628775 h 1666875"/>
              <a:gd name="connsiteX52" fmla="*/ 476872 w 1840700"/>
              <a:gd name="connsiteY52" fmla="*/ 1609725 h 1666875"/>
              <a:gd name="connsiteX53" fmla="*/ 534022 w 1840700"/>
              <a:gd name="connsiteY53" fmla="*/ 1581150 h 1666875"/>
              <a:gd name="connsiteX54" fmla="*/ 553072 w 1840700"/>
              <a:gd name="connsiteY54" fmla="*/ 1552575 h 1666875"/>
              <a:gd name="connsiteX55" fmla="*/ 581647 w 1840700"/>
              <a:gd name="connsiteY55" fmla="*/ 1543050 h 1666875"/>
              <a:gd name="connsiteX56" fmla="*/ 591172 w 1840700"/>
              <a:gd name="connsiteY56" fmla="*/ 1514475 h 1666875"/>
              <a:gd name="connsiteX57" fmla="*/ 648322 w 1840700"/>
              <a:gd name="connsiteY57" fmla="*/ 1428750 h 1666875"/>
              <a:gd name="connsiteX58" fmla="*/ 667372 w 1840700"/>
              <a:gd name="connsiteY58" fmla="*/ 1400175 h 1666875"/>
              <a:gd name="connsiteX59" fmla="*/ 686422 w 1840700"/>
              <a:gd name="connsiteY59" fmla="*/ 1314450 h 1666875"/>
              <a:gd name="connsiteX60" fmla="*/ 724522 w 1840700"/>
              <a:gd name="connsiteY60" fmla="*/ 1257300 h 1666875"/>
              <a:gd name="connsiteX61" fmla="*/ 762622 w 1840700"/>
              <a:gd name="connsiteY61" fmla="*/ 1200150 h 1666875"/>
              <a:gd name="connsiteX62" fmla="*/ 753097 w 1840700"/>
              <a:gd name="connsiteY62" fmla="*/ 1171575 h 1666875"/>
              <a:gd name="connsiteX63" fmla="*/ 791197 w 1840700"/>
              <a:gd name="connsiteY63" fmla="*/ 1123950 h 1666875"/>
              <a:gd name="connsiteX64" fmla="*/ 1137451 w 1840700"/>
              <a:gd name="connsiteY64"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152722 w 1821225"/>
              <a:gd name="connsiteY24" fmla="*/ 47625 h 1666875"/>
              <a:gd name="connsiteX25" fmla="*/ 1057472 w 1821225"/>
              <a:gd name="connsiteY25" fmla="*/ 66675 h 1666875"/>
              <a:gd name="connsiteX26" fmla="*/ 981272 w 1821225"/>
              <a:gd name="connsiteY26" fmla="*/ 76200 h 1666875"/>
              <a:gd name="connsiteX27" fmla="*/ 924122 w 1821225"/>
              <a:gd name="connsiteY27" fmla="*/ 104775 h 1666875"/>
              <a:gd name="connsiteX28" fmla="*/ 895547 w 1821225"/>
              <a:gd name="connsiteY28" fmla="*/ 114300 h 1666875"/>
              <a:gd name="connsiteX29" fmla="*/ 866972 w 1821225"/>
              <a:gd name="connsiteY29" fmla="*/ 133350 h 1666875"/>
              <a:gd name="connsiteX30" fmla="*/ 894877 w 1821225"/>
              <a:gd name="connsiteY30" fmla="*/ 355242 h 1666875"/>
              <a:gd name="connsiteX31" fmla="*/ 703303 w 1821225"/>
              <a:gd name="connsiteY31" fmla="*/ 512606 h 1666875"/>
              <a:gd name="connsiteX32" fmla="*/ 388441 w 1821225"/>
              <a:gd name="connsiteY32" fmla="*/ 594977 h 1666875"/>
              <a:gd name="connsiteX33" fmla="*/ 38297 w 1821225"/>
              <a:gd name="connsiteY33" fmla="*/ 609600 h 1666875"/>
              <a:gd name="connsiteX34" fmla="*/ 9722 w 1821225"/>
              <a:gd name="connsiteY34" fmla="*/ 714375 h 1666875"/>
              <a:gd name="connsiteX35" fmla="*/ 28772 w 1821225"/>
              <a:gd name="connsiteY35" fmla="*/ 771525 h 1666875"/>
              <a:gd name="connsiteX36" fmla="*/ 38297 w 1821225"/>
              <a:gd name="connsiteY36" fmla="*/ 971550 h 1666875"/>
              <a:gd name="connsiteX37" fmla="*/ 57347 w 1821225"/>
              <a:gd name="connsiteY37" fmla="*/ 1000125 h 1666875"/>
              <a:gd name="connsiteX38" fmla="*/ 76397 w 1821225"/>
              <a:gd name="connsiteY38" fmla="*/ 1057275 h 1666875"/>
              <a:gd name="connsiteX39" fmla="*/ 85922 w 1821225"/>
              <a:gd name="connsiteY39" fmla="*/ 1085850 h 1666875"/>
              <a:gd name="connsiteX40" fmla="*/ 95447 w 1821225"/>
              <a:gd name="connsiteY40" fmla="*/ 1114425 h 1666875"/>
              <a:gd name="connsiteX41" fmla="*/ 143072 w 1821225"/>
              <a:gd name="connsiteY41" fmla="*/ 1200150 h 1666875"/>
              <a:gd name="connsiteX42" fmla="*/ 124022 w 1821225"/>
              <a:gd name="connsiteY42" fmla="*/ 1343025 h 1666875"/>
              <a:gd name="connsiteX43" fmla="*/ 85922 w 1821225"/>
              <a:gd name="connsiteY43" fmla="*/ 1400175 h 1666875"/>
              <a:gd name="connsiteX44" fmla="*/ 47822 w 1821225"/>
              <a:gd name="connsiteY44" fmla="*/ 1447800 h 1666875"/>
              <a:gd name="connsiteX45" fmla="*/ 9722 w 1821225"/>
              <a:gd name="connsiteY45" fmla="*/ 1533525 h 1666875"/>
              <a:gd name="connsiteX46" fmla="*/ 197 w 1821225"/>
              <a:gd name="connsiteY46" fmla="*/ 1619250 h 1666875"/>
              <a:gd name="connsiteX47" fmla="*/ 9722 w 1821225"/>
              <a:gd name="connsiteY47" fmla="*/ 1657350 h 1666875"/>
              <a:gd name="connsiteX48" fmla="*/ 104972 w 1821225"/>
              <a:gd name="connsiteY48" fmla="*/ 1666875 h 1666875"/>
              <a:gd name="connsiteX49" fmla="*/ 343097 w 1821225"/>
              <a:gd name="connsiteY49" fmla="*/ 1657350 h 1666875"/>
              <a:gd name="connsiteX50" fmla="*/ 400247 w 1821225"/>
              <a:gd name="connsiteY50" fmla="*/ 1628775 h 1666875"/>
              <a:gd name="connsiteX51" fmla="*/ 457397 w 1821225"/>
              <a:gd name="connsiteY51" fmla="*/ 1609725 h 1666875"/>
              <a:gd name="connsiteX52" fmla="*/ 514547 w 1821225"/>
              <a:gd name="connsiteY52" fmla="*/ 1581150 h 1666875"/>
              <a:gd name="connsiteX53" fmla="*/ 533597 w 1821225"/>
              <a:gd name="connsiteY53" fmla="*/ 1552575 h 1666875"/>
              <a:gd name="connsiteX54" fmla="*/ 562172 w 1821225"/>
              <a:gd name="connsiteY54" fmla="*/ 1543050 h 1666875"/>
              <a:gd name="connsiteX55" fmla="*/ 571697 w 1821225"/>
              <a:gd name="connsiteY55" fmla="*/ 1514475 h 1666875"/>
              <a:gd name="connsiteX56" fmla="*/ 628847 w 1821225"/>
              <a:gd name="connsiteY56" fmla="*/ 1428750 h 1666875"/>
              <a:gd name="connsiteX57" fmla="*/ 647897 w 1821225"/>
              <a:gd name="connsiteY57" fmla="*/ 1400175 h 1666875"/>
              <a:gd name="connsiteX58" fmla="*/ 666947 w 1821225"/>
              <a:gd name="connsiteY58" fmla="*/ 1314450 h 1666875"/>
              <a:gd name="connsiteX59" fmla="*/ 705047 w 1821225"/>
              <a:gd name="connsiteY59" fmla="*/ 1257300 h 1666875"/>
              <a:gd name="connsiteX60" fmla="*/ 743147 w 1821225"/>
              <a:gd name="connsiteY60" fmla="*/ 1200150 h 1666875"/>
              <a:gd name="connsiteX61" fmla="*/ 733622 w 1821225"/>
              <a:gd name="connsiteY61" fmla="*/ 1171575 h 1666875"/>
              <a:gd name="connsiteX62" fmla="*/ 771722 w 1821225"/>
              <a:gd name="connsiteY62" fmla="*/ 1123950 h 1666875"/>
              <a:gd name="connsiteX63" fmla="*/ 1117976 w 1821225"/>
              <a:gd name="connsiteY63"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152722 w 1821225"/>
              <a:gd name="connsiteY24" fmla="*/ 47625 h 1666875"/>
              <a:gd name="connsiteX25" fmla="*/ 1057472 w 1821225"/>
              <a:gd name="connsiteY25" fmla="*/ 66675 h 1666875"/>
              <a:gd name="connsiteX26" fmla="*/ 981272 w 1821225"/>
              <a:gd name="connsiteY26" fmla="*/ 76200 h 1666875"/>
              <a:gd name="connsiteX27" fmla="*/ 924122 w 1821225"/>
              <a:gd name="connsiteY27" fmla="*/ 104775 h 1666875"/>
              <a:gd name="connsiteX28" fmla="*/ 866972 w 1821225"/>
              <a:gd name="connsiteY28" fmla="*/ 133350 h 1666875"/>
              <a:gd name="connsiteX29" fmla="*/ 894877 w 1821225"/>
              <a:gd name="connsiteY29" fmla="*/ 355242 h 1666875"/>
              <a:gd name="connsiteX30" fmla="*/ 703303 w 1821225"/>
              <a:gd name="connsiteY30" fmla="*/ 512606 h 1666875"/>
              <a:gd name="connsiteX31" fmla="*/ 388441 w 1821225"/>
              <a:gd name="connsiteY31" fmla="*/ 594977 h 1666875"/>
              <a:gd name="connsiteX32" fmla="*/ 38297 w 1821225"/>
              <a:gd name="connsiteY32" fmla="*/ 609600 h 1666875"/>
              <a:gd name="connsiteX33" fmla="*/ 9722 w 1821225"/>
              <a:gd name="connsiteY33" fmla="*/ 714375 h 1666875"/>
              <a:gd name="connsiteX34" fmla="*/ 28772 w 1821225"/>
              <a:gd name="connsiteY34" fmla="*/ 771525 h 1666875"/>
              <a:gd name="connsiteX35" fmla="*/ 38297 w 1821225"/>
              <a:gd name="connsiteY35" fmla="*/ 971550 h 1666875"/>
              <a:gd name="connsiteX36" fmla="*/ 57347 w 1821225"/>
              <a:gd name="connsiteY36" fmla="*/ 1000125 h 1666875"/>
              <a:gd name="connsiteX37" fmla="*/ 76397 w 1821225"/>
              <a:gd name="connsiteY37" fmla="*/ 1057275 h 1666875"/>
              <a:gd name="connsiteX38" fmla="*/ 85922 w 1821225"/>
              <a:gd name="connsiteY38" fmla="*/ 1085850 h 1666875"/>
              <a:gd name="connsiteX39" fmla="*/ 95447 w 1821225"/>
              <a:gd name="connsiteY39" fmla="*/ 1114425 h 1666875"/>
              <a:gd name="connsiteX40" fmla="*/ 143072 w 1821225"/>
              <a:gd name="connsiteY40" fmla="*/ 1200150 h 1666875"/>
              <a:gd name="connsiteX41" fmla="*/ 124022 w 1821225"/>
              <a:gd name="connsiteY41" fmla="*/ 1343025 h 1666875"/>
              <a:gd name="connsiteX42" fmla="*/ 85922 w 1821225"/>
              <a:gd name="connsiteY42" fmla="*/ 1400175 h 1666875"/>
              <a:gd name="connsiteX43" fmla="*/ 47822 w 1821225"/>
              <a:gd name="connsiteY43" fmla="*/ 1447800 h 1666875"/>
              <a:gd name="connsiteX44" fmla="*/ 9722 w 1821225"/>
              <a:gd name="connsiteY44" fmla="*/ 1533525 h 1666875"/>
              <a:gd name="connsiteX45" fmla="*/ 197 w 1821225"/>
              <a:gd name="connsiteY45" fmla="*/ 1619250 h 1666875"/>
              <a:gd name="connsiteX46" fmla="*/ 9722 w 1821225"/>
              <a:gd name="connsiteY46" fmla="*/ 1657350 h 1666875"/>
              <a:gd name="connsiteX47" fmla="*/ 104972 w 1821225"/>
              <a:gd name="connsiteY47" fmla="*/ 1666875 h 1666875"/>
              <a:gd name="connsiteX48" fmla="*/ 343097 w 1821225"/>
              <a:gd name="connsiteY48" fmla="*/ 1657350 h 1666875"/>
              <a:gd name="connsiteX49" fmla="*/ 400247 w 1821225"/>
              <a:gd name="connsiteY49" fmla="*/ 1628775 h 1666875"/>
              <a:gd name="connsiteX50" fmla="*/ 457397 w 1821225"/>
              <a:gd name="connsiteY50" fmla="*/ 1609725 h 1666875"/>
              <a:gd name="connsiteX51" fmla="*/ 514547 w 1821225"/>
              <a:gd name="connsiteY51" fmla="*/ 1581150 h 1666875"/>
              <a:gd name="connsiteX52" fmla="*/ 533597 w 1821225"/>
              <a:gd name="connsiteY52" fmla="*/ 1552575 h 1666875"/>
              <a:gd name="connsiteX53" fmla="*/ 562172 w 1821225"/>
              <a:gd name="connsiteY53" fmla="*/ 1543050 h 1666875"/>
              <a:gd name="connsiteX54" fmla="*/ 571697 w 1821225"/>
              <a:gd name="connsiteY54" fmla="*/ 1514475 h 1666875"/>
              <a:gd name="connsiteX55" fmla="*/ 628847 w 1821225"/>
              <a:gd name="connsiteY55" fmla="*/ 1428750 h 1666875"/>
              <a:gd name="connsiteX56" fmla="*/ 647897 w 1821225"/>
              <a:gd name="connsiteY56" fmla="*/ 1400175 h 1666875"/>
              <a:gd name="connsiteX57" fmla="*/ 666947 w 1821225"/>
              <a:gd name="connsiteY57" fmla="*/ 1314450 h 1666875"/>
              <a:gd name="connsiteX58" fmla="*/ 705047 w 1821225"/>
              <a:gd name="connsiteY58" fmla="*/ 1257300 h 1666875"/>
              <a:gd name="connsiteX59" fmla="*/ 743147 w 1821225"/>
              <a:gd name="connsiteY59" fmla="*/ 1200150 h 1666875"/>
              <a:gd name="connsiteX60" fmla="*/ 733622 w 1821225"/>
              <a:gd name="connsiteY60" fmla="*/ 1171575 h 1666875"/>
              <a:gd name="connsiteX61" fmla="*/ 771722 w 1821225"/>
              <a:gd name="connsiteY61" fmla="*/ 1123950 h 1666875"/>
              <a:gd name="connsiteX62" fmla="*/ 1117976 w 1821225"/>
              <a:gd name="connsiteY62"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152722 w 1821225"/>
              <a:gd name="connsiteY24" fmla="*/ 47625 h 1666875"/>
              <a:gd name="connsiteX25" fmla="*/ 1057472 w 1821225"/>
              <a:gd name="connsiteY25" fmla="*/ 66675 h 1666875"/>
              <a:gd name="connsiteX26" fmla="*/ 924122 w 1821225"/>
              <a:gd name="connsiteY26" fmla="*/ 104775 h 1666875"/>
              <a:gd name="connsiteX27" fmla="*/ 866972 w 1821225"/>
              <a:gd name="connsiteY27" fmla="*/ 133350 h 1666875"/>
              <a:gd name="connsiteX28" fmla="*/ 894877 w 1821225"/>
              <a:gd name="connsiteY28" fmla="*/ 355242 h 1666875"/>
              <a:gd name="connsiteX29" fmla="*/ 703303 w 1821225"/>
              <a:gd name="connsiteY29" fmla="*/ 512606 h 1666875"/>
              <a:gd name="connsiteX30" fmla="*/ 388441 w 1821225"/>
              <a:gd name="connsiteY30" fmla="*/ 594977 h 1666875"/>
              <a:gd name="connsiteX31" fmla="*/ 38297 w 1821225"/>
              <a:gd name="connsiteY31" fmla="*/ 609600 h 1666875"/>
              <a:gd name="connsiteX32" fmla="*/ 9722 w 1821225"/>
              <a:gd name="connsiteY32" fmla="*/ 714375 h 1666875"/>
              <a:gd name="connsiteX33" fmla="*/ 28772 w 1821225"/>
              <a:gd name="connsiteY33" fmla="*/ 771525 h 1666875"/>
              <a:gd name="connsiteX34" fmla="*/ 38297 w 1821225"/>
              <a:gd name="connsiteY34" fmla="*/ 971550 h 1666875"/>
              <a:gd name="connsiteX35" fmla="*/ 57347 w 1821225"/>
              <a:gd name="connsiteY35" fmla="*/ 1000125 h 1666875"/>
              <a:gd name="connsiteX36" fmla="*/ 76397 w 1821225"/>
              <a:gd name="connsiteY36" fmla="*/ 1057275 h 1666875"/>
              <a:gd name="connsiteX37" fmla="*/ 85922 w 1821225"/>
              <a:gd name="connsiteY37" fmla="*/ 1085850 h 1666875"/>
              <a:gd name="connsiteX38" fmla="*/ 95447 w 1821225"/>
              <a:gd name="connsiteY38" fmla="*/ 1114425 h 1666875"/>
              <a:gd name="connsiteX39" fmla="*/ 143072 w 1821225"/>
              <a:gd name="connsiteY39" fmla="*/ 1200150 h 1666875"/>
              <a:gd name="connsiteX40" fmla="*/ 124022 w 1821225"/>
              <a:gd name="connsiteY40" fmla="*/ 1343025 h 1666875"/>
              <a:gd name="connsiteX41" fmla="*/ 85922 w 1821225"/>
              <a:gd name="connsiteY41" fmla="*/ 1400175 h 1666875"/>
              <a:gd name="connsiteX42" fmla="*/ 47822 w 1821225"/>
              <a:gd name="connsiteY42" fmla="*/ 1447800 h 1666875"/>
              <a:gd name="connsiteX43" fmla="*/ 9722 w 1821225"/>
              <a:gd name="connsiteY43" fmla="*/ 1533525 h 1666875"/>
              <a:gd name="connsiteX44" fmla="*/ 197 w 1821225"/>
              <a:gd name="connsiteY44" fmla="*/ 1619250 h 1666875"/>
              <a:gd name="connsiteX45" fmla="*/ 9722 w 1821225"/>
              <a:gd name="connsiteY45" fmla="*/ 1657350 h 1666875"/>
              <a:gd name="connsiteX46" fmla="*/ 104972 w 1821225"/>
              <a:gd name="connsiteY46" fmla="*/ 1666875 h 1666875"/>
              <a:gd name="connsiteX47" fmla="*/ 343097 w 1821225"/>
              <a:gd name="connsiteY47" fmla="*/ 1657350 h 1666875"/>
              <a:gd name="connsiteX48" fmla="*/ 400247 w 1821225"/>
              <a:gd name="connsiteY48" fmla="*/ 1628775 h 1666875"/>
              <a:gd name="connsiteX49" fmla="*/ 457397 w 1821225"/>
              <a:gd name="connsiteY49" fmla="*/ 1609725 h 1666875"/>
              <a:gd name="connsiteX50" fmla="*/ 514547 w 1821225"/>
              <a:gd name="connsiteY50" fmla="*/ 1581150 h 1666875"/>
              <a:gd name="connsiteX51" fmla="*/ 533597 w 1821225"/>
              <a:gd name="connsiteY51" fmla="*/ 1552575 h 1666875"/>
              <a:gd name="connsiteX52" fmla="*/ 562172 w 1821225"/>
              <a:gd name="connsiteY52" fmla="*/ 1543050 h 1666875"/>
              <a:gd name="connsiteX53" fmla="*/ 571697 w 1821225"/>
              <a:gd name="connsiteY53" fmla="*/ 1514475 h 1666875"/>
              <a:gd name="connsiteX54" fmla="*/ 628847 w 1821225"/>
              <a:gd name="connsiteY54" fmla="*/ 1428750 h 1666875"/>
              <a:gd name="connsiteX55" fmla="*/ 647897 w 1821225"/>
              <a:gd name="connsiteY55" fmla="*/ 1400175 h 1666875"/>
              <a:gd name="connsiteX56" fmla="*/ 666947 w 1821225"/>
              <a:gd name="connsiteY56" fmla="*/ 1314450 h 1666875"/>
              <a:gd name="connsiteX57" fmla="*/ 705047 w 1821225"/>
              <a:gd name="connsiteY57" fmla="*/ 1257300 h 1666875"/>
              <a:gd name="connsiteX58" fmla="*/ 743147 w 1821225"/>
              <a:gd name="connsiteY58" fmla="*/ 1200150 h 1666875"/>
              <a:gd name="connsiteX59" fmla="*/ 733622 w 1821225"/>
              <a:gd name="connsiteY59" fmla="*/ 1171575 h 1666875"/>
              <a:gd name="connsiteX60" fmla="*/ 771722 w 1821225"/>
              <a:gd name="connsiteY60" fmla="*/ 1123950 h 1666875"/>
              <a:gd name="connsiteX61" fmla="*/ 1117976 w 1821225"/>
              <a:gd name="connsiteY61"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152722 w 1821225"/>
              <a:gd name="connsiteY24" fmla="*/ 47625 h 1666875"/>
              <a:gd name="connsiteX25" fmla="*/ 1057472 w 1821225"/>
              <a:gd name="connsiteY25" fmla="*/ 66675 h 1666875"/>
              <a:gd name="connsiteX26" fmla="*/ 866972 w 1821225"/>
              <a:gd name="connsiteY26" fmla="*/ 133350 h 1666875"/>
              <a:gd name="connsiteX27" fmla="*/ 894877 w 1821225"/>
              <a:gd name="connsiteY27" fmla="*/ 355242 h 1666875"/>
              <a:gd name="connsiteX28" fmla="*/ 703303 w 1821225"/>
              <a:gd name="connsiteY28" fmla="*/ 512606 h 1666875"/>
              <a:gd name="connsiteX29" fmla="*/ 388441 w 1821225"/>
              <a:gd name="connsiteY29" fmla="*/ 594977 h 1666875"/>
              <a:gd name="connsiteX30" fmla="*/ 38297 w 1821225"/>
              <a:gd name="connsiteY30" fmla="*/ 609600 h 1666875"/>
              <a:gd name="connsiteX31" fmla="*/ 9722 w 1821225"/>
              <a:gd name="connsiteY31" fmla="*/ 714375 h 1666875"/>
              <a:gd name="connsiteX32" fmla="*/ 28772 w 1821225"/>
              <a:gd name="connsiteY32" fmla="*/ 771525 h 1666875"/>
              <a:gd name="connsiteX33" fmla="*/ 38297 w 1821225"/>
              <a:gd name="connsiteY33" fmla="*/ 971550 h 1666875"/>
              <a:gd name="connsiteX34" fmla="*/ 57347 w 1821225"/>
              <a:gd name="connsiteY34" fmla="*/ 1000125 h 1666875"/>
              <a:gd name="connsiteX35" fmla="*/ 76397 w 1821225"/>
              <a:gd name="connsiteY35" fmla="*/ 1057275 h 1666875"/>
              <a:gd name="connsiteX36" fmla="*/ 85922 w 1821225"/>
              <a:gd name="connsiteY36" fmla="*/ 1085850 h 1666875"/>
              <a:gd name="connsiteX37" fmla="*/ 95447 w 1821225"/>
              <a:gd name="connsiteY37" fmla="*/ 1114425 h 1666875"/>
              <a:gd name="connsiteX38" fmla="*/ 143072 w 1821225"/>
              <a:gd name="connsiteY38" fmla="*/ 1200150 h 1666875"/>
              <a:gd name="connsiteX39" fmla="*/ 124022 w 1821225"/>
              <a:gd name="connsiteY39" fmla="*/ 1343025 h 1666875"/>
              <a:gd name="connsiteX40" fmla="*/ 85922 w 1821225"/>
              <a:gd name="connsiteY40" fmla="*/ 1400175 h 1666875"/>
              <a:gd name="connsiteX41" fmla="*/ 47822 w 1821225"/>
              <a:gd name="connsiteY41" fmla="*/ 1447800 h 1666875"/>
              <a:gd name="connsiteX42" fmla="*/ 9722 w 1821225"/>
              <a:gd name="connsiteY42" fmla="*/ 1533525 h 1666875"/>
              <a:gd name="connsiteX43" fmla="*/ 197 w 1821225"/>
              <a:gd name="connsiteY43" fmla="*/ 1619250 h 1666875"/>
              <a:gd name="connsiteX44" fmla="*/ 9722 w 1821225"/>
              <a:gd name="connsiteY44" fmla="*/ 1657350 h 1666875"/>
              <a:gd name="connsiteX45" fmla="*/ 104972 w 1821225"/>
              <a:gd name="connsiteY45" fmla="*/ 1666875 h 1666875"/>
              <a:gd name="connsiteX46" fmla="*/ 343097 w 1821225"/>
              <a:gd name="connsiteY46" fmla="*/ 1657350 h 1666875"/>
              <a:gd name="connsiteX47" fmla="*/ 400247 w 1821225"/>
              <a:gd name="connsiteY47" fmla="*/ 1628775 h 1666875"/>
              <a:gd name="connsiteX48" fmla="*/ 457397 w 1821225"/>
              <a:gd name="connsiteY48" fmla="*/ 1609725 h 1666875"/>
              <a:gd name="connsiteX49" fmla="*/ 514547 w 1821225"/>
              <a:gd name="connsiteY49" fmla="*/ 1581150 h 1666875"/>
              <a:gd name="connsiteX50" fmla="*/ 533597 w 1821225"/>
              <a:gd name="connsiteY50" fmla="*/ 1552575 h 1666875"/>
              <a:gd name="connsiteX51" fmla="*/ 562172 w 1821225"/>
              <a:gd name="connsiteY51" fmla="*/ 1543050 h 1666875"/>
              <a:gd name="connsiteX52" fmla="*/ 571697 w 1821225"/>
              <a:gd name="connsiteY52" fmla="*/ 1514475 h 1666875"/>
              <a:gd name="connsiteX53" fmla="*/ 628847 w 1821225"/>
              <a:gd name="connsiteY53" fmla="*/ 1428750 h 1666875"/>
              <a:gd name="connsiteX54" fmla="*/ 647897 w 1821225"/>
              <a:gd name="connsiteY54" fmla="*/ 1400175 h 1666875"/>
              <a:gd name="connsiteX55" fmla="*/ 666947 w 1821225"/>
              <a:gd name="connsiteY55" fmla="*/ 1314450 h 1666875"/>
              <a:gd name="connsiteX56" fmla="*/ 705047 w 1821225"/>
              <a:gd name="connsiteY56" fmla="*/ 1257300 h 1666875"/>
              <a:gd name="connsiteX57" fmla="*/ 743147 w 1821225"/>
              <a:gd name="connsiteY57" fmla="*/ 1200150 h 1666875"/>
              <a:gd name="connsiteX58" fmla="*/ 733622 w 1821225"/>
              <a:gd name="connsiteY58" fmla="*/ 1171575 h 1666875"/>
              <a:gd name="connsiteX59" fmla="*/ 771722 w 1821225"/>
              <a:gd name="connsiteY59" fmla="*/ 1123950 h 1666875"/>
              <a:gd name="connsiteX60" fmla="*/ 1117976 w 1821225"/>
              <a:gd name="connsiteY60"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057472 w 1821225"/>
              <a:gd name="connsiteY24" fmla="*/ 66675 h 1666875"/>
              <a:gd name="connsiteX25" fmla="*/ 866972 w 1821225"/>
              <a:gd name="connsiteY25" fmla="*/ 133350 h 1666875"/>
              <a:gd name="connsiteX26" fmla="*/ 894877 w 1821225"/>
              <a:gd name="connsiteY26" fmla="*/ 355242 h 1666875"/>
              <a:gd name="connsiteX27" fmla="*/ 703303 w 1821225"/>
              <a:gd name="connsiteY27" fmla="*/ 512606 h 1666875"/>
              <a:gd name="connsiteX28" fmla="*/ 388441 w 1821225"/>
              <a:gd name="connsiteY28" fmla="*/ 594977 h 1666875"/>
              <a:gd name="connsiteX29" fmla="*/ 38297 w 1821225"/>
              <a:gd name="connsiteY29" fmla="*/ 609600 h 1666875"/>
              <a:gd name="connsiteX30" fmla="*/ 9722 w 1821225"/>
              <a:gd name="connsiteY30" fmla="*/ 714375 h 1666875"/>
              <a:gd name="connsiteX31" fmla="*/ 28772 w 1821225"/>
              <a:gd name="connsiteY31" fmla="*/ 771525 h 1666875"/>
              <a:gd name="connsiteX32" fmla="*/ 38297 w 1821225"/>
              <a:gd name="connsiteY32" fmla="*/ 971550 h 1666875"/>
              <a:gd name="connsiteX33" fmla="*/ 57347 w 1821225"/>
              <a:gd name="connsiteY33" fmla="*/ 1000125 h 1666875"/>
              <a:gd name="connsiteX34" fmla="*/ 76397 w 1821225"/>
              <a:gd name="connsiteY34" fmla="*/ 1057275 h 1666875"/>
              <a:gd name="connsiteX35" fmla="*/ 85922 w 1821225"/>
              <a:gd name="connsiteY35" fmla="*/ 1085850 h 1666875"/>
              <a:gd name="connsiteX36" fmla="*/ 95447 w 1821225"/>
              <a:gd name="connsiteY36" fmla="*/ 1114425 h 1666875"/>
              <a:gd name="connsiteX37" fmla="*/ 143072 w 1821225"/>
              <a:gd name="connsiteY37" fmla="*/ 1200150 h 1666875"/>
              <a:gd name="connsiteX38" fmla="*/ 124022 w 1821225"/>
              <a:gd name="connsiteY38" fmla="*/ 1343025 h 1666875"/>
              <a:gd name="connsiteX39" fmla="*/ 85922 w 1821225"/>
              <a:gd name="connsiteY39" fmla="*/ 1400175 h 1666875"/>
              <a:gd name="connsiteX40" fmla="*/ 47822 w 1821225"/>
              <a:gd name="connsiteY40" fmla="*/ 1447800 h 1666875"/>
              <a:gd name="connsiteX41" fmla="*/ 9722 w 1821225"/>
              <a:gd name="connsiteY41" fmla="*/ 1533525 h 1666875"/>
              <a:gd name="connsiteX42" fmla="*/ 197 w 1821225"/>
              <a:gd name="connsiteY42" fmla="*/ 1619250 h 1666875"/>
              <a:gd name="connsiteX43" fmla="*/ 9722 w 1821225"/>
              <a:gd name="connsiteY43" fmla="*/ 1657350 h 1666875"/>
              <a:gd name="connsiteX44" fmla="*/ 104972 w 1821225"/>
              <a:gd name="connsiteY44" fmla="*/ 1666875 h 1666875"/>
              <a:gd name="connsiteX45" fmla="*/ 343097 w 1821225"/>
              <a:gd name="connsiteY45" fmla="*/ 1657350 h 1666875"/>
              <a:gd name="connsiteX46" fmla="*/ 400247 w 1821225"/>
              <a:gd name="connsiteY46" fmla="*/ 1628775 h 1666875"/>
              <a:gd name="connsiteX47" fmla="*/ 457397 w 1821225"/>
              <a:gd name="connsiteY47" fmla="*/ 1609725 h 1666875"/>
              <a:gd name="connsiteX48" fmla="*/ 514547 w 1821225"/>
              <a:gd name="connsiteY48" fmla="*/ 1581150 h 1666875"/>
              <a:gd name="connsiteX49" fmla="*/ 533597 w 1821225"/>
              <a:gd name="connsiteY49" fmla="*/ 1552575 h 1666875"/>
              <a:gd name="connsiteX50" fmla="*/ 562172 w 1821225"/>
              <a:gd name="connsiteY50" fmla="*/ 1543050 h 1666875"/>
              <a:gd name="connsiteX51" fmla="*/ 571697 w 1821225"/>
              <a:gd name="connsiteY51" fmla="*/ 1514475 h 1666875"/>
              <a:gd name="connsiteX52" fmla="*/ 628847 w 1821225"/>
              <a:gd name="connsiteY52" fmla="*/ 1428750 h 1666875"/>
              <a:gd name="connsiteX53" fmla="*/ 647897 w 1821225"/>
              <a:gd name="connsiteY53" fmla="*/ 1400175 h 1666875"/>
              <a:gd name="connsiteX54" fmla="*/ 666947 w 1821225"/>
              <a:gd name="connsiteY54" fmla="*/ 1314450 h 1666875"/>
              <a:gd name="connsiteX55" fmla="*/ 705047 w 1821225"/>
              <a:gd name="connsiteY55" fmla="*/ 1257300 h 1666875"/>
              <a:gd name="connsiteX56" fmla="*/ 743147 w 1821225"/>
              <a:gd name="connsiteY56" fmla="*/ 1200150 h 1666875"/>
              <a:gd name="connsiteX57" fmla="*/ 733622 w 1821225"/>
              <a:gd name="connsiteY57" fmla="*/ 1171575 h 1666875"/>
              <a:gd name="connsiteX58" fmla="*/ 771722 w 1821225"/>
              <a:gd name="connsiteY58" fmla="*/ 1123950 h 1666875"/>
              <a:gd name="connsiteX59" fmla="*/ 1117976 w 1821225"/>
              <a:gd name="connsiteY59"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057472 w 1821225"/>
              <a:gd name="connsiteY24" fmla="*/ 66675 h 1666875"/>
              <a:gd name="connsiteX25" fmla="*/ 866972 w 1821225"/>
              <a:gd name="connsiteY25" fmla="*/ 133350 h 1666875"/>
              <a:gd name="connsiteX26" fmla="*/ 894877 w 1821225"/>
              <a:gd name="connsiteY26" fmla="*/ 355242 h 1666875"/>
              <a:gd name="connsiteX27" fmla="*/ 703303 w 1821225"/>
              <a:gd name="connsiteY27" fmla="*/ 512606 h 1666875"/>
              <a:gd name="connsiteX28" fmla="*/ 388441 w 1821225"/>
              <a:gd name="connsiteY28" fmla="*/ 594977 h 1666875"/>
              <a:gd name="connsiteX29" fmla="*/ 38297 w 1821225"/>
              <a:gd name="connsiteY29" fmla="*/ 609600 h 1666875"/>
              <a:gd name="connsiteX30" fmla="*/ 9722 w 1821225"/>
              <a:gd name="connsiteY30" fmla="*/ 714375 h 1666875"/>
              <a:gd name="connsiteX31" fmla="*/ 28772 w 1821225"/>
              <a:gd name="connsiteY31" fmla="*/ 771525 h 1666875"/>
              <a:gd name="connsiteX32" fmla="*/ 38297 w 1821225"/>
              <a:gd name="connsiteY32" fmla="*/ 971550 h 1666875"/>
              <a:gd name="connsiteX33" fmla="*/ 57347 w 1821225"/>
              <a:gd name="connsiteY33" fmla="*/ 1000125 h 1666875"/>
              <a:gd name="connsiteX34" fmla="*/ 76397 w 1821225"/>
              <a:gd name="connsiteY34" fmla="*/ 1057275 h 1666875"/>
              <a:gd name="connsiteX35" fmla="*/ 85922 w 1821225"/>
              <a:gd name="connsiteY35" fmla="*/ 1085850 h 1666875"/>
              <a:gd name="connsiteX36" fmla="*/ 143072 w 1821225"/>
              <a:gd name="connsiteY36" fmla="*/ 1200150 h 1666875"/>
              <a:gd name="connsiteX37" fmla="*/ 124022 w 1821225"/>
              <a:gd name="connsiteY37" fmla="*/ 1343025 h 1666875"/>
              <a:gd name="connsiteX38" fmla="*/ 85922 w 1821225"/>
              <a:gd name="connsiteY38" fmla="*/ 1400175 h 1666875"/>
              <a:gd name="connsiteX39" fmla="*/ 47822 w 1821225"/>
              <a:gd name="connsiteY39" fmla="*/ 1447800 h 1666875"/>
              <a:gd name="connsiteX40" fmla="*/ 9722 w 1821225"/>
              <a:gd name="connsiteY40" fmla="*/ 1533525 h 1666875"/>
              <a:gd name="connsiteX41" fmla="*/ 197 w 1821225"/>
              <a:gd name="connsiteY41" fmla="*/ 1619250 h 1666875"/>
              <a:gd name="connsiteX42" fmla="*/ 9722 w 1821225"/>
              <a:gd name="connsiteY42" fmla="*/ 1657350 h 1666875"/>
              <a:gd name="connsiteX43" fmla="*/ 104972 w 1821225"/>
              <a:gd name="connsiteY43" fmla="*/ 1666875 h 1666875"/>
              <a:gd name="connsiteX44" fmla="*/ 343097 w 1821225"/>
              <a:gd name="connsiteY44" fmla="*/ 1657350 h 1666875"/>
              <a:gd name="connsiteX45" fmla="*/ 400247 w 1821225"/>
              <a:gd name="connsiteY45" fmla="*/ 1628775 h 1666875"/>
              <a:gd name="connsiteX46" fmla="*/ 457397 w 1821225"/>
              <a:gd name="connsiteY46" fmla="*/ 1609725 h 1666875"/>
              <a:gd name="connsiteX47" fmla="*/ 514547 w 1821225"/>
              <a:gd name="connsiteY47" fmla="*/ 1581150 h 1666875"/>
              <a:gd name="connsiteX48" fmla="*/ 533597 w 1821225"/>
              <a:gd name="connsiteY48" fmla="*/ 1552575 h 1666875"/>
              <a:gd name="connsiteX49" fmla="*/ 562172 w 1821225"/>
              <a:gd name="connsiteY49" fmla="*/ 1543050 h 1666875"/>
              <a:gd name="connsiteX50" fmla="*/ 571697 w 1821225"/>
              <a:gd name="connsiteY50" fmla="*/ 1514475 h 1666875"/>
              <a:gd name="connsiteX51" fmla="*/ 628847 w 1821225"/>
              <a:gd name="connsiteY51" fmla="*/ 1428750 h 1666875"/>
              <a:gd name="connsiteX52" fmla="*/ 647897 w 1821225"/>
              <a:gd name="connsiteY52" fmla="*/ 1400175 h 1666875"/>
              <a:gd name="connsiteX53" fmla="*/ 666947 w 1821225"/>
              <a:gd name="connsiteY53" fmla="*/ 1314450 h 1666875"/>
              <a:gd name="connsiteX54" fmla="*/ 705047 w 1821225"/>
              <a:gd name="connsiteY54" fmla="*/ 1257300 h 1666875"/>
              <a:gd name="connsiteX55" fmla="*/ 743147 w 1821225"/>
              <a:gd name="connsiteY55" fmla="*/ 1200150 h 1666875"/>
              <a:gd name="connsiteX56" fmla="*/ 733622 w 1821225"/>
              <a:gd name="connsiteY56" fmla="*/ 1171575 h 1666875"/>
              <a:gd name="connsiteX57" fmla="*/ 771722 w 1821225"/>
              <a:gd name="connsiteY57" fmla="*/ 1123950 h 1666875"/>
              <a:gd name="connsiteX58" fmla="*/ 1117976 w 1821225"/>
              <a:gd name="connsiteY58"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057472 w 1821225"/>
              <a:gd name="connsiteY24" fmla="*/ 66675 h 1666875"/>
              <a:gd name="connsiteX25" fmla="*/ 866972 w 1821225"/>
              <a:gd name="connsiteY25" fmla="*/ 133350 h 1666875"/>
              <a:gd name="connsiteX26" fmla="*/ 894877 w 1821225"/>
              <a:gd name="connsiteY26" fmla="*/ 355242 h 1666875"/>
              <a:gd name="connsiteX27" fmla="*/ 703303 w 1821225"/>
              <a:gd name="connsiteY27" fmla="*/ 512606 h 1666875"/>
              <a:gd name="connsiteX28" fmla="*/ 388441 w 1821225"/>
              <a:gd name="connsiteY28" fmla="*/ 594977 h 1666875"/>
              <a:gd name="connsiteX29" fmla="*/ 38297 w 1821225"/>
              <a:gd name="connsiteY29" fmla="*/ 609600 h 1666875"/>
              <a:gd name="connsiteX30" fmla="*/ 9722 w 1821225"/>
              <a:gd name="connsiteY30" fmla="*/ 714375 h 1666875"/>
              <a:gd name="connsiteX31" fmla="*/ 28772 w 1821225"/>
              <a:gd name="connsiteY31" fmla="*/ 771525 h 1666875"/>
              <a:gd name="connsiteX32" fmla="*/ 38297 w 1821225"/>
              <a:gd name="connsiteY32" fmla="*/ 971550 h 1666875"/>
              <a:gd name="connsiteX33" fmla="*/ 76397 w 1821225"/>
              <a:gd name="connsiteY33" fmla="*/ 1057275 h 1666875"/>
              <a:gd name="connsiteX34" fmla="*/ 85922 w 1821225"/>
              <a:gd name="connsiteY34" fmla="*/ 1085850 h 1666875"/>
              <a:gd name="connsiteX35" fmla="*/ 143072 w 1821225"/>
              <a:gd name="connsiteY35" fmla="*/ 1200150 h 1666875"/>
              <a:gd name="connsiteX36" fmla="*/ 124022 w 1821225"/>
              <a:gd name="connsiteY36" fmla="*/ 1343025 h 1666875"/>
              <a:gd name="connsiteX37" fmla="*/ 85922 w 1821225"/>
              <a:gd name="connsiteY37" fmla="*/ 1400175 h 1666875"/>
              <a:gd name="connsiteX38" fmla="*/ 47822 w 1821225"/>
              <a:gd name="connsiteY38" fmla="*/ 1447800 h 1666875"/>
              <a:gd name="connsiteX39" fmla="*/ 9722 w 1821225"/>
              <a:gd name="connsiteY39" fmla="*/ 1533525 h 1666875"/>
              <a:gd name="connsiteX40" fmla="*/ 197 w 1821225"/>
              <a:gd name="connsiteY40" fmla="*/ 1619250 h 1666875"/>
              <a:gd name="connsiteX41" fmla="*/ 9722 w 1821225"/>
              <a:gd name="connsiteY41" fmla="*/ 1657350 h 1666875"/>
              <a:gd name="connsiteX42" fmla="*/ 104972 w 1821225"/>
              <a:gd name="connsiteY42" fmla="*/ 1666875 h 1666875"/>
              <a:gd name="connsiteX43" fmla="*/ 343097 w 1821225"/>
              <a:gd name="connsiteY43" fmla="*/ 1657350 h 1666875"/>
              <a:gd name="connsiteX44" fmla="*/ 400247 w 1821225"/>
              <a:gd name="connsiteY44" fmla="*/ 1628775 h 1666875"/>
              <a:gd name="connsiteX45" fmla="*/ 457397 w 1821225"/>
              <a:gd name="connsiteY45" fmla="*/ 1609725 h 1666875"/>
              <a:gd name="connsiteX46" fmla="*/ 514547 w 1821225"/>
              <a:gd name="connsiteY46" fmla="*/ 1581150 h 1666875"/>
              <a:gd name="connsiteX47" fmla="*/ 533597 w 1821225"/>
              <a:gd name="connsiteY47" fmla="*/ 1552575 h 1666875"/>
              <a:gd name="connsiteX48" fmla="*/ 562172 w 1821225"/>
              <a:gd name="connsiteY48" fmla="*/ 1543050 h 1666875"/>
              <a:gd name="connsiteX49" fmla="*/ 571697 w 1821225"/>
              <a:gd name="connsiteY49" fmla="*/ 1514475 h 1666875"/>
              <a:gd name="connsiteX50" fmla="*/ 628847 w 1821225"/>
              <a:gd name="connsiteY50" fmla="*/ 1428750 h 1666875"/>
              <a:gd name="connsiteX51" fmla="*/ 647897 w 1821225"/>
              <a:gd name="connsiteY51" fmla="*/ 1400175 h 1666875"/>
              <a:gd name="connsiteX52" fmla="*/ 666947 w 1821225"/>
              <a:gd name="connsiteY52" fmla="*/ 1314450 h 1666875"/>
              <a:gd name="connsiteX53" fmla="*/ 705047 w 1821225"/>
              <a:gd name="connsiteY53" fmla="*/ 1257300 h 1666875"/>
              <a:gd name="connsiteX54" fmla="*/ 743147 w 1821225"/>
              <a:gd name="connsiteY54" fmla="*/ 1200150 h 1666875"/>
              <a:gd name="connsiteX55" fmla="*/ 733622 w 1821225"/>
              <a:gd name="connsiteY55" fmla="*/ 1171575 h 1666875"/>
              <a:gd name="connsiteX56" fmla="*/ 771722 w 1821225"/>
              <a:gd name="connsiteY56" fmla="*/ 1123950 h 1666875"/>
              <a:gd name="connsiteX57" fmla="*/ 1117976 w 1821225"/>
              <a:gd name="connsiteY57"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057472 w 1821225"/>
              <a:gd name="connsiteY24" fmla="*/ 66675 h 1666875"/>
              <a:gd name="connsiteX25" fmla="*/ 866972 w 1821225"/>
              <a:gd name="connsiteY25" fmla="*/ 133350 h 1666875"/>
              <a:gd name="connsiteX26" fmla="*/ 894877 w 1821225"/>
              <a:gd name="connsiteY26" fmla="*/ 355242 h 1666875"/>
              <a:gd name="connsiteX27" fmla="*/ 703303 w 1821225"/>
              <a:gd name="connsiteY27" fmla="*/ 512606 h 1666875"/>
              <a:gd name="connsiteX28" fmla="*/ 388441 w 1821225"/>
              <a:gd name="connsiteY28" fmla="*/ 594977 h 1666875"/>
              <a:gd name="connsiteX29" fmla="*/ 38297 w 1821225"/>
              <a:gd name="connsiteY29" fmla="*/ 609600 h 1666875"/>
              <a:gd name="connsiteX30" fmla="*/ 9722 w 1821225"/>
              <a:gd name="connsiteY30" fmla="*/ 714375 h 1666875"/>
              <a:gd name="connsiteX31" fmla="*/ 28772 w 1821225"/>
              <a:gd name="connsiteY31" fmla="*/ 771525 h 1666875"/>
              <a:gd name="connsiteX32" fmla="*/ 38297 w 1821225"/>
              <a:gd name="connsiteY32" fmla="*/ 971550 h 1666875"/>
              <a:gd name="connsiteX33" fmla="*/ 76397 w 1821225"/>
              <a:gd name="connsiteY33" fmla="*/ 1057275 h 1666875"/>
              <a:gd name="connsiteX34" fmla="*/ 143072 w 1821225"/>
              <a:gd name="connsiteY34" fmla="*/ 1200150 h 1666875"/>
              <a:gd name="connsiteX35" fmla="*/ 124022 w 1821225"/>
              <a:gd name="connsiteY35" fmla="*/ 1343025 h 1666875"/>
              <a:gd name="connsiteX36" fmla="*/ 85922 w 1821225"/>
              <a:gd name="connsiteY36" fmla="*/ 1400175 h 1666875"/>
              <a:gd name="connsiteX37" fmla="*/ 47822 w 1821225"/>
              <a:gd name="connsiteY37" fmla="*/ 1447800 h 1666875"/>
              <a:gd name="connsiteX38" fmla="*/ 9722 w 1821225"/>
              <a:gd name="connsiteY38" fmla="*/ 1533525 h 1666875"/>
              <a:gd name="connsiteX39" fmla="*/ 197 w 1821225"/>
              <a:gd name="connsiteY39" fmla="*/ 1619250 h 1666875"/>
              <a:gd name="connsiteX40" fmla="*/ 9722 w 1821225"/>
              <a:gd name="connsiteY40" fmla="*/ 1657350 h 1666875"/>
              <a:gd name="connsiteX41" fmla="*/ 104972 w 1821225"/>
              <a:gd name="connsiteY41" fmla="*/ 1666875 h 1666875"/>
              <a:gd name="connsiteX42" fmla="*/ 343097 w 1821225"/>
              <a:gd name="connsiteY42" fmla="*/ 1657350 h 1666875"/>
              <a:gd name="connsiteX43" fmla="*/ 400247 w 1821225"/>
              <a:gd name="connsiteY43" fmla="*/ 1628775 h 1666875"/>
              <a:gd name="connsiteX44" fmla="*/ 457397 w 1821225"/>
              <a:gd name="connsiteY44" fmla="*/ 1609725 h 1666875"/>
              <a:gd name="connsiteX45" fmla="*/ 514547 w 1821225"/>
              <a:gd name="connsiteY45" fmla="*/ 1581150 h 1666875"/>
              <a:gd name="connsiteX46" fmla="*/ 533597 w 1821225"/>
              <a:gd name="connsiteY46" fmla="*/ 1552575 h 1666875"/>
              <a:gd name="connsiteX47" fmla="*/ 562172 w 1821225"/>
              <a:gd name="connsiteY47" fmla="*/ 1543050 h 1666875"/>
              <a:gd name="connsiteX48" fmla="*/ 571697 w 1821225"/>
              <a:gd name="connsiteY48" fmla="*/ 1514475 h 1666875"/>
              <a:gd name="connsiteX49" fmla="*/ 628847 w 1821225"/>
              <a:gd name="connsiteY49" fmla="*/ 1428750 h 1666875"/>
              <a:gd name="connsiteX50" fmla="*/ 647897 w 1821225"/>
              <a:gd name="connsiteY50" fmla="*/ 1400175 h 1666875"/>
              <a:gd name="connsiteX51" fmla="*/ 666947 w 1821225"/>
              <a:gd name="connsiteY51" fmla="*/ 1314450 h 1666875"/>
              <a:gd name="connsiteX52" fmla="*/ 705047 w 1821225"/>
              <a:gd name="connsiteY52" fmla="*/ 1257300 h 1666875"/>
              <a:gd name="connsiteX53" fmla="*/ 743147 w 1821225"/>
              <a:gd name="connsiteY53" fmla="*/ 1200150 h 1666875"/>
              <a:gd name="connsiteX54" fmla="*/ 733622 w 1821225"/>
              <a:gd name="connsiteY54" fmla="*/ 1171575 h 1666875"/>
              <a:gd name="connsiteX55" fmla="*/ 771722 w 1821225"/>
              <a:gd name="connsiteY55" fmla="*/ 1123950 h 1666875"/>
              <a:gd name="connsiteX56" fmla="*/ 1117976 w 1821225"/>
              <a:gd name="connsiteY56"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057472 w 1821225"/>
              <a:gd name="connsiteY24" fmla="*/ 66675 h 1666875"/>
              <a:gd name="connsiteX25" fmla="*/ 866972 w 1821225"/>
              <a:gd name="connsiteY25" fmla="*/ 133350 h 1666875"/>
              <a:gd name="connsiteX26" fmla="*/ 894877 w 1821225"/>
              <a:gd name="connsiteY26" fmla="*/ 355242 h 1666875"/>
              <a:gd name="connsiteX27" fmla="*/ 703303 w 1821225"/>
              <a:gd name="connsiteY27" fmla="*/ 512606 h 1666875"/>
              <a:gd name="connsiteX28" fmla="*/ 388441 w 1821225"/>
              <a:gd name="connsiteY28" fmla="*/ 594977 h 1666875"/>
              <a:gd name="connsiteX29" fmla="*/ 38297 w 1821225"/>
              <a:gd name="connsiteY29" fmla="*/ 609600 h 1666875"/>
              <a:gd name="connsiteX30" fmla="*/ 9722 w 1821225"/>
              <a:gd name="connsiteY30" fmla="*/ 714375 h 1666875"/>
              <a:gd name="connsiteX31" fmla="*/ 28772 w 1821225"/>
              <a:gd name="connsiteY31" fmla="*/ 771525 h 1666875"/>
              <a:gd name="connsiteX32" fmla="*/ 38297 w 1821225"/>
              <a:gd name="connsiteY32" fmla="*/ 971550 h 1666875"/>
              <a:gd name="connsiteX33" fmla="*/ 143072 w 1821225"/>
              <a:gd name="connsiteY33" fmla="*/ 1200150 h 1666875"/>
              <a:gd name="connsiteX34" fmla="*/ 124022 w 1821225"/>
              <a:gd name="connsiteY34" fmla="*/ 1343025 h 1666875"/>
              <a:gd name="connsiteX35" fmla="*/ 85922 w 1821225"/>
              <a:gd name="connsiteY35" fmla="*/ 1400175 h 1666875"/>
              <a:gd name="connsiteX36" fmla="*/ 47822 w 1821225"/>
              <a:gd name="connsiteY36" fmla="*/ 1447800 h 1666875"/>
              <a:gd name="connsiteX37" fmla="*/ 9722 w 1821225"/>
              <a:gd name="connsiteY37" fmla="*/ 1533525 h 1666875"/>
              <a:gd name="connsiteX38" fmla="*/ 197 w 1821225"/>
              <a:gd name="connsiteY38" fmla="*/ 1619250 h 1666875"/>
              <a:gd name="connsiteX39" fmla="*/ 9722 w 1821225"/>
              <a:gd name="connsiteY39" fmla="*/ 1657350 h 1666875"/>
              <a:gd name="connsiteX40" fmla="*/ 104972 w 1821225"/>
              <a:gd name="connsiteY40" fmla="*/ 1666875 h 1666875"/>
              <a:gd name="connsiteX41" fmla="*/ 343097 w 1821225"/>
              <a:gd name="connsiteY41" fmla="*/ 1657350 h 1666875"/>
              <a:gd name="connsiteX42" fmla="*/ 400247 w 1821225"/>
              <a:gd name="connsiteY42" fmla="*/ 1628775 h 1666875"/>
              <a:gd name="connsiteX43" fmla="*/ 457397 w 1821225"/>
              <a:gd name="connsiteY43" fmla="*/ 1609725 h 1666875"/>
              <a:gd name="connsiteX44" fmla="*/ 514547 w 1821225"/>
              <a:gd name="connsiteY44" fmla="*/ 1581150 h 1666875"/>
              <a:gd name="connsiteX45" fmla="*/ 533597 w 1821225"/>
              <a:gd name="connsiteY45" fmla="*/ 1552575 h 1666875"/>
              <a:gd name="connsiteX46" fmla="*/ 562172 w 1821225"/>
              <a:gd name="connsiteY46" fmla="*/ 1543050 h 1666875"/>
              <a:gd name="connsiteX47" fmla="*/ 571697 w 1821225"/>
              <a:gd name="connsiteY47" fmla="*/ 1514475 h 1666875"/>
              <a:gd name="connsiteX48" fmla="*/ 628847 w 1821225"/>
              <a:gd name="connsiteY48" fmla="*/ 1428750 h 1666875"/>
              <a:gd name="connsiteX49" fmla="*/ 647897 w 1821225"/>
              <a:gd name="connsiteY49" fmla="*/ 1400175 h 1666875"/>
              <a:gd name="connsiteX50" fmla="*/ 666947 w 1821225"/>
              <a:gd name="connsiteY50" fmla="*/ 1314450 h 1666875"/>
              <a:gd name="connsiteX51" fmla="*/ 705047 w 1821225"/>
              <a:gd name="connsiteY51" fmla="*/ 1257300 h 1666875"/>
              <a:gd name="connsiteX52" fmla="*/ 743147 w 1821225"/>
              <a:gd name="connsiteY52" fmla="*/ 1200150 h 1666875"/>
              <a:gd name="connsiteX53" fmla="*/ 733622 w 1821225"/>
              <a:gd name="connsiteY53" fmla="*/ 1171575 h 1666875"/>
              <a:gd name="connsiteX54" fmla="*/ 771722 w 1821225"/>
              <a:gd name="connsiteY54" fmla="*/ 1123950 h 1666875"/>
              <a:gd name="connsiteX55" fmla="*/ 1117976 w 1821225"/>
              <a:gd name="connsiteY55" fmla="*/ 1096448 h 1666875"/>
              <a:gd name="connsiteX0" fmla="*/ 1117976 w 1821225"/>
              <a:gd name="connsiteY0" fmla="*/ 1096448 h 1666875"/>
              <a:gd name="connsiteX1" fmla="*/ 1279365 w 1821225"/>
              <a:gd name="connsiteY1" fmla="*/ 1048287 h 1666875"/>
              <a:gd name="connsiteX2" fmla="*/ 1400372 w 1821225"/>
              <a:gd name="connsiteY2" fmla="*/ 933450 h 1666875"/>
              <a:gd name="connsiteX3" fmla="*/ 1467047 w 1821225"/>
              <a:gd name="connsiteY3" fmla="*/ 857250 h 1666875"/>
              <a:gd name="connsiteX4" fmla="*/ 1514672 w 1821225"/>
              <a:gd name="connsiteY4" fmla="*/ 790575 h 1666875"/>
              <a:gd name="connsiteX5" fmla="*/ 1590872 w 1821225"/>
              <a:gd name="connsiteY5" fmla="*/ 704850 h 1666875"/>
              <a:gd name="connsiteX6" fmla="*/ 1628972 w 1821225"/>
              <a:gd name="connsiteY6" fmla="*/ 647700 h 1666875"/>
              <a:gd name="connsiteX7" fmla="*/ 1667072 w 1821225"/>
              <a:gd name="connsiteY7" fmla="*/ 561975 h 1666875"/>
              <a:gd name="connsiteX8" fmla="*/ 1676597 w 1821225"/>
              <a:gd name="connsiteY8" fmla="*/ 533400 h 1666875"/>
              <a:gd name="connsiteX9" fmla="*/ 1705172 w 1821225"/>
              <a:gd name="connsiteY9" fmla="*/ 504825 h 1666875"/>
              <a:gd name="connsiteX10" fmla="*/ 1752797 w 1821225"/>
              <a:gd name="connsiteY10" fmla="*/ 447675 h 1666875"/>
              <a:gd name="connsiteX11" fmla="*/ 1809947 w 1821225"/>
              <a:gd name="connsiteY11" fmla="*/ 400050 h 1666875"/>
              <a:gd name="connsiteX12" fmla="*/ 1819472 w 1821225"/>
              <a:gd name="connsiteY12" fmla="*/ 371475 h 1666875"/>
              <a:gd name="connsiteX13" fmla="*/ 1771847 w 1821225"/>
              <a:gd name="connsiteY13" fmla="*/ 285750 h 1666875"/>
              <a:gd name="connsiteX14" fmla="*/ 1743272 w 1821225"/>
              <a:gd name="connsiteY14" fmla="*/ 266700 h 1666875"/>
              <a:gd name="connsiteX15" fmla="*/ 1695647 w 1821225"/>
              <a:gd name="connsiteY15" fmla="*/ 219075 h 1666875"/>
              <a:gd name="connsiteX16" fmla="*/ 1676597 w 1821225"/>
              <a:gd name="connsiteY16" fmla="*/ 190500 h 1666875"/>
              <a:gd name="connsiteX17" fmla="*/ 1619447 w 1821225"/>
              <a:gd name="connsiteY17" fmla="*/ 152400 h 1666875"/>
              <a:gd name="connsiteX18" fmla="*/ 1590872 w 1821225"/>
              <a:gd name="connsiteY18" fmla="*/ 133350 h 1666875"/>
              <a:gd name="connsiteX19" fmla="*/ 1552772 w 1821225"/>
              <a:gd name="connsiteY19" fmla="*/ 47625 h 1666875"/>
              <a:gd name="connsiteX20" fmla="*/ 1543247 w 1821225"/>
              <a:gd name="connsiteY20" fmla="*/ 19050 h 1666875"/>
              <a:gd name="connsiteX21" fmla="*/ 1505147 w 1821225"/>
              <a:gd name="connsiteY21" fmla="*/ 0 h 1666875"/>
              <a:gd name="connsiteX22" fmla="*/ 1267022 w 1821225"/>
              <a:gd name="connsiteY22" fmla="*/ 9525 h 1666875"/>
              <a:gd name="connsiteX23" fmla="*/ 1181297 w 1821225"/>
              <a:gd name="connsiteY23" fmla="*/ 28575 h 1666875"/>
              <a:gd name="connsiteX24" fmla="*/ 1057472 w 1821225"/>
              <a:gd name="connsiteY24" fmla="*/ 66675 h 1666875"/>
              <a:gd name="connsiteX25" fmla="*/ 866972 w 1821225"/>
              <a:gd name="connsiteY25" fmla="*/ 133350 h 1666875"/>
              <a:gd name="connsiteX26" fmla="*/ 894877 w 1821225"/>
              <a:gd name="connsiteY26" fmla="*/ 355242 h 1666875"/>
              <a:gd name="connsiteX27" fmla="*/ 703303 w 1821225"/>
              <a:gd name="connsiteY27" fmla="*/ 512606 h 1666875"/>
              <a:gd name="connsiteX28" fmla="*/ 388441 w 1821225"/>
              <a:gd name="connsiteY28" fmla="*/ 594977 h 1666875"/>
              <a:gd name="connsiteX29" fmla="*/ 38297 w 1821225"/>
              <a:gd name="connsiteY29" fmla="*/ 609600 h 1666875"/>
              <a:gd name="connsiteX30" fmla="*/ 9722 w 1821225"/>
              <a:gd name="connsiteY30" fmla="*/ 714375 h 1666875"/>
              <a:gd name="connsiteX31" fmla="*/ 28772 w 1821225"/>
              <a:gd name="connsiteY31" fmla="*/ 771525 h 1666875"/>
              <a:gd name="connsiteX32" fmla="*/ 143072 w 1821225"/>
              <a:gd name="connsiteY32" fmla="*/ 1200150 h 1666875"/>
              <a:gd name="connsiteX33" fmla="*/ 124022 w 1821225"/>
              <a:gd name="connsiteY33" fmla="*/ 1343025 h 1666875"/>
              <a:gd name="connsiteX34" fmla="*/ 85922 w 1821225"/>
              <a:gd name="connsiteY34" fmla="*/ 1400175 h 1666875"/>
              <a:gd name="connsiteX35" fmla="*/ 47822 w 1821225"/>
              <a:gd name="connsiteY35" fmla="*/ 1447800 h 1666875"/>
              <a:gd name="connsiteX36" fmla="*/ 9722 w 1821225"/>
              <a:gd name="connsiteY36" fmla="*/ 1533525 h 1666875"/>
              <a:gd name="connsiteX37" fmla="*/ 197 w 1821225"/>
              <a:gd name="connsiteY37" fmla="*/ 1619250 h 1666875"/>
              <a:gd name="connsiteX38" fmla="*/ 9722 w 1821225"/>
              <a:gd name="connsiteY38" fmla="*/ 1657350 h 1666875"/>
              <a:gd name="connsiteX39" fmla="*/ 104972 w 1821225"/>
              <a:gd name="connsiteY39" fmla="*/ 1666875 h 1666875"/>
              <a:gd name="connsiteX40" fmla="*/ 343097 w 1821225"/>
              <a:gd name="connsiteY40" fmla="*/ 1657350 h 1666875"/>
              <a:gd name="connsiteX41" fmla="*/ 400247 w 1821225"/>
              <a:gd name="connsiteY41" fmla="*/ 1628775 h 1666875"/>
              <a:gd name="connsiteX42" fmla="*/ 457397 w 1821225"/>
              <a:gd name="connsiteY42" fmla="*/ 1609725 h 1666875"/>
              <a:gd name="connsiteX43" fmla="*/ 514547 w 1821225"/>
              <a:gd name="connsiteY43" fmla="*/ 1581150 h 1666875"/>
              <a:gd name="connsiteX44" fmla="*/ 533597 w 1821225"/>
              <a:gd name="connsiteY44" fmla="*/ 1552575 h 1666875"/>
              <a:gd name="connsiteX45" fmla="*/ 562172 w 1821225"/>
              <a:gd name="connsiteY45" fmla="*/ 1543050 h 1666875"/>
              <a:gd name="connsiteX46" fmla="*/ 571697 w 1821225"/>
              <a:gd name="connsiteY46" fmla="*/ 1514475 h 1666875"/>
              <a:gd name="connsiteX47" fmla="*/ 628847 w 1821225"/>
              <a:gd name="connsiteY47" fmla="*/ 1428750 h 1666875"/>
              <a:gd name="connsiteX48" fmla="*/ 647897 w 1821225"/>
              <a:gd name="connsiteY48" fmla="*/ 1400175 h 1666875"/>
              <a:gd name="connsiteX49" fmla="*/ 666947 w 1821225"/>
              <a:gd name="connsiteY49" fmla="*/ 1314450 h 1666875"/>
              <a:gd name="connsiteX50" fmla="*/ 705047 w 1821225"/>
              <a:gd name="connsiteY50" fmla="*/ 1257300 h 1666875"/>
              <a:gd name="connsiteX51" fmla="*/ 743147 w 1821225"/>
              <a:gd name="connsiteY51" fmla="*/ 1200150 h 1666875"/>
              <a:gd name="connsiteX52" fmla="*/ 733622 w 1821225"/>
              <a:gd name="connsiteY52" fmla="*/ 1171575 h 1666875"/>
              <a:gd name="connsiteX53" fmla="*/ 771722 w 1821225"/>
              <a:gd name="connsiteY53" fmla="*/ 1123950 h 1666875"/>
              <a:gd name="connsiteX54" fmla="*/ 1117976 w 1821225"/>
              <a:gd name="connsiteY54" fmla="*/ 1096448 h 1666875"/>
              <a:gd name="connsiteX0" fmla="*/ 1130124 w 1833373"/>
              <a:gd name="connsiteY0" fmla="*/ 1096448 h 1666875"/>
              <a:gd name="connsiteX1" fmla="*/ 1291513 w 1833373"/>
              <a:gd name="connsiteY1" fmla="*/ 1048287 h 1666875"/>
              <a:gd name="connsiteX2" fmla="*/ 1412520 w 1833373"/>
              <a:gd name="connsiteY2" fmla="*/ 933450 h 1666875"/>
              <a:gd name="connsiteX3" fmla="*/ 1479195 w 1833373"/>
              <a:gd name="connsiteY3" fmla="*/ 857250 h 1666875"/>
              <a:gd name="connsiteX4" fmla="*/ 1526820 w 1833373"/>
              <a:gd name="connsiteY4" fmla="*/ 790575 h 1666875"/>
              <a:gd name="connsiteX5" fmla="*/ 1603020 w 1833373"/>
              <a:gd name="connsiteY5" fmla="*/ 704850 h 1666875"/>
              <a:gd name="connsiteX6" fmla="*/ 1641120 w 1833373"/>
              <a:gd name="connsiteY6" fmla="*/ 647700 h 1666875"/>
              <a:gd name="connsiteX7" fmla="*/ 1679220 w 1833373"/>
              <a:gd name="connsiteY7" fmla="*/ 561975 h 1666875"/>
              <a:gd name="connsiteX8" fmla="*/ 1688745 w 1833373"/>
              <a:gd name="connsiteY8" fmla="*/ 533400 h 1666875"/>
              <a:gd name="connsiteX9" fmla="*/ 1717320 w 1833373"/>
              <a:gd name="connsiteY9" fmla="*/ 504825 h 1666875"/>
              <a:gd name="connsiteX10" fmla="*/ 1764945 w 1833373"/>
              <a:gd name="connsiteY10" fmla="*/ 447675 h 1666875"/>
              <a:gd name="connsiteX11" fmla="*/ 1822095 w 1833373"/>
              <a:gd name="connsiteY11" fmla="*/ 400050 h 1666875"/>
              <a:gd name="connsiteX12" fmla="*/ 1831620 w 1833373"/>
              <a:gd name="connsiteY12" fmla="*/ 371475 h 1666875"/>
              <a:gd name="connsiteX13" fmla="*/ 1783995 w 1833373"/>
              <a:gd name="connsiteY13" fmla="*/ 285750 h 1666875"/>
              <a:gd name="connsiteX14" fmla="*/ 1755420 w 1833373"/>
              <a:gd name="connsiteY14" fmla="*/ 266700 h 1666875"/>
              <a:gd name="connsiteX15" fmla="*/ 1707795 w 1833373"/>
              <a:gd name="connsiteY15" fmla="*/ 219075 h 1666875"/>
              <a:gd name="connsiteX16" fmla="*/ 1688745 w 1833373"/>
              <a:gd name="connsiteY16" fmla="*/ 190500 h 1666875"/>
              <a:gd name="connsiteX17" fmla="*/ 1631595 w 1833373"/>
              <a:gd name="connsiteY17" fmla="*/ 152400 h 1666875"/>
              <a:gd name="connsiteX18" fmla="*/ 1603020 w 1833373"/>
              <a:gd name="connsiteY18" fmla="*/ 133350 h 1666875"/>
              <a:gd name="connsiteX19" fmla="*/ 1564920 w 1833373"/>
              <a:gd name="connsiteY19" fmla="*/ 47625 h 1666875"/>
              <a:gd name="connsiteX20" fmla="*/ 1555395 w 1833373"/>
              <a:gd name="connsiteY20" fmla="*/ 19050 h 1666875"/>
              <a:gd name="connsiteX21" fmla="*/ 1517295 w 1833373"/>
              <a:gd name="connsiteY21" fmla="*/ 0 h 1666875"/>
              <a:gd name="connsiteX22" fmla="*/ 1279170 w 1833373"/>
              <a:gd name="connsiteY22" fmla="*/ 9525 h 1666875"/>
              <a:gd name="connsiteX23" fmla="*/ 1193445 w 1833373"/>
              <a:gd name="connsiteY23" fmla="*/ 28575 h 1666875"/>
              <a:gd name="connsiteX24" fmla="*/ 1069620 w 1833373"/>
              <a:gd name="connsiteY24" fmla="*/ 66675 h 1666875"/>
              <a:gd name="connsiteX25" fmla="*/ 879120 w 1833373"/>
              <a:gd name="connsiteY25" fmla="*/ 133350 h 1666875"/>
              <a:gd name="connsiteX26" fmla="*/ 907025 w 1833373"/>
              <a:gd name="connsiteY26" fmla="*/ 355242 h 1666875"/>
              <a:gd name="connsiteX27" fmla="*/ 715451 w 1833373"/>
              <a:gd name="connsiteY27" fmla="*/ 512606 h 1666875"/>
              <a:gd name="connsiteX28" fmla="*/ 400589 w 1833373"/>
              <a:gd name="connsiteY28" fmla="*/ 594977 h 1666875"/>
              <a:gd name="connsiteX29" fmla="*/ 50445 w 1833373"/>
              <a:gd name="connsiteY29" fmla="*/ 609600 h 1666875"/>
              <a:gd name="connsiteX30" fmla="*/ 21870 w 1833373"/>
              <a:gd name="connsiteY30" fmla="*/ 714375 h 1666875"/>
              <a:gd name="connsiteX31" fmla="*/ 239702 w 1833373"/>
              <a:gd name="connsiteY31" fmla="*/ 957056 h 1666875"/>
              <a:gd name="connsiteX32" fmla="*/ 155220 w 1833373"/>
              <a:gd name="connsiteY32" fmla="*/ 1200150 h 1666875"/>
              <a:gd name="connsiteX33" fmla="*/ 136170 w 1833373"/>
              <a:gd name="connsiteY33" fmla="*/ 1343025 h 1666875"/>
              <a:gd name="connsiteX34" fmla="*/ 98070 w 1833373"/>
              <a:gd name="connsiteY34" fmla="*/ 1400175 h 1666875"/>
              <a:gd name="connsiteX35" fmla="*/ 59970 w 1833373"/>
              <a:gd name="connsiteY35" fmla="*/ 1447800 h 1666875"/>
              <a:gd name="connsiteX36" fmla="*/ 21870 w 1833373"/>
              <a:gd name="connsiteY36" fmla="*/ 1533525 h 1666875"/>
              <a:gd name="connsiteX37" fmla="*/ 12345 w 1833373"/>
              <a:gd name="connsiteY37" fmla="*/ 1619250 h 1666875"/>
              <a:gd name="connsiteX38" fmla="*/ 21870 w 1833373"/>
              <a:gd name="connsiteY38" fmla="*/ 1657350 h 1666875"/>
              <a:gd name="connsiteX39" fmla="*/ 117120 w 1833373"/>
              <a:gd name="connsiteY39" fmla="*/ 1666875 h 1666875"/>
              <a:gd name="connsiteX40" fmla="*/ 355245 w 1833373"/>
              <a:gd name="connsiteY40" fmla="*/ 1657350 h 1666875"/>
              <a:gd name="connsiteX41" fmla="*/ 412395 w 1833373"/>
              <a:gd name="connsiteY41" fmla="*/ 1628775 h 1666875"/>
              <a:gd name="connsiteX42" fmla="*/ 469545 w 1833373"/>
              <a:gd name="connsiteY42" fmla="*/ 1609725 h 1666875"/>
              <a:gd name="connsiteX43" fmla="*/ 526695 w 1833373"/>
              <a:gd name="connsiteY43" fmla="*/ 1581150 h 1666875"/>
              <a:gd name="connsiteX44" fmla="*/ 545745 w 1833373"/>
              <a:gd name="connsiteY44" fmla="*/ 1552575 h 1666875"/>
              <a:gd name="connsiteX45" fmla="*/ 574320 w 1833373"/>
              <a:gd name="connsiteY45" fmla="*/ 1543050 h 1666875"/>
              <a:gd name="connsiteX46" fmla="*/ 583845 w 1833373"/>
              <a:gd name="connsiteY46" fmla="*/ 1514475 h 1666875"/>
              <a:gd name="connsiteX47" fmla="*/ 640995 w 1833373"/>
              <a:gd name="connsiteY47" fmla="*/ 1428750 h 1666875"/>
              <a:gd name="connsiteX48" fmla="*/ 660045 w 1833373"/>
              <a:gd name="connsiteY48" fmla="*/ 1400175 h 1666875"/>
              <a:gd name="connsiteX49" fmla="*/ 679095 w 1833373"/>
              <a:gd name="connsiteY49" fmla="*/ 1314450 h 1666875"/>
              <a:gd name="connsiteX50" fmla="*/ 717195 w 1833373"/>
              <a:gd name="connsiteY50" fmla="*/ 1257300 h 1666875"/>
              <a:gd name="connsiteX51" fmla="*/ 755295 w 1833373"/>
              <a:gd name="connsiteY51" fmla="*/ 1200150 h 1666875"/>
              <a:gd name="connsiteX52" fmla="*/ 745770 w 1833373"/>
              <a:gd name="connsiteY52" fmla="*/ 1171575 h 1666875"/>
              <a:gd name="connsiteX53" fmla="*/ 783870 w 1833373"/>
              <a:gd name="connsiteY53" fmla="*/ 1123950 h 1666875"/>
              <a:gd name="connsiteX54" fmla="*/ 1130124 w 1833373"/>
              <a:gd name="connsiteY54" fmla="*/ 1096448 h 1666875"/>
              <a:gd name="connsiteX0" fmla="*/ 1130124 w 1833373"/>
              <a:gd name="connsiteY0" fmla="*/ 1096448 h 1666875"/>
              <a:gd name="connsiteX1" fmla="*/ 1291513 w 1833373"/>
              <a:gd name="connsiteY1" fmla="*/ 1048287 h 1666875"/>
              <a:gd name="connsiteX2" fmla="*/ 1412520 w 1833373"/>
              <a:gd name="connsiteY2" fmla="*/ 933450 h 1666875"/>
              <a:gd name="connsiteX3" fmla="*/ 1479195 w 1833373"/>
              <a:gd name="connsiteY3" fmla="*/ 857250 h 1666875"/>
              <a:gd name="connsiteX4" fmla="*/ 1526820 w 1833373"/>
              <a:gd name="connsiteY4" fmla="*/ 790575 h 1666875"/>
              <a:gd name="connsiteX5" fmla="*/ 1603020 w 1833373"/>
              <a:gd name="connsiteY5" fmla="*/ 704850 h 1666875"/>
              <a:gd name="connsiteX6" fmla="*/ 1641120 w 1833373"/>
              <a:gd name="connsiteY6" fmla="*/ 647700 h 1666875"/>
              <a:gd name="connsiteX7" fmla="*/ 1679220 w 1833373"/>
              <a:gd name="connsiteY7" fmla="*/ 561975 h 1666875"/>
              <a:gd name="connsiteX8" fmla="*/ 1688745 w 1833373"/>
              <a:gd name="connsiteY8" fmla="*/ 533400 h 1666875"/>
              <a:gd name="connsiteX9" fmla="*/ 1717320 w 1833373"/>
              <a:gd name="connsiteY9" fmla="*/ 504825 h 1666875"/>
              <a:gd name="connsiteX10" fmla="*/ 1764945 w 1833373"/>
              <a:gd name="connsiteY10" fmla="*/ 447675 h 1666875"/>
              <a:gd name="connsiteX11" fmla="*/ 1822095 w 1833373"/>
              <a:gd name="connsiteY11" fmla="*/ 400050 h 1666875"/>
              <a:gd name="connsiteX12" fmla="*/ 1831620 w 1833373"/>
              <a:gd name="connsiteY12" fmla="*/ 371475 h 1666875"/>
              <a:gd name="connsiteX13" fmla="*/ 1783995 w 1833373"/>
              <a:gd name="connsiteY13" fmla="*/ 285750 h 1666875"/>
              <a:gd name="connsiteX14" fmla="*/ 1755420 w 1833373"/>
              <a:gd name="connsiteY14" fmla="*/ 266700 h 1666875"/>
              <a:gd name="connsiteX15" fmla="*/ 1707795 w 1833373"/>
              <a:gd name="connsiteY15" fmla="*/ 219075 h 1666875"/>
              <a:gd name="connsiteX16" fmla="*/ 1688745 w 1833373"/>
              <a:gd name="connsiteY16" fmla="*/ 190500 h 1666875"/>
              <a:gd name="connsiteX17" fmla="*/ 1631595 w 1833373"/>
              <a:gd name="connsiteY17" fmla="*/ 152400 h 1666875"/>
              <a:gd name="connsiteX18" fmla="*/ 1603020 w 1833373"/>
              <a:gd name="connsiteY18" fmla="*/ 133350 h 1666875"/>
              <a:gd name="connsiteX19" fmla="*/ 1564920 w 1833373"/>
              <a:gd name="connsiteY19" fmla="*/ 47625 h 1666875"/>
              <a:gd name="connsiteX20" fmla="*/ 1555395 w 1833373"/>
              <a:gd name="connsiteY20" fmla="*/ 19050 h 1666875"/>
              <a:gd name="connsiteX21" fmla="*/ 1517295 w 1833373"/>
              <a:gd name="connsiteY21" fmla="*/ 0 h 1666875"/>
              <a:gd name="connsiteX22" fmla="*/ 1279170 w 1833373"/>
              <a:gd name="connsiteY22" fmla="*/ 9525 h 1666875"/>
              <a:gd name="connsiteX23" fmla="*/ 1193445 w 1833373"/>
              <a:gd name="connsiteY23" fmla="*/ 28575 h 1666875"/>
              <a:gd name="connsiteX24" fmla="*/ 1069620 w 1833373"/>
              <a:gd name="connsiteY24" fmla="*/ 66675 h 1666875"/>
              <a:gd name="connsiteX25" fmla="*/ 879120 w 1833373"/>
              <a:gd name="connsiteY25" fmla="*/ 133350 h 1666875"/>
              <a:gd name="connsiteX26" fmla="*/ 907025 w 1833373"/>
              <a:gd name="connsiteY26" fmla="*/ 355242 h 1666875"/>
              <a:gd name="connsiteX27" fmla="*/ 715451 w 1833373"/>
              <a:gd name="connsiteY27" fmla="*/ 512606 h 1666875"/>
              <a:gd name="connsiteX28" fmla="*/ 400589 w 1833373"/>
              <a:gd name="connsiteY28" fmla="*/ 594977 h 1666875"/>
              <a:gd name="connsiteX29" fmla="*/ 50445 w 1833373"/>
              <a:gd name="connsiteY29" fmla="*/ 609600 h 1666875"/>
              <a:gd name="connsiteX30" fmla="*/ 21870 w 1833373"/>
              <a:gd name="connsiteY30" fmla="*/ 714375 h 1666875"/>
              <a:gd name="connsiteX31" fmla="*/ 239702 w 1833373"/>
              <a:gd name="connsiteY31" fmla="*/ 957056 h 1666875"/>
              <a:gd name="connsiteX32" fmla="*/ 136170 w 1833373"/>
              <a:gd name="connsiteY32" fmla="*/ 1343025 h 1666875"/>
              <a:gd name="connsiteX33" fmla="*/ 98070 w 1833373"/>
              <a:gd name="connsiteY33" fmla="*/ 1400175 h 1666875"/>
              <a:gd name="connsiteX34" fmla="*/ 59970 w 1833373"/>
              <a:gd name="connsiteY34" fmla="*/ 1447800 h 1666875"/>
              <a:gd name="connsiteX35" fmla="*/ 21870 w 1833373"/>
              <a:gd name="connsiteY35" fmla="*/ 1533525 h 1666875"/>
              <a:gd name="connsiteX36" fmla="*/ 12345 w 1833373"/>
              <a:gd name="connsiteY36" fmla="*/ 1619250 h 1666875"/>
              <a:gd name="connsiteX37" fmla="*/ 21870 w 1833373"/>
              <a:gd name="connsiteY37" fmla="*/ 1657350 h 1666875"/>
              <a:gd name="connsiteX38" fmla="*/ 117120 w 1833373"/>
              <a:gd name="connsiteY38" fmla="*/ 1666875 h 1666875"/>
              <a:gd name="connsiteX39" fmla="*/ 355245 w 1833373"/>
              <a:gd name="connsiteY39" fmla="*/ 1657350 h 1666875"/>
              <a:gd name="connsiteX40" fmla="*/ 412395 w 1833373"/>
              <a:gd name="connsiteY40" fmla="*/ 1628775 h 1666875"/>
              <a:gd name="connsiteX41" fmla="*/ 469545 w 1833373"/>
              <a:gd name="connsiteY41" fmla="*/ 1609725 h 1666875"/>
              <a:gd name="connsiteX42" fmla="*/ 526695 w 1833373"/>
              <a:gd name="connsiteY42" fmla="*/ 1581150 h 1666875"/>
              <a:gd name="connsiteX43" fmla="*/ 545745 w 1833373"/>
              <a:gd name="connsiteY43" fmla="*/ 1552575 h 1666875"/>
              <a:gd name="connsiteX44" fmla="*/ 574320 w 1833373"/>
              <a:gd name="connsiteY44" fmla="*/ 1543050 h 1666875"/>
              <a:gd name="connsiteX45" fmla="*/ 583845 w 1833373"/>
              <a:gd name="connsiteY45" fmla="*/ 1514475 h 1666875"/>
              <a:gd name="connsiteX46" fmla="*/ 640995 w 1833373"/>
              <a:gd name="connsiteY46" fmla="*/ 1428750 h 1666875"/>
              <a:gd name="connsiteX47" fmla="*/ 660045 w 1833373"/>
              <a:gd name="connsiteY47" fmla="*/ 1400175 h 1666875"/>
              <a:gd name="connsiteX48" fmla="*/ 679095 w 1833373"/>
              <a:gd name="connsiteY48" fmla="*/ 1314450 h 1666875"/>
              <a:gd name="connsiteX49" fmla="*/ 717195 w 1833373"/>
              <a:gd name="connsiteY49" fmla="*/ 1257300 h 1666875"/>
              <a:gd name="connsiteX50" fmla="*/ 755295 w 1833373"/>
              <a:gd name="connsiteY50" fmla="*/ 1200150 h 1666875"/>
              <a:gd name="connsiteX51" fmla="*/ 745770 w 1833373"/>
              <a:gd name="connsiteY51" fmla="*/ 1171575 h 1666875"/>
              <a:gd name="connsiteX52" fmla="*/ 783870 w 1833373"/>
              <a:gd name="connsiteY52" fmla="*/ 1123950 h 1666875"/>
              <a:gd name="connsiteX53" fmla="*/ 1130124 w 1833373"/>
              <a:gd name="connsiteY53" fmla="*/ 1096448 h 1666875"/>
              <a:gd name="connsiteX0" fmla="*/ 1130124 w 1833373"/>
              <a:gd name="connsiteY0" fmla="*/ 1096448 h 1666875"/>
              <a:gd name="connsiteX1" fmla="*/ 1291513 w 1833373"/>
              <a:gd name="connsiteY1" fmla="*/ 1048287 h 1666875"/>
              <a:gd name="connsiteX2" fmla="*/ 1412520 w 1833373"/>
              <a:gd name="connsiteY2" fmla="*/ 933450 h 1666875"/>
              <a:gd name="connsiteX3" fmla="*/ 1479195 w 1833373"/>
              <a:gd name="connsiteY3" fmla="*/ 857250 h 1666875"/>
              <a:gd name="connsiteX4" fmla="*/ 1526820 w 1833373"/>
              <a:gd name="connsiteY4" fmla="*/ 790575 h 1666875"/>
              <a:gd name="connsiteX5" fmla="*/ 1603020 w 1833373"/>
              <a:gd name="connsiteY5" fmla="*/ 704850 h 1666875"/>
              <a:gd name="connsiteX6" fmla="*/ 1641120 w 1833373"/>
              <a:gd name="connsiteY6" fmla="*/ 647700 h 1666875"/>
              <a:gd name="connsiteX7" fmla="*/ 1679220 w 1833373"/>
              <a:gd name="connsiteY7" fmla="*/ 561975 h 1666875"/>
              <a:gd name="connsiteX8" fmla="*/ 1688745 w 1833373"/>
              <a:gd name="connsiteY8" fmla="*/ 533400 h 1666875"/>
              <a:gd name="connsiteX9" fmla="*/ 1717320 w 1833373"/>
              <a:gd name="connsiteY9" fmla="*/ 504825 h 1666875"/>
              <a:gd name="connsiteX10" fmla="*/ 1764945 w 1833373"/>
              <a:gd name="connsiteY10" fmla="*/ 447675 h 1666875"/>
              <a:gd name="connsiteX11" fmla="*/ 1822095 w 1833373"/>
              <a:gd name="connsiteY11" fmla="*/ 400050 h 1666875"/>
              <a:gd name="connsiteX12" fmla="*/ 1831620 w 1833373"/>
              <a:gd name="connsiteY12" fmla="*/ 371475 h 1666875"/>
              <a:gd name="connsiteX13" fmla="*/ 1783995 w 1833373"/>
              <a:gd name="connsiteY13" fmla="*/ 285750 h 1666875"/>
              <a:gd name="connsiteX14" fmla="*/ 1755420 w 1833373"/>
              <a:gd name="connsiteY14" fmla="*/ 266700 h 1666875"/>
              <a:gd name="connsiteX15" fmla="*/ 1707795 w 1833373"/>
              <a:gd name="connsiteY15" fmla="*/ 219075 h 1666875"/>
              <a:gd name="connsiteX16" fmla="*/ 1688745 w 1833373"/>
              <a:gd name="connsiteY16" fmla="*/ 190500 h 1666875"/>
              <a:gd name="connsiteX17" fmla="*/ 1631595 w 1833373"/>
              <a:gd name="connsiteY17" fmla="*/ 152400 h 1666875"/>
              <a:gd name="connsiteX18" fmla="*/ 1603020 w 1833373"/>
              <a:gd name="connsiteY18" fmla="*/ 133350 h 1666875"/>
              <a:gd name="connsiteX19" fmla="*/ 1564920 w 1833373"/>
              <a:gd name="connsiteY19" fmla="*/ 47625 h 1666875"/>
              <a:gd name="connsiteX20" fmla="*/ 1555395 w 1833373"/>
              <a:gd name="connsiteY20" fmla="*/ 19050 h 1666875"/>
              <a:gd name="connsiteX21" fmla="*/ 1517295 w 1833373"/>
              <a:gd name="connsiteY21" fmla="*/ 0 h 1666875"/>
              <a:gd name="connsiteX22" fmla="*/ 1279170 w 1833373"/>
              <a:gd name="connsiteY22" fmla="*/ 9525 h 1666875"/>
              <a:gd name="connsiteX23" fmla="*/ 1193445 w 1833373"/>
              <a:gd name="connsiteY23" fmla="*/ 28575 h 1666875"/>
              <a:gd name="connsiteX24" fmla="*/ 1069620 w 1833373"/>
              <a:gd name="connsiteY24" fmla="*/ 66675 h 1666875"/>
              <a:gd name="connsiteX25" fmla="*/ 879120 w 1833373"/>
              <a:gd name="connsiteY25" fmla="*/ 133350 h 1666875"/>
              <a:gd name="connsiteX26" fmla="*/ 907025 w 1833373"/>
              <a:gd name="connsiteY26" fmla="*/ 355242 h 1666875"/>
              <a:gd name="connsiteX27" fmla="*/ 715451 w 1833373"/>
              <a:gd name="connsiteY27" fmla="*/ 512606 h 1666875"/>
              <a:gd name="connsiteX28" fmla="*/ 400589 w 1833373"/>
              <a:gd name="connsiteY28" fmla="*/ 594977 h 1666875"/>
              <a:gd name="connsiteX29" fmla="*/ 50445 w 1833373"/>
              <a:gd name="connsiteY29" fmla="*/ 609600 h 1666875"/>
              <a:gd name="connsiteX30" fmla="*/ 21870 w 1833373"/>
              <a:gd name="connsiteY30" fmla="*/ 714375 h 1666875"/>
              <a:gd name="connsiteX31" fmla="*/ 239702 w 1833373"/>
              <a:gd name="connsiteY31" fmla="*/ 957056 h 1666875"/>
              <a:gd name="connsiteX32" fmla="*/ 98070 w 1833373"/>
              <a:gd name="connsiteY32" fmla="*/ 1400175 h 1666875"/>
              <a:gd name="connsiteX33" fmla="*/ 59970 w 1833373"/>
              <a:gd name="connsiteY33" fmla="*/ 1447800 h 1666875"/>
              <a:gd name="connsiteX34" fmla="*/ 21870 w 1833373"/>
              <a:gd name="connsiteY34" fmla="*/ 1533525 h 1666875"/>
              <a:gd name="connsiteX35" fmla="*/ 12345 w 1833373"/>
              <a:gd name="connsiteY35" fmla="*/ 1619250 h 1666875"/>
              <a:gd name="connsiteX36" fmla="*/ 21870 w 1833373"/>
              <a:gd name="connsiteY36" fmla="*/ 1657350 h 1666875"/>
              <a:gd name="connsiteX37" fmla="*/ 117120 w 1833373"/>
              <a:gd name="connsiteY37" fmla="*/ 1666875 h 1666875"/>
              <a:gd name="connsiteX38" fmla="*/ 355245 w 1833373"/>
              <a:gd name="connsiteY38" fmla="*/ 1657350 h 1666875"/>
              <a:gd name="connsiteX39" fmla="*/ 412395 w 1833373"/>
              <a:gd name="connsiteY39" fmla="*/ 1628775 h 1666875"/>
              <a:gd name="connsiteX40" fmla="*/ 469545 w 1833373"/>
              <a:gd name="connsiteY40" fmla="*/ 1609725 h 1666875"/>
              <a:gd name="connsiteX41" fmla="*/ 526695 w 1833373"/>
              <a:gd name="connsiteY41" fmla="*/ 1581150 h 1666875"/>
              <a:gd name="connsiteX42" fmla="*/ 545745 w 1833373"/>
              <a:gd name="connsiteY42" fmla="*/ 1552575 h 1666875"/>
              <a:gd name="connsiteX43" fmla="*/ 574320 w 1833373"/>
              <a:gd name="connsiteY43" fmla="*/ 1543050 h 1666875"/>
              <a:gd name="connsiteX44" fmla="*/ 583845 w 1833373"/>
              <a:gd name="connsiteY44" fmla="*/ 1514475 h 1666875"/>
              <a:gd name="connsiteX45" fmla="*/ 640995 w 1833373"/>
              <a:gd name="connsiteY45" fmla="*/ 1428750 h 1666875"/>
              <a:gd name="connsiteX46" fmla="*/ 660045 w 1833373"/>
              <a:gd name="connsiteY46" fmla="*/ 1400175 h 1666875"/>
              <a:gd name="connsiteX47" fmla="*/ 679095 w 1833373"/>
              <a:gd name="connsiteY47" fmla="*/ 1314450 h 1666875"/>
              <a:gd name="connsiteX48" fmla="*/ 717195 w 1833373"/>
              <a:gd name="connsiteY48" fmla="*/ 1257300 h 1666875"/>
              <a:gd name="connsiteX49" fmla="*/ 755295 w 1833373"/>
              <a:gd name="connsiteY49" fmla="*/ 1200150 h 1666875"/>
              <a:gd name="connsiteX50" fmla="*/ 745770 w 1833373"/>
              <a:gd name="connsiteY50" fmla="*/ 1171575 h 1666875"/>
              <a:gd name="connsiteX51" fmla="*/ 783870 w 1833373"/>
              <a:gd name="connsiteY51" fmla="*/ 1123950 h 1666875"/>
              <a:gd name="connsiteX52" fmla="*/ 1130124 w 1833373"/>
              <a:gd name="connsiteY52" fmla="*/ 1096448 h 1666875"/>
              <a:gd name="connsiteX0" fmla="*/ 1130124 w 1833373"/>
              <a:gd name="connsiteY0" fmla="*/ 1096448 h 1666875"/>
              <a:gd name="connsiteX1" fmla="*/ 1291513 w 1833373"/>
              <a:gd name="connsiteY1" fmla="*/ 1048287 h 1666875"/>
              <a:gd name="connsiteX2" fmla="*/ 1412520 w 1833373"/>
              <a:gd name="connsiteY2" fmla="*/ 933450 h 1666875"/>
              <a:gd name="connsiteX3" fmla="*/ 1479195 w 1833373"/>
              <a:gd name="connsiteY3" fmla="*/ 857250 h 1666875"/>
              <a:gd name="connsiteX4" fmla="*/ 1526820 w 1833373"/>
              <a:gd name="connsiteY4" fmla="*/ 790575 h 1666875"/>
              <a:gd name="connsiteX5" fmla="*/ 1603020 w 1833373"/>
              <a:gd name="connsiteY5" fmla="*/ 704850 h 1666875"/>
              <a:gd name="connsiteX6" fmla="*/ 1641120 w 1833373"/>
              <a:gd name="connsiteY6" fmla="*/ 647700 h 1666875"/>
              <a:gd name="connsiteX7" fmla="*/ 1679220 w 1833373"/>
              <a:gd name="connsiteY7" fmla="*/ 561975 h 1666875"/>
              <a:gd name="connsiteX8" fmla="*/ 1688745 w 1833373"/>
              <a:gd name="connsiteY8" fmla="*/ 533400 h 1666875"/>
              <a:gd name="connsiteX9" fmla="*/ 1717320 w 1833373"/>
              <a:gd name="connsiteY9" fmla="*/ 504825 h 1666875"/>
              <a:gd name="connsiteX10" fmla="*/ 1764945 w 1833373"/>
              <a:gd name="connsiteY10" fmla="*/ 447675 h 1666875"/>
              <a:gd name="connsiteX11" fmla="*/ 1822095 w 1833373"/>
              <a:gd name="connsiteY11" fmla="*/ 400050 h 1666875"/>
              <a:gd name="connsiteX12" fmla="*/ 1831620 w 1833373"/>
              <a:gd name="connsiteY12" fmla="*/ 371475 h 1666875"/>
              <a:gd name="connsiteX13" fmla="*/ 1783995 w 1833373"/>
              <a:gd name="connsiteY13" fmla="*/ 285750 h 1666875"/>
              <a:gd name="connsiteX14" fmla="*/ 1755420 w 1833373"/>
              <a:gd name="connsiteY14" fmla="*/ 266700 h 1666875"/>
              <a:gd name="connsiteX15" fmla="*/ 1707795 w 1833373"/>
              <a:gd name="connsiteY15" fmla="*/ 219075 h 1666875"/>
              <a:gd name="connsiteX16" fmla="*/ 1688745 w 1833373"/>
              <a:gd name="connsiteY16" fmla="*/ 190500 h 1666875"/>
              <a:gd name="connsiteX17" fmla="*/ 1631595 w 1833373"/>
              <a:gd name="connsiteY17" fmla="*/ 152400 h 1666875"/>
              <a:gd name="connsiteX18" fmla="*/ 1603020 w 1833373"/>
              <a:gd name="connsiteY18" fmla="*/ 133350 h 1666875"/>
              <a:gd name="connsiteX19" fmla="*/ 1564920 w 1833373"/>
              <a:gd name="connsiteY19" fmla="*/ 47625 h 1666875"/>
              <a:gd name="connsiteX20" fmla="*/ 1555395 w 1833373"/>
              <a:gd name="connsiteY20" fmla="*/ 19050 h 1666875"/>
              <a:gd name="connsiteX21" fmla="*/ 1517295 w 1833373"/>
              <a:gd name="connsiteY21" fmla="*/ 0 h 1666875"/>
              <a:gd name="connsiteX22" fmla="*/ 1279170 w 1833373"/>
              <a:gd name="connsiteY22" fmla="*/ 9525 h 1666875"/>
              <a:gd name="connsiteX23" fmla="*/ 1193445 w 1833373"/>
              <a:gd name="connsiteY23" fmla="*/ 28575 h 1666875"/>
              <a:gd name="connsiteX24" fmla="*/ 1069620 w 1833373"/>
              <a:gd name="connsiteY24" fmla="*/ 66675 h 1666875"/>
              <a:gd name="connsiteX25" fmla="*/ 879120 w 1833373"/>
              <a:gd name="connsiteY25" fmla="*/ 133350 h 1666875"/>
              <a:gd name="connsiteX26" fmla="*/ 907025 w 1833373"/>
              <a:gd name="connsiteY26" fmla="*/ 355242 h 1666875"/>
              <a:gd name="connsiteX27" fmla="*/ 715451 w 1833373"/>
              <a:gd name="connsiteY27" fmla="*/ 512606 h 1666875"/>
              <a:gd name="connsiteX28" fmla="*/ 400589 w 1833373"/>
              <a:gd name="connsiteY28" fmla="*/ 594977 h 1666875"/>
              <a:gd name="connsiteX29" fmla="*/ 50445 w 1833373"/>
              <a:gd name="connsiteY29" fmla="*/ 609600 h 1666875"/>
              <a:gd name="connsiteX30" fmla="*/ 21870 w 1833373"/>
              <a:gd name="connsiteY30" fmla="*/ 714375 h 1666875"/>
              <a:gd name="connsiteX31" fmla="*/ 239702 w 1833373"/>
              <a:gd name="connsiteY31" fmla="*/ 957056 h 1666875"/>
              <a:gd name="connsiteX32" fmla="*/ 98070 w 1833373"/>
              <a:gd name="connsiteY32" fmla="*/ 1400175 h 1666875"/>
              <a:gd name="connsiteX33" fmla="*/ 21870 w 1833373"/>
              <a:gd name="connsiteY33" fmla="*/ 1533525 h 1666875"/>
              <a:gd name="connsiteX34" fmla="*/ 12345 w 1833373"/>
              <a:gd name="connsiteY34" fmla="*/ 1619250 h 1666875"/>
              <a:gd name="connsiteX35" fmla="*/ 21870 w 1833373"/>
              <a:gd name="connsiteY35" fmla="*/ 1657350 h 1666875"/>
              <a:gd name="connsiteX36" fmla="*/ 117120 w 1833373"/>
              <a:gd name="connsiteY36" fmla="*/ 1666875 h 1666875"/>
              <a:gd name="connsiteX37" fmla="*/ 355245 w 1833373"/>
              <a:gd name="connsiteY37" fmla="*/ 1657350 h 1666875"/>
              <a:gd name="connsiteX38" fmla="*/ 412395 w 1833373"/>
              <a:gd name="connsiteY38" fmla="*/ 1628775 h 1666875"/>
              <a:gd name="connsiteX39" fmla="*/ 469545 w 1833373"/>
              <a:gd name="connsiteY39" fmla="*/ 1609725 h 1666875"/>
              <a:gd name="connsiteX40" fmla="*/ 526695 w 1833373"/>
              <a:gd name="connsiteY40" fmla="*/ 1581150 h 1666875"/>
              <a:gd name="connsiteX41" fmla="*/ 545745 w 1833373"/>
              <a:gd name="connsiteY41" fmla="*/ 1552575 h 1666875"/>
              <a:gd name="connsiteX42" fmla="*/ 574320 w 1833373"/>
              <a:gd name="connsiteY42" fmla="*/ 1543050 h 1666875"/>
              <a:gd name="connsiteX43" fmla="*/ 583845 w 1833373"/>
              <a:gd name="connsiteY43" fmla="*/ 1514475 h 1666875"/>
              <a:gd name="connsiteX44" fmla="*/ 640995 w 1833373"/>
              <a:gd name="connsiteY44" fmla="*/ 1428750 h 1666875"/>
              <a:gd name="connsiteX45" fmla="*/ 660045 w 1833373"/>
              <a:gd name="connsiteY45" fmla="*/ 1400175 h 1666875"/>
              <a:gd name="connsiteX46" fmla="*/ 679095 w 1833373"/>
              <a:gd name="connsiteY46" fmla="*/ 1314450 h 1666875"/>
              <a:gd name="connsiteX47" fmla="*/ 717195 w 1833373"/>
              <a:gd name="connsiteY47" fmla="*/ 1257300 h 1666875"/>
              <a:gd name="connsiteX48" fmla="*/ 755295 w 1833373"/>
              <a:gd name="connsiteY48" fmla="*/ 1200150 h 1666875"/>
              <a:gd name="connsiteX49" fmla="*/ 745770 w 1833373"/>
              <a:gd name="connsiteY49" fmla="*/ 1171575 h 1666875"/>
              <a:gd name="connsiteX50" fmla="*/ 783870 w 1833373"/>
              <a:gd name="connsiteY50" fmla="*/ 1123950 h 1666875"/>
              <a:gd name="connsiteX51" fmla="*/ 1130124 w 1833373"/>
              <a:gd name="connsiteY51" fmla="*/ 1096448 h 1666875"/>
              <a:gd name="connsiteX0" fmla="*/ 1130124 w 1833373"/>
              <a:gd name="connsiteY0" fmla="*/ 1096448 h 1666875"/>
              <a:gd name="connsiteX1" fmla="*/ 1291513 w 1833373"/>
              <a:gd name="connsiteY1" fmla="*/ 1048287 h 1666875"/>
              <a:gd name="connsiteX2" fmla="*/ 1412520 w 1833373"/>
              <a:gd name="connsiteY2" fmla="*/ 933450 h 1666875"/>
              <a:gd name="connsiteX3" fmla="*/ 1479195 w 1833373"/>
              <a:gd name="connsiteY3" fmla="*/ 857250 h 1666875"/>
              <a:gd name="connsiteX4" fmla="*/ 1526820 w 1833373"/>
              <a:gd name="connsiteY4" fmla="*/ 790575 h 1666875"/>
              <a:gd name="connsiteX5" fmla="*/ 1603020 w 1833373"/>
              <a:gd name="connsiteY5" fmla="*/ 704850 h 1666875"/>
              <a:gd name="connsiteX6" fmla="*/ 1641120 w 1833373"/>
              <a:gd name="connsiteY6" fmla="*/ 647700 h 1666875"/>
              <a:gd name="connsiteX7" fmla="*/ 1679220 w 1833373"/>
              <a:gd name="connsiteY7" fmla="*/ 561975 h 1666875"/>
              <a:gd name="connsiteX8" fmla="*/ 1688745 w 1833373"/>
              <a:gd name="connsiteY8" fmla="*/ 533400 h 1666875"/>
              <a:gd name="connsiteX9" fmla="*/ 1717320 w 1833373"/>
              <a:gd name="connsiteY9" fmla="*/ 504825 h 1666875"/>
              <a:gd name="connsiteX10" fmla="*/ 1764945 w 1833373"/>
              <a:gd name="connsiteY10" fmla="*/ 447675 h 1666875"/>
              <a:gd name="connsiteX11" fmla="*/ 1822095 w 1833373"/>
              <a:gd name="connsiteY11" fmla="*/ 400050 h 1666875"/>
              <a:gd name="connsiteX12" fmla="*/ 1831620 w 1833373"/>
              <a:gd name="connsiteY12" fmla="*/ 371475 h 1666875"/>
              <a:gd name="connsiteX13" fmla="*/ 1783995 w 1833373"/>
              <a:gd name="connsiteY13" fmla="*/ 285750 h 1666875"/>
              <a:gd name="connsiteX14" fmla="*/ 1755420 w 1833373"/>
              <a:gd name="connsiteY14" fmla="*/ 266700 h 1666875"/>
              <a:gd name="connsiteX15" fmla="*/ 1707795 w 1833373"/>
              <a:gd name="connsiteY15" fmla="*/ 219075 h 1666875"/>
              <a:gd name="connsiteX16" fmla="*/ 1688745 w 1833373"/>
              <a:gd name="connsiteY16" fmla="*/ 190500 h 1666875"/>
              <a:gd name="connsiteX17" fmla="*/ 1631595 w 1833373"/>
              <a:gd name="connsiteY17" fmla="*/ 152400 h 1666875"/>
              <a:gd name="connsiteX18" fmla="*/ 1603020 w 1833373"/>
              <a:gd name="connsiteY18" fmla="*/ 133350 h 1666875"/>
              <a:gd name="connsiteX19" fmla="*/ 1564920 w 1833373"/>
              <a:gd name="connsiteY19" fmla="*/ 47625 h 1666875"/>
              <a:gd name="connsiteX20" fmla="*/ 1555395 w 1833373"/>
              <a:gd name="connsiteY20" fmla="*/ 19050 h 1666875"/>
              <a:gd name="connsiteX21" fmla="*/ 1517295 w 1833373"/>
              <a:gd name="connsiteY21" fmla="*/ 0 h 1666875"/>
              <a:gd name="connsiteX22" fmla="*/ 1279170 w 1833373"/>
              <a:gd name="connsiteY22" fmla="*/ 9525 h 1666875"/>
              <a:gd name="connsiteX23" fmla="*/ 1193445 w 1833373"/>
              <a:gd name="connsiteY23" fmla="*/ 28575 h 1666875"/>
              <a:gd name="connsiteX24" fmla="*/ 1069620 w 1833373"/>
              <a:gd name="connsiteY24" fmla="*/ 66675 h 1666875"/>
              <a:gd name="connsiteX25" fmla="*/ 879120 w 1833373"/>
              <a:gd name="connsiteY25" fmla="*/ 133350 h 1666875"/>
              <a:gd name="connsiteX26" fmla="*/ 907025 w 1833373"/>
              <a:gd name="connsiteY26" fmla="*/ 355242 h 1666875"/>
              <a:gd name="connsiteX27" fmla="*/ 715451 w 1833373"/>
              <a:gd name="connsiteY27" fmla="*/ 512606 h 1666875"/>
              <a:gd name="connsiteX28" fmla="*/ 400589 w 1833373"/>
              <a:gd name="connsiteY28" fmla="*/ 594977 h 1666875"/>
              <a:gd name="connsiteX29" fmla="*/ 50445 w 1833373"/>
              <a:gd name="connsiteY29" fmla="*/ 609600 h 1666875"/>
              <a:gd name="connsiteX30" fmla="*/ 21870 w 1833373"/>
              <a:gd name="connsiteY30" fmla="*/ 714375 h 1666875"/>
              <a:gd name="connsiteX31" fmla="*/ 239702 w 1833373"/>
              <a:gd name="connsiteY31" fmla="*/ 957056 h 1666875"/>
              <a:gd name="connsiteX32" fmla="*/ 217340 w 1833373"/>
              <a:gd name="connsiteY32" fmla="*/ 1280905 h 1666875"/>
              <a:gd name="connsiteX33" fmla="*/ 21870 w 1833373"/>
              <a:gd name="connsiteY33" fmla="*/ 1533525 h 1666875"/>
              <a:gd name="connsiteX34" fmla="*/ 12345 w 1833373"/>
              <a:gd name="connsiteY34" fmla="*/ 1619250 h 1666875"/>
              <a:gd name="connsiteX35" fmla="*/ 21870 w 1833373"/>
              <a:gd name="connsiteY35" fmla="*/ 1657350 h 1666875"/>
              <a:gd name="connsiteX36" fmla="*/ 117120 w 1833373"/>
              <a:gd name="connsiteY36" fmla="*/ 1666875 h 1666875"/>
              <a:gd name="connsiteX37" fmla="*/ 355245 w 1833373"/>
              <a:gd name="connsiteY37" fmla="*/ 1657350 h 1666875"/>
              <a:gd name="connsiteX38" fmla="*/ 412395 w 1833373"/>
              <a:gd name="connsiteY38" fmla="*/ 1628775 h 1666875"/>
              <a:gd name="connsiteX39" fmla="*/ 469545 w 1833373"/>
              <a:gd name="connsiteY39" fmla="*/ 1609725 h 1666875"/>
              <a:gd name="connsiteX40" fmla="*/ 526695 w 1833373"/>
              <a:gd name="connsiteY40" fmla="*/ 1581150 h 1666875"/>
              <a:gd name="connsiteX41" fmla="*/ 545745 w 1833373"/>
              <a:gd name="connsiteY41" fmla="*/ 1552575 h 1666875"/>
              <a:gd name="connsiteX42" fmla="*/ 574320 w 1833373"/>
              <a:gd name="connsiteY42" fmla="*/ 1543050 h 1666875"/>
              <a:gd name="connsiteX43" fmla="*/ 583845 w 1833373"/>
              <a:gd name="connsiteY43" fmla="*/ 1514475 h 1666875"/>
              <a:gd name="connsiteX44" fmla="*/ 640995 w 1833373"/>
              <a:gd name="connsiteY44" fmla="*/ 1428750 h 1666875"/>
              <a:gd name="connsiteX45" fmla="*/ 660045 w 1833373"/>
              <a:gd name="connsiteY45" fmla="*/ 1400175 h 1666875"/>
              <a:gd name="connsiteX46" fmla="*/ 679095 w 1833373"/>
              <a:gd name="connsiteY46" fmla="*/ 1314450 h 1666875"/>
              <a:gd name="connsiteX47" fmla="*/ 717195 w 1833373"/>
              <a:gd name="connsiteY47" fmla="*/ 1257300 h 1666875"/>
              <a:gd name="connsiteX48" fmla="*/ 755295 w 1833373"/>
              <a:gd name="connsiteY48" fmla="*/ 1200150 h 1666875"/>
              <a:gd name="connsiteX49" fmla="*/ 745770 w 1833373"/>
              <a:gd name="connsiteY49" fmla="*/ 1171575 h 1666875"/>
              <a:gd name="connsiteX50" fmla="*/ 783870 w 1833373"/>
              <a:gd name="connsiteY50" fmla="*/ 1123950 h 1666875"/>
              <a:gd name="connsiteX51" fmla="*/ 1130124 w 1833373"/>
              <a:gd name="connsiteY51" fmla="*/ 1096448 h 1666875"/>
              <a:gd name="connsiteX0" fmla="*/ 1132438 w 1835687"/>
              <a:gd name="connsiteY0" fmla="*/ 1096448 h 1666875"/>
              <a:gd name="connsiteX1" fmla="*/ 1293827 w 1835687"/>
              <a:gd name="connsiteY1" fmla="*/ 1048287 h 1666875"/>
              <a:gd name="connsiteX2" fmla="*/ 1414834 w 1835687"/>
              <a:gd name="connsiteY2" fmla="*/ 933450 h 1666875"/>
              <a:gd name="connsiteX3" fmla="*/ 1481509 w 1835687"/>
              <a:gd name="connsiteY3" fmla="*/ 857250 h 1666875"/>
              <a:gd name="connsiteX4" fmla="*/ 1529134 w 1835687"/>
              <a:gd name="connsiteY4" fmla="*/ 790575 h 1666875"/>
              <a:gd name="connsiteX5" fmla="*/ 1605334 w 1835687"/>
              <a:gd name="connsiteY5" fmla="*/ 704850 h 1666875"/>
              <a:gd name="connsiteX6" fmla="*/ 1643434 w 1835687"/>
              <a:gd name="connsiteY6" fmla="*/ 647700 h 1666875"/>
              <a:gd name="connsiteX7" fmla="*/ 1681534 w 1835687"/>
              <a:gd name="connsiteY7" fmla="*/ 561975 h 1666875"/>
              <a:gd name="connsiteX8" fmla="*/ 1691059 w 1835687"/>
              <a:gd name="connsiteY8" fmla="*/ 533400 h 1666875"/>
              <a:gd name="connsiteX9" fmla="*/ 1719634 w 1835687"/>
              <a:gd name="connsiteY9" fmla="*/ 504825 h 1666875"/>
              <a:gd name="connsiteX10" fmla="*/ 1767259 w 1835687"/>
              <a:gd name="connsiteY10" fmla="*/ 447675 h 1666875"/>
              <a:gd name="connsiteX11" fmla="*/ 1824409 w 1835687"/>
              <a:gd name="connsiteY11" fmla="*/ 400050 h 1666875"/>
              <a:gd name="connsiteX12" fmla="*/ 1833934 w 1835687"/>
              <a:gd name="connsiteY12" fmla="*/ 371475 h 1666875"/>
              <a:gd name="connsiteX13" fmla="*/ 1786309 w 1835687"/>
              <a:gd name="connsiteY13" fmla="*/ 285750 h 1666875"/>
              <a:gd name="connsiteX14" fmla="*/ 1757734 w 1835687"/>
              <a:gd name="connsiteY14" fmla="*/ 266700 h 1666875"/>
              <a:gd name="connsiteX15" fmla="*/ 1710109 w 1835687"/>
              <a:gd name="connsiteY15" fmla="*/ 219075 h 1666875"/>
              <a:gd name="connsiteX16" fmla="*/ 1691059 w 1835687"/>
              <a:gd name="connsiteY16" fmla="*/ 190500 h 1666875"/>
              <a:gd name="connsiteX17" fmla="*/ 1633909 w 1835687"/>
              <a:gd name="connsiteY17" fmla="*/ 152400 h 1666875"/>
              <a:gd name="connsiteX18" fmla="*/ 1605334 w 1835687"/>
              <a:gd name="connsiteY18" fmla="*/ 133350 h 1666875"/>
              <a:gd name="connsiteX19" fmla="*/ 1567234 w 1835687"/>
              <a:gd name="connsiteY19" fmla="*/ 47625 h 1666875"/>
              <a:gd name="connsiteX20" fmla="*/ 1557709 w 1835687"/>
              <a:gd name="connsiteY20" fmla="*/ 19050 h 1666875"/>
              <a:gd name="connsiteX21" fmla="*/ 1519609 w 1835687"/>
              <a:gd name="connsiteY21" fmla="*/ 0 h 1666875"/>
              <a:gd name="connsiteX22" fmla="*/ 1281484 w 1835687"/>
              <a:gd name="connsiteY22" fmla="*/ 9525 h 1666875"/>
              <a:gd name="connsiteX23" fmla="*/ 1195759 w 1835687"/>
              <a:gd name="connsiteY23" fmla="*/ 28575 h 1666875"/>
              <a:gd name="connsiteX24" fmla="*/ 1071934 w 1835687"/>
              <a:gd name="connsiteY24" fmla="*/ 66675 h 1666875"/>
              <a:gd name="connsiteX25" fmla="*/ 881434 w 1835687"/>
              <a:gd name="connsiteY25" fmla="*/ 133350 h 1666875"/>
              <a:gd name="connsiteX26" fmla="*/ 909339 w 1835687"/>
              <a:gd name="connsiteY26" fmla="*/ 355242 h 1666875"/>
              <a:gd name="connsiteX27" fmla="*/ 717765 w 1835687"/>
              <a:gd name="connsiteY27" fmla="*/ 512606 h 1666875"/>
              <a:gd name="connsiteX28" fmla="*/ 402903 w 1835687"/>
              <a:gd name="connsiteY28" fmla="*/ 594977 h 1666875"/>
              <a:gd name="connsiteX29" fmla="*/ 52759 w 1835687"/>
              <a:gd name="connsiteY29" fmla="*/ 609600 h 1666875"/>
              <a:gd name="connsiteX30" fmla="*/ 24184 w 1835687"/>
              <a:gd name="connsiteY30" fmla="*/ 714375 h 1666875"/>
              <a:gd name="connsiteX31" fmla="*/ 242016 w 1835687"/>
              <a:gd name="connsiteY31" fmla="*/ 957056 h 1666875"/>
              <a:gd name="connsiteX32" fmla="*/ 219654 w 1835687"/>
              <a:gd name="connsiteY32" fmla="*/ 1280905 h 1666875"/>
              <a:gd name="connsiteX33" fmla="*/ 14659 w 1835687"/>
              <a:gd name="connsiteY33" fmla="*/ 1619250 h 1666875"/>
              <a:gd name="connsiteX34" fmla="*/ 24184 w 1835687"/>
              <a:gd name="connsiteY34" fmla="*/ 1657350 h 1666875"/>
              <a:gd name="connsiteX35" fmla="*/ 119434 w 1835687"/>
              <a:gd name="connsiteY35" fmla="*/ 1666875 h 1666875"/>
              <a:gd name="connsiteX36" fmla="*/ 357559 w 1835687"/>
              <a:gd name="connsiteY36" fmla="*/ 1657350 h 1666875"/>
              <a:gd name="connsiteX37" fmla="*/ 414709 w 1835687"/>
              <a:gd name="connsiteY37" fmla="*/ 1628775 h 1666875"/>
              <a:gd name="connsiteX38" fmla="*/ 471859 w 1835687"/>
              <a:gd name="connsiteY38" fmla="*/ 1609725 h 1666875"/>
              <a:gd name="connsiteX39" fmla="*/ 529009 w 1835687"/>
              <a:gd name="connsiteY39" fmla="*/ 1581150 h 1666875"/>
              <a:gd name="connsiteX40" fmla="*/ 548059 w 1835687"/>
              <a:gd name="connsiteY40" fmla="*/ 1552575 h 1666875"/>
              <a:gd name="connsiteX41" fmla="*/ 576634 w 1835687"/>
              <a:gd name="connsiteY41" fmla="*/ 1543050 h 1666875"/>
              <a:gd name="connsiteX42" fmla="*/ 586159 w 1835687"/>
              <a:gd name="connsiteY42" fmla="*/ 1514475 h 1666875"/>
              <a:gd name="connsiteX43" fmla="*/ 643309 w 1835687"/>
              <a:gd name="connsiteY43" fmla="*/ 1428750 h 1666875"/>
              <a:gd name="connsiteX44" fmla="*/ 662359 w 1835687"/>
              <a:gd name="connsiteY44" fmla="*/ 1400175 h 1666875"/>
              <a:gd name="connsiteX45" fmla="*/ 681409 w 1835687"/>
              <a:gd name="connsiteY45" fmla="*/ 1314450 h 1666875"/>
              <a:gd name="connsiteX46" fmla="*/ 719509 w 1835687"/>
              <a:gd name="connsiteY46" fmla="*/ 1257300 h 1666875"/>
              <a:gd name="connsiteX47" fmla="*/ 757609 w 1835687"/>
              <a:gd name="connsiteY47" fmla="*/ 1200150 h 1666875"/>
              <a:gd name="connsiteX48" fmla="*/ 748084 w 1835687"/>
              <a:gd name="connsiteY48" fmla="*/ 1171575 h 1666875"/>
              <a:gd name="connsiteX49" fmla="*/ 786184 w 1835687"/>
              <a:gd name="connsiteY49" fmla="*/ 1123950 h 1666875"/>
              <a:gd name="connsiteX50" fmla="*/ 1132438 w 1835687"/>
              <a:gd name="connsiteY50"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412396 w 1833374"/>
              <a:gd name="connsiteY36" fmla="*/ 1628775 h 1666875"/>
              <a:gd name="connsiteX37" fmla="*/ 469546 w 1833374"/>
              <a:gd name="connsiteY37" fmla="*/ 1609725 h 1666875"/>
              <a:gd name="connsiteX38" fmla="*/ 526696 w 1833374"/>
              <a:gd name="connsiteY38" fmla="*/ 1581150 h 1666875"/>
              <a:gd name="connsiteX39" fmla="*/ 545746 w 1833374"/>
              <a:gd name="connsiteY39" fmla="*/ 1552575 h 1666875"/>
              <a:gd name="connsiteX40" fmla="*/ 574321 w 1833374"/>
              <a:gd name="connsiteY40" fmla="*/ 1543050 h 1666875"/>
              <a:gd name="connsiteX41" fmla="*/ 583846 w 1833374"/>
              <a:gd name="connsiteY41" fmla="*/ 1514475 h 1666875"/>
              <a:gd name="connsiteX42" fmla="*/ 640996 w 1833374"/>
              <a:gd name="connsiteY42" fmla="*/ 1428750 h 1666875"/>
              <a:gd name="connsiteX43" fmla="*/ 660046 w 1833374"/>
              <a:gd name="connsiteY43" fmla="*/ 1400175 h 1666875"/>
              <a:gd name="connsiteX44" fmla="*/ 679096 w 1833374"/>
              <a:gd name="connsiteY44" fmla="*/ 1314450 h 1666875"/>
              <a:gd name="connsiteX45" fmla="*/ 717196 w 1833374"/>
              <a:gd name="connsiteY45" fmla="*/ 1257300 h 1666875"/>
              <a:gd name="connsiteX46" fmla="*/ 755296 w 1833374"/>
              <a:gd name="connsiteY46" fmla="*/ 1200150 h 1666875"/>
              <a:gd name="connsiteX47" fmla="*/ 745771 w 1833374"/>
              <a:gd name="connsiteY47" fmla="*/ 1171575 h 1666875"/>
              <a:gd name="connsiteX48" fmla="*/ 783871 w 1833374"/>
              <a:gd name="connsiteY48" fmla="*/ 1123950 h 1666875"/>
              <a:gd name="connsiteX49" fmla="*/ 1130125 w 1833374"/>
              <a:gd name="connsiteY49"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469546 w 1833374"/>
              <a:gd name="connsiteY36" fmla="*/ 1609725 h 1666875"/>
              <a:gd name="connsiteX37" fmla="*/ 526696 w 1833374"/>
              <a:gd name="connsiteY37" fmla="*/ 1581150 h 1666875"/>
              <a:gd name="connsiteX38" fmla="*/ 545746 w 1833374"/>
              <a:gd name="connsiteY38" fmla="*/ 1552575 h 1666875"/>
              <a:gd name="connsiteX39" fmla="*/ 574321 w 1833374"/>
              <a:gd name="connsiteY39" fmla="*/ 1543050 h 1666875"/>
              <a:gd name="connsiteX40" fmla="*/ 583846 w 1833374"/>
              <a:gd name="connsiteY40" fmla="*/ 1514475 h 1666875"/>
              <a:gd name="connsiteX41" fmla="*/ 640996 w 1833374"/>
              <a:gd name="connsiteY41" fmla="*/ 1428750 h 1666875"/>
              <a:gd name="connsiteX42" fmla="*/ 660046 w 1833374"/>
              <a:gd name="connsiteY42" fmla="*/ 1400175 h 1666875"/>
              <a:gd name="connsiteX43" fmla="*/ 679096 w 1833374"/>
              <a:gd name="connsiteY43" fmla="*/ 1314450 h 1666875"/>
              <a:gd name="connsiteX44" fmla="*/ 717196 w 1833374"/>
              <a:gd name="connsiteY44" fmla="*/ 1257300 h 1666875"/>
              <a:gd name="connsiteX45" fmla="*/ 755296 w 1833374"/>
              <a:gd name="connsiteY45" fmla="*/ 1200150 h 1666875"/>
              <a:gd name="connsiteX46" fmla="*/ 745771 w 1833374"/>
              <a:gd name="connsiteY46" fmla="*/ 1171575 h 1666875"/>
              <a:gd name="connsiteX47" fmla="*/ 783871 w 1833374"/>
              <a:gd name="connsiteY47" fmla="*/ 1123950 h 1666875"/>
              <a:gd name="connsiteX48" fmla="*/ 1130125 w 1833374"/>
              <a:gd name="connsiteY48"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469546 w 1833374"/>
              <a:gd name="connsiteY36" fmla="*/ 1609725 h 1666875"/>
              <a:gd name="connsiteX37" fmla="*/ 526696 w 1833374"/>
              <a:gd name="connsiteY37" fmla="*/ 1581150 h 1666875"/>
              <a:gd name="connsiteX38" fmla="*/ 574321 w 1833374"/>
              <a:gd name="connsiteY38" fmla="*/ 1543050 h 1666875"/>
              <a:gd name="connsiteX39" fmla="*/ 583846 w 1833374"/>
              <a:gd name="connsiteY39" fmla="*/ 1514475 h 1666875"/>
              <a:gd name="connsiteX40" fmla="*/ 640996 w 1833374"/>
              <a:gd name="connsiteY40" fmla="*/ 1428750 h 1666875"/>
              <a:gd name="connsiteX41" fmla="*/ 660046 w 1833374"/>
              <a:gd name="connsiteY41" fmla="*/ 1400175 h 1666875"/>
              <a:gd name="connsiteX42" fmla="*/ 679096 w 1833374"/>
              <a:gd name="connsiteY42" fmla="*/ 1314450 h 1666875"/>
              <a:gd name="connsiteX43" fmla="*/ 717196 w 1833374"/>
              <a:gd name="connsiteY43" fmla="*/ 1257300 h 1666875"/>
              <a:gd name="connsiteX44" fmla="*/ 755296 w 1833374"/>
              <a:gd name="connsiteY44" fmla="*/ 1200150 h 1666875"/>
              <a:gd name="connsiteX45" fmla="*/ 745771 w 1833374"/>
              <a:gd name="connsiteY45" fmla="*/ 1171575 h 1666875"/>
              <a:gd name="connsiteX46" fmla="*/ 783871 w 1833374"/>
              <a:gd name="connsiteY46" fmla="*/ 1123950 h 1666875"/>
              <a:gd name="connsiteX47" fmla="*/ 1130125 w 1833374"/>
              <a:gd name="connsiteY47"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469546 w 1833374"/>
              <a:gd name="connsiteY36" fmla="*/ 1609725 h 1666875"/>
              <a:gd name="connsiteX37" fmla="*/ 526696 w 1833374"/>
              <a:gd name="connsiteY37" fmla="*/ 1581150 h 1666875"/>
              <a:gd name="connsiteX38" fmla="*/ 574321 w 1833374"/>
              <a:gd name="connsiteY38" fmla="*/ 1543050 h 1666875"/>
              <a:gd name="connsiteX39" fmla="*/ 640996 w 1833374"/>
              <a:gd name="connsiteY39" fmla="*/ 1428750 h 1666875"/>
              <a:gd name="connsiteX40" fmla="*/ 660046 w 1833374"/>
              <a:gd name="connsiteY40" fmla="*/ 1400175 h 1666875"/>
              <a:gd name="connsiteX41" fmla="*/ 679096 w 1833374"/>
              <a:gd name="connsiteY41" fmla="*/ 1314450 h 1666875"/>
              <a:gd name="connsiteX42" fmla="*/ 717196 w 1833374"/>
              <a:gd name="connsiteY42" fmla="*/ 1257300 h 1666875"/>
              <a:gd name="connsiteX43" fmla="*/ 755296 w 1833374"/>
              <a:gd name="connsiteY43" fmla="*/ 1200150 h 1666875"/>
              <a:gd name="connsiteX44" fmla="*/ 745771 w 1833374"/>
              <a:gd name="connsiteY44" fmla="*/ 1171575 h 1666875"/>
              <a:gd name="connsiteX45" fmla="*/ 783871 w 1833374"/>
              <a:gd name="connsiteY45" fmla="*/ 1123950 h 1666875"/>
              <a:gd name="connsiteX46" fmla="*/ 1130125 w 1833374"/>
              <a:gd name="connsiteY46"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469546 w 1833374"/>
              <a:gd name="connsiteY36" fmla="*/ 1609725 h 1666875"/>
              <a:gd name="connsiteX37" fmla="*/ 526696 w 1833374"/>
              <a:gd name="connsiteY37" fmla="*/ 1581150 h 1666875"/>
              <a:gd name="connsiteX38" fmla="*/ 640996 w 1833374"/>
              <a:gd name="connsiteY38" fmla="*/ 1428750 h 1666875"/>
              <a:gd name="connsiteX39" fmla="*/ 660046 w 1833374"/>
              <a:gd name="connsiteY39" fmla="*/ 1400175 h 1666875"/>
              <a:gd name="connsiteX40" fmla="*/ 679096 w 1833374"/>
              <a:gd name="connsiteY40" fmla="*/ 1314450 h 1666875"/>
              <a:gd name="connsiteX41" fmla="*/ 717196 w 1833374"/>
              <a:gd name="connsiteY41" fmla="*/ 1257300 h 1666875"/>
              <a:gd name="connsiteX42" fmla="*/ 755296 w 1833374"/>
              <a:gd name="connsiteY42" fmla="*/ 1200150 h 1666875"/>
              <a:gd name="connsiteX43" fmla="*/ 745771 w 1833374"/>
              <a:gd name="connsiteY43" fmla="*/ 1171575 h 1666875"/>
              <a:gd name="connsiteX44" fmla="*/ 783871 w 1833374"/>
              <a:gd name="connsiteY44" fmla="*/ 1123950 h 1666875"/>
              <a:gd name="connsiteX45" fmla="*/ 1130125 w 1833374"/>
              <a:gd name="connsiteY45"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640996 w 1833374"/>
              <a:gd name="connsiteY37" fmla="*/ 1428750 h 1666875"/>
              <a:gd name="connsiteX38" fmla="*/ 660046 w 1833374"/>
              <a:gd name="connsiteY38" fmla="*/ 1400175 h 1666875"/>
              <a:gd name="connsiteX39" fmla="*/ 679096 w 1833374"/>
              <a:gd name="connsiteY39" fmla="*/ 1314450 h 1666875"/>
              <a:gd name="connsiteX40" fmla="*/ 717196 w 1833374"/>
              <a:gd name="connsiteY40" fmla="*/ 1257300 h 1666875"/>
              <a:gd name="connsiteX41" fmla="*/ 755296 w 1833374"/>
              <a:gd name="connsiteY41" fmla="*/ 1200150 h 1666875"/>
              <a:gd name="connsiteX42" fmla="*/ 745771 w 1833374"/>
              <a:gd name="connsiteY42" fmla="*/ 1171575 h 1666875"/>
              <a:gd name="connsiteX43" fmla="*/ 783871 w 1833374"/>
              <a:gd name="connsiteY43" fmla="*/ 1123950 h 1666875"/>
              <a:gd name="connsiteX44" fmla="*/ 1130125 w 1833374"/>
              <a:gd name="connsiteY44"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640996 w 1833374"/>
              <a:gd name="connsiteY37" fmla="*/ 1428750 h 1666875"/>
              <a:gd name="connsiteX38" fmla="*/ 679096 w 1833374"/>
              <a:gd name="connsiteY38" fmla="*/ 1314450 h 1666875"/>
              <a:gd name="connsiteX39" fmla="*/ 717196 w 1833374"/>
              <a:gd name="connsiteY39" fmla="*/ 1257300 h 1666875"/>
              <a:gd name="connsiteX40" fmla="*/ 755296 w 1833374"/>
              <a:gd name="connsiteY40" fmla="*/ 1200150 h 1666875"/>
              <a:gd name="connsiteX41" fmla="*/ 745771 w 1833374"/>
              <a:gd name="connsiteY41" fmla="*/ 1171575 h 1666875"/>
              <a:gd name="connsiteX42" fmla="*/ 783871 w 1833374"/>
              <a:gd name="connsiteY42" fmla="*/ 1123950 h 1666875"/>
              <a:gd name="connsiteX43" fmla="*/ 1130125 w 1833374"/>
              <a:gd name="connsiteY43"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640996 w 1833374"/>
              <a:gd name="connsiteY37" fmla="*/ 1428750 h 1666875"/>
              <a:gd name="connsiteX38" fmla="*/ 679096 w 1833374"/>
              <a:gd name="connsiteY38" fmla="*/ 1314450 h 1666875"/>
              <a:gd name="connsiteX39" fmla="*/ 717196 w 1833374"/>
              <a:gd name="connsiteY39" fmla="*/ 1257300 h 1666875"/>
              <a:gd name="connsiteX40" fmla="*/ 755296 w 1833374"/>
              <a:gd name="connsiteY40" fmla="*/ 1200150 h 1666875"/>
              <a:gd name="connsiteX41" fmla="*/ 783871 w 1833374"/>
              <a:gd name="connsiteY41" fmla="*/ 1123950 h 1666875"/>
              <a:gd name="connsiteX42" fmla="*/ 1130125 w 1833374"/>
              <a:gd name="connsiteY42"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640996 w 1833374"/>
              <a:gd name="connsiteY37" fmla="*/ 1428750 h 1666875"/>
              <a:gd name="connsiteX38" fmla="*/ 679096 w 1833374"/>
              <a:gd name="connsiteY38" fmla="*/ 1314450 h 1666875"/>
              <a:gd name="connsiteX39" fmla="*/ 717196 w 1833374"/>
              <a:gd name="connsiteY39" fmla="*/ 1257300 h 1666875"/>
              <a:gd name="connsiteX40" fmla="*/ 783871 w 1833374"/>
              <a:gd name="connsiteY40" fmla="*/ 1123950 h 1666875"/>
              <a:gd name="connsiteX41" fmla="*/ 1130125 w 1833374"/>
              <a:gd name="connsiteY41"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640996 w 1833374"/>
              <a:gd name="connsiteY37" fmla="*/ 1428750 h 1666875"/>
              <a:gd name="connsiteX38" fmla="*/ 679096 w 1833374"/>
              <a:gd name="connsiteY38" fmla="*/ 1314450 h 1666875"/>
              <a:gd name="connsiteX39" fmla="*/ 783871 w 1833374"/>
              <a:gd name="connsiteY39" fmla="*/ 1123950 h 1666875"/>
              <a:gd name="connsiteX40" fmla="*/ 1130125 w 1833374"/>
              <a:gd name="connsiteY40"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640996 w 1833374"/>
              <a:gd name="connsiteY37" fmla="*/ 1428750 h 1666875"/>
              <a:gd name="connsiteX38" fmla="*/ 783871 w 1833374"/>
              <a:gd name="connsiteY38" fmla="*/ 1123950 h 1666875"/>
              <a:gd name="connsiteX39" fmla="*/ 1130125 w 1833374"/>
              <a:gd name="connsiteY39" fmla="*/ 1096448 h 1666875"/>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355246 w 1833374"/>
              <a:gd name="connsiteY35" fmla="*/ 1657350 h 1666875"/>
              <a:gd name="connsiteX36" fmla="*/ 526696 w 1833374"/>
              <a:gd name="connsiteY36" fmla="*/ 1581150 h 1666875"/>
              <a:gd name="connsiteX37" fmla="*/ 783871 w 1833374"/>
              <a:gd name="connsiteY37" fmla="*/ 1123950 h 1666875"/>
              <a:gd name="connsiteX38" fmla="*/ 1130125 w 1833374"/>
              <a:gd name="connsiteY38" fmla="*/ 1096448 h 1666875"/>
              <a:gd name="connsiteX0" fmla="*/ 1130125 w 1833374"/>
              <a:gd name="connsiteY0" fmla="*/ 1096448 h 1699419"/>
              <a:gd name="connsiteX1" fmla="*/ 1291514 w 1833374"/>
              <a:gd name="connsiteY1" fmla="*/ 1048287 h 1699419"/>
              <a:gd name="connsiteX2" fmla="*/ 1412521 w 1833374"/>
              <a:gd name="connsiteY2" fmla="*/ 933450 h 1699419"/>
              <a:gd name="connsiteX3" fmla="*/ 1479196 w 1833374"/>
              <a:gd name="connsiteY3" fmla="*/ 857250 h 1699419"/>
              <a:gd name="connsiteX4" fmla="*/ 1526821 w 1833374"/>
              <a:gd name="connsiteY4" fmla="*/ 790575 h 1699419"/>
              <a:gd name="connsiteX5" fmla="*/ 1603021 w 1833374"/>
              <a:gd name="connsiteY5" fmla="*/ 704850 h 1699419"/>
              <a:gd name="connsiteX6" fmla="*/ 1641121 w 1833374"/>
              <a:gd name="connsiteY6" fmla="*/ 647700 h 1699419"/>
              <a:gd name="connsiteX7" fmla="*/ 1679221 w 1833374"/>
              <a:gd name="connsiteY7" fmla="*/ 561975 h 1699419"/>
              <a:gd name="connsiteX8" fmla="*/ 1688746 w 1833374"/>
              <a:gd name="connsiteY8" fmla="*/ 533400 h 1699419"/>
              <a:gd name="connsiteX9" fmla="*/ 1717321 w 1833374"/>
              <a:gd name="connsiteY9" fmla="*/ 504825 h 1699419"/>
              <a:gd name="connsiteX10" fmla="*/ 1764946 w 1833374"/>
              <a:gd name="connsiteY10" fmla="*/ 447675 h 1699419"/>
              <a:gd name="connsiteX11" fmla="*/ 1822096 w 1833374"/>
              <a:gd name="connsiteY11" fmla="*/ 400050 h 1699419"/>
              <a:gd name="connsiteX12" fmla="*/ 1831621 w 1833374"/>
              <a:gd name="connsiteY12" fmla="*/ 371475 h 1699419"/>
              <a:gd name="connsiteX13" fmla="*/ 1783996 w 1833374"/>
              <a:gd name="connsiteY13" fmla="*/ 285750 h 1699419"/>
              <a:gd name="connsiteX14" fmla="*/ 1755421 w 1833374"/>
              <a:gd name="connsiteY14" fmla="*/ 266700 h 1699419"/>
              <a:gd name="connsiteX15" fmla="*/ 1707796 w 1833374"/>
              <a:gd name="connsiteY15" fmla="*/ 219075 h 1699419"/>
              <a:gd name="connsiteX16" fmla="*/ 1688746 w 1833374"/>
              <a:gd name="connsiteY16" fmla="*/ 190500 h 1699419"/>
              <a:gd name="connsiteX17" fmla="*/ 1631596 w 1833374"/>
              <a:gd name="connsiteY17" fmla="*/ 152400 h 1699419"/>
              <a:gd name="connsiteX18" fmla="*/ 1603021 w 1833374"/>
              <a:gd name="connsiteY18" fmla="*/ 133350 h 1699419"/>
              <a:gd name="connsiteX19" fmla="*/ 1564921 w 1833374"/>
              <a:gd name="connsiteY19" fmla="*/ 47625 h 1699419"/>
              <a:gd name="connsiteX20" fmla="*/ 1555396 w 1833374"/>
              <a:gd name="connsiteY20" fmla="*/ 19050 h 1699419"/>
              <a:gd name="connsiteX21" fmla="*/ 1517296 w 1833374"/>
              <a:gd name="connsiteY21" fmla="*/ 0 h 1699419"/>
              <a:gd name="connsiteX22" fmla="*/ 1279171 w 1833374"/>
              <a:gd name="connsiteY22" fmla="*/ 9525 h 1699419"/>
              <a:gd name="connsiteX23" fmla="*/ 1193446 w 1833374"/>
              <a:gd name="connsiteY23" fmla="*/ 28575 h 1699419"/>
              <a:gd name="connsiteX24" fmla="*/ 1069621 w 1833374"/>
              <a:gd name="connsiteY24" fmla="*/ 66675 h 1699419"/>
              <a:gd name="connsiteX25" fmla="*/ 879121 w 1833374"/>
              <a:gd name="connsiteY25" fmla="*/ 133350 h 1699419"/>
              <a:gd name="connsiteX26" fmla="*/ 907026 w 1833374"/>
              <a:gd name="connsiteY26" fmla="*/ 355242 h 1699419"/>
              <a:gd name="connsiteX27" fmla="*/ 715452 w 1833374"/>
              <a:gd name="connsiteY27" fmla="*/ 512606 h 1699419"/>
              <a:gd name="connsiteX28" fmla="*/ 400590 w 1833374"/>
              <a:gd name="connsiteY28" fmla="*/ 594977 h 1699419"/>
              <a:gd name="connsiteX29" fmla="*/ 50446 w 1833374"/>
              <a:gd name="connsiteY29" fmla="*/ 609600 h 1699419"/>
              <a:gd name="connsiteX30" fmla="*/ 21871 w 1833374"/>
              <a:gd name="connsiteY30" fmla="*/ 714375 h 1699419"/>
              <a:gd name="connsiteX31" fmla="*/ 239703 w 1833374"/>
              <a:gd name="connsiteY31" fmla="*/ 957056 h 1699419"/>
              <a:gd name="connsiteX32" fmla="*/ 217341 w 1833374"/>
              <a:gd name="connsiteY32" fmla="*/ 1280905 h 1699419"/>
              <a:gd name="connsiteX33" fmla="*/ 12346 w 1833374"/>
              <a:gd name="connsiteY33" fmla="*/ 1619250 h 1699419"/>
              <a:gd name="connsiteX34" fmla="*/ 117121 w 1833374"/>
              <a:gd name="connsiteY34" fmla="*/ 1666875 h 1699419"/>
              <a:gd name="connsiteX35" fmla="*/ 355246 w 1833374"/>
              <a:gd name="connsiteY35" fmla="*/ 1657350 h 1699419"/>
              <a:gd name="connsiteX36" fmla="*/ 783871 w 1833374"/>
              <a:gd name="connsiteY36" fmla="*/ 1123950 h 1699419"/>
              <a:gd name="connsiteX37" fmla="*/ 1130125 w 1833374"/>
              <a:gd name="connsiteY37" fmla="*/ 1096448 h 1699419"/>
              <a:gd name="connsiteX0" fmla="*/ 1130125 w 1833374"/>
              <a:gd name="connsiteY0" fmla="*/ 1096448 h 1666875"/>
              <a:gd name="connsiteX1" fmla="*/ 1291514 w 1833374"/>
              <a:gd name="connsiteY1" fmla="*/ 1048287 h 1666875"/>
              <a:gd name="connsiteX2" fmla="*/ 1412521 w 1833374"/>
              <a:gd name="connsiteY2" fmla="*/ 933450 h 1666875"/>
              <a:gd name="connsiteX3" fmla="*/ 1479196 w 1833374"/>
              <a:gd name="connsiteY3" fmla="*/ 857250 h 1666875"/>
              <a:gd name="connsiteX4" fmla="*/ 1526821 w 1833374"/>
              <a:gd name="connsiteY4" fmla="*/ 790575 h 1666875"/>
              <a:gd name="connsiteX5" fmla="*/ 1603021 w 1833374"/>
              <a:gd name="connsiteY5" fmla="*/ 704850 h 1666875"/>
              <a:gd name="connsiteX6" fmla="*/ 1641121 w 1833374"/>
              <a:gd name="connsiteY6" fmla="*/ 647700 h 1666875"/>
              <a:gd name="connsiteX7" fmla="*/ 1679221 w 1833374"/>
              <a:gd name="connsiteY7" fmla="*/ 561975 h 1666875"/>
              <a:gd name="connsiteX8" fmla="*/ 1688746 w 1833374"/>
              <a:gd name="connsiteY8" fmla="*/ 533400 h 1666875"/>
              <a:gd name="connsiteX9" fmla="*/ 1717321 w 1833374"/>
              <a:gd name="connsiteY9" fmla="*/ 504825 h 1666875"/>
              <a:gd name="connsiteX10" fmla="*/ 1764946 w 1833374"/>
              <a:gd name="connsiteY10" fmla="*/ 447675 h 1666875"/>
              <a:gd name="connsiteX11" fmla="*/ 1822096 w 1833374"/>
              <a:gd name="connsiteY11" fmla="*/ 400050 h 1666875"/>
              <a:gd name="connsiteX12" fmla="*/ 1831621 w 1833374"/>
              <a:gd name="connsiteY12" fmla="*/ 371475 h 1666875"/>
              <a:gd name="connsiteX13" fmla="*/ 1783996 w 1833374"/>
              <a:gd name="connsiteY13" fmla="*/ 285750 h 1666875"/>
              <a:gd name="connsiteX14" fmla="*/ 1755421 w 1833374"/>
              <a:gd name="connsiteY14" fmla="*/ 266700 h 1666875"/>
              <a:gd name="connsiteX15" fmla="*/ 1707796 w 1833374"/>
              <a:gd name="connsiteY15" fmla="*/ 219075 h 1666875"/>
              <a:gd name="connsiteX16" fmla="*/ 1688746 w 1833374"/>
              <a:gd name="connsiteY16" fmla="*/ 190500 h 1666875"/>
              <a:gd name="connsiteX17" fmla="*/ 1631596 w 1833374"/>
              <a:gd name="connsiteY17" fmla="*/ 152400 h 1666875"/>
              <a:gd name="connsiteX18" fmla="*/ 1603021 w 1833374"/>
              <a:gd name="connsiteY18" fmla="*/ 133350 h 1666875"/>
              <a:gd name="connsiteX19" fmla="*/ 1564921 w 1833374"/>
              <a:gd name="connsiteY19" fmla="*/ 47625 h 1666875"/>
              <a:gd name="connsiteX20" fmla="*/ 1555396 w 1833374"/>
              <a:gd name="connsiteY20" fmla="*/ 19050 h 1666875"/>
              <a:gd name="connsiteX21" fmla="*/ 1517296 w 1833374"/>
              <a:gd name="connsiteY21" fmla="*/ 0 h 1666875"/>
              <a:gd name="connsiteX22" fmla="*/ 1279171 w 1833374"/>
              <a:gd name="connsiteY22" fmla="*/ 9525 h 1666875"/>
              <a:gd name="connsiteX23" fmla="*/ 1193446 w 1833374"/>
              <a:gd name="connsiteY23" fmla="*/ 28575 h 1666875"/>
              <a:gd name="connsiteX24" fmla="*/ 1069621 w 1833374"/>
              <a:gd name="connsiteY24" fmla="*/ 66675 h 1666875"/>
              <a:gd name="connsiteX25" fmla="*/ 879121 w 1833374"/>
              <a:gd name="connsiteY25" fmla="*/ 133350 h 1666875"/>
              <a:gd name="connsiteX26" fmla="*/ 907026 w 1833374"/>
              <a:gd name="connsiteY26" fmla="*/ 355242 h 1666875"/>
              <a:gd name="connsiteX27" fmla="*/ 715452 w 1833374"/>
              <a:gd name="connsiteY27" fmla="*/ 512606 h 1666875"/>
              <a:gd name="connsiteX28" fmla="*/ 400590 w 1833374"/>
              <a:gd name="connsiteY28" fmla="*/ 594977 h 1666875"/>
              <a:gd name="connsiteX29" fmla="*/ 50446 w 1833374"/>
              <a:gd name="connsiteY29" fmla="*/ 609600 h 1666875"/>
              <a:gd name="connsiteX30" fmla="*/ 21871 w 1833374"/>
              <a:gd name="connsiteY30" fmla="*/ 714375 h 1666875"/>
              <a:gd name="connsiteX31" fmla="*/ 239703 w 1833374"/>
              <a:gd name="connsiteY31" fmla="*/ 957056 h 1666875"/>
              <a:gd name="connsiteX32" fmla="*/ 217341 w 1833374"/>
              <a:gd name="connsiteY32" fmla="*/ 1280905 h 1666875"/>
              <a:gd name="connsiteX33" fmla="*/ 12346 w 1833374"/>
              <a:gd name="connsiteY33" fmla="*/ 1619250 h 1666875"/>
              <a:gd name="connsiteX34" fmla="*/ 117121 w 1833374"/>
              <a:gd name="connsiteY34" fmla="*/ 1666875 h 1666875"/>
              <a:gd name="connsiteX35" fmla="*/ 783871 w 1833374"/>
              <a:gd name="connsiteY35" fmla="*/ 1123950 h 1666875"/>
              <a:gd name="connsiteX36" fmla="*/ 1130125 w 1833374"/>
              <a:gd name="connsiteY36" fmla="*/ 1096448 h 1666875"/>
              <a:gd name="connsiteX0" fmla="*/ 1138199 w 1841448"/>
              <a:gd name="connsiteY0" fmla="*/ 1096448 h 1621126"/>
              <a:gd name="connsiteX1" fmla="*/ 1299588 w 1841448"/>
              <a:gd name="connsiteY1" fmla="*/ 1048287 h 1621126"/>
              <a:gd name="connsiteX2" fmla="*/ 1420595 w 1841448"/>
              <a:gd name="connsiteY2" fmla="*/ 933450 h 1621126"/>
              <a:gd name="connsiteX3" fmla="*/ 1487270 w 1841448"/>
              <a:gd name="connsiteY3" fmla="*/ 857250 h 1621126"/>
              <a:gd name="connsiteX4" fmla="*/ 1534895 w 1841448"/>
              <a:gd name="connsiteY4" fmla="*/ 790575 h 1621126"/>
              <a:gd name="connsiteX5" fmla="*/ 1611095 w 1841448"/>
              <a:gd name="connsiteY5" fmla="*/ 704850 h 1621126"/>
              <a:gd name="connsiteX6" fmla="*/ 1649195 w 1841448"/>
              <a:gd name="connsiteY6" fmla="*/ 647700 h 1621126"/>
              <a:gd name="connsiteX7" fmla="*/ 1687295 w 1841448"/>
              <a:gd name="connsiteY7" fmla="*/ 561975 h 1621126"/>
              <a:gd name="connsiteX8" fmla="*/ 1696820 w 1841448"/>
              <a:gd name="connsiteY8" fmla="*/ 533400 h 1621126"/>
              <a:gd name="connsiteX9" fmla="*/ 1725395 w 1841448"/>
              <a:gd name="connsiteY9" fmla="*/ 504825 h 1621126"/>
              <a:gd name="connsiteX10" fmla="*/ 1773020 w 1841448"/>
              <a:gd name="connsiteY10" fmla="*/ 447675 h 1621126"/>
              <a:gd name="connsiteX11" fmla="*/ 1830170 w 1841448"/>
              <a:gd name="connsiteY11" fmla="*/ 400050 h 1621126"/>
              <a:gd name="connsiteX12" fmla="*/ 1839695 w 1841448"/>
              <a:gd name="connsiteY12" fmla="*/ 371475 h 1621126"/>
              <a:gd name="connsiteX13" fmla="*/ 1792070 w 1841448"/>
              <a:gd name="connsiteY13" fmla="*/ 285750 h 1621126"/>
              <a:gd name="connsiteX14" fmla="*/ 1763495 w 1841448"/>
              <a:gd name="connsiteY14" fmla="*/ 266700 h 1621126"/>
              <a:gd name="connsiteX15" fmla="*/ 1715870 w 1841448"/>
              <a:gd name="connsiteY15" fmla="*/ 219075 h 1621126"/>
              <a:gd name="connsiteX16" fmla="*/ 1696820 w 1841448"/>
              <a:gd name="connsiteY16" fmla="*/ 190500 h 1621126"/>
              <a:gd name="connsiteX17" fmla="*/ 1639670 w 1841448"/>
              <a:gd name="connsiteY17" fmla="*/ 152400 h 1621126"/>
              <a:gd name="connsiteX18" fmla="*/ 1611095 w 1841448"/>
              <a:gd name="connsiteY18" fmla="*/ 133350 h 1621126"/>
              <a:gd name="connsiteX19" fmla="*/ 1572995 w 1841448"/>
              <a:gd name="connsiteY19" fmla="*/ 47625 h 1621126"/>
              <a:gd name="connsiteX20" fmla="*/ 1563470 w 1841448"/>
              <a:gd name="connsiteY20" fmla="*/ 19050 h 1621126"/>
              <a:gd name="connsiteX21" fmla="*/ 1525370 w 1841448"/>
              <a:gd name="connsiteY21" fmla="*/ 0 h 1621126"/>
              <a:gd name="connsiteX22" fmla="*/ 1287245 w 1841448"/>
              <a:gd name="connsiteY22" fmla="*/ 9525 h 1621126"/>
              <a:gd name="connsiteX23" fmla="*/ 1201520 w 1841448"/>
              <a:gd name="connsiteY23" fmla="*/ 28575 h 1621126"/>
              <a:gd name="connsiteX24" fmla="*/ 1077695 w 1841448"/>
              <a:gd name="connsiteY24" fmla="*/ 66675 h 1621126"/>
              <a:gd name="connsiteX25" fmla="*/ 887195 w 1841448"/>
              <a:gd name="connsiteY25" fmla="*/ 133350 h 1621126"/>
              <a:gd name="connsiteX26" fmla="*/ 915100 w 1841448"/>
              <a:gd name="connsiteY26" fmla="*/ 355242 h 1621126"/>
              <a:gd name="connsiteX27" fmla="*/ 723526 w 1841448"/>
              <a:gd name="connsiteY27" fmla="*/ 512606 h 1621126"/>
              <a:gd name="connsiteX28" fmla="*/ 408664 w 1841448"/>
              <a:gd name="connsiteY28" fmla="*/ 594977 h 1621126"/>
              <a:gd name="connsiteX29" fmla="*/ 58520 w 1841448"/>
              <a:gd name="connsiteY29" fmla="*/ 609600 h 1621126"/>
              <a:gd name="connsiteX30" fmla="*/ 29945 w 1841448"/>
              <a:gd name="connsiteY30" fmla="*/ 714375 h 1621126"/>
              <a:gd name="connsiteX31" fmla="*/ 247777 w 1841448"/>
              <a:gd name="connsiteY31" fmla="*/ 957056 h 1621126"/>
              <a:gd name="connsiteX32" fmla="*/ 225415 w 1841448"/>
              <a:gd name="connsiteY32" fmla="*/ 1280905 h 1621126"/>
              <a:gd name="connsiteX33" fmla="*/ 20420 w 1841448"/>
              <a:gd name="connsiteY33" fmla="*/ 1619250 h 1621126"/>
              <a:gd name="connsiteX34" fmla="*/ 791945 w 1841448"/>
              <a:gd name="connsiteY34" fmla="*/ 1123950 h 1621126"/>
              <a:gd name="connsiteX35" fmla="*/ 1138199 w 1841448"/>
              <a:gd name="connsiteY35" fmla="*/ 1096448 h 1621126"/>
              <a:gd name="connsiteX0" fmla="*/ 1130125 w 1833374"/>
              <a:gd name="connsiteY0" fmla="*/ 1096448 h 1284247"/>
              <a:gd name="connsiteX1" fmla="*/ 1291514 w 1833374"/>
              <a:gd name="connsiteY1" fmla="*/ 1048287 h 1284247"/>
              <a:gd name="connsiteX2" fmla="*/ 1412521 w 1833374"/>
              <a:gd name="connsiteY2" fmla="*/ 933450 h 1284247"/>
              <a:gd name="connsiteX3" fmla="*/ 1479196 w 1833374"/>
              <a:gd name="connsiteY3" fmla="*/ 857250 h 1284247"/>
              <a:gd name="connsiteX4" fmla="*/ 1526821 w 1833374"/>
              <a:gd name="connsiteY4" fmla="*/ 790575 h 1284247"/>
              <a:gd name="connsiteX5" fmla="*/ 1603021 w 1833374"/>
              <a:gd name="connsiteY5" fmla="*/ 704850 h 1284247"/>
              <a:gd name="connsiteX6" fmla="*/ 1641121 w 1833374"/>
              <a:gd name="connsiteY6" fmla="*/ 647700 h 1284247"/>
              <a:gd name="connsiteX7" fmla="*/ 1679221 w 1833374"/>
              <a:gd name="connsiteY7" fmla="*/ 561975 h 1284247"/>
              <a:gd name="connsiteX8" fmla="*/ 1688746 w 1833374"/>
              <a:gd name="connsiteY8" fmla="*/ 533400 h 1284247"/>
              <a:gd name="connsiteX9" fmla="*/ 1717321 w 1833374"/>
              <a:gd name="connsiteY9" fmla="*/ 504825 h 1284247"/>
              <a:gd name="connsiteX10" fmla="*/ 1764946 w 1833374"/>
              <a:gd name="connsiteY10" fmla="*/ 447675 h 1284247"/>
              <a:gd name="connsiteX11" fmla="*/ 1822096 w 1833374"/>
              <a:gd name="connsiteY11" fmla="*/ 400050 h 1284247"/>
              <a:gd name="connsiteX12" fmla="*/ 1831621 w 1833374"/>
              <a:gd name="connsiteY12" fmla="*/ 371475 h 1284247"/>
              <a:gd name="connsiteX13" fmla="*/ 1783996 w 1833374"/>
              <a:gd name="connsiteY13" fmla="*/ 285750 h 1284247"/>
              <a:gd name="connsiteX14" fmla="*/ 1755421 w 1833374"/>
              <a:gd name="connsiteY14" fmla="*/ 266700 h 1284247"/>
              <a:gd name="connsiteX15" fmla="*/ 1707796 w 1833374"/>
              <a:gd name="connsiteY15" fmla="*/ 219075 h 1284247"/>
              <a:gd name="connsiteX16" fmla="*/ 1688746 w 1833374"/>
              <a:gd name="connsiteY16" fmla="*/ 190500 h 1284247"/>
              <a:gd name="connsiteX17" fmla="*/ 1631596 w 1833374"/>
              <a:gd name="connsiteY17" fmla="*/ 152400 h 1284247"/>
              <a:gd name="connsiteX18" fmla="*/ 1603021 w 1833374"/>
              <a:gd name="connsiteY18" fmla="*/ 133350 h 1284247"/>
              <a:gd name="connsiteX19" fmla="*/ 1564921 w 1833374"/>
              <a:gd name="connsiteY19" fmla="*/ 47625 h 1284247"/>
              <a:gd name="connsiteX20" fmla="*/ 1555396 w 1833374"/>
              <a:gd name="connsiteY20" fmla="*/ 19050 h 1284247"/>
              <a:gd name="connsiteX21" fmla="*/ 1517296 w 1833374"/>
              <a:gd name="connsiteY21" fmla="*/ 0 h 1284247"/>
              <a:gd name="connsiteX22" fmla="*/ 1279171 w 1833374"/>
              <a:gd name="connsiteY22" fmla="*/ 9525 h 1284247"/>
              <a:gd name="connsiteX23" fmla="*/ 1193446 w 1833374"/>
              <a:gd name="connsiteY23" fmla="*/ 28575 h 1284247"/>
              <a:gd name="connsiteX24" fmla="*/ 1069621 w 1833374"/>
              <a:gd name="connsiteY24" fmla="*/ 66675 h 1284247"/>
              <a:gd name="connsiteX25" fmla="*/ 879121 w 1833374"/>
              <a:gd name="connsiteY25" fmla="*/ 133350 h 1284247"/>
              <a:gd name="connsiteX26" fmla="*/ 907026 w 1833374"/>
              <a:gd name="connsiteY26" fmla="*/ 355242 h 1284247"/>
              <a:gd name="connsiteX27" fmla="*/ 715452 w 1833374"/>
              <a:gd name="connsiteY27" fmla="*/ 512606 h 1284247"/>
              <a:gd name="connsiteX28" fmla="*/ 400590 w 1833374"/>
              <a:gd name="connsiteY28" fmla="*/ 594977 h 1284247"/>
              <a:gd name="connsiteX29" fmla="*/ 50446 w 1833374"/>
              <a:gd name="connsiteY29" fmla="*/ 609600 h 1284247"/>
              <a:gd name="connsiteX30" fmla="*/ 21871 w 1833374"/>
              <a:gd name="connsiteY30" fmla="*/ 714375 h 1284247"/>
              <a:gd name="connsiteX31" fmla="*/ 239703 w 1833374"/>
              <a:gd name="connsiteY31" fmla="*/ 957056 h 1284247"/>
              <a:gd name="connsiteX32" fmla="*/ 217341 w 1833374"/>
              <a:gd name="connsiteY32" fmla="*/ 1280905 h 1284247"/>
              <a:gd name="connsiteX33" fmla="*/ 783871 w 1833374"/>
              <a:gd name="connsiteY33" fmla="*/ 1123950 h 1284247"/>
              <a:gd name="connsiteX34" fmla="*/ 1130125 w 1833374"/>
              <a:gd name="connsiteY34" fmla="*/ 1096448 h 1284247"/>
              <a:gd name="connsiteX0" fmla="*/ 1130125 w 1833374"/>
              <a:gd name="connsiteY0" fmla="*/ 1096448 h 1131129"/>
              <a:gd name="connsiteX1" fmla="*/ 1291514 w 1833374"/>
              <a:gd name="connsiteY1" fmla="*/ 1048287 h 1131129"/>
              <a:gd name="connsiteX2" fmla="*/ 1412521 w 1833374"/>
              <a:gd name="connsiteY2" fmla="*/ 933450 h 1131129"/>
              <a:gd name="connsiteX3" fmla="*/ 1479196 w 1833374"/>
              <a:gd name="connsiteY3" fmla="*/ 857250 h 1131129"/>
              <a:gd name="connsiteX4" fmla="*/ 1526821 w 1833374"/>
              <a:gd name="connsiteY4" fmla="*/ 790575 h 1131129"/>
              <a:gd name="connsiteX5" fmla="*/ 1603021 w 1833374"/>
              <a:gd name="connsiteY5" fmla="*/ 704850 h 1131129"/>
              <a:gd name="connsiteX6" fmla="*/ 1641121 w 1833374"/>
              <a:gd name="connsiteY6" fmla="*/ 647700 h 1131129"/>
              <a:gd name="connsiteX7" fmla="*/ 1679221 w 1833374"/>
              <a:gd name="connsiteY7" fmla="*/ 561975 h 1131129"/>
              <a:gd name="connsiteX8" fmla="*/ 1688746 w 1833374"/>
              <a:gd name="connsiteY8" fmla="*/ 533400 h 1131129"/>
              <a:gd name="connsiteX9" fmla="*/ 1717321 w 1833374"/>
              <a:gd name="connsiteY9" fmla="*/ 504825 h 1131129"/>
              <a:gd name="connsiteX10" fmla="*/ 1764946 w 1833374"/>
              <a:gd name="connsiteY10" fmla="*/ 447675 h 1131129"/>
              <a:gd name="connsiteX11" fmla="*/ 1822096 w 1833374"/>
              <a:gd name="connsiteY11" fmla="*/ 400050 h 1131129"/>
              <a:gd name="connsiteX12" fmla="*/ 1831621 w 1833374"/>
              <a:gd name="connsiteY12" fmla="*/ 371475 h 1131129"/>
              <a:gd name="connsiteX13" fmla="*/ 1783996 w 1833374"/>
              <a:gd name="connsiteY13" fmla="*/ 285750 h 1131129"/>
              <a:gd name="connsiteX14" fmla="*/ 1755421 w 1833374"/>
              <a:gd name="connsiteY14" fmla="*/ 266700 h 1131129"/>
              <a:gd name="connsiteX15" fmla="*/ 1707796 w 1833374"/>
              <a:gd name="connsiteY15" fmla="*/ 219075 h 1131129"/>
              <a:gd name="connsiteX16" fmla="*/ 1688746 w 1833374"/>
              <a:gd name="connsiteY16" fmla="*/ 190500 h 1131129"/>
              <a:gd name="connsiteX17" fmla="*/ 1631596 w 1833374"/>
              <a:gd name="connsiteY17" fmla="*/ 152400 h 1131129"/>
              <a:gd name="connsiteX18" fmla="*/ 1603021 w 1833374"/>
              <a:gd name="connsiteY18" fmla="*/ 133350 h 1131129"/>
              <a:gd name="connsiteX19" fmla="*/ 1564921 w 1833374"/>
              <a:gd name="connsiteY19" fmla="*/ 47625 h 1131129"/>
              <a:gd name="connsiteX20" fmla="*/ 1555396 w 1833374"/>
              <a:gd name="connsiteY20" fmla="*/ 19050 h 1131129"/>
              <a:gd name="connsiteX21" fmla="*/ 1517296 w 1833374"/>
              <a:gd name="connsiteY21" fmla="*/ 0 h 1131129"/>
              <a:gd name="connsiteX22" fmla="*/ 1279171 w 1833374"/>
              <a:gd name="connsiteY22" fmla="*/ 9525 h 1131129"/>
              <a:gd name="connsiteX23" fmla="*/ 1193446 w 1833374"/>
              <a:gd name="connsiteY23" fmla="*/ 28575 h 1131129"/>
              <a:gd name="connsiteX24" fmla="*/ 1069621 w 1833374"/>
              <a:gd name="connsiteY24" fmla="*/ 66675 h 1131129"/>
              <a:gd name="connsiteX25" fmla="*/ 879121 w 1833374"/>
              <a:gd name="connsiteY25" fmla="*/ 133350 h 1131129"/>
              <a:gd name="connsiteX26" fmla="*/ 907026 w 1833374"/>
              <a:gd name="connsiteY26" fmla="*/ 355242 h 1131129"/>
              <a:gd name="connsiteX27" fmla="*/ 715452 w 1833374"/>
              <a:gd name="connsiteY27" fmla="*/ 512606 h 1131129"/>
              <a:gd name="connsiteX28" fmla="*/ 400590 w 1833374"/>
              <a:gd name="connsiteY28" fmla="*/ 594977 h 1131129"/>
              <a:gd name="connsiteX29" fmla="*/ 50446 w 1833374"/>
              <a:gd name="connsiteY29" fmla="*/ 609600 h 1131129"/>
              <a:gd name="connsiteX30" fmla="*/ 21871 w 1833374"/>
              <a:gd name="connsiteY30" fmla="*/ 714375 h 1131129"/>
              <a:gd name="connsiteX31" fmla="*/ 239703 w 1833374"/>
              <a:gd name="connsiteY31" fmla="*/ 957056 h 1131129"/>
              <a:gd name="connsiteX32" fmla="*/ 783871 w 1833374"/>
              <a:gd name="connsiteY32" fmla="*/ 1123950 h 1131129"/>
              <a:gd name="connsiteX33" fmla="*/ 1130125 w 1833374"/>
              <a:gd name="connsiteY33" fmla="*/ 1096448 h 1131129"/>
              <a:gd name="connsiteX0" fmla="*/ 1124741 w 1827990"/>
              <a:gd name="connsiteY0" fmla="*/ 1096448 h 1125411"/>
              <a:gd name="connsiteX1" fmla="*/ 1286130 w 1827990"/>
              <a:gd name="connsiteY1" fmla="*/ 1048287 h 1125411"/>
              <a:gd name="connsiteX2" fmla="*/ 1407137 w 1827990"/>
              <a:gd name="connsiteY2" fmla="*/ 933450 h 1125411"/>
              <a:gd name="connsiteX3" fmla="*/ 1473812 w 1827990"/>
              <a:gd name="connsiteY3" fmla="*/ 857250 h 1125411"/>
              <a:gd name="connsiteX4" fmla="*/ 1521437 w 1827990"/>
              <a:gd name="connsiteY4" fmla="*/ 790575 h 1125411"/>
              <a:gd name="connsiteX5" fmla="*/ 1597637 w 1827990"/>
              <a:gd name="connsiteY5" fmla="*/ 704850 h 1125411"/>
              <a:gd name="connsiteX6" fmla="*/ 1635737 w 1827990"/>
              <a:gd name="connsiteY6" fmla="*/ 647700 h 1125411"/>
              <a:gd name="connsiteX7" fmla="*/ 1673837 w 1827990"/>
              <a:gd name="connsiteY7" fmla="*/ 561975 h 1125411"/>
              <a:gd name="connsiteX8" fmla="*/ 1683362 w 1827990"/>
              <a:gd name="connsiteY8" fmla="*/ 533400 h 1125411"/>
              <a:gd name="connsiteX9" fmla="*/ 1711937 w 1827990"/>
              <a:gd name="connsiteY9" fmla="*/ 504825 h 1125411"/>
              <a:gd name="connsiteX10" fmla="*/ 1759562 w 1827990"/>
              <a:gd name="connsiteY10" fmla="*/ 447675 h 1125411"/>
              <a:gd name="connsiteX11" fmla="*/ 1816712 w 1827990"/>
              <a:gd name="connsiteY11" fmla="*/ 400050 h 1125411"/>
              <a:gd name="connsiteX12" fmla="*/ 1826237 w 1827990"/>
              <a:gd name="connsiteY12" fmla="*/ 371475 h 1125411"/>
              <a:gd name="connsiteX13" fmla="*/ 1778612 w 1827990"/>
              <a:gd name="connsiteY13" fmla="*/ 285750 h 1125411"/>
              <a:gd name="connsiteX14" fmla="*/ 1750037 w 1827990"/>
              <a:gd name="connsiteY14" fmla="*/ 266700 h 1125411"/>
              <a:gd name="connsiteX15" fmla="*/ 1702412 w 1827990"/>
              <a:gd name="connsiteY15" fmla="*/ 219075 h 1125411"/>
              <a:gd name="connsiteX16" fmla="*/ 1683362 w 1827990"/>
              <a:gd name="connsiteY16" fmla="*/ 190500 h 1125411"/>
              <a:gd name="connsiteX17" fmla="*/ 1626212 w 1827990"/>
              <a:gd name="connsiteY17" fmla="*/ 152400 h 1125411"/>
              <a:gd name="connsiteX18" fmla="*/ 1597637 w 1827990"/>
              <a:gd name="connsiteY18" fmla="*/ 133350 h 1125411"/>
              <a:gd name="connsiteX19" fmla="*/ 1559537 w 1827990"/>
              <a:gd name="connsiteY19" fmla="*/ 47625 h 1125411"/>
              <a:gd name="connsiteX20" fmla="*/ 1550012 w 1827990"/>
              <a:gd name="connsiteY20" fmla="*/ 19050 h 1125411"/>
              <a:gd name="connsiteX21" fmla="*/ 1511912 w 1827990"/>
              <a:gd name="connsiteY21" fmla="*/ 0 h 1125411"/>
              <a:gd name="connsiteX22" fmla="*/ 1273787 w 1827990"/>
              <a:gd name="connsiteY22" fmla="*/ 9525 h 1125411"/>
              <a:gd name="connsiteX23" fmla="*/ 1188062 w 1827990"/>
              <a:gd name="connsiteY23" fmla="*/ 28575 h 1125411"/>
              <a:gd name="connsiteX24" fmla="*/ 1064237 w 1827990"/>
              <a:gd name="connsiteY24" fmla="*/ 66675 h 1125411"/>
              <a:gd name="connsiteX25" fmla="*/ 873737 w 1827990"/>
              <a:gd name="connsiteY25" fmla="*/ 133350 h 1125411"/>
              <a:gd name="connsiteX26" fmla="*/ 901642 w 1827990"/>
              <a:gd name="connsiteY26" fmla="*/ 355242 h 1125411"/>
              <a:gd name="connsiteX27" fmla="*/ 710068 w 1827990"/>
              <a:gd name="connsiteY27" fmla="*/ 512606 h 1125411"/>
              <a:gd name="connsiteX28" fmla="*/ 395206 w 1827990"/>
              <a:gd name="connsiteY28" fmla="*/ 594977 h 1125411"/>
              <a:gd name="connsiteX29" fmla="*/ 45062 w 1827990"/>
              <a:gd name="connsiteY29" fmla="*/ 609600 h 1125411"/>
              <a:gd name="connsiteX30" fmla="*/ 16487 w 1827990"/>
              <a:gd name="connsiteY30" fmla="*/ 714375 h 1125411"/>
              <a:gd name="connsiteX31" fmla="*/ 75293 w 1827990"/>
              <a:gd name="connsiteY31" fmla="*/ 1076326 h 1125411"/>
              <a:gd name="connsiteX32" fmla="*/ 778487 w 1827990"/>
              <a:gd name="connsiteY32" fmla="*/ 1123950 h 1125411"/>
              <a:gd name="connsiteX33" fmla="*/ 1124741 w 1827990"/>
              <a:gd name="connsiteY33" fmla="*/ 1096448 h 1125411"/>
              <a:gd name="connsiteX0" fmla="*/ 1119527 w 1822776"/>
              <a:gd name="connsiteY0" fmla="*/ 1096448 h 1151093"/>
              <a:gd name="connsiteX1" fmla="*/ 1280916 w 1822776"/>
              <a:gd name="connsiteY1" fmla="*/ 1048287 h 1151093"/>
              <a:gd name="connsiteX2" fmla="*/ 1401923 w 1822776"/>
              <a:gd name="connsiteY2" fmla="*/ 933450 h 1151093"/>
              <a:gd name="connsiteX3" fmla="*/ 1468598 w 1822776"/>
              <a:gd name="connsiteY3" fmla="*/ 857250 h 1151093"/>
              <a:gd name="connsiteX4" fmla="*/ 1516223 w 1822776"/>
              <a:gd name="connsiteY4" fmla="*/ 790575 h 1151093"/>
              <a:gd name="connsiteX5" fmla="*/ 1592423 w 1822776"/>
              <a:gd name="connsiteY5" fmla="*/ 704850 h 1151093"/>
              <a:gd name="connsiteX6" fmla="*/ 1630523 w 1822776"/>
              <a:gd name="connsiteY6" fmla="*/ 647700 h 1151093"/>
              <a:gd name="connsiteX7" fmla="*/ 1668623 w 1822776"/>
              <a:gd name="connsiteY7" fmla="*/ 561975 h 1151093"/>
              <a:gd name="connsiteX8" fmla="*/ 1678148 w 1822776"/>
              <a:gd name="connsiteY8" fmla="*/ 533400 h 1151093"/>
              <a:gd name="connsiteX9" fmla="*/ 1706723 w 1822776"/>
              <a:gd name="connsiteY9" fmla="*/ 504825 h 1151093"/>
              <a:gd name="connsiteX10" fmla="*/ 1754348 w 1822776"/>
              <a:gd name="connsiteY10" fmla="*/ 447675 h 1151093"/>
              <a:gd name="connsiteX11" fmla="*/ 1811498 w 1822776"/>
              <a:gd name="connsiteY11" fmla="*/ 400050 h 1151093"/>
              <a:gd name="connsiteX12" fmla="*/ 1821023 w 1822776"/>
              <a:gd name="connsiteY12" fmla="*/ 371475 h 1151093"/>
              <a:gd name="connsiteX13" fmla="*/ 1773398 w 1822776"/>
              <a:gd name="connsiteY13" fmla="*/ 285750 h 1151093"/>
              <a:gd name="connsiteX14" fmla="*/ 1744823 w 1822776"/>
              <a:gd name="connsiteY14" fmla="*/ 266700 h 1151093"/>
              <a:gd name="connsiteX15" fmla="*/ 1697198 w 1822776"/>
              <a:gd name="connsiteY15" fmla="*/ 219075 h 1151093"/>
              <a:gd name="connsiteX16" fmla="*/ 1678148 w 1822776"/>
              <a:gd name="connsiteY16" fmla="*/ 190500 h 1151093"/>
              <a:gd name="connsiteX17" fmla="*/ 1620998 w 1822776"/>
              <a:gd name="connsiteY17" fmla="*/ 152400 h 1151093"/>
              <a:gd name="connsiteX18" fmla="*/ 1592423 w 1822776"/>
              <a:gd name="connsiteY18" fmla="*/ 133350 h 1151093"/>
              <a:gd name="connsiteX19" fmla="*/ 1554323 w 1822776"/>
              <a:gd name="connsiteY19" fmla="*/ 47625 h 1151093"/>
              <a:gd name="connsiteX20" fmla="*/ 1544798 w 1822776"/>
              <a:gd name="connsiteY20" fmla="*/ 19050 h 1151093"/>
              <a:gd name="connsiteX21" fmla="*/ 1506698 w 1822776"/>
              <a:gd name="connsiteY21" fmla="*/ 0 h 1151093"/>
              <a:gd name="connsiteX22" fmla="*/ 1268573 w 1822776"/>
              <a:gd name="connsiteY22" fmla="*/ 9525 h 1151093"/>
              <a:gd name="connsiteX23" fmla="*/ 1182848 w 1822776"/>
              <a:gd name="connsiteY23" fmla="*/ 28575 h 1151093"/>
              <a:gd name="connsiteX24" fmla="*/ 1059023 w 1822776"/>
              <a:gd name="connsiteY24" fmla="*/ 66675 h 1151093"/>
              <a:gd name="connsiteX25" fmla="*/ 868523 w 1822776"/>
              <a:gd name="connsiteY25" fmla="*/ 133350 h 1151093"/>
              <a:gd name="connsiteX26" fmla="*/ 896428 w 1822776"/>
              <a:gd name="connsiteY26" fmla="*/ 355242 h 1151093"/>
              <a:gd name="connsiteX27" fmla="*/ 704854 w 1822776"/>
              <a:gd name="connsiteY27" fmla="*/ 512606 h 1151093"/>
              <a:gd name="connsiteX28" fmla="*/ 389992 w 1822776"/>
              <a:gd name="connsiteY28" fmla="*/ 594977 h 1151093"/>
              <a:gd name="connsiteX29" fmla="*/ 39848 w 1822776"/>
              <a:gd name="connsiteY29" fmla="*/ 609600 h 1151093"/>
              <a:gd name="connsiteX30" fmla="*/ 11273 w 1822776"/>
              <a:gd name="connsiteY30" fmla="*/ 714375 h 1151093"/>
              <a:gd name="connsiteX31" fmla="*/ 70079 w 1822776"/>
              <a:gd name="connsiteY31" fmla="*/ 1076326 h 1151093"/>
              <a:gd name="connsiteX32" fmla="*/ 773273 w 1822776"/>
              <a:gd name="connsiteY32" fmla="*/ 1123950 h 1151093"/>
              <a:gd name="connsiteX33" fmla="*/ 1119527 w 1822776"/>
              <a:gd name="connsiteY33" fmla="*/ 1096448 h 1151093"/>
              <a:gd name="connsiteX0" fmla="*/ 1130124 w 1833373"/>
              <a:gd name="connsiteY0" fmla="*/ 1096448 h 1136607"/>
              <a:gd name="connsiteX1" fmla="*/ 1291513 w 1833373"/>
              <a:gd name="connsiteY1" fmla="*/ 1048287 h 1136607"/>
              <a:gd name="connsiteX2" fmla="*/ 1412520 w 1833373"/>
              <a:gd name="connsiteY2" fmla="*/ 933450 h 1136607"/>
              <a:gd name="connsiteX3" fmla="*/ 1479195 w 1833373"/>
              <a:gd name="connsiteY3" fmla="*/ 857250 h 1136607"/>
              <a:gd name="connsiteX4" fmla="*/ 1526820 w 1833373"/>
              <a:gd name="connsiteY4" fmla="*/ 790575 h 1136607"/>
              <a:gd name="connsiteX5" fmla="*/ 1603020 w 1833373"/>
              <a:gd name="connsiteY5" fmla="*/ 704850 h 1136607"/>
              <a:gd name="connsiteX6" fmla="*/ 1641120 w 1833373"/>
              <a:gd name="connsiteY6" fmla="*/ 647700 h 1136607"/>
              <a:gd name="connsiteX7" fmla="*/ 1679220 w 1833373"/>
              <a:gd name="connsiteY7" fmla="*/ 561975 h 1136607"/>
              <a:gd name="connsiteX8" fmla="*/ 1688745 w 1833373"/>
              <a:gd name="connsiteY8" fmla="*/ 533400 h 1136607"/>
              <a:gd name="connsiteX9" fmla="*/ 1717320 w 1833373"/>
              <a:gd name="connsiteY9" fmla="*/ 504825 h 1136607"/>
              <a:gd name="connsiteX10" fmla="*/ 1764945 w 1833373"/>
              <a:gd name="connsiteY10" fmla="*/ 447675 h 1136607"/>
              <a:gd name="connsiteX11" fmla="*/ 1822095 w 1833373"/>
              <a:gd name="connsiteY11" fmla="*/ 400050 h 1136607"/>
              <a:gd name="connsiteX12" fmla="*/ 1831620 w 1833373"/>
              <a:gd name="connsiteY12" fmla="*/ 371475 h 1136607"/>
              <a:gd name="connsiteX13" fmla="*/ 1783995 w 1833373"/>
              <a:gd name="connsiteY13" fmla="*/ 285750 h 1136607"/>
              <a:gd name="connsiteX14" fmla="*/ 1755420 w 1833373"/>
              <a:gd name="connsiteY14" fmla="*/ 266700 h 1136607"/>
              <a:gd name="connsiteX15" fmla="*/ 1707795 w 1833373"/>
              <a:gd name="connsiteY15" fmla="*/ 219075 h 1136607"/>
              <a:gd name="connsiteX16" fmla="*/ 1688745 w 1833373"/>
              <a:gd name="connsiteY16" fmla="*/ 190500 h 1136607"/>
              <a:gd name="connsiteX17" fmla="*/ 1631595 w 1833373"/>
              <a:gd name="connsiteY17" fmla="*/ 152400 h 1136607"/>
              <a:gd name="connsiteX18" fmla="*/ 1603020 w 1833373"/>
              <a:gd name="connsiteY18" fmla="*/ 133350 h 1136607"/>
              <a:gd name="connsiteX19" fmla="*/ 1564920 w 1833373"/>
              <a:gd name="connsiteY19" fmla="*/ 47625 h 1136607"/>
              <a:gd name="connsiteX20" fmla="*/ 1555395 w 1833373"/>
              <a:gd name="connsiteY20" fmla="*/ 19050 h 1136607"/>
              <a:gd name="connsiteX21" fmla="*/ 1517295 w 1833373"/>
              <a:gd name="connsiteY21" fmla="*/ 0 h 1136607"/>
              <a:gd name="connsiteX22" fmla="*/ 1279170 w 1833373"/>
              <a:gd name="connsiteY22" fmla="*/ 9525 h 1136607"/>
              <a:gd name="connsiteX23" fmla="*/ 1193445 w 1833373"/>
              <a:gd name="connsiteY23" fmla="*/ 28575 h 1136607"/>
              <a:gd name="connsiteX24" fmla="*/ 1069620 w 1833373"/>
              <a:gd name="connsiteY24" fmla="*/ 66675 h 1136607"/>
              <a:gd name="connsiteX25" fmla="*/ 879120 w 1833373"/>
              <a:gd name="connsiteY25" fmla="*/ 133350 h 1136607"/>
              <a:gd name="connsiteX26" fmla="*/ 907025 w 1833373"/>
              <a:gd name="connsiteY26" fmla="*/ 355242 h 1136607"/>
              <a:gd name="connsiteX27" fmla="*/ 715451 w 1833373"/>
              <a:gd name="connsiteY27" fmla="*/ 512606 h 1136607"/>
              <a:gd name="connsiteX28" fmla="*/ 400589 w 1833373"/>
              <a:gd name="connsiteY28" fmla="*/ 594977 h 1136607"/>
              <a:gd name="connsiteX29" fmla="*/ 50445 w 1833373"/>
              <a:gd name="connsiteY29" fmla="*/ 609600 h 1136607"/>
              <a:gd name="connsiteX30" fmla="*/ 21870 w 1833373"/>
              <a:gd name="connsiteY30" fmla="*/ 714375 h 1136607"/>
              <a:gd name="connsiteX31" fmla="*/ 239702 w 1833373"/>
              <a:gd name="connsiteY31" fmla="*/ 877544 h 1136607"/>
              <a:gd name="connsiteX32" fmla="*/ 783870 w 1833373"/>
              <a:gd name="connsiteY32" fmla="*/ 1123950 h 1136607"/>
              <a:gd name="connsiteX33" fmla="*/ 1130124 w 1833373"/>
              <a:gd name="connsiteY33" fmla="*/ 1096448 h 1136607"/>
              <a:gd name="connsiteX0" fmla="*/ 1130124 w 1833373"/>
              <a:gd name="connsiteY0" fmla="*/ 1096448 h 1136607"/>
              <a:gd name="connsiteX1" fmla="*/ 1291513 w 1833373"/>
              <a:gd name="connsiteY1" fmla="*/ 1048287 h 1136607"/>
              <a:gd name="connsiteX2" fmla="*/ 1412520 w 1833373"/>
              <a:gd name="connsiteY2" fmla="*/ 933450 h 1136607"/>
              <a:gd name="connsiteX3" fmla="*/ 1479195 w 1833373"/>
              <a:gd name="connsiteY3" fmla="*/ 857250 h 1136607"/>
              <a:gd name="connsiteX4" fmla="*/ 1526820 w 1833373"/>
              <a:gd name="connsiteY4" fmla="*/ 790575 h 1136607"/>
              <a:gd name="connsiteX5" fmla="*/ 1603020 w 1833373"/>
              <a:gd name="connsiteY5" fmla="*/ 704850 h 1136607"/>
              <a:gd name="connsiteX6" fmla="*/ 1641120 w 1833373"/>
              <a:gd name="connsiteY6" fmla="*/ 647700 h 1136607"/>
              <a:gd name="connsiteX7" fmla="*/ 1679220 w 1833373"/>
              <a:gd name="connsiteY7" fmla="*/ 561975 h 1136607"/>
              <a:gd name="connsiteX8" fmla="*/ 1688745 w 1833373"/>
              <a:gd name="connsiteY8" fmla="*/ 533400 h 1136607"/>
              <a:gd name="connsiteX9" fmla="*/ 1717320 w 1833373"/>
              <a:gd name="connsiteY9" fmla="*/ 504825 h 1136607"/>
              <a:gd name="connsiteX10" fmla="*/ 1764945 w 1833373"/>
              <a:gd name="connsiteY10" fmla="*/ 447675 h 1136607"/>
              <a:gd name="connsiteX11" fmla="*/ 1822095 w 1833373"/>
              <a:gd name="connsiteY11" fmla="*/ 400050 h 1136607"/>
              <a:gd name="connsiteX12" fmla="*/ 1831620 w 1833373"/>
              <a:gd name="connsiteY12" fmla="*/ 371475 h 1136607"/>
              <a:gd name="connsiteX13" fmla="*/ 1783995 w 1833373"/>
              <a:gd name="connsiteY13" fmla="*/ 285750 h 1136607"/>
              <a:gd name="connsiteX14" fmla="*/ 1755420 w 1833373"/>
              <a:gd name="connsiteY14" fmla="*/ 266700 h 1136607"/>
              <a:gd name="connsiteX15" fmla="*/ 1707795 w 1833373"/>
              <a:gd name="connsiteY15" fmla="*/ 219075 h 1136607"/>
              <a:gd name="connsiteX16" fmla="*/ 1688745 w 1833373"/>
              <a:gd name="connsiteY16" fmla="*/ 190500 h 1136607"/>
              <a:gd name="connsiteX17" fmla="*/ 1631595 w 1833373"/>
              <a:gd name="connsiteY17" fmla="*/ 152400 h 1136607"/>
              <a:gd name="connsiteX18" fmla="*/ 1603020 w 1833373"/>
              <a:gd name="connsiteY18" fmla="*/ 133350 h 1136607"/>
              <a:gd name="connsiteX19" fmla="*/ 1564920 w 1833373"/>
              <a:gd name="connsiteY19" fmla="*/ 47625 h 1136607"/>
              <a:gd name="connsiteX20" fmla="*/ 1555395 w 1833373"/>
              <a:gd name="connsiteY20" fmla="*/ 19050 h 1136607"/>
              <a:gd name="connsiteX21" fmla="*/ 1517295 w 1833373"/>
              <a:gd name="connsiteY21" fmla="*/ 0 h 1136607"/>
              <a:gd name="connsiteX22" fmla="*/ 1279170 w 1833373"/>
              <a:gd name="connsiteY22" fmla="*/ 9525 h 1136607"/>
              <a:gd name="connsiteX23" fmla="*/ 1193445 w 1833373"/>
              <a:gd name="connsiteY23" fmla="*/ 28575 h 1136607"/>
              <a:gd name="connsiteX24" fmla="*/ 1069620 w 1833373"/>
              <a:gd name="connsiteY24" fmla="*/ 66675 h 1136607"/>
              <a:gd name="connsiteX25" fmla="*/ 879120 w 1833373"/>
              <a:gd name="connsiteY25" fmla="*/ 133350 h 1136607"/>
              <a:gd name="connsiteX26" fmla="*/ 907025 w 1833373"/>
              <a:gd name="connsiteY26" fmla="*/ 355242 h 1136607"/>
              <a:gd name="connsiteX27" fmla="*/ 715451 w 1833373"/>
              <a:gd name="connsiteY27" fmla="*/ 512606 h 1136607"/>
              <a:gd name="connsiteX28" fmla="*/ 400589 w 1833373"/>
              <a:gd name="connsiteY28" fmla="*/ 594977 h 1136607"/>
              <a:gd name="connsiteX29" fmla="*/ 50445 w 1833373"/>
              <a:gd name="connsiteY29" fmla="*/ 609600 h 1136607"/>
              <a:gd name="connsiteX30" fmla="*/ 21870 w 1833373"/>
              <a:gd name="connsiteY30" fmla="*/ 714375 h 1136607"/>
              <a:gd name="connsiteX31" fmla="*/ 239702 w 1833373"/>
              <a:gd name="connsiteY31" fmla="*/ 877544 h 1136607"/>
              <a:gd name="connsiteX32" fmla="*/ 783870 w 1833373"/>
              <a:gd name="connsiteY32" fmla="*/ 1123950 h 1136607"/>
              <a:gd name="connsiteX33" fmla="*/ 1130124 w 1833373"/>
              <a:gd name="connsiteY33" fmla="*/ 1096448 h 1136607"/>
              <a:gd name="connsiteX0" fmla="*/ 1130124 w 1833373"/>
              <a:gd name="connsiteY0" fmla="*/ 1096448 h 1097364"/>
              <a:gd name="connsiteX1" fmla="*/ 1291513 w 1833373"/>
              <a:gd name="connsiteY1" fmla="*/ 1048287 h 1097364"/>
              <a:gd name="connsiteX2" fmla="*/ 1412520 w 1833373"/>
              <a:gd name="connsiteY2" fmla="*/ 933450 h 1097364"/>
              <a:gd name="connsiteX3" fmla="*/ 1479195 w 1833373"/>
              <a:gd name="connsiteY3" fmla="*/ 857250 h 1097364"/>
              <a:gd name="connsiteX4" fmla="*/ 1526820 w 1833373"/>
              <a:gd name="connsiteY4" fmla="*/ 790575 h 1097364"/>
              <a:gd name="connsiteX5" fmla="*/ 1603020 w 1833373"/>
              <a:gd name="connsiteY5" fmla="*/ 704850 h 1097364"/>
              <a:gd name="connsiteX6" fmla="*/ 1641120 w 1833373"/>
              <a:gd name="connsiteY6" fmla="*/ 647700 h 1097364"/>
              <a:gd name="connsiteX7" fmla="*/ 1679220 w 1833373"/>
              <a:gd name="connsiteY7" fmla="*/ 561975 h 1097364"/>
              <a:gd name="connsiteX8" fmla="*/ 1688745 w 1833373"/>
              <a:gd name="connsiteY8" fmla="*/ 533400 h 1097364"/>
              <a:gd name="connsiteX9" fmla="*/ 1717320 w 1833373"/>
              <a:gd name="connsiteY9" fmla="*/ 504825 h 1097364"/>
              <a:gd name="connsiteX10" fmla="*/ 1764945 w 1833373"/>
              <a:gd name="connsiteY10" fmla="*/ 447675 h 1097364"/>
              <a:gd name="connsiteX11" fmla="*/ 1822095 w 1833373"/>
              <a:gd name="connsiteY11" fmla="*/ 400050 h 1097364"/>
              <a:gd name="connsiteX12" fmla="*/ 1831620 w 1833373"/>
              <a:gd name="connsiteY12" fmla="*/ 371475 h 1097364"/>
              <a:gd name="connsiteX13" fmla="*/ 1783995 w 1833373"/>
              <a:gd name="connsiteY13" fmla="*/ 285750 h 1097364"/>
              <a:gd name="connsiteX14" fmla="*/ 1755420 w 1833373"/>
              <a:gd name="connsiteY14" fmla="*/ 266700 h 1097364"/>
              <a:gd name="connsiteX15" fmla="*/ 1707795 w 1833373"/>
              <a:gd name="connsiteY15" fmla="*/ 219075 h 1097364"/>
              <a:gd name="connsiteX16" fmla="*/ 1688745 w 1833373"/>
              <a:gd name="connsiteY16" fmla="*/ 190500 h 1097364"/>
              <a:gd name="connsiteX17" fmla="*/ 1631595 w 1833373"/>
              <a:gd name="connsiteY17" fmla="*/ 152400 h 1097364"/>
              <a:gd name="connsiteX18" fmla="*/ 1603020 w 1833373"/>
              <a:gd name="connsiteY18" fmla="*/ 133350 h 1097364"/>
              <a:gd name="connsiteX19" fmla="*/ 1564920 w 1833373"/>
              <a:gd name="connsiteY19" fmla="*/ 47625 h 1097364"/>
              <a:gd name="connsiteX20" fmla="*/ 1555395 w 1833373"/>
              <a:gd name="connsiteY20" fmla="*/ 19050 h 1097364"/>
              <a:gd name="connsiteX21" fmla="*/ 1517295 w 1833373"/>
              <a:gd name="connsiteY21" fmla="*/ 0 h 1097364"/>
              <a:gd name="connsiteX22" fmla="*/ 1279170 w 1833373"/>
              <a:gd name="connsiteY22" fmla="*/ 9525 h 1097364"/>
              <a:gd name="connsiteX23" fmla="*/ 1193445 w 1833373"/>
              <a:gd name="connsiteY23" fmla="*/ 28575 h 1097364"/>
              <a:gd name="connsiteX24" fmla="*/ 1069620 w 1833373"/>
              <a:gd name="connsiteY24" fmla="*/ 66675 h 1097364"/>
              <a:gd name="connsiteX25" fmla="*/ 879120 w 1833373"/>
              <a:gd name="connsiteY25" fmla="*/ 133350 h 1097364"/>
              <a:gd name="connsiteX26" fmla="*/ 907025 w 1833373"/>
              <a:gd name="connsiteY26" fmla="*/ 355242 h 1097364"/>
              <a:gd name="connsiteX27" fmla="*/ 715451 w 1833373"/>
              <a:gd name="connsiteY27" fmla="*/ 512606 h 1097364"/>
              <a:gd name="connsiteX28" fmla="*/ 400589 w 1833373"/>
              <a:gd name="connsiteY28" fmla="*/ 594977 h 1097364"/>
              <a:gd name="connsiteX29" fmla="*/ 50445 w 1833373"/>
              <a:gd name="connsiteY29" fmla="*/ 609600 h 1097364"/>
              <a:gd name="connsiteX30" fmla="*/ 21870 w 1833373"/>
              <a:gd name="connsiteY30" fmla="*/ 714375 h 1097364"/>
              <a:gd name="connsiteX31" fmla="*/ 239702 w 1833373"/>
              <a:gd name="connsiteY31" fmla="*/ 877544 h 1097364"/>
              <a:gd name="connsiteX32" fmla="*/ 770618 w 1833373"/>
              <a:gd name="connsiteY32" fmla="*/ 978176 h 1097364"/>
              <a:gd name="connsiteX33" fmla="*/ 1130124 w 1833373"/>
              <a:gd name="connsiteY33" fmla="*/ 1096448 h 1097364"/>
              <a:gd name="connsiteX0" fmla="*/ 1130124 w 1833373"/>
              <a:gd name="connsiteY0" fmla="*/ 1096448 h 1097364"/>
              <a:gd name="connsiteX1" fmla="*/ 1291513 w 1833373"/>
              <a:gd name="connsiteY1" fmla="*/ 1048287 h 1097364"/>
              <a:gd name="connsiteX2" fmla="*/ 1412520 w 1833373"/>
              <a:gd name="connsiteY2" fmla="*/ 933450 h 1097364"/>
              <a:gd name="connsiteX3" fmla="*/ 1479195 w 1833373"/>
              <a:gd name="connsiteY3" fmla="*/ 857250 h 1097364"/>
              <a:gd name="connsiteX4" fmla="*/ 1603020 w 1833373"/>
              <a:gd name="connsiteY4" fmla="*/ 704850 h 1097364"/>
              <a:gd name="connsiteX5" fmla="*/ 1641120 w 1833373"/>
              <a:gd name="connsiteY5" fmla="*/ 647700 h 1097364"/>
              <a:gd name="connsiteX6" fmla="*/ 1679220 w 1833373"/>
              <a:gd name="connsiteY6" fmla="*/ 561975 h 1097364"/>
              <a:gd name="connsiteX7" fmla="*/ 1688745 w 1833373"/>
              <a:gd name="connsiteY7" fmla="*/ 533400 h 1097364"/>
              <a:gd name="connsiteX8" fmla="*/ 1717320 w 1833373"/>
              <a:gd name="connsiteY8" fmla="*/ 504825 h 1097364"/>
              <a:gd name="connsiteX9" fmla="*/ 1764945 w 1833373"/>
              <a:gd name="connsiteY9" fmla="*/ 447675 h 1097364"/>
              <a:gd name="connsiteX10" fmla="*/ 1822095 w 1833373"/>
              <a:gd name="connsiteY10" fmla="*/ 400050 h 1097364"/>
              <a:gd name="connsiteX11" fmla="*/ 1831620 w 1833373"/>
              <a:gd name="connsiteY11" fmla="*/ 371475 h 1097364"/>
              <a:gd name="connsiteX12" fmla="*/ 1783995 w 1833373"/>
              <a:gd name="connsiteY12" fmla="*/ 285750 h 1097364"/>
              <a:gd name="connsiteX13" fmla="*/ 1755420 w 1833373"/>
              <a:gd name="connsiteY13" fmla="*/ 266700 h 1097364"/>
              <a:gd name="connsiteX14" fmla="*/ 1707795 w 1833373"/>
              <a:gd name="connsiteY14" fmla="*/ 219075 h 1097364"/>
              <a:gd name="connsiteX15" fmla="*/ 1688745 w 1833373"/>
              <a:gd name="connsiteY15" fmla="*/ 190500 h 1097364"/>
              <a:gd name="connsiteX16" fmla="*/ 1631595 w 1833373"/>
              <a:gd name="connsiteY16" fmla="*/ 152400 h 1097364"/>
              <a:gd name="connsiteX17" fmla="*/ 1603020 w 1833373"/>
              <a:gd name="connsiteY17" fmla="*/ 133350 h 1097364"/>
              <a:gd name="connsiteX18" fmla="*/ 1564920 w 1833373"/>
              <a:gd name="connsiteY18" fmla="*/ 47625 h 1097364"/>
              <a:gd name="connsiteX19" fmla="*/ 1555395 w 1833373"/>
              <a:gd name="connsiteY19" fmla="*/ 19050 h 1097364"/>
              <a:gd name="connsiteX20" fmla="*/ 1517295 w 1833373"/>
              <a:gd name="connsiteY20" fmla="*/ 0 h 1097364"/>
              <a:gd name="connsiteX21" fmla="*/ 1279170 w 1833373"/>
              <a:gd name="connsiteY21" fmla="*/ 9525 h 1097364"/>
              <a:gd name="connsiteX22" fmla="*/ 1193445 w 1833373"/>
              <a:gd name="connsiteY22" fmla="*/ 28575 h 1097364"/>
              <a:gd name="connsiteX23" fmla="*/ 1069620 w 1833373"/>
              <a:gd name="connsiteY23" fmla="*/ 66675 h 1097364"/>
              <a:gd name="connsiteX24" fmla="*/ 879120 w 1833373"/>
              <a:gd name="connsiteY24" fmla="*/ 133350 h 1097364"/>
              <a:gd name="connsiteX25" fmla="*/ 907025 w 1833373"/>
              <a:gd name="connsiteY25" fmla="*/ 355242 h 1097364"/>
              <a:gd name="connsiteX26" fmla="*/ 715451 w 1833373"/>
              <a:gd name="connsiteY26" fmla="*/ 512606 h 1097364"/>
              <a:gd name="connsiteX27" fmla="*/ 400589 w 1833373"/>
              <a:gd name="connsiteY27" fmla="*/ 594977 h 1097364"/>
              <a:gd name="connsiteX28" fmla="*/ 50445 w 1833373"/>
              <a:gd name="connsiteY28" fmla="*/ 609600 h 1097364"/>
              <a:gd name="connsiteX29" fmla="*/ 21870 w 1833373"/>
              <a:gd name="connsiteY29" fmla="*/ 714375 h 1097364"/>
              <a:gd name="connsiteX30" fmla="*/ 239702 w 1833373"/>
              <a:gd name="connsiteY30" fmla="*/ 877544 h 1097364"/>
              <a:gd name="connsiteX31" fmla="*/ 770618 w 1833373"/>
              <a:gd name="connsiteY31" fmla="*/ 978176 h 1097364"/>
              <a:gd name="connsiteX32" fmla="*/ 1130124 w 1833373"/>
              <a:gd name="connsiteY32" fmla="*/ 1096448 h 1097364"/>
              <a:gd name="connsiteX0" fmla="*/ 1479195 w 1833373"/>
              <a:gd name="connsiteY0" fmla="*/ 857250 h 1097364"/>
              <a:gd name="connsiteX1" fmla="*/ 1603020 w 1833373"/>
              <a:gd name="connsiteY1" fmla="*/ 704850 h 1097364"/>
              <a:gd name="connsiteX2" fmla="*/ 1641120 w 1833373"/>
              <a:gd name="connsiteY2" fmla="*/ 647700 h 1097364"/>
              <a:gd name="connsiteX3" fmla="*/ 1679220 w 1833373"/>
              <a:gd name="connsiteY3" fmla="*/ 561975 h 1097364"/>
              <a:gd name="connsiteX4" fmla="*/ 1688745 w 1833373"/>
              <a:gd name="connsiteY4" fmla="*/ 533400 h 1097364"/>
              <a:gd name="connsiteX5" fmla="*/ 1717320 w 1833373"/>
              <a:gd name="connsiteY5" fmla="*/ 504825 h 1097364"/>
              <a:gd name="connsiteX6" fmla="*/ 1764945 w 1833373"/>
              <a:gd name="connsiteY6" fmla="*/ 447675 h 1097364"/>
              <a:gd name="connsiteX7" fmla="*/ 1822095 w 1833373"/>
              <a:gd name="connsiteY7" fmla="*/ 400050 h 1097364"/>
              <a:gd name="connsiteX8" fmla="*/ 1831620 w 1833373"/>
              <a:gd name="connsiteY8" fmla="*/ 371475 h 1097364"/>
              <a:gd name="connsiteX9" fmla="*/ 1783995 w 1833373"/>
              <a:gd name="connsiteY9" fmla="*/ 285750 h 1097364"/>
              <a:gd name="connsiteX10" fmla="*/ 1755420 w 1833373"/>
              <a:gd name="connsiteY10" fmla="*/ 266700 h 1097364"/>
              <a:gd name="connsiteX11" fmla="*/ 1707795 w 1833373"/>
              <a:gd name="connsiteY11" fmla="*/ 219075 h 1097364"/>
              <a:gd name="connsiteX12" fmla="*/ 1688745 w 1833373"/>
              <a:gd name="connsiteY12" fmla="*/ 190500 h 1097364"/>
              <a:gd name="connsiteX13" fmla="*/ 1631595 w 1833373"/>
              <a:gd name="connsiteY13" fmla="*/ 152400 h 1097364"/>
              <a:gd name="connsiteX14" fmla="*/ 1603020 w 1833373"/>
              <a:gd name="connsiteY14" fmla="*/ 133350 h 1097364"/>
              <a:gd name="connsiteX15" fmla="*/ 1564920 w 1833373"/>
              <a:gd name="connsiteY15" fmla="*/ 47625 h 1097364"/>
              <a:gd name="connsiteX16" fmla="*/ 1555395 w 1833373"/>
              <a:gd name="connsiteY16" fmla="*/ 19050 h 1097364"/>
              <a:gd name="connsiteX17" fmla="*/ 1517295 w 1833373"/>
              <a:gd name="connsiteY17" fmla="*/ 0 h 1097364"/>
              <a:gd name="connsiteX18" fmla="*/ 1279170 w 1833373"/>
              <a:gd name="connsiteY18" fmla="*/ 9525 h 1097364"/>
              <a:gd name="connsiteX19" fmla="*/ 1193445 w 1833373"/>
              <a:gd name="connsiteY19" fmla="*/ 28575 h 1097364"/>
              <a:gd name="connsiteX20" fmla="*/ 1069620 w 1833373"/>
              <a:gd name="connsiteY20" fmla="*/ 66675 h 1097364"/>
              <a:gd name="connsiteX21" fmla="*/ 879120 w 1833373"/>
              <a:gd name="connsiteY21" fmla="*/ 133350 h 1097364"/>
              <a:gd name="connsiteX22" fmla="*/ 907025 w 1833373"/>
              <a:gd name="connsiteY22" fmla="*/ 355242 h 1097364"/>
              <a:gd name="connsiteX23" fmla="*/ 715451 w 1833373"/>
              <a:gd name="connsiteY23" fmla="*/ 512606 h 1097364"/>
              <a:gd name="connsiteX24" fmla="*/ 400589 w 1833373"/>
              <a:gd name="connsiteY24" fmla="*/ 594977 h 1097364"/>
              <a:gd name="connsiteX25" fmla="*/ 50445 w 1833373"/>
              <a:gd name="connsiteY25" fmla="*/ 609600 h 1097364"/>
              <a:gd name="connsiteX26" fmla="*/ 21870 w 1833373"/>
              <a:gd name="connsiteY26" fmla="*/ 714375 h 1097364"/>
              <a:gd name="connsiteX27" fmla="*/ 239702 w 1833373"/>
              <a:gd name="connsiteY27" fmla="*/ 877544 h 1097364"/>
              <a:gd name="connsiteX28" fmla="*/ 770618 w 1833373"/>
              <a:gd name="connsiteY28" fmla="*/ 978176 h 1097364"/>
              <a:gd name="connsiteX29" fmla="*/ 1130124 w 1833373"/>
              <a:gd name="connsiteY29" fmla="*/ 1096448 h 1097364"/>
              <a:gd name="connsiteX30" fmla="*/ 1291513 w 1833373"/>
              <a:gd name="connsiteY30" fmla="*/ 1048287 h 1097364"/>
              <a:gd name="connsiteX31" fmla="*/ 1503960 w 1833373"/>
              <a:gd name="connsiteY31" fmla="*/ 1024890 h 1097364"/>
              <a:gd name="connsiteX0" fmla="*/ 1603020 w 1833373"/>
              <a:gd name="connsiteY0" fmla="*/ 704850 h 1097364"/>
              <a:gd name="connsiteX1" fmla="*/ 1641120 w 1833373"/>
              <a:gd name="connsiteY1" fmla="*/ 647700 h 1097364"/>
              <a:gd name="connsiteX2" fmla="*/ 1679220 w 1833373"/>
              <a:gd name="connsiteY2" fmla="*/ 561975 h 1097364"/>
              <a:gd name="connsiteX3" fmla="*/ 1688745 w 1833373"/>
              <a:gd name="connsiteY3" fmla="*/ 533400 h 1097364"/>
              <a:gd name="connsiteX4" fmla="*/ 1717320 w 1833373"/>
              <a:gd name="connsiteY4" fmla="*/ 504825 h 1097364"/>
              <a:gd name="connsiteX5" fmla="*/ 1764945 w 1833373"/>
              <a:gd name="connsiteY5" fmla="*/ 447675 h 1097364"/>
              <a:gd name="connsiteX6" fmla="*/ 1822095 w 1833373"/>
              <a:gd name="connsiteY6" fmla="*/ 400050 h 1097364"/>
              <a:gd name="connsiteX7" fmla="*/ 1831620 w 1833373"/>
              <a:gd name="connsiteY7" fmla="*/ 371475 h 1097364"/>
              <a:gd name="connsiteX8" fmla="*/ 1783995 w 1833373"/>
              <a:gd name="connsiteY8" fmla="*/ 285750 h 1097364"/>
              <a:gd name="connsiteX9" fmla="*/ 1755420 w 1833373"/>
              <a:gd name="connsiteY9" fmla="*/ 266700 h 1097364"/>
              <a:gd name="connsiteX10" fmla="*/ 1707795 w 1833373"/>
              <a:gd name="connsiteY10" fmla="*/ 219075 h 1097364"/>
              <a:gd name="connsiteX11" fmla="*/ 1688745 w 1833373"/>
              <a:gd name="connsiteY11" fmla="*/ 190500 h 1097364"/>
              <a:gd name="connsiteX12" fmla="*/ 1631595 w 1833373"/>
              <a:gd name="connsiteY12" fmla="*/ 152400 h 1097364"/>
              <a:gd name="connsiteX13" fmla="*/ 1603020 w 1833373"/>
              <a:gd name="connsiteY13" fmla="*/ 133350 h 1097364"/>
              <a:gd name="connsiteX14" fmla="*/ 1564920 w 1833373"/>
              <a:gd name="connsiteY14" fmla="*/ 47625 h 1097364"/>
              <a:gd name="connsiteX15" fmla="*/ 1555395 w 1833373"/>
              <a:gd name="connsiteY15" fmla="*/ 19050 h 1097364"/>
              <a:gd name="connsiteX16" fmla="*/ 1517295 w 1833373"/>
              <a:gd name="connsiteY16" fmla="*/ 0 h 1097364"/>
              <a:gd name="connsiteX17" fmla="*/ 1279170 w 1833373"/>
              <a:gd name="connsiteY17" fmla="*/ 9525 h 1097364"/>
              <a:gd name="connsiteX18" fmla="*/ 1193445 w 1833373"/>
              <a:gd name="connsiteY18" fmla="*/ 28575 h 1097364"/>
              <a:gd name="connsiteX19" fmla="*/ 1069620 w 1833373"/>
              <a:gd name="connsiteY19" fmla="*/ 66675 h 1097364"/>
              <a:gd name="connsiteX20" fmla="*/ 879120 w 1833373"/>
              <a:gd name="connsiteY20" fmla="*/ 133350 h 1097364"/>
              <a:gd name="connsiteX21" fmla="*/ 907025 w 1833373"/>
              <a:gd name="connsiteY21" fmla="*/ 355242 h 1097364"/>
              <a:gd name="connsiteX22" fmla="*/ 715451 w 1833373"/>
              <a:gd name="connsiteY22" fmla="*/ 512606 h 1097364"/>
              <a:gd name="connsiteX23" fmla="*/ 400589 w 1833373"/>
              <a:gd name="connsiteY23" fmla="*/ 594977 h 1097364"/>
              <a:gd name="connsiteX24" fmla="*/ 50445 w 1833373"/>
              <a:gd name="connsiteY24" fmla="*/ 609600 h 1097364"/>
              <a:gd name="connsiteX25" fmla="*/ 21870 w 1833373"/>
              <a:gd name="connsiteY25" fmla="*/ 714375 h 1097364"/>
              <a:gd name="connsiteX26" fmla="*/ 239702 w 1833373"/>
              <a:gd name="connsiteY26" fmla="*/ 877544 h 1097364"/>
              <a:gd name="connsiteX27" fmla="*/ 770618 w 1833373"/>
              <a:gd name="connsiteY27" fmla="*/ 978176 h 1097364"/>
              <a:gd name="connsiteX28" fmla="*/ 1130124 w 1833373"/>
              <a:gd name="connsiteY28" fmla="*/ 1096448 h 1097364"/>
              <a:gd name="connsiteX29" fmla="*/ 1291513 w 1833373"/>
              <a:gd name="connsiteY29" fmla="*/ 1048287 h 1097364"/>
              <a:gd name="connsiteX30" fmla="*/ 1503960 w 1833373"/>
              <a:gd name="connsiteY30" fmla="*/ 1024890 h 1097364"/>
              <a:gd name="connsiteX0" fmla="*/ 1603020 w 1833373"/>
              <a:gd name="connsiteY0" fmla="*/ 704850 h 1097364"/>
              <a:gd name="connsiteX1" fmla="*/ 1641120 w 1833373"/>
              <a:gd name="connsiteY1" fmla="*/ 647700 h 1097364"/>
              <a:gd name="connsiteX2" fmla="*/ 1679220 w 1833373"/>
              <a:gd name="connsiteY2" fmla="*/ 561975 h 1097364"/>
              <a:gd name="connsiteX3" fmla="*/ 1688745 w 1833373"/>
              <a:gd name="connsiteY3" fmla="*/ 533400 h 1097364"/>
              <a:gd name="connsiteX4" fmla="*/ 1717320 w 1833373"/>
              <a:gd name="connsiteY4" fmla="*/ 504825 h 1097364"/>
              <a:gd name="connsiteX5" fmla="*/ 1764945 w 1833373"/>
              <a:gd name="connsiteY5" fmla="*/ 447675 h 1097364"/>
              <a:gd name="connsiteX6" fmla="*/ 1822095 w 1833373"/>
              <a:gd name="connsiteY6" fmla="*/ 400050 h 1097364"/>
              <a:gd name="connsiteX7" fmla="*/ 1831620 w 1833373"/>
              <a:gd name="connsiteY7" fmla="*/ 371475 h 1097364"/>
              <a:gd name="connsiteX8" fmla="*/ 1783995 w 1833373"/>
              <a:gd name="connsiteY8" fmla="*/ 285750 h 1097364"/>
              <a:gd name="connsiteX9" fmla="*/ 1755420 w 1833373"/>
              <a:gd name="connsiteY9" fmla="*/ 266700 h 1097364"/>
              <a:gd name="connsiteX10" fmla="*/ 1707795 w 1833373"/>
              <a:gd name="connsiteY10" fmla="*/ 219075 h 1097364"/>
              <a:gd name="connsiteX11" fmla="*/ 1688745 w 1833373"/>
              <a:gd name="connsiteY11" fmla="*/ 190500 h 1097364"/>
              <a:gd name="connsiteX12" fmla="*/ 1631595 w 1833373"/>
              <a:gd name="connsiteY12" fmla="*/ 152400 h 1097364"/>
              <a:gd name="connsiteX13" fmla="*/ 1603020 w 1833373"/>
              <a:gd name="connsiteY13" fmla="*/ 133350 h 1097364"/>
              <a:gd name="connsiteX14" fmla="*/ 1564920 w 1833373"/>
              <a:gd name="connsiteY14" fmla="*/ 47625 h 1097364"/>
              <a:gd name="connsiteX15" fmla="*/ 1555395 w 1833373"/>
              <a:gd name="connsiteY15" fmla="*/ 19050 h 1097364"/>
              <a:gd name="connsiteX16" fmla="*/ 1517295 w 1833373"/>
              <a:gd name="connsiteY16" fmla="*/ 0 h 1097364"/>
              <a:gd name="connsiteX17" fmla="*/ 1279170 w 1833373"/>
              <a:gd name="connsiteY17" fmla="*/ 9525 h 1097364"/>
              <a:gd name="connsiteX18" fmla="*/ 1193445 w 1833373"/>
              <a:gd name="connsiteY18" fmla="*/ 28575 h 1097364"/>
              <a:gd name="connsiteX19" fmla="*/ 1069620 w 1833373"/>
              <a:gd name="connsiteY19" fmla="*/ 66675 h 1097364"/>
              <a:gd name="connsiteX20" fmla="*/ 879120 w 1833373"/>
              <a:gd name="connsiteY20" fmla="*/ 133350 h 1097364"/>
              <a:gd name="connsiteX21" fmla="*/ 907025 w 1833373"/>
              <a:gd name="connsiteY21" fmla="*/ 355242 h 1097364"/>
              <a:gd name="connsiteX22" fmla="*/ 715451 w 1833373"/>
              <a:gd name="connsiteY22" fmla="*/ 512606 h 1097364"/>
              <a:gd name="connsiteX23" fmla="*/ 400589 w 1833373"/>
              <a:gd name="connsiteY23" fmla="*/ 594977 h 1097364"/>
              <a:gd name="connsiteX24" fmla="*/ 50445 w 1833373"/>
              <a:gd name="connsiteY24" fmla="*/ 609600 h 1097364"/>
              <a:gd name="connsiteX25" fmla="*/ 21870 w 1833373"/>
              <a:gd name="connsiteY25" fmla="*/ 714375 h 1097364"/>
              <a:gd name="connsiteX26" fmla="*/ 239702 w 1833373"/>
              <a:gd name="connsiteY26" fmla="*/ 877544 h 1097364"/>
              <a:gd name="connsiteX27" fmla="*/ 770618 w 1833373"/>
              <a:gd name="connsiteY27" fmla="*/ 978176 h 1097364"/>
              <a:gd name="connsiteX28" fmla="*/ 1130124 w 1833373"/>
              <a:gd name="connsiteY28" fmla="*/ 1096448 h 1097364"/>
              <a:gd name="connsiteX29" fmla="*/ 1291513 w 1833373"/>
              <a:gd name="connsiteY29" fmla="*/ 1048287 h 1097364"/>
              <a:gd name="connsiteX30" fmla="*/ 1477455 w 1833373"/>
              <a:gd name="connsiteY30" fmla="*/ 892368 h 1097364"/>
              <a:gd name="connsiteX0" fmla="*/ 1603020 w 1833373"/>
              <a:gd name="connsiteY0" fmla="*/ 704850 h 1097364"/>
              <a:gd name="connsiteX1" fmla="*/ 1641120 w 1833373"/>
              <a:gd name="connsiteY1" fmla="*/ 647700 h 1097364"/>
              <a:gd name="connsiteX2" fmla="*/ 1679220 w 1833373"/>
              <a:gd name="connsiteY2" fmla="*/ 561975 h 1097364"/>
              <a:gd name="connsiteX3" fmla="*/ 1688745 w 1833373"/>
              <a:gd name="connsiteY3" fmla="*/ 533400 h 1097364"/>
              <a:gd name="connsiteX4" fmla="*/ 1717320 w 1833373"/>
              <a:gd name="connsiteY4" fmla="*/ 504825 h 1097364"/>
              <a:gd name="connsiteX5" fmla="*/ 1764945 w 1833373"/>
              <a:gd name="connsiteY5" fmla="*/ 447675 h 1097364"/>
              <a:gd name="connsiteX6" fmla="*/ 1822095 w 1833373"/>
              <a:gd name="connsiteY6" fmla="*/ 400050 h 1097364"/>
              <a:gd name="connsiteX7" fmla="*/ 1831620 w 1833373"/>
              <a:gd name="connsiteY7" fmla="*/ 371475 h 1097364"/>
              <a:gd name="connsiteX8" fmla="*/ 1783995 w 1833373"/>
              <a:gd name="connsiteY8" fmla="*/ 285750 h 1097364"/>
              <a:gd name="connsiteX9" fmla="*/ 1755420 w 1833373"/>
              <a:gd name="connsiteY9" fmla="*/ 266700 h 1097364"/>
              <a:gd name="connsiteX10" fmla="*/ 1707795 w 1833373"/>
              <a:gd name="connsiteY10" fmla="*/ 219075 h 1097364"/>
              <a:gd name="connsiteX11" fmla="*/ 1688745 w 1833373"/>
              <a:gd name="connsiteY11" fmla="*/ 190500 h 1097364"/>
              <a:gd name="connsiteX12" fmla="*/ 1631595 w 1833373"/>
              <a:gd name="connsiteY12" fmla="*/ 152400 h 1097364"/>
              <a:gd name="connsiteX13" fmla="*/ 1603020 w 1833373"/>
              <a:gd name="connsiteY13" fmla="*/ 133350 h 1097364"/>
              <a:gd name="connsiteX14" fmla="*/ 1564920 w 1833373"/>
              <a:gd name="connsiteY14" fmla="*/ 47625 h 1097364"/>
              <a:gd name="connsiteX15" fmla="*/ 1555395 w 1833373"/>
              <a:gd name="connsiteY15" fmla="*/ 19050 h 1097364"/>
              <a:gd name="connsiteX16" fmla="*/ 1517295 w 1833373"/>
              <a:gd name="connsiteY16" fmla="*/ 0 h 1097364"/>
              <a:gd name="connsiteX17" fmla="*/ 1279170 w 1833373"/>
              <a:gd name="connsiteY17" fmla="*/ 9525 h 1097364"/>
              <a:gd name="connsiteX18" fmla="*/ 1193445 w 1833373"/>
              <a:gd name="connsiteY18" fmla="*/ 28575 h 1097364"/>
              <a:gd name="connsiteX19" fmla="*/ 1069620 w 1833373"/>
              <a:gd name="connsiteY19" fmla="*/ 66675 h 1097364"/>
              <a:gd name="connsiteX20" fmla="*/ 879120 w 1833373"/>
              <a:gd name="connsiteY20" fmla="*/ 133350 h 1097364"/>
              <a:gd name="connsiteX21" fmla="*/ 907025 w 1833373"/>
              <a:gd name="connsiteY21" fmla="*/ 355242 h 1097364"/>
              <a:gd name="connsiteX22" fmla="*/ 715451 w 1833373"/>
              <a:gd name="connsiteY22" fmla="*/ 512606 h 1097364"/>
              <a:gd name="connsiteX23" fmla="*/ 400589 w 1833373"/>
              <a:gd name="connsiteY23" fmla="*/ 594977 h 1097364"/>
              <a:gd name="connsiteX24" fmla="*/ 50445 w 1833373"/>
              <a:gd name="connsiteY24" fmla="*/ 609600 h 1097364"/>
              <a:gd name="connsiteX25" fmla="*/ 21870 w 1833373"/>
              <a:gd name="connsiteY25" fmla="*/ 714375 h 1097364"/>
              <a:gd name="connsiteX26" fmla="*/ 239702 w 1833373"/>
              <a:gd name="connsiteY26" fmla="*/ 877544 h 1097364"/>
              <a:gd name="connsiteX27" fmla="*/ 770618 w 1833373"/>
              <a:gd name="connsiteY27" fmla="*/ 978176 h 1097364"/>
              <a:gd name="connsiteX28" fmla="*/ 1130124 w 1833373"/>
              <a:gd name="connsiteY28" fmla="*/ 1096448 h 1097364"/>
              <a:gd name="connsiteX29" fmla="*/ 1291513 w 1833373"/>
              <a:gd name="connsiteY29" fmla="*/ 1048287 h 1097364"/>
              <a:gd name="connsiteX0" fmla="*/ 1641120 w 1833373"/>
              <a:gd name="connsiteY0" fmla="*/ 647700 h 1097364"/>
              <a:gd name="connsiteX1" fmla="*/ 1679220 w 1833373"/>
              <a:gd name="connsiteY1" fmla="*/ 561975 h 1097364"/>
              <a:gd name="connsiteX2" fmla="*/ 1688745 w 1833373"/>
              <a:gd name="connsiteY2" fmla="*/ 533400 h 1097364"/>
              <a:gd name="connsiteX3" fmla="*/ 1717320 w 1833373"/>
              <a:gd name="connsiteY3" fmla="*/ 504825 h 1097364"/>
              <a:gd name="connsiteX4" fmla="*/ 1764945 w 1833373"/>
              <a:gd name="connsiteY4" fmla="*/ 447675 h 1097364"/>
              <a:gd name="connsiteX5" fmla="*/ 1822095 w 1833373"/>
              <a:gd name="connsiteY5" fmla="*/ 400050 h 1097364"/>
              <a:gd name="connsiteX6" fmla="*/ 1831620 w 1833373"/>
              <a:gd name="connsiteY6" fmla="*/ 371475 h 1097364"/>
              <a:gd name="connsiteX7" fmla="*/ 1783995 w 1833373"/>
              <a:gd name="connsiteY7" fmla="*/ 285750 h 1097364"/>
              <a:gd name="connsiteX8" fmla="*/ 1755420 w 1833373"/>
              <a:gd name="connsiteY8" fmla="*/ 266700 h 1097364"/>
              <a:gd name="connsiteX9" fmla="*/ 1707795 w 1833373"/>
              <a:gd name="connsiteY9" fmla="*/ 219075 h 1097364"/>
              <a:gd name="connsiteX10" fmla="*/ 1688745 w 1833373"/>
              <a:gd name="connsiteY10" fmla="*/ 190500 h 1097364"/>
              <a:gd name="connsiteX11" fmla="*/ 1631595 w 1833373"/>
              <a:gd name="connsiteY11" fmla="*/ 152400 h 1097364"/>
              <a:gd name="connsiteX12" fmla="*/ 1603020 w 1833373"/>
              <a:gd name="connsiteY12" fmla="*/ 133350 h 1097364"/>
              <a:gd name="connsiteX13" fmla="*/ 1564920 w 1833373"/>
              <a:gd name="connsiteY13" fmla="*/ 47625 h 1097364"/>
              <a:gd name="connsiteX14" fmla="*/ 1555395 w 1833373"/>
              <a:gd name="connsiteY14" fmla="*/ 19050 h 1097364"/>
              <a:gd name="connsiteX15" fmla="*/ 1517295 w 1833373"/>
              <a:gd name="connsiteY15" fmla="*/ 0 h 1097364"/>
              <a:gd name="connsiteX16" fmla="*/ 1279170 w 1833373"/>
              <a:gd name="connsiteY16" fmla="*/ 9525 h 1097364"/>
              <a:gd name="connsiteX17" fmla="*/ 1193445 w 1833373"/>
              <a:gd name="connsiteY17" fmla="*/ 28575 h 1097364"/>
              <a:gd name="connsiteX18" fmla="*/ 1069620 w 1833373"/>
              <a:gd name="connsiteY18" fmla="*/ 66675 h 1097364"/>
              <a:gd name="connsiteX19" fmla="*/ 879120 w 1833373"/>
              <a:gd name="connsiteY19" fmla="*/ 133350 h 1097364"/>
              <a:gd name="connsiteX20" fmla="*/ 907025 w 1833373"/>
              <a:gd name="connsiteY20" fmla="*/ 355242 h 1097364"/>
              <a:gd name="connsiteX21" fmla="*/ 715451 w 1833373"/>
              <a:gd name="connsiteY21" fmla="*/ 512606 h 1097364"/>
              <a:gd name="connsiteX22" fmla="*/ 400589 w 1833373"/>
              <a:gd name="connsiteY22" fmla="*/ 594977 h 1097364"/>
              <a:gd name="connsiteX23" fmla="*/ 50445 w 1833373"/>
              <a:gd name="connsiteY23" fmla="*/ 609600 h 1097364"/>
              <a:gd name="connsiteX24" fmla="*/ 21870 w 1833373"/>
              <a:gd name="connsiteY24" fmla="*/ 714375 h 1097364"/>
              <a:gd name="connsiteX25" fmla="*/ 239702 w 1833373"/>
              <a:gd name="connsiteY25" fmla="*/ 877544 h 1097364"/>
              <a:gd name="connsiteX26" fmla="*/ 770618 w 1833373"/>
              <a:gd name="connsiteY26" fmla="*/ 978176 h 1097364"/>
              <a:gd name="connsiteX27" fmla="*/ 1130124 w 1833373"/>
              <a:gd name="connsiteY27" fmla="*/ 1096448 h 1097364"/>
              <a:gd name="connsiteX28" fmla="*/ 1291513 w 1833373"/>
              <a:gd name="connsiteY28" fmla="*/ 1048287 h 1097364"/>
              <a:gd name="connsiteX0" fmla="*/ 1679220 w 1833373"/>
              <a:gd name="connsiteY0" fmla="*/ 561975 h 1097364"/>
              <a:gd name="connsiteX1" fmla="*/ 1688745 w 1833373"/>
              <a:gd name="connsiteY1" fmla="*/ 533400 h 1097364"/>
              <a:gd name="connsiteX2" fmla="*/ 1717320 w 1833373"/>
              <a:gd name="connsiteY2" fmla="*/ 504825 h 1097364"/>
              <a:gd name="connsiteX3" fmla="*/ 1764945 w 1833373"/>
              <a:gd name="connsiteY3" fmla="*/ 447675 h 1097364"/>
              <a:gd name="connsiteX4" fmla="*/ 1822095 w 1833373"/>
              <a:gd name="connsiteY4" fmla="*/ 400050 h 1097364"/>
              <a:gd name="connsiteX5" fmla="*/ 1831620 w 1833373"/>
              <a:gd name="connsiteY5" fmla="*/ 371475 h 1097364"/>
              <a:gd name="connsiteX6" fmla="*/ 1783995 w 1833373"/>
              <a:gd name="connsiteY6" fmla="*/ 285750 h 1097364"/>
              <a:gd name="connsiteX7" fmla="*/ 1755420 w 1833373"/>
              <a:gd name="connsiteY7" fmla="*/ 266700 h 1097364"/>
              <a:gd name="connsiteX8" fmla="*/ 1707795 w 1833373"/>
              <a:gd name="connsiteY8" fmla="*/ 219075 h 1097364"/>
              <a:gd name="connsiteX9" fmla="*/ 1688745 w 1833373"/>
              <a:gd name="connsiteY9" fmla="*/ 190500 h 1097364"/>
              <a:gd name="connsiteX10" fmla="*/ 1631595 w 1833373"/>
              <a:gd name="connsiteY10" fmla="*/ 152400 h 1097364"/>
              <a:gd name="connsiteX11" fmla="*/ 1603020 w 1833373"/>
              <a:gd name="connsiteY11" fmla="*/ 133350 h 1097364"/>
              <a:gd name="connsiteX12" fmla="*/ 1564920 w 1833373"/>
              <a:gd name="connsiteY12" fmla="*/ 47625 h 1097364"/>
              <a:gd name="connsiteX13" fmla="*/ 1555395 w 1833373"/>
              <a:gd name="connsiteY13" fmla="*/ 19050 h 1097364"/>
              <a:gd name="connsiteX14" fmla="*/ 1517295 w 1833373"/>
              <a:gd name="connsiteY14" fmla="*/ 0 h 1097364"/>
              <a:gd name="connsiteX15" fmla="*/ 1279170 w 1833373"/>
              <a:gd name="connsiteY15" fmla="*/ 9525 h 1097364"/>
              <a:gd name="connsiteX16" fmla="*/ 1193445 w 1833373"/>
              <a:gd name="connsiteY16" fmla="*/ 28575 h 1097364"/>
              <a:gd name="connsiteX17" fmla="*/ 1069620 w 1833373"/>
              <a:gd name="connsiteY17" fmla="*/ 66675 h 1097364"/>
              <a:gd name="connsiteX18" fmla="*/ 879120 w 1833373"/>
              <a:gd name="connsiteY18" fmla="*/ 133350 h 1097364"/>
              <a:gd name="connsiteX19" fmla="*/ 907025 w 1833373"/>
              <a:gd name="connsiteY19" fmla="*/ 355242 h 1097364"/>
              <a:gd name="connsiteX20" fmla="*/ 715451 w 1833373"/>
              <a:gd name="connsiteY20" fmla="*/ 512606 h 1097364"/>
              <a:gd name="connsiteX21" fmla="*/ 400589 w 1833373"/>
              <a:gd name="connsiteY21" fmla="*/ 594977 h 1097364"/>
              <a:gd name="connsiteX22" fmla="*/ 50445 w 1833373"/>
              <a:gd name="connsiteY22" fmla="*/ 609600 h 1097364"/>
              <a:gd name="connsiteX23" fmla="*/ 21870 w 1833373"/>
              <a:gd name="connsiteY23" fmla="*/ 714375 h 1097364"/>
              <a:gd name="connsiteX24" fmla="*/ 239702 w 1833373"/>
              <a:gd name="connsiteY24" fmla="*/ 877544 h 1097364"/>
              <a:gd name="connsiteX25" fmla="*/ 770618 w 1833373"/>
              <a:gd name="connsiteY25" fmla="*/ 978176 h 1097364"/>
              <a:gd name="connsiteX26" fmla="*/ 1130124 w 1833373"/>
              <a:gd name="connsiteY26" fmla="*/ 1096448 h 1097364"/>
              <a:gd name="connsiteX27" fmla="*/ 1291513 w 1833373"/>
              <a:gd name="connsiteY27" fmla="*/ 1048287 h 1097364"/>
              <a:gd name="connsiteX0" fmla="*/ 1679220 w 1833373"/>
              <a:gd name="connsiteY0" fmla="*/ 561975 h 1097364"/>
              <a:gd name="connsiteX1" fmla="*/ 1717320 w 1833373"/>
              <a:gd name="connsiteY1" fmla="*/ 504825 h 1097364"/>
              <a:gd name="connsiteX2" fmla="*/ 1764945 w 1833373"/>
              <a:gd name="connsiteY2" fmla="*/ 447675 h 1097364"/>
              <a:gd name="connsiteX3" fmla="*/ 1822095 w 1833373"/>
              <a:gd name="connsiteY3" fmla="*/ 400050 h 1097364"/>
              <a:gd name="connsiteX4" fmla="*/ 1831620 w 1833373"/>
              <a:gd name="connsiteY4" fmla="*/ 371475 h 1097364"/>
              <a:gd name="connsiteX5" fmla="*/ 1783995 w 1833373"/>
              <a:gd name="connsiteY5" fmla="*/ 285750 h 1097364"/>
              <a:gd name="connsiteX6" fmla="*/ 1755420 w 1833373"/>
              <a:gd name="connsiteY6" fmla="*/ 266700 h 1097364"/>
              <a:gd name="connsiteX7" fmla="*/ 1707795 w 1833373"/>
              <a:gd name="connsiteY7" fmla="*/ 219075 h 1097364"/>
              <a:gd name="connsiteX8" fmla="*/ 1688745 w 1833373"/>
              <a:gd name="connsiteY8" fmla="*/ 190500 h 1097364"/>
              <a:gd name="connsiteX9" fmla="*/ 1631595 w 1833373"/>
              <a:gd name="connsiteY9" fmla="*/ 152400 h 1097364"/>
              <a:gd name="connsiteX10" fmla="*/ 1603020 w 1833373"/>
              <a:gd name="connsiteY10" fmla="*/ 133350 h 1097364"/>
              <a:gd name="connsiteX11" fmla="*/ 1564920 w 1833373"/>
              <a:gd name="connsiteY11" fmla="*/ 47625 h 1097364"/>
              <a:gd name="connsiteX12" fmla="*/ 1555395 w 1833373"/>
              <a:gd name="connsiteY12" fmla="*/ 19050 h 1097364"/>
              <a:gd name="connsiteX13" fmla="*/ 1517295 w 1833373"/>
              <a:gd name="connsiteY13" fmla="*/ 0 h 1097364"/>
              <a:gd name="connsiteX14" fmla="*/ 1279170 w 1833373"/>
              <a:gd name="connsiteY14" fmla="*/ 9525 h 1097364"/>
              <a:gd name="connsiteX15" fmla="*/ 1193445 w 1833373"/>
              <a:gd name="connsiteY15" fmla="*/ 28575 h 1097364"/>
              <a:gd name="connsiteX16" fmla="*/ 1069620 w 1833373"/>
              <a:gd name="connsiteY16" fmla="*/ 66675 h 1097364"/>
              <a:gd name="connsiteX17" fmla="*/ 879120 w 1833373"/>
              <a:gd name="connsiteY17" fmla="*/ 133350 h 1097364"/>
              <a:gd name="connsiteX18" fmla="*/ 907025 w 1833373"/>
              <a:gd name="connsiteY18" fmla="*/ 355242 h 1097364"/>
              <a:gd name="connsiteX19" fmla="*/ 715451 w 1833373"/>
              <a:gd name="connsiteY19" fmla="*/ 512606 h 1097364"/>
              <a:gd name="connsiteX20" fmla="*/ 400589 w 1833373"/>
              <a:gd name="connsiteY20" fmla="*/ 594977 h 1097364"/>
              <a:gd name="connsiteX21" fmla="*/ 50445 w 1833373"/>
              <a:gd name="connsiteY21" fmla="*/ 609600 h 1097364"/>
              <a:gd name="connsiteX22" fmla="*/ 21870 w 1833373"/>
              <a:gd name="connsiteY22" fmla="*/ 714375 h 1097364"/>
              <a:gd name="connsiteX23" fmla="*/ 239702 w 1833373"/>
              <a:gd name="connsiteY23" fmla="*/ 877544 h 1097364"/>
              <a:gd name="connsiteX24" fmla="*/ 770618 w 1833373"/>
              <a:gd name="connsiteY24" fmla="*/ 978176 h 1097364"/>
              <a:gd name="connsiteX25" fmla="*/ 1130124 w 1833373"/>
              <a:gd name="connsiteY25" fmla="*/ 1096448 h 1097364"/>
              <a:gd name="connsiteX26" fmla="*/ 1291513 w 1833373"/>
              <a:gd name="connsiteY26" fmla="*/ 1048287 h 1097364"/>
              <a:gd name="connsiteX0" fmla="*/ 1679220 w 1833373"/>
              <a:gd name="connsiteY0" fmla="*/ 561975 h 1097364"/>
              <a:gd name="connsiteX1" fmla="*/ 1717320 w 1833373"/>
              <a:gd name="connsiteY1" fmla="*/ 504825 h 1097364"/>
              <a:gd name="connsiteX2" fmla="*/ 1764945 w 1833373"/>
              <a:gd name="connsiteY2" fmla="*/ 447675 h 1097364"/>
              <a:gd name="connsiteX3" fmla="*/ 1822095 w 1833373"/>
              <a:gd name="connsiteY3" fmla="*/ 400050 h 1097364"/>
              <a:gd name="connsiteX4" fmla="*/ 1831620 w 1833373"/>
              <a:gd name="connsiteY4" fmla="*/ 371475 h 1097364"/>
              <a:gd name="connsiteX5" fmla="*/ 1783995 w 1833373"/>
              <a:gd name="connsiteY5" fmla="*/ 285750 h 1097364"/>
              <a:gd name="connsiteX6" fmla="*/ 1755420 w 1833373"/>
              <a:gd name="connsiteY6" fmla="*/ 266700 h 1097364"/>
              <a:gd name="connsiteX7" fmla="*/ 1707795 w 1833373"/>
              <a:gd name="connsiteY7" fmla="*/ 219075 h 1097364"/>
              <a:gd name="connsiteX8" fmla="*/ 1688745 w 1833373"/>
              <a:gd name="connsiteY8" fmla="*/ 190500 h 1097364"/>
              <a:gd name="connsiteX9" fmla="*/ 1631595 w 1833373"/>
              <a:gd name="connsiteY9" fmla="*/ 152400 h 1097364"/>
              <a:gd name="connsiteX10" fmla="*/ 1603020 w 1833373"/>
              <a:gd name="connsiteY10" fmla="*/ 133350 h 1097364"/>
              <a:gd name="connsiteX11" fmla="*/ 1564920 w 1833373"/>
              <a:gd name="connsiteY11" fmla="*/ 47625 h 1097364"/>
              <a:gd name="connsiteX12" fmla="*/ 1555395 w 1833373"/>
              <a:gd name="connsiteY12" fmla="*/ 19050 h 1097364"/>
              <a:gd name="connsiteX13" fmla="*/ 1517295 w 1833373"/>
              <a:gd name="connsiteY13" fmla="*/ 0 h 1097364"/>
              <a:gd name="connsiteX14" fmla="*/ 1279170 w 1833373"/>
              <a:gd name="connsiteY14" fmla="*/ 9525 h 1097364"/>
              <a:gd name="connsiteX15" fmla="*/ 1193445 w 1833373"/>
              <a:gd name="connsiteY15" fmla="*/ 28575 h 1097364"/>
              <a:gd name="connsiteX16" fmla="*/ 1069620 w 1833373"/>
              <a:gd name="connsiteY16" fmla="*/ 66675 h 1097364"/>
              <a:gd name="connsiteX17" fmla="*/ 879120 w 1833373"/>
              <a:gd name="connsiteY17" fmla="*/ 133350 h 1097364"/>
              <a:gd name="connsiteX18" fmla="*/ 907025 w 1833373"/>
              <a:gd name="connsiteY18" fmla="*/ 355242 h 1097364"/>
              <a:gd name="connsiteX19" fmla="*/ 715451 w 1833373"/>
              <a:gd name="connsiteY19" fmla="*/ 512606 h 1097364"/>
              <a:gd name="connsiteX20" fmla="*/ 400589 w 1833373"/>
              <a:gd name="connsiteY20" fmla="*/ 594977 h 1097364"/>
              <a:gd name="connsiteX21" fmla="*/ 50445 w 1833373"/>
              <a:gd name="connsiteY21" fmla="*/ 609600 h 1097364"/>
              <a:gd name="connsiteX22" fmla="*/ 21870 w 1833373"/>
              <a:gd name="connsiteY22" fmla="*/ 714375 h 1097364"/>
              <a:gd name="connsiteX23" fmla="*/ 239702 w 1833373"/>
              <a:gd name="connsiteY23" fmla="*/ 877544 h 1097364"/>
              <a:gd name="connsiteX24" fmla="*/ 770618 w 1833373"/>
              <a:gd name="connsiteY24" fmla="*/ 978176 h 1097364"/>
              <a:gd name="connsiteX25" fmla="*/ 1130124 w 1833373"/>
              <a:gd name="connsiteY25" fmla="*/ 1096448 h 1097364"/>
              <a:gd name="connsiteX26" fmla="*/ 1291513 w 1833373"/>
              <a:gd name="connsiteY26" fmla="*/ 1048287 h 1097364"/>
              <a:gd name="connsiteX27" fmla="*/ 1679220 w 1833373"/>
              <a:gd name="connsiteY27" fmla="*/ 561975 h 1097364"/>
              <a:gd name="connsiteX0" fmla="*/ 1453933 w 1833373"/>
              <a:gd name="connsiteY0" fmla="*/ 654740 h 1097364"/>
              <a:gd name="connsiteX1" fmla="*/ 1717320 w 1833373"/>
              <a:gd name="connsiteY1" fmla="*/ 504825 h 1097364"/>
              <a:gd name="connsiteX2" fmla="*/ 1764945 w 1833373"/>
              <a:gd name="connsiteY2" fmla="*/ 447675 h 1097364"/>
              <a:gd name="connsiteX3" fmla="*/ 1822095 w 1833373"/>
              <a:gd name="connsiteY3" fmla="*/ 400050 h 1097364"/>
              <a:gd name="connsiteX4" fmla="*/ 1831620 w 1833373"/>
              <a:gd name="connsiteY4" fmla="*/ 371475 h 1097364"/>
              <a:gd name="connsiteX5" fmla="*/ 1783995 w 1833373"/>
              <a:gd name="connsiteY5" fmla="*/ 285750 h 1097364"/>
              <a:gd name="connsiteX6" fmla="*/ 1755420 w 1833373"/>
              <a:gd name="connsiteY6" fmla="*/ 266700 h 1097364"/>
              <a:gd name="connsiteX7" fmla="*/ 1707795 w 1833373"/>
              <a:gd name="connsiteY7" fmla="*/ 219075 h 1097364"/>
              <a:gd name="connsiteX8" fmla="*/ 1688745 w 1833373"/>
              <a:gd name="connsiteY8" fmla="*/ 190500 h 1097364"/>
              <a:gd name="connsiteX9" fmla="*/ 1631595 w 1833373"/>
              <a:gd name="connsiteY9" fmla="*/ 152400 h 1097364"/>
              <a:gd name="connsiteX10" fmla="*/ 1603020 w 1833373"/>
              <a:gd name="connsiteY10" fmla="*/ 133350 h 1097364"/>
              <a:gd name="connsiteX11" fmla="*/ 1564920 w 1833373"/>
              <a:gd name="connsiteY11" fmla="*/ 47625 h 1097364"/>
              <a:gd name="connsiteX12" fmla="*/ 1555395 w 1833373"/>
              <a:gd name="connsiteY12" fmla="*/ 19050 h 1097364"/>
              <a:gd name="connsiteX13" fmla="*/ 1517295 w 1833373"/>
              <a:gd name="connsiteY13" fmla="*/ 0 h 1097364"/>
              <a:gd name="connsiteX14" fmla="*/ 1279170 w 1833373"/>
              <a:gd name="connsiteY14" fmla="*/ 9525 h 1097364"/>
              <a:gd name="connsiteX15" fmla="*/ 1193445 w 1833373"/>
              <a:gd name="connsiteY15" fmla="*/ 28575 h 1097364"/>
              <a:gd name="connsiteX16" fmla="*/ 1069620 w 1833373"/>
              <a:gd name="connsiteY16" fmla="*/ 66675 h 1097364"/>
              <a:gd name="connsiteX17" fmla="*/ 879120 w 1833373"/>
              <a:gd name="connsiteY17" fmla="*/ 133350 h 1097364"/>
              <a:gd name="connsiteX18" fmla="*/ 907025 w 1833373"/>
              <a:gd name="connsiteY18" fmla="*/ 355242 h 1097364"/>
              <a:gd name="connsiteX19" fmla="*/ 715451 w 1833373"/>
              <a:gd name="connsiteY19" fmla="*/ 512606 h 1097364"/>
              <a:gd name="connsiteX20" fmla="*/ 400589 w 1833373"/>
              <a:gd name="connsiteY20" fmla="*/ 594977 h 1097364"/>
              <a:gd name="connsiteX21" fmla="*/ 50445 w 1833373"/>
              <a:gd name="connsiteY21" fmla="*/ 609600 h 1097364"/>
              <a:gd name="connsiteX22" fmla="*/ 21870 w 1833373"/>
              <a:gd name="connsiteY22" fmla="*/ 714375 h 1097364"/>
              <a:gd name="connsiteX23" fmla="*/ 239702 w 1833373"/>
              <a:gd name="connsiteY23" fmla="*/ 877544 h 1097364"/>
              <a:gd name="connsiteX24" fmla="*/ 770618 w 1833373"/>
              <a:gd name="connsiteY24" fmla="*/ 978176 h 1097364"/>
              <a:gd name="connsiteX25" fmla="*/ 1130124 w 1833373"/>
              <a:gd name="connsiteY25" fmla="*/ 1096448 h 1097364"/>
              <a:gd name="connsiteX26" fmla="*/ 1291513 w 1833373"/>
              <a:gd name="connsiteY26" fmla="*/ 1048287 h 1097364"/>
              <a:gd name="connsiteX27" fmla="*/ 1453933 w 1833373"/>
              <a:gd name="connsiteY27" fmla="*/ 654740 h 1097364"/>
              <a:gd name="connsiteX0" fmla="*/ 1453933 w 1833373"/>
              <a:gd name="connsiteY0" fmla="*/ 654740 h 1097364"/>
              <a:gd name="connsiteX1" fmla="*/ 1717320 w 1833373"/>
              <a:gd name="connsiteY1" fmla="*/ 504825 h 1097364"/>
              <a:gd name="connsiteX2" fmla="*/ 1764945 w 1833373"/>
              <a:gd name="connsiteY2" fmla="*/ 447675 h 1097364"/>
              <a:gd name="connsiteX3" fmla="*/ 1822095 w 1833373"/>
              <a:gd name="connsiteY3" fmla="*/ 400050 h 1097364"/>
              <a:gd name="connsiteX4" fmla="*/ 1831620 w 1833373"/>
              <a:gd name="connsiteY4" fmla="*/ 371475 h 1097364"/>
              <a:gd name="connsiteX5" fmla="*/ 1783995 w 1833373"/>
              <a:gd name="connsiteY5" fmla="*/ 285750 h 1097364"/>
              <a:gd name="connsiteX6" fmla="*/ 1755420 w 1833373"/>
              <a:gd name="connsiteY6" fmla="*/ 266700 h 1097364"/>
              <a:gd name="connsiteX7" fmla="*/ 1707795 w 1833373"/>
              <a:gd name="connsiteY7" fmla="*/ 219075 h 1097364"/>
              <a:gd name="connsiteX8" fmla="*/ 1631595 w 1833373"/>
              <a:gd name="connsiteY8" fmla="*/ 152400 h 1097364"/>
              <a:gd name="connsiteX9" fmla="*/ 1603020 w 1833373"/>
              <a:gd name="connsiteY9" fmla="*/ 133350 h 1097364"/>
              <a:gd name="connsiteX10" fmla="*/ 1564920 w 1833373"/>
              <a:gd name="connsiteY10" fmla="*/ 47625 h 1097364"/>
              <a:gd name="connsiteX11" fmla="*/ 1555395 w 1833373"/>
              <a:gd name="connsiteY11" fmla="*/ 19050 h 1097364"/>
              <a:gd name="connsiteX12" fmla="*/ 1517295 w 1833373"/>
              <a:gd name="connsiteY12" fmla="*/ 0 h 1097364"/>
              <a:gd name="connsiteX13" fmla="*/ 1279170 w 1833373"/>
              <a:gd name="connsiteY13" fmla="*/ 9525 h 1097364"/>
              <a:gd name="connsiteX14" fmla="*/ 1193445 w 1833373"/>
              <a:gd name="connsiteY14" fmla="*/ 28575 h 1097364"/>
              <a:gd name="connsiteX15" fmla="*/ 1069620 w 1833373"/>
              <a:gd name="connsiteY15" fmla="*/ 66675 h 1097364"/>
              <a:gd name="connsiteX16" fmla="*/ 879120 w 1833373"/>
              <a:gd name="connsiteY16" fmla="*/ 133350 h 1097364"/>
              <a:gd name="connsiteX17" fmla="*/ 907025 w 1833373"/>
              <a:gd name="connsiteY17" fmla="*/ 355242 h 1097364"/>
              <a:gd name="connsiteX18" fmla="*/ 715451 w 1833373"/>
              <a:gd name="connsiteY18" fmla="*/ 512606 h 1097364"/>
              <a:gd name="connsiteX19" fmla="*/ 400589 w 1833373"/>
              <a:gd name="connsiteY19" fmla="*/ 594977 h 1097364"/>
              <a:gd name="connsiteX20" fmla="*/ 50445 w 1833373"/>
              <a:gd name="connsiteY20" fmla="*/ 609600 h 1097364"/>
              <a:gd name="connsiteX21" fmla="*/ 21870 w 1833373"/>
              <a:gd name="connsiteY21" fmla="*/ 714375 h 1097364"/>
              <a:gd name="connsiteX22" fmla="*/ 239702 w 1833373"/>
              <a:gd name="connsiteY22" fmla="*/ 877544 h 1097364"/>
              <a:gd name="connsiteX23" fmla="*/ 770618 w 1833373"/>
              <a:gd name="connsiteY23" fmla="*/ 978176 h 1097364"/>
              <a:gd name="connsiteX24" fmla="*/ 1130124 w 1833373"/>
              <a:gd name="connsiteY24" fmla="*/ 1096448 h 1097364"/>
              <a:gd name="connsiteX25" fmla="*/ 1291513 w 1833373"/>
              <a:gd name="connsiteY25" fmla="*/ 1048287 h 1097364"/>
              <a:gd name="connsiteX26" fmla="*/ 1453933 w 1833373"/>
              <a:gd name="connsiteY26" fmla="*/ 654740 h 1097364"/>
              <a:gd name="connsiteX0" fmla="*/ 1453933 w 1833373"/>
              <a:gd name="connsiteY0" fmla="*/ 654740 h 1097364"/>
              <a:gd name="connsiteX1" fmla="*/ 1717320 w 1833373"/>
              <a:gd name="connsiteY1" fmla="*/ 504825 h 1097364"/>
              <a:gd name="connsiteX2" fmla="*/ 1764945 w 1833373"/>
              <a:gd name="connsiteY2" fmla="*/ 447675 h 1097364"/>
              <a:gd name="connsiteX3" fmla="*/ 1822095 w 1833373"/>
              <a:gd name="connsiteY3" fmla="*/ 400050 h 1097364"/>
              <a:gd name="connsiteX4" fmla="*/ 1831620 w 1833373"/>
              <a:gd name="connsiteY4" fmla="*/ 371475 h 1097364"/>
              <a:gd name="connsiteX5" fmla="*/ 1783995 w 1833373"/>
              <a:gd name="connsiteY5" fmla="*/ 285750 h 1097364"/>
              <a:gd name="connsiteX6" fmla="*/ 1755420 w 1833373"/>
              <a:gd name="connsiteY6" fmla="*/ 266700 h 1097364"/>
              <a:gd name="connsiteX7" fmla="*/ 1631595 w 1833373"/>
              <a:gd name="connsiteY7" fmla="*/ 152400 h 1097364"/>
              <a:gd name="connsiteX8" fmla="*/ 1603020 w 1833373"/>
              <a:gd name="connsiteY8" fmla="*/ 133350 h 1097364"/>
              <a:gd name="connsiteX9" fmla="*/ 1564920 w 1833373"/>
              <a:gd name="connsiteY9" fmla="*/ 47625 h 1097364"/>
              <a:gd name="connsiteX10" fmla="*/ 1555395 w 1833373"/>
              <a:gd name="connsiteY10" fmla="*/ 19050 h 1097364"/>
              <a:gd name="connsiteX11" fmla="*/ 1517295 w 1833373"/>
              <a:gd name="connsiteY11" fmla="*/ 0 h 1097364"/>
              <a:gd name="connsiteX12" fmla="*/ 1279170 w 1833373"/>
              <a:gd name="connsiteY12" fmla="*/ 9525 h 1097364"/>
              <a:gd name="connsiteX13" fmla="*/ 1193445 w 1833373"/>
              <a:gd name="connsiteY13" fmla="*/ 28575 h 1097364"/>
              <a:gd name="connsiteX14" fmla="*/ 1069620 w 1833373"/>
              <a:gd name="connsiteY14" fmla="*/ 66675 h 1097364"/>
              <a:gd name="connsiteX15" fmla="*/ 879120 w 1833373"/>
              <a:gd name="connsiteY15" fmla="*/ 133350 h 1097364"/>
              <a:gd name="connsiteX16" fmla="*/ 907025 w 1833373"/>
              <a:gd name="connsiteY16" fmla="*/ 355242 h 1097364"/>
              <a:gd name="connsiteX17" fmla="*/ 715451 w 1833373"/>
              <a:gd name="connsiteY17" fmla="*/ 512606 h 1097364"/>
              <a:gd name="connsiteX18" fmla="*/ 400589 w 1833373"/>
              <a:gd name="connsiteY18" fmla="*/ 594977 h 1097364"/>
              <a:gd name="connsiteX19" fmla="*/ 50445 w 1833373"/>
              <a:gd name="connsiteY19" fmla="*/ 609600 h 1097364"/>
              <a:gd name="connsiteX20" fmla="*/ 21870 w 1833373"/>
              <a:gd name="connsiteY20" fmla="*/ 714375 h 1097364"/>
              <a:gd name="connsiteX21" fmla="*/ 239702 w 1833373"/>
              <a:gd name="connsiteY21" fmla="*/ 877544 h 1097364"/>
              <a:gd name="connsiteX22" fmla="*/ 770618 w 1833373"/>
              <a:gd name="connsiteY22" fmla="*/ 978176 h 1097364"/>
              <a:gd name="connsiteX23" fmla="*/ 1130124 w 1833373"/>
              <a:gd name="connsiteY23" fmla="*/ 1096448 h 1097364"/>
              <a:gd name="connsiteX24" fmla="*/ 1291513 w 1833373"/>
              <a:gd name="connsiteY24" fmla="*/ 1048287 h 1097364"/>
              <a:gd name="connsiteX25" fmla="*/ 1453933 w 1833373"/>
              <a:gd name="connsiteY25" fmla="*/ 654740 h 1097364"/>
              <a:gd name="connsiteX0" fmla="*/ 1453933 w 1833373"/>
              <a:gd name="connsiteY0" fmla="*/ 654740 h 1097364"/>
              <a:gd name="connsiteX1" fmla="*/ 1717320 w 1833373"/>
              <a:gd name="connsiteY1" fmla="*/ 504825 h 1097364"/>
              <a:gd name="connsiteX2" fmla="*/ 1764945 w 1833373"/>
              <a:gd name="connsiteY2" fmla="*/ 447675 h 1097364"/>
              <a:gd name="connsiteX3" fmla="*/ 1822095 w 1833373"/>
              <a:gd name="connsiteY3" fmla="*/ 400050 h 1097364"/>
              <a:gd name="connsiteX4" fmla="*/ 1831620 w 1833373"/>
              <a:gd name="connsiteY4" fmla="*/ 371475 h 1097364"/>
              <a:gd name="connsiteX5" fmla="*/ 1783995 w 1833373"/>
              <a:gd name="connsiteY5" fmla="*/ 285750 h 1097364"/>
              <a:gd name="connsiteX6" fmla="*/ 1755420 w 1833373"/>
              <a:gd name="connsiteY6" fmla="*/ 266700 h 1097364"/>
              <a:gd name="connsiteX7" fmla="*/ 1631595 w 1833373"/>
              <a:gd name="connsiteY7" fmla="*/ 152400 h 1097364"/>
              <a:gd name="connsiteX8" fmla="*/ 1603020 w 1833373"/>
              <a:gd name="connsiteY8" fmla="*/ 133350 h 1097364"/>
              <a:gd name="connsiteX9" fmla="*/ 1555395 w 1833373"/>
              <a:gd name="connsiteY9" fmla="*/ 19050 h 1097364"/>
              <a:gd name="connsiteX10" fmla="*/ 1517295 w 1833373"/>
              <a:gd name="connsiteY10" fmla="*/ 0 h 1097364"/>
              <a:gd name="connsiteX11" fmla="*/ 1279170 w 1833373"/>
              <a:gd name="connsiteY11" fmla="*/ 9525 h 1097364"/>
              <a:gd name="connsiteX12" fmla="*/ 1193445 w 1833373"/>
              <a:gd name="connsiteY12" fmla="*/ 28575 h 1097364"/>
              <a:gd name="connsiteX13" fmla="*/ 1069620 w 1833373"/>
              <a:gd name="connsiteY13" fmla="*/ 66675 h 1097364"/>
              <a:gd name="connsiteX14" fmla="*/ 879120 w 1833373"/>
              <a:gd name="connsiteY14" fmla="*/ 133350 h 1097364"/>
              <a:gd name="connsiteX15" fmla="*/ 907025 w 1833373"/>
              <a:gd name="connsiteY15" fmla="*/ 355242 h 1097364"/>
              <a:gd name="connsiteX16" fmla="*/ 715451 w 1833373"/>
              <a:gd name="connsiteY16" fmla="*/ 512606 h 1097364"/>
              <a:gd name="connsiteX17" fmla="*/ 400589 w 1833373"/>
              <a:gd name="connsiteY17" fmla="*/ 594977 h 1097364"/>
              <a:gd name="connsiteX18" fmla="*/ 50445 w 1833373"/>
              <a:gd name="connsiteY18" fmla="*/ 609600 h 1097364"/>
              <a:gd name="connsiteX19" fmla="*/ 21870 w 1833373"/>
              <a:gd name="connsiteY19" fmla="*/ 714375 h 1097364"/>
              <a:gd name="connsiteX20" fmla="*/ 239702 w 1833373"/>
              <a:gd name="connsiteY20" fmla="*/ 877544 h 1097364"/>
              <a:gd name="connsiteX21" fmla="*/ 770618 w 1833373"/>
              <a:gd name="connsiteY21" fmla="*/ 978176 h 1097364"/>
              <a:gd name="connsiteX22" fmla="*/ 1130124 w 1833373"/>
              <a:gd name="connsiteY22" fmla="*/ 1096448 h 1097364"/>
              <a:gd name="connsiteX23" fmla="*/ 1291513 w 1833373"/>
              <a:gd name="connsiteY23" fmla="*/ 1048287 h 1097364"/>
              <a:gd name="connsiteX24" fmla="*/ 1453933 w 1833373"/>
              <a:gd name="connsiteY24" fmla="*/ 654740 h 1097364"/>
              <a:gd name="connsiteX0" fmla="*/ 1453933 w 1833373"/>
              <a:gd name="connsiteY0" fmla="*/ 654740 h 1096961"/>
              <a:gd name="connsiteX1" fmla="*/ 1717320 w 1833373"/>
              <a:gd name="connsiteY1" fmla="*/ 504825 h 1096961"/>
              <a:gd name="connsiteX2" fmla="*/ 1764945 w 1833373"/>
              <a:gd name="connsiteY2" fmla="*/ 447675 h 1096961"/>
              <a:gd name="connsiteX3" fmla="*/ 1822095 w 1833373"/>
              <a:gd name="connsiteY3" fmla="*/ 400050 h 1096961"/>
              <a:gd name="connsiteX4" fmla="*/ 1831620 w 1833373"/>
              <a:gd name="connsiteY4" fmla="*/ 371475 h 1096961"/>
              <a:gd name="connsiteX5" fmla="*/ 1783995 w 1833373"/>
              <a:gd name="connsiteY5" fmla="*/ 285750 h 1096961"/>
              <a:gd name="connsiteX6" fmla="*/ 1755420 w 1833373"/>
              <a:gd name="connsiteY6" fmla="*/ 266700 h 1096961"/>
              <a:gd name="connsiteX7" fmla="*/ 1631595 w 1833373"/>
              <a:gd name="connsiteY7" fmla="*/ 152400 h 1096961"/>
              <a:gd name="connsiteX8" fmla="*/ 1603020 w 1833373"/>
              <a:gd name="connsiteY8" fmla="*/ 133350 h 1096961"/>
              <a:gd name="connsiteX9" fmla="*/ 1555395 w 1833373"/>
              <a:gd name="connsiteY9" fmla="*/ 19050 h 1096961"/>
              <a:gd name="connsiteX10" fmla="*/ 1517295 w 1833373"/>
              <a:gd name="connsiteY10" fmla="*/ 0 h 1096961"/>
              <a:gd name="connsiteX11" fmla="*/ 1279170 w 1833373"/>
              <a:gd name="connsiteY11" fmla="*/ 9525 h 1096961"/>
              <a:gd name="connsiteX12" fmla="*/ 1193445 w 1833373"/>
              <a:gd name="connsiteY12" fmla="*/ 28575 h 1096961"/>
              <a:gd name="connsiteX13" fmla="*/ 1069620 w 1833373"/>
              <a:gd name="connsiteY13" fmla="*/ 66675 h 1096961"/>
              <a:gd name="connsiteX14" fmla="*/ 879120 w 1833373"/>
              <a:gd name="connsiteY14" fmla="*/ 133350 h 1096961"/>
              <a:gd name="connsiteX15" fmla="*/ 907025 w 1833373"/>
              <a:gd name="connsiteY15" fmla="*/ 355242 h 1096961"/>
              <a:gd name="connsiteX16" fmla="*/ 715451 w 1833373"/>
              <a:gd name="connsiteY16" fmla="*/ 512606 h 1096961"/>
              <a:gd name="connsiteX17" fmla="*/ 400589 w 1833373"/>
              <a:gd name="connsiteY17" fmla="*/ 594977 h 1096961"/>
              <a:gd name="connsiteX18" fmla="*/ 50445 w 1833373"/>
              <a:gd name="connsiteY18" fmla="*/ 609600 h 1096961"/>
              <a:gd name="connsiteX19" fmla="*/ 21870 w 1833373"/>
              <a:gd name="connsiteY19" fmla="*/ 714375 h 1096961"/>
              <a:gd name="connsiteX20" fmla="*/ 239702 w 1833373"/>
              <a:gd name="connsiteY20" fmla="*/ 877544 h 1096961"/>
              <a:gd name="connsiteX21" fmla="*/ 823627 w 1833373"/>
              <a:gd name="connsiteY21" fmla="*/ 898663 h 1096961"/>
              <a:gd name="connsiteX22" fmla="*/ 1130124 w 1833373"/>
              <a:gd name="connsiteY22" fmla="*/ 1096448 h 1096961"/>
              <a:gd name="connsiteX23" fmla="*/ 1291513 w 1833373"/>
              <a:gd name="connsiteY23" fmla="*/ 1048287 h 1096961"/>
              <a:gd name="connsiteX24" fmla="*/ 1453933 w 1833373"/>
              <a:gd name="connsiteY24" fmla="*/ 654740 h 10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3373" h="1096961">
                <a:moveTo>
                  <a:pt x="1453933" y="654740"/>
                </a:moveTo>
                <a:cubicBezTo>
                  <a:pt x="1461870" y="642834"/>
                  <a:pt x="1665485" y="539336"/>
                  <a:pt x="1717320" y="504825"/>
                </a:cubicBezTo>
                <a:cubicBezTo>
                  <a:pt x="1769155" y="470314"/>
                  <a:pt x="1719409" y="485621"/>
                  <a:pt x="1764945" y="447675"/>
                </a:cubicBezTo>
                <a:cubicBezTo>
                  <a:pt x="1844511" y="381370"/>
                  <a:pt x="1738613" y="483532"/>
                  <a:pt x="1822095" y="400050"/>
                </a:cubicBezTo>
                <a:cubicBezTo>
                  <a:pt x="1825270" y="390525"/>
                  <a:pt x="1837970" y="390525"/>
                  <a:pt x="1831620" y="371475"/>
                </a:cubicBezTo>
                <a:cubicBezTo>
                  <a:pt x="1825270" y="352425"/>
                  <a:pt x="1796695" y="303213"/>
                  <a:pt x="1783995" y="285750"/>
                </a:cubicBezTo>
                <a:cubicBezTo>
                  <a:pt x="1771295" y="268288"/>
                  <a:pt x="1764945" y="273050"/>
                  <a:pt x="1755420" y="266700"/>
                </a:cubicBezTo>
                <a:cubicBezTo>
                  <a:pt x="1730020" y="244475"/>
                  <a:pt x="1656995" y="174625"/>
                  <a:pt x="1631595" y="152400"/>
                </a:cubicBezTo>
                <a:cubicBezTo>
                  <a:pt x="1606195" y="130175"/>
                  <a:pt x="1615720" y="155575"/>
                  <a:pt x="1603020" y="133350"/>
                </a:cubicBezTo>
                <a:cubicBezTo>
                  <a:pt x="1590320" y="111125"/>
                  <a:pt x="1569683" y="41275"/>
                  <a:pt x="1555395" y="19050"/>
                </a:cubicBezTo>
                <a:cubicBezTo>
                  <a:pt x="1541107" y="-3175"/>
                  <a:pt x="1529995" y="6350"/>
                  <a:pt x="1517295" y="0"/>
                </a:cubicBezTo>
                <a:cubicBezTo>
                  <a:pt x="1437920" y="3175"/>
                  <a:pt x="1358433" y="4241"/>
                  <a:pt x="1279170" y="9525"/>
                </a:cubicBezTo>
                <a:cubicBezTo>
                  <a:pt x="1262680" y="10624"/>
                  <a:pt x="1211695" y="24013"/>
                  <a:pt x="1193445" y="28575"/>
                </a:cubicBezTo>
                <a:cubicBezTo>
                  <a:pt x="1158520" y="38100"/>
                  <a:pt x="1122007" y="49213"/>
                  <a:pt x="1069620" y="66675"/>
                </a:cubicBezTo>
                <a:cubicBezTo>
                  <a:pt x="1017233" y="84137"/>
                  <a:pt x="942620" y="111125"/>
                  <a:pt x="879120" y="133350"/>
                </a:cubicBezTo>
                <a:cubicBezTo>
                  <a:pt x="874246" y="175095"/>
                  <a:pt x="934303" y="292033"/>
                  <a:pt x="907025" y="355242"/>
                </a:cubicBezTo>
                <a:cubicBezTo>
                  <a:pt x="879747" y="418451"/>
                  <a:pt x="799857" y="472650"/>
                  <a:pt x="715451" y="512606"/>
                </a:cubicBezTo>
                <a:cubicBezTo>
                  <a:pt x="631045" y="552562"/>
                  <a:pt x="511423" y="578811"/>
                  <a:pt x="400589" y="594977"/>
                </a:cubicBezTo>
                <a:cubicBezTo>
                  <a:pt x="289755" y="611143"/>
                  <a:pt x="113565" y="589700"/>
                  <a:pt x="50445" y="609600"/>
                </a:cubicBezTo>
                <a:cubicBezTo>
                  <a:pt x="-12675" y="629500"/>
                  <a:pt x="-9673" y="669718"/>
                  <a:pt x="21870" y="714375"/>
                </a:cubicBezTo>
                <a:cubicBezTo>
                  <a:pt x="53413" y="759032"/>
                  <a:pt x="106076" y="846829"/>
                  <a:pt x="239702" y="877544"/>
                </a:cubicBezTo>
                <a:cubicBezTo>
                  <a:pt x="373328" y="908259"/>
                  <a:pt x="675223" y="862179"/>
                  <a:pt x="823627" y="898663"/>
                </a:cubicBezTo>
                <a:cubicBezTo>
                  <a:pt x="972031" y="935147"/>
                  <a:pt x="1053924" y="1107560"/>
                  <a:pt x="1130124" y="1096448"/>
                </a:cubicBezTo>
                <a:cubicBezTo>
                  <a:pt x="1219024" y="1077398"/>
                  <a:pt x="1237545" y="1121905"/>
                  <a:pt x="1291513" y="1048287"/>
                </a:cubicBezTo>
                <a:cubicBezTo>
                  <a:pt x="1345481" y="974669"/>
                  <a:pt x="1399793" y="785922"/>
                  <a:pt x="1453933" y="654740"/>
                </a:cubicBezTo>
                <a:close/>
              </a:path>
            </a:pathLst>
          </a:custGeom>
          <a:solidFill>
            <a:srgbClr val="14F8C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b="1" dirty="0" smtClean="0">
                <a:solidFill>
                  <a:schemeClr val="tx1"/>
                </a:solidFill>
              </a:rPr>
              <a:t>                 KPIs </a:t>
            </a:r>
          </a:p>
          <a:p>
            <a:pPr algn="ctr"/>
            <a:r>
              <a:rPr lang="en-US" b="1" dirty="0" smtClean="0">
                <a:solidFill>
                  <a:schemeClr val="tx1"/>
                </a:solidFill>
              </a:rPr>
              <a:t>           and</a:t>
            </a:r>
          </a:p>
          <a:p>
            <a:pPr algn="ctr"/>
            <a:r>
              <a:rPr lang="en-US" b="1" dirty="0" smtClean="0">
                <a:solidFill>
                  <a:schemeClr val="tx1"/>
                </a:solidFill>
              </a:rPr>
              <a:t>Metrics</a:t>
            </a:r>
          </a:p>
          <a:p>
            <a:pPr algn="ctr"/>
            <a:endParaRPr lang="en-US" b="1" dirty="0">
              <a:solidFill>
                <a:schemeClr val="tx1"/>
              </a:solidFill>
            </a:endParaRPr>
          </a:p>
        </p:txBody>
      </p:sp>
      <p:sp>
        <p:nvSpPr>
          <p:cNvPr id="24" name="Freeform 23"/>
          <p:cNvSpPr/>
          <p:nvPr/>
        </p:nvSpPr>
        <p:spPr>
          <a:xfrm>
            <a:off x="4691061" y="3523232"/>
            <a:ext cx="2247899" cy="1249035"/>
          </a:xfrm>
          <a:custGeom>
            <a:avLst/>
            <a:gdLst>
              <a:gd name="connsiteX0" fmla="*/ 2200275 w 2200275"/>
              <a:gd name="connsiteY0" fmla="*/ 619125 h 1247775"/>
              <a:gd name="connsiteX1" fmla="*/ 2200275 w 2200275"/>
              <a:gd name="connsiteY1" fmla="*/ 619125 h 1247775"/>
              <a:gd name="connsiteX2" fmla="*/ 2181225 w 2200275"/>
              <a:gd name="connsiteY2" fmla="*/ 704850 h 1247775"/>
              <a:gd name="connsiteX3" fmla="*/ 2162175 w 2200275"/>
              <a:gd name="connsiteY3" fmla="*/ 762000 h 1247775"/>
              <a:gd name="connsiteX4" fmla="*/ 2152650 w 2200275"/>
              <a:gd name="connsiteY4" fmla="*/ 790575 h 1247775"/>
              <a:gd name="connsiteX5" fmla="*/ 2143125 w 2200275"/>
              <a:gd name="connsiteY5" fmla="*/ 819150 h 1247775"/>
              <a:gd name="connsiteX6" fmla="*/ 2124075 w 2200275"/>
              <a:gd name="connsiteY6" fmla="*/ 885825 h 1247775"/>
              <a:gd name="connsiteX7" fmla="*/ 2105025 w 2200275"/>
              <a:gd name="connsiteY7" fmla="*/ 914400 h 1247775"/>
              <a:gd name="connsiteX8" fmla="*/ 2076450 w 2200275"/>
              <a:gd name="connsiteY8" fmla="*/ 1009650 h 1247775"/>
              <a:gd name="connsiteX9" fmla="*/ 2066925 w 2200275"/>
              <a:gd name="connsiteY9" fmla="*/ 1038225 h 1247775"/>
              <a:gd name="connsiteX10" fmla="*/ 2028825 w 2200275"/>
              <a:gd name="connsiteY10" fmla="*/ 1095375 h 1247775"/>
              <a:gd name="connsiteX11" fmla="*/ 2009775 w 2200275"/>
              <a:gd name="connsiteY11" fmla="*/ 1152525 h 1247775"/>
              <a:gd name="connsiteX12" fmla="*/ 2000250 w 2200275"/>
              <a:gd name="connsiteY12" fmla="*/ 1181100 h 1247775"/>
              <a:gd name="connsiteX13" fmla="*/ 1971675 w 2200275"/>
              <a:gd name="connsiteY13" fmla="*/ 1200150 h 1247775"/>
              <a:gd name="connsiteX14" fmla="*/ 1933575 w 2200275"/>
              <a:gd name="connsiteY14" fmla="*/ 1247775 h 1247775"/>
              <a:gd name="connsiteX15" fmla="*/ 1828800 w 2200275"/>
              <a:gd name="connsiteY15" fmla="*/ 1219200 h 1247775"/>
              <a:gd name="connsiteX16" fmla="*/ 1714500 w 2200275"/>
              <a:gd name="connsiteY16" fmla="*/ 1200150 h 1247775"/>
              <a:gd name="connsiteX17" fmla="*/ 1590675 w 2200275"/>
              <a:gd name="connsiteY17" fmla="*/ 1181100 h 1247775"/>
              <a:gd name="connsiteX18" fmla="*/ 1457325 w 2200275"/>
              <a:gd name="connsiteY18" fmla="*/ 1143000 h 1247775"/>
              <a:gd name="connsiteX19" fmla="*/ 1333500 w 2200275"/>
              <a:gd name="connsiteY19" fmla="*/ 1114425 h 1247775"/>
              <a:gd name="connsiteX20" fmla="*/ 1257300 w 2200275"/>
              <a:gd name="connsiteY20" fmla="*/ 1076325 h 1247775"/>
              <a:gd name="connsiteX21" fmla="*/ 1228725 w 2200275"/>
              <a:gd name="connsiteY21" fmla="*/ 1066800 h 1247775"/>
              <a:gd name="connsiteX22" fmla="*/ 1200150 w 2200275"/>
              <a:gd name="connsiteY22" fmla="*/ 1047750 h 1247775"/>
              <a:gd name="connsiteX23" fmla="*/ 1133475 w 2200275"/>
              <a:gd name="connsiteY23" fmla="*/ 1019175 h 1247775"/>
              <a:gd name="connsiteX24" fmla="*/ 1095375 w 2200275"/>
              <a:gd name="connsiteY24" fmla="*/ 990600 h 1247775"/>
              <a:gd name="connsiteX25" fmla="*/ 1066800 w 2200275"/>
              <a:gd name="connsiteY25" fmla="*/ 962025 h 1247775"/>
              <a:gd name="connsiteX26" fmla="*/ 933450 w 2200275"/>
              <a:gd name="connsiteY26" fmla="*/ 885825 h 1247775"/>
              <a:gd name="connsiteX27" fmla="*/ 904875 w 2200275"/>
              <a:gd name="connsiteY27" fmla="*/ 866775 h 1247775"/>
              <a:gd name="connsiteX28" fmla="*/ 876300 w 2200275"/>
              <a:gd name="connsiteY28" fmla="*/ 857250 h 1247775"/>
              <a:gd name="connsiteX29" fmla="*/ 847725 w 2200275"/>
              <a:gd name="connsiteY29" fmla="*/ 838200 h 1247775"/>
              <a:gd name="connsiteX30" fmla="*/ 790575 w 2200275"/>
              <a:gd name="connsiteY30" fmla="*/ 819150 h 1247775"/>
              <a:gd name="connsiteX31" fmla="*/ 723900 w 2200275"/>
              <a:gd name="connsiteY31" fmla="*/ 771525 h 1247775"/>
              <a:gd name="connsiteX32" fmla="*/ 685800 w 2200275"/>
              <a:gd name="connsiteY32" fmla="*/ 752475 h 1247775"/>
              <a:gd name="connsiteX33" fmla="*/ 638175 w 2200275"/>
              <a:gd name="connsiteY33" fmla="*/ 695325 h 1247775"/>
              <a:gd name="connsiteX34" fmla="*/ 581025 w 2200275"/>
              <a:gd name="connsiteY34" fmla="*/ 638175 h 1247775"/>
              <a:gd name="connsiteX35" fmla="*/ 523875 w 2200275"/>
              <a:gd name="connsiteY35" fmla="*/ 609600 h 1247775"/>
              <a:gd name="connsiteX36" fmla="*/ 447675 w 2200275"/>
              <a:gd name="connsiteY36" fmla="*/ 590550 h 1247775"/>
              <a:gd name="connsiteX37" fmla="*/ 409575 w 2200275"/>
              <a:gd name="connsiteY37" fmla="*/ 571500 h 1247775"/>
              <a:gd name="connsiteX38" fmla="*/ 381000 w 2200275"/>
              <a:gd name="connsiteY38" fmla="*/ 561975 h 1247775"/>
              <a:gd name="connsiteX39" fmla="*/ 352425 w 2200275"/>
              <a:gd name="connsiteY39" fmla="*/ 504825 h 1247775"/>
              <a:gd name="connsiteX40" fmla="*/ 304800 w 2200275"/>
              <a:gd name="connsiteY40" fmla="*/ 457200 h 1247775"/>
              <a:gd name="connsiteX41" fmla="*/ 257175 w 2200275"/>
              <a:gd name="connsiteY41" fmla="*/ 409575 h 1247775"/>
              <a:gd name="connsiteX42" fmla="*/ 200025 w 2200275"/>
              <a:gd name="connsiteY42" fmla="*/ 371475 h 1247775"/>
              <a:gd name="connsiteX43" fmla="*/ 190500 w 2200275"/>
              <a:gd name="connsiteY43" fmla="*/ 342900 h 1247775"/>
              <a:gd name="connsiteX44" fmla="*/ 161925 w 2200275"/>
              <a:gd name="connsiteY44" fmla="*/ 333375 h 1247775"/>
              <a:gd name="connsiteX45" fmla="*/ 133350 w 2200275"/>
              <a:gd name="connsiteY45" fmla="*/ 314325 h 1247775"/>
              <a:gd name="connsiteX46" fmla="*/ 104775 w 2200275"/>
              <a:gd name="connsiteY46" fmla="*/ 304800 h 1247775"/>
              <a:gd name="connsiteX47" fmla="*/ 19050 w 2200275"/>
              <a:gd name="connsiteY47" fmla="*/ 238125 h 1247775"/>
              <a:gd name="connsiteX48" fmla="*/ 0 w 2200275"/>
              <a:gd name="connsiteY48" fmla="*/ 209550 h 1247775"/>
              <a:gd name="connsiteX49" fmla="*/ 57150 w 2200275"/>
              <a:gd name="connsiteY49" fmla="*/ 95250 h 1247775"/>
              <a:gd name="connsiteX50" fmla="*/ 85725 w 2200275"/>
              <a:gd name="connsiteY50" fmla="*/ 76200 h 1247775"/>
              <a:gd name="connsiteX51" fmla="*/ 95250 w 2200275"/>
              <a:gd name="connsiteY51" fmla="*/ 47625 h 1247775"/>
              <a:gd name="connsiteX52" fmla="*/ 180975 w 2200275"/>
              <a:gd name="connsiteY52" fmla="*/ 0 h 1247775"/>
              <a:gd name="connsiteX53" fmla="*/ 209550 w 2200275"/>
              <a:gd name="connsiteY53" fmla="*/ 19050 h 1247775"/>
              <a:gd name="connsiteX54" fmla="*/ 285750 w 2200275"/>
              <a:gd name="connsiteY54" fmla="*/ 85725 h 1247775"/>
              <a:gd name="connsiteX55" fmla="*/ 342900 w 2200275"/>
              <a:gd name="connsiteY55" fmla="*/ 104775 h 1247775"/>
              <a:gd name="connsiteX56" fmla="*/ 361950 w 2200275"/>
              <a:gd name="connsiteY56" fmla="*/ 133350 h 1247775"/>
              <a:gd name="connsiteX57" fmla="*/ 419100 w 2200275"/>
              <a:gd name="connsiteY57" fmla="*/ 152400 h 1247775"/>
              <a:gd name="connsiteX58" fmla="*/ 447675 w 2200275"/>
              <a:gd name="connsiteY58" fmla="*/ 161925 h 1247775"/>
              <a:gd name="connsiteX59" fmla="*/ 514350 w 2200275"/>
              <a:gd name="connsiteY59" fmla="*/ 180975 h 1247775"/>
              <a:gd name="connsiteX60" fmla="*/ 542925 w 2200275"/>
              <a:gd name="connsiteY60" fmla="*/ 200025 h 1247775"/>
              <a:gd name="connsiteX61" fmla="*/ 600075 w 2200275"/>
              <a:gd name="connsiteY61" fmla="*/ 219075 h 1247775"/>
              <a:gd name="connsiteX62" fmla="*/ 628650 w 2200275"/>
              <a:gd name="connsiteY62" fmla="*/ 228600 h 1247775"/>
              <a:gd name="connsiteX63" fmla="*/ 819150 w 2200275"/>
              <a:gd name="connsiteY63" fmla="*/ 219075 h 1247775"/>
              <a:gd name="connsiteX64" fmla="*/ 847725 w 2200275"/>
              <a:gd name="connsiteY64" fmla="*/ 209550 h 1247775"/>
              <a:gd name="connsiteX65" fmla="*/ 885825 w 2200275"/>
              <a:gd name="connsiteY65" fmla="*/ 200025 h 1247775"/>
              <a:gd name="connsiteX66" fmla="*/ 942975 w 2200275"/>
              <a:gd name="connsiteY66" fmla="*/ 180975 h 1247775"/>
              <a:gd name="connsiteX67" fmla="*/ 1019175 w 2200275"/>
              <a:gd name="connsiteY67" fmla="*/ 161925 h 1247775"/>
              <a:gd name="connsiteX68" fmla="*/ 1057275 w 2200275"/>
              <a:gd name="connsiteY68" fmla="*/ 152400 h 1247775"/>
              <a:gd name="connsiteX69" fmla="*/ 1114425 w 2200275"/>
              <a:gd name="connsiteY69" fmla="*/ 133350 h 1247775"/>
              <a:gd name="connsiteX70" fmla="*/ 1171575 w 2200275"/>
              <a:gd name="connsiteY70" fmla="*/ 152400 h 1247775"/>
              <a:gd name="connsiteX71" fmla="*/ 1200150 w 2200275"/>
              <a:gd name="connsiteY71" fmla="*/ 161925 h 1247775"/>
              <a:gd name="connsiteX72" fmla="*/ 1228725 w 2200275"/>
              <a:gd name="connsiteY72" fmla="*/ 190500 h 1247775"/>
              <a:gd name="connsiteX73" fmla="*/ 1285875 w 2200275"/>
              <a:gd name="connsiteY73" fmla="*/ 209550 h 1247775"/>
              <a:gd name="connsiteX74" fmla="*/ 1314450 w 2200275"/>
              <a:gd name="connsiteY74" fmla="*/ 219075 h 1247775"/>
              <a:gd name="connsiteX75" fmla="*/ 1428750 w 2200275"/>
              <a:gd name="connsiteY75" fmla="*/ 276225 h 1247775"/>
              <a:gd name="connsiteX76" fmla="*/ 1524000 w 2200275"/>
              <a:gd name="connsiteY76" fmla="*/ 304800 h 1247775"/>
              <a:gd name="connsiteX77" fmla="*/ 1552575 w 2200275"/>
              <a:gd name="connsiteY77" fmla="*/ 323850 h 1247775"/>
              <a:gd name="connsiteX78" fmla="*/ 1581150 w 2200275"/>
              <a:gd name="connsiteY78" fmla="*/ 333375 h 1247775"/>
              <a:gd name="connsiteX79" fmla="*/ 1638300 w 2200275"/>
              <a:gd name="connsiteY79" fmla="*/ 371475 h 1247775"/>
              <a:gd name="connsiteX80" fmla="*/ 1695450 w 2200275"/>
              <a:gd name="connsiteY80" fmla="*/ 390525 h 1247775"/>
              <a:gd name="connsiteX81" fmla="*/ 1724025 w 2200275"/>
              <a:gd name="connsiteY81" fmla="*/ 400050 h 1247775"/>
              <a:gd name="connsiteX82" fmla="*/ 1781175 w 2200275"/>
              <a:gd name="connsiteY82" fmla="*/ 438150 h 1247775"/>
              <a:gd name="connsiteX83" fmla="*/ 1809750 w 2200275"/>
              <a:gd name="connsiteY83" fmla="*/ 457200 h 1247775"/>
              <a:gd name="connsiteX84" fmla="*/ 1885950 w 2200275"/>
              <a:gd name="connsiteY84" fmla="*/ 476250 h 1247775"/>
              <a:gd name="connsiteX85" fmla="*/ 1914525 w 2200275"/>
              <a:gd name="connsiteY85" fmla="*/ 495300 h 1247775"/>
              <a:gd name="connsiteX86" fmla="*/ 1971675 w 2200275"/>
              <a:gd name="connsiteY86" fmla="*/ 514350 h 1247775"/>
              <a:gd name="connsiteX87" fmla="*/ 2028825 w 2200275"/>
              <a:gd name="connsiteY87" fmla="*/ 542925 h 1247775"/>
              <a:gd name="connsiteX88" fmla="*/ 2057400 w 2200275"/>
              <a:gd name="connsiteY88" fmla="*/ 561975 h 1247775"/>
              <a:gd name="connsiteX89" fmla="*/ 2114550 w 2200275"/>
              <a:gd name="connsiteY89" fmla="*/ 581025 h 1247775"/>
              <a:gd name="connsiteX90" fmla="*/ 2181225 w 2200275"/>
              <a:gd name="connsiteY90" fmla="*/ 600075 h 1247775"/>
              <a:gd name="connsiteX91" fmla="*/ 2200275 w 2200275"/>
              <a:gd name="connsiteY91" fmla="*/ 619125 h 1247775"/>
              <a:gd name="connsiteX0" fmla="*/ 2200275 w 2200275"/>
              <a:gd name="connsiteY0" fmla="*/ 619125 h 1247775"/>
              <a:gd name="connsiteX1" fmla="*/ 2200275 w 2200275"/>
              <a:gd name="connsiteY1" fmla="*/ 619125 h 1247775"/>
              <a:gd name="connsiteX2" fmla="*/ 2181225 w 2200275"/>
              <a:gd name="connsiteY2" fmla="*/ 704850 h 1247775"/>
              <a:gd name="connsiteX3" fmla="*/ 2162175 w 2200275"/>
              <a:gd name="connsiteY3" fmla="*/ 762000 h 1247775"/>
              <a:gd name="connsiteX4" fmla="*/ 2152650 w 2200275"/>
              <a:gd name="connsiteY4" fmla="*/ 790575 h 1247775"/>
              <a:gd name="connsiteX5" fmla="*/ 2143125 w 2200275"/>
              <a:gd name="connsiteY5" fmla="*/ 819150 h 1247775"/>
              <a:gd name="connsiteX6" fmla="*/ 2124075 w 2200275"/>
              <a:gd name="connsiteY6" fmla="*/ 885825 h 1247775"/>
              <a:gd name="connsiteX7" fmla="*/ 2105025 w 2200275"/>
              <a:gd name="connsiteY7" fmla="*/ 914400 h 1247775"/>
              <a:gd name="connsiteX8" fmla="*/ 2076450 w 2200275"/>
              <a:gd name="connsiteY8" fmla="*/ 1009650 h 1247775"/>
              <a:gd name="connsiteX9" fmla="*/ 2066925 w 2200275"/>
              <a:gd name="connsiteY9" fmla="*/ 1038225 h 1247775"/>
              <a:gd name="connsiteX10" fmla="*/ 2028825 w 2200275"/>
              <a:gd name="connsiteY10" fmla="*/ 1095375 h 1247775"/>
              <a:gd name="connsiteX11" fmla="*/ 2009775 w 2200275"/>
              <a:gd name="connsiteY11" fmla="*/ 1152525 h 1247775"/>
              <a:gd name="connsiteX12" fmla="*/ 2000250 w 2200275"/>
              <a:gd name="connsiteY12" fmla="*/ 1181100 h 1247775"/>
              <a:gd name="connsiteX13" fmla="*/ 1971675 w 2200275"/>
              <a:gd name="connsiteY13" fmla="*/ 1200150 h 1247775"/>
              <a:gd name="connsiteX14" fmla="*/ 1933575 w 2200275"/>
              <a:gd name="connsiteY14" fmla="*/ 1247775 h 1247775"/>
              <a:gd name="connsiteX15" fmla="*/ 1828800 w 2200275"/>
              <a:gd name="connsiteY15" fmla="*/ 1219200 h 1247775"/>
              <a:gd name="connsiteX16" fmla="*/ 1714500 w 2200275"/>
              <a:gd name="connsiteY16" fmla="*/ 1200150 h 1247775"/>
              <a:gd name="connsiteX17" fmla="*/ 1590675 w 2200275"/>
              <a:gd name="connsiteY17" fmla="*/ 1181100 h 1247775"/>
              <a:gd name="connsiteX18" fmla="*/ 1457325 w 2200275"/>
              <a:gd name="connsiteY18" fmla="*/ 1143000 h 1247775"/>
              <a:gd name="connsiteX19" fmla="*/ 1333500 w 2200275"/>
              <a:gd name="connsiteY19" fmla="*/ 1114425 h 1247775"/>
              <a:gd name="connsiteX20" fmla="*/ 1257300 w 2200275"/>
              <a:gd name="connsiteY20" fmla="*/ 1076325 h 1247775"/>
              <a:gd name="connsiteX21" fmla="*/ 1228725 w 2200275"/>
              <a:gd name="connsiteY21" fmla="*/ 1066800 h 1247775"/>
              <a:gd name="connsiteX22" fmla="*/ 1200150 w 2200275"/>
              <a:gd name="connsiteY22" fmla="*/ 1047750 h 1247775"/>
              <a:gd name="connsiteX23" fmla="*/ 1133475 w 2200275"/>
              <a:gd name="connsiteY23" fmla="*/ 1019175 h 1247775"/>
              <a:gd name="connsiteX24" fmla="*/ 1095375 w 2200275"/>
              <a:gd name="connsiteY24" fmla="*/ 990600 h 1247775"/>
              <a:gd name="connsiteX25" fmla="*/ 1066800 w 2200275"/>
              <a:gd name="connsiteY25" fmla="*/ 962025 h 1247775"/>
              <a:gd name="connsiteX26" fmla="*/ 933450 w 2200275"/>
              <a:gd name="connsiteY26" fmla="*/ 885825 h 1247775"/>
              <a:gd name="connsiteX27" fmla="*/ 904875 w 2200275"/>
              <a:gd name="connsiteY27" fmla="*/ 866775 h 1247775"/>
              <a:gd name="connsiteX28" fmla="*/ 876300 w 2200275"/>
              <a:gd name="connsiteY28" fmla="*/ 857250 h 1247775"/>
              <a:gd name="connsiteX29" fmla="*/ 842962 w 2200275"/>
              <a:gd name="connsiteY29" fmla="*/ 857250 h 1247775"/>
              <a:gd name="connsiteX30" fmla="*/ 790575 w 2200275"/>
              <a:gd name="connsiteY30" fmla="*/ 819150 h 1247775"/>
              <a:gd name="connsiteX31" fmla="*/ 723900 w 2200275"/>
              <a:gd name="connsiteY31" fmla="*/ 771525 h 1247775"/>
              <a:gd name="connsiteX32" fmla="*/ 685800 w 2200275"/>
              <a:gd name="connsiteY32" fmla="*/ 752475 h 1247775"/>
              <a:gd name="connsiteX33" fmla="*/ 638175 w 2200275"/>
              <a:gd name="connsiteY33" fmla="*/ 695325 h 1247775"/>
              <a:gd name="connsiteX34" fmla="*/ 581025 w 2200275"/>
              <a:gd name="connsiteY34" fmla="*/ 638175 h 1247775"/>
              <a:gd name="connsiteX35" fmla="*/ 523875 w 2200275"/>
              <a:gd name="connsiteY35" fmla="*/ 609600 h 1247775"/>
              <a:gd name="connsiteX36" fmla="*/ 447675 w 2200275"/>
              <a:gd name="connsiteY36" fmla="*/ 590550 h 1247775"/>
              <a:gd name="connsiteX37" fmla="*/ 409575 w 2200275"/>
              <a:gd name="connsiteY37" fmla="*/ 571500 h 1247775"/>
              <a:gd name="connsiteX38" fmla="*/ 381000 w 2200275"/>
              <a:gd name="connsiteY38" fmla="*/ 561975 h 1247775"/>
              <a:gd name="connsiteX39" fmla="*/ 352425 w 2200275"/>
              <a:gd name="connsiteY39" fmla="*/ 504825 h 1247775"/>
              <a:gd name="connsiteX40" fmla="*/ 304800 w 2200275"/>
              <a:gd name="connsiteY40" fmla="*/ 457200 h 1247775"/>
              <a:gd name="connsiteX41" fmla="*/ 257175 w 2200275"/>
              <a:gd name="connsiteY41" fmla="*/ 409575 h 1247775"/>
              <a:gd name="connsiteX42" fmla="*/ 200025 w 2200275"/>
              <a:gd name="connsiteY42" fmla="*/ 371475 h 1247775"/>
              <a:gd name="connsiteX43" fmla="*/ 190500 w 2200275"/>
              <a:gd name="connsiteY43" fmla="*/ 342900 h 1247775"/>
              <a:gd name="connsiteX44" fmla="*/ 161925 w 2200275"/>
              <a:gd name="connsiteY44" fmla="*/ 333375 h 1247775"/>
              <a:gd name="connsiteX45" fmla="*/ 133350 w 2200275"/>
              <a:gd name="connsiteY45" fmla="*/ 314325 h 1247775"/>
              <a:gd name="connsiteX46" fmla="*/ 104775 w 2200275"/>
              <a:gd name="connsiteY46" fmla="*/ 304800 h 1247775"/>
              <a:gd name="connsiteX47" fmla="*/ 19050 w 2200275"/>
              <a:gd name="connsiteY47" fmla="*/ 238125 h 1247775"/>
              <a:gd name="connsiteX48" fmla="*/ 0 w 2200275"/>
              <a:gd name="connsiteY48" fmla="*/ 209550 h 1247775"/>
              <a:gd name="connsiteX49" fmla="*/ 57150 w 2200275"/>
              <a:gd name="connsiteY49" fmla="*/ 95250 h 1247775"/>
              <a:gd name="connsiteX50" fmla="*/ 85725 w 2200275"/>
              <a:gd name="connsiteY50" fmla="*/ 76200 h 1247775"/>
              <a:gd name="connsiteX51" fmla="*/ 95250 w 2200275"/>
              <a:gd name="connsiteY51" fmla="*/ 47625 h 1247775"/>
              <a:gd name="connsiteX52" fmla="*/ 180975 w 2200275"/>
              <a:gd name="connsiteY52" fmla="*/ 0 h 1247775"/>
              <a:gd name="connsiteX53" fmla="*/ 209550 w 2200275"/>
              <a:gd name="connsiteY53" fmla="*/ 19050 h 1247775"/>
              <a:gd name="connsiteX54" fmla="*/ 285750 w 2200275"/>
              <a:gd name="connsiteY54" fmla="*/ 85725 h 1247775"/>
              <a:gd name="connsiteX55" fmla="*/ 342900 w 2200275"/>
              <a:gd name="connsiteY55" fmla="*/ 104775 h 1247775"/>
              <a:gd name="connsiteX56" fmla="*/ 361950 w 2200275"/>
              <a:gd name="connsiteY56" fmla="*/ 133350 h 1247775"/>
              <a:gd name="connsiteX57" fmla="*/ 419100 w 2200275"/>
              <a:gd name="connsiteY57" fmla="*/ 152400 h 1247775"/>
              <a:gd name="connsiteX58" fmla="*/ 447675 w 2200275"/>
              <a:gd name="connsiteY58" fmla="*/ 161925 h 1247775"/>
              <a:gd name="connsiteX59" fmla="*/ 514350 w 2200275"/>
              <a:gd name="connsiteY59" fmla="*/ 180975 h 1247775"/>
              <a:gd name="connsiteX60" fmla="*/ 542925 w 2200275"/>
              <a:gd name="connsiteY60" fmla="*/ 200025 h 1247775"/>
              <a:gd name="connsiteX61" fmla="*/ 600075 w 2200275"/>
              <a:gd name="connsiteY61" fmla="*/ 219075 h 1247775"/>
              <a:gd name="connsiteX62" fmla="*/ 628650 w 2200275"/>
              <a:gd name="connsiteY62" fmla="*/ 228600 h 1247775"/>
              <a:gd name="connsiteX63" fmla="*/ 819150 w 2200275"/>
              <a:gd name="connsiteY63" fmla="*/ 219075 h 1247775"/>
              <a:gd name="connsiteX64" fmla="*/ 847725 w 2200275"/>
              <a:gd name="connsiteY64" fmla="*/ 209550 h 1247775"/>
              <a:gd name="connsiteX65" fmla="*/ 885825 w 2200275"/>
              <a:gd name="connsiteY65" fmla="*/ 200025 h 1247775"/>
              <a:gd name="connsiteX66" fmla="*/ 942975 w 2200275"/>
              <a:gd name="connsiteY66" fmla="*/ 180975 h 1247775"/>
              <a:gd name="connsiteX67" fmla="*/ 1019175 w 2200275"/>
              <a:gd name="connsiteY67" fmla="*/ 161925 h 1247775"/>
              <a:gd name="connsiteX68" fmla="*/ 1057275 w 2200275"/>
              <a:gd name="connsiteY68" fmla="*/ 152400 h 1247775"/>
              <a:gd name="connsiteX69" fmla="*/ 1114425 w 2200275"/>
              <a:gd name="connsiteY69" fmla="*/ 133350 h 1247775"/>
              <a:gd name="connsiteX70" fmla="*/ 1171575 w 2200275"/>
              <a:gd name="connsiteY70" fmla="*/ 152400 h 1247775"/>
              <a:gd name="connsiteX71" fmla="*/ 1200150 w 2200275"/>
              <a:gd name="connsiteY71" fmla="*/ 161925 h 1247775"/>
              <a:gd name="connsiteX72" fmla="*/ 1228725 w 2200275"/>
              <a:gd name="connsiteY72" fmla="*/ 190500 h 1247775"/>
              <a:gd name="connsiteX73" fmla="*/ 1285875 w 2200275"/>
              <a:gd name="connsiteY73" fmla="*/ 209550 h 1247775"/>
              <a:gd name="connsiteX74" fmla="*/ 1314450 w 2200275"/>
              <a:gd name="connsiteY74" fmla="*/ 219075 h 1247775"/>
              <a:gd name="connsiteX75" fmla="*/ 1428750 w 2200275"/>
              <a:gd name="connsiteY75" fmla="*/ 276225 h 1247775"/>
              <a:gd name="connsiteX76" fmla="*/ 1524000 w 2200275"/>
              <a:gd name="connsiteY76" fmla="*/ 304800 h 1247775"/>
              <a:gd name="connsiteX77" fmla="*/ 1552575 w 2200275"/>
              <a:gd name="connsiteY77" fmla="*/ 323850 h 1247775"/>
              <a:gd name="connsiteX78" fmla="*/ 1581150 w 2200275"/>
              <a:gd name="connsiteY78" fmla="*/ 333375 h 1247775"/>
              <a:gd name="connsiteX79" fmla="*/ 1638300 w 2200275"/>
              <a:gd name="connsiteY79" fmla="*/ 371475 h 1247775"/>
              <a:gd name="connsiteX80" fmla="*/ 1695450 w 2200275"/>
              <a:gd name="connsiteY80" fmla="*/ 390525 h 1247775"/>
              <a:gd name="connsiteX81" fmla="*/ 1724025 w 2200275"/>
              <a:gd name="connsiteY81" fmla="*/ 400050 h 1247775"/>
              <a:gd name="connsiteX82" fmla="*/ 1781175 w 2200275"/>
              <a:gd name="connsiteY82" fmla="*/ 438150 h 1247775"/>
              <a:gd name="connsiteX83" fmla="*/ 1809750 w 2200275"/>
              <a:gd name="connsiteY83" fmla="*/ 457200 h 1247775"/>
              <a:gd name="connsiteX84" fmla="*/ 1885950 w 2200275"/>
              <a:gd name="connsiteY84" fmla="*/ 476250 h 1247775"/>
              <a:gd name="connsiteX85" fmla="*/ 1914525 w 2200275"/>
              <a:gd name="connsiteY85" fmla="*/ 495300 h 1247775"/>
              <a:gd name="connsiteX86" fmla="*/ 1971675 w 2200275"/>
              <a:gd name="connsiteY86" fmla="*/ 514350 h 1247775"/>
              <a:gd name="connsiteX87" fmla="*/ 2028825 w 2200275"/>
              <a:gd name="connsiteY87" fmla="*/ 542925 h 1247775"/>
              <a:gd name="connsiteX88" fmla="*/ 2057400 w 2200275"/>
              <a:gd name="connsiteY88" fmla="*/ 561975 h 1247775"/>
              <a:gd name="connsiteX89" fmla="*/ 2114550 w 2200275"/>
              <a:gd name="connsiteY89" fmla="*/ 581025 h 1247775"/>
              <a:gd name="connsiteX90" fmla="*/ 2181225 w 2200275"/>
              <a:gd name="connsiteY90" fmla="*/ 600075 h 1247775"/>
              <a:gd name="connsiteX91" fmla="*/ 2200275 w 2200275"/>
              <a:gd name="connsiteY91" fmla="*/ 619125 h 1247775"/>
              <a:gd name="connsiteX0" fmla="*/ 2200275 w 2200275"/>
              <a:gd name="connsiteY0" fmla="*/ 619125 h 1247775"/>
              <a:gd name="connsiteX1" fmla="*/ 2200275 w 2200275"/>
              <a:gd name="connsiteY1" fmla="*/ 619125 h 1247775"/>
              <a:gd name="connsiteX2" fmla="*/ 2181225 w 2200275"/>
              <a:gd name="connsiteY2" fmla="*/ 704850 h 1247775"/>
              <a:gd name="connsiteX3" fmla="*/ 2162175 w 2200275"/>
              <a:gd name="connsiteY3" fmla="*/ 762000 h 1247775"/>
              <a:gd name="connsiteX4" fmla="*/ 2152650 w 2200275"/>
              <a:gd name="connsiteY4" fmla="*/ 790575 h 1247775"/>
              <a:gd name="connsiteX5" fmla="*/ 2143125 w 2200275"/>
              <a:gd name="connsiteY5" fmla="*/ 819150 h 1247775"/>
              <a:gd name="connsiteX6" fmla="*/ 2124075 w 2200275"/>
              <a:gd name="connsiteY6" fmla="*/ 885825 h 1247775"/>
              <a:gd name="connsiteX7" fmla="*/ 2105025 w 2200275"/>
              <a:gd name="connsiteY7" fmla="*/ 914400 h 1247775"/>
              <a:gd name="connsiteX8" fmla="*/ 2076450 w 2200275"/>
              <a:gd name="connsiteY8" fmla="*/ 1009650 h 1247775"/>
              <a:gd name="connsiteX9" fmla="*/ 2066925 w 2200275"/>
              <a:gd name="connsiteY9" fmla="*/ 1038225 h 1247775"/>
              <a:gd name="connsiteX10" fmla="*/ 2028825 w 2200275"/>
              <a:gd name="connsiteY10" fmla="*/ 1095375 h 1247775"/>
              <a:gd name="connsiteX11" fmla="*/ 2009775 w 2200275"/>
              <a:gd name="connsiteY11" fmla="*/ 1152525 h 1247775"/>
              <a:gd name="connsiteX12" fmla="*/ 2000250 w 2200275"/>
              <a:gd name="connsiteY12" fmla="*/ 1181100 h 1247775"/>
              <a:gd name="connsiteX13" fmla="*/ 1971675 w 2200275"/>
              <a:gd name="connsiteY13" fmla="*/ 1200150 h 1247775"/>
              <a:gd name="connsiteX14" fmla="*/ 1933575 w 2200275"/>
              <a:gd name="connsiteY14" fmla="*/ 1247775 h 1247775"/>
              <a:gd name="connsiteX15" fmla="*/ 1828800 w 2200275"/>
              <a:gd name="connsiteY15" fmla="*/ 1219200 h 1247775"/>
              <a:gd name="connsiteX16" fmla="*/ 1714500 w 2200275"/>
              <a:gd name="connsiteY16" fmla="*/ 1200150 h 1247775"/>
              <a:gd name="connsiteX17" fmla="*/ 1590675 w 2200275"/>
              <a:gd name="connsiteY17" fmla="*/ 1181100 h 1247775"/>
              <a:gd name="connsiteX18" fmla="*/ 1457325 w 2200275"/>
              <a:gd name="connsiteY18" fmla="*/ 1143000 h 1247775"/>
              <a:gd name="connsiteX19" fmla="*/ 1333500 w 2200275"/>
              <a:gd name="connsiteY19" fmla="*/ 1114425 h 1247775"/>
              <a:gd name="connsiteX20" fmla="*/ 1257300 w 2200275"/>
              <a:gd name="connsiteY20" fmla="*/ 1076325 h 1247775"/>
              <a:gd name="connsiteX21" fmla="*/ 1228725 w 2200275"/>
              <a:gd name="connsiteY21" fmla="*/ 1066800 h 1247775"/>
              <a:gd name="connsiteX22" fmla="*/ 1200150 w 2200275"/>
              <a:gd name="connsiteY22" fmla="*/ 1047750 h 1247775"/>
              <a:gd name="connsiteX23" fmla="*/ 1133475 w 2200275"/>
              <a:gd name="connsiteY23" fmla="*/ 1019175 h 1247775"/>
              <a:gd name="connsiteX24" fmla="*/ 1095375 w 2200275"/>
              <a:gd name="connsiteY24" fmla="*/ 990600 h 1247775"/>
              <a:gd name="connsiteX25" fmla="*/ 1066800 w 2200275"/>
              <a:gd name="connsiteY25" fmla="*/ 962025 h 1247775"/>
              <a:gd name="connsiteX26" fmla="*/ 933450 w 2200275"/>
              <a:gd name="connsiteY26" fmla="*/ 885825 h 1247775"/>
              <a:gd name="connsiteX27" fmla="*/ 904875 w 2200275"/>
              <a:gd name="connsiteY27" fmla="*/ 866775 h 1247775"/>
              <a:gd name="connsiteX28" fmla="*/ 842962 w 2200275"/>
              <a:gd name="connsiteY28" fmla="*/ 857250 h 1247775"/>
              <a:gd name="connsiteX29" fmla="*/ 790575 w 2200275"/>
              <a:gd name="connsiteY29" fmla="*/ 819150 h 1247775"/>
              <a:gd name="connsiteX30" fmla="*/ 723900 w 2200275"/>
              <a:gd name="connsiteY30" fmla="*/ 771525 h 1247775"/>
              <a:gd name="connsiteX31" fmla="*/ 685800 w 2200275"/>
              <a:gd name="connsiteY31" fmla="*/ 752475 h 1247775"/>
              <a:gd name="connsiteX32" fmla="*/ 638175 w 2200275"/>
              <a:gd name="connsiteY32" fmla="*/ 695325 h 1247775"/>
              <a:gd name="connsiteX33" fmla="*/ 581025 w 2200275"/>
              <a:gd name="connsiteY33" fmla="*/ 638175 h 1247775"/>
              <a:gd name="connsiteX34" fmla="*/ 523875 w 2200275"/>
              <a:gd name="connsiteY34" fmla="*/ 609600 h 1247775"/>
              <a:gd name="connsiteX35" fmla="*/ 447675 w 2200275"/>
              <a:gd name="connsiteY35" fmla="*/ 590550 h 1247775"/>
              <a:gd name="connsiteX36" fmla="*/ 409575 w 2200275"/>
              <a:gd name="connsiteY36" fmla="*/ 571500 h 1247775"/>
              <a:gd name="connsiteX37" fmla="*/ 381000 w 2200275"/>
              <a:gd name="connsiteY37" fmla="*/ 561975 h 1247775"/>
              <a:gd name="connsiteX38" fmla="*/ 352425 w 2200275"/>
              <a:gd name="connsiteY38" fmla="*/ 504825 h 1247775"/>
              <a:gd name="connsiteX39" fmla="*/ 304800 w 2200275"/>
              <a:gd name="connsiteY39" fmla="*/ 457200 h 1247775"/>
              <a:gd name="connsiteX40" fmla="*/ 257175 w 2200275"/>
              <a:gd name="connsiteY40" fmla="*/ 409575 h 1247775"/>
              <a:gd name="connsiteX41" fmla="*/ 200025 w 2200275"/>
              <a:gd name="connsiteY41" fmla="*/ 371475 h 1247775"/>
              <a:gd name="connsiteX42" fmla="*/ 190500 w 2200275"/>
              <a:gd name="connsiteY42" fmla="*/ 342900 h 1247775"/>
              <a:gd name="connsiteX43" fmla="*/ 161925 w 2200275"/>
              <a:gd name="connsiteY43" fmla="*/ 333375 h 1247775"/>
              <a:gd name="connsiteX44" fmla="*/ 133350 w 2200275"/>
              <a:gd name="connsiteY44" fmla="*/ 314325 h 1247775"/>
              <a:gd name="connsiteX45" fmla="*/ 104775 w 2200275"/>
              <a:gd name="connsiteY45" fmla="*/ 304800 h 1247775"/>
              <a:gd name="connsiteX46" fmla="*/ 19050 w 2200275"/>
              <a:gd name="connsiteY46" fmla="*/ 238125 h 1247775"/>
              <a:gd name="connsiteX47" fmla="*/ 0 w 2200275"/>
              <a:gd name="connsiteY47" fmla="*/ 209550 h 1247775"/>
              <a:gd name="connsiteX48" fmla="*/ 57150 w 2200275"/>
              <a:gd name="connsiteY48" fmla="*/ 95250 h 1247775"/>
              <a:gd name="connsiteX49" fmla="*/ 85725 w 2200275"/>
              <a:gd name="connsiteY49" fmla="*/ 76200 h 1247775"/>
              <a:gd name="connsiteX50" fmla="*/ 95250 w 2200275"/>
              <a:gd name="connsiteY50" fmla="*/ 47625 h 1247775"/>
              <a:gd name="connsiteX51" fmla="*/ 180975 w 2200275"/>
              <a:gd name="connsiteY51" fmla="*/ 0 h 1247775"/>
              <a:gd name="connsiteX52" fmla="*/ 209550 w 2200275"/>
              <a:gd name="connsiteY52" fmla="*/ 19050 h 1247775"/>
              <a:gd name="connsiteX53" fmla="*/ 285750 w 2200275"/>
              <a:gd name="connsiteY53" fmla="*/ 85725 h 1247775"/>
              <a:gd name="connsiteX54" fmla="*/ 342900 w 2200275"/>
              <a:gd name="connsiteY54" fmla="*/ 104775 h 1247775"/>
              <a:gd name="connsiteX55" fmla="*/ 361950 w 2200275"/>
              <a:gd name="connsiteY55" fmla="*/ 133350 h 1247775"/>
              <a:gd name="connsiteX56" fmla="*/ 419100 w 2200275"/>
              <a:gd name="connsiteY56" fmla="*/ 152400 h 1247775"/>
              <a:gd name="connsiteX57" fmla="*/ 447675 w 2200275"/>
              <a:gd name="connsiteY57" fmla="*/ 161925 h 1247775"/>
              <a:gd name="connsiteX58" fmla="*/ 514350 w 2200275"/>
              <a:gd name="connsiteY58" fmla="*/ 180975 h 1247775"/>
              <a:gd name="connsiteX59" fmla="*/ 542925 w 2200275"/>
              <a:gd name="connsiteY59" fmla="*/ 200025 h 1247775"/>
              <a:gd name="connsiteX60" fmla="*/ 600075 w 2200275"/>
              <a:gd name="connsiteY60" fmla="*/ 219075 h 1247775"/>
              <a:gd name="connsiteX61" fmla="*/ 628650 w 2200275"/>
              <a:gd name="connsiteY61" fmla="*/ 228600 h 1247775"/>
              <a:gd name="connsiteX62" fmla="*/ 819150 w 2200275"/>
              <a:gd name="connsiteY62" fmla="*/ 219075 h 1247775"/>
              <a:gd name="connsiteX63" fmla="*/ 847725 w 2200275"/>
              <a:gd name="connsiteY63" fmla="*/ 209550 h 1247775"/>
              <a:gd name="connsiteX64" fmla="*/ 885825 w 2200275"/>
              <a:gd name="connsiteY64" fmla="*/ 200025 h 1247775"/>
              <a:gd name="connsiteX65" fmla="*/ 942975 w 2200275"/>
              <a:gd name="connsiteY65" fmla="*/ 180975 h 1247775"/>
              <a:gd name="connsiteX66" fmla="*/ 1019175 w 2200275"/>
              <a:gd name="connsiteY66" fmla="*/ 161925 h 1247775"/>
              <a:gd name="connsiteX67" fmla="*/ 1057275 w 2200275"/>
              <a:gd name="connsiteY67" fmla="*/ 152400 h 1247775"/>
              <a:gd name="connsiteX68" fmla="*/ 1114425 w 2200275"/>
              <a:gd name="connsiteY68" fmla="*/ 133350 h 1247775"/>
              <a:gd name="connsiteX69" fmla="*/ 1171575 w 2200275"/>
              <a:gd name="connsiteY69" fmla="*/ 152400 h 1247775"/>
              <a:gd name="connsiteX70" fmla="*/ 1200150 w 2200275"/>
              <a:gd name="connsiteY70" fmla="*/ 161925 h 1247775"/>
              <a:gd name="connsiteX71" fmla="*/ 1228725 w 2200275"/>
              <a:gd name="connsiteY71" fmla="*/ 190500 h 1247775"/>
              <a:gd name="connsiteX72" fmla="*/ 1285875 w 2200275"/>
              <a:gd name="connsiteY72" fmla="*/ 209550 h 1247775"/>
              <a:gd name="connsiteX73" fmla="*/ 1314450 w 2200275"/>
              <a:gd name="connsiteY73" fmla="*/ 219075 h 1247775"/>
              <a:gd name="connsiteX74" fmla="*/ 1428750 w 2200275"/>
              <a:gd name="connsiteY74" fmla="*/ 276225 h 1247775"/>
              <a:gd name="connsiteX75" fmla="*/ 1524000 w 2200275"/>
              <a:gd name="connsiteY75" fmla="*/ 304800 h 1247775"/>
              <a:gd name="connsiteX76" fmla="*/ 1552575 w 2200275"/>
              <a:gd name="connsiteY76" fmla="*/ 323850 h 1247775"/>
              <a:gd name="connsiteX77" fmla="*/ 1581150 w 2200275"/>
              <a:gd name="connsiteY77" fmla="*/ 333375 h 1247775"/>
              <a:gd name="connsiteX78" fmla="*/ 1638300 w 2200275"/>
              <a:gd name="connsiteY78" fmla="*/ 371475 h 1247775"/>
              <a:gd name="connsiteX79" fmla="*/ 1695450 w 2200275"/>
              <a:gd name="connsiteY79" fmla="*/ 390525 h 1247775"/>
              <a:gd name="connsiteX80" fmla="*/ 1724025 w 2200275"/>
              <a:gd name="connsiteY80" fmla="*/ 400050 h 1247775"/>
              <a:gd name="connsiteX81" fmla="*/ 1781175 w 2200275"/>
              <a:gd name="connsiteY81" fmla="*/ 438150 h 1247775"/>
              <a:gd name="connsiteX82" fmla="*/ 1809750 w 2200275"/>
              <a:gd name="connsiteY82" fmla="*/ 457200 h 1247775"/>
              <a:gd name="connsiteX83" fmla="*/ 1885950 w 2200275"/>
              <a:gd name="connsiteY83" fmla="*/ 476250 h 1247775"/>
              <a:gd name="connsiteX84" fmla="*/ 1914525 w 2200275"/>
              <a:gd name="connsiteY84" fmla="*/ 495300 h 1247775"/>
              <a:gd name="connsiteX85" fmla="*/ 1971675 w 2200275"/>
              <a:gd name="connsiteY85" fmla="*/ 514350 h 1247775"/>
              <a:gd name="connsiteX86" fmla="*/ 2028825 w 2200275"/>
              <a:gd name="connsiteY86" fmla="*/ 542925 h 1247775"/>
              <a:gd name="connsiteX87" fmla="*/ 2057400 w 2200275"/>
              <a:gd name="connsiteY87" fmla="*/ 561975 h 1247775"/>
              <a:gd name="connsiteX88" fmla="*/ 2114550 w 2200275"/>
              <a:gd name="connsiteY88" fmla="*/ 581025 h 1247775"/>
              <a:gd name="connsiteX89" fmla="*/ 2181225 w 2200275"/>
              <a:gd name="connsiteY89" fmla="*/ 600075 h 1247775"/>
              <a:gd name="connsiteX90" fmla="*/ 2200275 w 2200275"/>
              <a:gd name="connsiteY90" fmla="*/ 619125 h 1247775"/>
              <a:gd name="connsiteX0" fmla="*/ 2200275 w 2200275"/>
              <a:gd name="connsiteY0" fmla="*/ 619125 h 1247775"/>
              <a:gd name="connsiteX1" fmla="*/ 2200275 w 2200275"/>
              <a:gd name="connsiteY1" fmla="*/ 619125 h 1247775"/>
              <a:gd name="connsiteX2" fmla="*/ 2181225 w 2200275"/>
              <a:gd name="connsiteY2" fmla="*/ 704850 h 1247775"/>
              <a:gd name="connsiteX3" fmla="*/ 2162175 w 2200275"/>
              <a:gd name="connsiteY3" fmla="*/ 762000 h 1247775"/>
              <a:gd name="connsiteX4" fmla="*/ 2152650 w 2200275"/>
              <a:gd name="connsiteY4" fmla="*/ 790575 h 1247775"/>
              <a:gd name="connsiteX5" fmla="*/ 2143125 w 2200275"/>
              <a:gd name="connsiteY5" fmla="*/ 819150 h 1247775"/>
              <a:gd name="connsiteX6" fmla="*/ 2124075 w 2200275"/>
              <a:gd name="connsiteY6" fmla="*/ 885825 h 1247775"/>
              <a:gd name="connsiteX7" fmla="*/ 2105025 w 2200275"/>
              <a:gd name="connsiteY7" fmla="*/ 914400 h 1247775"/>
              <a:gd name="connsiteX8" fmla="*/ 2076450 w 2200275"/>
              <a:gd name="connsiteY8" fmla="*/ 1009650 h 1247775"/>
              <a:gd name="connsiteX9" fmla="*/ 2066925 w 2200275"/>
              <a:gd name="connsiteY9" fmla="*/ 1038225 h 1247775"/>
              <a:gd name="connsiteX10" fmla="*/ 2028825 w 2200275"/>
              <a:gd name="connsiteY10" fmla="*/ 1095375 h 1247775"/>
              <a:gd name="connsiteX11" fmla="*/ 2009775 w 2200275"/>
              <a:gd name="connsiteY11" fmla="*/ 1152525 h 1247775"/>
              <a:gd name="connsiteX12" fmla="*/ 2000250 w 2200275"/>
              <a:gd name="connsiteY12" fmla="*/ 1181100 h 1247775"/>
              <a:gd name="connsiteX13" fmla="*/ 1971675 w 2200275"/>
              <a:gd name="connsiteY13" fmla="*/ 1200150 h 1247775"/>
              <a:gd name="connsiteX14" fmla="*/ 1933575 w 2200275"/>
              <a:gd name="connsiteY14" fmla="*/ 1247775 h 1247775"/>
              <a:gd name="connsiteX15" fmla="*/ 1828800 w 2200275"/>
              <a:gd name="connsiteY15" fmla="*/ 1219200 h 1247775"/>
              <a:gd name="connsiteX16" fmla="*/ 1714500 w 2200275"/>
              <a:gd name="connsiteY16" fmla="*/ 1200150 h 1247775"/>
              <a:gd name="connsiteX17" fmla="*/ 1590675 w 2200275"/>
              <a:gd name="connsiteY17" fmla="*/ 1181100 h 1247775"/>
              <a:gd name="connsiteX18" fmla="*/ 1457325 w 2200275"/>
              <a:gd name="connsiteY18" fmla="*/ 1143000 h 1247775"/>
              <a:gd name="connsiteX19" fmla="*/ 1333500 w 2200275"/>
              <a:gd name="connsiteY19" fmla="*/ 1114425 h 1247775"/>
              <a:gd name="connsiteX20" fmla="*/ 1257300 w 2200275"/>
              <a:gd name="connsiteY20" fmla="*/ 1076325 h 1247775"/>
              <a:gd name="connsiteX21" fmla="*/ 1228725 w 2200275"/>
              <a:gd name="connsiteY21" fmla="*/ 1066800 h 1247775"/>
              <a:gd name="connsiteX22" fmla="*/ 1200150 w 2200275"/>
              <a:gd name="connsiteY22" fmla="*/ 1047750 h 1247775"/>
              <a:gd name="connsiteX23" fmla="*/ 1133475 w 2200275"/>
              <a:gd name="connsiteY23" fmla="*/ 1019175 h 1247775"/>
              <a:gd name="connsiteX24" fmla="*/ 1095375 w 2200275"/>
              <a:gd name="connsiteY24" fmla="*/ 990600 h 1247775"/>
              <a:gd name="connsiteX25" fmla="*/ 1066800 w 2200275"/>
              <a:gd name="connsiteY25" fmla="*/ 962025 h 1247775"/>
              <a:gd name="connsiteX26" fmla="*/ 933450 w 2200275"/>
              <a:gd name="connsiteY26" fmla="*/ 885825 h 1247775"/>
              <a:gd name="connsiteX27" fmla="*/ 900113 w 2200275"/>
              <a:gd name="connsiteY27" fmla="*/ 904875 h 1247775"/>
              <a:gd name="connsiteX28" fmla="*/ 842962 w 2200275"/>
              <a:gd name="connsiteY28" fmla="*/ 857250 h 1247775"/>
              <a:gd name="connsiteX29" fmla="*/ 790575 w 2200275"/>
              <a:gd name="connsiteY29" fmla="*/ 819150 h 1247775"/>
              <a:gd name="connsiteX30" fmla="*/ 723900 w 2200275"/>
              <a:gd name="connsiteY30" fmla="*/ 771525 h 1247775"/>
              <a:gd name="connsiteX31" fmla="*/ 685800 w 2200275"/>
              <a:gd name="connsiteY31" fmla="*/ 752475 h 1247775"/>
              <a:gd name="connsiteX32" fmla="*/ 638175 w 2200275"/>
              <a:gd name="connsiteY32" fmla="*/ 695325 h 1247775"/>
              <a:gd name="connsiteX33" fmla="*/ 581025 w 2200275"/>
              <a:gd name="connsiteY33" fmla="*/ 638175 h 1247775"/>
              <a:gd name="connsiteX34" fmla="*/ 523875 w 2200275"/>
              <a:gd name="connsiteY34" fmla="*/ 609600 h 1247775"/>
              <a:gd name="connsiteX35" fmla="*/ 447675 w 2200275"/>
              <a:gd name="connsiteY35" fmla="*/ 590550 h 1247775"/>
              <a:gd name="connsiteX36" fmla="*/ 409575 w 2200275"/>
              <a:gd name="connsiteY36" fmla="*/ 571500 h 1247775"/>
              <a:gd name="connsiteX37" fmla="*/ 381000 w 2200275"/>
              <a:gd name="connsiteY37" fmla="*/ 561975 h 1247775"/>
              <a:gd name="connsiteX38" fmla="*/ 352425 w 2200275"/>
              <a:gd name="connsiteY38" fmla="*/ 504825 h 1247775"/>
              <a:gd name="connsiteX39" fmla="*/ 304800 w 2200275"/>
              <a:gd name="connsiteY39" fmla="*/ 457200 h 1247775"/>
              <a:gd name="connsiteX40" fmla="*/ 257175 w 2200275"/>
              <a:gd name="connsiteY40" fmla="*/ 409575 h 1247775"/>
              <a:gd name="connsiteX41" fmla="*/ 200025 w 2200275"/>
              <a:gd name="connsiteY41" fmla="*/ 371475 h 1247775"/>
              <a:gd name="connsiteX42" fmla="*/ 190500 w 2200275"/>
              <a:gd name="connsiteY42" fmla="*/ 342900 h 1247775"/>
              <a:gd name="connsiteX43" fmla="*/ 161925 w 2200275"/>
              <a:gd name="connsiteY43" fmla="*/ 333375 h 1247775"/>
              <a:gd name="connsiteX44" fmla="*/ 133350 w 2200275"/>
              <a:gd name="connsiteY44" fmla="*/ 314325 h 1247775"/>
              <a:gd name="connsiteX45" fmla="*/ 104775 w 2200275"/>
              <a:gd name="connsiteY45" fmla="*/ 304800 h 1247775"/>
              <a:gd name="connsiteX46" fmla="*/ 19050 w 2200275"/>
              <a:gd name="connsiteY46" fmla="*/ 238125 h 1247775"/>
              <a:gd name="connsiteX47" fmla="*/ 0 w 2200275"/>
              <a:gd name="connsiteY47" fmla="*/ 209550 h 1247775"/>
              <a:gd name="connsiteX48" fmla="*/ 57150 w 2200275"/>
              <a:gd name="connsiteY48" fmla="*/ 95250 h 1247775"/>
              <a:gd name="connsiteX49" fmla="*/ 85725 w 2200275"/>
              <a:gd name="connsiteY49" fmla="*/ 76200 h 1247775"/>
              <a:gd name="connsiteX50" fmla="*/ 95250 w 2200275"/>
              <a:gd name="connsiteY50" fmla="*/ 47625 h 1247775"/>
              <a:gd name="connsiteX51" fmla="*/ 180975 w 2200275"/>
              <a:gd name="connsiteY51" fmla="*/ 0 h 1247775"/>
              <a:gd name="connsiteX52" fmla="*/ 209550 w 2200275"/>
              <a:gd name="connsiteY52" fmla="*/ 19050 h 1247775"/>
              <a:gd name="connsiteX53" fmla="*/ 285750 w 2200275"/>
              <a:gd name="connsiteY53" fmla="*/ 85725 h 1247775"/>
              <a:gd name="connsiteX54" fmla="*/ 342900 w 2200275"/>
              <a:gd name="connsiteY54" fmla="*/ 104775 h 1247775"/>
              <a:gd name="connsiteX55" fmla="*/ 361950 w 2200275"/>
              <a:gd name="connsiteY55" fmla="*/ 133350 h 1247775"/>
              <a:gd name="connsiteX56" fmla="*/ 419100 w 2200275"/>
              <a:gd name="connsiteY56" fmla="*/ 152400 h 1247775"/>
              <a:gd name="connsiteX57" fmla="*/ 447675 w 2200275"/>
              <a:gd name="connsiteY57" fmla="*/ 161925 h 1247775"/>
              <a:gd name="connsiteX58" fmla="*/ 514350 w 2200275"/>
              <a:gd name="connsiteY58" fmla="*/ 180975 h 1247775"/>
              <a:gd name="connsiteX59" fmla="*/ 542925 w 2200275"/>
              <a:gd name="connsiteY59" fmla="*/ 200025 h 1247775"/>
              <a:gd name="connsiteX60" fmla="*/ 600075 w 2200275"/>
              <a:gd name="connsiteY60" fmla="*/ 219075 h 1247775"/>
              <a:gd name="connsiteX61" fmla="*/ 628650 w 2200275"/>
              <a:gd name="connsiteY61" fmla="*/ 228600 h 1247775"/>
              <a:gd name="connsiteX62" fmla="*/ 819150 w 2200275"/>
              <a:gd name="connsiteY62" fmla="*/ 219075 h 1247775"/>
              <a:gd name="connsiteX63" fmla="*/ 847725 w 2200275"/>
              <a:gd name="connsiteY63" fmla="*/ 209550 h 1247775"/>
              <a:gd name="connsiteX64" fmla="*/ 885825 w 2200275"/>
              <a:gd name="connsiteY64" fmla="*/ 200025 h 1247775"/>
              <a:gd name="connsiteX65" fmla="*/ 942975 w 2200275"/>
              <a:gd name="connsiteY65" fmla="*/ 180975 h 1247775"/>
              <a:gd name="connsiteX66" fmla="*/ 1019175 w 2200275"/>
              <a:gd name="connsiteY66" fmla="*/ 161925 h 1247775"/>
              <a:gd name="connsiteX67" fmla="*/ 1057275 w 2200275"/>
              <a:gd name="connsiteY67" fmla="*/ 152400 h 1247775"/>
              <a:gd name="connsiteX68" fmla="*/ 1114425 w 2200275"/>
              <a:gd name="connsiteY68" fmla="*/ 133350 h 1247775"/>
              <a:gd name="connsiteX69" fmla="*/ 1171575 w 2200275"/>
              <a:gd name="connsiteY69" fmla="*/ 152400 h 1247775"/>
              <a:gd name="connsiteX70" fmla="*/ 1200150 w 2200275"/>
              <a:gd name="connsiteY70" fmla="*/ 161925 h 1247775"/>
              <a:gd name="connsiteX71" fmla="*/ 1228725 w 2200275"/>
              <a:gd name="connsiteY71" fmla="*/ 190500 h 1247775"/>
              <a:gd name="connsiteX72" fmla="*/ 1285875 w 2200275"/>
              <a:gd name="connsiteY72" fmla="*/ 209550 h 1247775"/>
              <a:gd name="connsiteX73" fmla="*/ 1314450 w 2200275"/>
              <a:gd name="connsiteY73" fmla="*/ 219075 h 1247775"/>
              <a:gd name="connsiteX74" fmla="*/ 1428750 w 2200275"/>
              <a:gd name="connsiteY74" fmla="*/ 276225 h 1247775"/>
              <a:gd name="connsiteX75" fmla="*/ 1524000 w 2200275"/>
              <a:gd name="connsiteY75" fmla="*/ 304800 h 1247775"/>
              <a:gd name="connsiteX76" fmla="*/ 1552575 w 2200275"/>
              <a:gd name="connsiteY76" fmla="*/ 323850 h 1247775"/>
              <a:gd name="connsiteX77" fmla="*/ 1581150 w 2200275"/>
              <a:gd name="connsiteY77" fmla="*/ 333375 h 1247775"/>
              <a:gd name="connsiteX78" fmla="*/ 1638300 w 2200275"/>
              <a:gd name="connsiteY78" fmla="*/ 371475 h 1247775"/>
              <a:gd name="connsiteX79" fmla="*/ 1695450 w 2200275"/>
              <a:gd name="connsiteY79" fmla="*/ 390525 h 1247775"/>
              <a:gd name="connsiteX80" fmla="*/ 1724025 w 2200275"/>
              <a:gd name="connsiteY80" fmla="*/ 400050 h 1247775"/>
              <a:gd name="connsiteX81" fmla="*/ 1781175 w 2200275"/>
              <a:gd name="connsiteY81" fmla="*/ 438150 h 1247775"/>
              <a:gd name="connsiteX82" fmla="*/ 1809750 w 2200275"/>
              <a:gd name="connsiteY82" fmla="*/ 457200 h 1247775"/>
              <a:gd name="connsiteX83" fmla="*/ 1885950 w 2200275"/>
              <a:gd name="connsiteY83" fmla="*/ 476250 h 1247775"/>
              <a:gd name="connsiteX84" fmla="*/ 1914525 w 2200275"/>
              <a:gd name="connsiteY84" fmla="*/ 495300 h 1247775"/>
              <a:gd name="connsiteX85" fmla="*/ 1971675 w 2200275"/>
              <a:gd name="connsiteY85" fmla="*/ 514350 h 1247775"/>
              <a:gd name="connsiteX86" fmla="*/ 2028825 w 2200275"/>
              <a:gd name="connsiteY86" fmla="*/ 542925 h 1247775"/>
              <a:gd name="connsiteX87" fmla="*/ 2057400 w 2200275"/>
              <a:gd name="connsiteY87" fmla="*/ 561975 h 1247775"/>
              <a:gd name="connsiteX88" fmla="*/ 2114550 w 2200275"/>
              <a:gd name="connsiteY88" fmla="*/ 581025 h 1247775"/>
              <a:gd name="connsiteX89" fmla="*/ 2181225 w 2200275"/>
              <a:gd name="connsiteY89" fmla="*/ 600075 h 1247775"/>
              <a:gd name="connsiteX90" fmla="*/ 2200275 w 2200275"/>
              <a:gd name="connsiteY90" fmla="*/ 619125 h 1247775"/>
              <a:gd name="connsiteX0" fmla="*/ 2200275 w 2200275"/>
              <a:gd name="connsiteY0" fmla="*/ 619125 h 1247775"/>
              <a:gd name="connsiteX1" fmla="*/ 2200275 w 2200275"/>
              <a:gd name="connsiteY1" fmla="*/ 619125 h 1247775"/>
              <a:gd name="connsiteX2" fmla="*/ 2181225 w 2200275"/>
              <a:gd name="connsiteY2" fmla="*/ 704850 h 1247775"/>
              <a:gd name="connsiteX3" fmla="*/ 2162175 w 2200275"/>
              <a:gd name="connsiteY3" fmla="*/ 762000 h 1247775"/>
              <a:gd name="connsiteX4" fmla="*/ 2152650 w 2200275"/>
              <a:gd name="connsiteY4" fmla="*/ 790575 h 1247775"/>
              <a:gd name="connsiteX5" fmla="*/ 2143125 w 2200275"/>
              <a:gd name="connsiteY5" fmla="*/ 819150 h 1247775"/>
              <a:gd name="connsiteX6" fmla="*/ 2124075 w 2200275"/>
              <a:gd name="connsiteY6" fmla="*/ 885825 h 1247775"/>
              <a:gd name="connsiteX7" fmla="*/ 2105025 w 2200275"/>
              <a:gd name="connsiteY7" fmla="*/ 914400 h 1247775"/>
              <a:gd name="connsiteX8" fmla="*/ 2076450 w 2200275"/>
              <a:gd name="connsiteY8" fmla="*/ 1009650 h 1247775"/>
              <a:gd name="connsiteX9" fmla="*/ 2066925 w 2200275"/>
              <a:gd name="connsiteY9" fmla="*/ 1038225 h 1247775"/>
              <a:gd name="connsiteX10" fmla="*/ 2028825 w 2200275"/>
              <a:gd name="connsiteY10" fmla="*/ 1095375 h 1247775"/>
              <a:gd name="connsiteX11" fmla="*/ 2009775 w 2200275"/>
              <a:gd name="connsiteY11" fmla="*/ 1152525 h 1247775"/>
              <a:gd name="connsiteX12" fmla="*/ 2000250 w 2200275"/>
              <a:gd name="connsiteY12" fmla="*/ 1181100 h 1247775"/>
              <a:gd name="connsiteX13" fmla="*/ 1971675 w 2200275"/>
              <a:gd name="connsiteY13" fmla="*/ 1200150 h 1247775"/>
              <a:gd name="connsiteX14" fmla="*/ 1933575 w 2200275"/>
              <a:gd name="connsiteY14" fmla="*/ 1247775 h 1247775"/>
              <a:gd name="connsiteX15" fmla="*/ 1828800 w 2200275"/>
              <a:gd name="connsiteY15" fmla="*/ 1219200 h 1247775"/>
              <a:gd name="connsiteX16" fmla="*/ 1714500 w 2200275"/>
              <a:gd name="connsiteY16" fmla="*/ 1200150 h 1247775"/>
              <a:gd name="connsiteX17" fmla="*/ 1590675 w 2200275"/>
              <a:gd name="connsiteY17" fmla="*/ 1181100 h 1247775"/>
              <a:gd name="connsiteX18" fmla="*/ 1457325 w 2200275"/>
              <a:gd name="connsiteY18" fmla="*/ 1143000 h 1247775"/>
              <a:gd name="connsiteX19" fmla="*/ 1333500 w 2200275"/>
              <a:gd name="connsiteY19" fmla="*/ 1114425 h 1247775"/>
              <a:gd name="connsiteX20" fmla="*/ 1257300 w 2200275"/>
              <a:gd name="connsiteY20" fmla="*/ 1076325 h 1247775"/>
              <a:gd name="connsiteX21" fmla="*/ 1228725 w 2200275"/>
              <a:gd name="connsiteY21" fmla="*/ 1066800 h 1247775"/>
              <a:gd name="connsiteX22" fmla="*/ 1200150 w 2200275"/>
              <a:gd name="connsiteY22" fmla="*/ 1047750 h 1247775"/>
              <a:gd name="connsiteX23" fmla="*/ 1133475 w 2200275"/>
              <a:gd name="connsiteY23" fmla="*/ 1019175 h 1247775"/>
              <a:gd name="connsiteX24" fmla="*/ 1095375 w 2200275"/>
              <a:gd name="connsiteY24" fmla="*/ 990600 h 1247775"/>
              <a:gd name="connsiteX25" fmla="*/ 1066800 w 2200275"/>
              <a:gd name="connsiteY25" fmla="*/ 962025 h 1247775"/>
              <a:gd name="connsiteX26" fmla="*/ 952500 w 2200275"/>
              <a:gd name="connsiteY26" fmla="*/ 923925 h 1247775"/>
              <a:gd name="connsiteX27" fmla="*/ 900113 w 2200275"/>
              <a:gd name="connsiteY27" fmla="*/ 904875 h 1247775"/>
              <a:gd name="connsiteX28" fmla="*/ 842962 w 2200275"/>
              <a:gd name="connsiteY28" fmla="*/ 857250 h 1247775"/>
              <a:gd name="connsiteX29" fmla="*/ 790575 w 2200275"/>
              <a:gd name="connsiteY29" fmla="*/ 819150 h 1247775"/>
              <a:gd name="connsiteX30" fmla="*/ 723900 w 2200275"/>
              <a:gd name="connsiteY30" fmla="*/ 771525 h 1247775"/>
              <a:gd name="connsiteX31" fmla="*/ 685800 w 2200275"/>
              <a:gd name="connsiteY31" fmla="*/ 752475 h 1247775"/>
              <a:gd name="connsiteX32" fmla="*/ 638175 w 2200275"/>
              <a:gd name="connsiteY32" fmla="*/ 695325 h 1247775"/>
              <a:gd name="connsiteX33" fmla="*/ 581025 w 2200275"/>
              <a:gd name="connsiteY33" fmla="*/ 638175 h 1247775"/>
              <a:gd name="connsiteX34" fmla="*/ 523875 w 2200275"/>
              <a:gd name="connsiteY34" fmla="*/ 609600 h 1247775"/>
              <a:gd name="connsiteX35" fmla="*/ 447675 w 2200275"/>
              <a:gd name="connsiteY35" fmla="*/ 590550 h 1247775"/>
              <a:gd name="connsiteX36" fmla="*/ 409575 w 2200275"/>
              <a:gd name="connsiteY36" fmla="*/ 571500 h 1247775"/>
              <a:gd name="connsiteX37" fmla="*/ 381000 w 2200275"/>
              <a:gd name="connsiteY37" fmla="*/ 561975 h 1247775"/>
              <a:gd name="connsiteX38" fmla="*/ 352425 w 2200275"/>
              <a:gd name="connsiteY38" fmla="*/ 504825 h 1247775"/>
              <a:gd name="connsiteX39" fmla="*/ 304800 w 2200275"/>
              <a:gd name="connsiteY39" fmla="*/ 457200 h 1247775"/>
              <a:gd name="connsiteX40" fmla="*/ 257175 w 2200275"/>
              <a:gd name="connsiteY40" fmla="*/ 409575 h 1247775"/>
              <a:gd name="connsiteX41" fmla="*/ 200025 w 2200275"/>
              <a:gd name="connsiteY41" fmla="*/ 371475 h 1247775"/>
              <a:gd name="connsiteX42" fmla="*/ 190500 w 2200275"/>
              <a:gd name="connsiteY42" fmla="*/ 342900 h 1247775"/>
              <a:gd name="connsiteX43" fmla="*/ 161925 w 2200275"/>
              <a:gd name="connsiteY43" fmla="*/ 333375 h 1247775"/>
              <a:gd name="connsiteX44" fmla="*/ 133350 w 2200275"/>
              <a:gd name="connsiteY44" fmla="*/ 314325 h 1247775"/>
              <a:gd name="connsiteX45" fmla="*/ 104775 w 2200275"/>
              <a:gd name="connsiteY45" fmla="*/ 304800 h 1247775"/>
              <a:gd name="connsiteX46" fmla="*/ 19050 w 2200275"/>
              <a:gd name="connsiteY46" fmla="*/ 238125 h 1247775"/>
              <a:gd name="connsiteX47" fmla="*/ 0 w 2200275"/>
              <a:gd name="connsiteY47" fmla="*/ 209550 h 1247775"/>
              <a:gd name="connsiteX48" fmla="*/ 57150 w 2200275"/>
              <a:gd name="connsiteY48" fmla="*/ 95250 h 1247775"/>
              <a:gd name="connsiteX49" fmla="*/ 85725 w 2200275"/>
              <a:gd name="connsiteY49" fmla="*/ 76200 h 1247775"/>
              <a:gd name="connsiteX50" fmla="*/ 95250 w 2200275"/>
              <a:gd name="connsiteY50" fmla="*/ 47625 h 1247775"/>
              <a:gd name="connsiteX51" fmla="*/ 180975 w 2200275"/>
              <a:gd name="connsiteY51" fmla="*/ 0 h 1247775"/>
              <a:gd name="connsiteX52" fmla="*/ 209550 w 2200275"/>
              <a:gd name="connsiteY52" fmla="*/ 19050 h 1247775"/>
              <a:gd name="connsiteX53" fmla="*/ 285750 w 2200275"/>
              <a:gd name="connsiteY53" fmla="*/ 85725 h 1247775"/>
              <a:gd name="connsiteX54" fmla="*/ 342900 w 2200275"/>
              <a:gd name="connsiteY54" fmla="*/ 104775 h 1247775"/>
              <a:gd name="connsiteX55" fmla="*/ 361950 w 2200275"/>
              <a:gd name="connsiteY55" fmla="*/ 133350 h 1247775"/>
              <a:gd name="connsiteX56" fmla="*/ 419100 w 2200275"/>
              <a:gd name="connsiteY56" fmla="*/ 152400 h 1247775"/>
              <a:gd name="connsiteX57" fmla="*/ 447675 w 2200275"/>
              <a:gd name="connsiteY57" fmla="*/ 161925 h 1247775"/>
              <a:gd name="connsiteX58" fmla="*/ 514350 w 2200275"/>
              <a:gd name="connsiteY58" fmla="*/ 180975 h 1247775"/>
              <a:gd name="connsiteX59" fmla="*/ 542925 w 2200275"/>
              <a:gd name="connsiteY59" fmla="*/ 200025 h 1247775"/>
              <a:gd name="connsiteX60" fmla="*/ 600075 w 2200275"/>
              <a:gd name="connsiteY60" fmla="*/ 219075 h 1247775"/>
              <a:gd name="connsiteX61" fmla="*/ 628650 w 2200275"/>
              <a:gd name="connsiteY61" fmla="*/ 228600 h 1247775"/>
              <a:gd name="connsiteX62" fmla="*/ 819150 w 2200275"/>
              <a:gd name="connsiteY62" fmla="*/ 219075 h 1247775"/>
              <a:gd name="connsiteX63" fmla="*/ 847725 w 2200275"/>
              <a:gd name="connsiteY63" fmla="*/ 209550 h 1247775"/>
              <a:gd name="connsiteX64" fmla="*/ 885825 w 2200275"/>
              <a:gd name="connsiteY64" fmla="*/ 200025 h 1247775"/>
              <a:gd name="connsiteX65" fmla="*/ 942975 w 2200275"/>
              <a:gd name="connsiteY65" fmla="*/ 180975 h 1247775"/>
              <a:gd name="connsiteX66" fmla="*/ 1019175 w 2200275"/>
              <a:gd name="connsiteY66" fmla="*/ 161925 h 1247775"/>
              <a:gd name="connsiteX67" fmla="*/ 1057275 w 2200275"/>
              <a:gd name="connsiteY67" fmla="*/ 152400 h 1247775"/>
              <a:gd name="connsiteX68" fmla="*/ 1114425 w 2200275"/>
              <a:gd name="connsiteY68" fmla="*/ 133350 h 1247775"/>
              <a:gd name="connsiteX69" fmla="*/ 1171575 w 2200275"/>
              <a:gd name="connsiteY69" fmla="*/ 152400 h 1247775"/>
              <a:gd name="connsiteX70" fmla="*/ 1200150 w 2200275"/>
              <a:gd name="connsiteY70" fmla="*/ 161925 h 1247775"/>
              <a:gd name="connsiteX71" fmla="*/ 1228725 w 2200275"/>
              <a:gd name="connsiteY71" fmla="*/ 190500 h 1247775"/>
              <a:gd name="connsiteX72" fmla="*/ 1285875 w 2200275"/>
              <a:gd name="connsiteY72" fmla="*/ 209550 h 1247775"/>
              <a:gd name="connsiteX73" fmla="*/ 1314450 w 2200275"/>
              <a:gd name="connsiteY73" fmla="*/ 219075 h 1247775"/>
              <a:gd name="connsiteX74" fmla="*/ 1428750 w 2200275"/>
              <a:gd name="connsiteY74" fmla="*/ 276225 h 1247775"/>
              <a:gd name="connsiteX75" fmla="*/ 1524000 w 2200275"/>
              <a:gd name="connsiteY75" fmla="*/ 304800 h 1247775"/>
              <a:gd name="connsiteX76" fmla="*/ 1552575 w 2200275"/>
              <a:gd name="connsiteY76" fmla="*/ 323850 h 1247775"/>
              <a:gd name="connsiteX77" fmla="*/ 1581150 w 2200275"/>
              <a:gd name="connsiteY77" fmla="*/ 333375 h 1247775"/>
              <a:gd name="connsiteX78" fmla="*/ 1638300 w 2200275"/>
              <a:gd name="connsiteY78" fmla="*/ 371475 h 1247775"/>
              <a:gd name="connsiteX79" fmla="*/ 1695450 w 2200275"/>
              <a:gd name="connsiteY79" fmla="*/ 390525 h 1247775"/>
              <a:gd name="connsiteX80" fmla="*/ 1724025 w 2200275"/>
              <a:gd name="connsiteY80" fmla="*/ 400050 h 1247775"/>
              <a:gd name="connsiteX81" fmla="*/ 1781175 w 2200275"/>
              <a:gd name="connsiteY81" fmla="*/ 438150 h 1247775"/>
              <a:gd name="connsiteX82" fmla="*/ 1809750 w 2200275"/>
              <a:gd name="connsiteY82" fmla="*/ 457200 h 1247775"/>
              <a:gd name="connsiteX83" fmla="*/ 1885950 w 2200275"/>
              <a:gd name="connsiteY83" fmla="*/ 476250 h 1247775"/>
              <a:gd name="connsiteX84" fmla="*/ 1914525 w 2200275"/>
              <a:gd name="connsiteY84" fmla="*/ 495300 h 1247775"/>
              <a:gd name="connsiteX85" fmla="*/ 1971675 w 2200275"/>
              <a:gd name="connsiteY85" fmla="*/ 514350 h 1247775"/>
              <a:gd name="connsiteX86" fmla="*/ 2028825 w 2200275"/>
              <a:gd name="connsiteY86" fmla="*/ 542925 h 1247775"/>
              <a:gd name="connsiteX87" fmla="*/ 2057400 w 2200275"/>
              <a:gd name="connsiteY87" fmla="*/ 561975 h 1247775"/>
              <a:gd name="connsiteX88" fmla="*/ 2114550 w 2200275"/>
              <a:gd name="connsiteY88" fmla="*/ 581025 h 1247775"/>
              <a:gd name="connsiteX89" fmla="*/ 2181225 w 2200275"/>
              <a:gd name="connsiteY89" fmla="*/ 600075 h 1247775"/>
              <a:gd name="connsiteX90" fmla="*/ 2200275 w 2200275"/>
              <a:gd name="connsiteY90" fmla="*/ 619125 h 1247775"/>
              <a:gd name="connsiteX0" fmla="*/ 2200275 w 2200275"/>
              <a:gd name="connsiteY0" fmla="*/ 619125 h 1247775"/>
              <a:gd name="connsiteX1" fmla="*/ 2200275 w 2200275"/>
              <a:gd name="connsiteY1" fmla="*/ 619125 h 1247775"/>
              <a:gd name="connsiteX2" fmla="*/ 2181225 w 2200275"/>
              <a:gd name="connsiteY2" fmla="*/ 704850 h 1247775"/>
              <a:gd name="connsiteX3" fmla="*/ 2162175 w 2200275"/>
              <a:gd name="connsiteY3" fmla="*/ 762000 h 1247775"/>
              <a:gd name="connsiteX4" fmla="*/ 2152650 w 2200275"/>
              <a:gd name="connsiteY4" fmla="*/ 790575 h 1247775"/>
              <a:gd name="connsiteX5" fmla="*/ 2143125 w 2200275"/>
              <a:gd name="connsiteY5" fmla="*/ 819150 h 1247775"/>
              <a:gd name="connsiteX6" fmla="*/ 2124075 w 2200275"/>
              <a:gd name="connsiteY6" fmla="*/ 885825 h 1247775"/>
              <a:gd name="connsiteX7" fmla="*/ 2105025 w 2200275"/>
              <a:gd name="connsiteY7" fmla="*/ 914400 h 1247775"/>
              <a:gd name="connsiteX8" fmla="*/ 2076450 w 2200275"/>
              <a:gd name="connsiteY8" fmla="*/ 1009650 h 1247775"/>
              <a:gd name="connsiteX9" fmla="*/ 2066925 w 2200275"/>
              <a:gd name="connsiteY9" fmla="*/ 1038225 h 1247775"/>
              <a:gd name="connsiteX10" fmla="*/ 2028825 w 2200275"/>
              <a:gd name="connsiteY10" fmla="*/ 1095375 h 1247775"/>
              <a:gd name="connsiteX11" fmla="*/ 2009775 w 2200275"/>
              <a:gd name="connsiteY11" fmla="*/ 1152525 h 1247775"/>
              <a:gd name="connsiteX12" fmla="*/ 2000250 w 2200275"/>
              <a:gd name="connsiteY12" fmla="*/ 1181100 h 1247775"/>
              <a:gd name="connsiteX13" fmla="*/ 1971675 w 2200275"/>
              <a:gd name="connsiteY13" fmla="*/ 1200150 h 1247775"/>
              <a:gd name="connsiteX14" fmla="*/ 1933575 w 2200275"/>
              <a:gd name="connsiteY14" fmla="*/ 1247775 h 1247775"/>
              <a:gd name="connsiteX15" fmla="*/ 1828800 w 2200275"/>
              <a:gd name="connsiteY15" fmla="*/ 1219200 h 1247775"/>
              <a:gd name="connsiteX16" fmla="*/ 1714500 w 2200275"/>
              <a:gd name="connsiteY16" fmla="*/ 1200150 h 1247775"/>
              <a:gd name="connsiteX17" fmla="*/ 1590675 w 2200275"/>
              <a:gd name="connsiteY17" fmla="*/ 1181100 h 1247775"/>
              <a:gd name="connsiteX18" fmla="*/ 1457325 w 2200275"/>
              <a:gd name="connsiteY18" fmla="*/ 1143000 h 1247775"/>
              <a:gd name="connsiteX19" fmla="*/ 1333500 w 2200275"/>
              <a:gd name="connsiteY19" fmla="*/ 1114425 h 1247775"/>
              <a:gd name="connsiteX20" fmla="*/ 1257300 w 2200275"/>
              <a:gd name="connsiteY20" fmla="*/ 1076325 h 1247775"/>
              <a:gd name="connsiteX21" fmla="*/ 1228725 w 2200275"/>
              <a:gd name="connsiteY21" fmla="*/ 1066800 h 1247775"/>
              <a:gd name="connsiteX22" fmla="*/ 1200150 w 2200275"/>
              <a:gd name="connsiteY22" fmla="*/ 1047750 h 1247775"/>
              <a:gd name="connsiteX23" fmla="*/ 1133475 w 2200275"/>
              <a:gd name="connsiteY23" fmla="*/ 1019175 h 1247775"/>
              <a:gd name="connsiteX24" fmla="*/ 1095375 w 2200275"/>
              <a:gd name="connsiteY24" fmla="*/ 990600 h 1247775"/>
              <a:gd name="connsiteX25" fmla="*/ 1033462 w 2200275"/>
              <a:gd name="connsiteY25" fmla="*/ 962025 h 1247775"/>
              <a:gd name="connsiteX26" fmla="*/ 952500 w 2200275"/>
              <a:gd name="connsiteY26" fmla="*/ 923925 h 1247775"/>
              <a:gd name="connsiteX27" fmla="*/ 900113 w 2200275"/>
              <a:gd name="connsiteY27" fmla="*/ 904875 h 1247775"/>
              <a:gd name="connsiteX28" fmla="*/ 842962 w 2200275"/>
              <a:gd name="connsiteY28" fmla="*/ 857250 h 1247775"/>
              <a:gd name="connsiteX29" fmla="*/ 790575 w 2200275"/>
              <a:gd name="connsiteY29" fmla="*/ 819150 h 1247775"/>
              <a:gd name="connsiteX30" fmla="*/ 723900 w 2200275"/>
              <a:gd name="connsiteY30" fmla="*/ 771525 h 1247775"/>
              <a:gd name="connsiteX31" fmla="*/ 685800 w 2200275"/>
              <a:gd name="connsiteY31" fmla="*/ 752475 h 1247775"/>
              <a:gd name="connsiteX32" fmla="*/ 638175 w 2200275"/>
              <a:gd name="connsiteY32" fmla="*/ 695325 h 1247775"/>
              <a:gd name="connsiteX33" fmla="*/ 581025 w 2200275"/>
              <a:gd name="connsiteY33" fmla="*/ 638175 h 1247775"/>
              <a:gd name="connsiteX34" fmla="*/ 523875 w 2200275"/>
              <a:gd name="connsiteY34" fmla="*/ 609600 h 1247775"/>
              <a:gd name="connsiteX35" fmla="*/ 447675 w 2200275"/>
              <a:gd name="connsiteY35" fmla="*/ 590550 h 1247775"/>
              <a:gd name="connsiteX36" fmla="*/ 409575 w 2200275"/>
              <a:gd name="connsiteY36" fmla="*/ 571500 h 1247775"/>
              <a:gd name="connsiteX37" fmla="*/ 381000 w 2200275"/>
              <a:gd name="connsiteY37" fmla="*/ 561975 h 1247775"/>
              <a:gd name="connsiteX38" fmla="*/ 352425 w 2200275"/>
              <a:gd name="connsiteY38" fmla="*/ 504825 h 1247775"/>
              <a:gd name="connsiteX39" fmla="*/ 304800 w 2200275"/>
              <a:gd name="connsiteY39" fmla="*/ 457200 h 1247775"/>
              <a:gd name="connsiteX40" fmla="*/ 257175 w 2200275"/>
              <a:gd name="connsiteY40" fmla="*/ 409575 h 1247775"/>
              <a:gd name="connsiteX41" fmla="*/ 200025 w 2200275"/>
              <a:gd name="connsiteY41" fmla="*/ 371475 h 1247775"/>
              <a:gd name="connsiteX42" fmla="*/ 190500 w 2200275"/>
              <a:gd name="connsiteY42" fmla="*/ 342900 h 1247775"/>
              <a:gd name="connsiteX43" fmla="*/ 161925 w 2200275"/>
              <a:gd name="connsiteY43" fmla="*/ 333375 h 1247775"/>
              <a:gd name="connsiteX44" fmla="*/ 133350 w 2200275"/>
              <a:gd name="connsiteY44" fmla="*/ 314325 h 1247775"/>
              <a:gd name="connsiteX45" fmla="*/ 104775 w 2200275"/>
              <a:gd name="connsiteY45" fmla="*/ 304800 h 1247775"/>
              <a:gd name="connsiteX46" fmla="*/ 19050 w 2200275"/>
              <a:gd name="connsiteY46" fmla="*/ 238125 h 1247775"/>
              <a:gd name="connsiteX47" fmla="*/ 0 w 2200275"/>
              <a:gd name="connsiteY47" fmla="*/ 209550 h 1247775"/>
              <a:gd name="connsiteX48" fmla="*/ 57150 w 2200275"/>
              <a:gd name="connsiteY48" fmla="*/ 95250 h 1247775"/>
              <a:gd name="connsiteX49" fmla="*/ 85725 w 2200275"/>
              <a:gd name="connsiteY49" fmla="*/ 76200 h 1247775"/>
              <a:gd name="connsiteX50" fmla="*/ 95250 w 2200275"/>
              <a:gd name="connsiteY50" fmla="*/ 47625 h 1247775"/>
              <a:gd name="connsiteX51" fmla="*/ 180975 w 2200275"/>
              <a:gd name="connsiteY51" fmla="*/ 0 h 1247775"/>
              <a:gd name="connsiteX52" fmla="*/ 209550 w 2200275"/>
              <a:gd name="connsiteY52" fmla="*/ 19050 h 1247775"/>
              <a:gd name="connsiteX53" fmla="*/ 285750 w 2200275"/>
              <a:gd name="connsiteY53" fmla="*/ 85725 h 1247775"/>
              <a:gd name="connsiteX54" fmla="*/ 342900 w 2200275"/>
              <a:gd name="connsiteY54" fmla="*/ 104775 h 1247775"/>
              <a:gd name="connsiteX55" fmla="*/ 361950 w 2200275"/>
              <a:gd name="connsiteY55" fmla="*/ 133350 h 1247775"/>
              <a:gd name="connsiteX56" fmla="*/ 419100 w 2200275"/>
              <a:gd name="connsiteY56" fmla="*/ 152400 h 1247775"/>
              <a:gd name="connsiteX57" fmla="*/ 447675 w 2200275"/>
              <a:gd name="connsiteY57" fmla="*/ 161925 h 1247775"/>
              <a:gd name="connsiteX58" fmla="*/ 514350 w 2200275"/>
              <a:gd name="connsiteY58" fmla="*/ 180975 h 1247775"/>
              <a:gd name="connsiteX59" fmla="*/ 542925 w 2200275"/>
              <a:gd name="connsiteY59" fmla="*/ 200025 h 1247775"/>
              <a:gd name="connsiteX60" fmla="*/ 600075 w 2200275"/>
              <a:gd name="connsiteY60" fmla="*/ 219075 h 1247775"/>
              <a:gd name="connsiteX61" fmla="*/ 628650 w 2200275"/>
              <a:gd name="connsiteY61" fmla="*/ 228600 h 1247775"/>
              <a:gd name="connsiteX62" fmla="*/ 819150 w 2200275"/>
              <a:gd name="connsiteY62" fmla="*/ 219075 h 1247775"/>
              <a:gd name="connsiteX63" fmla="*/ 847725 w 2200275"/>
              <a:gd name="connsiteY63" fmla="*/ 209550 h 1247775"/>
              <a:gd name="connsiteX64" fmla="*/ 885825 w 2200275"/>
              <a:gd name="connsiteY64" fmla="*/ 200025 h 1247775"/>
              <a:gd name="connsiteX65" fmla="*/ 942975 w 2200275"/>
              <a:gd name="connsiteY65" fmla="*/ 180975 h 1247775"/>
              <a:gd name="connsiteX66" fmla="*/ 1019175 w 2200275"/>
              <a:gd name="connsiteY66" fmla="*/ 161925 h 1247775"/>
              <a:gd name="connsiteX67" fmla="*/ 1057275 w 2200275"/>
              <a:gd name="connsiteY67" fmla="*/ 152400 h 1247775"/>
              <a:gd name="connsiteX68" fmla="*/ 1114425 w 2200275"/>
              <a:gd name="connsiteY68" fmla="*/ 133350 h 1247775"/>
              <a:gd name="connsiteX69" fmla="*/ 1171575 w 2200275"/>
              <a:gd name="connsiteY69" fmla="*/ 152400 h 1247775"/>
              <a:gd name="connsiteX70" fmla="*/ 1200150 w 2200275"/>
              <a:gd name="connsiteY70" fmla="*/ 161925 h 1247775"/>
              <a:gd name="connsiteX71" fmla="*/ 1228725 w 2200275"/>
              <a:gd name="connsiteY71" fmla="*/ 190500 h 1247775"/>
              <a:gd name="connsiteX72" fmla="*/ 1285875 w 2200275"/>
              <a:gd name="connsiteY72" fmla="*/ 209550 h 1247775"/>
              <a:gd name="connsiteX73" fmla="*/ 1314450 w 2200275"/>
              <a:gd name="connsiteY73" fmla="*/ 219075 h 1247775"/>
              <a:gd name="connsiteX74" fmla="*/ 1428750 w 2200275"/>
              <a:gd name="connsiteY74" fmla="*/ 276225 h 1247775"/>
              <a:gd name="connsiteX75" fmla="*/ 1524000 w 2200275"/>
              <a:gd name="connsiteY75" fmla="*/ 304800 h 1247775"/>
              <a:gd name="connsiteX76" fmla="*/ 1552575 w 2200275"/>
              <a:gd name="connsiteY76" fmla="*/ 323850 h 1247775"/>
              <a:gd name="connsiteX77" fmla="*/ 1581150 w 2200275"/>
              <a:gd name="connsiteY77" fmla="*/ 333375 h 1247775"/>
              <a:gd name="connsiteX78" fmla="*/ 1638300 w 2200275"/>
              <a:gd name="connsiteY78" fmla="*/ 371475 h 1247775"/>
              <a:gd name="connsiteX79" fmla="*/ 1695450 w 2200275"/>
              <a:gd name="connsiteY79" fmla="*/ 390525 h 1247775"/>
              <a:gd name="connsiteX80" fmla="*/ 1724025 w 2200275"/>
              <a:gd name="connsiteY80" fmla="*/ 400050 h 1247775"/>
              <a:gd name="connsiteX81" fmla="*/ 1781175 w 2200275"/>
              <a:gd name="connsiteY81" fmla="*/ 438150 h 1247775"/>
              <a:gd name="connsiteX82" fmla="*/ 1809750 w 2200275"/>
              <a:gd name="connsiteY82" fmla="*/ 457200 h 1247775"/>
              <a:gd name="connsiteX83" fmla="*/ 1885950 w 2200275"/>
              <a:gd name="connsiteY83" fmla="*/ 476250 h 1247775"/>
              <a:gd name="connsiteX84" fmla="*/ 1914525 w 2200275"/>
              <a:gd name="connsiteY84" fmla="*/ 495300 h 1247775"/>
              <a:gd name="connsiteX85" fmla="*/ 1971675 w 2200275"/>
              <a:gd name="connsiteY85" fmla="*/ 514350 h 1247775"/>
              <a:gd name="connsiteX86" fmla="*/ 2028825 w 2200275"/>
              <a:gd name="connsiteY86" fmla="*/ 542925 h 1247775"/>
              <a:gd name="connsiteX87" fmla="*/ 2057400 w 2200275"/>
              <a:gd name="connsiteY87" fmla="*/ 561975 h 1247775"/>
              <a:gd name="connsiteX88" fmla="*/ 2114550 w 2200275"/>
              <a:gd name="connsiteY88" fmla="*/ 581025 h 1247775"/>
              <a:gd name="connsiteX89" fmla="*/ 2181225 w 2200275"/>
              <a:gd name="connsiteY89" fmla="*/ 600075 h 1247775"/>
              <a:gd name="connsiteX90" fmla="*/ 2200275 w 2200275"/>
              <a:gd name="connsiteY90" fmla="*/ 619125 h 1247775"/>
              <a:gd name="connsiteX0" fmla="*/ 2252662 w 2252662"/>
              <a:gd name="connsiteY0" fmla="*/ 576263 h 1247775"/>
              <a:gd name="connsiteX1" fmla="*/ 2200275 w 2252662"/>
              <a:gd name="connsiteY1" fmla="*/ 619125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590675 w 2252662"/>
              <a:gd name="connsiteY17" fmla="*/ 1181100 h 1247775"/>
              <a:gd name="connsiteX18" fmla="*/ 1457325 w 2252662"/>
              <a:gd name="connsiteY18" fmla="*/ 1143000 h 1247775"/>
              <a:gd name="connsiteX19" fmla="*/ 1333500 w 2252662"/>
              <a:gd name="connsiteY19" fmla="*/ 1114425 h 1247775"/>
              <a:gd name="connsiteX20" fmla="*/ 1257300 w 2252662"/>
              <a:gd name="connsiteY20" fmla="*/ 1076325 h 1247775"/>
              <a:gd name="connsiteX21" fmla="*/ 1228725 w 2252662"/>
              <a:gd name="connsiteY21" fmla="*/ 1066800 h 1247775"/>
              <a:gd name="connsiteX22" fmla="*/ 1200150 w 2252662"/>
              <a:gd name="connsiteY22" fmla="*/ 1047750 h 1247775"/>
              <a:gd name="connsiteX23" fmla="*/ 1133475 w 2252662"/>
              <a:gd name="connsiteY23" fmla="*/ 1019175 h 1247775"/>
              <a:gd name="connsiteX24" fmla="*/ 1095375 w 2252662"/>
              <a:gd name="connsiteY24" fmla="*/ 990600 h 1247775"/>
              <a:gd name="connsiteX25" fmla="*/ 1033462 w 2252662"/>
              <a:gd name="connsiteY25" fmla="*/ 962025 h 1247775"/>
              <a:gd name="connsiteX26" fmla="*/ 952500 w 2252662"/>
              <a:gd name="connsiteY26" fmla="*/ 923925 h 1247775"/>
              <a:gd name="connsiteX27" fmla="*/ 900113 w 2252662"/>
              <a:gd name="connsiteY27" fmla="*/ 904875 h 1247775"/>
              <a:gd name="connsiteX28" fmla="*/ 842962 w 2252662"/>
              <a:gd name="connsiteY28" fmla="*/ 857250 h 1247775"/>
              <a:gd name="connsiteX29" fmla="*/ 790575 w 2252662"/>
              <a:gd name="connsiteY29" fmla="*/ 819150 h 1247775"/>
              <a:gd name="connsiteX30" fmla="*/ 723900 w 2252662"/>
              <a:gd name="connsiteY30" fmla="*/ 771525 h 1247775"/>
              <a:gd name="connsiteX31" fmla="*/ 685800 w 2252662"/>
              <a:gd name="connsiteY31" fmla="*/ 752475 h 1247775"/>
              <a:gd name="connsiteX32" fmla="*/ 638175 w 2252662"/>
              <a:gd name="connsiteY32" fmla="*/ 695325 h 1247775"/>
              <a:gd name="connsiteX33" fmla="*/ 581025 w 2252662"/>
              <a:gd name="connsiteY33" fmla="*/ 638175 h 1247775"/>
              <a:gd name="connsiteX34" fmla="*/ 523875 w 2252662"/>
              <a:gd name="connsiteY34" fmla="*/ 609600 h 1247775"/>
              <a:gd name="connsiteX35" fmla="*/ 447675 w 2252662"/>
              <a:gd name="connsiteY35" fmla="*/ 590550 h 1247775"/>
              <a:gd name="connsiteX36" fmla="*/ 409575 w 2252662"/>
              <a:gd name="connsiteY36" fmla="*/ 571500 h 1247775"/>
              <a:gd name="connsiteX37" fmla="*/ 381000 w 2252662"/>
              <a:gd name="connsiteY37" fmla="*/ 561975 h 1247775"/>
              <a:gd name="connsiteX38" fmla="*/ 352425 w 2252662"/>
              <a:gd name="connsiteY38" fmla="*/ 504825 h 1247775"/>
              <a:gd name="connsiteX39" fmla="*/ 304800 w 2252662"/>
              <a:gd name="connsiteY39" fmla="*/ 457200 h 1247775"/>
              <a:gd name="connsiteX40" fmla="*/ 257175 w 2252662"/>
              <a:gd name="connsiteY40" fmla="*/ 409575 h 1247775"/>
              <a:gd name="connsiteX41" fmla="*/ 200025 w 2252662"/>
              <a:gd name="connsiteY41" fmla="*/ 371475 h 1247775"/>
              <a:gd name="connsiteX42" fmla="*/ 190500 w 2252662"/>
              <a:gd name="connsiteY42" fmla="*/ 342900 h 1247775"/>
              <a:gd name="connsiteX43" fmla="*/ 161925 w 2252662"/>
              <a:gd name="connsiteY43" fmla="*/ 333375 h 1247775"/>
              <a:gd name="connsiteX44" fmla="*/ 133350 w 2252662"/>
              <a:gd name="connsiteY44" fmla="*/ 314325 h 1247775"/>
              <a:gd name="connsiteX45" fmla="*/ 104775 w 2252662"/>
              <a:gd name="connsiteY45" fmla="*/ 304800 h 1247775"/>
              <a:gd name="connsiteX46" fmla="*/ 19050 w 2252662"/>
              <a:gd name="connsiteY46" fmla="*/ 238125 h 1247775"/>
              <a:gd name="connsiteX47" fmla="*/ 0 w 2252662"/>
              <a:gd name="connsiteY47" fmla="*/ 209550 h 1247775"/>
              <a:gd name="connsiteX48" fmla="*/ 57150 w 2252662"/>
              <a:gd name="connsiteY48" fmla="*/ 95250 h 1247775"/>
              <a:gd name="connsiteX49" fmla="*/ 85725 w 2252662"/>
              <a:gd name="connsiteY49" fmla="*/ 76200 h 1247775"/>
              <a:gd name="connsiteX50" fmla="*/ 95250 w 2252662"/>
              <a:gd name="connsiteY50" fmla="*/ 47625 h 1247775"/>
              <a:gd name="connsiteX51" fmla="*/ 180975 w 2252662"/>
              <a:gd name="connsiteY51" fmla="*/ 0 h 1247775"/>
              <a:gd name="connsiteX52" fmla="*/ 209550 w 2252662"/>
              <a:gd name="connsiteY52" fmla="*/ 19050 h 1247775"/>
              <a:gd name="connsiteX53" fmla="*/ 285750 w 2252662"/>
              <a:gd name="connsiteY53" fmla="*/ 85725 h 1247775"/>
              <a:gd name="connsiteX54" fmla="*/ 342900 w 2252662"/>
              <a:gd name="connsiteY54" fmla="*/ 104775 h 1247775"/>
              <a:gd name="connsiteX55" fmla="*/ 361950 w 2252662"/>
              <a:gd name="connsiteY55" fmla="*/ 133350 h 1247775"/>
              <a:gd name="connsiteX56" fmla="*/ 419100 w 2252662"/>
              <a:gd name="connsiteY56" fmla="*/ 152400 h 1247775"/>
              <a:gd name="connsiteX57" fmla="*/ 447675 w 2252662"/>
              <a:gd name="connsiteY57" fmla="*/ 161925 h 1247775"/>
              <a:gd name="connsiteX58" fmla="*/ 514350 w 2252662"/>
              <a:gd name="connsiteY58" fmla="*/ 180975 h 1247775"/>
              <a:gd name="connsiteX59" fmla="*/ 542925 w 2252662"/>
              <a:gd name="connsiteY59" fmla="*/ 200025 h 1247775"/>
              <a:gd name="connsiteX60" fmla="*/ 600075 w 2252662"/>
              <a:gd name="connsiteY60" fmla="*/ 219075 h 1247775"/>
              <a:gd name="connsiteX61" fmla="*/ 628650 w 2252662"/>
              <a:gd name="connsiteY61" fmla="*/ 228600 h 1247775"/>
              <a:gd name="connsiteX62" fmla="*/ 819150 w 2252662"/>
              <a:gd name="connsiteY62" fmla="*/ 219075 h 1247775"/>
              <a:gd name="connsiteX63" fmla="*/ 847725 w 2252662"/>
              <a:gd name="connsiteY63" fmla="*/ 209550 h 1247775"/>
              <a:gd name="connsiteX64" fmla="*/ 885825 w 2252662"/>
              <a:gd name="connsiteY64" fmla="*/ 200025 h 1247775"/>
              <a:gd name="connsiteX65" fmla="*/ 942975 w 2252662"/>
              <a:gd name="connsiteY65" fmla="*/ 180975 h 1247775"/>
              <a:gd name="connsiteX66" fmla="*/ 1019175 w 2252662"/>
              <a:gd name="connsiteY66" fmla="*/ 161925 h 1247775"/>
              <a:gd name="connsiteX67" fmla="*/ 1057275 w 2252662"/>
              <a:gd name="connsiteY67" fmla="*/ 152400 h 1247775"/>
              <a:gd name="connsiteX68" fmla="*/ 1114425 w 2252662"/>
              <a:gd name="connsiteY68" fmla="*/ 133350 h 1247775"/>
              <a:gd name="connsiteX69" fmla="*/ 1171575 w 2252662"/>
              <a:gd name="connsiteY69" fmla="*/ 152400 h 1247775"/>
              <a:gd name="connsiteX70" fmla="*/ 1200150 w 2252662"/>
              <a:gd name="connsiteY70" fmla="*/ 161925 h 1247775"/>
              <a:gd name="connsiteX71" fmla="*/ 1228725 w 2252662"/>
              <a:gd name="connsiteY71" fmla="*/ 190500 h 1247775"/>
              <a:gd name="connsiteX72" fmla="*/ 1285875 w 2252662"/>
              <a:gd name="connsiteY72" fmla="*/ 209550 h 1247775"/>
              <a:gd name="connsiteX73" fmla="*/ 1314450 w 2252662"/>
              <a:gd name="connsiteY73" fmla="*/ 219075 h 1247775"/>
              <a:gd name="connsiteX74" fmla="*/ 1428750 w 2252662"/>
              <a:gd name="connsiteY74" fmla="*/ 276225 h 1247775"/>
              <a:gd name="connsiteX75" fmla="*/ 1524000 w 2252662"/>
              <a:gd name="connsiteY75" fmla="*/ 304800 h 1247775"/>
              <a:gd name="connsiteX76" fmla="*/ 1552575 w 2252662"/>
              <a:gd name="connsiteY76" fmla="*/ 323850 h 1247775"/>
              <a:gd name="connsiteX77" fmla="*/ 1581150 w 2252662"/>
              <a:gd name="connsiteY77" fmla="*/ 333375 h 1247775"/>
              <a:gd name="connsiteX78" fmla="*/ 1638300 w 2252662"/>
              <a:gd name="connsiteY78" fmla="*/ 371475 h 1247775"/>
              <a:gd name="connsiteX79" fmla="*/ 1695450 w 2252662"/>
              <a:gd name="connsiteY79" fmla="*/ 390525 h 1247775"/>
              <a:gd name="connsiteX80" fmla="*/ 1724025 w 2252662"/>
              <a:gd name="connsiteY80" fmla="*/ 400050 h 1247775"/>
              <a:gd name="connsiteX81" fmla="*/ 1781175 w 2252662"/>
              <a:gd name="connsiteY81" fmla="*/ 438150 h 1247775"/>
              <a:gd name="connsiteX82" fmla="*/ 1809750 w 2252662"/>
              <a:gd name="connsiteY82" fmla="*/ 457200 h 1247775"/>
              <a:gd name="connsiteX83" fmla="*/ 1885950 w 2252662"/>
              <a:gd name="connsiteY83" fmla="*/ 476250 h 1247775"/>
              <a:gd name="connsiteX84" fmla="*/ 1914525 w 2252662"/>
              <a:gd name="connsiteY84" fmla="*/ 495300 h 1247775"/>
              <a:gd name="connsiteX85" fmla="*/ 1971675 w 2252662"/>
              <a:gd name="connsiteY85" fmla="*/ 514350 h 1247775"/>
              <a:gd name="connsiteX86" fmla="*/ 2028825 w 2252662"/>
              <a:gd name="connsiteY86" fmla="*/ 542925 h 1247775"/>
              <a:gd name="connsiteX87" fmla="*/ 2057400 w 2252662"/>
              <a:gd name="connsiteY87" fmla="*/ 561975 h 1247775"/>
              <a:gd name="connsiteX88" fmla="*/ 2114550 w 2252662"/>
              <a:gd name="connsiteY88" fmla="*/ 581025 h 1247775"/>
              <a:gd name="connsiteX89" fmla="*/ 2181225 w 2252662"/>
              <a:gd name="connsiteY89" fmla="*/ 600075 h 1247775"/>
              <a:gd name="connsiteX90" fmla="*/ 2252662 w 2252662"/>
              <a:gd name="connsiteY90" fmla="*/ 576263 h 1247775"/>
              <a:gd name="connsiteX0" fmla="*/ 2252662 w 2252662"/>
              <a:gd name="connsiteY0" fmla="*/ 576263 h 1247775"/>
              <a:gd name="connsiteX1" fmla="*/ 2214563 w 2252662"/>
              <a:gd name="connsiteY1" fmla="*/ 642937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590675 w 2252662"/>
              <a:gd name="connsiteY17" fmla="*/ 1181100 h 1247775"/>
              <a:gd name="connsiteX18" fmla="*/ 1457325 w 2252662"/>
              <a:gd name="connsiteY18" fmla="*/ 1143000 h 1247775"/>
              <a:gd name="connsiteX19" fmla="*/ 1333500 w 2252662"/>
              <a:gd name="connsiteY19" fmla="*/ 1114425 h 1247775"/>
              <a:gd name="connsiteX20" fmla="*/ 1257300 w 2252662"/>
              <a:gd name="connsiteY20" fmla="*/ 1076325 h 1247775"/>
              <a:gd name="connsiteX21" fmla="*/ 1228725 w 2252662"/>
              <a:gd name="connsiteY21" fmla="*/ 1066800 h 1247775"/>
              <a:gd name="connsiteX22" fmla="*/ 1200150 w 2252662"/>
              <a:gd name="connsiteY22" fmla="*/ 1047750 h 1247775"/>
              <a:gd name="connsiteX23" fmla="*/ 1133475 w 2252662"/>
              <a:gd name="connsiteY23" fmla="*/ 1019175 h 1247775"/>
              <a:gd name="connsiteX24" fmla="*/ 1095375 w 2252662"/>
              <a:gd name="connsiteY24" fmla="*/ 990600 h 1247775"/>
              <a:gd name="connsiteX25" fmla="*/ 1033462 w 2252662"/>
              <a:gd name="connsiteY25" fmla="*/ 962025 h 1247775"/>
              <a:gd name="connsiteX26" fmla="*/ 952500 w 2252662"/>
              <a:gd name="connsiteY26" fmla="*/ 923925 h 1247775"/>
              <a:gd name="connsiteX27" fmla="*/ 900113 w 2252662"/>
              <a:gd name="connsiteY27" fmla="*/ 904875 h 1247775"/>
              <a:gd name="connsiteX28" fmla="*/ 842962 w 2252662"/>
              <a:gd name="connsiteY28" fmla="*/ 857250 h 1247775"/>
              <a:gd name="connsiteX29" fmla="*/ 790575 w 2252662"/>
              <a:gd name="connsiteY29" fmla="*/ 819150 h 1247775"/>
              <a:gd name="connsiteX30" fmla="*/ 723900 w 2252662"/>
              <a:gd name="connsiteY30" fmla="*/ 771525 h 1247775"/>
              <a:gd name="connsiteX31" fmla="*/ 685800 w 2252662"/>
              <a:gd name="connsiteY31" fmla="*/ 752475 h 1247775"/>
              <a:gd name="connsiteX32" fmla="*/ 638175 w 2252662"/>
              <a:gd name="connsiteY32" fmla="*/ 695325 h 1247775"/>
              <a:gd name="connsiteX33" fmla="*/ 581025 w 2252662"/>
              <a:gd name="connsiteY33" fmla="*/ 638175 h 1247775"/>
              <a:gd name="connsiteX34" fmla="*/ 523875 w 2252662"/>
              <a:gd name="connsiteY34" fmla="*/ 609600 h 1247775"/>
              <a:gd name="connsiteX35" fmla="*/ 447675 w 2252662"/>
              <a:gd name="connsiteY35" fmla="*/ 590550 h 1247775"/>
              <a:gd name="connsiteX36" fmla="*/ 409575 w 2252662"/>
              <a:gd name="connsiteY36" fmla="*/ 571500 h 1247775"/>
              <a:gd name="connsiteX37" fmla="*/ 381000 w 2252662"/>
              <a:gd name="connsiteY37" fmla="*/ 561975 h 1247775"/>
              <a:gd name="connsiteX38" fmla="*/ 352425 w 2252662"/>
              <a:gd name="connsiteY38" fmla="*/ 504825 h 1247775"/>
              <a:gd name="connsiteX39" fmla="*/ 304800 w 2252662"/>
              <a:gd name="connsiteY39" fmla="*/ 457200 h 1247775"/>
              <a:gd name="connsiteX40" fmla="*/ 257175 w 2252662"/>
              <a:gd name="connsiteY40" fmla="*/ 409575 h 1247775"/>
              <a:gd name="connsiteX41" fmla="*/ 200025 w 2252662"/>
              <a:gd name="connsiteY41" fmla="*/ 371475 h 1247775"/>
              <a:gd name="connsiteX42" fmla="*/ 190500 w 2252662"/>
              <a:gd name="connsiteY42" fmla="*/ 342900 h 1247775"/>
              <a:gd name="connsiteX43" fmla="*/ 161925 w 2252662"/>
              <a:gd name="connsiteY43" fmla="*/ 333375 h 1247775"/>
              <a:gd name="connsiteX44" fmla="*/ 133350 w 2252662"/>
              <a:gd name="connsiteY44" fmla="*/ 314325 h 1247775"/>
              <a:gd name="connsiteX45" fmla="*/ 104775 w 2252662"/>
              <a:gd name="connsiteY45" fmla="*/ 304800 h 1247775"/>
              <a:gd name="connsiteX46" fmla="*/ 19050 w 2252662"/>
              <a:gd name="connsiteY46" fmla="*/ 238125 h 1247775"/>
              <a:gd name="connsiteX47" fmla="*/ 0 w 2252662"/>
              <a:gd name="connsiteY47" fmla="*/ 209550 h 1247775"/>
              <a:gd name="connsiteX48" fmla="*/ 57150 w 2252662"/>
              <a:gd name="connsiteY48" fmla="*/ 95250 h 1247775"/>
              <a:gd name="connsiteX49" fmla="*/ 85725 w 2252662"/>
              <a:gd name="connsiteY49" fmla="*/ 76200 h 1247775"/>
              <a:gd name="connsiteX50" fmla="*/ 95250 w 2252662"/>
              <a:gd name="connsiteY50" fmla="*/ 47625 h 1247775"/>
              <a:gd name="connsiteX51" fmla="*/ 180975 w 2252662"/>
              <a:gd name="connsiteY51" fmla="*/ 0 h 1247775"/>
              <a:gd name="connsiteX52" fmla="*/ 209550 w 2252662"/>
              <a:gd name="connsiteY52" fmla="*/ 19050 h 1247775"/>
              <a:gd name="connsiteX53" fmla="*/ 285750 w 2252662"/>
              <a:gd name="connsiteY53" fmla="*/ 85725 h 1247775"/>
              <a:gd name="connsiteX54" fmla="*/ 342900 w 2252662"/>
              <a:gd name="connsiteY54" fmla="*/ 104775 h 1247775"/>
              <a:gd name="connsiteX55" fmla="*/ 361950 w 2252662"/>
              <a:gd name="connsiteY55" fmla="*/ 133350 h 1247775"/>
              <a:gd name="connsiteX56" fmla="*/ 419100 w 2252662"/>
              <a:gd name="connsiteY56" fmla="*/ 152400 h 1247775"/>
              <a:gd name="connsiteX57" fmla="*/ 447675 w 2252662"/>
              <a:gd name="connsiteY57" fmla="*/ 161925 h 1247775"/>
              <a:gd name="connsiteX58" fmla="*/ 514350 w 2252662"/>
              <a:gd name="connsiteY58" fmla="*/ 180975 h 1247775"/>
              <a:gd name="connsiteX59" fmla="*/ 542925 w 2252662"/>
              <a:gd name="connsiteY59" fmla="*/ 200025 h 1247775"/>
              <a:gd name="connsiteX60" fmla="*/ 600075 w 2252662"/>
              <a:gd name="connsiteY60" fmla="*/ 219075 h 1247775"/>
              <a:gd name="connsiteX61" fmla="*/ 628650 w 2252662"/>
              <a:gd name="connsiteY61" fmla="*/ 228600 h 1247775"/>
              <a:gd name="connsiteX62" fmla="*/ 819150 w 2252662"/>
              <a:gd name="connsiteY62" fmla="*/ 219075 h 1247775"/>
              <a:gd name="connsiteX63" fmla="*/ 847725 w 2252662"/>
              <a:gd name="connsiteY63" fmla="*/ 209550 h 1247775"/>
              <a:gd name="connsiteX64" fmla="*/ 885825 w 2252662"/>
              <a:gd name="connsiteY64" fmla="*/ 200025 h 1247775"/>
              <a:gd name="connsiteX65" fmla="*/ 942975 w 2252662"/>
              <a:gd name="connsiteY65" fmla="*/ 180975 h 1247775"/>
              <a:gd name="connsiteX66" fmla="*/ 1019175 w 2252662"/>
              <a:gd name="connsiteY66" fmla="*/ 161925 h 1247775"/>
              <a:gd name="connsiteX67" fmla="*/ 1057275 w 2252662"/>
              <a:gd name="connsiteY67" fmla="*/ 152400 h 1247775"/>
              <a:gd name="connsiteX68" fmla="*/ 1114425 w 2252662"/>
              <a:gd name="connsiteY68" fmla="*/ 133350 h 1247775"/>
              <a:gd name="connsiteX69" fmla="*/ 1171575 w 2252662"/>
              <a:gd name="connsiteY69" fmla="*/ 152400 h 1247775"/>
              <a:gd name="connsiteX70" fmla="*/ 1200150 w 2252662"/>
              <a:gd name="connsiteY70" fmla="*/ 161925 h 1247775"/>
              <a:gd name="connsiteX71" fmla="*/ 1228725 w 2252662"/>
              <a:gd name="connsiteY71" fmla="*/ 190500 h 1247775"/>
              <a:gd name="connsiteX72" fmla="*/ 1285875 w 2252662"/>
              <a:gd name="connsiteY72" fmla="*/ 209550 h 1247775"/>
              <a:gd name="connsiteX73" fmla="*/ 1314450 w 2252662"/>
              <a:gd name="connsiteY73" fmla="*/ 219075 h 1247775"/>
              <a:gd name="connsiteX74" fmla="*/ 1428750 w 2252662"/>
              <a:gd name="connsiteY74" fmla="*/ 276225 h 1247775"/>
              <a:gd name="connsiteX75" fmla="*/ 1524000 w 2252662"/>
              <a:gd name="connsiteY75" fmla="*/ 304800 h 1247775"/>
              <a:gd name="connsiteX76" fmla="*/ 1552575 w 2252662"/>
              <a:gd name="connsiteY76" fmla="*/ 323850 h 1247775"/>
              <a:gd name="connsiteX77" fmla="*/ 1581150 w 2252662"/>
              <a:gd name="connsiteY77" fmla="*/ 333375 h 1247775"/>
              <a:gd name="connsiteX78" fmla="*/ 1638300 w 2252662"/>
              <a:gd name="connsiteY78" fmla="*/ 371475 h 1247775"/>
              <a:gd name="connsiteX79" fmla="*/ 1695450 w 2252662"/>
              <a:gd name="connsiteY79" fmla="*/ 390525 h 1247775"/>
              <a:gd name="connsiteX80" fmla="*/ 1724025 w 2252662"/>
              <a:gd name="connsiteY80" fmla="*/ 400050 h 1247775"/>
              <a:gd name="connsiteX81" fmla="*/ 1781175 w 2252662"/>
              <a:gd name="connsiteY81" fmla="*/ 438150 h 1247775"/>
              <a:gd name="connsiteX82" fmla="*/ 1809750 w 2252662"/>
              <a:gd name="connsiteY82" fmla="*/ 457200 h 1247775"/>
              <a:gd name="connsiteX83" fmla="*/ 1885950 w 2252662"/>
              <a:gd name="connsiteY83" fmla="*/ 476250 h 1247775"/>
              <a:gd name="connsiteX84" fmla="*/ 1914525 w 2252662"/>
              <a:gd name="connsiteY84" fmla="*/ 495300 h 1247775"/>
              <a:gd name="connsiteX85" fmla="*/ 1971675 w 2252662"/>
              <a:gd name="connsiteY85" fmla="*/ 514350 h 1247775"/>
              <a:gd name="connsiteX86" fmla="*/ 2028825 w 2252662"/>
              <a:gd name="connsiteY86" fmla="*/ 542925 h 1247775"/>
              <a:gd name="connsiteX87" fmla="*/ 2057400 w 2252662"/>
              <a:gd name="connsiteY87" fmla="*/ 561975 h 1247775"/>
              <a:gd name="connsiteX88" fmla="*/ 2114550 w 2252662"/>
              <a:gd name="connsiteY88" fmla="*/ 581025 h 1247775"/>
              <a:gd name="connsiteX89" fmla="*/ 2181225 w 2252662"/>
              <a:gd name="connsiteY89" fmla="*/ 600075 h 1247775"/>
              <a:gd name="connsiteX90" fmla="*/ 2252662 w 2252662"/>
              <a:gd name="connsiteY90" fmla="*/ 576263 h 1247775"/>
              <a:gd name="connsiteX0" fmla="*/ 2252662 w 2252662"/>
              <a:gd name="connsiteY0" fmla="*/ 576263 h 1247775"/>
              <a:gd name="connsiteX1" fmla="*/ 2214563 w 2252662"/>
              <a:gd name="connsiteY1" fmla="*/ 642937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590675 w 2252662"/>
              <a:gd name="connsiteY17" fmla="*/ 1181100 h 1247775"/>
              <a:gd name="connsiteX18" fmla="*/ 1457325 w 2252662"/>
              <a:gd name="connsiteY18" fmla="*/ 1143000 h 1247775"/>
              <a:gd name="connsiteX19" fmla="*/ 1333500 w 2252662"/>
              <a:gd name="connsiteY19" fmla="*/ 1114425 h 1247775"/>
              <a:gd name="connsiteX20" fmla="*/ 1228725 w 2252662"/>
              <a:gd name="connsiteY20" fmla="*/ 1066800 h 1247775"/>
              <a:gd name="connsiteX21" fmla="*/ 1200150 w 2252662"/>
              <a:gd name="connsiteY21" fmla="*/ 1047750 h 1247775"/>
              <a:gd name="connsiteX22" fmla="*/ 1133475 w 2252662"/>
              <a:gd name="connsiteY22" fmla="*/ 1019175 h 1247775"/>
              <a:gd name="connsiteX23" fmla="*/ 1095375 w 2252662"/>
              <a:gd name="connsiteY23" fmla="*/ 990600 h 1247775"/>
              <a:gd name="connsiteX24" fmla="*/ 1033462 w 2252662"/>
              <a:gd name="connsiteY24" fmla="*/ 962025 h 1247775"/>
              <a:gd name="connsiteX25" fmla="*/ 952500 w 2252662"/>
              <a:gd name="connsiteY25" fmla="*/ 923925 h 1247775"/>
              <a:gd name="connsiteX26" fmla="*/ 900113 w 2252662"/>
              <a:gd name="connsiteY26" fmla="*/ 904875 h 1247775"/>
              <a:gd name="connsiteX27" fmla="*/ 842962 w 2252662"/>
              <a:gd name="connsiteY27" fmla="*/ 857250 h 1247775"/>
              <a:gd name="connsiteX28" fmla="*/ 790575 w 2252662"/>
              <a:gd name="connsiteY28" fmla="*/ 819150 h 1247775"/>
              <a:gd name="connsiteX29" fmla="*/ 723900 w 2252662"/>
              <a:gd name="connsiteY29" fmla="*/ 771525 h 1247775"/>
              <a:gd name="connsiteX30" fmla="*/ 685800 w 2252662"/>
              <a:gd name="connsiteY30" fmla="*/ 752475 h 1247775"/>
              <a:gd name="connsiteX31" fmla="*/ 638175 w 2252662"/>
              <a:gd name="connsiteY31" fmla="*/ 695325 h 1247775"/>
              <a:gd name="connsiteX32" fmla="*/ 581025 w 2252662"/>
              <a:gd name="connsiteY32" fmla="*/ 638175 h 1247775"/>
              <a:gd name="connsiteX33" fmla="*/ 523875 w 2252662"/>
              <a:gd name="connsiteY33" fmla="*/ 609600 h 1247775"/>
              <a:gd name="connsiteX34" fmla="*/ 447675 w 2252662"/>
              <a:gd name="connsiteY34" fmla="*/ 590550 h 1247775"/>
              <a:gd name="connsiteX35" fmla="*/ 409575 w 2252662"/>
              <a:gd name="connsiteY35" fmla="*/ 571500 h 1247775"/>
              <a:gd name="connsiteX36" fmla="*/ 381000 w 2252662"/>
              <a:gd name="connsiteY36" fmla="*/ 561975 h 1247775"/>
              <a:gd name="connsiteX37" fmla="*/ 352425 w 2252662"/>
              <a:gd name="connsiteY37" fmla="*/ 504825 h 1247775"/>
              <a:gd name="connsiteX38" fmla="*/ 304800 w 2252662"/>
              <a:gd name="connsiteY38" fmla="*/ 457200 h 1247775"/>
              <a:gd name="connsiteX39" fmla="*/ 257175 w 2252662"/>
              <a:gd name="connsiteY39" fmla="*/ 409575 h 1247775"/>
              <a:gd name="connsiteX40" fmla="*/ 200025 w 2252662"/>
              <a:gd name="connsiteY40" fmla="*/ 371475 h 1247775"/>
              <a:gd name="connsiteX41" fmla="*/ 190500 w 2252662"/>
              <a:gd name="connsiteY41" fmla="*/ 342900 h 1247775"/>
              <a:gd name="connsiteX42" fmla="*/ 161925 w 2252662"/>
              <a:gd name="connsiteY42" fmla="*/ 333375 h 1247775"/>
              <a:gd name="connsiteX43" fmla="*/ 133350 w 2252662"/>
              <a:gd name="connsiteY43" fmla="*/ 314325 h 1247775"/>
              <a:gd name="connsiteX44" fmla="*/ 104775 w 2252662"/>
              <a:gd name="connsiteY44" fmla="*/ 304800 h 1247775"/>
              <a:gd name="connsiteX45" fmla="*/ 19050 w 2252662"/>
              <a:gd name="connsiteY45" fmla="*/ 238125 h 1247775"/>
              <a:gd name="connsiteX46" fmla="*/ 0 w 2252662"/>
              <a:gd name="connsiteY46" fmla="*/ 209550 h 1247775"/>
              <a:gd name="connsiteX47" fmla="*/ 57150 w 2252662"/>
              <a:gd name="connsiteY47" fmla="*/ 95250 h 1247775"/>
              <a:gd name="connsiteX48" fmla="*/ 85725 w 2252662"/>
              <a:gd name="connsiteY48" fmla="*/ 76200 h 1247775"/>
              <a:gd name="connsiteX49" fmla="*/ 95250 w 2252662"/>
              <a:gd name="connsiteY49" fmla="*/ 47625 h 1247775"/>
              <a:gd name="connsiteX50" fmla="*/ 180975 w 2252662"/>
              <a:gd name="connsiteY50" fmla="*/ 0 h 1247775"/>
              <a:gd name="connsiteX51" fmla="*/ 209550 w 2252662"/>
              <a:gd name="connsiteY51" fmla="*/ 19050 h 1247775"/>
              <a:gd name="connsiteX52" fmla="*/ 285750 w 2252662"/>
              <a:gd name="connsiteY52" fmla="*/ 85725 h 1247775"/>
              <a:gd name="connsiteX53" fmla="*/ 342900 w 2252662"/>
              <a:gd name="connsiteY53" fmla="*/ 104775 h 1247775"/>
              <a:gd name="connsiteX54" fmla="*/ 361950 w 2252662"/>
              <a:gd name="connsiteY54" fmla="*/ 133350 h 1247775"/>
              <a:gd name="connsiteX55" fmla="*/ 419100 w 2252662"/>
              <a:gd name="connsiteY55" fmla="*/ 152400 h 1247775"/>
              <a:gd name="connsiteX56" fmla="*/ 447675 w 2252662"/>
              <a:gd name="connsiteY56" fmla="*/ 161925 h 1247775"/>
              <a:gd name="connsiteX57" fmla="*/ 514350 w 2252662"/>
              <a:gd name="connsiteY57" fmla="*/ 180975 h 1247775"/>
              <a:gd name="connsiteX58" fmla="*/ 542925 w 2252662"/>
              <a:gd name="connsiteY58" fmla="*/ 200025 h 1247775"/>
              <a:gd name="connsiteX59" fmla="*/ 600075 w 2252662"/>
              <a:gd name="connsiteY59" fmla="*/ 219075 h 1247775"/>
              <a:gd name="connsiteX60" fmla="*/ 628650 w 2252662"/>
              <a:gd name="connsiteY60" fmla="*/ 228600 h 1247775"/>
              <a:gd name="connsiteX61" fmla="*/ 819150 w 2252662"/>
              <a:gd name="connsiteY61" fmla="*/ 219075 h 1247775"/>
              <a:gd name="connsiteX62" fmla="*/ 847725 w 2252662"/>
              <a:gd name="connsiteY62" fmla="*/ 209550 h 1247775"/>
              <a:gd name="connsiteX63" fmla="*/ 885825 w 2252662"/>
              <a:gd name="connsiteY63" fmla="*/ 200025 h 1247775"/>
              <a:gd name="connsiteX64" fmla="*/ 942975 w 2252662"/>
              <a:gd name="connsiteY64" fmla="*/ 180975 h 1247775"/>
              <a:gd name="connsiteX65" fmla="*/ 1019175 w 2252662"/>
              <a:gd name="connsiteY65" fmla="*/ 161925 h 1247775"/>
              <a:gd name="connsiteX66" fmla="*/ 1057275 w 2252662"/>
              <a:gd name="connsiteY66" fmla="*/ 152400 h 1247775"/>
              <a:gd name="connsiteX67" fmla="*/ 1114425 w 2252662"/>
              <a:gd name="connsiteY67" fmla="*/ 133350 h 1247775"/>
              <a:gd name="connsiteX68" fmla="*/ 1171575 w 2252662"/>
              <a:gd name="connsiteY68" fmla="*/ 152400 h 1247775"/>
              <a:gd name="connsiteX69" fmla="*/ 1200150 w 2252662"/>
              <a:gd name="connsiteY69" fmla="*/ 161925 h 1247775"/>
              <a:gd name="connsiteX70" fmla="*/ 1228725 w 2252662"/>
              <a:gd name="connsiteY70" fmla="*/ 190500 h 1247775"/>
              <a:gd name="connsiteX71" fmla="*/ 1285875 w 2252662"/>
              <a:gd name="connsiteY71" fmla="*/ 209550 h 1247775"/>
              <a:gd name="connsiteX72" fmla="*/ 1314450 w 2252662"/>
              <a:gd name="connsiteY72" fmla="*/ 219075 h 1247775"/>
              <a:gd name="connsiteX73" fmla="*/ 1428750 w 2252662"/>
              <a:gd name="connsiteY73" fmla="*/ 276225 h 1247775"/>
              <a:gd name="connsiteX74" fmla="*/ 1524000 w 2252662"/>
              <a:gd name="connsiteY74" fmla="*/ 304800 h 1247775"/>
              <a:gd name="connsiteX75" fmla="*/ 1552575 w 2252662"/>
              <a:gd name="connsiteY75" fmla="*/ 323850 h 1247775"/>
              <a:gd name="connsiteX76" fmla="*/ 1581150 w 2252662"/>
              <a:gd name="connsiteY76" fmla="*/ 333375 h 1247775"/>
              <a:gd name="connsiteX77" fmla="*/ 1638300 w 2252662"/>
              <a:gd name="connsiteY77" fmla="*/ 371475 h 1247775"/>
              <a:gd name="connsiteX78" fmla="*/ 1695450 w 2252662"/>
              <a:gd name="connsiteY78" fmla="*/ 390525 h 1247775"/>
              <a:gd name="connsiteX79" fmla="*/ 1724025 w 2252662"/>
              <a:gd name="connsiteY79" fmla="*/ 400050 h 1247775"/>
              <a:gd name="connsiteX80" fmla="*/ 1781175 w 2252662"/>
              <a:gd name="connsiteY80" fmla="*/ 438150 h 1247775"/>
              <a:gd name="connsiteX81" fmla="*/ 1809750 w 2252662"/>
              <a:gd name="connsiteY81" fmla="*/ 457200 h 1247775"/>
              <a:gd name="connsiteX82" fmla="*/ 1885950 w 2252662"/>
              <a:gd name="connsiteY82" fmla="*/ 476250 h 1247775"/>
              <a:gd name="connsiteX83" fmla="*/ 1914525 w 2252662"/>
              <a:gd name="connsiteY83" fmla="*/ 495300 h 1247775"/>
              <a:gd name="connsiteX84" fmla="*/ 1971675 w 2252662"/>
              <a:gd name="connsiteY84" fmla="*/ 514350 h 1247775"/>
              <a:gd name="connsiteX85" fmla="*/ 2028825 w 2252662"/>
              <a:gd name="connsiteY85" fmla="*/ 542925 h 1247775"/>
              <a:gd name="connsiteX86" fmla="*/ 2057400 w 2252662"/>
              <a:gd name="connsiteY86" fmla="*/ 561975 h 1247775"/>
              <a:gd name="connsiteX87" fmla="*/ 2114550 w 2252662"/>
              <a:gd name="connsiteY87" fmla="*/ 581025 h 1247775"/>
              <a:gd name="connsiteX88" fmla="*/ 2181225 w 2252662"/>
              <a:gd name="connsiteY88" fmla="*/ 600075 h 1247775"/>
              <a:gd name="connsiteX89" fmla="*/ 2252662 w 2252662"/>
              <a:gd name="connsiteY89" fmla="*/ 576263 h 1247775"/>
              <a:gd name="connsiteX0" fmla="*/ 2252662 w 2252662"/>
              <a:gd name="connsiteY0" fmla="*/ 576263 h 1247775"/>
              <a:gd name="connsiteX1" fmla="*/ 2214563 w 2252662"/>
              <a:gd name="connsiteY1" fmla="*/ 642937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590675 w 2252662"/>
              <a:gd name="connsiteY17" fmla="*/ 1181100 h 1247775"/>
              <a:gd name="connsiteX18" fmla="*/ 1457325 w 2252662"/>
              <a:gd name="connsiteY18" fmla="*/ 1143000 h 1247775"/>
              <a:gd name="connsiteX19" fmla="*/ 1333500 w 2252662"/>
              <a:gd name="connsiteY19" fmla="*/ 1114425 h 1247775"/>
              <a:gd name="connsiteX20" fmla="*/ 1200150 w 2252662"/>
              <a:gd name="connsiteY20" fmla="*/ 1047750 h 1247775"/>
              <a:gd name="connsiteX21" fmla="*/ 1133475 w 2252662"/>
              <a:gd name="connsiteY21" fmla="*/ 1019175 h 1247775"/>
              <a:gd name="connsiteX22" fmla="*/ 1095375 w 2252662"/>
              <a:gd name="connsiteY22" fmla="*/ 990600 h 1247775"/>
              <a:gd name="connsiteX23" fmla="*/ 1033462 w 2252662"/>
              <a:gd name="connsiteY23" fmla="*/ 962025 h 1247775"/>
              <a:gd name="connsiteX24" fmla="*/ 952500 w 2252662"/>
              <a:gd name="connsiteY24" fmla="*/ 923925 h 1247775"/>
              <a:gd name="connsiteX25" fmla="*/ 900113 w 2252662"/>
              <a:gd name="connsiteY25" fmla="*/ 904875 h 1247775"/>
              <a:gd name="connsiteX26" fmla="*/ 842962 w 2252662"/>
              <a:gd name="connsiteY26" fmla="*/ 857250 h 1247775"/>
              <a:gd name="connsiteX27" fmla="*/ 790575 w 2252662"/>
              <a:gd name="connsiteY27" fmla="*/ 819150 h 1247775"/>
              <a:gd name="connsiteX28" fmla="*/ 723900 w 2252662"/>
              <a:gd name="connsiteY28" fmla="*/ 771525 h 1247775"/>
              <a:gd name="connsiteX29" fmla="*/ 685800 w 2252662"/>
              <a:gd name="connsiteY29" fmla="*/ 752475 h 1247775"/>
              <a:gd name="connsiteX30" fmla="*/ 638175 w 2252662"/>
              <a:gd name="connsiteY30" fmla="*/ 695325 h 1247775"/>
              <a:gd name="connsiteX31" fmla="*/ 581025 w 2252662"/>
              <a:gd name="connsiteY31" fmla="*/ 638175 h 1247775"/>
              <a:gd name="connsiteX32" fmla="*/ 523875 w 2252662"/>
              <a:gd name="connsiteY32" fmla="*/ 609600 h 1247775"/>
              <a:gd name="connsiteX33" fmla="*/ 447675 w 2252662"/>
              <a:gd name="connsiteY33" fmla="*/ 590550 h 1247775"/>
              <a:gd name="connsiteX34" fmla="*/ 409575 w 2252662"/>
              <a:gd name="connsiteY34" fmla="*/ 571500 h 1247775"/>
              <a:gd name="connsiteX35" fmla="*/ 381000 w 2252662"/>
              <a:gd name="connsiteY35" fmla="*/ 561975 h 1247775"/>
              <a:gd name="connsiteX36" fmla="*/ 352425 w 2252662"/>
              <a:gd name="connsiteY36" fmla="*/ 504825 h 1247775"/>
              <a:gd name="connsiteX37" fmla="*/ 304800 w 2252662"/>
              <a:gd name="connsiteY37" fmla="*/ 457200 h 1247775"/>
              <a:gd name="connsiteX38" fmla="*/ 257175 w 2252662"/>
              <a:gd name="connsiteY38" fmla="*/ 409575 h 1247775"/>
              <a:gd name="connsiteX39" fmla="*/ 200025 w 2252662"/>
              <a:gd name="connsiteY39" fmla="*/ 371475 h 1247775"/>
              <a:gd name="connsiteX40" fmla="*/ 190500 w 2252662"/>
              <a:gd name="connsiteY40" fmla="*/ 342900 h 1247775"/>
              <a:gd name="connsiteX41" fmla="*/ 161925 w 2252662"/>
              <a:gd name="connsiteY41" fmla="*/ 333375 h 1247775"/>
              <a:gd name="connsiteX42" fmla="*/ 133350 w 2252662"/>
              <a:gd name="connsiteY42" fmla="*/ 314325 h 1247775"/>
              <a:gd name="connsiteX43" fmla="*/ 104775 w 2252662"/>
              <a:gd name="connsiteY43" fmla="*/ 304800 h 1247775"/>
              <a:gd name="connsiteX44" fmla="*/ 19050 w 2252662"/>
              <a:gd name="connsiteY44" fmla="*/ 238125 h 1247775"/>
              <a:gd name="connsiteX45" fmla="*/ 0 w 2252662"/>
              <a:gd name="connsiteY45" fmla="*/ 209550 h 1247775"/>
              <a:gd name="connsiteX46" fmla="*/ 57150 w 2252662"/>
              <a:gd name="connsiteY46" fmla="*/ 95250 h 1247775"/>
              <a:gd name="connsiteX47" fmla="*/ 85725 w 2252662"/>
              <a:gd name="connsiteY47" fmla="*/ 76200 h 1247775"/>
              <a:gd name="connsiteX48" fmla="*/ 95250 w 2252662"/>
              <a:gd name="connsiteY48" fmla="*/ 47625 h 1247775"/>
              <a:gd name="connsiteX49" fmla="*/ 180975 w 2252662"/>
              <a:gd name="connsiteY49" fmla="*/ 0 h 1247775"/>
              <a:gd name="connsiteX50" fmla="*/ 209550 w 2252662"/>
              <a:gd name="connsiteY50" fmla="*/ 19050 h 1247775"/>
              <a:gd name="connsiteX51" fmla="*/ 285750 w 2252662"/>
              <a:gd name="connsiteY51" fmla="*/ 85725 h 1247775"/>
              <a:gd name="connsiteX52" fmla="*/ 342900 w 2252662"/>
              <a:gd name="connsiteY52" fmla="*/ 104775 h 1247775"/>
              <a:gd name="connsiteX53" fmla="*/ 361950 w 2252662"/>
              <a:gd name="connsiteY53" fmla="*/ 133350 h 1247775"/>
              <a:gd name="connsiteX54" fmla="*/ 419100 w 2252662"/>
              <a:gd name="connsiteY54" fmla="*/ 152400 h 1247775"/>
              <a:gd name="connsiteX55" fmla="*/ 447675 w 2252662"/>
              <a:gd name="connsiteY55" fmla="*/ 161925 h 1247775"/>
              <a:gd name="connsiteX56" fmla="*/ 514350 w 2252662"/>
              <a:gd name="connsiteY56" fmla="*/ 180975 h 1247775"/>
              <a:gd name="connsiteX57" fmla="*/ 542925 w 2252662"/>
              <a:gd name="connsiteY57" fmla="*/ 200025 h 1247775"/>
              <a:gd name="connsiteX58" fmla="*/ 600075 w 2252662"/>
              <a:gd name="connsiteY58" fmla="*/ 219075 h 1247775"/>
              <a:gd name="connsiteX59" fmla="*/ 628650 w 2252662"/>
              <a:gd name="connsiteY59" fmla="*/ 228600 h 1247775"/>
              <a:gd name="connsiteX60" fmla="*/ 819150 w 2252662"/>
              <a:gd name="connsiteY60" fmla="*/ 219075 h 1247775"/>
              <a:gd name="connsiteX61" fmla="*/ 847725 w 2252662"/>
              <a:gd name="connsiteY61" fmla="*/ 209550 h 1247775"/>
              <a:gd name="connsiteX62" fmla="*/ 885825 w 2252662"/>
              <a:gd name="connsiteY62" fmla="*/ 200025 h 1247775"/>
              <a:gd name="connsiteX63" fmla="*/ 942975 w 2252662"/>
              <a:gd name="connsiteY63" fmla="*/ 180975 h 1247775"/>
              <a:gd name="connsiteX64" fmla="*/ 1019175 w 2252662"/>
              <a:gd name="connsiteY64" fmla="*/ 161925 h 1247775"/>
              <a:gd name="connsiteX65" fmla="*/ 1057275 w 2252662"/>
              <a:gd name="connsiteY65" fmla="*/ 152400 h 1247775"/>
              <a:gd name="connsiteX66" fmla="*/ 1114425 w 2252662"/>
              <a:gd name="connsiteY66" fmla="*/ 133350 h 1247775"/>
              <a:gd name="connsiteX67" fmla="*/ 1171575 w 2252662"/>
              <a:gd name="connsiteY67" fmla="*/ 152400 h 1247775"/>
              <a:gd name="connsiteX68" fmla="*/ 1200150 w 2252662"/>
              <a:gd name="connsiteY68" fmla="*/ 161925 h 1247775"/>
              <a:gd name="connsiteX69" fmla="*/ 1228725 w 2252662"/>
              <a:gd name="connsiteY69" fmla="*/ 190500 h 1247775"/>
              <a:gd name="connsiteX70" fmla="*/ 1285875 w 2252662"/>
              <a:gd name="connsiteY70" fmla="*/ 209550 h 1247775"/>
              <a:gd name="connsiteX71" fmla="*/ 1314450 w 2252662"/>
              <a:gd name="connsiteY71" fmla="*/ 219075 h 1247775"/>
              <a:gd name="connsiteX72" fmla="*/ 1428750 w 2252662"/>
              <a:gd name="connsiteY72" fmla="*/ 276225 h 1247775"/>
              <a:gd name="connsiteX73" fmla="*/ 1524000 w 2252662"/>
              <a:gd name="connsiteY73" fmla="*/ 304800 h 1247775"/>
              <a:gd name="connsiteX74" fmla="*/ 1552575 w 2252662"/>
              <a:gd name="connsiteY74" fmla="*/ 323850 h 1247775"/>
              <a:gd name="connsiteX75" fmla="*/ 1581150 w 2252662"/>
              <a:gd name="connsiteY75" fmla="*/ 333375 h 1247775"/>
              <a:gd name="connsiteX76" fmla="*/ 1638300 w 2252662"/>
              <a:gd name="connsiteY76" fmla="*/ 371475 h 1247775"/>
              <a:gd name="connsiteX77" fmla="*/ 1695450 w 2252662"/>
              <a:gd name="connsiteY77" fmla="*/ 390525 h 1247775"/>
              <a:gd name="connsiteX78" fmla="*/ 1724025 w 2252662"/>
              <a:gd name="connsiteY78" fmla="*/ 400050 h 1247775"/>
              <a:gd name="connsiteX79" fmla="*/ 1781175 w 2252662"/>
              <a:gd name="connsiteY79" fmla="*/ 438150 h 1247775"/>
              <a:gd name="connsiteX80" fmla="*/ 1809750 w 2252662"/>
              <a:gd name="connsiteY80" fmla="*/ 457200 h 1247775"/>
              <a:gd name="connsiteX81" fmla="*/ 1885950 w 2252662"/>
              <a:gd name="connsiteY81" fmla="*/ 476250 h 1247775"/>
              <a:gd name="connsiteX82" fmla="*/ 1914525 w 2252662"/>
              <a:gd name="connsiteY82" fmla="*/ 495300 h 1247775"/>
              <a:gd name="connsiteX83" fmla="*/ 1971675 w 2252662"/>
              <a:gd name="connsiteY83" fmla="*/ 514350 h 1247775"/>
              <a:gd name="connsiteX84" fmla="*/ 2028825 w 2252662"/>
              <a:gd name="connsiteY84" fmla="*/ 542925 h 1247775"/>
              <a:gd name="connsiteX85" fmla="*/ 2057400 w 2252662"/>
              <a:gd name="connsiteY85" fmla="*/ 561975 h 1247775"/>
              <a:gd name="connsiteX86" fmla="*/ 2114550 w 2252662"/>
              <a:gd name="connsiteY86" fmla="*/ 581025 h 1247775"/>
              <a:gd name="connsiteX87" fmla="*/ 2181225 w 2252662"/>
              <a:gd name="connsiteY87" fmla="*/ 600075 h 1247775"/>
              <a:gd name="connsiteX88" fmla="*/ 2252662 w 2252662"/>
              <a:gd name="connsiteY88" fmla="*/ 576263 h 1247775"/>
              <a:gd name="connsiteX0" fmla="*/ 2252662 w 2252662"/>
              <a:gd name="connsiteY0" fmla="*/ 576263 h 1247775"/>
              <a:gd name="connsiteX1" fmla="*/ 2214563 w 2252662"/>
              <a:gd name="connsiteY1" fmla="*/ 642937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590675 w 2252662"/>
              <a:gd name="connsiteY17" fmla="*/ 1181100 h 1247775"/>
              <a:gd name="connsiteX18" fmla="*/ 1457325 w 2252662"/>
              <a:gd name="connsiteY18" fmla="*/ 1143000 h 1247775"/>
              <a:gd name="connsiteX19" fmla="*/ 1357313 w 2252662"/>
              <a:gd name="connsiteY19" fmla="*/ 1062038 h 1247775"/>
              <a:gd name="connsiteX20" fmla="*/ 1200150 w 2252662"/>
              <a:gd name="connsiteY20" fmla="*/ 1047750 h 1247775"/>
              <a:gd name="connsiteX21" fmla="*/ 1133475 w 2252662"/>
              <a:gd name="connsiteY21" fmla="*/ 1019175 h 1247775"/>
              <a:gd name="connsiteX22" fmla="*/ 1095375 w 2252662"/>
              <a:gd name="connsiteY22" fmla="*/ 990600 h 1247775"/>
              <a:gd name="connsiteX23" fmla="*/ 1033462 w 2252662"/>
              <a:gd name="connsiteY23" fmla="*/ 962025 h 1247775"/>
              <a:gd name="connsiteX24" fmla="*/ 952500 w 2252662"/>
              <a:gd name="connsiteY24" fmla="*/ 923925 h 1247775"/>
              <a:gd name="connsiteX25" fmla="*/ 900113 w 2252662"/>
              <a:gd name="connsiteY25" fmla="*/ 904875 h 1247775"/>
              <a:gd name="connsiteX26" fmla="*/ 842962 w 2252662"/>
              <a:gd name="connsiteY26" fmla="*/ 857250 h 1247775"/>
              <a:gd name="connsiteX27" fmla="*/ 790575 w 2252662"/>
              <a:gd name="connsiteY27" fmla="*/ 819150 h 1247775"/>
              <a:gd name="connsiteX28" fmla="*/ 723900 w 2252662"/>
              <a:gd name="connsiteY28" fmla="*/ 771525 h 1247775"/>
              <a:gd name="connsiteX29" fmla="*/ 685800 w 2252662"/>
              <a:gd name="connsiteY29" fmla="*/ 752475 h 1247775"/>
              <a:gd name="connsiteX30" fmla="*/ 638175 w 2252662"/>
              <a:gd name="connsiteY30" fmla="*/ 695325 h 1247775"/>
              <a:gd name="connsiteX31" fmla="*/ 581025 w 2252662"/>
              <a:gd name="connsiteY31" fmla="*/ 638175 h 1247775"/>
              <a:gd name="connsiteX32" fmla="*/ 523875 w 2252662"/>
              <a:gd name="connsiteY32" fmla="*/ 609600 h 1247775"/>
              <a:gd name="connsiteX33" fmla="*/ 447675 w 2252662"/>
              <a:gd name="connsiteY33" fmla="*/ 590550 h 1247775"/>
              <a:gd name="connsiteX34" fmla="*/ 409575 w 2252662"/>
              <a:gd name="connsiteY34" fmla="*/ 571500 h 1247775"/>
              <a:gd name="connsiteX35" fmla="*/ 381000 w 2252662"/>
              <a:gd name="connsiteY35" fmla="*/ 561975 h 1247775"/>
              <a:gd name="connsiteX36" fmla="*/ 352425 w 2252662"/>
              <a:gd name="connsiteY36" fmla="*/ 504825 h 1247775"/>
              <a:gd name="connsiteX37" fmla="*/ 304800 w 2252662"/>
              <a:gd name="connsiteY37" fmla="*/ 457200 h 1247775"/>
              <a:gd name="connsiteX38" fmla="*/ 257175 w 2252662"/>
              <a:gd name="connsiteY38" fmla="*/ 409575 h 1247775"/>
              <a:gd name="connsiteX39" fmla="*/ 200025 w 2252662"/>
              <a:gd name="connsiteY39" fmla="*/ 371475 h 1247775"/>
              <a:gd name="connsiteX40" fmla="*/ 190500 w 2252662"/>
              <a:gd name="connsiteY40" fmla="*/ 342900 h 1247775"/>
              <a:gd name="connsiteX41" fmla="*/ 161925 w 2252662"/>
              <a:gd name="connsiteY41" fmla="*/ 333375 h 1247775"/>
              <a:gd name="connsiteX42" fmla="*/ 133350 w 2252662"/>
              <a:gd name="connsiteY42" fmla="*/ 314325 h 1247775"/>
              <a:gd name="connsiteX43" fmla="*/ 104775 w 2252662"/>
              <a:gd name="connsiteY43" fmla="*/ 304800 h 1247775"/>
              <a:gd name="connsiteX44" fmla="*/ 19050 w 2252662"/>
              <a:gd name="connsiteY44" fmla="*/ 238125 h 1247775"/>
              <a:gd name="connsiteX45" fmla="*/ 0 w 2252662"/>
              <a:gd name="connsiteY45" fmla="*/ 209550 h 1247775"/>
              <a:gd name="connsiteX46" fmla="*/ 57150 w 2252662"/>
              <a:gd name="connsiteY46" fmla="*/ 95250 h 1247775"/>
              <a:gd name="connsiteX47" fmla="*/ 85725 w 2252662"/>
              <a:gd name="connsiteY47" fmla="*/ 76200 h 1247775"/>
              <a:gd name="connsiteX48" fmla="*/ 95250 w 2252662"/>
              <a:gd name="connsiteY48" fmla="*/ 47625 h 1247775"/>
              <a:gd name="connsiteX49" fmla="*/ 180975 w 2252662"/>
              <a:gd name="connsiteY49" fmla="*/ 0 h 1247775"/>
              <a:gd name="connsiteX50" fmla="*/ 209550 w 2252662"/>
              <a:gd name="connsiteY50" fmla="*/ 19050 h 1247775"/>
              <a:gd name="connsiteX51" fmla="*/ 285750 w 2252662"/>
              <a:gd name="connsiteY51" fmla="*/ 85725 h 1247775"/>
              <a:gd name="connsiteX52" fmla="*/ 342900 w 2252662"/>
              <a:gd name="connsiteY52" fmla="*/ 104775 h 1247775"/>
              <a:gd name="connsiteX53" fmla="*/ 361950 w 2252662"/>
              <a:gd name="connsiteY53" fmla="*/ 133350 h 1247775"/>
              <a:gd name="connsiteX54" fmla="*/ 419100 w 2252662"/>
              <a:gd name="connsiteY54" fmla="*/ 152400 h 1247775"/>
              <a:gd name="connsiteX55" fmla="*/ 447675 w 2252662"/>
              <a:gd name="connsiteY55" fmla="*/ 161925 h 1247775"/>
              <a:gd name="connsiteX56" fmla="*/ 514350 w 2252662"/>
              <a:gd name="connsiteY56" fmla="*/ 180975 h 1247775"/>
              <a:gd name="connsiteX57" fmla="*/ 542925 w 2252662"/>
              <a:gd name="connsiteY57" fmla="*/ 200025 h 1247775"/>
              <a:gd name="connsiteX58" fmla="*/ 600075 w 2252662"/>
              <a:gd name="connsiteY58" fmla="*/ 219075 h 1247775"/>
              <a:gd name="connsiteX59" fmla="*/ 628650 w 2252662"/>
              <a:gd name="connsiteY59" fmla="*/ 228600 h 1247775"/>
              <a:gd name="connsiteX60" fmla="*/ 819150 w 2252662"/>
              <a:gd name="connsiteY60" fmla="*/ 219075 h 1247775"/>
              <a:gd name="connsiteX61" fmla="*/ 847725 w 2252662"/>
              <a:gd name="connsiteY61" fmla="*/ 209550 h 1247775"/>
              <a:gd name="connsiteX62" fmla="*/ 885825 w 2252662"/>
              <a:gd name="connsiteY62" fmla="*/ 200025 h 1247775"/>
              <a:gd name="connsiteX63" fmla="*/ 942975 w 2252662"/>
              <a:gd name="connsiteY63" fmla="*/ 180975 h 1247775"/>
              <a:gd name="connsiteX64" fmla="*/ 1019175 w 2252662"/>
              <a:gd name="connsiteY64" fmla="*/ 161925 h 1247775"/>
              <a:gd name="connsiteX65" fmla="*/ 1057275 w 2252662"/>
              <a:gd name="connsiteY65" fmla="*/ 152400 h 1247775"/>
              <a:gd name="connsiteX66" fmla="*/ 1114425 w 2252662"/>
              <a:gd name="connsiteY66" fmla="*/ 133350 h 1247775"/>
              <a:gd name="connsiteX67" fmla="*/ 1171575 w 2252662"/>
              <a:gd name="connsiteY67" fmla="*/ 152400 h 1247775"/>
              <a:gd name="connsiteX68" fmla="*/ 1200150 w 2252662"/>
              <a:gd name="connsiteY68" fmla="*/ 161925 h 1247775"/>
              <a:gd name="connsiteX69" fmla="*/ 1228725 w 2252662"/>
              <a:gd name="connsiteY69" fmla="*/ 190500 h 1247775"/>
              <a:gd name="connsiteX70" fmla="*/ 1285875 w 2252662"/>
              <a:gd name="connsiteY70" fmla="*/ 209550 h 1247775"/>
              <a:gd name="connsiteX71" fmla="*/ 1314450 w 2252662"/>
              <a:gd name="connsiteY71" fmla="*/ 219075 h 1247775"/>
              <a:gd name="connsiteX72" fmla="*/ 1428750 w 2252662"/>
              <a:gd name="connsiteY72" fmla="*/ 276225 h 1247775"/>
              <a:gd name="connsiteX73" fmla="*/ 1524000 w 2252662"/>
              <a:gd name="connsiteY73" fmla="*/ 304800 h 1247775"/>
              <a:gd name="connsiteX74" fmla="*/ 1552575 w 2252662"/>
              <a:gd name="connsiteY74" fmla="*/ 323850 h 1247775"/>
              <a:gd name="connsiteX75" fmla="*/ 1581150 w 2252662"/>
              <a:gd name="connsiteY75" fmla="*/ 333375 h 1247775"/>
              <a:gd name="connsiteX76" fmla="*/ 1638300 w 2252662"/>
              <a:gd name="connsiteY76" fmla="*/ 371475 h 1247775"/>
              <a:gd name="connsiteX77" fmla="*/ 1695450 w 2252662"/>
              <a:gd name="connsiteY77" fmla="*/ 390525 h 1247775"/>
              <a:gd name="connsiteX78" fmla="*/ 1724025 w 2252662"/>
              <a:gd name="connsiteY78" fmla="*/ 400050 h 1247775"/>
              <a:gd name="connsiteX79" fmla="*/ 1781175 w 2252662"/>
              <a:gd name="connsiteY79" fmla="*/ 438150 h 1247775"/>
              <a:gd name="connsiteX80" fmla="*/ 1809750 w 2252662"/>
              <a:gd name="connsiteY80" fmla="*/ 457200 h 1247775"/>
              <a:gd name="connsiteX81" fmla="*/ 1885950 w 2252662"/>
              <a:gd name="connsiteY81" fmla="*/ 476250 h 1247775"/>
              <a:gd name="connsiteX82" fmla="*/ 1914525 w 2252662"/>
              <a:gd name="connsiteY82" fmla="*/ 495300 h 1247775"/>
              <a:gd name="connsiteX83" fmla="*/ 1971675 w 2252662"/>
              <a:gd name="connsiteY83" fmla="*/ 514350 h 1247775"/>
              <a:gd name="connsiteX84" fmla="*/ 2028825 w 2252662"/>
              <a:gd name="connsiteY84" fmla="*/ 542925 h 1247775"/>
              <a:gd name="connsiteX85" fmla="*/ 2057400 w 2252662"/>
              <a:gd name="connsiteY85" fmla="*/ 561975 h 1247775"/>
              <a:gd name="connsiteX86" fmla="*/ 2114550 w 2252662"/>
              <a:gd name="connsiteY86" fmla="*/ 581025 h 1247775"/>
              <a:gd name="connsiteX87" fmla="*/ 2181225 w 2252662"/>
              <a:gd name="connsiteY87" fmla="*/ 600075 h 1247775"/>
              <a:gd name="connsiteX88" fmla="*/ 2252662 w 2252662"/>
              <a:gd name="connsiteY88" fmla="*/ 576263 h 1247775"/>
              <a:gd name="connsiteX0" fmla="*/ 2252662 w 2252662"/>
              <a:gd name="connsiteY0" fmla="*/ 576263 h 1247775"/>
              <a:gd name="connsiteX1" fmla="*/ 2214563 w 2252662"/>
              <a:gd name="connsiteY1" fmla="*/ 642937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590675 w 2252662"/>
              <a:gd name="connsiteY17" fmla="*/ 1181100 h 1247775"/>
              <a:gd name="connsiteX18" fmla="*/ 1509713 w 2252662"/>
              <a:gd name="connsiteY18" fmla="*/ 1085850 h 1247775"/>
              <a:gd name="connsiteX19" fmla="*/ 1357313 w 2252662"/>
              <a:gd name="connsiteY19" fmla="*/ 1062038 h 1247775"/>
              <a:gd name="connsiteX20" fmla="*/ 1200150 w 2252662"/>
              <a:gd name="connsiteY20" fmla="*/ 1047750 h 1247775"/>
              <a:gd name="connsiteX21" fmla="*/ 1133475 w 2252662"/>
              <a:gd name="connsiteY21" fmla="*/ 1019175 h 1247775"/>
              <a:gd name="connsiteX22" fmla="*/ 1095375 w 2252662"/>
              <a:gd name="connsiteY22" fmla="*/ 990600 h 1247775"/>
              <a:gd name="connsiteX23" fmla="*/ 1033462 w 2252662"/>
              <a:gd name="connsiteY23" fmla="*/ 962025 h 1247775"/>
              <a:gd name="connsiteX24" fmla="*/ 952500 w 2252662"/>
              <a:gd name="connsiteY24" fmla="*/ 923925 h 1247775"/>
              <a:gd name="connsiteX25" fmla="*/ 900113 w 2252662"/>
              <a:gd name="connsiteY25" fmla="*/ 904875 h 1247775"/>
              <a:gd name="connsiteX26" fmla="*/ 842962 w 2252662"/>
              <a:gd name="connsiteY26" fmla="*/ 857250 h 1247775"/>
              <a:gd name="connsiteX27" fmla="*/ 790575 w 2252662"/>
              <a:gd name="connsiteY27" fmla="*/ 819150 h 1247775"/>
              <a:gd name="connsiteX28" fmla="*/ 723900 w 2252662"/>
              <a:gd name="connsiteY28" fmla="*/ 771525 h 1247775"/>
              <a:gd name="connsiteX29" fmla="*/ 685800 w 2252662"/>
              <a:gd name="connsiteY29" fmla="*/ 752475 h 1247775"/>
              <a:gd name="connsiteX30" fmla="*/ 638175 w 2252662"/>
              <a:gd name="connsiteY30" fmla="*/ 695325 h 1247775"/>
              <a:gd name="connsiteX31" fmla="*/ 581025 w 2252662"/>
              <a:gd name="connsiteY31" fmla="*/ 638175 h 1247775"/>
              <a:gd name="connsiteX32" fmla="*/ 523875 w 2252662"/>
              <a:gd name="connsiteY32" fmla="*/ 609600 h 1247775"/>
              <a:gd name="connsiteX33" fmla="*/ 447675 w 2252662"/>
              <a:gd name="connsiteY33" fmla="*/ 590550 h 1247775"/>
              <a:gd name="connsiteX34" fmla="*/ 409575 w 2252662"/>
              <a:gd name="connsiteY34" fmla="*/ 571500 h 1247775"/>
              <a:gd name="connsiteX35" fmla="*/ 381000 w 2252662"/>
              <a:gd name="connsiteY35" fmla="*/ 561975 h 1247775"/>
              <a:gd name="connsiteX36" fmla="*/ 352425 w 2252662"/>
              <a:gd name="connsiteY36" fmla="*/ 504825 h 1247775"/>
              <a:gd name="connsiteX37" fmla="*/ 304800 w 2252662"/>
              <a:gd name="connsiteY37" fmla="*/ 457200 h 1247775"/>
              <a:gd name="connsiteX38" fmla="*/ 257175 w 2252662"/>
              <a:gd name="connsiteY38" fmla="*/ 409575 h 1247775"/>
              <a:gd name="connsiteX39" fmla="*/ 200025 w 2252662"/>
              <a:gd name="connsiteY39" fmla="*/ 371475 h 1247775"/>
              <a:gd name="connsiteX40" fmla="*/ 190500 w 2252662"/>
              <a:gd name="connsiteY40" fmla="*/ 342900 h 1247775"/>
              <a:gd name="connsiteX41" fmla="*/ 161925 w 2252662"/>
              <a:gd name="connsiteY41" fmla="*/ 333375 h 1247775"/>
              <a:gd name="connsiteX42" fmla="*/ 133350 w 2252662"/>
              <a:gd name="connsiteY42" fmla="*/ 314325 h 1247775"/>
              <a:gd name="connsiteX43" fmla="*/ 104775 w 2252662"/>
              <a:gd name="connsiteY43" fmla="*/ 304800 h 1247775"/>
              <a:gd name="connsiteX44" fmla="*/ 19050 w 2252662"/>
              <a:gd name="connsiteY44" fmla="*/ 238125 h 1247775"/>
              <a:gd name="connsiteX45" fmla="*/ 0 w 2252662"/>
              <a:gd name="connsiteY45" fmla="*/ 209550 h 1247775"/>
              <a:gd name="connsiteX46" fmla="*/ 57150 w 2252662"/>
              <a:gd name="connsiteY46" fmla="*/ 95250 h 1247775"/>
              <a:gd name="connsiteX47" fmla="*/ 85725 w 2252662"/>
              <a:gd name="connsiteY47" fmla="*/ 76200 h 1247775"/>
              <a:gd name="connsiteX48" fmla="*/ 95250 w 2252662"/>
              <a:gd name="connsiteY48" fmla="*/ 47625 h 1247775"/>
              <a:gd name="connsiteX49" fmla="*/ 180975 w 2252662"/>
              <a:gd name="connsiteY49" fmla="*/ 0 h 1247775"/>
              <a:gd name="connsiteX50" fmla="*/ 209550 w 2252662"/>
              <a:gd name="connsiteY50" fmla="*/ 19050 h 1247775"/>
              <a:gd name="connsiteX51" fmla="*/ 285750 w 2252662"/>
              <a:gd name="connsiteY51" fmla="*/ 85725 h 1247775"/>
              <a:gd name="connsiteX52" fmla="*/ 342900 w 2252662"/>
              <a:gd name="connsiteY52" fmla="*/ 104775 h 1247775"/>
              <a:gd name="connsiteX53" fmla="*/ 361950 w 2252662"/>
              <a:gd name="connsiteY53" fmla="*/ 133350 h 1247775"/>
              <a:gd name="connsiteX54" fmla="*/ 419100 w 2252662"/>
              <a:gd name="connsiteY54" fmla="*/ 152400 h 1247775"/>
              <a:gd name="connsiteX55" fmla="*/ 447675 w 2252662"/>
              <a:gd name="connsiteY55" fmla="*/ 161925 h 1247775"/>
              <a:gd name="connsiteX56" fmla="*/ 514350 w 2252662"/>
              <a:gd name="connsiteY56" fmla="*/ 180975 h 1247775"/>
              <a:gd name="connsiteX57" fmla="*/ 542925 w 2252662"/>
              <a:gd name="connsiteY57" fmla="*/ 200025 h 1247775"/>
              <a:gd name="connsiteX58" fmla="*/ 600075 w 2252662"/>
              <a:gd name="connsiteY58" fmla="*/ 219075 h 1247775"/>
              <a:gd name="connsiteX59" fmla="*/ 628650 w 2252662"/>
              <a:gd name="connsiteY59" fmla="*/ 228600 h 1247775"/>
              <a:gd name="connsiteX60" fmla="*/ 819150 w 2252662"/>
              <a:gd name="connsiteY60" fmla="*/ 219075 h 1247775"/>
              <a:gd name="connsiteX61" fmla="*/ 847725 w 2252662"/>
              <a:gd name="connsiteY61" fmla="*/ 209550 h 1247775"/>
              <a:gd name="connsiteX62" fmla="*/ 885825 w 2252662"/>
              <a:gd name="connsiteY62" fmla="*/ 200025 h 1247775"/>
              <a:gd name="connsiteX63" fmla="*/ 942975 w 2252662"/>
              <a:gd name="connsiteY63" fmla="*/ 180975 h 1247775"/>
              <a:gd name="connsiteX64" fmla="*/ 1019175 w 2252662"/>
              <a:gd name="connsiteY64" fmla="*/ 161925 h 1247775"/>
              <a:gd name="connsiteX65" fmla="*/ 1057275 w 2252662"/>
              <a:gd name="connsiteY65" fmla="*/ 152400 h 1247775"/>
              <a:gd name="connsiteX66" fmla="*/ 1114425 w 2252662"/>
              <a:gd name="connsiteY66" fmla="*/ 133350 h 1247775"/>
              <a:gd name="connsiteX67" fmla="*/ 1171575 w 2252662"/>
              <a:gd name="connsiteY67" fmla="*/ 152400 h 1247775"/>
              <a:gd name="connsiteX68" fmla="*/ 1200150 w 2252662"/>
              <a:gd name="connsiteY68" fmla="*/ 161925 h 1247775"/>
              <a:gd name="connsiteX69" fmla="*/ 1228725 w 2252662"/>
              <a:gd name="connsiteY69" fmla="*/ 190500 h 1247775"/>
              <a:gd name="connsiteX70" fmla="*/ 1285875 w 2252662"/>
              <a:gd name="connsiteY70" fmla="*/ 209550 h 1247775"/>
              <a:gd name="connsiteX71" fmla="*/ 1314450 w 2252662"/>
              <a:gd name="connsiteY71" fmla="*/ 219075 h 1247775"/>
              <a:gd name="connsiteX72" fmla="*/ 1428750 w 2252662"/>
              <a:gd name="connsiteY72" fmla="*/ 276225 h 1247775"/>
              <a:gd name="connsiteX73" fmla="*/ 1524000 w 2252662"/>
              <a:gd name="connsiteY73" fmla="*/ 304800 h 1247775"/>
              <a:gd name="connsiteX74" fmla="*/ 1552575 w 2252662"/>
              <a:gd name="connsiteY74" fmla="*/ 323850 h 1247775"/>
              <a:gd name="connsiteX75" fmla="*/ 1581150 w 2252662"/>
              <a:gd name="connsiteY75" fmla="*/ 333375 h 1247775"/>
              <a:gd name="connsiteX76" fmla="*/ 1638300 w 2252662"/>
              <a:gd name="connsiteY76" fmla="*/ 371475 h 1247775"/>
              <a:gd name="connsiteX77" fmla="*/ 1695450 w 2252662"/>
              <a:gd name="connsiteY77" fmla="*/ 390525 h 1247775"/>
              <a:gd name="connsiteX78" fmla="*/ 1724025 w 2252662"/>
              <a:gd name="connsiteY78" fmla="*/ 400050 h 1247775"/>
              <a:gd name="connsiteX79" fmla="*/ 1781175 w 2252662"/>
              <a:gd name="connsiteY79" fmla="*/ 438150 h 1247775"/>
              <a:gd name="connsiteX80" fmla="*/ 1809750 w 2252662"/>
              <a:gd name="connsiteY80" fmla="*/ 457200 h 1247775"/>
              <a:gd name="connsiteX81" fmla="*/ 1885950 w 2252662"/>
              <a:gd name="connsiteY81" fmla="*/ 476250 h 1247775"/>
              <a:gd name="connsiteX82" fmla="*/ 1914525 w 2252662"/>
              <a:gd name="connsiteY82" fmla="*/ 495300 h 1247775"/>
              <a:gd name="connsiteX83" fmla="*/ 1971675 w 2252662"/>
              <a:gd name="connsiteY83" fmla="*/ 514350 h 1247775"/>
              <a:gd name="connsiteX84" fmla="*/ 2028825 w 2252662"/>
              <a:gd name="connsiteY84" fmla="*/ 542925 h 1247775"/>
              <a:gd name="connsiteX85" fmla="*/ 2057400 w 2252662"/>
              <a:gd name="connsiteY85" fmla="*/ 561975 h 1247775"/>
              <a:gd name="connsiteX86" fmla="*/ 2114550 w 2252662"/>
              <a:gd name="connsiteY86" fmla="*/ 581025 h 1247775"/>
              <a:gd name="connsiteX87" fmla="*/ 2181225 w 2252662"/>
              <a:gd name="connsiteY87" fmla="*/ 600075 h 1247775"/>
              <a:gd name="connsiteX88" fmla="*/ 2252662 w 2252662"/>
              <a:gd name="connsiteY88" fmla="*/ 576263 h 1247775"/>
              <a:gd name="connsiteX0" fmla="*/ 2252662 w 2252662"/>
              <a:gd name="connsiteY0" fmla="*/ 576263 h 1247775"/>
              <a:gd name="connsiteX1" fmla="*/ 2214563 w 2252662"/>
              <a:gd name="connsiteY1" fmla="*/ 642937 h 1247775"/>
              <a:gd name="connsiteX2" fmla="*/ 2181225 w 2252662"/>
              <a:gd name="connsiteY2" fmla="*/ 704850 h 1247775"/>
              <a:gd name="connsiteX3" fmla="*/ 2162175 w 2252662"/>
              <a:gd name="connsiteY3" fmla="*/ 762000 h 1247775"/>
              <a:gd name="connsiteX4" fmla="*/ 2152650 w 2252662"/>
              <a:gd name="connsiteY4" fmla="*/ 790575 h 1247775"/>
              <a:gd name="connsiteX5" fmla="*/ 2143125 w 2252662"/>
              <a:gd name="connsiteY5" fmla="*/ 819150 h 1247775"/>
              <a:gd name="connsiteX6" fmla="*/ 2124075 w 2252662"/>
              <a:gd name="connsiteY6" fmla="*/ 885825 h 1247775"/>
              <a:gd name="connsiteX7" fmla="*/ 2105025 w 2252662"/>
              <a:gd name="connsiteY7" fmla="*/ 914400 h 1247775"/>
              <a:gd name="connsiteX8" fmla="*/ 2076450 w 2252662"/>
              <a:gd name="connsiteY8" fmla="*/ 1009650 h 1247775"/>
              <a:gd name="connsiteX9" fmla="*/ 2066925 w 2252662"/>
              <a:gd name="connsiteY9" fmla="*/ 1038225 h 1247775"/>
              <a:gd name="connsiteX10" fmla="*/ 2028825 w 2252662"/>
              <a:gd name="connsiteY10" fmla="*/ 1095375 h 1247775"/>
              <a:gd name="connsiteX11" fmla="*/ 2009775 w 2252662"/>
              <a:gd name="connsiteY11" fmla="*/ 1152525 h 1247775"/>
              <a:gd name="connsiteX12" fmla="*/ 2000250 w 2252662"/>
              <a:gd name="connsiteY12" fmla="*/ 1181100 h 1247775"/>
              <a:gd name="connsiteX13" fmla="*/ 1971675 w 2252662"/>
              <a:gd name="connsiteY13" fmla="*/ 1200150 h 1247775"/>
              <a:gd name="connsiteX14" fmla="*/ 1933575 w 2252662"/>
              <a:gd name="connsiteY14" fmla="*/ 1247775 h 1247775"/>
              <a:gd name="connsiteX15" fmla="*/ 1828800 w 2252662"/>
              <a:gd name="connsiteY15" fmla="*/ 1219200 h 1247775"/>
              <a:gd name="connsiteX16" fmla="*/ 1714500 w 2252662"/>
              <a:gd name="connsiteY16" fmla="*/ 1200150 h 1247775"/>
              <a:gd name="connsiteX17" fmla="*/ 1604962 w 2252662"/>
              <a:gd name="connsiteY17" fmla="*/ 1138238 h 1247775"/>
              <a:gd name="connsiteX18" fmla="*/ 1509713 w 2252662"/>
              <a:gd name="connsiteY18" fmla="*/ 1085850 h 1247775"/>
              <a:gd name="connsiteX19" fmla="*/ 1357313 w 2252662"/>
              <a:gd name="connsiteY19" fmla="*/ 1062038 h 1247775"/>
              <a:gd name="connsiteX20" fmla="*/ 1200150 w 2252662"/>
              <a:gd name="connsiteY20" fmla="*/ 1047750 h 1247775"/>
              <a:gd name="connsiteX21" fmla="*/ 1133475 w 2252662"/>
              <a:gd name="connsiteY21" fmla="*/ 1019175 h 1247775"/>
              <a:gd name="connsiteX22" fmla="*/ 1095375 w 2252662"/>
              <a:gd name="connsiteY22" fmla="*/ 990600 h 1247775"/>
              <a:gd name="connsiteX23" fmla="*/ 1033462 w 2252662"/>
              <a:gd name="connsiteY23" fmla="*/ 962025 h 1247775"/>
              <a:gd name="connsiteX24" fmla="*/ 952500 w 2252662"/>
              <a:gd name="connsiteY24" fmla="*/ 923925 h 1247775"/>
              <a:gd name="connsiteX25" fmla="*/ 900113 w 2252662"/>
              <a:gd name="connsiteY25" fmla="*/ 904875 h 1247775"/>
              <a:gd name="connsiteX26" fmla="*/ 842962 w 2252662"/>
              <a:gd name="connsiteY26" fmla="*/ 857250 h 1247775"/>
              <a:gd name="connsiteX27" fmla="*/ 790575 w 2252662"/>
              <a:gd name="connsiteY27" fmla="*/ 819150 h 1247775"/>
              <a:gd name="connsiteX28" fmla="*/ 723900 w 2252662"/>
              <a:gd name="connsiteY28" fmla="*/ 771525 h 1247775"/>
              <a:gd name="connsiteX29" fmla="*/ 685800 w 2252662"/>
              <a:gd name="connsiteY29" fmla="*/ 752475 h 1247775"/>
              <a:gd name="connsiteX30" fmla="*/ 638175 w 2252662"/>
              <a:gd name="connsiteY30" fmla="*/ 695325 h 1247775"/>
              <a:gd name="connsiteX31" fmla="*/ 581025 w 2252662"/>
              <a:gd name="connsiteY31" fmla="*/ 638175 h 1247775"/>
              <a:gd name="connsiteX32" fmla="*/ 523875 w 2252662"/>
              <a:gd name="connsiteY32" fmla="*/ 609600 h 1247775"/>
              <a:gd name="connsiteX33" fmla="*/ 447675 w 2252662"/>
              <a:gd name="connsiteY33" fmla="*/ 590550 h 1247775"/>
              <a:gd name="connsiteX34" fmla="*/ 409575 w 2252662"/>
              <a:gd name="connsiteY34" fmla="*/ 571500 h 1247775"/>
              <a:gd name="connsiteX35" fmla="*/ 381000 w 2252662"/>
              <a:gd name="connsiteY35" fmla="*/ 561975 h 1247775"/>
              <a:gd name="connsiteX36" fmla="*/ 352425 w 2252662"/>
              <a:gd name="connsiteY36" fmla="*/ 504825 h 1247775"/>
              <a:gd name="connsiteX37" fmla="*/ 304800 w 2252662"/>
              <a:gd name="connsiteY37" fmla="*/ 457200 h 1247775"/>
              <a:gd name="connsiteX38" fmla="*/ 257175 w 2252662"/>
              <a:gd name="connsiteY38" fmla="*/ 409575 h 1247775"/>
              <a:gd name="connsiteX39" fmla="*/ 200025 w 2252662"/>
              <a:gd name="connsiteY39" fmla="*/ 371475 h 1247775"/>
              <a:gd name="connsiteX40" fmla="*/ 190500 w 2252662"/>
              <a:gd name="connsiteY40" fmla="*/ 342900 h 1247775"/>
              <a:gd name="connsiteX41" fmla="*/ 161925 w 2252662"/>
              <a:gd name="connsiteY41" fmla="*/ 333375 h 1247775"/>
              <a:gd name="connsiteX42" fmla="*/ 133350 w 2252662"/>
              <a:gd name="connsiteY42" fmla="*/ 314325 h 1247775"/>
              <a:gd name="connsiteX43" fmla="*/ 104775 w 2252662"/>
              <a:gd name="connsiteY43" fmla="*/ 304800 h 1247775"/>
              <a:gd name="connsiteX44" fmla="*/ 19050 w 2252662"/>
              <a:gd name="connsiteY44" fmla="*/ 238125 h 1247775"/>
              <a:gd name="connsiteX45" fmla="*/ 0 w 2252662"/>
              <a:gd name="connsiteY45" fmla="*/ 209550 h 1247775"/>
              <a:gd name="connsiteX46" fmla="*/ 57150 w 2252662"/>
              <a:gd name="connsiteY46" fmla="*/ 95250 h 1247775"/>
              <a:gd name="connsiteX47" fmla="*/ 85725 w 2252662"/>
              <a:gd name="connsiteY47" fmla="*/ 76200 h 1247775"/>
              <a:gd name="connsiteX48" fmla="*/ 95250 w 2252662"/>
              <a:gd name="connsiteY48" fmla="*/ 47625 h 1247775"/>
              <a:gd name="connsiteX49" fmla="*/ 180975 w 2252662"/>
              <a:gd name="connsiteY49" fmla="*/ 0 h 1247775"/>
              <a:gd name="connsiteX50" fmla="*/ 209550 w 2252662"/>
              <a:gd name="connsiteY50" fmla="*/ 19050 h 1247775"/>
              <a:gd name="connsiteX51" fmla="*/ 285750 w 2252662"/>
              <a:gd name="connsiteY51" fmla="*/ 85725 h 1247775"/>
              <a:gd name="connsiteX52" fmla="*/ 342900 w 2252662"/>
              <a:gd name="connsiteY52" fmla="*/ 104775 h 1247775"/>
              <a:gd name="connsiteX53" fmla="*/ 361950 w 2252662"/>
              <a:gd name="connsiteY53" fmla="*/ 133350 h 1247775"/>
              <a:gd name="connsiteX54" fmla="*/ 419100 w 2252662"/>
              <a:gd name="connsiteY54" fmla="*/ 152400 h 1247775"/>
              <a:gd name="connsiteX55" fmla="*/ 447675 w 2252662"/>
              <a:gd name="connsiteY55" fmla="*/ 161925 h 1247775"/>
              <a:gd name="connsiteX56" fmla="*/ 514350 w 2252662"/>
              <a:gd name="connsiteY56" fmla="*/ 180975 h 1247775"/>
              <a:gd name="connsiteX57" fmla="*/ 542925 w 2252662"/>
              <a:gd name="connsiteY57" fmla="*/ 200025 h 1247775"/>
              <a:gd name="connsiteX58" fmla="*/ 600075 w 2252662"/>
              <a:gd name="connsiteY58" fmla="*/ 219075 h 1247775"/>
              <a:gd name="connsiteX59" fmla="*/ 628650 w 2252662"/>
              <a:gd name="connsiteY59" fmla="*/ 228600 h 1247775"/>
              <a:gd name="connsiteX60" fmla="*/ 819150 w 2252662"/>
              <a:gd name="connsiteY60" fmla="*/ 219075 h 1247775"/>
              <a:gd name="connsiteX61" fmla="*/ 847725 w 2252662"/>
              <a:gd name="connsiteY61" fmla="*/ 209550 h 1247775"/>
              <a:gd name="connsiteX62" fmla="*/ 885825 w 2252662"/>
              <a:gd name="connsiteY62" fmla="*/ 200025 h 1247775"/>
              <a:gd name="connsiteX63" fmla="*/ 942975 w 2252662"/>
              <a:gd name="connsiteY63" fmla="*/ 180975 h 1247775"/>
              <a:gd name="connsiteX64" fmla="*/ 1019175 w 2252662"/>
              <a:gd name="connsiteY64" fmla="*/ 161925 h 1247775"/>
              <a:gd name="connsiteX65" fmla="*/ 1057275 w 2252662"/>
              <a:gd name="connsiteY65" fmla="*/ 152400 h 1247775"/>
              <a:gd name="connsiteX66" fmla="*/ 1114425 w 2252662"/>
              <a:gd name="connsiteY66" fmla="*/ 133350 h 1247775"/>
              <a:gd name="connsiteX67" fmla="*/ 1171575 w 2252662"/>
              <a:gd name="connsiteY67" fmla="*/ 152400 h 1247775"/>
              <a:gd name="connsiteX68" fmla="*/ 1200150 w 2252662"/>
              <a:gd name="connsiteY68" fmla="*/ 161925 h 1247775"/>
              <a:gd name="connsiteX69" fmla="*/ 1228725 w 2252662"/>
              <a:gd name="connsiteY69" fmla="*/ 190500 h 1247775"/>
              <a:gd name="connsiteX70" fmla="*/ 1285875 w 2252662"/>
              <a:gd name="connsiteY70" fmla="*/ 209550 h 1247775"/>
              <a:gd name="connsiteX71" fmla="*/ 1314450 w 2252662"/>
              <a:gd name="connsiteY71" fmla="*/ 219075 h 1247775"/>
              <a:gd name="connsiteX72" fmla="*/ 1428750 w 2252662"/>
              <a:gd name="connsiteY72" fmla="*/ 276225 h 1247775"/>
              <a:gd name="connsiteX73" fmla="*/ 1524000 w 2252662"/>
              <a:gd name="connsiteY73" fmla="*/ 304800 h 1247775"/>
              <a:gd name="connsiteX74" fmla="*/ 1552575 w 2252662"/>
              <a:gd name="connsiteY74" fmla="*/ 323850 h 1247775"/>
              <a:gd name="connsiteX75" fmla="*/ 1581150 w 2252662"/>
              <a:gd name="connsiteY75" fmla="*/ 333375 h 1247775"/>
              <a:gd name="connsiteX76" fmla="*/ 1638300 w 2252662"/>
              <a:gd name="connsiteY76" fmla="*/ 371475 h 1247775"/>
              <a:gd name="connsiteX77" fmla="*/ 1695450 w 2252662"/>
              <a:gd name="connsiteY77" fmla="*/ 390525 h 1247775"/>
              <a:gd name="connsiteX78" fmla="*/ 1724025 w 2252662"/>
              <a:gd name="connsiteY78" fmla="*/ 400050 h 1247775"/>
              <a:gd name="connsiteX79" fmla="*/ 1781175 w 2252662"/>
              <a:gd name="connsiteY79" fmla="*/ 438150 h 1247775"/>
              <a:gd name="connsiteX80" fmla="*/ 1809750 w 2252662"/>
              <a:gd name="connsiteY80" fmla="*/ 457200 h 1247775"/>
              <a:gd name="connsiteX81" fmla="*/ 1885950 w 2252662"/>
              <a:gd name="connsiteY81" fmla="*/ 476250 h 1247775"/>
              <a:gd name="connsiteX82" fmla="*/ 1914525 w 2252662"/>
              <a:gd name="connsiteY82" fmla="*/ 495300 h 1247775"/>
              <a:gd name="connsiteX83" fmla="*/ 1971675 w 2252662"/>
              <a:gd name="connsiteY83" fmla="*/ 514350 h 1247775"/>
              <a:gd name="connsiteX84" fmla="*/ 2028825 w 2252662"/>
              <a:gd name="connsiteY84" fmla="*/ 542925 h 1247775"/>
              <a:gd name="connsiteX85" fmla="*/ 2057400 w 2252662"/>
              <a:gd name="connsiteY85" fmla="*/ 561975 h 1247775"/>
              <a:gd name="connsiteX86" fmla="*/ 2114550 w 2252662"/>
              <a:gd name="connsiteY86" fmla="*/ 581025 h 1247775"/>
              <a:gd name="connsiteX87" fmla="*/ 2181225 w 2252662"/>
              <a:gd name="connsiteY87" fmla="*/ 600075 h 1247775"/>
              <a:gd name="connsiteX88" fmla="*/ 2252662 w 2252662"/>
              <a:gd name="connsiteY88" fmla="*/ 576263 h 1247775"/>
              <a:gd name="connsiteX0" fmla="*/ 2252662 w 2252662"/>
              <a:gd name="connsiteY0" fmla="*/ 576263 h 1249341"/>
              <a:gd name="connsiteX1" fmla="*/ 2214563 w 2252662"/>
              <a:gd name="connsiteY1" fmla="*/ 642937 h 1249341"/>
              <a:gd name="connsiteX2" fmla="*/ 2181225 w 2252662"/>
              <a:gd name="connsiteY2" fmla="*/ 704850 h 1249341"/>
              <a:gd name="connsiteX3" fmla="*/ 2162175 w 2252662"/>
              <a:gd name="connsiteY3" fmla="*/ 762000 h 1249341"/>
              <a:gd name="connsiteX4" fmla="*/ 2152650 w 2252662"/>
              <a:gd name="connsiteY4" fmla="*/ 790575 h 1249341"/>
              <a:gd name="connsiteX5" fmla="*/ 2143125 w 2252662"/>
              <a:gd name="connsiteY5" fmla="*/ 819150 h 1249341"/>
              <a:gd name="connsiteX6" fmla="*/ 2124075 w 2252662"/>
              <a:gd name="connsiteY6" fmla="*/ 885825 h 1249341"/>
              <a:gd name="connsiteX7" fmla="*/ 2105025 w 2252662"/>
              <a:gd name="connsiteY7" fmla="*/ 914400 h 1249341"/>
              <a:gd name="connsiteX8" fmla="*/ 2076450 w 2252662"/>
              <a:gd name="connsiteY8" fmla="*/ 1009650 h 1249341"/>
              <a:gd name="connsiteX9" fmla="*/ 2066925 w 2252662"/>
              <a:gd name="connsiteY9" fmla="*/ 1038225 h 1249341"/>
              <a:gd name="connsiteX10" fmla="*/ 2028825 w 2252662"/>
              <a:gd name="connsiteY10" fmla="*/ 1095375 h 1249341"/>
              <a:gd name="connsiteX11" fmla="*/ 2009775 w 2252662"/>
              <a:gd name="connsiteY11" fmla="*/ 1152525 h 1249341"/>
              <a:gd name="connsiteX12" fmla="*/ 2000250 w 2252662"/>
              <a:gd name="connsiteY12" fmla="*/ 1181100 h 1249341"/>
              <a:gd name="connsiteX13" fmla="*/ 1971675 w 2252662"/>
              <a:gd name="connsiteY13" fmla="*/ 1200150 h 1249341"/>
              <a:gd name="connsiteX14" fmla="*/ 1933575 w 2252662"/>
              <a:gd name="connsiteY14" fmla="*/ 1247775 h 1249341"/>
              <a:gd name="connsiteX15" fmla="*/ 1828800 w 2252662"/>
              <a:gd name="connsiteY15" fmla="*/ 1233488 h 1249341"/>
              <a:gd name="connsiteX16" fmla="*/ 1714500 w 2252662"/>
              <a:gd name="connsiteY16" fmla="*/ 1200150 h 1249341"/>
              <a:gd name="connsiteX17" fmla="*/ 1604962 w 2252662"/>
              <a:gd name="connsiteY17" fmla="*/ 1138238 h 1249341"/>
              <a:gd name="connsiteX18" fmla="*/ 1509713 w 2252662"/>
              <a:gd name="connsiteY18" fmla="*/ 1085850 h 1249341"/>
              <a:gd name="connsiteX19" fmla="*/ 1357313 w 2252662"/>
              <a:gd name="connsiteY19" fmla="*/ 1062038 h 1249341"/>
              <a:gd name="connsiteX20" fmla="*/ 1200150 w 2252662"/>
              <a:gd name="connsiteY20" fmla="*/ 1047750 h 1249341"/>
              <a:gd name="connsiteX21" fmla="*/ 1133475 w 2252662"/>
              <a:gd name="connsiteY21" fmla="*/ 1019175 h 1249341"/>
              <a:gd name="connsiteX22" fmla="*/ 1095375 w 2252662"/>
              <a:gd name="connsiteY22" fmla="*/ 990600 h 1249341"/>
              <a:gd name="connsiteX23" fmla="*/ 1033462 w 2252662"/>
              <a:gd name="connsiteY23" fmla="*/ 962025 h 1249341"/>
              <a:gd name="connsiteX24" fmla="*/ 952500 w 2252662"/>
              <a:gd name="connsiteY24" fmla="*/ 923925 h 1249341"/>
              <a:gd name="connsiteX25" fmla="*/ 900113 w 2252662"/>
              <a:gd name="connsiteY25" fmla="*/ 904875 h 1249341"/>
              <a:gd name="connsiteX26" fmla="*/ 842962 w 2252662"/>
              <a:gd name="connsiteY26" fmla="*/ 857250 h 1249341"/>
              <a:gd name="connsiteX27" fmla="*/ 790575 w 2252662"/>
              <a:gd name="connsiteY27" fmla="*/ 819150 h 1249341"/>
              <a:gd name="connsiteX28" fmla="*/ 723900 w 2252662"/>
              <a:gd name="connsiteY28" fmla="*/ 771525 h 1249341"/>
              <a:gd name="connsiteX29" fmla="*/ 685800 w 2252662"/>
              <a:gd name="connsiteY29" fmla="*/ 752475 h 1249341"/>
              <a:gd name="connsiteX30" fmla="*/ 638175 w 2252662"/>
              <a:gd name="connsiteY30" fmla="*/ 695325 h 1249341"/>
              <a:gd name="connsiteX31" fmla="*/ 581025 w 2252662"/>
              <a:gd name="connsiteY31" fmla="*/ 638175 h 1249341"/>
              <a:gd name="connsiteX32" fmla="*/ 523875 w 2252662"/>
              <a:gd name="connsiteY32" fmla="*/ 609600 h 1249341"/>
              <a:gd name="connsiteX33" fmla="*/ 447675 w 2252662"/>
              <a:gd name="connsiteY33" fmla="*/ 590550 h 1249341"/>
              <a:gd name="connsiteX34" fmla="*/ 409575 w 2252662"/>
              <a:gd name="connsiteY34" fmla="*/ 571500 h 1249341"/>
              <a:gd name="connsiteX35" fmla="*/ 381000 w 2252662"/>
              <a:gd name="connsiteY35" fmla="*/ 561975 h 1249341"/>
              <a:gd name="connsiteX36" fmla="*/ 352425 w 2252662"/>
              <a:gd name="connsiteY36" fmla="*/ 504825 h 1249341"/>
              <a:gd name="connsiteX37" fmla="*/ 304800 w 2252662"/>
              <a:gd name="connsiteY37" fmla="*/ 457200 h 1249341"/>
              <a:gd name="connsiteX38" fmla="*/ 257175 w 2252662"/>
              <a:gd name="connsiteY38" fmla="*/ 409575 h 1249341"/>
              <a:gd name="connsiteX39" fmla="*/ 200025 w 2252662"/>
              <a:gd name="connsiteY39" fmla="*/ 371475 h 1249341"/>
              <a:gd name="connsiteX40" fmla="*/ 190500 w 2252662"/>
              <a:gd name="connsiteY40" fmla="*/ 342900 h 1249341"/>
              <a:gd name="connsiteX41" fmla="*/ 161925 w 2252662"/>
              <a:gd name="connsiteY41" fmla="*/ 333375 h 1249341"/>
              <a:gd name="connsiteX42" fmla="*/ 133350 w 2252662"/>
              <a:gd name="connsiteY42" fmla="*/ 314325 h 1249341"/>
              <a:gd name="connsiteX43" fmla="*/ 104775 w 2252662"/>
              <a:gd name="connsiteY43" fmla="*/ 304800 h 1249341"/>
              <a:gd name="connsiteX44" fmla="*/ 19050 w 2252662"/>
              <a:gd name="connsiteY44" fmla="*/ 238125 h 1249341"/>
              <a:gd name="connsiteX45" fmla="*/ 0 w 2252662"/>
              <a:gd name="connsiteY45" fmla="*/ 209550 h 1249341"/>
              <a:gd name="connsiteX46" fmla="*/ 57150 w 2252662"/>
              <a:gd name="connsiteY46" fmla="*/ 95250 h 1249341"/>
              <a:gd name="connsiteX47" fmla="*/ 85725 w 2252662"/>
              <a:gd name="connsiteY47" fmla="*/ 76200 h 1249341"/>
              <a:gd name="connsiteX48" fmla="*/ 95250 w 2252662"/>
              <a:gd name="connsiteY48" fmla="*/ 47625 h 1249341"/>
              <a:gd name="connsiteX49" fmla="*/ 180975 w 2252662"/>
              <a:gd name="connsiteY49" fmla="*/ 0 h 1249341"/>
              <a:gd name="connsiteX50" fmla="*/ 209550 w 2252662"/>
              <a:gd name="connsiteY50" fmla="*/ 19050 h 1249341"/>
              <a:gd name="connsiteX51" fmla="*/ 285750 w 2252662"/>
              <a:gd name="connsiteY51" fmla="*/ 85725 h 1249341"/>
              <a:gd name="connsiteX52" fmla="*/ 342900 w 2252662"/>
              <a:gd name="connsiteY52" fmla="*/ 104775 h 1249341"/>
              <a:gd name="connsiteX53" fmla="*/ 361950 w 2252662"/>
              <a:gd name="connsiteY53" fmla="*/ 133350 h 1249341"/>
              <a:gd name="connsiteX54" fmla="*/ 419100 w 2252662"/>
              <a:gd name="connsiteY54" fmla="*/ 152400 h 1249341"/>
              <a:gd name="connsiteX55" fmla="*/ 447675 w 2252662"/>
              <a:gd name="connsiteY55" fmla="*/ 161925 h 1249341"/>
              <a:gd name="connsiteX56" fmla="*/ 514350 w 2252662"/>
              <a:gd name="connsiteY56" fmla="*/ 180975 h 1249341"/>
              <a:gd name="connsiteX57" fmla="*/ 542925 w 2252662"/>
              <a:gd name="connsiteY57" fmla="*/ 200025 h 1249341"/>
              <a:gd name="connsiteX58" fmla="*/ 600075 w 2252662"/>
              <a:gd name="connsiteY58" fmla="*/ 219075 h 1249341"/>
              <a:gd name="connsiteX59" fmla="*/ 628650 w 2252662"/>
              <a:gd name="connsiteY59" fmla="*/ 228600 h 1249341"/>
              <a:gd name="connsiteX60" fmla="*/ 819150 w 2252662"/>
              <a:gd name="connsiteY60" fmla="*/ 219075 h 1249341"/>
              <a:gd name="connsiteX61" fmla="*/ 847725 w 2252662"/>
              <a:gd name="connsiteY61" fmla="*/ 209550 h 1249341"/>
              <a:gd name="connsiteX62" fmla="*/ 885825 w 2252662"/>
              <a:gd name="connsiteY62" fmla="*/ 200025 h 1249341"/>
              <a:gd name="connsiteX63" fmla="*/ 942975 w 2252662"/>
              <a:gd name="connsiteY63" fmla="*/ 180975 h 1249341"/>
              <a:gd name="connsiteX64" fmla="*/ 1019175 w 2252662"/>
              <a:gd name="connsiteY64" fmla="*/ 161925 h 1249341"/>
              <a:gd name="connsiteX65" fmla="*/ 1057275 w 2252662"/>
              <a:gd name="connsiteY65" fmla="*/ 152400 h 1249341"/>
              <a:gd name="connsiteX66" fmla="*/ 1114425 w 2252662"/>
              <a:gd name="connsiteY66" fmla="*/ 133350 h 1249341"/>
              <a:gd name="connsiteX67" fmla="*/ 1171575 w 2252662"/>
              <a:gd name="connsiteY67" fmla="*/ 152400 h 1249341"/>
              <a:gd name="connsiteX68" fmla="*/ 1200150 w 2252662"/>
              <a:gd name="connsiteY68" fmla="*/ 161925 h 1249341"/>
              <a:gd name="connsiteX69" fmla="*/ 1228725 w 2252662"/>
              <a:gd name="connsiteY69" fmla="*/ 190500 h 1249341"/>
              <a:gd name="connsiteX70" fmla="*/ 1285875 w 2252662"/>
              <a:gd name="connsiteY70" fmla="*/ 209550 h 1249341"/>
              <a:gd name="connsiteX71" fmla="*/ 1314450 w 2252662"/>
              <a:gd name="connsiteY71" fmla="*/ 219075 h 1249341"/>
              <a:gd name="connsiteX72" fmla="*/ 1428750 w 2252662"/>
              <a:gd name="connsiteY72" fmla="*/ 276225 h 1249341"/>
              <a:gd name="connsiteX73" fmla="*/ 1524000 w 2252662"/>
              <a:gd name="connsiteY73" fmla="*/ 304800 h 1249341"/>
              <a:gd name="connsiteX74" fmla="*/ 1552575 w 2252662"/>
              <a:gd name="connsiteY74" fmla="*/ 323850 h 1249341"/>
              <a:gd name="connsiteX75" fmla="*/ 1581150 w 2252662"/>
              <a:gd name="connsiteY75" fmla="*/ 333375 h 1249341"/>
              <a:gd name="connsiteX76" fmla="*/ 1638300 w 2252662"/>
              <a:gd name="connsiteY76" fmla="*/ 371475 h 1249341"/>
              <a:gd name="connsiteX77" fmla="*/ 1695450 w 2252662"/>
              <a:gd name="connsiteY77" fmla="*/ 390525 h 1249341"/>
              <a:gd name="connsiteX78" fmla="*/ 1724025 w 2252662"/>
              <a:gd name="connsiteY78" fmla="*/ 400050 h 1249341"/>
              <a:gd name="connsiteX79" fmla="*/ 1781175 w 2252662"/>
              <a:gd name="connsiteY79" fmla="*/ 438150 h 1249341"/>
              <a:gd name="connsiteX80" fmla="*/ 1809750 w 2252662"/>
              <a:gd name="connsiteY80" fmla="*/ 457200 h 1249341"/>
              <a:gd name="connsiteX81" fmla="*/ 1885950 w 2252662"/>
              <a:gd name="connsiteY81" fmla="*/ 476250 h 1249341"/>
              <a:gd name="connsiteX82" fmla="*/ 1914525 w 2252662"/>
              <a:gd name="connsiteY82" fmla="*/ 495300 h 1249341"/>
              <a:gd name="connsiteX83" fmla="*/ 1971675 w 2252662"/>
              <a:gd name="connsiteY83" fmla="*/ 514350 h 1249341"/>
              <a:gd name="connsiteX84" fmla="*/ 2028825 w 2252662"/>
              <a:gd name="connsiteY84" fmla="*/ 542925 h 1249341"/>
              <a:gd name="connsiteX85" fmla="*/ 2057400 w 2252662"/>
              <a:gd name="connsiteY85" fmla="*/ 561975 h 1249341"/>
              <a:gd name="connsiteX86" fmla="*/ 2114550 w 2252662"/>
              <a:gd name="connsiteY86" fmla="*/ 581025 h 1249341"/>
              <a:gd name="connsiteX87" fmla="*/ 2181225 w 2252662"/>
              <a:gd name="connsiteY87" fmla="*/ 600075 h 1249341"/>
              <a:gd name="connsiteX88" fmla="*/ 2252662 w 2252662"/>
              <a:gd name="connsiteY88" fmla="*/ 576263 h 1249341"/>
              <a:gd name="connsiteX0" fmla="*/ 2252662 w 2252662"/>
              <a:gd name="connsiteY0" fmla="*/ 576263 h 1249035"/>
              <a:gd name="connsiteX1" fmla="*/ 2214563 w 2252662"/>
              <a:gd name="connsiteY1" fmla="*/ 642937 h 1249035"/>
              <a:gd name="connsiteX2" fmla="*/ 2181225 w 2252662"/>
              <a:gd name="connsiteY2" fmla="*/ 704850 h 1249035"/>
              <a:gd name="connsiteX3" fmla="*/ 2162175 w 2252662"/>
              <a:gd name="connsiteY3" fmla="*/ 762000 h 1249035"/>
              <a:gd name="connsiteX4" fmla="*/ 2152650 w 2252662"/>
              <a:gd name="connsiteY4" fmla="*/ 790575 h 1249035"/>
              <a:gd name="connsiteX5" fmla="*/ 2143125 w 2252662"/>
              <a:gd name="connsiteY5" fmla="*/ 819150 h 1249035"/>
              <a:gd name="connsiteX6" fmla="*/ 2124075 w 2252662"/>
              <a:gd name="connsiteY6" fmla="*/ 885825 h 1249035"/>
              <a:gd name="connsiteX7" fmla="*/ 2105025 w 2252662"/>
              <a:gd name="connsiteY7" fmla="*/ 914400 h 1249035"/>
              <a:gd name="connsiteX8" fmla="*/ 2076450 w 2252662"/>
              <a:gd name="connsiteY8" fmla="*/ 1009650 h 1249035"/>
              <a:gd name="connsiteX9" fmla="*/ 2066925 w 2252662"/>
              <a:gd name="connsiteY9" fmla="*/ 1038225 h 1249035"/>
              <a:gd name="connsiteX10" fmla="*/ 2028825 w 2252662"/>
              <a:gd name="connsiteY10" fmla="*/ 1095375 h 1249035"/>
              <a:gd name="connsiteX11" fmla="*/ 2009775 w 2252662"/>
              <a:gd name="connsiteY11" fmla="*/ 1152525 h 1249035"/>
              <a:gd name="connsiteX12" fmla="*/ 2000250 w 2252662"/>
              <a:gd name="connsiteY12" fmla="*/ 1181100 h 1249035"/>
              <a:gd name="connsiteX13" fmla="*/ 1971675 w 2252662"/>
              <a:gd name="connsiteY13" fmla="*/ 1200150 h 1249035"/>
              <a:gd name="connsiteX14" fmla="*/ 1933575 w 2252662"/>
              <a:gd name="connsiteY14" fmla="*/ 1247775 h 1249035"/>
              <a:gd name="connsiteX15" fmla="*/ 1828800 w 2252662"/>
              <a:gd name="connsiteY15" fmla="*/ 1233488 h 1249035"/>
              <a:gd name="connsiteX16" fmla="*/ 1724025 w 2252662"/>
              <a:gd name="connsiteY16" fmla="*/ 1214438 h 1249035"/>
              <a:gd name="connsiteX17" fmla="*/ 1604962 w 2252662"/>
              <a:gd name="connsiteY17" fmla="*/ 1138238 h 1249035"/>
              <a:gd name="connsiteX18" fmla="*/ 1509713 w 2252662"/>
              <a:gd name="connsiteY18" fmla="*/ 1085850 h 1249035"/>
              <a:gd name="connsiteX19" fmla="*/ 1357313 w 2252662"/>
              <a:gd name="connsiteY19" fmla="*/ 1062038 h 1249035"/>
              <a:gd name="connsiteX20" fmla="*/ 1200150 w 2252662"/>
              <a:gd name="connsiteY20" fmla="*/ 1047750 h 1249035"/>
              <a:gd name="connsiteX21" fmla="*/ 1133475 w 2252662"/>
              <a:gd name="connsiteY21" fmla="*/ 1019175 h 1249035"/>
              <a:gd name="connsiteX22" fmla="*/ 1095375 w 2252662"/>
              <a:gd name="connsiteY22" fmla="*/ 990600 h 1249035"/>
              <a:gd name="connsiteX23" fmla="*/ 1033462 w 2252662"/>
              <a:gd name="connsiteY23" fmla="*/ 962025 h 1249035"/>
              <a:gd name="connsiteX24" fmla="*/ 952500 w 2252662"/>
              <a:gd name="connsiteY24" fmla="*/ 923925 h 1249035"/>
              <a:gd name="connsiteX25" fmla="*/ 900113 w 2252662"/>
              <a:gd name="connsiteY25" fmla="*/ 904875 h 1249035"/>
              <a:gd name="connsiteX26" fmla="*/ 842962 w 2252662"/>
              <a:gd name="connsiteY26" fmla="*/ 857250 h 1249035"/>
              <a:gd name="connsiteX27" fmla="*/ 790575 w 2252662"/>
              <a:gd name="connsiteY27" fmla="*/ 819150 h 1249035"/>
              <a:gd name="connsiteX28" fmla="*/ 723900 w 2252662"/>
              <a:gd name="connsiteY28" fmla="*/ 771525 h 1249035"/>
              <a:gd name="connsiteX29" fmla="*/ 685800 w 2252662"/>
              <a:gd name="connsiteY29" fmla="*/ 752475 h 1249035"/>
              <a:gd name="connsiteX30" fmla="*/ 638175 w 2252662"/>
              <a:gd name="connsiteY30" fmla="*/ 695325 h 1249035"/>
              <a:gd name="connsiteX31" fmla="*/ 581025 w 2252662"/>
              <a:gd name="connsiteY31" fmla="*/ 638175 h 1249035"/>
              <a:gd name="connsiteX32" fmla="*/ 523875 w 2252662"/>
              <a:gd name="connsiteY32" fmla="*/ 609600 h 1249035"/>
              <a:gd name="connsiteX33" fmla="*/ 447675 w 2252662"/>
              <a:gd name="connsiteY33" fmla="*/ 590550 h 1249035"/>
              <a:gd name="connsiteX34" fmla="*/ 409575 w 2252662"/>
              <a:gd name="connsiteY34" fmla="*/ 571500 h 1249035"/>
              <a:gd name="connsiteX35" fmla="*/ 381000 w 2252662"/>
              <a:gd name="connsiteY35" fmla="*/ 561975 h 1249035"/>
              <a:gd name="connsiteX36" fmla="*/ 352425 w 2252662"/>
              <a:gd name="connsiteY36" fmla="*/ 504825 h 1249035"/>
              <a:gd name="connsiteX37" fmla="*/ 304800 w 2252662"/>
              <a:gd name="connsiteY37" fmla="*/ 457200 h 1249035"/>
              <a:gd name="connsiteX38" fmla="*/ 257175 w 2252662"/>
              <a:gd name="connsiteY38" fmla="*/ 409575 h 1249035"/>
              <a:gd name="connsiteX39" fmla="*/ 200025 w 2252662"/>
              <a:gd name="connsiteY39" fmla="*/ 371475 h 1249035"/>
              <a:gd name="connsiteX40" fmla="*/ 190500 w 2252662"/>
              <a:gd name="connsiteY40" fmla="*/ 342900 h 1249035"/>
              <a:gd name="connsiteX41" fmla="*/ 161925 w 2252662"/>
              <a:gd name="connsiteY41" fmla="*/ 333375 h 1249035"/>
              <a:gd name="connsiteX42" fmla="*/ 133350 w 2252662"/>
              <a:gd name="connsiteY42" fmla="*/ 314325 h 1249035"/>
              <a:gd name="connsiteX43" fmla="*/ 104775 w 2252662"/>
              <a:gd name="connsiteY43" fmla="*/ 304800 h 1249035"/>
              <a:gd name="connsiteX44" fmla="*/ 19050 w 2252662"/>
              <a:gd name="connsiteY44" fmla="*/ 238125 h 1249035"/>
              <a:gd name="connsiteX45" fmla="*/ 0 w 2252662"/>
              <a:gd name="connsiteY45" fmla="*/ 209550 h 1249035"/>
              <a:gd name="connsiteX46" fmla="*/ 57150 w 2252662"/>
              <a:gd name="connsiteY46" fmla="*/ 95250 h 1249035"/>
              <a:gd name="connsiteX47" fmla="*/ 85725 w 2252662"/>
              <a:gd name="connsiteY47" fmla="*/ 76200 h 1249035"/>
              <a:gd name="connsiteX48" fmla="*/ 95250 w 2252662"/>
              <a:gd name="connsiteY48" fmla="*/ 47625 h 1249035"/>
              <a:gd name="connsiteX49" fmla="*/ 180975 w 2252662"/>
              <a:gd name="connsiteY49" fmla="*/ 0 h 1249035"/>
              <a:gd name="connsiteX50" fmla="*/ 209550 w 2252662"/>
              <a:gd name="connsiteY50" fmla="*/ 19050 h 1249035"/>
              <a:gd name="connsiteX51" fmla="*/ 285750 w 2252662"/>
              <a:gd name="connsiteY51" fmla="*/ 85725 h 1249035"/>
              <a:gd name="connsiteX52" fmla="*/ 342900 w 2252662"/>
              <a:gd name="connsiteY52" fmla="*/ 104775 h 1249035"/>
              <a:gd name="connsiteX53" fmla="*/ 361950 w 2252662"/>
              <a:gd name="connsiteY53" fmla="*/ 133350 h 1249035"/>
              <a:gd name="connsiteX54" fmla="*/ 419100 w 2252662"/>
              <a:gd name="connsiteY54" fmla="*/ 152400 h 1249035"/>
              <a:gd name="connsiteX55" fmla="*/ 447675 w 2252662"/>
              <a:gd name="connsiteY55" fmla="*/ 161925 h 1249035"/>
              <a:gd name="connsiteX56" fmla="*/ 514350 w 2252662"/>
              <a:gd name="connsiteY56" fmla="*/ 180975 h 1249035"/>
              <a:gd name="connsiteX57" fmla="*/ 542925 w 2252662"/>
              <a:gd name="connsiteY57" fmla="*/ 200025 h 1249035"/>
              <a:gd name="connsiteX58" fmla="*/ 600075 w 2252662"/>
              <a:gd name="connsiteY58" fmla="*/ 219075 h 1249035"/>
              <a:gd name="connsiteX59" fmla="*/ 628650 w 2252662"/>
              <a:gd name="connsiteY59" fmla="*/ 228600 h 1249035"/>
              <a:gd name="connsiteX60" fmla="*/ 819150 w 2252662"/>
              <a:gd name="connsiteY60" fmla="*/ 219075 h 1249035"/>
              <a:gd name="connsiteX61" fmla="*/ 847725 w 2252662"/>
              <a:gd name="connsiteY61" fmla="*/ 209550 h 1249035"/>
              <a:gd name="connsiteX62" fmla="*/ 885825 w 2252662"/>
              <a:gd name="connsiteY62" fmla="*/ 200025 h 1249035"/>
              <a:gd name="connsiteX63" fmla="*/ 942975 w 2252662"/>
              <a:gd name="connsiteY63" fmla="*/ 180975 h 1249035"/>
              <a:gd name="connsiteX64" fmla="*/ 1019175 w 2252662"/>
              <a:gd name="connsiteY64" fmla="*/ 161925 h 1249035"/>
              <a:gd name="connsiteX65" fmla="*/ 1057275 w 2252662"/>
              <a:gd name="connsiteY65" fmla="*/ 152400 h 1249035"/>
              <a:gd name="connsiteX66" fmla="*/ 1114425 w 2252662"/>
              <a:gd name="connsiteY66" fmla="*/ 133350 h 1249035"/>
              <a:gd name="connsiteX67" fmla="*/ 1171575 w 2252662"/>
              <a:gd name="connsiteY67" fmla="*/ 152400 h 1249035"/>
              <a:gd name="connsiteX68" fmla="*/ 1200150 w 2252662"/>
              <a:gd name="connsiteY68" fmla="*/ 161925 h 1249035"/>
              <a:gd name="connsiteX69" fmla="*/ 1228725 w 2252662"/>
              <a:gd name="connsiteY69" fmla="*/ 190500 h 1249035"/>
              <a:gd name="connsiteX70" fmla="*/ 1285875 w 2252662"/>
              <a:gd name="connsiteY70" fmla="*/ 209550 h 1249035"/>
              <a:gd name="connsiteX71" fmla="*/ 1314450 w 2252662"/>
              <a:gd name="connsiteY71" fmla="*/ 219075 h 1249035"/>
              <a:gd name="connsiteX72" fmla="*/ 1428750 w 2252662"/>
              <a:gd name="connsiteY72" fmla="*/ 276225 h 1249035"/>
              <a:gd name="connsiteX73" fmla="*/ 1524000 w 2252662"/>
              <a:gd name="connsiteY73" fmla="*/ 304800 h 1249035"/>
              <a:gd name="connsiteX74" fmla="*/ 1552575 w 2252662"/>
              <a:gd name="connsiteY74" fmla="*/ 323850 h 1249035"/>
              <a:gd name="connsiteX75" fmla="*/ 1581150 w 2252662"/>
              <a:gd name="connsiteY75" fmla="*/ 333375 h 1249035"/>
              <a:gd name="connsiteX76" fmla="*/ 1638300 w 2252662"/>
              <a:gd name="connsiteY76" fmla="*/ 371475 h 1249035"/>
              <a:gd name="connsiteX77" fmla="*/ 1695450 w 2252662"/>
              <a:gd name="connsiteY77" fmla="*/ 390525 h 1249035"/>
              <a:gd name="connsiteX78" fmla="*/ 1724025 w 2252662"/>
              <a:gd name="connsiteY78" fmla="*/ 400050 h 1249035"/>
              <a:gd name="connsiteX79" fmla="*/ 1781175 w 2252662"/>
              <a:gd name="connsiteY79" fmla="*/ 438150 h 1249035"/>
              <a:gd name="connsiteX80" fmla="*/ 1809750 w 2252662"/>
              <a:gd name="connsiteY80" fmla="*/ 457200 h 1249035"/>
              <a:gd name="connsiteX81" fmla="*/ 1885950 w 2252662"/>
              <a:gd name="connsiteY81" fmla="*/ 476250 h 1249035"/>
              <a:gd name="connsiteX82" fmla="*/ 1914525 w 2252662"/>
              <a:gd name="connsiteY82" fmla="*/ 495300 h 1249035"/>
              <a:gd name="connsiteX83" fmla="*/ 1971675 w 2252662"/>
              <a:gd name="connsiteY83" fmla="*/ 514350 h 1249035"/>
              <a:gd name="connsiteX84" fmla="*/ 2028825 w 2252662"/>
              <a:gd name="connsiteY84" fmla="*/ 542925 h 1249035"/>
              <a:gd name="connsiteX85" fmla="*/ 2057400 w 2252662"/>
              <a:gd name="connsiteY85" fmla="*/ 561975 h 1249035"/>
              <a:gd name="connsiteX86" fmla="*/ 2114550 w 2252662"/>
              <a:gd name="connsiteY86" fmla="*/ 581025 h 1249035"/>
              <a:gd name="connsiteX87" fmla="*/ 2181225 w 2252662"/>
              <a:gd name="connsiteY87" fmla="*/ 600075 h 1249035"/>
              <a:gd name="connsiteX88" fmla="*/ 2252662 w 2252662"/>
              <a:gd name="connsiteY88" fmla="*/ 576263 h 1249035"/>
              <a:gd name="connsiteX0" fmla="*/ 2252662 w 2252662"/>
              <a:gd name="connsiteY0" fmla="*/ 576263 h 1249035"/>
              <a:gd name="connsiteX1" fmla="*/ 2214563 w 2252662"/>
              <a:gd name="connsiteY1" fmla="*/ 642937 h 1249035"/>
              <a:gd name="connsiteX2" fmla="*/ 2181225 w 2252662"/>
              <a:gd name="connsiteY2" fmla="*/ 704850 h 1249035"/>
              <a:gd name="connsiteX3" fmla="*/ 2162175 w 2252662"/>
              <a:gd name="connsiteY3" fmla="*/ 762000 h 1249035"/>
              <a:gd name="connsiteX4" fmla="*/ 2152650 w 2252662"/>
              <a:gd name="connsiteY4" fmla="*/ 790575 h 1249035"/>
              <a:gd name="connsiteX5" fmla="*/ 2143125 w 2252662"/>
              <a:gd name="connsiteY5" fmla="*/ 819150 h 1249035"/>
              <a:gd name="connsiteX6" fmla="*/ 2124075 w 2252662"/>
              <a:gd name="connsiteY6" fmla="*/ 885825 h 1249035"/>
              <a:gd name="connsiteX7" fmla="*/ 2105025 w 2252662"/>
              <a:gd name="connsiteY7" fmla="*/ 914400 h 1249035"/>
              <a:gd name="connsiteX8" fmla="*/ 2076450 w 2252662"/>
              <a:gd name="connsiteY8" fmla="*/ 1009650 h 1249035"/>
              <a:gd name="connsiteX9" fmla="*/ 2066925 w 2252662"/>
              <a:gd name="connsiteY9" fmla="*/ 1038225 h 1249035"/>
              <a:gd name="connsiteX10" fmla="*/ 2028825 w 2252662"/>
              <a:gd name="connsiteY10" fmla="*/ 1095375 h 1249035"/>
              <a:gd name="connsiteX11" fmla="*/ 2009775 w 2252662"/>
              <a:gd name="connsiteY11" fmla="*/ 1152525 h 1249035"/>
              <a:gd name="connsiteX12" fmla="*/ 2000250 w 2252662"/>
              <a:gd name="connsiteY12" fmla="*/ 1181100 h 1249035"/>
              <a:gd name="connsiteX13" fmla="*/ 1971675 w 2252662"/>
              <a:gd name="connsiteY13" fmla="*/ 1200150 h 1249035"/>
              <a:gd name="connsiteX14" fmla="*/ 1933575 w 2252662"/>
              <a:gd name="connsiteY14" fmla="*/ 1247775 h 1249035"/>
              <a:gd name="connsiteX15" fmla="*/ 1828800 w 2252662"/>
              <a:gd name="connsiteY15" fmla="*/ 1233488 h 1249035"/>
              <a:gd name="connsiteX16" fmla="*/ 1724025 w 2252662"/>
              <a:gd name="connsiteY16" fmla="*/ 1214438 h 1249035"/>
              <a:gd name="connsiteX17" fmla="*/ 1604962 w 2252662"/>
              <a:gd name="connsiteY17" fmla="*/ 1138238 h 1249035"/>
              <a:gd name="connsiteX18" fmla="*/ 1509713 w 2252662"/>
              <a:gd name="connsiteY18" fmla="*/ 1085850 h 1249035"/>
              <a:gd name="connsiteX19" fmla="*/ 1357313 w 2252662"/>
              <a:gd name="connsiteY19" fmla="*/ 1062038 h 1249035"/>
              <a:gd name="connsiteX20" fmla="*/ 1200150 w 2252662"/>
              <a:gd name="connsiteY20" fmla="*/ 1047750 h 1249035"/>
              <a:gd name="connsiteX21" fmla="*/ 1133475 w 2252662"/>
              <a:gd name="connsiteY21" fmla="*/ 1019175 h 1249035"/>
              <a:gd name="connsiteX22" fmla="*/ 1095375 w 2252662"/>
              <a:gd name="connsiteY22" fmla="*/ 990600 h 1249035"/>
              <a:gd name="connsiteX23" fmla="*/ 1033462 w 2252662"/>
              <a:gd name="connsiteY23" fmla="*/ 962025 h 1249035"/>
              <a:gd name="connsiteX24" fmla="*/ 952500 w 2252662"/>
              <a:gd name="connsiteY24" fmla="*/ 923925 h 1249035"/>
              <a:gd name="connsiteX25" fmla="*/ 900113 w 2252662"/>
              <a:gd name="connsiteY25" fmla="*/ 904875 h 1249035"/>
              <a:gd name="connsiteX26" fmla="*/ 842962 w 2252662"/>
              <a:gd name="connsiteY26" fmla="*/ 857250 h 1249035"/>
              <a:gd name="connsiteX27" fmla="*/ 790575 w 2252662"/>
              <a:gd name="connsiteY27" fmla="*/ 819150 h 1249035"/>
              <a:gd name="connsiteX28" fmla="*/ 723900 w 2252662"/>
              <a:gd name="connsiteY28" fmla="*/ 771525 h 1249035"/>
              <a:gd name="connsiteX29" fmla="*/ 685800 w 2252662"/>
              <a:gd name="connsiteY29" fmla="*/ 752475 h 1249035"/>
              <a:gd name="connsiteX30" fmla="*/ 638175 w 2252662"/>
              <a:gd name="connsiteY30" fmla="*/ 695325 h 1249035"/>
              <a:gd name="connsiteX31" fmla="*/ 581025 w 2252662"/>
              <a:gd name="connsiteY31" fmla="*/ 638175 h 1249035"/>
              <a:gd name="connsiteX32" fmla="*/ 523875 w 2252662"/>
              <a:gd name="connsiteY32" fmla="*/ 609600 h 1249035"/>
              <a:gd name="connsiteX33" fmla="*/ 447675 w 2252662"/>
              <a:gd name="connsiteY33" fmla="*/ 590550 h 1249035"/>
              <a:gd name="connsiteX34" fmla="*/ 409575 w 2252662"/>
              <a:gd name="connsiteY34" fmla="*/ 571500 h 1249035"/>
              <a:gd name="connsiteX35" fmla="*/ 381000 w 2252662"/>
              <a:gd name="connsiteY35" fmla="*/ 561975 h 1249035"/>
              <a:gd name="connsiteX36" fmla="*/ 352425 w 2252662"/>
              <a:gd name="connsiteY36" fmla="*/ 504825 h 1249035"/>
              <a:gd name="connsiteX37" fmla="*/ 304800 w 2252662"/>
              <a:gd name="connsiteY37" fmla="*/ 457200 h 1249035"/>
              <a:gd name="connsiteX38" fmla="*/ 257175 w 2252662"/>
              <a:gd name="connsiteY38" fmla="*/ 409575 h 1249035"/>
              <a:gd name="connsiteX39" fmla="*/ 200025 w 2252662"/>
              <a:gd name="connsiteY39" fmla="*/ 371475 h 1249035"/>
              <a:gd name="connsiteX40" fmla="*/ 190500 w 2252662"/>
              <a:gd name="connsiteY40" fmla="*/ 342900 h 1249035"/>
              <a:gd name="connsiteX41" fmla="*/ 161925 w 2252662"/>
              <a:gd name="connsiteY41" fmla="*/ 333375 h 1249035"/>
              <a:gd name="connsiteX42" fmla="*/ 133350 w 2252662"/>
              <a:gd name="connsiteY42" fmla="*/ 314325 h 1249035"/>
              <a:gd name="connsiteX43" fmla="*/ 104775 w 2252662"/>
              <a:gd name="connsiteY43" fmla="*/ 304800 h 1249035"/>
              <a:gd name="connsiteX44" fmla="*/ 38100 w 2252662"/>
              <a:gd name="connsiteY44" fmla="*/ 238125 h 1249035"/>
              <a:gd name="connsiteX45" fmla="*/ 0 w 2252662"/>
              <a:gd name="connsiteY45" fmla="*/ 209550 h 1249035"/>
              <a:gd name="connsiteX46" fmla="*/ 57150 w 2252662"/>
              <a:gd name="connsiteY46" fmla="*/ 95250 h 1249035"/>
              <a:gd name="connsiteX47" fmla="*/ 85725 w 2252662"/>
              <a:gd name="connsiteY47" fmla="*/ 76200 h 1249035"/>
              <a:gd name="connsiteX48" fmla="*/ 95250 w 2252662"/>
              <a:gd name="connsiteY48" fmla="*/ 47625 h 1249035"/>
              <a:gd name="connsiteX49" fmla="*/ 180975 w 2252662"/>
              <a:gd name="connsiteY49" fmla="*/ 0 h 1249035"/>
              <a:gd name="connsiteX50" fmla="*/ 209550 w 2252662"/>
              <a:gd name="connsiteY50" fmla="*/ 19050 h 1249035"/>
              <a:gd name="connsiteX51" fmla="*/ 285750 w 2252662"/>
              <a:gd name="connsiteY51" fmla="*/ 85725 h 1249035"/>
              <a:gd name="connsiteX52" fmla="*/ 342900 w 2252662"/>
              <a:gd name="connsiteY52" fmla="*/ 104775 h 1249035"/>
              <a:gd name="connsiteX53" fmla="*/ 361950 w 2252662"/>
              <a:gd name="connsiteY53" fmla="*/ 133350 h 1249035"/>
              <a:gd name="connsiteX54" fmla="*/ 419100 w 2252662"/>
              <a:gd name="connsiteY54" fmla="*/ 152400 h 1249035"/>
              <a:gd name="connsiteX55" fmla="*/ 447675 w 2252662"/>
              <a:gd name="connsiteY55" fmla="*/ 161925 h 1249035"/>
              <a:gd name="connsiteX56" fmla="*/ 514350 w 2252662"/>
              <a:gd name="connsiteY56" fmla="*/ 180975 h 1249035"/>
              <a:gd name="connsiteX57" fmla="*/ 542925 w 2252662"/>
              <a:gd name="connsiteY57" fmla="*/ 200025 h 1249035"/>
              <a:gd name="connsiteX58" fmla="*/ 600075 w 2252662"/>
              <a:gd name="connsiteY58" fmla="*/ 219075 h 1249035"/>
              <a:gd name="connsiteX59" fmla="*/ 628650 w 2252662"/>
              <a:gd name="connsiteY59" fmla="*/ 228600 h 1249035"/>
              <a:gd name="connsiteX60" fmla="*/ 819150 w 2252662"/>
              <a:gd name="connsiteY60" fmla="*/ 219075 h 1249035"/>
              <a:gd name="connsiteX61" fmla="*/ 847725 w 2252662"/>
              <a:gd name="connsiteY61" fmla="*/ 209550 h 1249035"/>
              <a:gd name="connsiteX62" fmla="*/ 885825 w 2252662"/>
              <a:gd name="connsiteY62" fmla="*/ 200025 h 1249035"/>
              <a:gd name="connsiteX63" fmla="*/ 942975 w 2252662"/>
              <a:gd name="connsiteY63" fmla="*/ 180975 h 1249035"/>
              <a:gd name="connsiteX64" fmla="*/ 1019175 w 2252662"/>
              <a:gd name="connsiteY64" fmla="*/ 161925 h 1249035"/>
              <a:gd name="connsiteX65" fmla="*/ 1057275 w 2252662"/>
              <a:gd name="connsiteY65" fmla="*/ 152400 h 1249035"/>
              <a:gd name="connsiteX66" fmla="*/ 1114425 w 2252662"/>
              <a:gd name="connsiteY66" fmla="*/ 133350 h 1249035"/>
              <a:gd name="connsiteX67" fmla="*/ 1171575 w 2252662"/>
              <a:gd name="connsiteY67" fmla="*/ 152400 h 1249035"/>
              <a:gd name="connsiteX68" fmla="*/ 1200150 w 2252662"/>
              <a:gd name="connsiteY68" fmla="*/ 161925 h 1249035"/>
              <a:gd name="connsiteX69" fmla="*/ 1228725 w 2252662"/>
              <a:gd name="connsiteY69" fmla="*/ 190500 h 1249035"/>
              <a:gd name="connsiteX70" fmla="*/ 1285875 w 2252662"/>
              <a:gd name="connsiteY70" fmla="*/ 209550 h 1249035"/>
              <a:gd name="connsiteX71" fmla="*/ 1314450 w 2252662"/>
              <a:gd name="connsiteY71" fmla="*/ 219075 h 1249035"/>
              <a:gd name="connsiteX72" fmla="*/ 1428750 w 2252662"/>
              <a:gd name="connsiteY72" fmla="*/ 276225 h 1249035"/>
              <a:gd name="connsiteX73" fmla="*/ 1524000 w 2252662"/>
              <a:gd name="connsiteY73" fmla="*/ 304800 h 1249035"/>
              <a:gd name="connsiteX74" fmla="*/ 1552575 w 2252662"/>
              <a:gd name="connsiteY74" fmla="*/ 323850 h 1249035"/>
              <a:gd name="connsiteX75" fmla="*/ 1581150 w 2252662"/>
              <a:gd name="connsiteY75" fmla="*/ 333375 h 1249035"/>
              <a:gd name="connsiteX76" fmla="*/ 1638300 w 2252662"/>
              <a:gd name="connsiteY76" fmla="*/ 371475 h 1249035"/>
              <a:gd name="connsiteX77" fmla="*/ 1695450 w 2252662"/>
              <a:gd name="connsiteY77" fmla="*/ 390525 h 1249035"/>
              <a:gd name="connsiteX78" fmla="*/ 1724025 w 2252662"/>
              <a:gd name="connsiteY78" fmla="*/ 400050 h 1249035"/>
              <a:gd name="connsiteX79" fmla="*/ 1781175 w 2252662"/>
              <a:gd name="connsiteY79" fmla="*/ 438150 h 1249035"/>
              <a:gd name="connsiteX80" fmla="*/ 1809750 w 2252662"/>
              <a:gd name="connsiteY80" fmla="*/ 457200 h 1249035"/>
              <a:gd name="connsiteX81" fmla="*/ 1885950 w 2252662"/>
              <a:gd name="connsiteY81" fmla="*/ 476250 h 1249035"/>
              <a:gd name="connsiteX82" fmla="*/ 1914525 w 2252662"/>
              <a:gd name="connsiteY82" fmla="*/ 495300 h 1249035"/>
              <a:gd name="connsiteX83" fmla="*/ 1971675 w 2252662"/>
              <a:gd name="connsiteY83" fmla="*/ 514350 h 1249035"/>
              <a:gd name="connsiteX84" fmla="*/ 2028825 w 2252662"/>
              <a:gd name="connsiteY84" fmla="*/ 542925 h 1249035"/>
              <a:gd name="connsiteX85" fmla="*/ 2057400 w 2252662"/>
              <a:gd name="connsiteY85" fmla="*/ 561975 h 1249035"/>
              <a:gd name="connsiteX86" fmla="*/ 2114550 w 2252662"/>
              <a:gd name="connsiteY86" fmla="*/ 581025 h 1249035"/>
              <a:gd name="connsiteX87" fmla="*/ 2181225 w 2252662"/>
              <a:gd name="connsiteY87" fmla="*/ 600075 h 1249035"/>
              <a:gd name="connsiteX88" fmla="*/ 2252662 w 2252662"/>
              <a:gd name="connsiteY88"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404812 w 2247899"/>
              <a:gd name="connsiteY34" fmla="*/ 571500 h 1249035"/>
              <a:gd name="connsiteX35" fmla="*/ 376237 w 2247899"/>
              <a:gd name="connsiteY35" fmla="*/ 561975 h 1249035"/>
              <a:gd name="connsiteX36" fmla="*/ 347662 w 2247899"/>
              <a:gd name="connsiteY36" fmla="*/ 504825 h 1249035"/>
              <a:gd name="connsiteX37" fmla="*/ 300037 w 2247899"/>
              <a:gd name="connsiteY37" fmla="*/ 457200 h 1249035"/>
              <a:gd name="connsiteX38" fmla="*/ 252412 w 2247899"/>
              <a:gd name="connsiteY38" fmla="*/ 409575 h 1249035"/>
              <a:gd name="connsiteX39" fmla="*/ 195262 w 2247899"/>
              <a:gd name="connsiteY39" fmla="*/ 371475 h 1249035"/>
              <a:gd name="connsiteX40" fmla="*/ 185737 w 2247899"/>
              <a:gd name="connsiteY40" fmla="*/ 342900 h 1249035"/>
              <a:gd name="connsiteX41" fmla="*/ 157162 w 2247899"/>
              <a:gd name="connsiteY41" fmla="*/ 333375 h 1249035"/>
              <a:gd name="connsiteX42" fmla="*/ 128587 w 2247899"/>
              <a:gd name="connsiteY42" fmla="*/ 314325 h 1249035"/>
              <a:gd name="connsiteX43" fmla="*/ 100012 w 2247899"/>
              <a:gd name="connsiteY43" fmla="*/ 304800 h 1249035"/>
              <a:gd name="connsiteX44" fmla="*/ 33337 w 2247899"/>
              <a:gd name="connsiteY44" fmla="*/ 238125 h 1249035"/>
              <a:gd name="connsiteX45" fmla="*/ 0 w 2247899"/>
              <a:gd name="connsiteY45" fmla="*/ 180975 h 1249035"/>
              <a:gd name="connsiteX46" fmla="*/ 52387 w 2247899"/>
              <a:gd name="connsiteY46" fmla="*/ 95250 h 1249035"/>
              <a:gd name="connsiteX47" fmla="*/ 80962 w 2247899"/>
              <a:gd name="connsiteY47" fmla="*/ 76200 h 1249035"/>
              <a:gd name="connsiteX48" fmla="*/ 90487 w 2247899"/>
              <a:gd name="connsiteY48" fmla="*/ 47625 h 1249035"/>
              <a:gd name="connsiteX49" fmla="*/ 176212 w 2247899"/>
              <a:gd name="connsiteY49" fmla="*/ 0 h 1249035"/>
              <a:gd name="connsiteX50" fmla="*/ 204787 w 2247899"/>
              <a:gd name="connsiteY50" fmla="*/ 19050 h 1249035"/>
              <a:gd name="connsiteX51" fmla="*/ 280987 w 2247899"/>
              <a:gd name="connsiteY51" fmla="*/ 85725 h 1249035"/>
              <a:gd name="connsiteX52" fmla="*/ 338137 w 2247899"/>
              <a:gd name="connsiteY52" fmla="*/ 104775 h 1249035"/>
              <a:gd name="connsiteX53" fmla="*/ 357187 w 2247899"/>
              <a:gd name="connsiteY53" fmla="*/ 133350 h 1249035"/>
              <a:gd name="connsiteX54" fmla="*/ 414337 w 2247899"/>
              <a:gd name="connsiteY54" fmla="*/ 152400 h 1249035"/>
              <a:gd name="connsiteX55" fmla="*/ 442912 w 2247899"/>
              <a:gd name="connsiteY55" fmla="*/ 161925 h 1249035"/>
              <a:gd name="connsiteX56" fmla="*/ 509587 w 2247899"/>
              <a:gd name="connsiteY56" fmla="*/ 180975 h 1249035"/>
              <a:gd name="connsiteX57" fmla="*/ 538162 w 2247899"/>
              <a:gd name="connsiteY57" fmla="*/ 200025 h 1249035"/>
              <a:gd name="connsiteX58" fmla="*/ 595312 w 2247899"/>
              <a:gd name="connsiteY58" fmla="*/ 219075 h 1249035"/>
              <a:gd name="connsiteX59" fmla="*/ 623887 w 2247899"/>
              <a:gd name="connsiteY59" fmla="*/ 228600 h 1249035"/>
              <a:gd name="connsiteX60" fmla="*/ 814387 w 2247899"/>
              <a:gd name="connsiteY60" fmla="*/ 219075 h 1249035"/>
              <a:gd name="connsiteX61" fmla="*/ 842962 w 2247899"/>
              <a:gd name="connsiteY61" fmla="*/ 209550 h 1249035"/>
              <a:gd name="connsiteX62" fmla="*/ 881062 w 2247899"/>
              <a:gd name="connsiteY62" fmla="*/ 200025 h 1249035"/>
              <a:gd name="connsiteX63" fmla="*/ 938212 w 2247899"/>
              <a:gd name="connsiteY63" fmla="*/ 180975 h 1249035"/>
              <a:gd name="connsiteX64" fmla="*/ 1014412 w 2247899"/>
              <a:gd name="connsiteY64" fmla="*/ 161925 h 1249035"/>
              <a:gd name="connsiteX65" fmla="*/ 1052512 w 2247899"/>
              <a:gd name="connsiteY65" fmla="*/ 152400 h 1249035"/>
              <a:gd name="connsiteX66" fmla="*/ 1109662 w 2247899"/>
              <a:gd name="connsiteY66" fmla="*/ 133350 h 1249035"/>
              <a:gd name="connsiteX67" fmla="*/ 1166812 w 2247899"/>
              <a:gd name="connsiteY67" fmla="*/ 152400 h 1249035"/>
              <a:gd name="connsiteX68" fmla="*/ 1195387 w 2247899"/>
              <a:gd name="connsiteY68" fmla="*/ 161925 h 1249035"/>
              <a:gd name="connsiteX69" fmla="*/ 1223962 w 2247899"/>
              <a:gd name="connsiteY69" fmla="*/ 190500 h 1249035"/>
              <a:gd name="connsiteX70" fmla="*/ 1281112 w 2247899"/>
              <a:gd name="connsiteY70" fmla="*/ 209550 h 1249035"/>
              <a:gd name="connsiteX71" fmla="*/ 1309687 w 2247899"/>
              <a:gd name="connsiteY71" fmla="*/ 219075 h 1249035"/>
              <a:gd name="connsiteX72" fmla="*/ 1423987 w 2247899"/>
              <a:gd name="connsiteY72" fmla="*/ 276225 h 1249035"/>
              <a:gd name="connsiteX73" fmla="*/ 1519237 w 2247899"/>
              <a:gd name="connsiteY73" fmla="*/ 304800 h 1249035"/>
              <a:gd name="connsiteX74" fmla="*/ 1547812 w 2247899"/>
              <a:gd name="connsiteY74" fmla="*/ 323850 h 1249035"/>
              <a:gd name="connsiteX75" fmla="*/ 1576387 w 2247899"/>
              <a:gd name="connsiteY75" fmla="*/ 333375 h 1249035"/>
              <a:gd name="connsiteX76" fmla="*/ 1633537 w 2247899"/>
              <a:gd name="connsiteY76" fmla="*/ 371475 h 1249035"/>
              <a:gd name="connsiteX77" fmla="*/ 1690687 w 2247899"/>
              <a:gd name="connsiteY77" fmla="*/ 390525 h 1249035"/>
              <a:gd name="connsiteX78" fmla="*/ 1719262 w 2247899"/>
              <a:gd name="connsiteY78" fmla="*/ 400050 h 1249035"/>
              <a:gd name="connsiteX79" fmla="*/ 1776412 w 2247899"/>
              <a:gd name="connsiteY79" fmla="*/ 438150 h 1249035"/>
              <a:gd name="connsiteX80" fmla="*/ 1804987 w 2247899"/>
              <a:gd name="connsiteY80" fmla="*/ 457200 h 1249035"/>
              <a:gd name="connsiteX81" fmla="*/ 1881187 w 2247899"/>
              <a:gd name="connsiteY81" fmla="*/ 476250 h 1249035"/>
              <a:gd name="connsiteX82" fmla="*/ 1909762 w 2247899"/>
              <a:gd name="connsiteY82" fmla="*/ 495300 h 1249035"/>
              <a:gd name="connsiteX83" fmla="*/ 1966912 w 2247899"/>
              <a:gd name="connsiteY83" fmla="*/ 514350 h 1249035"/>
              <a:gd name="connsiteX84" fmla="*/ 2024062 w 2247899"/>
              <a:gd name="connsiteY84" fmla="*/ 542925 h 1249035"/>
              <a:gd name="connsiteX85" fmla="*/ 2052637 w 2247899"/>
              <a:gd name="connsiteY85" fmla="*/ 561975 h 1249035"/>
              <a:gd name="connsiteX86" fmla="*/ 2109787 w 2247899"/>
              <a:gd name="connsiteY86" fmla="*/ 581025 h 1249035"/>
              <a:gd name="connsiteX87" fmla="*/ 2176462 w 2247899"/>
              <a:gd name="connsiteY87" fmla="*/ 600075 h 1249035"/>
              <a:gd name="connsiteX88" fmla="*/ 2247899 w 2247899"/>
              <a:gd name="connsiteY88"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404812 w 2247899"/>
              <a:gd name="connsiteY34" fmla="*/ 571500 h 1249035"/>
              <a:gd name="connsiteX35" fmla="*/ 376237 w 2247899"/>
              <a:gd name="connsiteY35" fmla="*/ 561975 h 1249035"/>
              <a:gd name="connsiteX36" fmla="*/ 347662 w 2247899"/>
              <a:gd name="connsiteY36" fmla="*/ 504825 h 1249035"/>
              <a:gd name="connsiteX37" fmla="*/ 252412 w 2247899"/>
              <a:gd name="connsiteY37" fmla="*/ 409575 h 1249035"/>
              <a:gd name="connsiteX38" fmla="*/ 195262 w 2247899"/>
              <a:gd name="connsiteY38" fmla="*/ 371475 h 1249035"/>
              <a:gd name="connsiteX39" fmla="*/ 185737 w 2247899"/>
              <a:gd name="connsiteY39" fmla="*/ 342900 h 1249035"/>
              <a:gd name="connsiteX40" fmla="*/ 157162 w 2247899"/>
              <a:gd name="connsiteY40" fmla="*/ 333375 h 1249035"/>
              <a:gd name="connsiteX41" fmla="*/ 128587 w 2247899"/>
              <a:gd name="connsiteY41" fmla="*/ 314325 h 1249035"/>
              <a:gd name="connsiteX42" fmla="*/ 100012 w 2247899"/>
              <a:gd name="connsiteY42" fmla="*/ 304800 h 1249035"/>
              <a:gd name="connsiteX43" fmla="*/ 33337 w 2247899"/>
              <a:gd name="connsiteY43" fmla="*/ 238125 h 1249035"/>
              <a:gd name="connsiteX44" fmla="*/ 0 w 2247899"/>
              <a:gd name="connsiteY44" fmla="*/ 180975 h 1249035"/>
              <a:gd name="connsiteX45" fmla="*/ 52387 w 2247899"/>
              <a:gd name="connsiteY45" fmla="*/ 95250 h 1249035"/>
              <a:gd name="connsiteX46" fmla="*/ 80962 w 2247899"/>
              <a:gd name="connsiteY46" fmla="*/ 76200 h 1249035"/>
              <a:gd name="connsiteX47" fmla="*/ 90487 w 2247899"/>
              <a:gd name="connsiteY47" fmla="*/ 47625 h 1249035"/>
              <a:gd name="connsiteX48" fmla="*/ 176212 w 2247899"/>
              <a:gd name="connsiteY48" fmla="*/ 0 h 1249035"/>
              <a:gd name="connsiteX49" fmla="*/ 204787 w 2247899"/>
              <a:gd name="connsiteY49" fmla="*/ 19050 h 1249035"/>
              <a:gd name="connsiteX50" fmla="*/ 280987 w 2247899"/>
              <a:gd name="connsiteY50" fmla="*/ 85725 h 1249035"/>
              <a:gd name="connsiteX51" fmla="*/ 338137 w 2247899"/>
              <a:gd name="connsiteY51" fmla="*/ 104775 h 1249035"/>
              <a:gd name="connsiteX52" fmla="*/ 357187 w 2247899"/>
              <a:gd name="connsiteY52" fmla="*/ 133350 h 1249035"/>
              <a:gd name="connsiteX53" fmla="*/ 414337 w 2247899"/>
              <a:gd name="connsiteY53" fmla="*/ 152400 h 1249035"/>
              <a:gd name="connsiteX54" fmla="*/ 442912 w 2247899"/>
              <a:gd name="connsiteY54" fmla="*/ 161925 h 1249035"/>
              <a:gd name="connsiteX55" fmla="*/ 509587 w 2247899"/>
              <a:gd name="connsiteY55" fmla="*/ 180975 h 1249035"/>
              <a:gd name="connsiteX56" fmla="*/ 538162 w 2247899"/>
              <a:gd name="connsiteY56" fmla="*/ 200025 h 1249035"/>
              <a:gd name="connsiteX57" fmla="*/ 595312 w 2247899"/>
              <a:gd name="connsiteY57" fmla="*/ 219075 h 1249035"/>
              <a:gd name="connsiteX58" fmla="*/ 623887 w 2247899"/>
              <a:gd name="connsiteY58" fmla="*/ 228600 h 1249035"/>
              <a:gd name="connsiteX59" fmla="*/ 814387 w 2247899"/>
              <a:gd name="connsiteY59" fmla="*/ 219075 h 1249035"/>
              <a:gd name="connsiteX60" fmla="*/ 842962 w 2247899"/>
              <a:gd name="connsiteY60" fmla="*/ 209550 h 1249035"/>
              <a:gd name="connsiteX61" fmla="*/ 881062 w 2247899"/>
              <a:gd name="connsiteY61" fmla="*/ 200025 h 1249035"/>
              <a:gd name="connsiteX62" fmla="*/ 938212 w 2247899"/>
              <a:gd name="connsiteY62" fmla="*/ 180975 h 1249035"/>
              <a:gd name="connsiteX63" fmla="*/ 1014412 w 2247899"/>
              <a:gd name="connsiteY63" fmla="*/ 161925 h 1249035"/>
              <a:gd name="connsiteX64" fmla="*/ 1052512 w 2247899"/>
              <a:gd name="connsiteY64" fmla="*/ 152400 h 1249035"/>
              <a:gd name="connsiteX65" fmla="*/ 1109662 w 2247899"/>
              <a:gd name="connsiteY65" fmla="*/ 133350 h 1249035"/>
              <a:gd name="connsiteX66" fmla="*/ 1166812 w 2247899"/>
              <a:gd name="connsiteY66" fmla="*/ 152400 h 1249035"/>
              <a:gd name="connsiteX67" fmla="*/ 1195387 w 2247899"/>
              <a:gd name="connsiteY67" fmla="*/ 161925 h 1249035"/>
              <a:gd name="connsiteX68" fmla="*/ 1223962 w 2247899"/>
              <a:gd name="connsiteY68" fmla="*/ 190500 h 1249035"/>
              <a:gd name="connsiteX69" fmla="*/ 1281112 w 2247899"/>
              <a:gd name="connsiteY69" fmla="*/ 209550 h 1249035"/>
              <a:gd name="connsiteX70" fmla="*/ 1309687 w 2247899"/>
              <a:gd name="connsiteY70" fmla="*/ 219075 h 1249035"/>
              <a:gd name="connsiteX71" fmla="*/ 1423987 w 2247899"/>
              <a:gd name="connsiteY71" fmla="*/ 276225 h 1249035"/>
              <a:gd name="connsiteX72" fmla="*/ 1519237 w 2247899"/>
              <a:gd name="connsiteY72" fmla="*/ 304800 h 1249035"/>
              <a:gd name="connsiteX73" fmla="*/ 1547812 w 2247899"/>
              <a:gd name="connsiteY73" fmla="*/ 323850 h 1249035"/>
              <a:gd name="connsiteX74" fmla="*/ 1576387 w 2247899"/>
              <a:gd name="connsiteY74" fmla="*/ 333375 h 1249035"/>
              <a:gd name="connsiteX75" fmla="*/ 1633537 w 2247899"/>
              <a:gd name="connsiteY75" fmla="*/ 371475 h 1249035"/>
              <a:gd name="connsiteX76" fmla="*/ 1690687 w 2247899"/>
              <a:gd name="connsiteY76" fmla="*/ 390525 h 1249035"/>
              <a:gd name="connsiteX77" fmla="*/ 1719262 w 2247899"/>
              <a:gd name="connsiteY77" fmla="*/ 400050 h 1249035"/>
              <a:gd name="connsiteX78" fmla="*/ 1776412 w 2247899"/>
              <a:gd name="connsiteY78" fmla="*/ 438150 h 1249035"/>
              <a:gd name="connsiteX79" fmla="*/ 1804987 w 2247899"/>
              <a:gd name="connsiteY79" fmla="*/ 457200 h 1249035"/>
              <a:gd name="connsiteX80" fmla="*/ 1881187 w 2247899"/>
              <a:gd name="connsiteY80" fmla="*/ 476250 h 1249035"/>
              <a:gd name="connsiteX81" fmla="*/ 1909762 w 2247899"/>
              <a:gd name="connsiteY81" fmla="*/ 495300 h 1249035"/>
              <a:gd name="connsiteX82" fmla="*/ 1966912 w 2247899"/>
              <a:gd name="connsiteY82" fmla="*/ 514350 h 1249035"/>
              <a:gd name="connsiteX83" fmla="*/ 2024062 w 2247899"/>
              <a:gd name="connsiteY83" fmla="*/ 542925 h 1249035"/>
              <a:gd name="connsiteX84" fmla="*/ 2052637 w 2247899"/>
              <a:gd name="connsiteY84" fmla="*/ 561975 h 1249035"/>
              <a:gd name="connsiteX85" fmla="*/ 2109787 w 2247899"/>
              <a:gd name="connsiteY85" fmla="*/ 581025 h 1249035"/>
              <a:gd name="connsiteX86" fmla="*/ 2176462 w 2247899"/>
              <a:gd name="connsiteY86" fmla="*/ 600075 h 1249035"/>
              <a:gd name="connsiteX87" fmla="*/ 2247899 w 2247899"/>
              <a:gd name="connsiteY87"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404812 w 2247899"/>
              <a:gd name="connsiteY34" fmla="*/ 571500 h 1249035"/>
              <a:gd name="connsiteX35" fmla="*/ 376237 w 2247899"/>
              <a:gd name="connsiteY35" fmla="*/ 561975 h 1249035"/>
              <a:gd name="connsiteX36" fmla="*/ 347662 w 2247899"/>
              <a:gd name="connsiteY36" fmla="*/ 504825 h 1249035"/>
              <a:gd name="connsiteX37" fmla="*/ 195262 w 2247899"/>
              <a:gd name="connsiteY37" fmla="*/ 371475 h 1249035"/>
              <a:gd name="connsiteX38" fmla="*/ 185737 w 2247899"/>
              <a:gd name="connsiteY38" fmla="*/ 342900 h 1249035"/>
              <a:gd name="connsiteX39" fmla="*/ 157162 w 2247899"/>
              <a:gd name="connsiteY39" fmla="*/ 333375 h 1249035"/>
              <a:gd name="connsiteX40" fmla="*/ 128587 w 2247899"/>
              <a:gd name="connsiteY40" fmla="*/ 314325 h 1249035"/>
              <a:gd name="connsiteX41" fmla="*/ 100012 w 2247899"/>
              <a:gd name="connsiteY41" fmla="*/ 304800 h 1249035"/>
              <a:gd name="connsiteX42" fmla="*/ 33337 w 2247899"/>
              <a:gd name="connsiteY42" fmla="*/ 238125 h 1249035"/>
              <a:gd name="connsiteX43" fmla="*/ 0 w 2247899"/>
              <a:gd name="connsiteY43" fmla="*/ 180975 h 1249035"/>
              <a:gd name="connsiteX44" fmla="*/ 52387 w 2247899"/>
              <a:gd name="connsiteY44" fmla="*/ 95250 h 1249035"/>
              <a:gd name="connsiteX45" fmla="*/ 80962 w 2247899"/>
              <a:gd name="connsiteY45" fmla="*/ 76200 h 1249035"/>
              <a:gd name="connsiteX46" fmla="*/ 90487 w 2247899"/>
              <a:gd name="connsiteY46" fmla="*/ 47625 h 1249035"/>
              <a:gd name="connsiteX47" fmla="*/ 176212 w 2247899"/>
              <a:gd name="connsiteY47" fmla="*/ 0 h 1249035"/>
              <a:gd name="connsiteX48" fmla="*/ 204787 w 2247899"/>
              <a:gd name="connsiteY48" fmla="*/ 19050 h 1249035"/>
              <a:gd name="connsiteX49" fmla="*/ 280987 w 2247899"/>
              <a:gd name="connsiteY49" fmla="*/ 85725 h 1249035"/>
              <a:gd name="connsiteX50" fmla="*/ 338137 w 2247899"/>
              <a:gd name="connsiteY50" fmla="*/ 104775 h 1249035"/>
              <a:gd name="connsiteX51" fmla="*/ 357187 w 2247899"/>
              <a:gd name="connsiteY51" fmla="*/ 133350 h 1249035"/>
              <a:gd name="connsiteX52" fmla="*/ 414337 w 2247899"/>
              <a:gd name="connsiteY52" fmla="*/ 152400 h 1249035"/>
              <a:gd name="connsiteX53" fmla="*/ 442912 w 2247899"/>
              <a:gd name="connsiteY53" fmla="*/ 161925 h 1249035"/>
              <a:gd name="connsiteX54" fmla="*/ 509587 w 2247899"/>
              <a:gd name="connsiteY54" fmla="*/ 180975 h 1249035"/>
              <a:gd name="connsiteX55" fmla="*/ 538162 w 2247899"/>
              <a:gd name="connsiteY55" fmla="*/ 200025 h 1249035"/>
              <a:gd name="connsiteX56" fmla="*/ 595312 w 2247899"/>
              <a:gd name="connsiteY56" fmla="*/ 219075 h 1249035"/>
              <a:gd name="connsiteX57" fmla="*/ 623887 w 2247899"/>
              <a:gd name="connsiteY57" fmla="*/ 228600 h 1249035"/>
              <a:gd name="connsiteX58" fmla="*/ 814387 w 2247899"/>
              <a:gd name="connsiteY58" fmla="*/ 219075 h 1249035"/>
              <a:gd name="connsiteX59" fmla="*/ 842962 w 2247899"/>
              <a:gd name="connsiteY59" fmla="*/ 209550 h 1249035"/>
              <a:gd name="connsiteX60" fmla="*/ 881062 w 2247899"/>
              <a:gd name="connsiteY60" fmla="*/ 200025 h 1249035"/>
              <a:gd name="connsiteX61" fmla="*/ 938212 w 2247899"/>
              <a:gd name="connsiteY61" fmla="*/ 180975 h 1249035"/>
              <a:gd name="connsiteX62" fmla="*/ 1014412 w 2247899"/>
              <a:gd name="connsiteY62" fmla="*/ 161925 h 1249035"/>
              <a:gd name="connsiteX63" fmla="*/ 1052512 w 2247899"/>
              <a:gd name="connsiteY63" fmla="*/ 152400 h 1249035"/>
              <a:gd name="connsiteX64" fmla="*/ 1109662 w 2247899"/>
              <a:gd name="connsiteY64" fmla="*/ 133350 h 1249035"/>
              <a:gd name="connsiteX65" fmla="*/ 1166812 w 2247899"/>
              <a:gd name="connsiteY65" fmla="*/ 152400 h 1249035"/>
              <a:gd name="connsiteX66" fmla="*/ 1195387 w 2247899"/>
              <a:gd name="connsiteY66" fmla="*/ 161925 h 1249035"/>
              <a:gd name="connsiteX67" fmla="*/ 1223962 w 2247899"/>
              <a:gd name="connsiteY67" fmla="*/ 190500 h 1249035"/>
              <a:gd name="connsiteX68" fmla="*/ 1281112 w 2247899"/>
              <a:gd name="connsiteY68" fmla="*/ 209550 h 1249035"/>
              <a:gd name="connsiteX69" fmla="*/ 1309687 w 2247899"/>
              <a:gd name="connsiteY69" fmla="*/ 219075 h 1249035"/>
              <a:gd name="connsiteX70" fmla="*/ 1423987 w 2247899"/>
              <a:gd name="connsiteY70" fmla="*/ 276225 h 1249035"/>
              <a:gd name="connsiteX71" fmla="*/ 1519237 w 2247899"/>
              <a:gd name="connsiteY71" fmla="*/ 304800 h 1249035"/>
              <a:gd name="connsiteX72" fmla="*/ 1547812 w 2247899"/>
              <a:gd name="connsiteY72" fmla="*/ 323850 h 1249035"/>
              <a:gd name="connsiteX73" fmla="*/ 1576387 w 2247899"/>
              <a:gd name="connsiteY73" fmla="*/ 333375 h 1249035"/>
              <a:gd name="connsiteX74" fmla="*/ 1633537 w 2247899"/>
              <a:gd name="connsiteY74" fmla="*/ 371475 h 1249035"/>
              <a:gd name="connsiteX75" fmla="*/ 1690687 w 2247899"/>
              <a:gd name="connsiteY75" fmla="*/ 390525 h 1249035"/>
              <a:gd name="connsiteX76" fmla="*/ 1719262 w 2247899"/>
              <a:gd name="connsiteY76" fmla="*/ 400050 h 1249035"/>
              <a:gd name="connsiteX77" fmla="*/ 1776412 w 2247899"/>
              <a:gd name="connsiteY77" fmla="*/ 438150 h 1249035"/>
              <a:gd name="connsiteX78" fmla="*/ 1804987 w 2247899"/>
              <a:gd name="connsiteY78" fmla="*/ 457200 h 1249035"/>
              <a:gd name="connsiteX79" fmla="*/ 1881187 w 2247899"/>
              <a:gd name="connsiteY79" fmla="*/ 476250 h 1249035"/>
              <a:gd name="connsiteX80" fmla="*/ 1909762 w 2247899"/>
              <a:gd name="connsiteY80" fmla="*/ 495300 h 1249035"/>
              <a:gd name="connsiteX81" fmla="*/ 1966912 w 2247899"/>
              <a:gd name="connsiteY81" fmla="*/ 514350 h 1249035"/>
              <a:gd name="connsiteX82" fmla="*/ 2024062 w 2247899"/>
              <a:gd name="connsiteY82" fmla="*/ 542925 h 1249035"/>
              <a:gd name="connsiteX83" fmla="*/ 2052637 w 2247899"/>
              <a:gd name="connsiteY83" fmla="*/ 561975 h 1249035"/>
              <a:gd name="connsiteX84" fmla="*/ 2109787 w 2247899"/>
              <a:gd name="connsiteY84" fmla="*/ 581025 h 1249035"/>
              <a:gd name="connsiteX85" fmla="*/ 2176462 w 2247899"/>
              <a:gd name="connsiteY85" fmla="*/ 600075 h 1249035"/>
              <a:gd name="connsiteX86" fmla="*/ 2247899 w 2247899"/>
              <a:gd name="connsiteY86"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404812 w 2247899"/>
              <a:gd name="connsiteY34" fmla="*/ 571500 h 1249035"/>
              <a:gd name="connsiteX35" fmla="*/ 376237 w 2247899"/>
              <a:gd name="connsiteY35" fmla="*/ 561975 h 1249035"/>
              <a:gd name="connsiteX36" fmla="*/ 347662 w 2247899"/>
              <a:gd name="connsiteY36" fmla="*/ 504825 h 1249035"/>
              <a:gd name="connsiteX37" fmla="*/ 185737 w 2247899"/>
              <a:gd name="connsiteY37" fmla="*/ 342900 h 1249035"/>
              <a:gd name="connsiteX38" fmla="*/ 157162 w 2247899"/>
              <a:gd name="connsiteY38" fmla="*/ 333375 h 1249035"/>
              <a:gd name="connsiteX39" fmla="*/ 128587 w 2247899"/>
              <a:gd name="connsiteY39" fmla="*/ 314325 h 1249035"/>
              <a:gd name="connsiteX40" fmla="*/ 100012 w 2247899"/>
              <a:gd name="connsiteY40" fmla="*/ 304800 h 1249035"/>
              <a:gd name="connsiteX41" fmla="*/ 33337 w 2247899"/>
              <a:gd name="connsiteY41" fmla="*/ 238125 h 1249035"/>
              <a:gd name="connsiteX42" fmla="*/ 0 w 2247899"/>
              <a:gd name="connsiteY42" fmla="*/ 180975 h 1249035"/>
              <a:gd name="connsiteX43" fmla="*/ 52387 w 2247899"/>
              <a:gd name="connsiteY43" fmla="*/ 95250 h 1249035"/>
              <a:gd name="connsiteX44" fmla="*/ 80962 w 2247899"/>
              <a:gd name="connsiteY44" fmla="*/ 76200 h 1249035"/>
              <a:gd name="connsiteX45" fmla="*/ 90487 w 2247899"/>
              <a:gd name="connsiteY45" fmla="*/ 47625 h 1249035"/>
              <a:gd name="connsiteX46" fmla="*/ 176212 w 2247899"/>
              <a:gd name="connsiteY46" fmla="*/ 0 h 1249035"/>
              <a:gd name="connsiteX47" fmla="*/ 204787 w 2247899"/>
              <a:gd name="connsiteY47" fmla="*/ 19050 h 1249035"/>
              <a:gd name="connsiteX48" fmla="*/ 280987 w 2247899"/>
              <a:gd name="connsiteY48" fmla="*/ 85725 h 1249035"/>
              <a:gd name="connsiteX49" fmla="*/ 338137 w 2247899"/>
              <a:gd name="connsiteY49" fmla="*/ 104775 h 1249035"/>
              <a:gd name="connsiteX50" fmla="*/ 357187 w 2247899"/>
              <a:gd name="connsiteY50" fmla="*/ 133350 h 1249035"/>
              <a:gd name="connsiteX51" fmla="*/ 414337 w 2247899"/>
              <a:gd name="connsiteY51" fmla="*/ 152400 h 1249035"/>
              <a:gd name="connsiteX52" fmla="*/ 442912 w 2247899"/>
              <a:gd name="connsiteY52" fmla="*/ 161925 h 1249035"/>
              <a:gd name="connsiteX53" fmla="*/ 509587 w 2247899"/>
              <a:gd name="connsiteY53" fmla="*/ 180975 h 1249035"/>
              <a:gd name="connsiteX54" fmla="*/ 538162 w 2247899"/>
              <a:gd name="connsiteY54" fmla="*/ 200025 h 1249035"/>
              <a:gd name="connsiteX55" fmla="*/ 595312 w 2247899"/>
              <a:gd name="connsiteY55" fmla="*/ 219075 h 1249035"/>
              <a:gd name="connsiteX56" fmla="*/ 623887 w 2247899"/>
              <a:gd name="connsiteY56" fmla="*/ 228600 h 1249035"/>
              <a:gd name="connsiteX57" fmla="*/ 814387 w 2247899"/>
              <a:gd name="connsiteY57" fmla="*/ 219075 h 1249035"/>
              <a:gd name="connsiteX58" fmla="*/ 842962 w 2247899"/>
              <a:gd name="connsiteY58" fmla="*/ 209550 h 1249035"/>
              <a:gd name="connsiteX59" fmla="*/ 881062 w 2247899"/>
              <a:gd name="connsiteY59" fmla="*/ 200025 h 1249035"/>
              <a:gd name="connsiteX60" fmla="*/ 938212 w 2247899"/>
              <a:gd name="connsiteY60" fmla="*/ 180975 h 1249035"/>
              <a:gd name="connsiteX61" fmla="*/ 1014412 w 2247899"/>
              <a:gd name="connsiteY61" fmla="*/ 161925 h 1249035"/>
              <a:gd name="connsiteX62" fmla="*/ 1052512 w 2247899"/>
              <a:gd name="connsiteY62" fmla="*/ 152400 h 1249035"/>
              <a:gd name="connsiteX63" fmla="*/ 1109662 w 2247899"/>
              <a:gd name="connsiteY63" fmla="*/ 133350 h 1249035"/>
              <a:gd name="connsiteX64" fmla="*/ 1166812 w 2247899"/>
              <a:gd name="connsiteY64" fmla="*/ 152400 h 1249035"/>
              <a:gd name="connsiteX65" fmla="*/ 1195387 w 2247899"/>
              <a:gd name="connsiteY65" fmla="*/ 161925 h 1249035"/>
              <a:gd name="connsiteX66" fmla="*/ 1223962 w 2247899"/>
              <a:gd name="connsiteY66" fmla="*/ 190500 h 1249035"/>
              <a:gd name="connsiteX67" fmla="*/ 1281112 w 2247899"/>
              <a:gd name="connsiteY67" fmla="*/ 209550 h 1249035"/>
              <a:gd name="connsiteX68" fmla="*/ 1309687 w 2247899"/>
              <a:gd name="connsiteY68" fmla="*/ 219075 h 1249035"/>
              <a:gd name="connsiteX69" fmla="*/ 1423987 w 2247899"/>
              <a:gd name="connsiteY69" fmla="*/ 276225 h 1249035"/>
              <a:gd name="connsiteX70" fmla="*/ 1519237 w 2247899"/>
              <a:gd name="connsiteY70" fmla="*/ 304800 h 1249035"/>
              <a:gd name="connsiteX71" fmla="*/ 1547812 w 2247899"/>
              <a:gd name="connsiteY71" fmla="*/ 323850 h 1249035"/>
              <a:gd name="connsiteX72" fmla="*/ 1576387 w 2247899"/>
              <a:gd name="connsiteY72" fmla="*/ 333375 h 1249035"/>
              <a:gd name="connsiteX73" fmla="*/ 1633537 w 2247899"/>
              <a:gd name="connsiteY73" fmla="*/ 371475 h 1249035"/>
              <a:gd name="connsiteX74" fmla="*/ 1690687 w 2247899"/>
              <a:gd name="connsiteY74" fmla="*/ 390525 h 1249035"/>
              <a:gd name="connsiteX75" fmla="*/ 1719262 w 2247899"/>
              <a:gd name="connsiteY75" fmla="*/ 400050 h 1249035"/>
              <a:gd name="connsiteX76" fmla="*/ 1776412 w 2247899"/>
              <a:gd name="connsiteY76" fmla="*/ 438150 h 1249035"/>
              <a:gd name="connsiteX77" fmla="*/ 1804987 w 2247899"/>
              <a:gd name="connsiteY77" fmla="*/ 457200 h 1249035"/>
              <a:gd name="connsiteX78" fmla="*/ 1881187 w 2247899"/>
              <a:gd name="connsiteY78" fmla="*/ 476250 h 1249035"/>
              <a:gd name="connsiteX79" fmla="*/ 1909762 w 2247899"/>
              <a:gd name="connsiteY79" fmla="*/ 495300 h 1249035"/>
              <a:gd name="connsiteX80" fmla="*/ 1966912 w 2247899"/>
              <a:gd name="connsiteY80" fmla="*/ 514350 h 1249035"/>
              <a:gd name="connsiteX81" fmla="*/ 2024062 w 2247899"/>
              <a:gd name="connsiteY81" fmla="*/ 542925 h 1249035"/>
              <a:gd name="connsiteX82" fmla="*/ 2052637 w 2247899"/>
              <a:gd name="connsiteY82" fmla="*/ 561975 h 1249035"/>
              <a:gd name="connsiteX83" fmla="*/ 2109787 w 2247899"/>
              <a:gd name="connsiteY83" fmla="*/ 581025 h 1249035"/>
              <a:gd name="connsiteX84" fmla="*/ 2176462 w 2247899"/>
              <a:gd name="connsiteY84" fmla="*/ 600075 h 1249035"/>
              <a:gd name="connsiteX85" fmla="*/ 2247899 w 2247899"/>
              <a:gd name="connsiteY85"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404812 w 2247899"/>
              <a:gd name="connsiteY34" fmla="*/ 571500 h 1249035"/>
              <a:gd name="connsiteX35" fmla="*/ 376237 w 2247899"/>
              <a:gd name="connsiteY35" fmla="*/ 561975 h 1249035"/>
              <a:gd name="connsiteX36" fmla="*/ 185737 w 2247899"/>
              <a:gd name="connsiteY36" fmla="*/ 342900 h 1249035"/>
              <a:gd name="connsiteX37" fmla="*/ 157162 w 2247899"/>
              <a:gd name="connsiteY37" fmla="*/ 333375 h 1249035"/>
              <a:gd name="connsiteX38" fmla="*/ 128587 w 2247899"/>
              <a:gd name="connsiteY38" fmla="*/ 314325 h 1249035"/>
              <a:gd name="connsiteX39" fmla="*/ 100012 w 2247899"/>
              <a:gd name="connsiteY39" fmla="*/ 304800 h 1249035"/>
              <a:gd name="connsiteX40" fmla="*/ 33337 w 2247899"/>
              <a:gd name="connsiteY40" fmla="*/ 238125 h 1249035"/>
              <a:gd name="connsiteX41" fmla="*/ 0 w 2247899"/>
              <a:gd name="connsiteY41" fmla="*/ 180975 h 1249035"/>
              <a:gd name="connsiteX42" fmla="*/ 52387 w 2247899"/>
              <a:gd name="connsiteY42" fmla="*/ 95250 h 1249035"/>
              <a:gd name="connsiteX43" fmla="*/ 80962 w 2247899"/>
              <a:gd name="connsiteY43" fmla="*/ 76200 h 1249035"/>
              <a:gd name="connsiteX44" fmla="*/ 90487 w 2247899"/>
              <a:gd name="connsiteY44" fmla="*/ 47625 h 1249035"/>
              <a:gd name="connsiteX45" fmla="*/ 176212 w 2247899"/>
              <a:gd name="connsiteY45" fmla="*/ 0 h 1249035"/>
              <a:gd name="connsiteX46" fmla="*/ 204787 w 2247899"/>
              <a:gd name="connsiteY46" fmla="*/ 19050 h 1249035"/>
              <a:gd name="connsiteX47" fmla="*/ 280987 w 2247899"/>
              <a:gd name="connsiteY47" fmla="*/ 85725 h 1249035"/>
              <a:gd name="connsiteX48" fmla="*/ 338137 w 2247899"/>
              <a:gd name="connsiteY48" fmla="*/ 104775 h 1249035"/>
              <a:gd name="connsiteX49" fmla="*/ 357187 w 2247899"/>
              <a:gd name="connsiteY49" fmla="*/ 133350 h 1249035"/>
              <a:gd name="connsiteX50" fmla="*/ 414337 w 2247899"/>
              <a:gd name="connsiteY50" fmla="*/ 152400 h 1249035"/>
              <a:gd name="connsiteX51" fmla="*/ 442912 w 2247899"/>
              <a:gd name="connsiteY51" fmla="*/ 161925 h 1249035"/>
              <a:gd name="connsiteX52" fmla="*/ 509587 w 2247899"/>
              <a:gd name="connsiteY52" fmla="*/ 180975 h 1249035"/>
              <a:gd name="connsiteX53" fmla="*/ 538162 w 2247899"/>
              <a:gd name="connsiteY53" fmla="*/ 200025 h 1249035"/>
              <a:gd name="connsiteX54" fmla="*/ 595312 w 2247899"/>
              <a:gd name="connsiteY54" fmla="*/ 219075 h 1249035"/>
              <a:gd name="connsiteX55" fmla="*/ 623887 w 2247899"/>
              <a:gd name="connsiteY55" fmla="*/ 228600 h 1249035"/>
              <a:gd name="connsiteX56" fmla="*/ 814387 w 2247899"/>
              <a:gd name="connsiteY56" fmla="*/ 219075 h 1249035"/>
              <a:gd name="connsiteX57" fmla="*/ 842962 w 2247899"/>
              <a:gd name="connsiteY57" fmla="*/ 209550 h 1249035"/>
              <a:gd name="connsiteX58" fmla="*/ 881062 w 2247899"/>
              <a:gd name="connsiteY58" fmla="*/ 200025 h 1249035"/>
              <a:gd name="connsiteX59" fmla="*/ 938212 w 2247899"/>
              <a:gd name="connsiteY59" fmla="*/ 180975 h 1249035"/>
              <a:gd name="connsiteX60" fmla="*/ 1014412 w 2247899"/>
              <a:gd name="connsiteY60" fmla="*/ 161925 h 1249035"/>
              <a:gd name="connsiteX61" fmla="*/ 1052512 w 2247899"/>
              <a:gd name="connsiteY61" fmla="*/ 152400 h 1249035"/>
              <a:gd name="connsiteX62" fmla="*/ 1109662 w 2247899"/>
              <a:gd name="connsiteY62" fmla="*/ 133350 h 1249035"/>
              <a:gd name="connsiteX63" fmla="*/ 1166812 w 2247899"/>
              <a:gd name="connsiteY63" fmla="*/ 152400 h 1249035"/>
              <a:gd name="connsiteX64" fmla="*/ 1195387 w 2247899"/>
              <a:gd name="connsiteY64" fmla="*/ 161925 h 1249035"/>
              <a:gd name="connsiteX65" fmla="*/ 1223962 w 2247899"/>
              <a:gd name="connsiteY65" fmla="*/ 190500 h 1249035"/>
              <a:gd name="connsiteX66" fmla="*/ 1281112 w 2247899"/>
              <a:gd name="connsiteY66" fmla="*/ 209550 h 1249035"/>
              <a:gd name="connsiteX67" fmla="*/ 1309687 w 2247899"/>
              <a:gd name="connsiteY67" fmla="*/ 219075 h 1249035"/>
              <a:gd name="connsiteX68" fmla="*/ 1423987 w 2247899"/>
              <a:gd name="connsiteY68" fmla="*/ 276225 h 1249035"/>
              <a:gd name="connsiteX69" fmla="*/ 1519237 w 2247899"/>
              <a:gd name="connsiteY69" fmla="*/ 304800 h 1249035"/>
              <a:gd name="connsiteX70" fmla="*/ 1547812 w 2247899"/>
              <a:gd name="connsiteY70" fmla="*/ 323850 h 1249035"/>
              <a:gd name="connsiteX71" fmla="*/ 1576387 w 2247899"/>
              <a:gd name="connsiteY71" fmla="*/ 333375 h 1249035"/>
              <a:gd name="connsiteX72" fmla="*/ 1633537 w 2247899"/>
              <a:gd name="connsiteY72" fmla="*/ 371475 h 1249035"/>
              <a:gd name="connsiteX73" fmla="*/ 1690687 w 2247899"/>
              <a:gd name="connsiteY73" fmla="*/ 390525 h 1249035"/>
              <a:gd name="connsiteX74" fmla="*/ 1719262 w 2247899"/>
              <a:gd name="connsiteY74" fmla="*/ 400050 h 1249035"/>
              <a:gd name="connsiteX75" fmla="*/ 1776412 w 2247899"/>
              <a:gd name="connsiteY75" fmla="*/ 438150 h 1249035"/>
              <a:gd name="connsiteX76" fmla="*/ 1804987 w 2247899"/>
              <a:gd name="connsiteY76" fmla="*/ 457200 h 1249035"/>
              <a:gd name="connsiteX77" fmla="*/ 1881187 w 2247899"/>
              <a:gd name="connsiteY77" fmla="*/ 476250 h 1249035"/>
              <a:gd name="connsiteX78" fmla="*/ 1909762 w 2247899"/>
              <a:gd name="connsiteY78" fmla="*/ 495300 h 1249035"/>
              <a:gd name="connsiteX79" fmla="*/ 1966912 w 2247899"/>
              <a:gd name="connsiteY79" fmla="*/ 514350 h 1249035"/>
              <a:gd name="connsiteX80" fmla="*/ 2024062 w 2247899"/>
              <a:gd name="connsiteY80" fmla="*/ 542925 h 1249035"/>
              <a:gd name="connsiteX81" fmla="*/ 2052637 w 2247899"/>
              <a:gd name="connsiteY81" fmla="*/ 561975 h 1249035"/>
              <a:gd name="connsiteX82" fmla="*/ 2109787 w 2247899"/>
              <a:gd name="connsiteY82" fmla="*/ 581025 h 1249035"/>
              <a:gd name="connsiteX83" fmla="*/ 2176462 w 2247899"/>
              <a:gd name="connsiteY83" fmla="*/ 600075 h 1249035"/>
              <a:gd name="connsiteX84" fmla="*/ 2247899 w 2247899"/>
              <a:gd name="connsiteY84"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404812 w 2247899"/>
              <a:gd name="connsiteY34" fmla="*/ 571500 h 1249035"/>
              <a:gd name="connsiteX35" fmla="*/ 185737 w 2247899"/>
              <a:gd name="connsiteY35" fmla="*/ 342900 h 1249035"/>
              <a:gd name="connsiteX36" fmla="*/ 157162 w 2247899"/>
              <a:gd name="connsiteY36" fmla="*/ 333375 h 1249035"/>
              <a:gd name="connsiteX37" fmla="*/ 128587 w 2247899"/>
              <a:gd name="connsiteY37" fmla="*/ 314325 h 1249035"/>
              <a:gd name="connsiteX38" fmla="*/ 100012 w 2247899"/>
              <a:gd name="connsiteY38" fmla="*/ 304800 h 1249035"/>
              <a:gd name="connsiteX39" fmla="*/ 33337 w 2247899"/>
              <a:gd name="connsiteY39" fmla="*/ 238125 h 1249035"/>
              <a:gd name="connsiteX40" fmla="*/ 0 w 2247899"/>
              <a:gd name="connsiteY40" fmla="*/ 180975 h 1249035"/>
              <a:gd name="connsiteX41" fmla="*/ 52387 w 2247899"/>
              <a:gd name="connsiteY41" fmla="*/ 95250 h 1249035"/>
              <a:gd name="connsiteX42" fmla="*/ 80962 w 2247899"/>
              <a:gd name="connsiteY42" fmla="*/ 76200 h 1249035"/>
              <a:gd name="connsiteX43" fmla="*/ 90487 w 2247899"/>
              <a:gd name="connsiteY43" fmla="*/ 47625 h 1249035"/>
              <a:gd name="connsiteX44" fmla="*/ 176212 w 2247899"/>
              <a:gd name="connsiteY44" fmla="*/ 0 h 1249035"/>
              <a:gd name="connsiteX45" fmla="*/ 204787 w 2247899"/>
              <a:gd name="connsiteY45" fmla="*/ 19050 h 1249035"/>
              <a:gd name="connsiteX46" fmla="*/ 280987 w 2247899"/>
              <a:gd name="connsiteY46" fmla="*/ 85725 h 1249035"/>
              <a:gd name="connsiteX47" fmla="*/ 338137 w 2247899"/>
              <a:gd name="connsiteY47" fmla="*/ 104775 h 1249035"/>
              <a:gd name="connsiteX48" fmla="*/ 357187 w 2247899"/>
              <a:gd name="connsiteY48" fmla="*/ 133350 h 1249035"/>
              <a:gd name="connsiteX49" fmla="*/ 414337 w 2247899"/>
              <a:gd name="connsiteY49" fmla="*/ 152400 h 1249035"/>
              <a:gd name="connsiteX50" fmla="*/ 442912 w 2247899"/>
              <a:gd name="connsiteY50" fmla="*/ 161925 h 1249035"/>
              <a:gd name="connsiteX51" fmla="*/ 509587 w 2247899"/>
              <a:gd name="connsiteY51" fmla="*/ 180975 h 1249035"/>
              <a:gd name="connsiteX52" fmla="*/ 538162 w 2247899"/>
              <a:gd name="connsiteY52" fmla="*/ 200025 h 1249035"/>
              <a:gd name="connsiteX53" fmla="*/ 595312 w 2247899"/>
              <a:gd name="connsiteY53" fmla="*/ 219075 h 1249035"/>
              <a:gd name="connsiteX54" fmla="*/ 623887 w 2247899"/>
              <a:gd name="connsiteY54" fmla="*/ 228600 h 1249035"/>
              <a:gd name="connsiteX55" fmla="*/ 814387 w 2247899"/>
              <a:gd name="connsiteY55" fmla="*/ 219075 h 1249035"/>
              <a:gd name="connsiteX56" fmla="*/ 842962 w 2247899"/>
              <a:gd name="connsiteY56" fmla="*/ 209550 h 1249035"/>
              <a:gd name="connsiteX57" fmla="*/ 881062 w 2247899"/>
              <a:gd name="connsiteY57" fmla="*/ 200025 h 1249035"/>
              <a:gd name="connsiteX58" fmla="*/ 938212 w 2247899"/>
              <a:gd name="connsiteY58" fmla="*/ 180975 h 1249035"/>
              <a:gd name="connsiteX59" fmla="*/ 1014412 w 2247899"/>
              <a:gd name="connsiteY59" fmla="*/ 161925 h 1249035"/>
              <a:gd name="connsiteX60" fmla="*/ 1052512 w 2247899"/>
              <a:gd name="connsiteY60" fmla="*/ 152400 h 1249035"/>
              <a:gd name="connsiteX61" fmla="*/ 1109662 w 2247899"/>
              <a:gd name="connsiteY61" fmla="*/ 133350 h 1249035"/>
              <a:gd name="connsiteX62" fmla="*/ 1166812 w 2247899"/>
              <a:gd name="connsiteY62" fmla="*/ 152400 h 1249035"/>
              <a:gd name="connsiteX63" fmla="*/ 1195387 w 2247899"/>
              <a:gd name="connsiteY63" fmla="*/ 161925 h 1249035"/>
              <a:gd name="connsiteX64" fmla="*/ 1223962 w 2247899"/>
              <a:gd name="connsiteY64" fmla="*/ 190500 h 1249035"/>
              <a:gd name="connsiteX65" fmla="*/ 1281112 w 2247899"/>
              <a:gd name="connsiteY65" fmla="*/ 209550 h 1249035"/>
              <a:gd name="connsiteX66" fmla="*/ 1309687 w 2247899"/>
              <a:gd name="connsiteY66" fmla="*/ 219075 h 1249035"/>
              <a:gd name="connsiteX67" fmla="*/ 1423987 w 2247899"/>
              <a:gd name="connsiteY67" fmla="*/ 276225 h 1249035"/>
              <a:gd name="connsiteX68" fmla="*/ 1519237 w 2247899"/>
              <a:gd name="connsiteY68" fmla="*/ 304800 h 1249035"/>
              <a:gd name="connsiteX69" fmla="*/ 1547812 w 2247899"/>
              <a:gd name="connsiteY69" fmla="*/ 323850 h 1249035"/>
              <a:gd name="connsiteX70" fmla="*/ 1576387 w 2247899"/>
              <a:gd name="connsiteY70" fmla="*/ 333375 h 1249035"/>
              <a:gd name="connsiteX71" fmla="*/ 1633537 w 2247899"/>
              <a:gd name="connsiteY71" fmla="*/ 371475 h 1249035"/>
              <a:gd name="connsiteX72" fmla="*/ 1690687 w 2247899"/>
              <a:gd name="connsiteY72" fmla="*/ 390525 h 1249035"/>
              <a:gd name="connsiteX73" fmla="*/ 1719262 w 2247899"/>
              <a:gd name="connsiteY73" fmla="*/ 400050 h 1249035"/>
              <a:gd name="connsiteX74" fmla="*/ 1776412 w 2247899"/>
              <a:gd name="connsiteY74" fmla="*/ 438150 h 1249035"/>
              <a:gd name="connsiteX75" fmla="*/ 1804987 w 2247899"/>
              <a:gd name="connsiteY75" fmla="*/ 457200 h 1249035"/>
              <a:gd name="connsiteX76" fmla="*/ 1881187 w 2247899"/>
              <a:gd name="connsiteY76" fmla="*/ 476250 h 1249035"/>
              <a:gd name="connsiteX77" fmla="*/ 1909762 w 2247899"/>
              <a:gd name="connsiteY77" fmla="*/ 495300 h 1249035"/>
              <a:gd name="connsiteX78" fmla="*/ 1966912 w 2247899"/>
              <a:gd name="connsiteY78" fmla="*/ 514350 h 1249035"/>
              <a:gd name="connsiteX79" fmla="*/ 2024062 w 2247899"/>
              <a:gd name="connsiteY79" fmla="*/ 542925 h 1249035"/>
              <a:gd name="connsiteX80" fmla="*/ 2052637 w 2247899"/>
              <a:gd name="connsiteY80" fmla="*/ 561975 h 1249035"/>
              <a:gd name="connsiteX81" fmla="*/ 2109787 w 2247899"/>
              <a:gd name="connsiteY81" fmla="*/ 581025 h 1249035"/>
              <a:gd name="connsiteX82" fmla="*/ 2176462 w 2247899"/>
              <a:gd name="connsiteY82" fmla="*/ 600075 h 1249035"/>
              <a:gd name="connsiteX83" fmla="*/ 2247899 w 2247899"/>
              <a:gd name="connsiteY83"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442912 w 2247899"/>
              <a:gd name="connsiteY33" fmla="*/ 590550 h 1249035"/>
              <a:gd name="connsiteX34" fmla="*/ 185737 w 2247899"/>
              <a:gd name="connsiteY34" fmla="*/ 342900 h 1249035"/>
              <a:gd name="connsiteX35" fmla="*/ 157162 w 2247899"/>
              <a:gd name="connsiteY35" fmla="*/ 333375 h 1249035"/>
              <a:gd name="connsiteX36" fmla="*/ 128587 w 2247899"/>
              <a:gd name="connsiteY36" fmla="*/ 314325 h 1249035"/>
              <a:gd name="connsiteX37" fmla="*/ 100012 w 2247899"/>
              <a:gd name="connsiteY37" fmla="*/ 304800 h 1249035"/>
              <a:gd name="connsiteX38" fmla="*/ 33337 w 2247899"/>
              <a:gd name="connsiteY38" fmla="*/ 238125 h 1249035"/>
              <a:gd name="connsiteX39" fmla="*/ 0 w 2247899"/>
              <a:gd name="connsiteY39" fmla="*/ 180975 h 1249035"/>
              <a:gd name="connsiteX40" fmla="*/ 52387 w 2247899"/>
              <a:gd name="connsiteY40" fmla="*/ 95250 h 1249035"/>
              <a:gd name="connsiteX41" fmla="*/ 80962 w 2247899"/>
              <a:gd name="connsiteY41" fmla="*/ 76200 h 1249035"/>
              <a:gd name="connsiteX42" fmla="*/ 90487 w 2247899"/>
              <a:gd name="connsiteY42" fmla="*/ 47625 h 1249035"/>
              <a:gd name="connsiteX43" fmla="*/ 176212 w 2247899"/>
              <a:gd name="connsiteY43" fmla="*/ 0 h 1249035"/>
              <a:gd name="connsiteX44" fmla="*/ 204787 w 2247899"/>
              <a:gd name="connsiteY44" fmla="*/ 19050 h 1249035"/>
              <a:gd name="connsiteX45" fmla="*/ 280987 w 2247899"/>
              <a:gd name="connsiteY45" fmla="*/ 85725 h 1249035"/>
              <a:gd name="connsiteX46" fmla="*/ 338137 w 2247899"/>
              <a:gd name="connsiteY46" fmla="*/ 104775 h 1249035"/>
              <a:gd name="connsiteX47" fmla="*/ 357187 w 2247899"/>
              <a:gd name="connsiteY47" fmla="*/ 133350 h 1249035"/>
              <a:gd name="connsiteX48" fmla="*/ 414337 w 2247899"/>
              <a:gd name="connsiteY48" fmla="*/ 152400 h 1249035"/>
              <a:gd name="connsiteX49" fmla="*/ 442912 w 2247899"/>
              <a:gd name="connsiteY49" fmla="*/ 161925 h 1249035"/>
              <a:gd name="connsiteX50" fmla="*/ 509587 w 2247899"/>
              <a:gd name="connsiteY50" fmla="*/ 180975 h 1249035"/>
              <a:gd name="connsiteX51" fmla="*/ 538162 w 2247899"/>
              <a:gd name="connsiteY51" fmla="*/ 200025 h 1249035"/>
              <a:gd name="connsiteX52" fmla="*/ 595312 w 2247899"/>
              <a:gd name="connsiteY52" fmla="*/ 219075 h 1249035"/>
              <a:gd name="connsiteX53" fmla="*/ 623887 w 2247899"/>
              <a:gd name="connsiteY53" fmla="*/ 228600 h 1249035"/>
              <a:gd name="connsiteX54" fmla="*/ 814387 w 2247899"/>
              <a:gd name="connsiteY54" fmla="*/ 219075 h 1249035"/>
              <a:gd name="connsiteX55" fmla="*/ 842962 w 2247899"/>
              <a:gd name="connsiteY55" fmla="*/ 209550 h 1249035"/>
              <a:gd name="connsiteX56" fmla="*/ 881062 w 2247899"/>
              <a:gd name="connsiteY56" fmla="*/ 200025 h 1249035"/>
              <a:gd name="connsiteX57" fmla="*/ 938212 w 2247899"/>
              <a:gd name="connsiteY57" fmla="*/ 180975 h 1249035"/>
              <a:gd name="connsiteX58" fmla="*/ 1014412 w 2247899"/>
              <a:gd name="connsiteY58" fmla="*/ 161925 h 1249035"/>
              <a:gd name="connsiteX59" fmla="*/ 1052512 w 2247899"/>
              <a:gd name="connsiteY59" fmla="*/ 152400 h 1249035"/>
              <a:gd name="connsiteX60" fmla="*/ 1109662 w 2247899"/>
              <a:gd name="connsiteY60" fmla="*/ 133350 h 1249035"/>
              <a:gd name="connsiteX61" fmla="*/ 1166812 w 2247899"/>
              <a:gd name="connsiteY61" fmla="*/ 152400 h 1249035"/>
              <a:gd name="connsiteX62" fmla="*/ 1195387 w 2247899"/>
              <a:gd name="connsiteY62" fmla="*/ 161925 h 1249035"/>
              <a:gd name="connsiteX63" fmla="*/ 1223962 w 2247899"/>
              <a:gd name="connsiteY63" fmla="*/ 190500 h 1249035"/>
              <a:gd name="connsiteX64" fmla="*/ 1281112 w 2247899"/>
              <a:gd name="connsiteY64" fmla="*/ 209550 h 1249035"/>
              <a:gd name="connsiteX65" fmla="*/ 1309687 w 2247899"/>
              <a:gd name="connsiteY65" fmla="*/ 219075 h 1249035"/>
              <a:gd name="connsiteX66" fmla="*/ 1423987 w 2247899"/>
              <a:gd name="connsiteY66" fmla="*/ 276225 h 1249035"/>
              <a:gd name="connsiteX67" fmla="*/ 1519237 w 2247899"/>
              <a:gd name="connsiteY67" fmla="*/ 304800 h 1249035"/>
              <a:gd name="connsiteX68" fmla="*/ 1547812 w 2247899"/>
              <a:gd name="connsiteY68" fmla="*/ 323850 h 1249035"/>
              <a:gd name="connsiteX69" fmla="*/ 1576387 w 2247899"/>
              <a:gd name="connsiteY69" fmla="*/ 333375 h 1249035"/>
              <a:gd name="connsiteX70" fmla="*/ 1633537 w 2247899"/>
              <a:gd name="connsiteY70" fmla="*/ 371475 h 1249035"/>
              <a:gd name="connsiteX71" fmla="*/ 1690687 w 2247899"/>
              <a:gd name="connsiteY71" fmla="*/ 390525 h 1249035"/>
              <a:gd name="connsiteX72" fmla="*/ 1719262 w 2247899"/>
              <a:gd name="connsiteY72" fmla="*/ 400050 h 1249035"/>
              <a:gd name="connsiteX73" fmla="*/ 1776412 w 2247899"/>
              <a:gd name="connsiteY73" fmla="*/ 438150 h 1249035"/>
              <a:gd name="connsiteX74" fmla="*/ 1804987 w 2247899"/>
              <a:gd name="connsiteY74" fmla="*/ 457200 h 1249035"/>
              <a:gd name="connsiteX75" fmla="*/ 1881187 w 2247899"/>
              <a:gd name="connsiteY75" fmla="*/ 476250 h 1249035"/>
              <a:gd name="connsiteX76" fmla="*/ 1909762 w 2247899"/>
              <a:gd name="connsiteY76" fmla="*/ 495300 h 1249035"/>
              <a:gd name="connsiteX77" fmla="*/ 1966912 w 2247899"/>
              <a:gd name="connsiteY77" fmla="*/ 514350 h 1249035"/>
              <a:gd name="connsiteX78" fmla="*/ 2024062 w 2247899"/>
              <a:gd name="connsiteY78" fmla="*/ 542925 h 1249035"/>
              <a:gd name="connsiteX79" fmla="*/ 2052637 w 2247899"/>
              <a:gd name="connsiteY79" fmla="*/ 561975 h 1249035"/>
              <a:gd name="connsiteX80" fmla="*/ 2109787 w 2247899"/>
              <a:gd name="connsiteY80" fmla="*/ 581025 h 1249035"/>
              <a:gd name="connsiteX81" fmla="*/ 2176462 w 2247899"/>
              <a:gd name="connsiteY81" fmla="*/ 600075 h 1249035"/>
              <a:gd name="connsiteX82" fmla="*/ 2247899 w 2247899"/>
              <a:gd name="connsiteY82"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19112 w 2247899"/>
              <a:gd name="connsiteY32" fmla="*/ 609600 h 1249035"/>
              <a:gd name="connsiteX33" fmla="*/ 185737 w 2247899"/>
              <a:gd name="connsiteY33" fmla="*/ 342900 h 1249035"/>
              <a:gd name="connsiteX34" fmla="*/ 157162 w 2247899"/>
              <a:gd name="connsiteY34" fmla="*/ 333375 h 1249035"/>
              <a:gd name="connsiteX35" fmla="*/ 128587 w 2247899"/>
              <a:gd name="connsiteY35" fmla="*/ 314325 h 1249035"/>
              <a:gd name="connsiteX36" fmla="*/ 100012 w 2247899"/>
              <a:gd name="connsiteY36" fmla="*/ 304800 h 1249035"/>
              <a:gd name="connsiteX37" fmla="*/ 33337 w 2247899"/>
              <a:gd name="connsiteY37" fmla="*/ 238125 h 1249035"/>
              <a:gd name="connsiteX38" fmla="*/ 0 w 2247899"/>
              <a:gd name="connsiteY38" fmla="*/ 180975 h 1249035"/>
              <a:gd name="connsiteX39" fmla="*/ 52387 w 2247899"/>
              <a:gd name="connsiteY39" fmla="*/ 95250 h 1249035"/>
              <a:gd name="connsiteX40" fmla="*/ 80962 w 2247899"/>
              <a:gd name="connsiteY40" fmla="*/ 76200 h 1249035"/>
              <a:gd name="connsiteX41" fmla="*/ 90487 w 2247899"/>
              <a:gd name="connsiteY41" fmla="*/ 47625 h 1249035"/>
              <a:gd name="connsiteX42" fmla="*/ 176212 w 2247899"/>
              <a:gd name="connsiteY42" fmla="*/ 0 h 1249035"/>
              <a:gd name="connsiteX43" fmla="*/ 204787 w 2247899"/>
              <a:gd name="connsiteY43" fmla="*/ 19050 h 1249035"/>
              <a:gd name="connsiteX44" fmla="*/ 280987 w 2247899"/>
              <a:gd name="connsiteY44" fmla="*/ 85725 h 1249035"/>
              <a:gd name="connsiteX45" fmla="*/ 338137 w 2247899"/>
              <a:gd name="connsiteY45" fmla="*/ 104775 h 1249035"/>
              <a:gd name="connsiteX46" fmla="*/ 357187 w 2247899"/>
              <a:gd name="connsiteY46" fmla="*/ 133350 h 1249035"/>
              <a:gd name="connsiteX47" fmla="*/ 414337 w 2247899"/>
              <a:gd name="connsiteY47" fmla="*/ 152400 h 1249035"/>
              <a:gd name="connsiteX48" fmla="*/ 442912 w 2247899"/>
              <a:gd name="connsiteY48" fmla="*/ 161925 h 1249035"/>
              <a:gd name="connsiteX49" fmla="*/ 509587 w 2247899"/>
              <a:gd name="connsiteY49" fmla="*/ 180975 h 1249035"/>
              <a:gd name="connsiteX50" fmla="*/ 538162 w 2247899"/>
              <a:gd name="connsiteY50" fmla="*/ 200025 h 1249035"/>
              <a:gd name="connsiteX51" fmla="*/ 595312 w 2247899"/>
              <a:gd name="connsiteY51" fmla="*/ 219075 h 1249035"/>
              <a:gd name="connsiteX52" fmla="*/ 623887 w 2247899"/>
              <a:gd name="connsiteY52" fmla="*/ 228600 h 1249035"/>
              <a:gd name="connsiteX53" fmla="*/ 814387 w 2247899"/>
              <a:gd name="connsiteY53" fmla="*/ 219075 h 1249035"/>
              <a:gd name="connsiteX54" fmla="*/ 842962 w 2247899"/>
              <a:gd name="connsiteY54" fmla="*/ 209550 h 1249035"/>
              <a:gd name="connsiteX55" fmla="*/ 881062 w 2247899"/>
              <a:gd name="connsiteY55" fmla="*/ 200025 h 1249035"/>
              <a:gd name="connsiteX56" fmla="*/ 938212 w 2247899"/>
              <a:gd name="connsiteY56" fmla="*/ 180975 h 1249035"/>
              <a:gd name="connsiteX57" fmla="*/ 1014412 w 2247899"/>
              <a:gd name="connsiteY57" fmla="*/ 161925 h 1249035"/>
              <a:gd name="connsiteX58" fmla="*/ 1052512 w 2247899"/>
              <a:gd name="connsiteY58" fmla="*/ 152400 h 1249035"/>
              <a:gd name="connsiteX59" fmla="*/ 1109662 w 2247899"/>
              <a:gd name="connsiteY59" fmla="*/ 133350 h 1249035"/>
              <a:gd name="connsiteX60" fmla="*/ 1166812 w 2247899"/>
              <a:gd name="connsiteY60" fmla="*/ 152400 h 1249035"/>
              <a:gd name="connsiteX61" fmla="*/ 1195387 w 2247899"/>
              <a:gd name="connsiteY61" fmla="*/ 161925 h 1249035"/>
              <a:gd name="connsiteX62" fmla="*/ 1223962 w 2247899"/>
              <a:gd name="connsiteY62" fmla="*/ 190500 h 1249035"/>
              <a:gd name="connsiteX63" fmla="*/ 1281112 w 2247899"/>
              <a:gd name="connsiteY63" fmla="*/ 209550 h 1249035"/>
              <a:gd name="connsiteX64" fmla="*/ 1309687 w 2247899"/>
              <a:gd name="connsiteY64" fmla="*/ 219075 h 1249035"/>
              <a:gd name="connsiteX65" fmla="*/ 1423987 w 2247899"/>
              <a:gd name="connsiteY65" fmla="*/ 276225 h 1249035"/>
              <a:gd name="connsiteX66" fmla="*/ 1519237 w 2247899"/>
              <a:gd name="connsiteY66" fmla="*/ 304800 h 1249035"/>
              <a:gd name="connsiteX67" fmla="*/ 1547812 w 2247899"/>
              <a:gd name="connsiteY67" fmla="*/ 323850 h 1249035"/>
              <a:gd name="connsiteX68" fmla="*/ 1576387 w 2247899"/>
              <a:gd name="connsiteY68" fmla="*/ 333375 h 1249035"/>
              <a:gd name="connsiteX69" fmla="*/ 1633537 w 2247899"/>
              <a:gd name="connsiteY69" fmla="*/ 371475 h 1249035"/>
              <a:gd name="connsiteX70" fmla="*/ 1690687 w 2247899"/>
              <a:gd name="connsiteY70" fmla="*/ 390525 h 1249035"/>
              <a:gd name="connsiteX71" fmla="*/ 1719262 w 2247899"/>
              <a:gd name="connsiteY71" fmla="*/ 400050 h 1249035"/>
              <a:gd name="connsiteX72" fmla="*/ 1776412 w 2247899"/>
              <a:gd name="connsiteY72" fmla="*/ 438150 h 1249035"/>
              <a:gd name="connsiteX73" fmla="*/ 1804987 w 2247899"/>
              <a:gd name="connsiteY73" fmla="*/ 457200 h 1249035"/>
              <a:gd name="connsiteX74" fmla="*/ 1881187 w 2247899"/>
              <a:gd name="connsiteY74" fmla="*/ 476250 h 1249035"/>
              <a:gd name="connsiteX75" fmla="*/ 1909762 w 2247899"/>
              <a:gd name="connsiteY75" fmla="*/ 495300 h 1249035"/>
              <a:gd name="connsiteX76" fmla="*/ 1966912 w 2247899"/>
              <a:gd name="connsiteY76" fmla="*/ 514350 h 1249035"/>
              <a:gd name="connsiteX77" fmla="*/ 2024062 w 2247899"/>
              <a:gd name="connsiteY77" fmla="*/ 542925 h 1249035"/>
              <a:gd name="connsiteX78" fmla="*/ 2052637 w 2247899"/>
              <a:gd name="connsiteY78" fmla="*/ 561975 h 1249035"/>
              <a:gd name="connsiteX79" fmla="*/ 2109787 w 2247899"/>
              <a:gd name="connsiteY79" fmla="*/ 581025 h 1249035"/>
              <a:gd name="connsiteX80" fmla="*/ 2176462 w 2247899"/>
              <a:gd name="connsiteY80" fmla="*/ 600075 h 1249035"/>
              <a:gd name="connsiteX81" fmla="*/ 2247899 w 2247899"/>
              <a:gd name="connsiteY81"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576262 w 2247899"/>
              <a:gd name="connsiteY31" fmla="*/ 638175 h 1249035"/>
              <a:gd name="connsiteX32" fmla="*/ 509587 w 2247899"/>
              <a:gd name="connsiteY32" fmla="*/ 442912 h 1249035"/>
              <a:gd name="connsiteX33" fmla="*/ 185737 w 2247899"/>
              <a:gd name="connsiteY33" fmla="*/ 342900 h 1249035"/>
              <a:gd name="connsiteX34" fmla="*/ 157162 w 2247899"/>
              <a:gd name="connsiteY34" fmla="*/ 333375 h 1249035"/>
              <a:gd name="connsiteX35" fmla="*/ 128587 w 2247899"/>
              <a:gd name="connsiteY35" fmla="*/ 314325 h 1249035"/>
              <a:gd name="connsiteX36" fmla="*/ 100012 w 2247899"/>
              <a:gd name="connsiteY36" fmla="*/ 304800 h 1249035"/>
              <a:gd name="connsiteX37" fmla="*/ 33337 w 2247899"/>
              <a:gd name="connsiteY37" fmla="*/ 238125 h 1249035"/>
              <a:gd name="connsiteX38" fmla="*/ 0 w 2247899"/>
              <a:gd name="connsiteY38" fmla="*/ 180975 h 1249035"/>
              <a:gd name="connsiteX39" fmla="*/ 52387 w 2247899"/>
              <a:gd name="connsiteY39" fmla="*/ 95250 h 1249035"/>
              <a:gd name="connsiteX40" fmla="*/ 80962 w 2247899"/>
              <a:gd name="connsiteY40" fmla="*/ 76200 h 1249035"/>
              <a:gd name="connsiteX41" fmla="*/ 90487 w 2247899"/>
              <a:gd name="connsiteY41" fmla="*/ 47625 h 1249035"/>
              <a:gd name="connsiteX42" fmla="*/ 176212 w 2247899"/>
              <a:gd name="connsiteY42" fmla="*/ 0 h 1249035"/>
              <a:gd name="connsiteX43" fmla="*/ 204787 w 2247899"/>
              <a:gd name="connsiteY43" fmla="*/ 19050 h 1249035"/>
              <a:gd name="connsiteX44" fmla="*/ 280987 w 2247899"/>
              <a:gd name="connsiteY44" fmla="*/ 85725 h 1249035"/>
              <a:gd name="connsiteX45" fmla="*/ 338137 w 2247899"/>
              <a:gd name="connsiteY45" fmla="*/ 104775 h 1249035"/>
              <a:gd name="connsiteX46" fmla="*/ 357187 w 2247899"/>
              <a:gd name="connsiteY46" fmla="*/ 133350 h 1249035"/>
              <a:gd name="connsiteX47" fmla="*/ 414337 w 2247899"/>
              <a:gd name="connsiteY47" fmla="*/ 152400 h 1249035"/>
              <a:gd name="connsiteX48" fmla="*/ 442912 w 2247899"/>
              <a:gd name="connsiteY48" fmla="*/ 161925 h 1249035"/>
              <a:gd name="connsiteX49" fmla="*/ 509587 w 2247899"/>
              <a:gd name="connsiteY49" fmla="*/ 180975 h 1249035"/>
              <a:gd name="connsiteX50" fmla="*/ 538162 w 2247899"/>
              <a:gd name="connsiteY50" fmla="*/ 200025 h 1249035"/>
              <a:gd name="connsiteX51" fmla="*/ 595312 w 2247899"/>
              <a:gd name="connsiteY51" fmla="*/ 219075 h 1249035"/>
              <a:gd name="connsiteX52" fmla="*/ 623887 w 2247899"/>
              <a:gd name="connsiteY52" fmla="*/ 228600 h 1249035"/>
              <a:gd name="connsiteX53" fmla="*/ 814387 w 2247899"/>
              <a:gd name="connsiteY53" fmla="*/ 219075 h 1249035"/>
              <a:gd name="connsiteX54" fmla="*/ 842962 w 2247899"/>
              <a:gd name="connsiteY54" fmla="*/ 209550 h 1249035"/>
              <a:gd name="connsiteX55" fmla="*/ 881062 w 2247899"/>
              <a:gd name="connsiteY55" fmla="*/ 200025 h 1249035"/>
              <a:gd name="connsiteX56" fmla="*/ 938212 w 2247899"/>
              <a:gd name="connsiteY56" fmla="*/ 180975 h 1249035"/>
              <a:gd name="connsiteX57" fmla="*/ 1014412 w 2247899"/>
              <a:gd name="connsiteY57" fmla="*/ 161925 h 1249035"/>
              <a:gd name="connsiteX58" fmla="*/ 1052512 w 2247899"/>
              <a:gd name="connsiteY58" fmla="*/ 152400 h 1249035"/>
              <a:gd name="connsiteX59" fmla="*/ 1109662 w 2247899"/>
              <a:gd name="connsiteY59" fmla="*/ 133350 h 1249035"/>
              <a:gd name="connsiteX60" fmla="*/ 1166812 w 2247899"/>
              <a:gd name="connsiteY60" fmla="*/ 152400 h 1249035"/>
              <a:gd name="connsiteX61" fmla="*/ 1195387 w 2247899"/>
              <a:gd name="connsiteY61" fmla="*/ 161925 h 1249035"/>
              <a:gd name="connsiteX62" fmla="*/ 1223962 w 2247899"/>
              <a:gd name="connsiteY62" fmla="*/ 190500 h 1249035"/>
              <a:gd name="connsiteX63" fmla="*/ 1281112 w 2247899"/>
              <a:gd name="connsiteY63" fmla="*/ 209550 h 1249035"/>
              <a:gd name="connsiteX64" fmla="*/ 1309687 w 2247899"/>
              <a:gd name="connsiteY64" fmla="*/ 219075 h 1249035"/>
              <a:gd name="connsiteX65" fmla="*/ 1423987 w 2247899"/>
              <a:gd name="connsiteY65" fmla="*/ 276225 h 1249035"/>
              <a:gd name="connsiteX66" fmla="*/ 1519237 w 2247899"/>
              <a:gd name="connsiteY66" fmla="*/ 304800 h 1249035"/>
              <a:gd name="connsiteX67" fmla="*/ 1547812 w 2247899"/>
              <a:gd name="connsiteY67" fmla="*/ 323850 h 1249035"/>
              <a:gd name="connsiteX68" fmla="*/ 1576387 w 2247899"/>
              <a:gd name="connsiteY68" fmla="*/ 333375 h 1249035"/>
              <a:gd name="connsiteX69" fmla="*/ 1633537 w 2247899"/>
              <a:gd name="connsiteY69" fmla="*/ 371475 h 1249035"/>
              <a:gd name="connsiteX70" fmla="*/ 1690687 w 2247899"/>
              <a:gd name="connsiteY70" fmla="*/ 390525 h 1249035"/>
              <a:gd name="connsiteX71" fmla="*/ 1719262 w 2247899"/>
              <a:gd name="connsiteY71" fmla="*/ 400050 h 1249035"/>
              <a:gd name="connsiteX72" fmla="*/ 1776412 w 2247899"/>
              <a:gd name="connsiteY72" fmla="*/ 438150 h 1249035"/>
              <a:gd name="connsiteX73" fmla="*/ 1804987 w 2247899"/>
              <a:gd name="connsiteY73" fmla="*/ 457200 h 1249035"/>
              <a:gd name="connsiteX74" fmla="*/ 1881187 w 2247899"/>
              <a:gd name="connsiteY74" fmla="*/ 476250 h 1249035"/>
              <a:gd name="connsiteX75" fmla="*/ 1909762 w 2247899"/>
              <a:gd name="connsiteY75" fmla="*/ 495300 h 1249035"/>
              <a:gd name="connsiteX76" fmla="*/ 1966912 w 2247899"/>
              <a:gd name="connsiteY76" fmla="*/ 514350 h 1249035"/>
              <a:gd name="connsiteX77" fmla="*/ 2024062 w 2247899"/>
              <a:gd name="connsiteY77" fmla="*/ 542925 h 1249035"/>
              <a:gd name="connsiteX78" fmla="*/ 2052637 w 2247899"/>
              <a:gd name="connsiteY78" fmla="*/ 561975 h 1249035"/>
              <a:gd name="connsiteX79" fmla="*/ 2109787 w 2247899"/>
              <a:gd name="connsiteY79" fmla="*/ 581025 h 1249035"/>
              <a:gd name="connsiteX80" fmla="*/ 2176462 w 2247899"/>
              <a:gd name="connsiteY80" fmla="*/ 600075 h 1249035"/>
              <a:gd name="connsiteX81" fmla="*/ 2247899 w 2247899"/>
              <a:gd name="connsiteY81"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33412 w 2247899"/>
              <a:gd name="connsiteY30" fmla="*/ 695325 h 1249035"/>
              <a:gd name="connsiteX31" fmla="*/ 671512 w 2247899"/>
              <a:gd name="connsiteY31" fmla="*/ 566737 h 1249035"/>
              <a:gd name="connsiteX32" fmla="*/ 509587 w 2247899"/>
              <a:gd name="connsiteY32" fmla="*/ 442912 h 1249035"/>
              <a:gd name="connsiteX33" fmla="*/ 185737 w 2247899"/>
              <a:gd name="connsiteY33" fmla="*/ 342900 h 1249035"/>
              <a:gd name="connsiteX34" fmla="*/ 157162 w 2247899"/>
              <a:gd name="connsiteY34" fmla="*/ 333375 h 1249035"/>
              <a:gd name="connsiteX35" fmla="*/ 128587 w 2247899"/>
              <a:gd name="connsiteY35" fmla="*/ 314325 h 1249035"/>
              <a:gd name="connsiteX36" fmla="*/ 100012 w 2247899"/>
              <a:gd name="connsiteY36" fmla="*/ 304800 h 1249035"/>
              <a:gd name="connsiteX37" fmla="*/ 33337 w 2247899"/>
              <a:gd name="connsiteY37" fmla="*/ 238125 h 1249035"/>
              <a:gd name="connsiteX38" fmla="*/ 0 w 2247899"/>
              <a:gd name="connsiteY38" fmla="*/ 180975 h 1249035"/>
              <a:gd name="connsiteX39" fmla="*/ 52387 w 2247899"/>
              <a:gd name="connsiteY39" fmla="*/ 95250 h 1249035"/>
              <a:gd name="connsiteX40" fmla="*/ 80962 w 2247899"/>
              <a:gd name="connsiteY40" fmla="*/ 76200 h 1249035"/>
              <a:gd name="connsiteX41" fmla="*/ 90487 w 2247899"/>
              <a:gd name="connsiteY41" fmla="*/ 47625 h 1249035"/>
              <a:gd name="connsiteX42" fmla="*/ 176212 w 2247899"/>
              <a:gd name="connsiteY42" fmla="*/ 0 h 1249035"/>
              <a:gd name="connsiteX43" fmla="*/ 204787 w 2247899"/>
              <a:gd name="connsiteY43" fmla="*/ 19050 h 1249035"/>
              <a:gd name="connsiteX44" fmla="*/ 280987 w 2247899"/>
              <a:gd name="connsiteY44" fmla="*/ 85725 h 1249035"/>
              <a:gd name="connsiteX45" fmla="*/ 338137 w 2247899"/>
              <a:gd name="connsiteY45" fmla="*/ 104775 h 1249035"/>
              <a:gd name="connsiteX46" fmla="*/ 357187 w 2247899"/>
              <a:gd name="connsiteY46" fmla="*/ 133350 h 1249035"/>
              <a:gd name="connsiteX47" fmla="*/ 414337 w 2247899"/>
              <a:gd name="connsiteY47" fmla="*/ 152400 h 1249035"/>
              <a:gd name="connsiteX48" fmla="*/ 442912 w 2247899"/>
              <a:gd name="connsiteY48" fmla="*/ 161925 h 1249035"/>
              <a:gd name="connsiteX49" fmla="*/ 509587 w 2247899"/>
              <a:gd name="connsiteY49" fmla="*/ 180975 h 1249035"/>
              <a:gd name="connsiteX50" fmla="*/ 538162 w 2247899"/>
              <a:gd name="connsiteY50" fmla="*/ 200025 h 1249035"/>
              <a:gd name="connsiteX51" fmla="*/ 595312 w 2247899"/>
              <a:gd name="connsiteY51" fmla="*/ 219075 h 1249035"/>
              <a:gd name="connsiteX52" fmla="*/ 623887 w 2247899"/>
              <a:gd name="connsiteY52" fmla="*/ 228600 h 1249035"/>
              <a:gd name="connsiteX53" fmla="*/ 814387 w 2247899"/>
              <a:gd name="connsiteY53" fmla="*/ 219075 h 1249035"/>
              <a:gd name="connsiteX54" fmla="*/ 842962 w 2247899"/>
              <a:gd name="connsiteY54" fmla="*/ 209550 h 1249035"/>
              <a:gd name="connsiteX55" fmla="*/ 881062 w 2247899"/>
              <a:gd name="connsiteY55" fmla="*/ 200025 h 1249035"/>
              <a:gd name="connsiteX56" fmla="*/ 938212 w 2247899"/>
              <a:gd name="connsiteY56" fmla="*/ 180975 h 1249035"/>
              <a:gd name="connsiteX57" fmla="*/ 1014412 w 2247899"/>
              <a:gd name="connsiteY57" fmla="*/ 161925 h 1249035"/>
              <a:gd name="connsiteX58" fmla="*/ 1052512 w 2247899"/>
              <a:gd name="connsiteY58" fmla="*/ 152400 h 1249035"/>
              <a:gd name="connsiteX59" fmla="*/ 1109662 w 2247899"/>
              <a:gd name="connsiteY59" fmla="*/ 133350 h 1249035"/>
              <a:gd name="connsiteX60" fmla="*/ 1166812 w 2247899"/>
              <a:gd name="connsiteY60" fmla="*/ 152400 h 1249035"/>
              <a:gd name="connsiteX61" fmla="*/ 1195387 w 2247899"/>
              <a:gd name="connsiteY61" fmla="*/ 161925 h 1249035"/>
              <a:gd name="connsiteX62" fmla="*/ 1223962 w 2247899"/>
              <a:gd name="connsiteY62" fmla="*/ 190500 h 1249035"/>
              <a:gd name="connsiteX63" fmla="*/ 1281112 w 2247899"/>
              <a:gd name="connsiteY63" fmla="*/ 209550 h 1249035"/>
              <a:gd name="connsiteX64" fmla="*/ 1309687 w 2247899"/>
              <a:gd name="connsiteY64" fmla="*/ 219075 h 1249035"/>
              <a:gd name="connsiteX65" fmla="*/ 1423987 w 2247899"/>
              <a:gd name="connsiteY65" fmla="*/ 276225 h 1249035"/>
              <a:gd name="connsiteX66" fmla="*/ 1519237 w 2247899"/>
              <a:gd name="connsiteY66" fmla="*/ 304800 h 1249035"/>
              <a:gd name="connsiteX67" fmla="*/ 1547812 w 2247899"/>
              <a:gd name="connsiteY67" fmla="*/ 323850 h 1249035"/>
              <a:gd name="connsiteX68" fmla="*/ 1576387 w 2247899"/>
              <a:gd name="connsiteY68" fmla="*/ 333375 h 1249035"/>
              <a:gd name="connsiteX69" fmla="*/ 1633537 w 2247899"/>
              <a:gd name="connsiteY69" fmla="*/ 371475 h 1249035"/>
              <a:gd name="connsiteX70" fmla="*/ 1690687 w 2247899"/>
              <a:gd name="connsiteY70" fmla="*/ 390525 h 1249035"/>
              <a:gd name="connsiteX71" fmla="*/ 1719262 w 2247899"/>
              <a:gd name="connsiteY71" fmla="*/ 400050 h 1249035"/>
              <a:gd name="connsiteX72" fmla="*/ 1776412 w 2247899"/>
              <a:gd name="connsiteY72" fmla="*/ 438150 h 1249035"/>
              <a:gd name="connsiteX73" fmla="*/ 1804987 w 2247899"/>
              <a:gd name="connsiteY73" fmla="*/ 457200 h 1249035"/>
              <a:gd name="connsiteX74" fmla="*/ 1881187 w 2247899"/>
              <a:gd name="connsiteY74" fmla="*/ 476250 h 1249035"/>
              <a:gd name="connsiteX75" fmla="*/ 1909762 w 2247899"/>
              <a:gd name="connsiteY75" fmla="*/ 495300 h 1249035"/>
              <a:gd name="connsiteX76" fmla="*/ 1966912 w 2247899"/>
              <a:gd name="connsiteY76" fmla="*/ 514350 h 1249035"/>
              <a:gd name="connsiteX77" fmla="*/ 2024062 w 2247899"/>
              <a:gd name="connsiteY77" fmla="*/ 542925 h 1249035"/>
              <a:gd name="connsiteX78" fmla="*/ 2052637 w 2247899"/>
              <a:gd name="connsiteY78" fmla="*/ 561975 h 1249035"/>
              <a:gd name="connsiteX79" fmla="*/ 2109787 w 2247899"/>
              <a:gd name="connsiteY79" fmla="*/ 581025 h 1249035"/>
              <a:gd name="connsiteX80" fmla="*/ 2176462 w 2247899"/>
              <a:gd name="connsiteY80" fmla="*/ 600075 h 1249035"/>
              <a:gd name="connsiteX81" fmla="*/ 2247899 w 2247899"/>
              <a:gd name="connsiteY81"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81037 w 2247899"/>
              <a:gd name="connsiteY29" fmla="*/ 752475 h 1249035"/>
              <a:gd name="connsiteX30" fmla="*/ 671512 w 2247899"/>
              <a:gd name="connsiteY30" fmla="*/ 566737 h 1249035"/>
              <a:gd name="connsiteX31" fmla="*/ 509587 w 2247899"/>
              <a:gd name="connsiteY31" fmla="*/ 442912 h 1249035"/>
              <a:gd name="connsiteX32" fmla="*/ 185737 w 2247899"/>
              <a:gd name="connsiteY32" fmla="*/ 342900 h 1249035"/>
              <a:gd name="connsiteX33" fmla="*/ 157162 w 2247899"/>
              <a:gd name="connsiteY33" fmla="*/ 333375 h 1249035"/>
              <a:gd name="connsiteX34" fmla="*/ 128587 w 2247899"/>
              <a:gd name="connsiteY34" fmla="*/ 314325 h 1249035"/>
              <a:gd name="connsiteX35" fmla="*/ 100012 w 2247899"/>
              <a:gd name="connsiteY35" fmla="*/ 304800 h 1249035"/>
              <a:gd name="connsiteX36" fmla="*/ 33337 w 2247899"/>
              <a:gd name="connsiteY36" fmla="*/ 238125 h 1249035"/>
              <a:gd name="connsiteX37" fmla="*/ 0 w 2247899"/>
              <a:gd name="connsiteY37" fmla="*/ 180975 h 1249035"/>
              <a:gd name="connsiteX38" fmla="*/ 52387 w 2247899"/>
              <a:gd name="connsiteY38" fmla="*/ 95250 h 1249035"/>
              <a:gd name="connsiteX39" fmla="*/ 80962 w 2247899"/>
              <a:gd name="connsiteY39" fmla="*/ 76200 h 1249035"/>
              <a:gd name="connsiteX40" fmla="*/ 90487 w 2247899"/>
              <a:gd name="connsiteY40" fmla="*/ 47625 h 1249035"/>
              <a:gd name="connsiteX41" fmla="*/ 176212 w 2247899"/>
              <a:gd name="connsiteY41" fmla="*/ 0 h 1249035"/>
              <a:gd name="connsiteX42" fmla="*/ 204787 w 2247899"/>
              <a:gd name="connsiteY42" fmla="*/ 19050 h 1249035"/>
              <a:gd name="connsiteX43" fmla="*/ 280987 w 2247899"/>
              <a:gd name="connsiteY43" fmla="*/ 85725 h 1249035"/>
              <a:gd name="connsiteX44" fmla="*/ 338137 w 2247899"/>
              <a:gd name="connsiteY44" fmla="*/ 104775 h 1249035"/>
              <a:gd name="connsiteX45" fmla="*/ 357187 w 2247899"/>
              <a:gd name="connsiteY45" fmla="*/ 133350 h 1249035"/>
              <a:gd name="connsiteX46" fmla="*/ 414337 w 2247899"/>
              <a:gd name="connsiteY46" fmla="*/ 152400 h 1249035"/>
              <a:gd name="connsiteX47" fmla="*/ 442912 w 2247899"/>
              <a:gd name="connsiteY47" fmla="*/ 161925 h 1249035"/>
              <a:gd name="connsiteX48" fmla="*/ 509587 w 2247899"/>
              <a:gd name="connsiteY48" fmla="*/ 180975 h 1249035"/>
              <a:gd name="connsiteX49" fmla="*/ 538162 w 2247899"/>
              <a:gd name="connsiteY49" fmla="*/ 200025 h 1249035"/>
              <a:gd name="connsiteX50" fmla="*/ 595312 w 2247899"/>
              <a:gd name="connsiteY50" fmla="*/ 219075 h 1249035"/>
              <a:gd name="connsiteX51" fmla="*/ 623887 w 2247899"/>
              <a:gd name="connsiteY51" fmla="*/ 228600 h 1249035"/>
              <a:gd name="connsiteX52" fmla="*/ 814387 w 2247899"/>
              <a:gd name="connsiteY52" fmla="*/ 219075 h 1249035"/>
              <a:gd name="connsiteX53" fmla="*/ 842962 w 2247899"/>
              <a:gd name="connsiteY53" fmla="*/ 209550 h 1249035"/>
              <a:gd name="connsiteX54" fmla="*/ 881062 w 2247899"/>
              <a:gd name="connsiteY54" fmla="*/ 200025 h 1249035"/>
              <a:gd name="connsiteX55" fmla="*/ 938212 w 2247899"/>
              <a:gd name="connsiteY55" fmla="*/ 180975 h 1249035"/>
              <a:gd name="connsiteX56" fmla="*/ 1014412 w 2247899"/>
              <a:gd name="connsiteY56" fmla="*/ 161925 h 1249035"/>
              <a:gd name="connsiteX57" fmla="*/ 1052512 w 2247899"/>
              <a:gd name="connsiteY57" fmla="*/ 152400 h 1249035"/>
              <a:gd name="connsiteX58" fmla="*/ 1109662 w 2247899"/>
              <a:gd name="connsiteY58" fmla="*/ 133350 h 1249035"/>
              <a:gd name="connsiteX59" fmla="*/ 1166812 w 2247899"/>
              <a:gd name="connsiteY59" fmla="*/ 152400 h 1249035"/>
              <a:gd name="connsiteX60" fmla="*/ 1195387 w 2247899"/>
              <a:gd name="connsiteY60" fmla="*/ 161925 h 1249035"/>
              <a:gd name="connsiteX61" fmla="*/ 1223962 w 2247899"/>
              <a:gd name="connsiteY61" fmla="*/ 190500 h 1249035"/>
              <a:gd name="connsiteX62" fmla="*/ 1281112 w 2247899"/>
              <a:gd name="connsiteY62" fmla="*/ 209550 h 1249035"/>
              <a:gd name="connsiteX63" fmla="*/ 1309687 w 2247899"/>
              <a:gd name="connsiteY63" fmla="*/ 219075 h 1249035"/>
              <a:gd name="connsiteX64" fmla="*/ 1423987 w 2247899"/>
              <a:gd name="connsiteY64" fmla="*/ 276225 h 1249035"/>
              <a:gd name="connsiteX65" fmla="*/ 1519237 w 2247899"/>
              <a:gd name="connsiteY65" fmla="*/ 304800 h 1249035"/>
              <a:gd name="connsiteX66" fmla="*/ 1547812 w 2247899"/>
              <a:gd name="connsiteY66" fmla="*/ 323850 h 1249035"/>
              <a:gd name="connsiteX67" fmla="*/ 1576387 w 2247899"/>
              <a:gd name="connsiteY67" fmla="*/ 333375 h 1249035"/>
              <a:gd name="connsiteX68" fmla="*/ 1633537 w 2247899"/>
              <a:gd name="connsiteY68" fmla="*/ 371475 h 1249035"/>
              <a:gd name="connsiteX69" fmla="*/ 1690687 w 2247899"/>
              <a:gd name="connsiteY69" fmla="*/ 390525 h 1249035"/>
              <a:gd name="connsiteX70" fmla="*/ 1719262 w 2247899"/>
              <a:gd name="connsiteY70" fmla="*/ 400050 h 1249035"/>
              <a:gd name="connsiteX71" fmla="*/ 1776412 w 2247899"/>
              <a:gd name="connsiteY71" fmla="*/ 438150 h 1249035"/>
              <a:gd name="connsiteX72" fmla="*/ 1804987 w 2247899"/>
              <a:gd name="connsiteY72" fmla="*/ 457200 h 1249035"/>
              <a:gd name="connsiteX73" fmla="*/ 1881187 w 2247899"/>
              <a:gd name="connsiteY73" fmla="*/ 476250 h 1249035"/>
              <a:gd name="connsiteX74" fmla="*/ 1909762 w 2247899"/>
              <a:gd name="connsiteY74" fmla="*/ 495300 h 1249035"/>
              <a:gd name="connsiteX75" fmla="*/ 1966912 w 2247899"/>
              <a:gd name="connsiteY75" fmla="*/ 514350 h 1249035"/>
              <a:gd name="connsiteX76" fmla="*/ 2024062 w 2247899"/>
              <a:gd name="connsiteY76" fmla="*/ 542925 h 1249035"/>
              <a:gd name="connsiteX77" fmla="*/ 2052637 w 2247899"/>
              <a:gd name="connsiteY77" fmla="*/ 561975 h 1249035"/>
              <a:gd name="connsiteX78" fmla="*/ 2109787 w 2247899"/>
              <a:gd name="connsiteY78" fmla="*/ 581025 h 1249035"/>
              <a:gd name="connsiteX79" fmla="*/ 2176462 w 2247899"/>
              <a:gd name="connsiteY79" fmla="*/ 600075 h 1249035"/>
              <a:gd name="connsiteX80" fmla="*/ 2247899 w 2247899"/>
              <a:gd name="connsiteY80"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719137 w 2247899"/>
              <a:gd name="connsiteY28" fmla="*/ 771525 h 1249035"/>
              <a:gd name="connsiteX29" fmla="*/ 671512 w 2247899"/>
              <a:gd name="connsiteY29" fmla="*/ 566737 h 1249035"/>
              <a:gd name="connsiteX30" fmla="*/ 509587 w 2247899"/>
              <a:gd name="connsiteY30" fmla="*/ 442912 h 1249035"/>
              <a:gd name="connsiteX31" fmla="*/ 185737 w 2247899"/>
              <a:gd name="connsiteY31" fmla="*/ 342900 h 1249035"/>
              <a:gd name="connsiteX32" fmla="*/ 157162 w 2247899"/>
              <a:gd name="connsiteY32" fmla="*/ 333375 h 1249035"/>
              <a:gd name="connsiteX33" fmla="*/ 128587 w 2247899"/>
              <a:gd name="connsiteY33" fmla="*/ 314325 h 1249035"/>
              <a:gd name="connsiteX34" fmla="*/ 100012 w 2247899"/>
              <a:gd name="connsiteY34" fmla="*/ 304800 h 1249035"/>
              <a:gd name="connsiteX35" fmla="*/ 33337 w 2247899"/>
              <a:gd name="connsiteY35" fmla="*/ 238125 h 1249035"/>
              <a:gd name="connsiteX36" fmla="*/ 0 w 2247899"/>
              <a:gd name="connsiteY36" fmla="*/ 180975 h 1249035"/>
              <a:gd name="connsiteX37" fmla="*/ 52387 w 2247899"/>
              <a:gd name="connsiteY37" fmla="*/ 95250 h 1249035"/>
              <a:gd name="connsiteX38" fmla="*/ 80962 w 2247899"/>
              <a:gd name="connsiteY38" fmla="*/ 76200 h 1249035"/>
              <a:gd name="connsiteX39" fmla="*/ 90487 w 2247899"/>
              <a:gd name="connsiteY39" fmla="*/ 47625 h 1249035"/>
              <a:gd name="connsiteX40" fmla="*/ 176212 w 2247899"/>
              <a:gd name="connsiteY40" fmla="*/ 0 h 1249035"/>
              <a:gd name="connsiteX41" fmla="*/ 204787 w 2247899"/>
              <a:gd name="connsiteY41" fmla="*/ 19050 h 1249035"/>
              <a:gd name="connsiteX42" fmla="*/ 280987 w 2247899"/>
              <a:gd name="connsiteY42" fmla="*/ 85725 h 1249035"/>
              <a:gd name="connsiteX43" fmla="*/ 338137 w 2247899"/>
              <a:gd name="connsiteY43" fmla="*/ 104775 h 1249035"/>
              <a:gd name="connsiteX44" fmla="*/ 357187 w 2247899"/>
              <a:gd name="connsiteY44" fmla="*/ 133350 h 1249035"/>
              <a:gd name="connsiteX45" fmla="*/ 414337 w 2247899"/>
              <a:gd name="connsiteY45" fmla="*/ 152400 h 1249035"/>
              <a:gd name="connsiteX46" fmla="*/ 442912 w 2247899"/>
              <a:gd name="connsiteY46" fmla="*/ 161925 h 1249035"/>
              <a:gd name="connsiteX47" fmla="*/ 509587 w 2247899"/>
              <a:gd name="connsiteY47" fmla="*/ 180975 h 1249035"/>
              <a:gd name="connsiteX48" fmla="*/ 538162 w 2247899"/>
              <a:gd name="connsiteY48" fmla="*/ 200025 h 1249035"/>
              <a:gd name="connsiteX49" fmla="*/ 595312 w 2247899"/>
              <a:gd name="connsiteY49" fmla="*/ 219075 h 1249035"/>
              <a:gd name="connsiteX50" fmla="*/ 623887 w 2247899"/>
              <a:gd name="connsiteY50" fmla="*/ 228600 h 1249035"/>
              <a:gd name="connsiteX51" fmla="*/ 814387 w 2247899"/>
              <a:gd name="connsiteY51" fmla="*/ 219075 h 1249035"/>
              <a:gd name="connsiteX52" fmla="*/ 842962 w 2247899"/>
              <a:gd name="connsiteY52" fmla="*/ 209550 h 1249035"/>
              <a:gd name="connsiteX53" fmla="*/ 881062 w 2247899"/>
              <a:gd name="connsiteY53" fmla="*/ 200025 h 1249035"/>
              <a:gd name="connsiteX54" fmla="*/ 938212 w 2247899"/>
              <a:gd name="connsiteY54" fmla="*/ 180975 h 1249035"/>
              <a:gd name="connsiteX55" fmla="*/ 1014412 w 2247899"/>
              <a:gd name="connsiteY55" fmla="*/ 161925 h 1249035"/>
              <a:gd name="connsiteX56" fmla="*/ 1052512 w 2247899"/>
              <a:gd name="connsiteY56" fmla="*/ 152400 h 1249035"/>
              <a:gd name="connsiteX57" fmla="*/ 1109662 w 2247899"/>
              <a:gd name="connsiteY57" fmla="*/ 133350 h 1249035"/>
              <a:gd name="connsiteX58" fmla="*/ 1166812 w 2247899"/>
              <a:gd name="connsiteY58" fmla="*/ 152400 h 1249035"/>
              <a:gd name="connsiteX59" fmla="*/ 1195387 w 2247899"/>
              <a:gd name="connsiteY59" fmla="*/ 161925 h 1249035"/>
              <a:gd name="connsiteX60" fmla="*/ 1223962 w 2247899"/>
              <a:gd name="connsiteY60" fmla="*/ 190500 h 1249035"/>
              <a:gd name="connsiteX61" fmla="*/ 1281112 w 2247899"/>
              <a:gd name="connsiteY61" fmla="*/ 209550 h 1249035"/>
              <a:gd name="connsiteX62" fmla="*/ 1309687 w 2247899"/>
              <a:gd name="connsiteY62" fmla="*/ 219075 h 1249035"/>
              <a:gd name="connsiteX63" fmla="*/ 1423987 w 2247899"/>
              <a:gd name="connsiteY63" fmla="*/ 276225 h 1249035"/>
              <a:gd name="connsiteX64" fmla="*/ 1519237 w 2247899"/>
              <a:gd name="connsiteY64" fmla="*/ 304800 h 1249035"/>
              <a:gd name="connsiteX65" fmla="*/ 1547812 w 2247899"/>
              <a:gd name="connsiteY65" fmla="*/ 323850 h 1249035"/>
              <a:gd name="connsiteX66" fmla="*/ 1576387 w 2247899"/>
              <a:gd name="connsiteY66" fmla="*/ 333375 h 1249035"/>
              <a:gd name="connsiteX67" fmla="*/ 1633537 w 2247899"/>
              <a:gd name="connsiteY67" fmla="*/ 371475 h 1249035"/>
              <a:gd name="connsiteX68" fmla="*/ 1690687 w 2247899"/>
              <a:gd name="connsiteY68" fmla="*/ 390525 h 1249035"/>
              <a:gd name="connsiteX69" fmla="*/ 1719262 w 2247899"/>
              <a:gd name="connsiteY69" fmla="*/ 400050 h 1249035"/>
              <a:gd name="connsiteX70" fmla="*/ 1776412 w 2247899"/>
              <a:gd name="connsiteY70" fmla="*/ 438150 h 1249035"/>
              <a:gd name="connsiteX71" fmla="*/ 1804987 w 2247899"/>
              <a:gd name="connsiteY71" fmla="*/ 457200 h 1249035"/>
              <a:gd name="connsiteX72" fmla="*/ 1881187 w 2247899"/>
              <a:gd name="connsiteY72" fmla="*/ 476250 h 1249035"/>
              <a:gd name="connsiteX73" fmla="*/ 1909762 w 2247899"/>
              <a:gd name="connsiteY73" fmla="*/ 495300 h 1249035"/>
              <a:gd name="connsiteX74" fmla="*/ 1966912 w 2247899"/>
              <a:gd name="connsiteY74" fmla="*/ 514350 h 1249035"/>
              <a:gd name="connsiteX75" fmla="*/ 2024062 w 2247899"/>
              <a:gd name="connsiteY75" fmla="*/ 542925 h 1249035"/>
              <a:gd name="connsiteX76" fmla="*/ 2052637 w 2247899"/>
              <a:gd name="connsiteY76" fmla="*/ 561975 h 1249035"/>
              <a:gd name="connsiteX77" fmla="*/ 2109787 w 2247899"/>
              <a:gd name="connsiteY77" fmla="*/ 581025 h 1249035"/>
              <a:gd name="connsiteX78" fmla="*/ 2176462 w 2247899"/>
              <a:gd name="connsiteY78" fmla="*/ 600075 h 1249035"/>
              <a:gd name="connsiteX79" fmla="*/ 2247899 w 2247899"/>
              <a:gd name="connsiteY79"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819150 h 1249035"/>
              <a:gd name="connsiteX28" fmla="*/ 671512 w 2247899"/>
              <a:gd name="connsiteY28" fmla="*/ 566737 h 1249035"/>
              <a:gd name="connsiteX29" fmla="*/ 509587 w 2247899"/>
              <a:gd name="connsiteY29" fmla="*/ 442912 h 1249035"/>
              <a:gd name="connsiteX30" fmla="*/ 185737 w 2247899"/>
              <a:gd name="connsiteY30" fmla="*/ 342900 h 1249035"/>
              <a:gd name="connsiteX31" fmla="*/ 157162 w 2247899"/>
              <a:gd name="connsiteY31" fmla="*/ 333375 h 1249035"/>
              <a:gd name="connsiteX32" fmla="*/ 128587 w 2247899"/>
              <a:gd name="connsiteY32" fmla="*/ 314325 h 1249035"/>
              <a:gd name="connsiteX33" fmla="*/ 100012 w 2247899"/>
              <a:gd name="connsiteY33" fmla="*/ 304800 h 1249035"/>
              <a:gd name="connsiteX34" fmla="*/ 33337 w 2247899"/>
              <a:gd name="connsiteY34" fmla="*/ 238125 h 1249035"/>
              <a:gd name="connsiteX35" fmla="*/ 0 w 2247899"/>
              <a:gd name="connsiteY35" fmla="*/ 180975 h 1249035"/>
              <a:gd name="connsiteX36" fmla="*/ 52387 w 2247899"/>
              <a:gd name="connsiteY36" fmla="*/ 95250 h 1249035"/>
              <a:gd name="connsiteX37" fmla="*/ 80962 w 2247899"/>
              <a:gd name="connsiteY37" fmla="*/ 76200 h 1249035"/>
              <a:gd name="connsiteX38" fmla="*/ 90487 w 2247899"/>
              <a:gd name="connsiteY38" fmla="*/ 47625 h 1249035"/>
              <a:gd name="connsiteX39" fmla="*/ 176212 w 2247899"/>
              <a:gd name="connsiteY39" fmla="*/ 0 h 1249035"/>
              <a:gd name="connsiteX40" fmla="*/ 204787 w 2247899"/>
              <a:gd name="connsiteY40" fmla="*/ 19050 h 1249035"/>
              <a:gd name="connsiteX41" fmla="*/ 280987 w 2247899"/>
              <a:gd name="connsiteY41" fmla="*/ 85725 h 1249035"/>
              <a:gd name="connsiteX42" fmla="*/ 338137 w 2247899"/>
              <a:gd name="connsiteY42" fmla="*/ 104775 h 1249035"/>
              <a:gd name="connsiteX43" fmla="*/ 357187 w 2247899"/>
              <a:gd name="connsiteY43" fmla="*/ 133350 h 1249035"/>
              <a:gd name="connsiteX44" fmla="*/ 414337 w 2247899"/>
              <a:gd name="connsiteY44" fmla="*/ 152400 h 1249035"/>
              <a:gd name="connsiteX45" fmla="*/ 442912 w 2247899"/>
              <a:gd name="connsiteY45" fmla="*/ 161925 h 1249035"/>
              <a:gd name="connsiteX46" fmla="*/ 509587 w 2247899"/>
              <a:gd name="connsiteY46" fmla="*/ 180975 h 1249035"/>
              <a:gd name="connsiteX47" fmla="*/ 538162 w 2247899"/>
              <a:gd name="connsiteY47" fmla="*/ 200025 h 1249035"/>
              <a:gd name="connsiteX48" fmla="*/ 595312 w 2247899"/>
              <a:gd name="connsiteY48" fmla="*/ 219075 h 1249035"/>
              <a:gd name="connsiteX49" fmla="*/ 623887 w 2247899"/>
              <a:gd name="connsiteY49" fmla="*/ 228600 h 1249035"/>
              <a:gd name="connsiteX50" fmla="*/ 814387 w 2247899"/>
              <a:gd name="connsiteY50" fmla="*/ 219075 h 1249035"/>
              <a:gd name="connsiteX51" fmla="*/ 842962 w 2247899"/>
              <a:gd name="connsiteY51" fmla="*/ 209550 h 1249035"/>
              <a:gd name="connsiteX52" fmla="*/ 881062 w 2247899"/>
              <a:gd name="connsiteY52" fmla="*/ 200025 h 1249035"/>
              <a:gd name="connsiteX53" fmla="*/ 938212 w 2247899"/>
              <a:gd name="connsiteY53" fmla="*/ 180975 h 1249035"/>
              <a:gd name="connsiteX54" fmla="*/ 1014412 w 2247899"/>
              <a:gd name="connsiteY54" fmla="*/ 161925 h 1249035"/>
              <a:gd name="connsiteX55" fmla="*/ 1052512 w 2247899"/>
              <a:gd name="connsiteY55" fmla="*/ 152400 h 1249035"/>
              <a:gd name="connsiteX56" fmla="*/ 1109662 w 2247899"/>
              <a:gd name="connsiteY56" fmla="*/ 133350 h 1249035"/>
              <a:gd name="connsiteX57" fmla="*/ 1166812 w 2247899"/>
              <a:gd name="connsiteY57" fmla="*/ 152400 h 1249035"/>
              <a:gd name="connsiteX58" fmla="*/ 1195387 w 2247899"/>
              <a:gd name="connsiteY58" fmla="*/ 161925 h 1249035"/>
              <a:gd name="connsiteX59" fmla="*/ 1223962 w 2247899"/>
              <a:gd name="connsiteY59" fmla="*/ 190500 h 1249035"/>
              <a:gd name="connsiteX60" fmla="*/ 1281112 w 2247899"/>
              <a:gd name="connsiteY60" fmla="*/ 209550 h 1249035"/>
              <a:gd name="connsiteX61" fmla="*/ 1309687 w 2247899"/>
              <a:gd name="connsiteY61" fmla="*/ 219075 h 1249035"/>
              <a:gd name="connsiteX62" fmla="*/ 1423987 w 2247899"/>
              <a:gd name="connsiteY62" fmla="*/ 276225 h 1249035"/>
              <a:gd name="connsiteX63" fmla="*/ 1519237 w 2247899"/>
              <a:gd name="connsiteY63" fmla="*/ 304800 h 1249035"/>
              <a:gd name="connsiteX64" fmla="*/ 1547812 w 2247899"/>
              <a:gd name="connsiteY64" fmla="*/ 323850 h 1249035"/>
              <a:gd name="connsiteX65" fmla="*/ 1576387 w 2247899"/>
              <a:gd name="connsiteY65" fmla="*/ 333375 h 1249035"/>
              <a:gd name="connsiteX66" fmla="*/ 1633537 w 2247899"/>
              <a:gd name="connsiteY66" fmla="*/ 371475 h 1249035"/>
              <a:gd name="connsiteX67" fmla="*/ 1690687 w 2247899"/>
              <a:gd name="connsiteY67" fmla="*/ 390525 h 1249035"/>
              <a:gd name="connsiteX68" fmla="*/ 1719262 w 2247899"/>
              <a:gd name="connsiteY68" fmla="*/ 400050 h 1249035"/>
              <a:gd name="connsiteX69" fmla="*/ 1776412 w 2247899"/>
              <a:gd name="connsiteY69" fmla="*/ 438150 h 1249035"/>
              <a:gd name="connsiteX70" fmla="*/ 1804987 w 2247899"/>
              <a:gd name="connsiteY70" fmla="*/ 457200 h 1249035"/>
              <a:gd name="connsiteX71" fmla="*/ 1881187 w 2247899"/>
              <a:gd name="connsiteY71" fmla="*/ 476250 h 1249035"/>
              <a:gd name="connsiteX72" fmla="*/ 1909762 w 2247899"/>
              <a:gd name="connsiteY72" fmla="*/ 495300 h 1249035"/>
              <a:gd name="connsiteX73" fmla="*/ 1966912 w 2247899"/>
              <a:gd name="connsiteY73" fmla="*/ 514350 h 1249035"/>
              <a:gd name="connsiteX74" fmla="*/ 2024062 w 2247899"/>
              <a:gd name="connsiteY74" fmla="*/ 542925 h 1249035"/>
              <a:gd name="connsiteX75" fmla="*/ 2052637 w 2247899"/>
              <a:gd name="connsiteY75" fmla="*/ 561975 h 1249035"/>
              <a:gd name="connsiteX76" fmla="*/ 2109787 w 2247899"/>
              <a:gd name="connsiteY76" fmla="*/ 581025 h 1249035"/>
              <a:gd name="connsiteX77" fmla="*/ 2176462 w 2247899"/>
              <a:gd name="connsiteY77" fmla="*/ 600075 h 1249035"/>
              <a:gd name="connsiteX78" fmla="*/ 2247899 w 2247899"/>
              <a:gd name="connsiteY78"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733425 h 1249035"/>
              <a:gd name="connsiteX28" fmla="*/ 671512 w 2247899"/>
              <a:gd name="connsiteY28" fmla="*/ 566737 h 1249035"/>
              <a:gd name="connsiteX29" fmla="*/ 509587 w 2247899"/>
              <a:gd name="connsiteY29" fmla="*/ 442912 h 1249035"/>
              <a:gd name="connsiteX30" fmla="*/ 185737 w 2247899"/>
              <a:gd name="connsiteY30" fmla="*/ 342900 h 1249035"/>
              <a:gd name="connsiteX31" fmla="*/ 157162 w 2247899"/>
              <a:gd name="connsiteY31" fmla="*/ 333375 h 1249035"/>
              <a:gd name="connsiteX32" fmla="*/ 128587 w 2247899"/>
              <a:gd name="connsiteY32" fmla="*/ 314325 h 1249035"/>
              <a:gd name="connsiteX33" fmla="*/ 100012 w 2247899"/>
              <a:gd name="connsiteY33" fmla="*/ 304800 h 1249035"/>
              <a:gd name="connsiteX34" fmla="*/ 33337 w 2247899"/>
              <a:gd name="connsiteY34" fmla="*/ 238125 h 1249035"/>
              <a:gd name="connsiteX35" fmla="*/ 0 w 2247899"/>
              <a:gd name="connsiteY35" fmla="*/ 180975 h 1249035"/>
              <a:gd name="connsiteX36" fmla="*/ 52387 w 2247899"/>
              <a:gd name="connsiteY36" fmla="*/ 95250 h 1249035"/>
              <a:gd name="connsiteX37" fmla="*/ 80962 w 2247899"/>
              <a:gd name="connsiteY37" fmla="*/ 76200 h 1249035"/>
              <a:gd name="connsiteX38" fmla="*/ 90487 w 2247899"/>
              <a:gd name="connsiteY38" fmla="*/ 47625 h 1249035"/>
              <a:gd name="connsiteX39" fmla="*/ 176212 w 2247899"/>
              <a:gd name="connsiteY39" fmla="*/ 0 h 1249035"/>
              <a:gd name="connsiteX40" fmla="*/ 204787 w 2247899"/>
              <a:gd name="connsiteY40" fmla="*/ 19050 h 1249035"/>
              <a:gd name="connsiteX41" fmla="*/ 280987 w 2247899"/>
              <a:gd name="connsiteY41" fmla="*/ 85725 h 1249035"/>
              <a:gd name="connsiteX42" fmla="*/ 338137 w 2247899"/>
              <a:gd name="connsiteY42" fmla="*/ 104775 h 1249035"/>
              <a:gd name="connsiteX43" fmla="*/ 357187 w 2247899"/>
              <a:gd name="connsiteY43" fmla="*/ 133350 h 1249035"/>
              <a:gd name="connsiteX44" fmla="*/ 414337 w 2247899"/>
              <a:gd name="connsiteY44" fmla="*/ 152400 h 1249035"/>
              <a:gd name="connsiteX45" fmla="*/ 442912 w 2247899"/>
              <a:gd name="connsiteY45" fmla="*/ 161925 h 1249035"/>
              <a:gd name="connsiteX46" fmla="*/ 509587 w 2247899"/>
              <a:gd name="connsiteY46" fmla="*/ 180975 h 1249035"/>
              <a:gd name="connsiteX47" fmla="*/ 538162 w 2247899"/>
              <a:gd name="connsiteY47" fmla="*/ 200025 h 1249035"/>
              <a:gd name="connsiteX48" fmla="*/ 595312 w 2247899"/>
              <a:gd name="connsiteY48" fmla="*/ 219075 h 1249035"/>
              <a:gd name="connsiteX49" fmla="*/ 623887 w 2247899"/>
              <a:gd name="connsiteY49" fmla="*/ 228600 h 1249035"/>
              <a:gd name="connsiteX50" fmla="*/ 814387 w 2247899"/>
              <a:gd name="connsiteY50" fmla="*/ 219075 h 1249035"/>
              <a:gd name="connsiteX51" fmla="*/ 842962 w 2247899"/>
              <a:gd name="connsiteY51" fmla="*/ 209550 h 1249035"/>
              <a:gd name="connsiteX52" fmla="*/ 881062 w 2247899"/>
              <a:gd name="connsiteY52" fmla="*/ 200025 h 1249035"/>
              <a:gd name="connsiteX53" fmla="*/ 938212 w 2247899"/>
              <a:gd name="connsiteY53" fmla="*/ 180975 h 1249035"/>
              <a:gd name="connsiteX54" fmla="*/ 1014412 w 2247899"/>
              <a:gd name="connsiteY54" fmla="*/ 161925 h 1249035"/>
              <a:gd name="connsiteX55" fmla="*/ 1052512 w 2247899"/>
              <a:gd name="connsiteY55" fmla="*/ 152400 h 1249035"/>
              <a:gd name="connsiteX56" fmla="*/ 1109662 w 2247899"/>
              <a:gd name="connsiteY56" fmla="*/ 133350 h 1249035"/>
              <a:gd name="connsiteX57" fmla="*/ 1166812 w 2247899"/>
              <a:gd name="connsiteY57" fmla="*/ 152400 h 1249035"/>
              <a:gd name="connsiteX58" fmla="*/ 1195387 w 2247899"/>
              <a:gd name="connsiteY58" fmla="*/ 161925 h 1249035"/>
              <a:gd name="connsiteX59" fmla="*/ 1223962 w 2247899"/>
              <a:gd name="connsiteY59" fmla="*/ 190500 h 1249035"/>
              <a:gd name="connsiteX60" fmla="*/ 1281112 w 2247899"/>
              <a:gd name="connsiteY60" fmla="*/ 209550 h 1249035"/>
              <a:gd name="connsiteX61" fmla="*/ 1309687 w 2247899"/>
              <a:gd name="connsiteY61" fmla="*/ 219075 h 1249035"/>
              <a:gd name="connsiteX62" fmla="*/ 1423987 w 2247899"/>
              <a:gd name="connsiteY62" fmla="*/ 276225 h 1249035"/>
              <a:gd name="connsiteX63" fmla="*/ 1519237 w 2247899"/>
              <a:gd name="connsiteY63" fmla="*/ 304800 h 1249035"/>
              <a:gd name="connsiteX64" fmla="*/ 1547812 w 2247899"/>
              <a:gd name="connsiteY64" fmla="*/ 323850 h 1249035"/>
              <a:gd name="connsiteX65" fmla="*/ 1576387 w 2247899"/>
              <a:gd name="connsiteY65" fmla="*/ 333375 h 1249035"/>
              <a:gd name="connsiteX66" fmla="*/ 1633537 w 2247899"/>
              <a:gd name="connsiteY66" fmla="*/ 371475 h 1249035"/>
              <a:gd name="connsiteX67" fmla="*/ 1690687 w 2247899"/>
              <a:gd name="connsiteY67" fmla="*/ 390525 h 1249035"/>
              <a:gd name="connsiteX68" fmla="*/ 1719262 w 2247899"/>
              <a:gd name="connsiteY68" fmla="*/ 400050 h 1249035"/>
              <a:gd name="connsiteX69" fmla="*/ 1776412 w 2247899"/>
              <a:gd name="connsiteY69" fmla="*/ 438150 h 1249035"/>
              <a:gd name="connsiteX70" fmla="*/ 1804987 w 2247899"/>
              <a:gd name="connsiteY70" fmla="*/ 457200 h 1249035"/>
              <a:gd name="connsiteX71" fmla="*/ 1881187 w 2247899"/>
              <a:gd name="connsiteY71" fmla="*/ 476250 h 1249035"/>
              <a:gd name="connsiteX72" fmla="*/ 1909762 w 2247899"/>
              <a:gd name="connsiteY72" fmla="*/ 495300 h 1249035"/>
              <a:gd name="connsiteX73" fmla="*/ 1966912 w 2247899"/>
              <a:gd name="connsiteY73" fmla="*/ 514350 h 1249035"/>
              <a:gd name="connsiteX74" fmla="*/ 2024062 w 2247899"/>
              <a:gd name="connsiteY74" fmla="*/ 542925 h 1249035"/>
              <a:gd name="connsiteX75" fmla="*/ 2052637 w 2247899"/>
              <a:gd name="connsiteY75" fmla="*/ 561975 h 1249035"/>
              <a:gd name="connsiteX76" fmla="*/ 2109787 w 2247899"/>
              <a:gd name="connsiteY76" fmla="*/ 581025 h 1249035"/>
              <a:gd name="connsiteX77" fmla="*/ 2176462 w 2247899"/>
              <a:gd name="connsiteY77" fmla="*/ 600075 h 1249035"/>
              <a:gd name="connsiteX78" fmla="*/ 2247899 w 2247899"/>
              <a:gd name="connsiteY78"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733425 h 1249035"/>
              <a:gd name="connsiteX28" fmla="*/ 671512 w 2247899"/>
              <a:gd name="connsiteY28" fmla="*/ 566737 h 1249035"/>
              <a:gd name="connsiteX29" fmla="*/ 509587 w 2247899"/>
              <a:gd name="connsiteY29" fmla="*/ 442912 h 1249035"/>
              <a:gd name="connsiteX30" fmla="*/ 185737 w 2247899"/>
              <a:gd name="connsiteY30" fmla="*/ 342900 h 1249035"/>
              <a:gd name="connsiteX31" fmla="*/ 157162 w 2247899"/>
              <a:gd name="connsiteY31" fmla="*/ 333375 h 1249035"/>
              <a:gd name="connsiteX32" fmla="*/ 100012 w 2247899"/>
              <a:gd name="connsiteY32" fmla="*/ 304800 h 1249035"/>
              <a:gd name="connsiteX33" fmla="*/ 33337 w 2247899"/>
              <a:gd name="connsiteY33" fmla="*/ 238125 h 1249035"/>
              <a:gd name="connsiteX34" fmla="*/ 0 w 2247899"/>
              <a:gd name="connsiteY34" fmla="*/ 180975 h 1249035"/>
              <a:gd name="connsiteX35" fmla="*/ 52387 w 2247899"/>
              <a:gd name="connsiteY35" fmla="*/ 95250 h 1249035"/>
              <a:gd name="connsiteX36" fmla="*/ 80962 w 2247899"/>
              <a:gd name="connsiteY36" fmla="*/ 76200 h 1249035"/>
              <a:gd name="connsiteX37" fmla="*/ 90487 w 2247899"/>
              <a:gd name="connsiteY37" fmla="*/ 47625 h 1249035"/>
              <a:gd name="connsiteX38" fmla="*/ 176212 w 2247899"/>
              <a:gd name="connsiteY38" fmla="*/ 0 h 1249035"/>
              <a:gd name="connsiteX39" fmla="*/ 204787 w 2247899"/>
              <a:gd name="connsiteY39" fmla="*/ 19050 h 1249035"/>
              <a:gd name="connsiteX40" fmla="*/ 280987 w 2247899"/>
              <a:gd name="connsiteY40" fmla="*/ 85725 h 1249035"/>
              <a:gd name="connsiteX41" fmla="*/ 338137 w 2247899"/>
              <a:gd name="connsiteY41" fmla="*/ 104775 h 1249035"/>
              <a:gd name="connsiteX42" fmla="*/ 357187 w 2247899"/>
              <a:gd name="connsiteY42" fmla="*/ 133350 h 1249035"/>
              <a:gd name="connsiteX43" fmla="*/ 414337 w 2247899"/>
              <a:gd name="connsiteY43" fmla="*/ 152400 h 1249035"/>
              <a:gd name="connsiteX44" fmla="*/ 442912 w 2247899"/>
              <a:gd name="connsiteY44" fmla="*/ 161925 h 1249035"/>
              <a:gd name="connsiteX45" fmla="*/ 509587 w 2247899"/>
              <a:gd name="connsiteY45" fmla="*/ 180975 h 1249035"/>
              <a:gd name="connsiteX46" fmla="*/ 538162 w 2247899"/>
              <a:gd name="connsiteY46" fmla="*/ 200025 h 1249035"/>
              <a:gd name="connsiteX47" fmla="*/ 595312 w 2247899"/>
              <a:gd name="connsiteY47" fmla="*/ 219075 h 1249035"/>
              <a:gd name="connsiteX48" fmla="*/ 623887 w 2247899"/>
              <a:gd name="connsiteY48" fmla="*/ 228600 h 1249035"/>
              <a:gd name="connsiteX49" fmla="*/ 814387 w 2247899"/>
              <a:gd name="connsiteY49" fmla="*/ 219075 h 1249035"/>
              <a:gd name="connsiteX50" fmla="*/ 842962 w 2247899"/>
              <a:gd name="connsiteY50" fmla="*/ 209550 h 1249035"/>
              <a:gd name="connsiteX51" fmla="*/ 881062 w 2247899"/>
              <a:gd name="connsiteY51" fmla="*/ 200025 h 1249035"/>
              <a:gd name="connsiteX52" fmla="*/ 938212 w 2247899"/>
              <a:gd name="connsiteY52" fmla="*/ 180975 h 1249035"/>
              <a:gd name="connsiteX53" fmla="*/ 1014412 w 2247899"/>
              <a:gd name="connsiteY53" fmla="*/ 161925 h 1249035"/>
              <a:gd name="connsiteX54" fmla="*/ 1052512 w 2247899"/>
              <a:gd name="connsiteY54" fmla="*/ 152400 h 1249035"/>
              <a:gd name="connsiteX55" fmla="*/ 1109662 w 2247899"/>
              <a:gd name="connsiteY55" fmla="*/ 133350 h 1249035"/>
              <a:gd name="connsiteX56" fmla="*/ 1166812 w 2247899"/>
              <a:gd name="connsiteY56" fmla="*/ 152400 h 1249035"/>
              <a:gd name="connsiteX57" fmla="*/ 1195387 w 2247899"/>
              <a:gd name="connsiteY57" fmla="*/ 161925 h 1249035"/>
              <a:gd name="connsiteX58" fmla="*/ 1223962 w 2247899"/>
              <a:gd name="connsiteY58" fmla="*/ 190500 h 1249035"/>
              <a:gd name="connsiteX59" fmla="*/ 1281112 w 2247899"/>
              <a:gd name="connsiteY59" fmla="*/ 209550 h 1249035"/>
              <a:gd name="connsiteX60" fmla="*/ 1309687 w 2247899"/>
              <a:gd name="connsiteY60" fmla="*/ 219075 h 1249035"/>
              <a:gd name="connsiteX61" fmla="*/ 1423987 w 2247899"/>
              <a:gd name="connsiteY61" fmla="*/ 276225 h 1249035"/>
              <a:gd name="connsiteX62" fmla="*/ 1519237 w 2247899"/>
              <a:gd name="connsiteY62" fmla="*/ 304800 h 1249035"/>
              <a:gd name="connsiteX63" fmla="*/ 1547812 w 2247899"/>
              <a:gd name="connsiteY63" fmla="*/ 323850 h 1249035"/>
              <a:gd name="connsiteX64" fmla="*/ 1576387 w 2247899"/>
              <a:gd name="connsiteY64" fmla="*/ 333375 h 1249035"/>
              <a:gd name="connsiteX65" fmla="*/ 1633537 w 2247899"/>
              <a:gd name="connsiteY65" fmla="*/ 371475 h 1249035"/>
              <a:gd name="connsiteX66" fmla="*/ 1690687 w 2247899"/>
              <a:gd name="connsiteY66" fmla="*/ 390525 h 1249035"/>
              <a:gd name="connsiteX67" fmla="*/ 1719262 w 2247899"/>
              <a:gd name="connsiteY67" fmla="*/ 400050 h 1249035"/>
              <a:gd name="connsiteX68" fmla="*/ 1776412 w 2247899"/>
              <a:gd name="connsiteY68" fmla="*/ 438150 h 1249035"/>
              <a:gd name="connsiteX69" fmla="*/ 1804987 w 2247899"/>
              <a:gd name="connsiteY69" fmla="*/ 457200 h 1249035"/>
              <a:gd name="connsiteX70" fmla="*/ 1881187 w 2247899"/>
              <a:gd name="connsiteY70" fmla="*/ 476250 h 1249035"/>
              <a:gd name="connsiteX71" fmla="*/ 1909762 w 2247899"/>
              <a:gd name="connsiteY71" fmla="*/ 495300 h 1249035"/>
              <a:gd name="connsiteX72" fmla="*/ 1966912 w 2247899"/>
              <a:gd name="connsiteY72" fmla="*/ 514350 h 1249035"/>
              <a:gd name="connsiteX73" fmla="*/ 2024062 w 2247899"/>
              <a:gd name="connsiteY73" fmla="*/ 542925 h 1249035"/>
              <a:gd name="connsiteX74" fmla="*/ 2052637 w 2247899"/>
              <a:gd name="connsiteY74" fmla="*/ 561975 h 1249035"/>
              <a:gd name="connsiteX75" fmla="*/ 2109787 w 2247899"/>
              <a:gd name="connsiteY75" fmla="*/ 581025 h 1249035"/>
              <a:gd name="connsiteX76" fmla="*/ 2176462 w 2247899"/>
              <a:gd name="connsiteY76" fmla="*/ 600075 h 1249035"/>
              <a:gd name="connsiteX77" fmla="*/ 2247899 w 2247899"/>
              <a:gd name="connsiteY77"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95487 w 2247899"/>
              <a:gd name="connsiteY12" fmla="*/ 1181100 h 1249035"/>
              <a:gd name="connsiteX13" fmla="*/ 1966912 w 2247899"/>
              <a:gd name="connsiteY13" fmla="*/ 1200150 h 1249035"/>
              <a:gd name="connsiteX14" fmla="*/ 1928812 w 2247899"/>
              <a:gd name="connsiteY14" fmla="*/ 1247775 h 1249035"/>
              <a:gd name="connsiteX15" fmla="*/ 1824037 w 2247899"/>
              <a:gd name="connsiteY15" fmla="*/ 1233488 h 1249035"/>
              <a:gd name="connsiteX16" fmla="*/ 1719262 w 2247899"/>
              <a:gd name="connsiteY16" fmla="*/ 1214438 h 1249035"/>
              <a:gd name="connsiteX17" fmla="*/ 1600199 w 2247899"/>
              <a:gd name="connsiteY17" fmla="*/ 1138238 h 1249035"/>
              <a:gd name="connsiteX18" fmla="*/ 1504950 w 2247899"/>
              <a:gd name="connsiteY18" fmla="*/ 1085850 h 1249035"/>
              <a:gd name="connsiteX19" fmla="*/ 1352550 w 2247899"/>
              <a:gd name="connsiteY19" fmla="*/ 1062038 h 1249035"/>
              <a:gd name="connsiteX20" fmla="*/ 1195387 w 2247899"/>
              <a:gd name="connsiteY20" fmla="*/ 1047750 h 1249035"/>
              <a:gd name="connsiteX21" fmla="*/ 1128712 w 2247899"/>
              <a:gd name="connsiteY21" fmla="*/ 1019175 h 1249035"/>
              <a:gd name="connsiteX22" fmla="*/ 1090612 w 2247899"/>
              <a:gd name="connsiteY22" fmla="*/ 990600 h 1249035"/>
              <a:gd name="connsiteX23" fmla="*/ 1028699 w 2247899"/>
              <a:gd name="connsiteY23" fmla="*/ 962025 h 1249035"/>
              <a:gd name="connsiteX24" fmla="*/ 947737 w 2247899"/>
              <a:gd name="connsiteY24" fmla="*/ 923925 h 1249035"/>
              <a:gd name="connsiteX25" fmla="*/ 895350 w 2247899"/>
              <a:gd name="connsiteY25" fmla="*/ 904875 h 1249035"/>
              <a:gd name="connsiteX26" fmla="*/ 838199 w 2247899"/>
              <a:gd name="connsiteY26" fmla="*/ 857250 h 1249035"/>
              <a:gd name="connsiteX27" fmla="*/ 785812 w 2247899"/>
              <a:gd name="connsiteY27" fmla="*/ 733425 h 1249035"/>
              <a:gd name="connsiteX28" fmla="*/ 671512 w 2247899"/>
              <a:gd name="connsiteY28" fmla="*/ 566737 h 1249035"/>
              <a:gd name="connsiteX29" fmla="*/ 509587 w 2247899"/>
              <a:gd name="connsiteY29" fmla="*/ 442912 h 1249035"/>
              <a:gd name="connsiteX30" fmla="*/ 185737 w 2247899"/>
              <a:gd name="connsiteY30" fmla="*/ 342900 h 1249035"/>
              <a:gd name="connsiteX31" fmla="*/ 100012 w 2247899"/>
              <a:gd name="connsiteY31" fmla="*/ 304800 h 1249035"/>
              <a:gd name="connsiteX32" fmla="*/ 33337 w 2247899"/>
              <a:gd name="connsiteY32" fmla="*/ 238125 h 1249035"/>
              <a:gd name="connsiteX33" fmla="*/ 0 w 2247899"/>
              <a:gd name="connsiteY33" fmla="*/ 180975 h 1249035"/>
              <a:gd name="connsiteX34" fmla="*/ 52387 w 2247899"/>
              <a:gd name="connsiteY34" fmla="*/ 95250 h 1249035"/>
              <a:gd name="connsiteX35" fmla="*/ 80962 w 2247899"/>
              <a:gd name="connsiteY35" fmla="*/ 76200 h 1249035"/>
              <a:gd name="connsiteX36" fmla="*/ 90487 w 2247899"/>
              <a:gd name="connsiteY36" fmla="*/ 47625 h 1249035"/>
              <a:gd name="connsiteX37" fmla="*/ 176212 w 2247899"/>
              <a:gd name="connsiteY37" fmla="*/ 0 h 1249035"/>
              <a:gd name="connsiteX38" fmla="*/ 204787 w 2247899"/>
              <a:gd name="connsiteY38" fmla="*/ 19050 h 1249035"/>
              <a:gd name="connsiteX39" fmla="*/ 280987 w 2247899"/>
              <a:gd name="connsiteY39" fmla="*/ 85725 h 1249035"/>
              <a:gd name="connsiteX40" fmla="*/ 338137 w 2247899"/>
              <a:gd name="connsiteY40" fmla="*/ 104775 h 1249035"/>
              <a:gd name="connsiteX41" fmla="*/ 357187 w 2247899"/>
              <a:gd name="connsiteY41" fmla="*/ 133350 h 1249035"/>
              <a:gd name="connsiteX42" fmla="*/ 414337 w 2247899"/>
              <a:gd name="connsiteY42" fmla="*/ 152400 h 1249035"/>
              <a:gd name="connsiteX43" fmla="*/ 442912 w 2247899"/>
              <a:gd name="connsiteY43" fmla="*/ 161925 h 1249035"/>
              <a:gd name="connsiteX44" fmla="*/ 509587 w 2247899"/>
              <a:gd name="connsiteY44" fmla="*/ 180975 h 1249035"/>
              <a:gd name="connsiteX45" fmla="*/ 538162 w 2247899"/>
              <a:gd name="connsiteY45" fmla="*/ 200025 h 1249035"/>
              <a:gd name="connsiteX46" fmla="*/ 595312 w 2247899"/>
              <a:gd name="connsiteY46" fmla="*/ 219075 h 1249035"/>
              <a:gd name="connsiteX47" fmla="*/ 623887 w 2247899"/>
              <a:gd name="connsiteY47" fmla="*/ 228600 h 1249035"/>
              <a:gd name="connsiteX48" fmla="*/ 814387 w 2247899"/>
              <a:gd name="connsiteY48" fmla="*/ 219075 h 1249035"/>
              <a:gd name="connsiteX49" fmla="*/ 842962 w 2247899"/>
              <a:gd name="connsiteY49" fmla="*/ 209550 h 1249035"/>
              <a:gd name="connsiteX50" fmla="*/ 881062 w 2247899"/>
              <a:gd name="connsiteY50" fmla="*/ 200025 h 1249035"/>
              <a:gd name="connsiteX51" fmla="*/ 938212 w 2247899"/>
              <a:gd name="connsiteY51" fmla="*/ 180975 h 1249035"/>
              <a:gd name="connsiteX52" fmla="*/ 1014412 w 2247899"/>
              <a:gd name="connsiteY52" fmla="*/ 161925 h 1249035"/>
              <a:gd name="connsiteX53" fmla="*/ 1052512 w 2247899"/>
              <a:gd name="connsiteY53" fmla="*/ 152400 h 1249035"/>
              <a:gd name="connsiteX54" fmla="*/ 1109662 w 2247899"/>
              <a:gd name="connsiteY54" fmla="*/ 133350 h 1249035"/>
              <a:gd name="connsiteX55" fmla="*/ 1166812 w 2247899"/>
              <a:gd name="connsiteY55" fmla="*/ 152400 h 1249035"/>
              <a:gd name="connsiteX56" fmla="*/ 1195387 w 2247899"/>
              <a:gd name="connsiteY56" fmla="*/ 161925 h 1249035"/>
              <a:gd name="connsiteX57" fmla="*/ 1223962 w 2247899"/>
              <a:gd name="connsiteY57" fmla="*/ 190500 h 1249035"/>
              <a:gd name="connsiteX58" fmla="*/ 1281112 w 2247899"/>
              <a:gd name="connsiteY58" fmla="*/ 209550 h 1249035"/>
              <a:gd name="connsiteX59" fmla="*/ 1309687 w 2247899"/>
              <a:gd name="connsiteY59" fmla="*/ 219075 h 1249035"/>
              <a:gd name="connsiteX60" fmla="*/ 1423987 w 2247899"/>
              <a:gd name="connsiteY60" fmla="*/ 276225 h 1249035"/>
              <a:gd name="connsiteX61" fmla="*/ 1519237 w 2247899"/>
              <a:gd name="connsiteY61" fmla="*/ 304800 h 1249035"/>
              <a:gd name="connsiteX62" fmla="*/ 1547812 w 2247899"/>
              <a:gd name="connsiteY62" fmla="*/ 323850 h 1249035"/>
              <a:gd name="connsiteX63" fmla="*/ 1576387 w 2247899"/>
              <a:gd name="connsiteY63" fmla="*/ 333375 h 1249035"/>
              <a:gd name="connsiteX64" fmla="*/ 1633537 w 2247899"/>
              <a:gd name="connsiteY64" fmla="*/ 371475 h 1249035"/>
              <a:gd name="connsiteX65" fmla="*/ 1690687 w 2247899"/>
              <a:gd name="connsiteY65" fmla="*/ 390525 h 1249035"/>
              <a:gd name="connsiteX66" fmla="*/ 1719262 w 2247899"/>
              <a:gd name="connsiteY66" fmla="*/ 400050 h 1249035"/>
              <a:gd name="connsiteX67" fmla="*/ 1776412 w 2247899"/>
              <a:gd name="connsiteY67" fmla="*/ 438150 h 1249035"/>
              <a:gd name="connsiteX68" fmla="*/ 1804987 w 2247899"/>
              <a:gd name="connsiteY68" fmla="*/ 457200 h 1249035"/>
              <a:gd name="connsiteX69" fmla="*/ 1881187 w 2247899"/>
              <a:gd name="connsiteY69" fmla="*/ 476250 h 1249035"/>
              <a:gd name="connsiteX70" fmla="*/ 1909762 w 2247899"/>
              <a:gd name="connsiteY70" fmla="*/ 495300 h 1249035"/>
              <a:gd name="connsiteX71" fmla="*/ 1966912 w 2247899"/>
              <a:gd name="connsiteY71" fmla="*/ 514350 h 1249035"/>
              <a:gd name="connsiteX72" fmla="*/ 2024062 w 2247899"/>
              <a:gd name="connsiteY72" fmla="*/ 542925 h 1249035"/>
              <a:gd name="connsiteX73" fmla="*/ 2052637 w 2247899"/>
              <a:gd name="connsiteY73" fmla="*/ 561975 h 1249035"/>
              <a:gd name="connsiteX74" fmla="*/ 2109787 w 2247899"/>
              <a:gd name="connsiteY74" fmla="*/ 581025 h 1249035"/>
              <a:gd name="connsiteX75" fmla="*/ 2176462 w 2247899"/>
              <a:gd name="connsiteY75" fmla="*/ 600075 h 1249035"/>
              <a:gd name="connsiteX76" fmla="*/ 2247899 w 2247899"/>
              <a:gd name="connsiteY76"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47887 w 2247899"/>
              <a:gd name="connsiteY4" fmla="*/ 790575 h 1249035"/>
              <a:gd name="connsiteX5" fmla="*/ 2138362 w 2247899"/>
              <a:gd name="connsiteY5" fmla="*/ 819150 h 1249035"/>
              <a:gd name="connsiteX6" fmla="*/ 2119312 w 2247899"/>
              <a:gd name="connsiteY6" fmla="*/ 885825 h 1249035"/>
              <a:gd name="connsiteX7" fmla="*/ 2100262 w 2247899"/>
              <a:gd name="connsiteY7" fmla="*/ 914400 h 1249035"/>
              <a:gd name="connsiteX8" fmla="*/ 2071687 w 2247899"/>
              <a:gd name="connsiteY8" fmla="*/ 1009650 h 1249035"/>
              <a:gd name="connsiteX9" fmla="*/ 2062162 w 2247899"/>
              <a:gd name="connsiteY9" fmla="*/ 1038225 h 1249035"/>
              <a:gd name="connsiteX10" fmla="*/ 2024062 w 2247899"/>
              <a:gd name="connsiteY10" fmla="*/ 1095375 h 1249035"/>
              <a:gd name="connsiteX11" fmla="*/ 2005012 w 2247899"/>
              <a:gd name="connsiteY11" fmla="*/ 1152525 h 1249035"/>
              <a:gd name="connsiteX12" fmla="*/ 1966912 w 2247899"/>
              <a:gd name="connsiteY12" fmla="*/ 1200150 h 1249035"/>
              <a:gd name="connsiteX13" fmla="*/ 1928812 w 2247899"/>
              <a:gd name="connsiteY13" fmla="*/ 1247775 h 1249035"/>
              <a:gd name="connsiteX14" fmla="*/ 1824037 w 2247899"/>
              <a:gd name="connsiteY14" fmla="*/ 1233488 h 1249035"/>
              <a:gd name="connsiteX15" fmla="*/ 1719262 w 2247899"/>
              <a:gd name="connsiteY15" fmla="*/ 1214438 h 1249035"/>
              <a:gd name="connsiteX16" fmla="*/ 1600199 w 2247899"/>
              <a:gd name="connsiteY16" fmla="*/ 1138238 h 1249035"/>
              <a:gd name="connsiteX17" fmla="*/ 1504950 w 2247899"/>
              <a:gd name="connsiteY17" fmla="*/ 1085850 h 1249035"/>
              <a:gd name="connsiteX18" fmla="*/ 1352550 w 2247899"/>
              <a:gd name="connsiteY18" fmla="*/ 1062038 h 1249035"/>
              <a:gd name="connsiteX19" fmla="*/ 1195387 w 2247899"/>
              <a:gd name="connsiteY19" fmla="*/ 1047750 h 1249035"/>
              <a:gd name="connsiteX20" fmla="*/ 1128712 w 2247899"/>
              <a:gd name="connsiteY20" fmla="*/ 1019175 h 1249035"/>
              <a:gd name="connsiteX21" fmla="*/ 1090612 w 2247899"/>
              <a:gd name="connsiteY21" fmla="*/ 990600 h 1249035"/>
              <a:gd name="connsiteX22" fmla="*/ 1028699 w 2247899"/>
              <a:gd name="connsiteY22" fmla="*/ 962025 h 1249035"/>
              <a:gd name="connsiteX23" fmla="*/ 947737 w 2247899"/>
              <a:gd name="connsiteY23" fmla="*/ 923925 h 1249035"/>
              <a:gd name="connsiteX24" fmla="*/ 895350 w 2247899"/>
              <a:gd name="connsiteY24" fmla="*/ 904875 h 1249035"/>
              <a:gd name="connsiteX25" fmla="*/ 838199 w 2247899"/>
              <a:gd name="connsiteY25" fmla="*/ 857250 h 1249035"/>
              <a:gd name="connsiteX26" fmla="*/ 785812 w 2247899"/>
              <a:gd name="connsiteY26" fmla="*/ 733425 h 1249035"/>
              <a:gd name="connsiteX27" fmla="*/ 671512 w 2247899"/>
              <a:gd name="connsiteY27" fmla="*/ 566737 h 1249035"/>
              <a:gd name="connsiteX28" fmla="*/ 509587 w 2247899"/>
              <a:gd name="connsiteY28" fmla="*/ 442912 h 1249035"/>
              <a:gd name="connsiteX29" fmla="*/ 185737 w 2247899"/>
              <a:gd name="connsiteY29" fmla="*/ 342900 h 1249035"/>
              <a:gd name="connsiteX30" fmla="*/ 100012 w 2247899"/>
              <a:gd name="connsiteY30" fmla="*/ 304800 h 1249035"/>
              <a:gd name="connsiteX31" fmla="*/ 33337 w 2247899"/>
              <a:gd name="connsiteY31" fmla="*/ 238125 h 1249035"/>
              <a:gd name="connsiteX32" fmla="*/ 0 w 2247899"/>
              <a:gd name="connsiteY32" fmla="*/ 180975 h 1249035"/>
              <a:gd name="connsiteX33" fmla="*/ 52387 w 2247899"/>
              <a:gd name="connsiteY33" fmla="*/ 95250 h 1249035"/>
              <a:gd name="connsiteX34" fmla="*/ 80962 w 2247899"/>
              <a:gd name="connsiteY34" fmla="*/ 76200 h 1249035"/>
              <a:gd name="connsiteX35" fmla="*/ 90487 w 2247899"/>
              <a:gd name="connsiteY35" fmla="*/ 47625 h 1249035"/>
              <a:gd name="connsiteX36" fmla="*/ 176212 w 2247899"/>
              <a:gd name="connsiteY36" fmla="*/ 0 h 1249035"/>
              <a:gd name="connsiteX37" fmla="*/ 204787 w 2247899"/>
              <a:gd name="connsiteY37" fmla="*/ 19050 h 1249035"/>
              <a:gd name="connsiteX38" fmla="*/ 280987 w 2247899"/>
              <a:gd name="connsiteY38" fmla="*/ 85725 h 1249035"/>
              <a:gd name="connsiteX39" fmla="*/ 338137 w 2247899"/>
              <a:gd name="connsiteY39" fmla="*/ 104775 h 1249035"/>
              <a:gd name="connsiteX40" fmla="*/ 357187 w 2247899"/>
              <a:gd name="connsiteY40" fmla="*/ 133350 h 1249035"/>
              <a:gd name="connsiteX41" fmla="*/ 414337 w 2247899"/>
              <a:gd name="connsiteY41" fmla="*/ 152400 h 1249035"/>
              <a:gd name="connsiteX42" fmla="*/ 442912 w 2247899"/>
              <a:gd name="connsiteY42" fmla="*/ 161925 h 1249035"/>
              <a:gd name="connsiteX43" fmla="*/ 509587 w 2247899"/>
              <a:gd name="connsiteY43" fmla="*/ 180975 h 1249035"/>
              <a:gd name="connsiteX44" fmla="*/ 538162 w 2247899"/>
              <a:gd name="connsiteY44" fmla="*/ 200025 h 1249035"/>
              <a:gd name="connsiteX45" fmla="*/ 595312 w 2247899"/>
              <a:gd name="connsiteY45" fmla="*/ 219075 h 1249035"/>
              <a:gd name="connsiteX46" fmla="*/ 623887 w 2247899"/>
              <a:gd name="connsiteY46" fmla="*/ 228600 h 1249035"/>
              <a:gd name="connsiteX47" fmla="*/ 814387 w 2247899"/>
              <a:gd name="connsiteY47" fmla="*/ 219075 h 1249035"/>
              <a:gd name="connsiteX48" fmla="*/ 842962 w 2247899"/>
              <a:gd name="connsiteY48" fmla="*/ 209550 h 1249035"/>
              <a:gd name="connsiteX49" fmla="*/ 881062 w 2247899"/>
              <a:gd name="connsiteY49" fmla="*/ 200025 h 1249035"/>
              <a:gd name="connsiteX50" fmla="*/ 938212 w 2247899"/>
              <a:gd name="connsiteY50" fmla="*/ 180975 h 1249035"/>
              <a:gd name="connsiteX51" fmla="*/ 1014412 w 2247899"/>
              <a:gd name="connsiteY51" fmla="*/ 161925 h 1249035"/>
              <a:gd name="connsiteX52" fmla="*/ 1052512 w 2247899"/>
              <a:gd name="connsiteY52" fmla="*/ 152400 h 1249035"/>
              <a:gd name="connsiteX53" fmla="*/ 1109662 w 2247899"/>
              <a:gd name="connsiteY53" fmla="*/ 133350 h 1249035"/>
              <a:gd name="connsiteX54" fmla="*/ 1166812 w 2247899"/>
              <a:gd name="connsiteY54" fmla="*/ 152400 h 1249035"/>
              <a:gd name="connsiteX55" fmla="*/ 1195387 w 2247899"/>
              <a:gd name="connsiteY55" fmla="*/ 161925 h 1249035"/>
              <a:gd name="connsiteX56" fmla="*/ 1223962 w 2247899"/>
              <a:gd name="connsiteY56" fmla="*/ 190500 h 1249035"/>
              <a:gd name="connsiteX57" fmla="*/ 1281112 w 2247899"/>
              <a:gd name="connsiteY57" fmla="*/ 209550 h 1249035"/>
              <a:gd name="connsiteX58" fmla="*/ 1309687 w 2247899"/>
              <a:gd name="connsiteY58" fmla="*/ 219075 h 1249035"/>
              <a:gd name="connsiteX59" fmla="*/ 1423987 w 2247899"/>
              <a:gd name="connsiteY59" fmla="*/ 276225 h 1249035"/>
              <a:gd name="connsiteX60" fmla="*/ 1519237 w 2247899"/>
              <a:gd name="connsiteY60" fmla="*/ 304800 h 1249035"/>
              <a:gd name="connsiteX61" fmla="*/ 1547812 w 2247899"/>
              <a:gd name="connsiteY61" fmla="*/ 323850 h 1249035"/>
              <a:gd name="connsiteX62" fmla="*/ 1576387 w 2247899"/>
              <a:gd name="connsiteY62" fmla="*/ 333375 h 1249035"/>
              <a:gd name="connsiteX63" fmla="*/ 1633537 w 2247899"/>
              <a:gd name="connsiteY63" fmla="*/ 371475 h 1249035"/>
              <a:gd name="connsiteX64" fmla="*/ 1690687 w 2247899"/>
              <a:gd name="connsiteY64" fmla="*/ 390525 h 1249035"/>
              <a:gd name="connsiteX65" fmla="*/ 1719262 w 2247899"/>
              <a:gd name="connsiteY65" fmla="*/ 400050 h 1249035"/>
              <a:gd name="connsiteX66" fmla="*/ 1776412 w 2247899"/>
              <a:gd name="connsiteY66" fmla="*/ 438150 h 1249035"/>
              <a:gd name="connsiteX67" fmla="*/ 1804987 w 2247899"/>
              <a:gd name="connsiteY67" fmla="*/ 457200 h 1249035"/>
              <a:gd name="connsiteX68" fmla="*/ 1881187 w 2247899"/>
              <a:gd name="connsiteY68" fmla="*/ 476250 h 1249035"/>
              <a:gd name="connsiteX69" fmla="*/ 1909762 w 2247899"/>
              <a:gd name="connsiteY69" fmla="*/ 495300 h 1249035"/>
              <a:gd name="connsiteX70" fmla="*/ 1966912 w 2247899"/>
              <a:gd name="connsiteY70" fmla="*/ 514350 h 1249035"/>
              <a:gd name="connsiteX71" fmla="*/ 2024062 w 2247899"/>
              <a:gd name="connsiteY71" fmla="*/ 542925 h 1249035"/>
              <a:gd name="connsiteX72" fmla="*/ 2052637 w 2247899"/>
              <a:gd name="connsiteY72" fmla="*/ 561975 h 1249035"/>
              <a:gd name="connsiteX73" fmla="*/ 2109787 w 2247899"/>
              <a:gd name="connsiteY73" fmla="*/ 581025 h 1249035"/>
              <a:gd name="connsiteX74" fmla="*/ 2176462 w 2247899"/>
              <a:gd name="connsiteY74" fmla="*/ 600075 h 1249035"/>
              <a:gd name="connsiteX75" fmla="*/ 2247899 w 2247899"/>
              <a:gd name="connsiteY75"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80962 w 2247899"/>
              <a:gd name="connsiteY33" fmla="*/ 76200 h 1249035"/>
              <a:gd name="connsiteX34" fmla="*/ 90487 w 2247899"/>
              <a:gd name="connsiteY34" fmla="*/ 47625 h 1249035"/>
              <a:gd name="connsiteX35" fmla="*/ 176212 w 2247899"/>
              <a:gd name="connsiteY35" fmla="*/ 0 h 1249035"/>
              <a:gd name="connsiteX36" fmla="*/ 204787 w 2247899"/>
              <a:gd name="connsiteY36" fmla="*/ 19050 h 1249035"/>
              <a:gd name="connsiteX37" fmla="*/ 280987 w 2247899"/>
              <a:gd name="connsiteY37" fmla="*/ 85725 h 1249035"/>
              <a:gd name="connsiteX38" fmla="*/ 338137 w 2247899"/>
              <a:gd name="connsiteY38" fmla="*/ 104775 h 1249035"/>
              <a:gd name="connsiteX39" fmla="*/ 357187 w 2247899"/>
              <a:gd name="connsiteY39" fmla="*/ 133350 h 1249035"/>
              <a:gd name="connsiteX40" fmla="*/ 414337 w 2247899"/>
              <a:gd name="connsiteY40" fmla="*/ 152400 h 1249035"/>
              <a:gd name="connsiteX41" fmla="*/ 442912 w 2247899"/>
              <a:gd name="connsiteY41" fmla="*/ 161925 h 1249035"/>
              <a:gd name="connsiteX42" fmla="*/ 509587 w 2247899"/>
              <a:gd name="connsiteY42" fmla="*/ 180975 h 1249035"/>
              <a:gd name="connsiteX43" fmla="*/ 538162 w 2247899"/>
              <a:gd name="connsiteY43" fmla="*/ 200025 h 1249035"/>
              <a:gd name="connsiteX44" fmla="*/ 595312 w 2247899"/>
              <a:gd name="connsiteY44" fmla="*/ 219075 h 1249035"/>
              <a:gd name="connsiteX45" fmla="*/ 623887 w 2247899"/>
              <a:gd name="connsiteY45" fmla="*/ 228600 h 1249035"/>
              <a:gd name="connsiteX46" fmla="*/ 814387 w 2247899"/>
              <a:gd name="connsiteY46" fmla="*/ 219075 h 1249035"/>
              <a:gd name="connsiteX47" fmla="*/ 842962 w 2247899"/>
              <a:gd name="connsiteY47" fmla="*/ 209550 h 1249035"/>
              <a:gd name="connsiteX48" fmla="*/ 881062 w 2247899"/>
              <a:gd name="connsiteY48" fmla="*/ 200025 h 1249035"/>
              <a:gd name="connsiteX49" fmla="*/ 938212 w 2247899"/>
              <a:gd name="connsiteY49" fmla="*/ 180975 h 1249035"/>
              <a:gd name="connsiteX50" fmla="*/ 1014412 w 2247899"/>
              <a:gd name="connsiteY50" fmla="*/ 161925 h 1249035"/>
              <a:gd name="connsiteX51" fmla="*/ 1052512 w 2247899"/>
              <a:gd name="connsiteY51" fmla="*/ 152400 h 1249035"/>
              <a:gd name="connsiteX52" fmla="*/ 1109662 w 2247899"/>
              <a:gd name="connsiteY52" fmla="*/ 133350 h 1249035"/>
              <a:gd name="connsiteX53" fmla="*/ 1166812 w 2247899"/>
              <a:gd name="connsiteY53" fmla="*/ 152400 h 1249035"/>
              <a:gd name="connsiteX54" fmla="*/ 1195387 w 2247899"/>
              <a:gd name="connsiteY54" fmla="*/ 161925 h 1249035"/>
              <a:gd name="connsiteX55" fmla="*/ 1223962 w 2247899"/>
              <a:gd name="connsiteY55" fmla="*/ 190500 h 1249035"/>
              <a:gd name="connsiteX56" fmla="*/ 1281112 w 2247899"/>
              <a:gd name="connsiteY56" fmla="*/ 209550 h 1249035"/>
              <a:gd name="connsiteX57" fmla="*/ 1309687 w 2247899"/>
              <a:gd name="connsiteY57" fmla="*/ 219075 h 1249035"/>
              <a:gd name="connsiteX58" fmla="*/ 1423987 w 2247899"/>
              <a:gd name="connsiteY58" fmla="*/ 276225 h 1249035"/>
              <a:gd name="connsiteX59" fmla="*/ 1519237 w 2247899"/>
              <a:gd name="connsiteY59" fmla="*/ 304800 h 1249035"/>
              <a:gd name="connsiteX60" fmla="*/ 1547812 w 2247899"/>
              <a:gd name="connsiteY60" fmla="*/ 323850 h 1249035"/>
              <a:gd name="connsiteX61" fmla="*/ 1576387 w 2247899"/>
              <a:gd name="connsiteY61" fmla="*/ 333375 h 1249035"/>
              <a:gd name="connsiteX62" fmla="*/ 1633537 w 2247899"/>
              <a:gd name="connsiteY62" fmla="*/ 371475 h 1249035"/>
              <a:gd name="connsiteX63" fmla="*/ 1690687 w 2247899"/>
              <a:gd name="connsiteY63" fmla="*/ 390525 h 1249035"/>
              <a:gd name="connsiteX64" fmla="*/ 1719262 w 2247899"/>
              <a:gd name="connsiteY64" fmla="*/ 400050 h 1249035"/>
              <a:gd name="connsiteX65" fmla="*/ 1776412 w 2247899"/>
              <a:gd name="connsiteY65" fmla="*/ 438150 h 1249035"/>
              <a:gd name="connsiteX66" fmla="*/ 1804987 w 2247899"/>
              <a:gd name="connsiteY66" fmla="*/ 457200 h 1249035"/>
              <a:gd name="connsiteX67" fmla="*/ 1881187 w 2247899"/>
              <a:gd name="connsiteY67" fmla="*/ 476250 h 1249035"/>
              <a:gd name="connsiteX68" fmla="*/ 1909762 w 2247899"/>
              <a:gd name="connsiteY68" fmla="*/ 495300 h 1249035"/>
              <a:gd name="connsiteX69" fmla="*/ 1966912 w 2247899"/>
              <a:gd name="connsiteY69" fmla="*/ 514350 h 1249035"/>
              <a:gd name="connsiteX70" fmla="*/ 2024062 w 2247899"/>
              <a:gd name="connsiteY70" fmla="*/ 542925 h 1249035"/>
              <a:gd name="connsiteX71" fmla="*/ 2052637 w 2247899"/>
              <a:gd name="connsiteY71" fmla="*/ 561975 h 1249035"/>
              <a:gd name="connsiteX72" fmla="*/ 2109787 w 2247899"/>
              <a:gd name="connsiteY72" fmla="*/ 581025 h 1249035"/>
              <a:gd name="connsiteX73" fmla="*/ 2176462 w 2247899"/>
              <a:gd name="connsiteY73" fmla="*/ 600075 h 1249035"/>
              <a:gd name="connsiteX74" fmla="*/ 2247899 w 2247899"/>
              <a:gd name="connsiteY74"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80962 w 2247899"/>
              <a:gd name="connsiteY33" fmla="*/ 76200 h 1249035"/>
              <a:gd name="connsiteX34" fmla="*/ 90487 w 2247899"/>
              <a:gd name="connsiteY34" fmla="*/ 47625 h 1249035"/>
              <a:gd name="connsiteX35" fmla="*/ 176212 w 2247899"/>
              <a:gd name="connsiteY35" fmla="*/ 0 h 1249035"/>
              <a:gd name="connsiteX36" fmla="*/ 204787 w 2247899"/>
              <a:gd name="connsiteY36" fmla="*/ 19050 h 1249035"/>
              <a:gd name="connsiteX37" fmla="*/ 280987 w 2247899"/>
              <a:gd name="connsiteY37" fmla="*/ 85725 h 1249035"/>
              <a:gd name="connsiteX38" fmla="*/ 338137 w 2247899"/>
              <a:gd name="connsiteY38" fmla="*/ 104775 h 1249035"/>
              <a:gd name="connsiteX39" fmla="*/ 357187 w 2247899"/>
              <a:gd name="connsiteY39" fmla="*/ 133350 h 1249035"/>
              <a:gd name="connsiteX40" fmla="*/ 414337 w 2247899"/>
              <a:gd name="connsiteY40" fmla="*/ 152400 h 1249035"/>
              <a:gd name="connsiteX41" fmla="*/ 442912 w 2247899"/>
              <a:gd name="connsiteY41" fmla="*/ 161925 h 1249035"/>
              <a:gd name="connsiteX42" fmla="*/ 509587 w 2247899"/>
              <a:gd name="connsiteY42" fmla="*/ 180975 h 1249035"/>
              <a:gd name="connsiteX43" fmla="*/ 538162 w 2247899"/>
              <a:gd name="connsiteY43" fmla="*/ 200025 h 1249035"/>
              <a:gd name="connsiteX44" fmla="*/ 595312 w 2247899"/>
              <a:gd name="connsiteY44" fmla="*/ 219075 h 1249035"/>
              <a:gd name="connsiteX45" fmla="*/ 623887 w 2247899"/>
              <a:gd name="connsiteY45" fmla="*/ 228600 h 1249035"/>
              <a:gd name="connsiteX46" fmla="*/ 814387 w 2247899"/>
              <a:gd name="connsiteY46" fmla="*/ 219075 h 1249035"/>
              <a:gd name="connsiteX47" fmla="*/ 842962 w 2247899"/>
              <a:gd name="connsiteY47" fmla="*/ 209550 h 1249035"/>
              <a:gd name="connsiteX48" fmla="*/ 881062 w 2247899"/>
              <a:gd name="connsiteY48" fmla="*/ 200025 h 1249035"/>
              <a:gd name="connsiteX49" fmla="*/ 938212 w 2247899"/>
              <a:gd name="connsiteY49" fmla="*/ 180975 h 1249035"/>
              <a:gd name="connsiteX50" fmla="*/ 1014412 w 2247899"/>
              <a:gd name="connsiteY50" fmla="*/ 161925 h 1249035"/>
              <a:gd name="connsiteX51" fmla="*/ 1052512 w 2247899"/>
              <a:gd name="connsiteY51" fmla="*/ 152400 h 1249035"/>
              <a:gd name="connsiteX52" fmla="*/ 1109662 w 2247899"/>
              <a:gd name="connsiteY52" fmla="*/ 133350 h 1249035"/>
              <a:gd name="connsiteX53" fmla="*/ 1166812 w 2247899"/>
              <a:gd name="connsiteY53" fmla="*/ 152400 h 1249035"/>
              <a:gd name="connsiteX54" fmla="*/ 1195387 w 2247899"/>
              <a:gd name="connsiteY54" fmla="*/ 161925 h 1249035"/>
              <a:gd name="connsiteX55" fmla="*/ 1223962 w 2247899"/>
              <a:gd name="connsiteY55" fmla="*/ 190500 h 1249035"/>
              <a:gd name="connsiteX56" fmla="*/ 1309687 w 2247899"/>
              <a:gd name="connsiteY56" fmla="*/ 219075 h 1249035"/>
              <a:gd name="connsiteX57" fmla="*/ 1423987 w 2247899"/>
              <a:gd name="connsiteY57" fmla="*/ 276225 h 1249035"/>
              <a:gd name="connsiteX58" fmla="*/ 1519237 w 2247899"/>
              <a:gd name="connsiteY58" fmla="*/ 304800 h 1249035"/>
              <a:gd name="connsiteX59" fmla="*/ 1547812 w 2247899"/>
              <a:gd name="connsiteY59" fmla="*/ 323850 h 1249035"/>
              <a:gd name="connsiteX60" fmla="*/ 1576387 w 2247899"/>
              <a:gd name="connsiteY60" fmla="*/ 333375 h 1249035"/>
              <a:gd name="connsiteX61" fmla="*/ 1633537 w 2247899"/>
              <a:gd name="connsiteY61" fmla="*/ 371475 h 1249035"/>
              <a:gd name="connsiteX62" fmla="*/ 1690687 w 2247899"/>
              <a:gd name="connsiteY62" fmla="*/ 390525 h 1249035"/>
              <a:gd name="connsiteX63" fmla="*/ 1719262 w 2247899"/>
              <a:gd name="connsiteY63" fmla="*/ 400050 h 1249035"/>
              <a:gd name="connsiteX64" fmla="*/ 1776412 w 2247899"/>
              <a:gd name="connsiteY64" fmla="*/ 438150 h 1249035"/>
              <a:gd name="connsiteX65" fmla="*/ 1804987 w 2247899"/>
              <a:gd name="connsiteY65" fmla="*/ 457200 h 1249035"/>
              <a:gd name="connsiteX66" fmla="*/ 1881187 w 2247899"/>
              <a:gd name="connsiteY66" fmla="*/ 476250 h 1249035"/>
              <a:gd name="connsiteX67" fmla="*/ 1909762 w 2247899"/>
              <a:gd name="connsiteY67" fmla="*/ 495300 h 1249035"/>
              <a:gd name="connsiteX68" fmla="*/ 1966912 w 2247899"/>
              <a:gd name="connsiteY68" fmla="*/ 514350 h 1249035"/>
              <a:gd name="connsiteX69" fmla="*/ 2024062 w 2247899"/>
              <a:gd name="connsiteY69" fmla="*/ 542925 h 1249035"/>
              <a:gd name="connsiteX70" fmla="*/ 2052637 w 2247899"/>
              <a:gd name="connsiteY70" fmla="*/ 561975 h 1249035"/>
              <a:gd name="connsiteX71" fmla="*/ 2109787 w 2247899"/>
              <a:gd name="connsiteY71" fmla="*/ 581025 h 1249035"/>
              <a:gd name="connsiteX72" fmla="*/ 2176462 w 2247899"/>
              <a:gd name="connsiteY72" fmla="*/ 600075 h 1249035"/>
              <a:gd name="connsiteX73" fmla="*/ 2247899 w 2247899"/>
              <a:gd name="connsiteY73"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80962 w 2247899"/>
              <a:gd name="connsiteY33" fmla="*/ 76200 h 1249035"/>
              <a:gd name="connsiteX34" fmla="*/ 90487 w 2247899"/>
              <a:gd name="connsiteY34" fmla="*/ 47625 h 1249035"/>
              <a:gd name="connsiteX35" fmla="*/ 176212 w 2247899"/>
              <a:gd name="connsiteY35" fmla="*/ 0 h 1249035"/>
              <a:gd name="connsiteX36" fmla="*/ 204787 w 2247899"/>
              <a:gd name="connsiteY36" fmla="*/ 19050 h 1249035"/>
              <a:gd name="connsiteX37" fmla="*/ 280987 w 2247899"/>
              <a:gd name="connsiteY37" fmla="*/ 85725 h 1249035"/>
              <a:gd name="connsiteX38" fmla="*/ 338137 w 2247899"/>
              <a:gd name="connsiteY38" fmla="*/ 104775 h 1249035"/>
              <a:gd name="connsiteX39" fmla="*/ 357187 w 2247899"/>
              <a:gd name="connsiteY39" fmla="*/ 133350 h 1249035"/>
              <a:gd name="connsiteX40" fmla="*/ 414337 w 2247899"/>
              <a:gd name="connsiteY40" fmla="*/ 152400 h 1249035"/>
              <a:gd name="connsiteX41" fmla="*/ 442912 w 2247899"/>
              <a:gd name="connsiteY41" fmla="*/ 161925 h 1249035"/>
              <a:gd name="connsiteX42" fmla="*/ 509587 w 2247899"/>
              <a:gd name="connsiteY42" fmla="*/ 180975 h 1249035"/>
              <a:gd name="connsiteX43" fmla="*/ 538162 w 2247899"/>
              <a:gd name="connsiteY43" fmla="*/ 200025 h 1249035"/>
              <a:gd name="connsiteX44" fmla="*/ 595312 w 2247899"/>
              <a:gd name="connsiteY44" fmla="*/ 219075 h 1249035"/>
              <a:gd name="connsiteX45" fmla="*/ 623887 w 2247899"/>
              <a:gd name="connsiteY45" fmla="*/ 228600 h 1249035"/>
              <a:gd name="connsiteX46" fmla="*/ 814387 w 2247899"/>
              <a:gd name="connsiteY46" fmla="*/ 219075 h 1249035"/>
              <a:gd name="connsiteX47" fmla="*/ 842962 w 2247899"/>
              <a:gd name="connsiteY47" fmla="*/ 209550 h 1249035"/>
              <a:gd name="connsiteX48" fmla="*/ 881062 w 2247899"/>
              <a:gd name="connsiteY48" fmla="*/ 200025 h 1249035"/>
              <a:gd name="connsiteX49" fmla="*/ 938212 w 2247899"/>
              <a:gd name="connsiteY49" fmla="*/ 180975 h 1249035"/>
              <a:gd name="connsiteX50" fmla="*/ 1014412 w 2247899"/>
              <a:gd name="connsiteY50" fmla="*/ 161925 h 1249035"/>
              <a:gd name="connsiteX51" fmla="*/ 1052512 w 2247899"/>
              <a:gd name="connsiteY51" fmla="*/ 152400 h 1249035"/>
              <a:gd name="connsiteX52" fmla="*/ 1109662 w 2247899"/>
              <a:gd name="connsiteY52" fmla="*/ 133350 h 1249035"/>
              <a:gd name="connsiteX53" fmla="*/ 1166812 w 2247899"/>
              <a:gd name="connsiteY53" fmla="*/ 152400 h 1249035"/>
              <a:gd name="connsiteX54" fmla="*/ 1195387 w 2247899"/>
              <a:gd name="connsiteY54" fmla="*/ 161925 h 1249035"/>
              <a:gd name="connsiteX55" fmla="*/ 1223962 w 2247899"/>
              <a:gd name="connsiteY55" fmla="*/ 190500 h 1249035"/>
              <a:gd name="connsiteX56" fmla="*/ 1309687 w 2247899"/>
              <a:gd name="connsiteY56" fmla="*/ 219075 h 1249035"/>
              <a:gd name="connsiteX57" fmla="*/ 1423987 w 2247899"/>
              <a:gd name="connsiteY57" fmla="*/ 276225 h 1249035"/>
              <a:gd name="connsiteX58" fmla="*/ 1519237 w 2247899"/>
              <a:gd name="connsiteY58" fmla="*/ 304800 h 1249035"/>
              <a:gd name="connsiteX59" fmla="*/ 1576387 w 2247899"/>
              <a:gd name="connsiteY59" fmla="*/ 333375 h 1249035"/>
              <a:gd name="connsiteX60" fmla="*/ 1633537 w 2247899"/>
              <a:gd name="connsiteY60" fmla="*/ 371475 h 1249035"/>
              <a:gd name="connsiteX61" fmla="*/ 1690687 w 2247899"/>
              <a:gd name="connsiteY61" fmla="*/ 390525 h 1249035"/>
              <a:gd name="connsiteX62" fmla="*/ 1719262 w 2247899"/>
              <a:gd name="connsiteY62" fmla="*/ 400050 h 1249035"/>
              <a:gd name="connsiteX63" fmla="*/ 1776412 w 2247899"/>
              <a:gd name="connsiteY63" fmla="*/ 438150 h 1249035"/>
              <a:gd name="connsiteX64" fmla="*/ 1804987 w 2247899"/>
              <a:gd name="connsiteY64" fmla="*/ 457200 h 1249035"/>
              <a:gd name="connsiteX65" fmla="*/ 1881187 w 2247899"/>
              <a:gd name="connsiteY65" fmla="*/ 476250 h 1249035"/>
              <a:gd name="connsiteX66" fmla="*/ 1909762 w 2247899"/>
              <a:gd name="connsiteY66" fmla="*/ 495300 h 1249035"/>
              <a:gd name="connsiteX67" fmla="*/ 1966912 w 2247899"/>
              <a:gd name="connsiteY67" fmla="*/ 514350 h 1249035"/>
              <a:gd name="connsiteX68" fmla="*/ 2024062 w 2247899"/>
              <a:gd name="connsiteY68" fmla="*/ 542925 h 1249035"/>
              <a:gd name="connsiteX69" fmla="*/ 2052637 w 2247899"/>
              <a:gd name="connsiteY69" fmla="*/ 561975 h 1249035"/>
              <a:gd name="connsiteX70" fmla="*/ 2109787 w 2247899"/>
              <a:gd name="connsiteY70" fmla="*/ 581025 h 1249035"/>
              <a:gd name="connsiteX71" fmla="*/ 2176462 w 2247899"/>
              <a:gd name="connsiteY71" fmla="*/ 600075 h 1249035"/>
              <a:gd name="connsiteX72" fmla="*/ 2247899 w 2247899"/>
              <a:gd name="connsiteY72"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80962 w 2247899"/>
              <a:gd name="connsiteY33" fmla="*/ 76200 h 1249035"/>
              <a:gd name="connsiteX34" fmla="*/ 90487 w 2247899"/>
              <a:gd name="connsiteY34" fmla="*/ 47625 h 1249035"/>
              <a:gd name="connsiteX35" fmla="*/ 176212 w 2247899"/>
              <a:gd name="connsiteY35" fmla="*/ 0 h 1249035"/>
              <a:gd name="connsiteX36" fmla="*/ 204787 w 2247899"/>
              <a:gd name="connsiteY36" fmla="*/ 19050 h 1249035"/>
              <a:gd name="connsiteX37" fmla="*/ 280987 w 2247899"/>
              <a:gd name="connsiteY37" fmla="*/ 85725 h 1249035"/>
              <a:gd name="connsiteX38" fmla="*/ 338137 w 2247899"/>
              <a:gd name="connsiteY38" fmla="*/ 104775 h 1249035"/>
              <a:gd name="connsiteX39" fmla="*/ 357187 w 2247899"/>
              <a:gd name="connsiteY39" fmla="*/ 133350 h 1249035"/>
              <a:gd name="connsiteX40" fmla="*/ 414337 w 2247899"/>
              <a:gd name="connsiteY40" fmla="*/ 152400 h 1249035"/>
              <a:gd name="connsiteX41" fmla="*/ 442912 w 2247899"/>
              <a:gd name="connsiteY41" fmla="*/ 161925 h 1249035"/>
              <a:gd name="connsiteX42" fmla="*/ 509587 w 2247899"/>
              <a:gd name="connsiteY42" fmla="*/ 180975 h 1249035"/>
              <a:gd name="connsiteX43" fmla="*/ 538162 w 2247899"/>
              <a:gd name="connsiteY43" fmla="*/ 200025 h 1249035"/>
              <a:gd name="connsiteX44" fmla="*/ 595312 w 2247899"/>
              <a:gd name="connsiteY44" fmla="*/ 219075 h 1249035"/>
              <a:gd name="connsiteX45" fmla="*/ 623887 w 2247899"/>
              <a:gd name="connsiteY45" fmla="*/ 228600 h 1249035"/>
              <a:gd name="connsiteX46" fmla="*/ 814387 w 2247899"/>
              <a:gd name="connsiteY46" fmla="*/ 219075 h 1249035"/>
              <a:gd name="connsiteX47" fmla="*/ 842962 w 2247899"/>
              <a:gd name="connsiteY47" fmla="*/ 209550 h 1249035"/>
              <a:gd name="connsiteX48" fmla="*/ 881062 w 2247899"/>
              <a:gd name="connsiteY48" fmla="*/ 200025 h 1249035"/>
              <a:gd name="connsiteX49" fmla="*/ 938212 w 2247899"/>
              <a:gd name="connsiteY49" fmla="*/ 180975 h 1249035"/>
              <a:gd name="connsiteX50" fmla="*/ 1014412 w 2247899"/>
              <a:gd name="connsiteY50" fmla="*/ 161925 h 1249035"/>
              <a:gd name="connsiteX51" fmla="*/ 1052512 w 2247899"/>
              <a:gd name="connsiteY51" fmla="*/ 152400 h 1249035"/>
              <a:gd name="connsiteX52" fmla="*/ 1109662 w 2247899"/>
              <a:gd name="connsiteY52" fmla="*/ 133350 h 1249035"/>
              <a:gd name="connsiteX53" fmla="*/ 1166812 w 2247899"/>
              <a:gd name="connsiteY53" fmla="*/ 152400 h 1249035"/>
              <a:gd name="connsiteX54" fmla="*/ 1195387 w 2247899"/>
              <a:gd name="connsiteY54" fmla="*/ 161925 h 1249035"/>
              <a:gd name="connsiteX55" fmla="*/ 1223962 w 2247899"/>
              <a:gd name="connsiteY55" fmla="*/ 190500 h 1249035"/>
              <a:gd name="connsiteX56" fmla="*/ 1309687 w 2247899"/>
              <a:gd name="connsiteY56" fmla="*/ 219075 h 1249035"/>
              <a:gd name="connsiteX57" fmla="*/ 1423987 w 2247899"/>
              <a:gd name="connsiteY57" fmla="*/ 276225 h 1249035"/>
              <a:gd name="connsiteX58" fmla="*/ 1519237 w 2247899"/>
              <a:gd name="connsiteY58" fmla="*/ 304800 h 1249035"/>
              <a:gd name="connsiteX59" fmla="*/ 1576387 w 2247899"/>
              <a:gd name="connsiteY59" fmla="*/ 333375 h 1249035"/>
              <a:gd name="connsiteX60" fmla="*/ 1633537 w 2247899"/>
              <a:gd name="connsiteY60" fmla="*/ 371475 h 1249035"/>
              <a:gd name="connsiteX61" fmla="*/ 1719262 w 2247899"/>
              <a:gd name="connsiteY61" fmla="*/ 400050 h 1249035"/>
              <a:gd name="connsiteX62" fmla="*/ 1776412 w 2247899"/>
              <a:gd name="connsiteY62" fmla="*/ 438150 h 1249035"/>
              <a:gd name="connsiteX63" fmla="*/ 1804987 w 2247899"/>
              <a:gd name="connsiteY63" fmla="*/ 457200 h 1249035"/>
              <a:gd name="connsiteX64" fmla="*/ 1881187 w 2247899"/>
              <a:gd name="connsiteY64" fmla="*/ 476250 h 1249035"/>
              <a:gd name="connsiteX65" fmla="*/ 1909762 w 2247899"/>
              <a:gd name="connsiteY65" fmla="*/ 495300 h 1249035"/>
              <a:gd name="connsiteX66" fmla="*/ 1966912 w 2247899"/>
              <a:gd name="connsiteY66" fmla="*/ 514350 h 1249035"/>
              <a:gd name="connsiteX67" fmla="*/ 2024062 w 2247899"/>
              <a:gd name="connsiteY67" fmla="*/ 542925 h 1249035"/>
              <a:gd name="connsiteX68" fmla="*/ 2052637 w 2247899"/>
              <a:gd name="connsiteY68" fmla="*/ 561975 h 1249035"/>
              <a:gd name="connsiteX69" fmla="*/ 2109787 w 2247899"/>
              <a:gd name="connsiteY69" fmla="*/ 581025 h 1249035"/>
              <a:gd name="connsiteX70" fmla="*/ 2176462 w 2247899"/>
              <a:gd name="connsiteY70" fmla="*/ 600075 h 1249035"/>
              <a:gd name="connsiteX71" fmla="*/ 2247899 w 2247899"/>
              <a:gd name="connsiteY71"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80962 w 2247899"/>
              <a:gd name="connsiteY33" fmla="*/ 76200 h 1249035"/>
              <a:gd name="connsiteX34" fmla="*/ 90487 w 2247899"/>
              <a:gd name="connsiteY34" fmla="*/ 47625 h 1249035"/>
              <a:gd name="connsiteX35" fmla="*/ 176212 w 2247899"/>
              <a:gd name="connsiteY35" fmla="*/ 0 h 1249035"/>
              <a:gd name="connsiteX36" fmla="*/ 204787 w 2247899"/>
              <a:gd name="connsiteY36" fmla="*/ 19050 h 1249035"/>
              <a:gd name="connsiteX37" fmla="*/ 280987 w 2247899"/>
              <a:gd name="connsiteY37" fmla="*/ 85725 h 1249035"/>
              <a:gd name="connsiteX38" fmla="*/ 338137 w 2247899"/>
              <a:gd name="connsiteY38" fmla="*/ 104775 h 1249035"/>
              <a:gd name="connsiteX39" fmla="*/ 414337 w 2247899"/>
              <a:gd name="connsiteY39" fmla="*/ 152400 h 1249035"/>
              <a:gd name="connsiteX40" fmla="*/ 442912 w 2247899"/>
              <a:gd name="connsiteY40" fmla="*/ 161925 h 1249035"/>
              <a:gd name="connsiteX41" fmla="*/ 509587 w 2247899"/>
              <a:gd name="connsiteY41" fmla="*/ 180975 h 1249035"/>
              <a:gd name="connsiteX42" fmla="*/ 538162 w 2247899"/>
              <a:gd name="connsiteY42" fmla="*/ 200025 h 1249035"/>
              <a:gd name="connsiteX43" fmla="*/ 595312 w 2247899"/>
              <a:gd name="connsiteY43" fmla="*/ 219075 h 1249035"/>
              <a:gd name="connsiteX44" fmla="*/ 623887 w 2247899"/>
              <a:gd name="connsiteY44" fmla="*/ 228600 h 1249035"/>
              <a:gd name="connsiteX45" fmla="*/ 814387 w 2247899"/>
              <a:gd name="connsiteY45" fmla="*/ 219075 h 1249035"/>
              <a:gd name="connsiteX46" fmla="*/ 842962 w 2247899"/>
              <a:gd name="connsiteY46" fmla="*/ 209550 h 1249035"/>
              <a:gd name="connsiteX47" fmla="*/ 881062 w 2247899"/>
              <a:gd name="connsiteY47" fmla="*/ 200025 h 1249035"/>
              <a:gd name="connsiteX48" fmla="*/ 938212 w 2247899"/>
              <a:gd name="connsiteY48" fmla="*/ 180975 h 1249035"/>
              <a:gd name="connsiteX49" fmla="*/ 1014412 w 2247899"/>
              <a:gd name="connsiteY49" fmla="*/ 161925 h 1249035"/>
              <a:gd name="connsiteX50" fmla="*/ 1052512 w 2247899"/>
              <a:gd name="connsiteY50" fmla="*/ 152400 h 1249035"/>
              <a:gd name="connsiteX51" fmla="*/ 1109662 w 2247899"/>
              <a:gd name="connsiteY51" fmla="*/ 133350 h 1249035"/>
              <a:gd name="connsiteX52" fmla="*/ 1166812 w 2247899"/>
              <a:gd name="connsiteY52" fmla="*/ 152400 h 1249035"/>
              <a:gd name="connsiteX53" fmla="*/ 1195387 w 2247899"/>
              <a:gd name="connsiteY53" fmla="*/ 161925 h 1249035"/>
              <a:gd name="connsiteX54" fmla="*/ 1223962 w 2247899"/>
              <a:gd name="connsiteY54" fmla="*/ 190500 h 1249035"/>
              <a:gd name="connsiteX55" fmla="*/ 1309687 w 2247899"/>
              <a:gd name="connsiteY55" fmla="*/ 219075 h 1249035"/>
              <a:gd name="connsiteX56" fmla="*/ 1423987 w 2247899"/>
              <a:gd name="connsiteY56" fmla="*/ 276225 h 1249035"/>
              <a:gd name="connsiteX57" fmla="*/ 1519237 w 2247899"/>
              <a:gd name="connsiteY57" fmla="*/ 304800 h 1249035"/>
              <a:gd name="connsiteX58" fmla="*/ 1576387 w 2247899"/>
              <a:gd name="connsiteY58" fmla="*/ 333375 h 1249035"/>
              <a:gd name="connsiteX59" fmla="*/ 1633537 w 2247899"/>
              <a:gd name="connsiteY59" fmla="*/ 371475 h 1249035"/>
              <a:gd name="connsiteX60" fmla="*/ 1719262 w 2247899"/>
              <a:gd name="connsiteY60" fmla="*/ 400050 h 1249035"/>
              <a:gd name="connsiteX61" fmla="*/ 1776412 w 2247899"/>
              <a:gd name="connsiteY61" fmla="*/ 438150 h 1249035"/>
              <a:gd name="connsiteX62" fmla="*/ 1804987 w 2247899"/>
              <a:gd name="connsiteY62" fmla="*/ 457200 h 1249035"/>
              <a:gd name="connsiteX63" fmla="*/ 1881187 w 2247899"/>
              <a:gd name="connsiteY63" fmla="*/ 476250 h 1249035"/>
              <a:gd name="connsiteX64" fmla="*/ 1909762 w 2247899"/>
              <a:gd name="connsiteY64" fmla="*/ 495300 h 1249035"/>
              <a:gd name="connsiteX65" fmla="*/ 1966912 w 2247899"/>
              <a:gd name="connsiteY65" fmla="*/ 514350 h 1249035"/>
              <a:gd name="connsiteX66" fmla="*/ 2024062 w 2247899"/>
              <a:gd name="connsiteY66" fmla="*/ 542925 h 1249035"/>
              <a:gd name="connsiteX67" fmla="*/ 2052637 w 2247899"/>
              <a:gd name="connsiteY67" fmla="*/ 561975 h 1249035"/>
              <a:gd name="connsiteX68" fmla="*/ 2109787 w 2247899"/>
              <a:gd name="connsiteY68" fmla="*/ 581025 h 1249035"/>
              <a:gd name="connsiteX69" fmla="*/ 2176462 w 2247899"/>
              <a:gd name="connsiteY69" fmla="*/ 600075 h 1249035"/>
              <a:gd name="connsiteX70" fmla="*/ 2247899 w 2247899"/>
              <a:gd name="connsiteY70"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80962 w 2247899"/>
              <a:gd name="connsiteY33" fmla="*/ 76200 h 1249035"/>
              <a:gd name="connsiteX34" fmla="*/ 90487 w 2247899"/>
              <a:gd name="connsiteY34" fmla="*/ 47625 h 1249035"/>
              <a:gd name="connsiteX35" fmla="*/ 176212 w 2247899"/>
              <a:gd name="connsiteY35" fmla="*/ 0 h 1249035"/>
              <a:gd name="connsiteX36" fmla="*/ 204787 w 2247899"/>
              <a:gd name="connsiteY36" fmla="*/ 19050 h 1249035"/>
              <a:gd name="connsiteX37" fmla="*/ 280987 w 2247899"/>
              <a:gd name="connsiteY37" fmla="*/ 85725 h 1249035"/>
              <a:gd name="connsiteX38" fmla="*/ 338137 w 2247899"/>
              <a:gd name="connsiteY38" fmla="*/ 104775 h 1249035"/>
              <a:gd name="connsiteX39" fmla="*/ 414337 w 2247899"/>
              <a:gd name="connsiteY39" fmla="*/ 152400 h 1249035"/>
              <a:gd name="connsiteX40" fmla="*/ 509587 w 2247899"/>
              <a:gd name="connsiteY40" fmla="*/ 180975 h 1249035"/>
              <a:gd name="connsiteX41" fmla="*/ 538162 w 2247899"/>
              <a:gd name="connsiteY41" fmla="*/ 200025 h 1249035"/>
              <a:gd name="connsiteX42" fmla="*/ 595312 w 2247899"/>
              <a:gd name="connsiteY42" fmla="*/ 219075 h 1249035"/>
              <a:gd name="connsiteX43" fmla="*/ 623887 w 2247899"/>
              <a:gd name="connsiteY43" fmla="*/ 228600 h 1249035"/>
              <a:gd name="connsiteX44" fmla="*/ 814387 w 2247899"/>
              <a:gd name="connsiteY44" fmla="*/ 219075 h 1249035"/>
              <a:gd name="connsiteX45" fmla="*/ 842962 w 2247899"/>
              <a:gd name="connsiteY45" fmla="*/ 209550 h 1249035"/>
              <a:gd name="connsiteX46" fmla="*/ 881062 w 2247899"/>
              <a:gd name="connsiteY46" fmla="*/ 200025 h 1249035"/>
              <a:gd name="connsiteX47" fmla="*/ 938212 w 2247899"/>
              <a:gd name="connsiteY47" fmla="*/ 180975 h 1249035"/>
              <a:gd name="connsiteX48" fmla="*/ 1014412 w 2247899"/>
              <a:gd name="connsiteY48" fmla="*/ 161925 h 1249035"/>
              <a:gd name="connsiteX49" fmla="*/ 1052512 w 2247899"/>
              <a:gd name="connsiteY49" fmla="*/ 152400 h 1249035"/>
              <a:gd name="connsiteX50" fmla="*/ 1109662 w 2247899"/>
              <a:gd name="connsiteY50" fmla="*/ 133350 h 1249035"/>
              <a:gd name="connsiteX51" fmla="*/ 1166812 w 2247899"/>
              <a:gd name="connsiteY51" fmla="*/ 152400 h 1249035"/>
              <a:gd name="connsiteX52" fmla="*/ 1195387 w 2247899"/>
              <a:gd name="connsiteY52" fmla="*/ 161925 h 1249035"/>
              <a:gd name="connsiteX53" fmla="*/ 1223962 w 2247899"/>
              <a:gd name="connsiteY53" fmla="*/ 190500 h 1249035"/>
              <a:gd name="connsiteX54" fmla="*/ 1309687 w 2247899"/>
              <a:gd name="connsiteY54" fmla="*/ 219075 h 1249035"/>
              <a:gd name="connsiteX55" fmla="*/ 1423987 w 2247899"/>
              <a:gd name="connsiteY55" fmla="*/ 276225 h 1249035"/>
              <a:gd name="connsiteX56" fmla="*/ 1519237 w 2247899"/>
              <a:gd name="connsiteY56" fmla="*/ 304800 h 1249035"/>
              <a:gd name="connsiteX57" fmla="*/ 1576387 w 2247899"/>
              <a:gd name="connsiteY57" fmla="*/ 333375 h 1249035"/>
              <a:gd name="connsiteX58" fmla="*/ 1633537 w 2247899"/>
              <a:gd name="connsiteY58" fmla="*/ 371475 h 1249035"/>
              <a:gd name="connsiteX59" fmla="*/ 1719262 w 2247899"/>
              <a:gd name="connsiteY59" fmla="*/ 400050 h 1249035"/>
              <a:gd name="connsiteX60" fmla="*/ 1776412 w 2247899"/>
              <a:gd name="connsiteY60" fmla="*/ 438150 h 1249035"/>
              <a:gd name="connsiteX61" fmla="*/ 1804987 w 2247899"/>
              <a:gd name="connsiteY61" fmla="*/ 457200 h 1249035"/>
              <a:gd name="connsiteX62" fmla="*/ 1881187 w 2247899"/>
              <a:gd name="connsiteY62" fmla="*/ 476250 h 1249035"/>
              <a:gd name="connsiteX63" fmla="*/ 1909762 w 2247899"/>
              <a:gd name="connsiteY63" fmla="*/ 495300 h 1249035"/>
              <a:gd name="connsiteX64" fmla="*/ 1966912 w 2247899"/>
              <a:gd name="connsiteY64" fmla="*/ 514350 h 1249035"/>
              <a:gd name="connsiteX65" fmla="*/ 2024062 w 2247899"/>
              <a:gd name="connsiteY65" fmla="*/ 542925 h 1249035"/>
              <a:gd name="connsiteX66" fmla="*/ 2052637 w 2247899"/>
              <a:gd name="connsiteY66" fmla="*/ 561975 h 1249035"/>
              <a:gd name="connsiteX67" fmla="*/ 2109787 w 2247899"/>
              <a:gd name="connsiteY67" fmla="*/ 581025 h 1249035"/>
              <a:gd name="connsiteX68" fmla="*/ 2176462 w 2247899"/>
              <a:gd name="connsiteY68" fmla="*/ 600075 h 1249035"/>
              <a:gd name="connsiteX69" fmla="*/ 2247899 w 2247899"/>
              <a:gd name="connsiteY69" fmla="*/ 576263 h 1249035"/>
              <a:gd name="connsiteX0" fmla="*/ 2247899 w 2247899"/>
              <a:gd name="connsiteY0" fmla="*/ 576263 h 1249035"/>
              <a:gd name="connsiteX1" fmla="*/ 2209800 w 2247899"/>
              <a:gd name="connsiteY1" fmla="*/ 642937 h 1249035"/>
              <a:gd name="connsiteX2" fmla="*/ 2176462 w 2247899"/>
              <a:gd name="connsiteY2" fmla="*/ 704850 h 1249035"/>
              <a:gd name="connsiteX3" fmla="*/ 2157412 w 2247899"/>
              <a:gd name="connsiteY3" fmla="*/ 762000 h 1249035"/>
              <a:gd name="connsiteX4" fmla="*/ 2138362 w 2247899"/>
              <a:gd name="connsiteY4" fmla="*/ 819150 h 1249035"/>
              <a:gd name="connsiteX5" fmla="*/ 2119312 w 2247899"/>
              <a:gd name="connsiteY5" fmla="*/ 885825 h 1249035"/>
              <a:gd name="connsiteX6" fmla="*/ 2100262 w 2247899"/>
              <a:gd name="connsiteY6" fmla="*/ 914400 h 1249035"/>
              <a:gd name="connsiteX7" fmla="*/ 2071687 w 2247899"/>
              <a:gd name="connsiteY7" fmla="*/ 1009650 h 1249035"/>
              <a:gd name="connsiteX8" fmla="*/ 2062162 w 2247899"/>
              <a:gd name="connsiteY8" fmla="*/ 1038225 h 1249035"/>
              <a:gd name="connsiteX9" fmla="*/ 2024062 w 2247899"/>
              <a:gd name="connsiteY9" fmla="*/ 1095375 h 1249035"/>
              <a:gd name="connsiteX10" fmla="*/ 2005012 w 2247899"/>
              <a:gd name="connsiteY10" fmla="*/ 1152525 h 1249035"/>
              <a:gd name="connsiteX11" fmla="*/ 1966912 w 2247899"/>
              <a:gd name="connsiteY11" fmla="*/ 1200150 h 1249035"/>
              <a:gd name="connsiteX12" fmla="*/ 1928812 w 2247899"/>
              <a:gd name="connsiteY12" fmla="*/ 1247775 h 1249035"/>
              <a:gd name="connsiteX13" fmla="*/ 1824037 w 2247899"/>
              <a:gd name="connsiteY13" fmla="*/ 1233488 h 1249035"/>
              <a:gd name="connsiteX14" fmla="*/ 1719262 w 2247899"/>
              <a:gd name="connsiteY14" fmla="*/ 1214438 h 1249035"/>
              <a:gd name="connsiteX15" fmla="*/ 1600199 w 2247899"/>
              <a:gd name="connsiteY15" fmla="*/ 1138238 h 1249035"/>
              <a:gd name="connsiteX16" fmla="*/ 1504950 w 2247899"/>
              <a:gd name="connsiteY16" fmla="*/ 1085850 h 1249035"/>
              <a:gd name="connsiteX17" fmla="*/ 1352550 w 2247899"/>
              <a:gd name="connsiteY17" fmla="*/ 1062038 h 1249035"/>
              <a:gd name="connsiteX18" fmla="*/ 1195387 w 2247899"/>
              <a:gd name="connsiteY18" fmla="*/ 1047750 h 1249035"/>
              <a:gd name="connsiteX19" fmla="*/ 1128712 w 2247899"/>
              <a:gd name="connsiteY19" fmla="*/ 1019175 h 1249035"/>
              <a:gd name="connsiteX20" fmla="*/ 1090612 w 2247899"/>
              <a:gd name="connsiteY20" fmla="*/ 990600 h 1249035"/>
              <a:gd name="connsiteX21" fmla="*/ 1028699 w 2247899"/>
              <a:gd name="connsiteY21" fmla="*/ 962025 h 1249035"/>
              <a:gd name="connsiteX22" fmla="*/ 947737 w 2247899"/>
              <a:gd name="connsiteY22" fmla="*/ 923925 h 1249035"/>
              <a:gd name="connsiteX23" fmla="*/ 895350 w 2247899"/>
              <a:gd name="connsiteY23" fmla="*/ 904875 h 1249035"/>
              <a:gd name="connsiteX24" fmla="*/ 838199 w 2247899"/>
              <a:gd name="connsiteY24" fmla="*/ 857250 h 1249035"/>
              <a:gd name="connsiteX25" fmla="*/ 785812 w 2247899"/>
              <a:gd name="connsiteY25" fmla="*/ 733425 h 1249035"/>
              <a:gd name="connsiteX26" fmla="*/ 671512 w 2247899"/>
              <a:gd name="connsiteY26" fmla="*/ 566737 h 1249035"/>
              <a:gd name="connsiteX27" fmla="*/ 509587 w 2247899"/>
              <a:gd name="connsiteY27" fmla="*/ 442912 h 1249035"/>
              <a:gd name="connsiteX28" fmla="*/ 185737 w 2247899"/>
              <a:gd name="connsiteY28" fmla="*/ 342900 h 1249035"/>
              <a:gd name="connsiteX29" fmla="*/ 100012 w 2247899"/>
              <a:gd name="connsiteY29" fmla="*/ 304800 h 1249035"/>
              <a:gd name="connsiteX30" fmla="*/ 33337 w 2247899"/>
              <a:gd name="connsiteY30" fmla="*/ 238125 h 1249035"/>
              <a:gd name="connsiteX31" fmla="*/ 0 w 2247899"/>
              <a:gd name="connsiteY31" fmla="*/ 180975 h 1249035"/>
              <a:gd name="connsiteX32" fmla="*/ 52387 w 2247899"/>
              <a:gd name="connsiteY32" fmla="*/ 95250 h 1249035"/>
              <a:gd name="connsiteX33" fmla="*/ 90487 w 2247899"/>
              <a:gd name="connsiteY33" fmla="*/ 47625 h 1249035"/>
              <a:gd name="connsiteX34" fmla="*/ 176212 w 2247899"/>
              <a:gd name="connsiteY34" fmla="*/ 0 h 1249035"/>
              <a:gd name="connsiteX35" fmla="*/ 204787 w 2247899"/>
              <a:gd name="connsiteY35" fmla="*/ 19050 h 1249035"/>
              <a:gd name="connsiteX36" fmla="*/ 280987 w 2247899"/>
              <a:gd name="connsiteY36" fmla="*/ 85725 h 1249035"/>
              <a:gd name="connsiteX37" fmla="*/ 338137 w 2247899"/>
              <a:gd name="connsiteY37" fmla="*/ 104775 h 1249035"/>
              <a:gd name="connsiteX38" fmla="*/ 414337 w 2247899"/>
              <a:gd name="connsiteY38" fmla="*/ 152400 h 1249035"/>
              <a:gd name="connsiteX39" fmla="*/ 509587 w 2247899"/>
              <a:gd name="connsiteY39" fmla="*/ 180975 h 1249035"/>
              <a:gd name="connsiteX40" fmla="*/ 538162 w 2247899"/>
              <a:gd name="connsiteY40" fmla="*/ 200025 h 1249035"/>
              <a:gd name="connsiteX41" fmla="*/ 595312 w 2247899"/>
              <a:gd name="connsiteY41" fmla="*/ 219075 h 1249035"/>
              <a:gd name="connsiteX42" fmla="*/ 623887 w 2247899"/>
              <a:gd name="connsiteY42" fmla="*/ 228600 h 1249035"/>
              <a:gd name="connsiteX43" fmla="*/ 814387 w 2247899"/>
              <a:gd name="connsiteY43" fmla="*/ 219075 h 1249035"/>
              <a:gd name="connsiteX44" fmla="*/ 842962 w 2247899"/>
              <a:gd name="connsiteY44" fmla="*/ 209550 h 1249035"/>
              <a:gd name="connsiteX45" fmla="*/ 881062 w 2247899"/>
              <a:gd name="connsiteY45" fmla="*/ 200025 h 1249035"/>
              <a:gd name="connsiteX46" fmla="*/ 938212 w 2247899"/>
              <a:gd name="connsiteY46" fmla="*/ 180975 h 1249035"/>
              <a:gd name="connsiteX47" fmla="*/ 1014412 w 2247899"/>
              <a:gd name="connsiteY47" fmla="*/ 161925 h 1249035"/>
              <a:gd name="connsiteX48" fmla="*/ 1052512 w 2247899"/>
              <a:gd name="connsiteY48" fmla="*/ 152400 h 1249035"/>
              <a:gd name="connsiteX49" fmla="*/ 1109662 w 2247899"/>
              <a:gd name="connsiteY49" fmla="*/ 133350 h 1249035"/>
              <a:gd name="connsiteX50" fmla="*/ 1166812 w 2247899"/>
              <a:gd name="connsiteY50" fmla="*/ 152400 h 1249035"/>
              <a:gd name="connsiteX51" fmla="*/ 1195387 w 2247899"/>
              <a:gd name="connsiteY51" fmla="*/ 161925 h 1249035"/>
              <a:gd name="connsiteX52" fmla="*/ 1223962 w 2247899"/>
              <a:gd name="connsiteY52" fmla="*/ 190500 h 1249035"/>
              <a:gd name="connsiteX53" fmla="*/ 1309687 w 2247899"/>
              <a:gd name="connsiteY53" fmla="*/ 219075 h 1249035"/>
              <a:gd name="connsiteX54" fmla="*/ 1423987 w 2247899"/>
              <a:gd name="connsiteY54" fmla="*/ 276225 h 1249035"/>
              <a:gd name="connsiteX55" fmla="*/ 1519237 w 2247899"/>
              <a:gd name="connsiteY55" fmla="*/ 304800 h 1249035"/>
              <a:gd name="connsiteX56" fmla="*/ 1576387 w 2247899"/>
              <a:gd name="connsiteY56" fmla="*/ 333375 h 1249035"/>
              <a:gd name="connsiteX57" fmla="*/ 1633537 w 2247899"/>
              <a:gd name="connsiteY57" fmla="*/ 371475 h 1249035"/>
              <a:gd name="connsiteX58" fmla="*/ 1719262 w 2247899"/>
              <a:gd name="connsiteY58" fmla="*/ 400050 h 1249035"/>
              <a:gd name="connsiteX59" fmla="*/ 1776412 w 2247899"/>
              <a:gd name="connsiteY59" fmla="*/ 438150 h 1249035"/>
              <a:gd name="connsiteX60" fmla="*/ 1804987 w 2247899"/>
              <a:gd name="connsiteY60" fmla="*/ 457200 h 1249035"/>
              <a:gd name="connsiteX61" fmla="*/ 1881187 w 2247899"/>
              <a:gd name="connsiteY61" fmla="*/ 476250 h 1249035"/>
              <a:gd name="connsiteX62" fmla="*/ 1909762 w 2247899"/>
              <a:gd name="connsiteY62" fmla="*/ 495300 h 1249035"/>
              <a:gd name="connsiteX63" fmla="*/ 1966912 w 2247899"/>
              <a:gd name="connsiteY63" fmla="*/ 514350 h 1249035"/>
              <a:gd name="connsiteX64" fmla="*/ 2024062 w 2247899"/>
              <a:gd name="connsiteY64" fmla="*/ 542925 h 1249035"/>
              <a:gd name="connsiteX65" fmla="*/ 2052637 w 2247899"/>
              <a:gd name="connsiteY65" fmla="*/ 561975 h 1249035"/>
              <a:gd name="connsiteX66" fmla="*/ 2109787 w 2247899"/>
              <a:gd name="connsiteY66" fmla="*/ 581025 h 1249035"/>
              <a:gd name="connsiteX67" fmla="*/ 2176462 w 2247899"/>
              <a:gd name="connsiteY67" fmla="*/ 600075 h 1249035"/>
              <a:gd name="connsiteX68" fmla="*/ 2247899 w 2247899"/>
              <a:gd name="connsiteY68" fmla="*/ 576263 h 12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247899" h="1249035">
                <a:moveTo>
                  <a:pt x="2247899" y="576263"/>
                </a:moveTo>
                <a:lnTo>
                  <a:pt x="2209800" y="642937"/>
                </a:lnTo>
                <a:cubicBezTo>
                  <a:pt x="2203450" y="671512"/>
                  <a:pt x="2185193" y="685006"/>
                  <a:pt x="2176462" y="704850"/>
                </a:cubicBezTo>
                <a:cubicBezTo>
                  <a:pt x="2167731" y="724694"/>
                  <a:pt x="2163762" y="742950"/>
                  <a:pt x="2157412" y="762000"/>
                </a:cubicBezTo>
                <a:lnTo>
                  <a:pt x="2138362" y="819150"/>
                </a:lnTo>
                <a:cubicBezTo>
                  <a:pt x="2135310" y="831357"/>
                  <a:pt x="2126144" y="872160"/>
                  <a:pt x="2119312" y="885825"/>
                </a:cubicBezTo>
                <a:cubicBezTo>
                  <a:pt x="2114192" y="896064"/>
                  <a:pt x="2104911" y="903939"/>
                  <a:pt x="2100262" y="914400"/>
                </a:cubicBezTo>
                <a:cubicBezTo>
                  <a:pt x="2082154" y="955144"/>
                  <a:pt x="2082770" y="970861"/>
                  <a:pt x="2071687" y="1009650"/>
                </a:cubicBezTo>
                <a:cubicBezTo>
                  <a:pt x="2068929" y="1019304"/>
                  <a:pt x="2067038" y="1029448"/>
                  <a:pt x="2062162" y="1038225"/>
                </a:cubicBezTo>
                <a:cubicBezTo>
                  <a:pt x="2051043" y="1058239"/>
                  <a:pt x="2031302" y="1073655"/>
                  <a:pt x="2024062" y="1095375"/>
                </a:cubicBezTo>
                <a:lnTo>
                  <a:pt x="2005012" y="1152525"/>
                </a:lnTo>
                <a:cubicBezTo>
                  <a:pt x="1995487" y="1169988"/>
                  <a:pt x="1979612" y="1184275"/>
                  <a:pt x="1966912" y="1200150"/>
                </a:cubicBezTo>
                <a:cubicBezTo>
                  <a:pt x="1954212" y="1216025"/>
                  <a:pt x="1952624" y="1242219"/>
                  <a:pt x="1928812" y="1247775"/>
                </a:cubicBezTo>
                <a:cubicBezTo>
                  <a:pt x="1905000" y="1253331"/>
                  <a:pt x="1858962" y="1239044"/>
                  <a:pt x="1824037" y="1233488"/>
                </a:cubicBezTo>
                <a:cubicBezTo>
                  <a:pt x="1789112" y="1227932"/>
                  <a:pt x="1781105" y="1222168"/>
                  <a:pt x="1719262" y="1214438"/>
                </a:cubicBezTo>
                <a:cubicBezTo>
                  <a:pt x="1647170" y="1190407"/>
                  <a:pt x="1635918" y="1159669"/>
                  <a:pt x="1600199" y="1138238"/>
                </a:cubicBezTo>
                <a:cubicBezTo>
                  <a:pt x="1564480" y="1116807"/>
                  <a:pt x="1546225" y="1098550"/>
                  <a:pt x="1504950" y="1085850"/>
                </a:cubicBezTo>
                <a:cubicBezTo>
                  <a:pt x="1463675" y="1073150"/>
                  <a:pt x="1425848" y="1076698"/>
                  <a:pt x="1352550" y="1062038"/>
                </a:cubicBezTo>
                <a:cubicBezTo>
                  <a:pt x="1309688" y="1046163"/>
                  <a:pt x="1232693" y="1054894"/>
                  <a:pt x="1195387" y="1047750"/>
                </a:cubicBezTo>
                <a:cubicBezTo>
                  <a:pt x="1158081" y="1040606"/>
                  <a:pt x="1160770" y="1029861"/>
                  <a:pt x="1128712" y="1019175"/>
                </a:cubicBezTo>
                <a:cubicBezTo>
                  <a:pt x="1116012" y="1009650"/>
                  <a:pt x="1107281" y="1000125"/>
                  <a:pt x="1090612" y="990600"/>
                </a:cubicBezTo>
                <a:cubicBezTo>
                  <a:pt x="1073943" y="981075"/>
                  <a:pt x="1052512" y="973138"/>
                  <a:pt x="1028699" y="962025"/>
                </a:cubicBezTo>
                <a:cubicBezTo>
                  <a:pt x="1004887" y="950913"/>
                  <a:pt x="969962" y="933450"/>
                  <a:pt x="947737" y="923925"/>
                </a:cubicBezTo>
                <a:cubicBezTo>
                  <a:pt x="925512" y="914400"/>
                  <a:pt x="913606" y="915988"/>
                  <a:pt x="895350" y="904875"/>
                </a:cubicBezTo>
                <a:cubicBezTo>
                  <a:pt x="877094" y="893763"/>
                  <a:pt x="856455" y="885825"/>
                  <a:pt x="838199" y="857250"/>
                </a:cubicBezTo>
                <a:cubicBezTo>
                  <a:pt x="819943" y="828675"/>
                  <a:pt x="813593" y="781844"/>
                  <a:pt x="785812" y="733425"/>
                </a:cubicBezTo>
                <a:cubicBezTo>
                  <a:pt x="758031" y="685006"/>
                  <a:pt x="717550" y="615156"/>
                  <a:pt x="671512" y="566737"/>
                </a:cubicBezTo>
                <a:cubicBezTo>
                  <a:pt x="625475" y="518318"/>
                  <a:pt x="590549" y="480218"/>
                  <a:pt x="509587" y="442912"/>
                </a:cubicBezTo>
                <a:cubicBezTo>
                  <a:pt x="428625" y="405606"/>
                  <a:pt x="253999" y="365919"/>
                  <a:pt x="185737" y="342900"/>
                </a:cubicBezTo>
                <a:cubicBezTo>
                  <a:pt x="117475" y="319881"/>
                  <a:pt x="125412" y="322263"/>
                  <a:pt x="100012" y="304800"/>
                </a:cubicBezTo>
                <a:cubicBezTo>
                  <a:pt x="74612" y="287337"/>
                  <a:pt x="50006" y="258762"/>
                  <a:pt x="33337" y="238125"/>
                </a:cubicBezTo>
                <a:cubicBezTo>
                  <a:pt x="16668" y="217488"/>
                  <a:pt x="6350" y="190500"/>
                  <a:pt x="0" y="180975"/>
                </a:cubicBezTo>
                <a:cubicBezTo>
                  <a:pt x="10867" y="148374"/>
                  <a:pt x="20734" y="116352"/>
                  <a:pt x="52387" y="95250"/>
                </a:cubicBezTo>
                <a:lnTo>
                  <a:pt x="90487" y="47625"/>
                </a:lnTo>
                <a:cubicBezTo>
                  <a:pt x="123239" y="14873"/>
                  <a:pt x="140279" y="11978"/>
                  <a:pt x="176212" y="0"/>
                </a:cubicBezTo>
                <a:cubicBezTo>
                  <a:pt x="185737" y="6350"/>
                  <a:pt x="196692" y="10955"/>
                  <a:pt x="204787" y="19050"/>
                </a:cubicBezTo>
                <a:cubicBezTo>
                  <a:pt x="243681" y="57944"/>
                  <a:pt x="200025" y="58738"/>
                  <a:pt x="280987" y="85725"/>
                </a:cubicBezTo>
                <a:lnTo>
                  <a:pt x="338137" y="104775"/>
                </a:lnTo>
                <a:cubicBezTo>
                  <a:pt x="360362" y="115887"/>
                  <a:pt x="385762" y="139700"/>
                  <a:pt x="414337" y="152400"/>
                </a:cubicBezTo>
                <a:cubicBezTo>
                  <a:pt x="442912" y="165100"/>
                  <a:pt x="488950" y="173038"/>
                  <a:pt x="509587" y="180975"/>
                </a:cubicBezTo>
                <a:cubicBezTo>
                  <a:pt x="530225" y="188913"/>
                  <a:pt x="527701" y="195376"/>
                  <a:pt x="538162" y="200025"/>
                </a:cubicBezTo>
                <a:cubicBezTo>
                  <a:pt x="556512" y="208180"/>
                  <a:pt x="576262" y="212725"/>
                  <a:pt x="595312" y="219075"/>
                </a:cubicBezTo>
                <a:lnTo>
                  <a:pt x="623887" y="228600"/>
                </a:lnTo>
                <a:cubicBezTo>
                  <a:pt x="687387" y="225425"/>
                  <a:pt x="751047" y="224583"/>
                  <a:pt x="814387" y="219075"/>
                </a:cubicBezTo>
                <a:cubicBezTo>
                  <a:pt x="824389" y="218205"/>
                  <a:pt x="833308" y="212308"/>
                  <a:pt x="842962" y="209550"/>
                </a:cubicBezTo>
                <a:cubicBezTo>
                  <a:pt x="855549" y="205954"/>
                  <a:pt x="868523" y="203787"/>
                  <a:pt x="881062" y="200025"/>
                </a:cubicBezTo>
                <a:cubicBezTo>
                  <a:pt x="900296" y="194255"/>
                  <a:pt x="918521" y="184913"/>
                  <a:pt x="938212" y="180975"/>
                </a:cubicBezTo>
                <a:cubicBezTo>
                  <a:pt x="1035038" y="161610"/>
                  <a:pt x="946071" y="181451"/>
                  <a:pt x="1014412" y="161925"/>
                </a:cubicBezTo>
                <a:cubicBezTo>
                  <a:pt x="1026999" y="158329"/>
                  <a:pt x="1039973" y="156162"/>
                  <a:pt x="1052512" y="152400"/>
                </a:cubicBezTo>
                <a:cubicBezTo>
                  <a:pt x="1071746" y="146630"/>
                  <a:pt x="1109662" y="133350"/>
                  <a:pt x="1109662" y="133350"/>
                </a:cubicBezTo>
                <a:lnTo>
                  <a:pt x="1166812" y="152400"/>
                </a:lnTo>
                <a:lnTo>
                  <a:pt x="1195387" y="161925"/>
                </a:lnTo>
                <a:cubicBezTo>
                  <a:pt x="1204912" y="171450"/>
                  <a:pt x="1204912" y="180975"/>
                  <a:pt x="1223962" y="190500"/>
                </a:cubicBezTo>
                <a:cubicBezTo>
                  <a:pt x="1243012" y="200025"/>
                  <a:pt x="1276350" y="204788"/>
                  <a:pt x="1309687" y="219075"/>
                </a:cubicBezTo>
                <a:cubicBezTo>
                  <a:pt x="1343024" y="233362"/>
                  <a:pt x="1360891" y="260451"/>
                  <a:pt x="1423987" y="276225"/>
                </a:cubicBezTo>
                <a:cubicBezTo>
                  <a:pt x="1445285" y="281550"/>
                  <a:pt x="1493837" y="295275"/>
                  <a:pt x="1519237" y="304800"/>
                </a:cubicBezTo>
                <a:cubicBezTo>
                  <a:pt x="1544637" y="314325"/>
                  <a:pt x="1557337" y="322263"/>
                  <a:pt x="1576387" y="333375"/>
                </a:cubicBezTo>
                <a:cubicBezTo>
                  <a:pt x="1595437" y="344487"/>
                  <a:pt x="1611817" y="364235"/>
                  <a:pt x="1633537" y="371475"/>
                </a:cubicBezTo>
                <a:lnTo>
                  <a:pt x="1719262" y="400050"/>
                </a:lnTo>
                <a:lnTo>
                  <a:pt x="1776412" y="438150"/>
                </a:lnTo>
                <a:cubicBezTo>
                  <a:pt x="1785937" y="444500"/>
                  <a:pt x="1793762" y="454955"/>
                  <a:pt x="1804987" y="457200"/>
                </a:cubicBezTo>
                <a:cubicBezTo>
                  <a:pt x="1823101" y="460823"/>
                  <a:pt x="1861661" y="466487"/>
                  <a:pt x="1881187" y="476250"/>
                </a:cubicBezTo>
                <a:cubicBezTo>
                  <a:pt x="1891426" y="481370"/>
                  <a:pt x="1899301" y="490651"/>
                  <a:pt x="1909762" y="495300"/>
                </a:cubicBezTo>
                <a:cubicBezTo>
                  <a:pt x="1928112" y="503455"/>
                  <a:pt x="1950204" y="503211"/>
                  <a:pt x="1966912" y="514350"/>
                </a:cubicBezTo>
                <a:cubicBezTo>
                  <a:pt x="2048804" y="568945"/>
                  <a:pt x="1945192" y="503490"/>
                  <a:pt x="2024062" y="542925"/>
                </a:cubicBezTo>
                <a:cubicBezTo>
                  <a:pt x="2034301" y="548045"/>
                  <a:pt x="2042176" y="557326"/>
                  <a:pt x="2052637" y="561975"/>
                </a:cubicBezTo>
                <a:cubicBezTo>
                  <a:pt x="2070987" y="570130"/>
                  <a:pt x="2090737" y="574675"/>
                  <a:pt x="2109787" y="581025"/>
                </a:cubicBezTo>
                <a:cubicBezTo>
                  <a:pt x="2127849" y="587046"/>
                  <a:pt x="2158522" y="598082"/>
                  <a:pt x="2176462" y="600075"/>
                </a:cubicBezTo>
                <a:cubicBezTo>
                  <a:pt x="2192240" y="601828"/>
                  <a:pt x="2244724" y="573088"/>
                  <a:pt x="2247899" y="576263"/>
                </a:cubicBezTo>
                <a:close/>
              </a:path>
            </a:pathLst>
          </a:custGeom>
          <a:solidFill>
            <a:srgbClr val="549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Bench-</a:t>
            </a:r>
          </a:p>
          <a:p>
            <a:pPr algn="ctr"/>
            <a:r>
              <a:rPr lang="en-US" b="1" dirty="0">
                <a:solidFill>
                  <a:schemeClr val="tx1"/>
                </a:solidFill>
              </a:rPr>
              <a:t> </a:t>
            </a:r>
            <a:r>
              <a:rPr lang="en-US" b="1" dirty="0" smtClean="0">
                <a:solidFill>
                  <a:schemeClr val="tx1"/>
                </a:solidFill>
              </a:rPr>
              <a:t>        marking</a:t>
            </a:r>
          </a:p>
          <a:p>
            <a:pPr algn="ctr"/>
            <a:endParaRPr lang="en-US" dirty="0"/>
          </a:p>
        </p:txBody>
      </p:sp>
      <p:sp>
        <p:nvSpPr>
          <p:cNvPr id="25" name="Freeform 24"/>
          <p:cNvSpPr/>
          <p:nvPr/>
        </p:nvSpPr>
        <p:spPr>
          <a:xfrm>
            <a:off x="4340955" y="3670864"/>
            <a:ext cx="1264443" cy="1062043"/>
          </a:xfrm>
          <a:custGeom>
            <a:avLst/>
            <a:gdLst>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342900 w 1362302"/>
              <a:gd name="connsiteY52" fmla="*/ 114300 h 1000125"/>
              <a:gd name="connsiteX53" fmla="*/ 295275 w 1362302"/>
              <a:gd name="connsiteY53" fmla="*/ 200025 h 1000125"/>
              <a:gd name="connsiteX54" fmla="*/ 266700 w 1362302"/>
              <a:gd name="connsiteY54" fmla="*/ 209550 h 1000125"/>
              <a:gd name="connsiteX55" fmla="*/ 219075 w 1362302"/>
              <a:gd name="connsiteY55" fmla="*/ 285750 h 1000125"/>
              <a:gd name="connsiteX56" fmla="*/ 190500 w 1362302"/>
              <a:gd name="connsiteY56" fmla="*/ 314325 h 1000125"/>
              <a:gd name="connsiteX57" fmla="*/ 133350 w 1362302"/>
              <a:gd name="connsiteY57" fmla="*/ 352425 h 1000125"/>
              <a:gd name="connsiteX58" fmla="*/ 66675 w 1362302"/>
              <a:gd name="connsiteY58" fmla="*/ 419100 h 1000125"/>
              <a:gd name="connsiteX59" fmla="*/ 38100 w 1362302"/>
              <a:gd name="connsiteY59" fmla="*/ 438150 h 1000125"/>
              <a:gd name="connsiteX60" fmla="*/ 0 w 1362302"/>
              <a:gd name="connsiteY60" fmla="*/ 476250 h 1000125"/>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342900 w 1362302"/>
              <a:gd name="connsiteY52" fmla="*/ 114300 h 1000125"/>
              <a:gd name="connsiteX53" fmla="*/ 295275 w 1362302"/>
              <a:gd name="connsiteY53" fmla="*/ 200025 h 1000125"/>
              <a:gd name="connsiteX54" fmla="*/ 266700 w 1362302"/>
              <a:gd name="connsiteY54" fmla="*/ 209550 h 1000125"/>
              <a:gd name="connsiteX55" fmla="*/ 219075 w 1362302"/>
              <a:gd name="connsiteY55" fmla="*/ 285750 h 1000125"/>
              <a:gd name="connsiteX56" fmla="*/ 190500 w 1362302"/>
              <a:gd name="connsiteY56" fmla="*/ 314325 h 1000125"/>
              <a:gd name="connsiteX57" fmla="*/ 66675 w 1362302"/>
              <a:gd name="connsiteY57" fmla="*/ 419100 h 1000125"/>
              <a:gd name="connsiteX58" fmla="*/ 38100 w 1362302"/>
              <a:gd name="connsiteY58" fmla="*/ 438150 h 1000125"/>
              <a:gd name="connsiteX59" fmla="*/ 0 w 1362302"/>
              <a:gd name="connsiteY59" fmla="*/ 476250 h 1000125"/>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342900 w 1362302"/>
              <a:gd name="connsiteY52" fmla="*/ 114300 h 1000125"/>
              <a:gd name="connsiteX53" fmla="*/ 295275 w 1362302"/>
              <a:gd name="connsiteY53" fmla="*/ 200025 h 1000125"/>
              <a:gd name="connsiteX54" fmla="*/ 266700 w 1362302"/>
              <a:gd name="connsiteY54" fmla="*/ 209550 h 1000125"/>
              <a:gd name="connsiteX55" fmla="*/ 219075 w 1362302"/>
              <a:gd name="connsiteY55" fmla="*/ 285750 h 1000125"/>
              <a:gd name="connsiteX56" fmla="*/ 66675 w 1362302"/>
              <a:gd name="connsiteY56" fmla="*/ 419100 h 1000125"/>
              <a:gd name="connsiteX57" fmla="*/ 38100 w 1362302"/>
              <a:gd name="connsiteY57" fmla="*/ 438150 h 1000125"/>
              <a:gd name="connsiteX58" fmla="*/ 0 w 1362302"/>
              <a:gd name="connsiteY58" fmla="*/ 476250 h 1000125"/>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342900 w 1362302"/>
              <a:gd name="connsiteY52" fmla="*/ 114300 h 1000125"/>
              <a:gd name="connsiteX53" fmla="*/ 295275 w 1362302"/>
              <a:gd name="connsiteY53" fmla="*/ 200025 h 1000125"/>
              <a:gd name="connsiteX54" fmla="*/ 219075 w 1362302"/>
              <a:gd name="connsiteY54" fmla="*/ 285750 h 1000125"/>
              <a:gd name="connsiteX55" fmla="*/ 66675 w 1362302"/>
              <a:gd name="connsiteY55" fmla="*/ 419100 h 1000125"/>
              <a:gd name="connsiteX56" fmla="*/ 38100 w 1362302"/>
              <a:gd name="connsiteY56" fmla="*/ 438150 h 1000125"/>
              <a:gd name="connsiteX57" fmla="*/ 0 w 1362302"/>
              <a:gd name="connsiteY57" fmla="*/ 476250 h 1000125"/>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342900 w 1362302"/>
              <a:gd name="connsiteY52" fmla="*/ 114300 h 1000125"/>
              <a:gd name="connsiteX53" fmla="*/ 219075 w 1362302"/>
              <a:gd name="connsiteY53" fmla="*/ 285750 h 1000125"/>
              <a:gd name="connsiteX54" fmla="*/ 66675 w 1362302"/>
              <a:gd name="connsiteY54" fmla="*/ 419100 h 1000125"/>
              <a:gd name="connsiteX55" fmla="*/ 38100 w 1362302"/>
              <a:gd name="connsiteY55" fmla="*/ 438150 h 1000125"/>
              <a:gd name="connsiteX56" fmla="*/ 0 w 1362302"/>
              <a:gd name="connsiteY56" fmla="*/ 476250 h 1000125"/>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342900 w 1362302"/>
              <a:gd name="connsiteY52" fmla="*/ 114300 h 1000125"/>
              <a:gd name="connsiteX53" fmla="*/ 66675 w 1362302"/>
              <a:gd name="connsiteY53" fmla="*/ 419100 h 1000125"/>
              <a:gd name="connsiteX54" fmla="*/ 38100 w 1362302"/>
              <a:gd name="connsiteY54" fmla="*/ 438150 h 1000125"/>
              <a:gd name="connsiteX55" fmla="*/ 0 w 1362302"/>
              <a:gd name="connsiteY55" fmla="*/ 476250 h 1000125"/>
              <a:gd name="connsiteX0" fmla="*/ 0 w 1362302"/>
              <a:gd name="connsiteY0" fmla="*/ 476250 h 1000125"/>
              <a:gd name="connsiteX1" fmla="*/ 0 w 1362302"/>
              <a:gd name="connsiteY1" fmla="*/ 476250 h 1000125"/>
              <a:gd name="connsiteX2" fmla="*/ 66675 w 1362302"/>
              <a:gd name="connsiteY2" fmla="*/ 542925 h 1000125"/>
              <a:gd name="connsiteX3" fmla="*/ 95250 w 1362302"/>
              <a:gd name="connsiteY3" fmla="*/ 666750 h 1000125"/>
              <a:gd name="connsiteX4" fmla="*/ 123825 w 1362302"/>
              <a:gd name="connsiteY4" fmla="*/ 685800 h 1000125"/>
              <a:gd name="connsiteX5" fmla="*/ 142875 w 1362302"/>
              <a:gd name="connsiteY5" fmla="*/ 742950 h 1000125"/>
              <a:gd name="connsiteX6" fmla="*/ 161925 w 1362302"/>
              <a:gd name="connsiteY6" fmla="*/ 942975 h 1000125"/>
              <a:gd name="connsiteX7" fmla="*/ 171450 w 1362302"/>
              <a:gd name="connsiteY7" fmla="*/ 971550 h 1000125"/>
              <a:gd name="connsiteX8" fmla="*/ 190500 w 1362302"/>
              <a:gd name="connsiteY8" fmla="*/ 1000125 h 1000125"/>
              <a:gd name="connsiteX9" fmla="*/ 266700 w 1362302"/>
              <a:gd name="connsiteY9" fmla="*/ 981075 h 1000125"/>
              <a:gd name="connsiteX10" fmla="*/ 295275 w 1362302"/>
              <a:gd name="connsiteY10" fmla="*/ 952500 h 1000125"/>
              <a:gd name="connsiteX11" fmla="*/ 323850 w 1362302"/>
              <a:gd name="connsiteY11" fmla="*/ 933450 h 1000125"/>
              <a:gd name="connsiteX12" fmla="*/ 361950 w 1362302"/>
              <a:gd name="connsiteY12" fmla="*/ 876300 h 1000125"/>
              <a:gd name="connsiteX13" fmla="*/ 419100 w 1362302"/>
              <a:gd name="connsiteY13" fmla="*/ 847725 h 1000125"/>
              <a:gd name="connsiteX14" fmla="*/ 447675 w 1362302"/>
              <a:gd name="connsiteY14" fmla="*/ 838200 h 1000125"/>
              <a:gd name="connsiteX15" fmla="*/ 485775 w 1362302"/>
              <a:gd name="connsiteY15" fmla="*/ 819150 h 1000125"/>
              <a:gd name="connsiteX16" fmla="*/ 523875 w 1362302"/>
              <a:gd name="connsiteY16" fmla="*/ 809625 h 1000125"/>
              <a:gd name="connsiteX17" fmla="*/ 628650 w 1362302"/>
              <a:gd name="connsiteY17" fmla="*/ 790575 h 1000125"/>
              <a:gd name="connsiteX18" fmla="*/ 704850 w 1362302"/>
              <a:gd name="connsiteY18" fmla="*/ 771525 h 1000125"/>
              <a:gd name="connsiteX19" fmla="*/ 771525 w 1362302"/>
              <a:gd name="connsiteY19" fmla="*/ 752475 h 1000125"/>
              <a:gd name="connsiteX20" fmla="*/ 952500 w 1362302"/>
              <a:gd name="connsiteY20" fmla="*/ 762000 h 1000125"/>
              <a:gd name="connsiteX21" fmla="*/ 981075 w 1362302"/>
              <a:gd name="connsiteY21" fmla="*/ 771525 h 1000125"/>
              <a:gd name="connsiteX22" fmla="*/ 1047750 w 1362302"/>
              <a:gd name="connsiteY22" fmla="*/ 790575 h 1000125"/>
              <a:gd name="connsiteX23" fmla="*/ 1162050 w 1362302"/>
              <a:gd name="connsiteY23" fmla="*/ 781050 h 1000125"/>
              <a:gd name="connsiteX24" fmla="*/ 1247775 w 1362302"/>
              <a:gd name="connsiteY24" fmla="*/ 742950 h 1000125"/>
              <a:gd name="connsiteX25" fmla="*/ 1285875 w 1362302"/>
              <a:gd name="connsiteY25" fmla="*/ 733425 h 1000125"/>
              <a:gd name="connsiteX26" fmla="*/ 1343025 w 1362302"/>
              <a:gd name="connsiteY26" fmla="*/ 714375 h 1000125"/>
              <a:gd name="connsiteX27" fmla="*/ 1362075 w 1362302"/>
              <a:gd name="connsiteY27" fmla="*/ 685800 h 1000125"/>
              <a:gd name="connsiteX28" fmla="*/ 1333500 w 1362302"/>
              <a:gd name="connsiteY28" fmla="*/ 666750 h 1000125"/>
              <a:gd name="connsiteX29" fmla="*/ 1276350 w 1362302"/>
              <a:gd name="connsiteY29" fmla="*/ 647700 h 1000125"/>
              <a:gd name="connsiteX30" fmla="*/ 1247775 w 1362302"/>
              <a:gd name="connsiteY30" fmla="*/ 638175 h 1000125"/>
              <a:gd name="connsiteX31" fmla="*/ 1219200 w 1362302"/>
              <a:gd name="connsiteY31" fmla="*/ 619125 h 1000125"/>
              <a:gd name="connsiteX32" fmla="*/ 1190625 w 1362302"/>
              <a:gd name="connsiteY32" fmla="*/ 609600 h 1000125"/>
              <a:gd name="connsiteX33" fmla="*/ 1133475 w 1362302"/>
              <a:gd name="connsiteY33" fmla="*/ 571500 h 1000125"/>
              <a:gd name="connsiteX34" fmla="*/ 1114425 w 1362302"/>
              <a:gd name="connsiteY34" fmla="*/ 542925 h 1000125"/>
              <a:gd name="connsiteX35" fmla="*/ 1057275 w 1362302"/>
              <a:gd name="connsiteY35" fmla="*/ 504825 h 1000125"/>
              <a:gd name="connsiteX36" fmla="*/ 1019175 w 1362302"/>
              <a:gd name="connsiteY36" fmla="*/ 466725 h 1000125"/>
              <a:gd name="connsiteX37" fmla="*/ 971550 w 1362302"/>
              <a:gd name="connsiteY37" fmla="*/ 419100 h 1000125"/>
              <a:gd name="connsiteX38" fmla="*/ 942975 w 1362302"/>
              <a:gd name="connsiteY38" fmla="*/ 409575 h 1000125"/>
              <a:gd name="connsiteX39" fmla="*/ 914400 w 1362302"/>
              <a:gd name="connsiteY39" fmla="*/ 390525 h 1000125"/>
              <a:gd name="connsiteX40" fmla="*/ 857250 w 1362302"/>
              <a:gd name="connsiteY40" fmla="*/ 371475 h 1000125"/>
              <a:gd name="connsiteX41" fmla="*/ 800100 w 1362302"/>
              <a:gd name="connsiteY41" fmla="*/ 333375 h 1000125"/>
              <a:gd name="connsiteX42" fmla="*/ 762000 w 1362302"/>
              <a:gd name="connsiteY42" fmla="*/ 247650 h 1000125"/>
              <a:gd name="connsiteX43" fmla="*/ 723900 w 1362302"/>
              <a:gd name="connsiteY43" fmla="*/ 238125 h 1000125"/>
              <a:gd name="connsiteX44" fmla="*/ 695325 w 1362302"/>
              <a:gd name="connsiteY44" fmla="*/ 219075 h 1000125"/>
              <a:gd name="connsiteX45" fmla="*/ 657225 w 1362302"/>
              <a:gd name="connsiteY45" fmla="*/ 161925 h 1000125"/>
              <a:gd name="connsiteX46" fmla="*/ 600075 w 1362302"/>
              <a:gd name="connsiteY46" fmla="*/ 123825 h 1000125"/>
              <a:gd name="connsiteX47" fmla="*/ 571500 w 1362302"/>
              <a:gd name="connsiteY47" fmla="*/ 104775 h 1000125"/>
              <a:gd name="connsiteX48" fmla="*/ 542925 w 1362302"/>
              <a:gd name="connsiteY48" fmla="*/ 85725 h 1000125"/>
              <a:gd name="connsiteX49" fmla="*/ 476250 w 1362302"/>
              <a:gd name="connsiteY49" fmla="*/ 38100 h 1000125"/>
              <a:gd name="connsiteX50" fmla="*/ 419100 w 1362302"/>
              <a:gd name="connsiteY50" fmla="*/ 0 h 1000125"/>
              <a:gd name="connsiteX51" fmla="*/ 381000 w 1362302"/>
              <a:gd name="connsiteY51" fmla="*/ 66675 h 1000125"/>
              <a:gd name="connsiteX52" fmla="*/ 66675 w 1362302"/>
              <a:gd name="connsiteY52" fmla="*/ 419100 h 1000125"/>
              <a:gd name="connsiteX53" fmla="*/ 38100 w 1362302"/>
              <a:gd name="connsiteY53" fmla="*/ 438150 h 1000125"/>
              <a:gd name="connsiteX54" fmla="*/ 0 w 1362302"/>
              <a:gd name="connsiteY54" fmla="*/ 476250 h 1000125"/>
              <a:gd name="connsiteX0" fmla="*/ 0 w 1362302"/>
              <a:gd name="connsiteY0" fmla="*/ 498891 h 1022766"/>
              <a:gd name="connsiteX1" fmla="*/ 0 w 1362302"/>
              <a:gd name="connsiteY1" fmla="*/ 498891 h 1022766"/>
              <a:gd name="connsiteX2" fmla="*/ 66675 w 1362302"/>
              <a:gd name="connsiteY2" fmla="*/ 565566 h 1022766"/>
              <a:gd name="connsiteX3" fmla="*/ 95250 w 1362302"/>
              <a:gd name="connsiteY3" fmla="*/ 689391 h 1022766"/>
              <a:gd name="connsiteX4" fmla="*/ 123825 w 1362302"/>
              <a:gd name="connsiteY4" fmla="*/ 708441 h 1022766"/>
              <a:gd name="connsiteX5" fmla="*/ 142875 w 1362302"/>
              <a:gd name="connsiteY5" fmla="*/ 765591 h 1022766"/>
              <a:gd name="connsiteX6" fmla="*/ 161925 w 1362302"/>
              <a:gd name="connsiteY6" fmla="*/ 965616 h 1022766"/>
              <a:gd name="connsiteX7" fmla="*/ 171450 w 1362302"/>
              <a:gd name="connsiteY7" fmla="*/ 994191 h 1022766"/>
              <a:gd name="connsiteX8" fmla="*/ 190500 w 1362302"/>
              <a:gd name="connsiteY8" fmla="*/ 1022766 h 1022766"/>
              <a:gd name="connsiteX9" fmla="*/ 266700 w 1362302"/>
              <a:gd name="connsiteY9" fmla="*/ 1003716 h 1022766"/>
              <a:gd name="connsiteX10" fmla="*/ 295275 w 1362302"/>
              <a:gd name="connsiteY10" fmla="*/ 975141 h 1022766"/>
              <a:gd name="connsiteX11" fmla="*/ 323850 w 1362302"/>
              <a:gd name="connsiteY11" fmla="*/ 956091 h 1022766"/>
              <a:gd name="connsiteX12" fmla="*/ 361950 w 1362302"/>
              <a:gd name="connsiteY12" fmla="*/ 898941 h 1022766"/>
              <a:gd name="connsiteX13" fmla="*/ 419100 w 1362302"/>
              <a:gd name="connsiteY13" fmla="*/ 870366 h 1022766"/>
              <a:gd name="connsiteX14" fmla="*/ 447675 w 1362302"/>
              <a:gd name="connsiteY14" fmla="*/ 860841 h 1022766"/>
              <a:gd name="connsiteX15" fmla="*/ 485775 w 1362302"/>
              <a:gd name="connsiteY15" fmla="*/ 841791 h 1022766"/>
              <a:gd name="connsiteX16" fmla="*/ 523875 w 1362302"/>
              <a:gd name="connsiteY16" fmla="*/ 832266 h 1022766"/>
              <a:gd name="connsiteX17" fmla="*/ 628650 w 1362302"/>
              <a:gd name="connsiteY17" fmla="*/ 813216 h 1022766"/>
              <a:gd name="connsiteX18" fmla="*/ 704850 w 1362302"/>
              <a:gd name="connsiteY18" fmla="*/ 794166 h 1022766"/>
              <a:gd name="connsiteX19" fmla="*/ 771525 w 1362302"/>
              <a:gd name="connsiteY19" fmla="*/ 775116 h 1022766"/>
              <a:gd name="connsiteX20" fmla="*/ 952500 w 1362302"/>
              <a:gd name="connsiteY20" fmla="*/ 784641 h 1022766"/>
              <a:gd name="connsiteX21" fmla="*/ 981075 w 1362302"/>
              <a:gd name="connsiteY21" fmla="*/ 794166 h 1022766"/>
              <a:gd name="connsiteX22" fmla="*/ 1047750 w 1362302"/>
              <a:gd name="connsiteY22" fmla="*/ 813216 h 1022766"/>
              <a:gd name="connsiteX23" fmla="*/ 1162050 w 1362302"/>
              <a:gd name="connsiteY23" fmla="*/ 803691 h 1022766"/>
              <a:gd name="connsiteX24" fmla="*/ 1247775 w 1362302"/>
              <a:gd name="connsiteY24" fmla="*/ 765591 h 1022766"/>
              <a:gd name="connsiteX25" fmla="*/ 1285875 w 1362302"/>
              <a:gd name="connsiteY25" fmla="*/ 756066 h 1022766"/>
              <a:gd name="connsiteX26" fmla="*/ 1343025 w 1362302"/>
              <a:gd name="connsiteY26" fmla="*/ 737016 h 1022766"/>
              <a:gd name="connsiteX27" fmla="*/ 1362075 w 1362302"/>
              <a:gd name="connsiteY27" fmla="*/ 708441 h 1022766"/>
              <a:gd name="connsiteX28" fmla="*/ 1333500 w 1362302"/>
              <a:gd name="connsiteY28" fmla="*/ 689391 h 1022766"/>
              <a:gd name="connsiteX29" fmla="*/ 1276350 w 1362302"/>
              <a:gd name="connsiteY29" fmla="*/ 670341 h 1022766"/>
              <a:gd name="connsiteX30" fmla="*/ 1247775 w 1362302"/>
              <a:gd name="connsiteY30" fmla="*/ 660816 h 1022766"/>
              <a:gd name="connsiteX31" fmla="*/ 1219200 w 1362302"/>
              <a:gd name="connsiteY31" fmla="*/ 641766 h 1022766"/>
              <a:gd name="connsiteX32" fmla="*/ 1190625 w 1362302"/>
              <a:gd name="connsiteY32" fmla="*/ 632241 h 1022766"/>
              <a:gd name="connsiteX33" fmla="*/ 1133475 w 1362302"/>
              <a:gd name="connsiteY33" fmla="*/ 594141 h 1022766"/>
              <a:gd name="connsiteX34" fmla="*/ 1114425 w 1362302"/>
              <a:gd name="connsiteY34" fmla="*/ 565566 h 1022766"/>
              <a:gd name="connsiteX35" fmla="*/ 1057275 w 1362302"/>
              <a:gd name="connsiteY35" fmla="*/ 527466 h 1022766"/>
              <a:gd name="connsiteX36" fmla="*/ 1019175 w 1362302"/>
              <a:gd name="connsiteY36" fmla="*/ 489366 h 1022766"/>
              <a:gd name="connsiteX37" fmla="*/ 971550 w 1362302"/>
              <a:gd name="connsiteY37" fmla="*/ 441741 h 1022766"/>
              <a:gd name="connsiteX38" fmla="*/ 942975 w 1362302"/>
              <a:gd name="connsiteY38" fmla="*/ 432216 h 1022766"/>
              <a:gd name="connsiteX39" fmla="*/ 914400 w 1362302"/>
              <a:gd name="connsiteY39" fmla="*/ 413166 h 1022766"/>
              <a:gd name="connsiteX40" fmla="*/ 857250 w 1362302"/>
              <a:gd name="connsiteY40" fmla="*/ 394116 h 1022766"/>
              <a:gd name="connsiteX41" fmla="*/ 800100 w 1362302"/>
              <a:gd name="connsiteY41" fmla="*/ 356016 h 1022766"/>
              <a:gd name="connsiteX42" fmla="*/ 762000 w 1362302"/>
              <a:gd name="connsiteY42" fmla="*/ 270291 h 1022766"/>
              <a:gd name="connsiteX43" fmla="*/ 723900 w 1362302"/>
              <a:gd name="connsiteY43" fmla="*/ 260766 h 1022766"/>
              <a:gd name="connsiteX44" fmla="*/ 695325 w 1362302"/>
              <a:gd name="connsiteY44" fmla="*/ 241716 h 1022766"/>
              <a:gd name="connsiteX45" fmla="*/ 657225 w 1362302"/>
              <a:gd name="connsiteY45" fmla="*/ 184566 h 1022766"/>
              <a:gd name="connsiteX46" fmla="*/ 600075 w 1362302"/>
              <a:gd name="connsiteY46" fmla="*/ 146466 h 1022766"/>
              <a:gd name="connsiteX47" fmla="*/ 571500 w 1362302"/>
              <a:gd name="connsiteY47" fmla="*/ 127416 h 1022766"/>
              <a:gd name="connsiteX48" fmla="*/ 542925 w 1362302"/>
              <a:gd name="connsiteY48" fmla="*/ 108366 h 1022766"/>
              <a:gd name="connsiteX49" fmla="*/ 476250 w 1362302"/>
              <a:gd name="connsiteY49" fmla="*/ 60741 h 1022766"/>
              <a:gd name="connsiteX50" fmla="*/ 419100 w 1362302"/>
              <a:gd name="connsiteY50" fmla="*/ 22641 h 1022766"/>
              <a:gd name="connsiteX51" fmla="*/ 66675 w 1362302"/>
              <a:gd name="connsiteY51" fmla="*/ 441741 h 1022766"/>
              <a:gd name="connsiteX52" fmla="*/ 38100 w 1362302"/>
              <a:gd name="connsiteY52" fmla="*/ 460791 h 1022766"/>
              <a:gd name="connsiteX53" fmla="*/ 0 w 1362302"/>
              <a:gd name="connsiteY53" fmla="*/ 498891 h 1022766"/>
              <a:gd name="connsiteX0" fmla="*/ 0 w 1362302"/>
              <a:gd name="connsiteY0" fmla="*/ 498891 h 1022766"/>
              <a:gd name="connsiteX1" fmla="*/ 0 w 1362302"/>
              <a:gd name="connsiteY1" fmla="*/ 498891 h 1022766"/>
              <a:gd name="connsiteX2" fmla="*/ 66675 w 1362302"/>
              <a:gd name="connsiteY2" fmla="*/ 565566 h 1022766"/>
              <a:gd name="connsiteX3" fmla="*/ 95250 w 1362302"/>
              <a:gd name="connsiteY3" fmla="*/ 689391 h 1022766"/>
              <a:gd name="connsiteX4" fmla="*/ 123825 w 1362302"/>
              <a:gd name="connsiteY4" fmla="*/ 708441 h 1022766"/>
              <a:gd name="connsiteX5" fmla="*/ 142875 w 1362302"/>
              <a:gd name="connsiteY5" fmla="*/ 765591 h 1022766"/>
              <a:gd name="connsiteX6" fmla="*/ 161925 w 1362302"/>
              <a:gd name="connsiteY6" fmla="*/ 965616 h 1022766"/>
              <a:gd name="connsiteX7" fmla="*/ 171450 w 1362302"/>
              <a:gd name="connsiteY7" fmla="*/ 994191 h 1022766"/>
              <a:gd name="connsiteX8" fmla="*/ 190500 w 1362302"/>
              <a:gd name="connsiteY8" fmla="*/ 1022766 h 1022766"/>
              <a:gd name="connsiteX9" fmla="*/ 266700 w 1362302"/>
              <a:gd name="connsiteY9" fmla="*/ 1003716 h 1022766"/>
              <a:gd name="connsiteX10" fmla="*/ 295275 w 1362302"/>
              <a:gd name="connsiteY10" fmla="*/ 975141 h 1022766"/>
              <a:gd name="connsiteX11" fmla="*/ 323850 w 1362302"/>
              <a:gd name="connsiteY11" fmla="*/ 956091 h 1022766"/>
              <a:gd name="connsiteX12" fmla="*/ 361950 w 1362302"/>
              <a:gd name="connsiteY12" fmla="*/ 898941 h 1022766"/>
              <a:gd name="connsiteX13" fmla="*/ 419100 w 1362302"/>
              <a:gd name="connsiteY13" fmla="*/ 870366 h 1022766"/>
              <a:gd name="connsiteX14" fmla="*/ 447675 w 1362302"/>
              <a:gd name="connsiteY14" fmla="*/ 860841 h 1022766"/>
              <a:gd name="connsiteX15" fmla="*/ 485775 w 1362302"/>
              <a:gd name="connsiteY15" fmla="*/ 841791 h 1022766"/>
              <a:gd name="connsiteX16" fmla="*/ 523875 w 1362302"/>
              <a:gd name="connsiteY16" fmla="*/ 832266 h 1022766"/>
              <a:gd name="connsiteX17" fmla="*/ 628650 w 1362302"/>
              <a:gd name="connsiteY17" fmla="*/ 813216 h 1022766"/>
              <a:gd name="connsiteX18" fmla="*/ 704850 w 1362302"/>
              <a:gd name="connsiteY18" fmla="*/ 794166 h 1022766"/>
              <a:gd name="connsiteX19" fmla="*/ 771525 w 1362302"/>
              <a:gd name="connsiteY19" fmla="*/ 775116 h 1022766"/>
              <a:gd name="connsiteX20" fmla="*/ 952500 w 1362302"/>
              <a:gd name="connsiteY20" fmla="*/ 784641 h 1022766"/>
              <a:gd name="connsiteX21" fmla="*/ 981075 w 1362302"/>
              <a:gd name="connsiteY21" fmla="*/ 794166 h 1022766"/>
              <a:gd name="connsiteX22" fmla="*/ 1047750 w 1362302"/>
              <a:gd name="connsiteY22" fmla="*/ 813216 h 1022766"/>
              <a:gd name="connsiteX23" fmla="*/ 1162050 w 1362302"/>
              <a:gd name="connsiteY23" fmla="*/ 803691 h 1022766"/>
              <a:gd name="connsiteX24" fmla="*/ 1247775 w 1362302"/>
              <a:gd name="connsiteY24" fmla="*/ 765591 h 1022766"/>
              <a:gd name="connsiteX25" fmla="*/ 1285875 w 1362302"/>
              <a:gd name="connsiteY25" fmla="*/ 756066 h 1022766"/>
              <a:gd name="connsiteX26" fmla="*/ 1343025 w 1362302"/>
              <a:gd name="connsiteY26" fmla="*/ 737016 h 1022766"/>
              <a:gd name="connsiteX27" fmla="*/ 1362075 w 1362302"/>
              <a:gd name="connsiteY27" fmla="*/ 708441 h 1022766"/>
              <a:gd name="connsiteX28" fmla="*/ 1333500 w 1362302"/>
              <a:gd name="connsiteY28" fmla="*/ 689391 h 1022766"/>
              <a:gd name="connsiteX29" fmla="*/ 1276350 w 1362302"/>
              <a:gd name="connsiteY29" fmla="*/ 670341 h 1022766"/>
              <a:gd name="connsiteX30" fmla="*/ 1247775 w 1362302"/>
              <a:gd name="connsiteY30" fmla="*/ 660816 h 1022766"/>
              <a:gd name="connsiteX31" fmla="*/ 1219200 w 1362302"/>
              <a:gd name="connsiteY31" fmla="*/ 641766 h 1022766"/>
              <a:gd name="connsiteX32" fmla="*/ 1190625 w 1362302"/>
              <a:gd name="connsiteY32" fmla="*/ 632241 h 1022766"/>
              <a:gd name="connsiteX33" fmla="*/ 1133475 w 1362302"/>
              <a:gd name="connsiteY33" fmla="*/ 594141 h 1022766"/>
              <a:gd name="connsiteX34" fmla="*/ 1114425 w 1362302"/>
              <a:gd name="connsiteY34" fmla="*/ 565566 h 1022766"/>
              <a:gd name="connsiteX35" fmla="*/ 1057275 w 1362302"/>
              <a:gd name="connsiteY35" fmla="*/ 527466 h 1022766"/>
              <a:gd name="connsiteX36" fmla="*/ 1019175 w 1362302"/>
              <a:gd name="connsiteY36" fmla="*/ 489366 h 1022766"/>
              <a:gd name="connsiteX37" fmla="*/ 971550 w 1362302"/>
              <a:gd name="connsiteY37" fmla="*/ 441741 h 1022766"/>
              <a:gd name="connsiteX38" fmla="*/ 942975 w 1362302"/>
              <a:gd name="connsiteY38" fmla="*/ 432216 h 1022766"/>
              <a:gd name="connsiteX39" fmla="*/ 914400 w 1362302"/>
              <a:gd name="connsiteY39" fmla="*/ 413166 h 1022766"/>
              <a:gd name="connsiteX40" fmla="*/ 857250 w 1362302"/>
              <a:gd name="connsiteY40" fmla="*/ 394116 h 1022766"/>
              <a:gd name="connsiteX41" fmla="*/ 800100 w 1362302"/>
              <a:gd name="connsiteY41" fmla="*/ 356016 h 1022766"/>
              <a:gd name="connsiteX42" fmla="*/ 762000 w 1362302"/>
              <a:gd name="connsiteY42" fmla="*/ 270291 h 1022766"/>
              <a:gd name="connsiteX43" fmla="*/ 723900 w 1362302"/>
              <a:gd name="connsiteY43" fmla="*/ 260766 h 1022766"/>
              <a:gd name="connsiteX44" fmla="*/ 695325 w 1362302"/>
              <a:gd name="connsiteY44" fmla="*/ 241716 h 1022766"/>
              <a:gd name="connsiteX45" fmla="*/ 657225 w 1362302"/>
              <a:gd name="connsiteY45" fmla="*/ 184566 h 1022766"/>
              <a:gd name="connsiteX46" fmla="*/ 600075 w 1362302"/>
              <a:gd name="connsiteY46" fmla="*/ 146466 h 1022766"/>
              <a:gd name="connsiteX47" fmla="*/ 571500 w 1362302"/>
              <a:gd name="connsiteY47" fmla="*/ 127416 h 1022766"/>
              <a:gd name="connsiteX48" fmla="*/ 542925 w 1362302"/>
              <a:gd name="connsiteY48" fmla="*/ 108366 h 1022766"/>
              <a:gd name="connsiteX49" fmla="*/ 476250 w 1362302"/>
              <a:gd name="connsiteY49" fmla="*/ 60741 h 1022766"/>
              <a:gd name="connsiteX50" fmla="*/ 419100 w 1362302"/>
              <a:gd name="connsiteY50" fmla="*/ 22641 h 1022766"/>
              <a:gd name="connsiteX51" fmla="*/ 66675 w 1362302"/>
              <a:gd name="connsiteY51" fmla="*/ 441741 h 1022766"/>
              <a:gd name="connsiteX52" fmla="*/ 0 w 1362302"/>
              <a:gd name="connsiteY52" fmla="*/ 498891 h 1022766"/>
              <a:gd name="connsiteX0" fmla="*/ 0 w 1362302"/>
              <a:gd name="connsiteY0" fmla="*/ 479969 h 1003844"/>
              <a:gd name="connsiteX1" fmla="*/ 0 w 1362302"/>
              <a:gd name="connsiteY1" fmla="*/ 479969 h 1003844"/>
              <a:gd name="connsiteX2" fmla="*/ 66675 w 1362302"/>
              <a:gd name="connsiteY2" fmla="*/ 546644 h 1003844"/>
              <a:gd name="connsiteX3" fmla="*/ 95250 w 1362302"/>
              <a:gd name="connsiteY3" fmla="*/ 670469 h 1003844"/>
              <a:gd name="connsiteX4" fmla="*/ 123825 w 1362302"/>
              <a:gd name="connsiteY4" fmla="*/ 689519 h 1003844"/>
              <a:gd name="connsiteX5" fmla="*/ 142875 w 1362302"/>
              <a:gd name="connsiteY5" fmla="*/ 746669 h 1003844"/>
              <a:gd name="connsiteX6" fmla="*/ 161925 w 1362302"/>
              <a:gd name="connsiteY6" fmla="*/ 946694 h 1003844"/>
              <a:gd name="connsiteX7" fmla="*/ 171450 w 1362302"/>
              <a:gd name="connsiteY7" fmla="*/ 975269 h 1003844"/>
              <a:gd name="connsiteX8" fmla="*/ 190500 w 1362302"/>
              <a:gd name="connsiteY8" fmla="*/ 1003844 h 1003844"/>
              <a:gd name="connsiteX9" fmla="*/ 266700 w 1362302"/>
              <a:gd name="connsiteY9" fmla="*/ 984794 h 1003844"/>
              <a:gd name="connsiteX10" fmla="*/ 295275 w 1362302"/>
              <a:gd name="connsiteY10" fmla="*/ 956219 h 1003844"/>
              <a:gd name="connsiteX11" fmla="*/ 323850 w 1362302"/>
              <a:gd name="connsiteY11" fmla="*/ 937169 h 1003844"/>
              <a:gd name="connsiteX12" fmla="*/ 361950 w 1362302"/>
              <a:gd name="connsiteY12" fmla="*/ 880019 h 1003844"/>
              <a:gd name="connsiteX13" fmla="*/ 419100 w 1362302"/>
              <a:gd name="connsiteY13" fmla="*/ 851444 h 1003844"/>
              <a:gd name="connsiteX14" fmla="*/ 447675 w 1362302"/>
              <a:gd name="connsiteY14" fmla="*/ 841919 h 1003844"/>
              <a:gd name="connsiteX15" fmla="*/ 485775 w 1362302"/>
              <a:gd name="connsiteY15" fmla="*/ 822869 h 1003844"/>
              <a:gd name="connsiteX16" fmla="*/ 523875 w 1362302"/>
              <a:gd name="connsiteY16" fmla="*/ 813344 h 1003844"/>
              <a:gd name="connsiteX17" fmla="*/ 628650 w 1362302"/>
              <a:gd name="connsiteY17" fmla="*/ 794294 h 1003844"/>
              <a:gd name="connsiteX18" fmla="*/ 704850 w 1362302"/>
              <a:gd name="connsiteY18" fmla="*/ 775244 h 1003844"/>
              <a:gd name="connsiteX19" fmla="*/ 771525 w 1362302"/>
              <a:gd name="connsiteY19" fmla="*/ 756194 h 1003844"/>
              <a:gd name="connsiteX20" fmla="*/ 952500 w 1362302"/>
              <a:gd name="connsiteY20" fmla="*/ 765719 h 1003844"/>
              <a:gd name="connsiteX21" fmla="*/ 981075 w 1362302"/>
              <a:gd name="connsiteY21" fmla="*/ 775244 h 1003844"/>
              <a:gd name="connsiteX22" fmla="*/ 1047750 w 1362302"/>
              <a:gd name="connsiteY22" fmla="*/ 794294 h 1003844"/>
              <a:gd name="connsiteX23" fmla="*/ 1162050 w 1362302"/>
              <a:gd name="connsiteY23" fmla="*/ 784769 h 1003844"/>
              <a:gd name="connsiteX24" fmla="*/ 1247775 w 1362302"/>
              <a:gd name="connsiteY24" fmla="*/ 746669 h 1003844"/>
              <a:gd name="connsiteX25" fmla="*/ 1285875 w 1362302"/>
              <a:gd name="connsiteY25" fmla="*/ 737144 h 1003844"/>
              <a:gd name="connsiteX26" fmla="*/ 1343025 w 1362302"/>
              <a:gd name="connsiteY26" fmla="*/ 718094 h 1003844"/>
              <a:gd name="connsiteX27" fmla="*/ 1362075 w 1362302"/>
              <a:gd name="connsiteY27" fmla="*/ 689519 h 1003844"/>
              <a:gd name="connsiteX28" fmla="*/ 1333500 w 1362302"/>
              <a:gd name="connsiteY28" fmla="*/ 670469 h 1003844"/>
              <a:gd name="connsiteX29" fmla="*/ 1276350 w 1362302"/>
              <a:gd name="connsiteY29" fmla="*/ 651419 h 1003844"/>
              <a:gd name="connsiteX30" fmla="*/ 1247775 w 1362302"/>
              <a:gd name="connsiteY30" fmla="*/ 641894 h 1003844"/>
              <a:gd name="connsiteX31" fmla="*/ 1219200 w 1362302"/>
              <a:gd name="connsiteY31" fmla="*/ 622844 h 1003844"/>
              <a:gd name="connsiteX32" fmla="*/ 1190625 w 1362302"/>
              <a:gd name="connsiteY32" fmla="*/ 613319 h 1003844"/>
              <a:gd name="connsiteX33" fmla="*/ 1133475 w 1362302"/>
              <a:gd name="connsiteY33" fmla="*/ 575219 h 1003844"/>
              <a:gd name="connsiteX34" fmla="*/ 1114425 w 1362302"/>
              <a:gd name="connsiteY34" fmla="*/ 546644 h 1003844"/>
              <a:gd name="connsiteX35" fmla="*/ 1057275 w 1362302"/>
              <a:gd name="connsiteY35" fmla="*/ 508544 h 1003844"/>
              <a:gd name="connsiteX36" fmla="*/ 1019175 w 1362302"/>
              <a:gd name="connsiteY36" fmla="*/ 470444 h 1003844"/>
              <a:gd name="connsiteX37" fmla="*/ 971550 w 1362302"/>
              <a:gd name="connsiteY37" fmla="*/ 422819 h 1003844"/>
              <a:gd name="connsiteX38" fmla="*/ 942975 w 1362302"/>
              <a:gd name="connsiteY38" fmla="*/ 413294 h 1003844"/>
              <a:gd name="connsiteX39" fmla="*/ 914400 w 1362302"/>
              <a:gd name="connsiteY39" fmla="*/ 394244 h 1003844"/>
              <a:gd name="connsiteX40" fmla="*/ 857250 w 1362302"/>
              <a:gd name="connsiteY40" fmla="*/ 375194 h 1003844"/>
              <a:gd name="connsiteX41" fmla="*/ 800100 w 1362302"/>
              <a:gd name="connsiteY41" fmla="*/ 337094 h 1003844"/>
              <a:gd name="connsiteX42" fmla="*/ 762000 w 1362302"/>
              <a:gd name="connsiteY42" fmla="*/ 251369 h 1003844"/>
              <a:gd name="connsiteX43" fmla="*/ 723900 w 1362302"/>
              <a:gd name="connsiteY43" fmla="*/ 241844 h 1003844"/>
              <a:gd name="connsiteX44" fmla="*/ 695325 w 1362302"/>
              <a:gd name="connsiteY44" fmla="*/ 222794 h 1003844"/>
              <a:gd name="connsiteX45" fmla="*/ 657225 w 1362302"/>
              <a:gd name="connsiteY45" fmla="*/ 165644 h 1003844"/>
              <a:gd name="connsiteX46" fmla="*/ 600075 w 1362302"/>
              <a:gd name="connsiteY46" fmla="*/ 127544 h 1003844"/>
              <a:gd name="connsiteX47" fmla="*/ 571500 w 1362302"/>
              <a:gd name="connsiteY47" fmla="*/ 108494 h 1003844"/>
              <a:gd name="connsiteX48" fmla="*/ 542925 w 1362302"/>
              <a:gd name="connsiteY48" fmla="*/ 89444 h 1003844"/>
              <a:gd name="connsiteX49" fmla="*/ 476250 w 1362302"/>
              <a:gd name="connsiteY49" fmla="*/ 41819 h 1003844"/>
              <a:gd name="connsiteX50" fmla="*/ 419100 w 1362302"/>
              <a:gd name="connsiteY50" fmla="*/ 3719 h 1003844"/>
              <a:gd name="connsiteX51" fmla="*/ 182584 w 1362302"/>
              <a:gd name="connsiteY51" fmla="*/ 139484 h 1003844"/>
              <a:gd name="connsiteX52" fmla="*/ 0 w 1362302"/>
              <a:gd name="connsiteY52" fmla="*/ 479969 h 1003844"/>
              <a:gd name="connsiteX0" fmla="*/ 185831 w 1365549"/>
              <a:gd name="connsiteY0" fmla="*/ 139484 h 1003844"/>
              <a:gd name="connsiteX1" fmla="*/ 3247 w 1365549"/>
              <a:gd name="connsiteY1" fmla="*/ 479969 h 1003844"/>
              <a:gd name="connsiteX2" fmla="*/ 69922 w 1365549"/>
              <a:gd name="connsiteY2" fmla="*/ 546644 h 1003844"/>
              <a:gd name="connsiteX3" fmla="*/ 98497 w 1365549"/>
              <a:gd name="connsiteY3" fmla="*/ 670469 h 1003844"/>
              <a:gd name="connsiteX4" fmla="*/ 127072 w 1365549"/>
              <a:gd name="connsiteY4" fmla="*/ 689519 h 1003844"/>
              <a:gd name="connsiteX5" fmla="*/ 146122 w 1365549"/>
              <a:gd name="connsiteY5" fmla="*/ 746669 h 1003844"/>
              <a:gd name="connsiteX6" fmla="*/ 165172 w 1365549"/>
              <a:gd name="connsiteY6" fmla="*/ 946694 h 1003844"/>
              <a:gd name="connsiteX7" fmla="*/ 174697 w 1365549"/>
              <a:gd name="connsiteY7" fmla="*/ 975269 h 1003844"/>
              <a:gd name="connsiteX8" fmla="*/ 193747 w 1365549"/>
              <a:gd name="connsiteY8" fmla="*/ 1003844 h 1003844"/>
              <a:gd name="connsiteX9" fmla="*/ 269947 w 1365549"/>
              <a:gd name="connsiteY9" fmla="*/ 984794 h 1003844"/>
              <a:gd name="connsiteX10" fmla="*/ 298522 w 1365549"/>
              <a:gd name="connsiteY10" fmla="*/ 956219 h 1003844"/>
              <a:gd name="connsiteX11" fmla="*/ 327097 w 1365549"/>
              <a:gd name="connsiteY11" fmla="*/ 937169 h 1003844"/>
              <a:gd name="connsiteX12" fmla="*/ 365197 w 1365549"/>
              <a:gd name="connsiteY12" fmla="*/ 880019 h 1003844"/>
              <a:gd name="connsiteX13" fmla="*/ 422347 w 1365549"/>
              <a:gd name="connsiteY13" fmla="*/ 851444 h 1003844"/>
              <a:gd name="connsiteX14" fmla="*/ 450922 w 1365549"/>
              <a:gd name="connsiteY14" fmla="*/ 841919 h 1003844"/>
              <a:gd name="connsiteX15" fmla="*/ 489022 w 1365549"/>
              <a:gd name="connsiteY15" fmla="*/ 822869 h 1003844"/>
              <a:gd name="connsiteX16" fmla="*/ 527122 w 1365549"/>
              <a:gd name="connsiteY16" fmla="*/ 813344 h 1003844"/>
              <a:gd name="connsiteX17" fmla="*/ 631897 w 1365549"/>
              <a:gd name="connsiteY17" fmla="*/ 794294 h 1003844"/>
              <a:gd name="connsiteX18" fmla="*/ 708097 w 1365549"/>
              <a:gd name="connsiteY18" fmla="*/ 775244 h 1003844"/>
              <a:gd name="connsiteX19" fmla="*/ 774772 w 1365549"/>
              <a:gd name="connsiteY19" fmla="*/ 756194 h 1003844"/>
              <a:gd name="connsiteX20" fmla="*/ 955747 w 1365549"/>
              <a:gd name="connsiteY20" fmla="*/ 765719 h 1003844"/>
              <a:gd name="connsiteX21" fmla="*/ 984322 w 1365549"/>
              <a:gd name="connsiteY21" fmla="*/ 775244 h 1003844"/>
              <a:gd name="connsiteX22" fmla="*/ 1050997 w 1365549"/>
              <a:gd name="connsiteY22" fmla="*/ 794294 h 1003844"/>
              <a:gd name="connsiteX23" fmla="*/ 1165297 w 1365549"/>
              <a:gd name="connsiteY23" fmla="*/ 784769 h 1003844"/>
              <a:gd name="connsiteX24" fmla="*/ 1251022 w 1365549"/>
              <a:gd name="connsiteY24" fmla="*/ 746669 h 1003844"/>
              <a:gd name="connsiteX25" fmla="*/ 1289122 w 1365549"/>
              <a:gd name="connsiteY25" fmla="*/ 737144 h 1003844"/>
              <a:gd name="connsiteX26" fmla="*/ 1346272 w 1365549"/>
              <a:gd name="connsiteY26" fmla="*/ 718094 h 1003844"/>
              <a:gd name="connsiteX27" fmla="*/ 1365322 w 1365549"/>
              <a:gd name="connsiteY27" fmla="*/ 689519 h 1003844"/>
              <a:gd name="connsiteX28" fmla="*/ 1336747 w 1365549"/>
              <a:gd name="connsiteY28" fmla="*/ 670469 h 1003844"/>
              <a:gd name="connsiteX29" fmla="*/ 1279597 w 1365549"/>
              <a:gd name="connsiteY29" fmla="*/ 651419 h 1003844"/>
              <a:gd name="connsiteX30" fmla="*/ 1251022 w 1365549"/>
              <a:gd name="connsiteY30" fmla="*/ 641894 h 1003844"/>
              <a:gd name="connsiteX31" fmla="*/ 1222447 w 1365549"/>
              <a:gd name="connsiteY31" fmla="*/ 622844 h 1003844"/>
              <a:gd name="connsiteX32" fmla="*/ 1193872 w 1365549"/>
              <a:gd name="connsiteY32" fmla="*/ 613319 h 1003844"/>
              <a:gd name="connsiteX33" fmla="*/ 1136722 w 1365549"/>
              <a:gd name="connsiteY33" fmla="*/ 575219 h 1003844"/>
              <a:gd name="connsiteX34" fmla="*/ 1117672 w 1365549"/>
              <a:gd name="connsiteY34" fmla="*/ 546644 h 1003844"/>
              <a:gd name="connsiteX35" fmla="*/ 1060522 w 1365549"/>
              <a:gd name="connsiteY35" fmla="*/ 508544 h 1003844"/>
              <a:gd name="connsiteX36" fmla="*/ 1022422 w 1365549"/>
              <a:gd name="connsiteY36" fmla="*/ 470444 h 1003844"/>
              <a:gd name="connsiteX37" fmla="*/ 974797 w 1365549"/>
              <a:gd name="connsiteY37" fmla="*/ 422819 h 1003844"/>
              <a:gd name="connsiteX38" fmla="*/ 946222 w 1365549"/>
              <a:gd name="connsiteY38" fmla="*/ 413294 h 1003844"/>
              <a:gd name="connsiteX39" fmla="*/ 917647 w 1365549"/>
              <a:gd name="connsiteY39" fmla="*/ 394244 h 1003844"/>
              <a:gd name="connsiteX40" fmla="*/ 860497 w 1365549"/>
              <a:gd name="connsiteY40" fmla="*/ 375194 h 1003844"/>
              <a:gd name="connsiteX41" fmla="*/ 803347 w 1365549"/>
              <a:gd name="connsiteY41" fmla="*/ 337094 h 1003844"/>
              <a:gd name="connsiteX42" fmla="*/ 765247 w 1365549"/>
              <a:gd name="connsiteY42" fmla="*/ 251369 h 1003844"/>
              <a:gd name="connsiteX43" fmla="*/ 727147 w 1365549"/>
              <a:gd name="connsiteY43" fmla="*/ 241844 h 1003844"/>
              <a:gd name="connsiteX44" fmla="*/ 698572 w 1365549"/>
              <a:gd name="connsiteY44" fmla="*/ 222794 h 1003844"/>
              <a:gd name="connsiteX45" fmla="*/ 660472 w 1365549"/>
              <a:gd name="connsiteY45" fmla="*/ 165644 h 1003844"/>
              <a:gd name="connsiteX46" fmla="*/ 603322 w 1365549"/>
              <a:gd name="connsiteY46" fmla="*/ 127544 h 1003844"/>
              <a:gd name="connsiteX47" fmla="*/ 574747 w 1365549"/>
              <a:gd name="connsiteY47" fmla="*/ 108494 h 1003844"/>
              <a:gd name="connsiteX48" fmla="*/ 546172 w 1365549"/>
              <a:gd name="connsiteY48" fmla="*/ 89444 h 1003844"/>
              <a:gd name="connsiteX49" fmla="*/ 479497 w 1365549"/>
              <a:gd name="connsiteY49" fmla="*/ 41819 h 1003844"/>
              <a:gd name="connsiteX50" fmla="*/ 422347 w 1365549"/>
              <a:gd name="connsiteY50" fmla="*/ 3719 h 1003844"/>
              <a:gd name="connsiteX51" fmla="*/ 185831 w 1365549"/>
              <a:gd name="connsiteY51"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886127 w 1305454"/>
              <a:gd name="connsiteY37" fmla="*/ 413294 h 1003844"/>
              <a:gd name="connsiteX38" fmla="*/ 857552 w 1305454"/>
              <a:gd name="connsiteY38" fmla="*/ 394244 h 1003844"/>
              <a:gd name="connsiteX39" fmla="*/ 800402 w 1305454"/>
              <a:gd name="connsiteY39" fmla="*/ 375194 h 1003844"/>
              <a:gd name="connsiteX40" fmla="*/ 743252 w 1305454"/>
              <a:gd name="connsiteY40" fmla="*/ 337094 h 1003844"/>
              <a:gd name="connsiteX41" fmla="*/ 705152 w 1305454"/>
              <a:gd name="connsiteY41" fmla="*/ 251369 h 1003844"/>
              <a:gd name="connsiteX42" fmla="*/ 667052 w 1305454"/>
              <a:gd name="connsiteY42" fmla="*/ 241844 h 1003844"/>
              <a:gd name="connsiteX43" fmla="*/ 638477 w 1305454"/>
              <a:gd name="connsiteY43" fmla="*/ 222794 h 1003844"/>
              <a:gd name="connsiteX44" fmla="*/ 600377 w 1305454"/>
              <a:gd name="connsiteY44" fmla="*/ 165644 h 1003844"/>
              <a:gd name="connsiteX45" fmla="*/ 543227 w 1305454"/>
              <a:gd name="connsiteY45" fmla="*/ 127544 h 1003844"/>
              <a:gd name="connsiteX46" fmla="*/ 514652 w 1305454"/>
              <a:gd name="connsiteY46" fmla="*/ 108494 h 1003844"/>
              <a:gd name="connsiteX47" fmla="*/ 486077 w 1305454"/>
              <a:gd name="connsiteY47" fmla="*/ 89444 h 1003844"/>
              <a:gd name="connsiteX48" fmla="*/ 419402 w 1305454"/>
              <a:gd name="connsiteY48" fmla="*/ 41819 h 1003844"/>
              <a:gd name="connsiteX49" fmla="*/ 362252 w 1305454"/>
              <a:gd name="connsiteY49" fmla="*/ 3719 h 1003844"/>
              <a:gd name="connsiteX50" fmla="*/ 125736 w 1305454"/>
              <a:gd name="connsiteY50"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886127 w 1305454"/>
              <a:gd name="connsiteY37" fmla="*/ 413294 h 1003844"/>
              <a:gd name="connsiteX38" fmla="*/ 857552 w 1305454"/>
              <a:gd name="connsiteY38" fmla="*/ 394244 h 1003844"/>
              <a:gd name="connsiteX39" fmla="*/ 743252 w 1305454"/>
              <a:gd name="connsiteY39" fmla="*/ 337094 h 1003844"/>
              <a:gd name="connsiteX40" fmla="*/ 705152 w 1305454"/>
              <a:gd name="connsiteY40" fmla="*/ 251369 h 1003844"/>
              <a:gd name="connsiteX41" fmla="*/ 667052 w 1305454"/>
              <a:gd name="connsiteY41" fmla="*/ 241844 h 1003844"/>
              <a:gd name="connsiteX42" fmla="*/ 638477 w 1305454"/>
              <a:gd name="connsiteY42" fmla="*/ 222794 h 1003844"/>
              <a:gd name="connsiteX43" fmla="*/ 600377 w 1305454"/>
              <a:gd name="connsiteY43" fmla="*/ 165644 h 1003844"/>
              <a:gd name="connsiteX44" fmla="*/ 543227 w 1305454"/>
              <a:gd name="connsiteY44" fmla="*/ 127544 h 1003844"/>
              <a:gd name="connsiteX45" fmla="*/ 514652 w 1305454"/>
              <a:gd name="connsiteY45" fmla="*/ 108494 h 1003844"/>
              <a:gd name="connsiteX46" fmla="*/ 486077 w 1305454"/>
              <a:gd name="connsiteY46" fmla="*/ 89444 h 1003844"/>
              <a:gd name="connsiteX47" fmla="*/ 419402 w 1305454"/>
              <a:gd name="connsiteY47" fmla="*/ 41819 h 1003844"/>
              <a:gd name="connsiteX48" fmla="*/ 362252 w 1305454"/>
              <a:gd name="connsiteY48" fmla="*/ 3719 h 1003844"/>
              <a:gd name="connsiteX49" fmla="*/ 125736 w 1305454"/>
              <a:gd name="connsiteY49"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886127 w 1305454"/>
              <a:gd name="connsiteY37" fmla="*/ 413294 h 1003844"/>
              <a:gd name="connsiteX38" fmla="*/ 857552 w 1305454"/>
              <a:gd name="connsiteY38" fmla="*/ 394244 h 1003844"/>
              <a:gd name="connsiteX39" fmla="*/ 705152 w 1305454"/>
              <a:gd name="connsiteY39" fmla="*/ 251369 h 1003844"/>
              <a:gd name="connsiteX40" fmla="*/ 667052 w 1305454"/>
              <a:gd name="connsiteY40" fmla="*/ 241844 h 1003844"/>
              <a:gd name="connsiteX41" fmla="*/ 638477 w 1305454"/>
              <a:gd name="connsiteY41" fmla="*/ 222794 h 1003844"/>
              <a:gd name="connsiteX42" fmla="*/ 600377 w 1305454"/>
              <a:gd name="connsiteY42" fmla="*/ 165644 h 1003844"/>
              <a:gd name="connsiteX43" fmla="*/ 543227 w 1305454"/>
              <a:gd name="connsiteY43" fmla="*/ 127544 h 1003844"/>
              <a:gd name="connsiteX44" fmla="*/ 514652 w 1305454"/>
              <a:gd name="connsiteY44" fmla="*/ 108494 h 1003844"/>
              <a:gd name="connsiteX45" fmla="*/ 486077 w 1305454"/>
              <a:gd name="connsiteY45" fmla="*/ 89444 h 1003844"/>
              <a:gd name="connsiteX46" fmla="*/ 419402 w 1305454"/>
              <a:gd name="connsiteY46" fmla="*/ 41819 h 1003844"/>
              <a:gd name="connsiteX47" fmla="*/ 362252 w 1305454"/>
              <a:gd name="connsiteY47" fmla="*/ 3719 h 1003844"/>
              <a:gd name="connsiteX48" fmla="*/ 125736 w 1305454"/>
              <a:gd name="connsiteY48"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886127 w 1305454"/>
              <a:gd name="connsiteY37" fmla="*/ 413294 h 1003844"/>
              <a:gd name="connsiteX38" fmla="*/ 857552 w 1305454"/>
              <a:gd name="connsiteY38" fmla="*/ 394244 h 1003844"/>
              <a:gd name="connsiteX39" fmla="*/ 705152 w 1305454"/>
              <a:gd name="connsiteY39" fmla="*/ 251369 h 1003844"/>
              <a:gd name="connsiteX40" fmla="*/ 638477 w 1305454"/>
              <a:gd name="connsiteY40" fmla="*/ 222794 h 1003844"/>
              <a:gd name="connsiteX41" fmla="*/ 600377 w 1305454"/>
              <a:gd name="connsiteY41" fmla="*/ 165644 h 1003844"/>
              <a:gd name="connsiteX42" fmla="*/ 543227 w 1305454"/>
              <a:gd name="connsiteY42" fmla="*/ 127544 h 1003844"/>
              <a:gd name="connsiteX43" fmla="*/ 514652 w 1305454"/>
              <a:gd name="connsiteY43" fmla="*/ 108494 h 1003844"/>
              <a:gd name="connsiteX44" fmla="*/ 486077 w 1305454"/>
              <a:gd name="connsiteY44" fmla="*/ 89444 h 1003844"/>
              <a:gd name="connsiteX45" fmla="*/ 419402 w 1305454"/>
              <a:gd name="connsiteY45" fmla="*/ 41819 h 1003844"/>
              <a:gd name="connsiteX46" fmla="*/ 362252 w 1305454"/>
              <a:gd name="connsiteY46" fmla="*/ 3719 h 1003844"/>
              <a:gd name="connsiteX47" fmla="*/ 125736 w 1305454"/>
              <a:gd name="connsiteY47"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886127 w 1305454"/>
              <a:gd name="connsiteY37" fmla="*/ 413294 h 1003844"/>
              <a:gd name="connsiteX38" fmla="*/ 857552 w 1305454"/>
              <a:gd name="connsiteY38" fmla="*/ 394244 h 1003844"/>
              <a:gd name="connsiteX39" fmla="*/ 638477 w 1305454"/>
              <a:gd name="connsiteY39" fmla="*/ 222794 h 1003844"/>
              <a:gd name="connsiteX40" fmla="*/ 600377 w 1305454"/>
              <a:gd name="connsiteY40" fmla="*/ 165644 h 1003844"/>
              <a:gd name="connsiteX41" fmla="*/ 543227 w 1305454"/>
              <a:gd name="connsiteY41" fmla="*/ 127544 h 1003844"/>
              <a:gd name="connsiteX42" fmla="*/ 514652 w 1305454"/>
              <a:gd name="connsiteY42" fmla="*/ 108494 h 1003844"/>
              <a:gd name="connsiteX43" fmla="*/ 486077 w 1305454"/>
              <a:gd name="connsiteY43" fmla="*/ 89444 h 1003844"/>
              <a:gd name="connsiteX44" fmla="*/ 419402 w 1305454"/>
              <a:gd name="connsiteY44" fmla="*/ 41819 h 1003844"/>
              <a:gd name="connsiteX45" fmla="*/ 362252 w 1305454"/>
              <a:gd name="connsiteY45" fmla="*/ 3719 h 1003844"/>
              <a:gd name="connsiteX46" fmla="*/ 125736 w 1305454"/>
              <a:gd name="connsiteY46"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857552 w 1305454"/>
              <a:gd name="connsiteY37" fmla="*/ 394244 h 1003844"/>
              <a:gd name="connsiteX38" fmla="*/ 638477 w 1305454"/>
              <a:gd name="connsiteY38" fmla="*/ 222794 h 1003844"/>
              <a:gd name="connsiteX39" fmla="*/ 600377 w 1305454"/>
              <a:gd name="connsiteY39" fmla="*/ 165644 h 1003844"/>
              <a:gd name="connsiteX40" fmla="*/ 543227 w 1305454"/>
              <a:gd name="connsiteY40" fmla="*/ 127544 h 1003844"/>
              <a:gd name="connsiteX41" fmla="*/ 514652 w 1305454"/>
              <a:gd name="connsiteY41" fmla="*/ 108494 h 1003844"/>
              <a:gd name="connsiteX42" fmla="*/ 486077 w 1305454"/>
              <a:gd name="connsiteY42" fmla="*/ 89444 h 1003844"/>
              <a:gd name="connsiteX43" fmla="*/ 419402 w 1305454"/>
              <a:gd name="connsiteY43" fmla="*/ 41819 h 1003844"/>
              <a:gd name="connsiteX44" fmla="*/ 362252 w 1305454"/>
              <a:gd name="connsiteY44" fmla="*/ 3719 h 1003844"/>
              <a:gd name="connsiteX45" fmla="*/ 125736 w 1305454"/>
              <a:gd name="connsiteY45"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914702 w 1305454"/>
              <a:gd name="connsiteY36" fmla="*/ 422819 h 1003844"/>
              <a:gd name="connsiteX37" fmla="*/ 638477 w 1305454"/>
              <a:gd name="connsiteY37" fmla="*/ 222794 h 1003844"/>
              <a:gd name="connsiteX38" fmla="*/ 600377 w 1305454"/>
              <a:gd name="connsiteY38" fmla="*/ 165644 h 1003844"/>
              <a:gd name="connsiteX39" fmla="*/ 543227 w 1305454"/>
              <a:gd name="connsiteY39" fmla="*/ 127544 h 1003844"/>
              <a:gd name="connsiteX40" fmla="*/ 514652 w 1305454"/>
              <a:gd name="connsiteY40" fmla="*/ 108494 h 1003844"/>
              <a:gd name="connsiteX41" fmla="*/ 486077 w 1305454"/>
              <a:gd name="connsiteY41" fmla="*/ 89444 h 1003844"/>
              <a:gd name="connsiteX42" fmla="*/ 419402 w 1305454"/>
              <a:gd name="connsiteY42" fmla="*/ 41819 h 1003844"/>
              <a:gd name="connsiteX43" fmla="*/ 362252 w 1305454"/>
              <a:gd name="connsiteY43" fmla="*/ 3719 h 1003844"/>
              <a:gd name="connsiteX44" fmla="*/ 125736 w 1305454"/>
              <a:gd name="connsiteY44"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962327 w 1305454"/>
              <a:gd name="connsiteY35" fmla="*/ 470444 h 1003844"/>
              <a:gd name="connsiteX36" fmla="*/ 638477 w 1305454"/>
              <a:gd name="connsiteY36" fmla="*/ 222794 h 1003844"/>
              <a:gd name="connsiteX37" fmla="*/ 600377 w 1305454"/>
              <a:gd name="connsiteY37" fmla="*/ 165644 h 1003844"/>
              <a:gd name="connsiteX38" fmla="*/ 543227 w 1305454"/>
              <a:gd name="connsiteY38" fmla="*/ 127544 h 1003844"/>
              <a:gd name="connsiteX39" fmla="*/ 514652 w 1305454"/>
              <a:gd name="connsiteY39" fmla="*/ 108494 h 1003844"/>
              <a:gd name="connsiteX40" fmla="*/ 486077 w 1305454"/>
              <a:gd name="connsiteY40" fmla="*/ 89444 h 1003844"/>
              <a:gd name="connsiteX41" fmla="*/ 419402 w 1305454"/>
              <a:gd name="connsiteY41" fmla="*/ 41819 h 1003844"/>
              <a:gd name="connsiteX42" fmla="*/ 362252 w 1305454"/>
              <a:gd name="connsiteY42" fmla="*/ 3719 h 1003844"/>
              <a:gd name="connsiteX43" fmla="*/ 125736 w 1305454"/>
              <a:gd name="connsiteY43"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1000427 w 1305454"/>
              <a:gd name="connsiteY34" fmla="*/ 508544 h 1003844"/>
              <a:gd name="connsiteX35" fmla="*/ 638477 w 1305454"/>
              <a:gd name="connsiteY35" fmla="*/ 222794 h 1003844"/>
              <a:gd name="connsiteX36" fmla="*/ 600377 w 1305454"/>
              <a:gd name="connsiteY36" fmla="*/ 165644 h 1003844"/>
              <a:gd name="connsiteX37" fmla="*/ 543227 w 1305454"/>
              <a:gd name="connsiteY37" fmla="*/ 127544 h 1003844"/>
              <a:gd name="connsiteX38" fmla="*/ 514652 w 1305454"/>
              <a:gd name="connsiteY38" fmla="*/ 108494 h 1003844"/>
              <a:gd name="connsiteX39" fmla="*/ 486077 w 1305454"/>
              <a:gd name="connsiteY39" fmla="*/ 89444 h 1003844"/>
              <a:gd name="connsiteX40" fmla="*/ 419402 w 1305454"/>
              <a:gd name="connsiteY40" fmla="*/ 41819 h 1003844"/>
              <a:gd name="connsiteX41" fmla="*/ 362252 w 1305454"/>
              <a:gd name="connsiteY41" fmla="*/ 3719 h 1003844"/>
              <a:gd name="connsiteX42" fmla="*/ 125736 w 1305454"/>
              <a:gd name="connsiteY42" fmla="*/ 139484 h 1003844"/>
              <a:gd name="connsiteX0" fmla="*/ 125736 w 1305454"/>
              <a:gd name="connsiteY0" fmla="*/ 139484 h 1003844"/>
              <a:gd name="connsiteX1" fmla="*/ 9827 w 1305454"/>
              <a:gd name="connsiteY1" fmla="*/ 546644 h 1003844"/>
              <a:gd name="connsiteX2" fmla="*/ 38402 w 1305454"/>
              <a:gd name="connsiteY2" fmla="*/ 670469 h 1003844"/>
              <a:gd name="connsiteX3" fmla="*/ 66977 w 1305454"/>
              <a:gd name="connsiteY3" fmla="*/ 689519 h 1003844"/>
              <a:gd name="connsiteX4" fmla="*/ 86027 w 1305454"/>
              <a:gd name="connsiteY4" fmla="*/ 746669 h 1003844"/>
              <a:gd name="connsiteX5" fmla="*/ 105077 w 1305454"/>
              <a:gd name="connsiteY5" fmla="*/ 946694 h 1003844"/>
              <a:gd name="connsiteX6" fmla="*/ 114602 w 1305454"/>
              <a:gd name="connsiteY6" fmla="*/ 975269 h 1003844"/>
              <a:gd name="connsiteX7" fmla="*/ 133652 w 1305454"/>
              <a:gd name="connsiteY7" fmla="*/ 1003844 h 1003844"/>
              <a:gd name="connsiteX8" fmla="*/ 209852 w 1305454"/>
              <a:gd name="connsiteY8" fmla="*/ 984794 h 1003844"/>
              <a:gd name="connsiteX9" fmla="*/ 238427 w 1305454"/>
              <a:gd name="connsiteY9" fmla="*/ 956219 h 1003844"/>
              <a:gd name="connsiteX10" fmla="*/ 267002 w 1305454"/>
              <a:gd name="connsiteY10" fmla="*/ 937169 h 1003844"/>
              <a:gd name="connsiteX11" fmla="*/ 305102 w 1305454"/>
              <a:gd name="connsiteY11" fmla="*/ 880019 h 1003844"/>
              <a:gd name="connsiteX12" fmla="*/ 362252 w 1305454"/>
              <a:gd name="connsiteY12" fmla="*/ 851444 h 1003844"/>
              <a:gd name="connsiteX13" fmla="*/ 390827 w 1305454"/>
              <a:gd name="connsiteY13" fmla="*/ 841919 h 1003844"/>
              <a:gd name="connsiteX14" fmla="*/ 428927 w 1305454"/>
              <a:gd name="connsiteY14" fmla="*/ 822869 h 1003844"/>
              <a:gd name="connsiteX15" fmla="*/ 467027 w 1305454"/>
              <a:gd name="connsiteY15" fmla="*/ 813344 h 1003844"/>
              <a:gd name="connsiteX16" fmla="*/ 571802 w 1305454"/>
              <a:gd name="connsiteY16" fmla="*/ 794294 h 1003844"/>
              <a:gd name="connsiteX17" fmla="*/ 648002 w 1305454"/>
              <a:gd name="connsiteY17" fmla="*/ 775244 h 1003844"/>
              <a:gd name="connsiteX18" fmla="*/ 714677 w 1305454"/>
              <a:gd name="connsiteY18" fmla="*/ 756194 h 1003844"/>
              <a:gd name="connsiteX19" fmla="*/ 895652 w 1305454"/>
              <a:gd name="connsiteY19" fmla="*/ 765719 h 1003844"/>
              <a:gd name="connsiteX20" fmla="*/ 924227 w 1305454"/>
              <a:gd name="connsiteY20" fmla="*/ 775244 h 1003844"/>
              <a:gd name="connsiteX21" fmla="*/ 990902 w 1305454"/>
              <a:gd name="connsiteY21" fmla="*/ 794294 h 1003844"/>
              <a:gd name="connsiteX22" fmla="*/ 1105202 w 1305454"/>
              <a:gd name="connsiteY22" fmla="*/ 784769 h 1003844"/>
              <a:gd name="connsiteX23" fmla="*/ 1190927 w 1305454"/>
              <a:gd name="connsiteY23" fmla="*/ 746669 h 1003844"/>
              <a:gd name="connsiteX24" fmla="*/ 1229027 w 1305454"/>
              <a:gd name="connsiteY24" fmla="*/ 737144 h 1003844"/>
              <a:gd name="connsiteX25" fmla="*/ 1286177 w 1305454"/>
              <a:gd name="connsiteY25" fmla="*/ 718094 h 1003844"/>
              <a:gd name="connsiteX26" fmla="*/ 1305227 w 1305454"/>
              <a:gd name="connsiteY26" fmla="*/ 689519 h 1003844"/>
              <a:gd name="connsiteX27" fmla="*/ 1276652 w 1305454"/>
              <a:gd name="connsiteY27" fmla="*/ 670469 h 1003844"/>
              <a:gd name="connsiteX28" fmla="*/ 1219502 w 1305454"/>
              <a:gd name="connsiteY28" fmla="*/ 651419 h 1003844"/>
              <a:gd name="connsiteX29" fmla="*/ 1190927 w 1305454"/>
              <a:gd name="connsiteY29" fmla="*/ 641894 h 1003844"/>
              <a:gd name="connsiteX30" fmla="*/ 1162352 w 1305454"/>
              <a:gd name="connsiteY30" fmla="*/ 622844 h 1003844"/>
              <a:gd name="connsiteX31" fmla="*/ 1133777 w 1305454"/>
              <a:gd name="connsiteY31" fmla="*/ 613319 h 1003844"/>
              <a:gd name="connsiteX32" fmla="*/ 1076627 w 1305454"/>
              <a:gd name="connsiteY32" fmla="*/ 575219 h 1003844"/>
              <a:gd name="connsiteX33" fmla="*/ 1057577 w 1305454"/>
              <a:gd name="connsiteY33" fmla="*/ 546644 h 1003844"/>
              <a:gd name="connsiteX34" fmla="*/ 638477 w 1305454"/>
              <a:gd name="connsiteY34" fmla="*/ 222794 h 1003844"/>
              <a:gd name="connsiteX35" fmla="*/ 600377 w 1305454"/>
              <a:gd name="connsiteY35" fmla="*/ 165644 h 1003844"/>
              <a:gd name="connsiteX36" fmla="*/ 543227 w 1305454"/>
              <a:gd name="connsiteY36" fmla="*/ 127544 h 1003844"/>
              <a:gd name="connsiteX37" fmla="*/ 514652 w 1305454"/>
              <a:gd name="connsiteY37" fmla="*/ 108494 h 1003844"/>
              <a:gd name="connsiteX38" fmla="*/ 486077 w 1305454"/>
              <a:gd name="connsiteY38" fmla="*/ 89444 h 1003844"/>
              <a:gd name="connsiteX39" fmla="*/ 419402 w 1305454"/>
              <a:gd name="connsiteY39" fmla="*/ 41819 h 1003844"/>
              <a:gd name="connsiteX40" fmla="*/ 362252 w 1305454"/>
              <a:gd name="connsiteY40" fmla="*/ 3719 h 1003844"/>
              <a:gd name="connsiteX41" fmla="*/ 125736 w 1305454"/>
              <a:gd name="connsiteY41"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08632 w 1299484"/>
              <a:gd name="connsiteY5" fmla="*/ 975269 h 1003844"/>
              <a:gd name="connsiteX6" fmla="*/ 127682 w 1299484"/>
              <a:gd name="connsiteY6" fmla="*/ 1003844 h 1003844"/>
              <a:gd name="connsiteX7" fmla="*/ 203882 w 1299484"/>
              <a:gd name="connsiteY7" fmla="*/ 984794 h 1003844"/>
              <a:gd name="connsiteX8" fmla="*/ 232457 w 1299484"/>
              <a:gd name="connsiteY8" fmla="*/ 956219 h 1003844"/>
              <a:gd name="connsiteX9" fmla="*/ 261032 w 1299484"/>
              <a:gd name="connsiteY9" fmla="*/ 937169 h 1003844"/>
              <a:gd name="connsiteX10" fmla="*/ 299132 w 1299484"/>
              <a:gd name="connsiteY10" fmla="*/ 880019 h 1003844"/>
              <a:gd name="connsiteX11" fmla="*/ 356282 w 1299484"/>
              <a:gd name="connsiteY11" fmla="*/ 851444 h 1003844"/>
              <a:gd name="connsiteX12" fmla="*/ 384857 w 1299484"/>
              <a:gd name="connsiteY12" fmla="*/ 841919 h 1003844"/>
              <a:gd name="connsiteX13" fmla="*/ 422957 w 1299484"/>
              <a:gd name="connsiteY13" fmla="*/ 822869 h 1003844"/>
              <a:gd name="connsiteX14" fmla="*/ 461057 w 1299484"/>
              <a:gd name="connsiteY14" fmla="*/ 813344 h 1003844"/>
              <a:gd name="connsiteX15" fmla="*/ 565832 w 1299484"/>
              <a:gd name="connsiteY15" fmla="*/ 794294 h 1003844"/>
              <a:gd name="connsiteX16" fmla="*/ 642032 w 1299484"/>
              <a:gd name="connsiteY16" fmla="*/ 775244 h 1003844"/>
              <a:gd name="connsiteX17" fmla="*/ 708707 w 1299484"/>
              <a:gd name="connsiteY17" fmla="*/ 756194 h 1003844"/>
              <a:gd name="connsiteX18" fmla="*/ 889682 w 1299484"/>
              <a:gd name="connsiteY18" fmla="*/ 765719 h 1003844"/>
              <a:gd name="connsiteX19" fmla="*/ 918257 w 1299484"/>
              <a:gd name="connsiteY19" fmla="*/ 775244 h 1003844"/>
              <a:gd name="connsiteX20" fmla="*/ 984932 w 1299484"/>
              <a:gd name="connsiteY20" fmla="*/ 794294 h 1003844"/>
              <a:gd name="connsiteX21" fmla="*/ 1099232 w 1299484"/>
              <a:gd name="connsiteY21" fmla="*/ 784769 h 1003844"/>
              <a:gd name="connsiteX22" fmla="*/ 1184957 w 1299484"/>
              <a:gd name="connsiteY22" fmla="*/ 746669 h 1003844"/>
              <a:gd name="connsiteX23" fmla="*/ 1223057 w 1299484"/>
              <a:gd name="connsiteY23" fmla="*/ 737144 h 1003844"/>
              <a:gd name="connsiteX24" fmla="*/ 1280207 w 1299484"/>
              <a:gd name="connsiteY24" fmla="*/ 718094 h 1003844"/>
              <a:gd name="connsiteX25" fmla="*/ 1299257 w 1299484"/>
              <a:gd name="connsiteY25" fmla="*/ 689519 h 1003844"/>
              <a:gd name="connsiteX26" fmla="*/ 1270682 w 1299484"/>
              <a:gd name="connsiteY26" fmla="*/ 670469 h 1003844"/>
              <a:gd name="connsiteX27" fmla="*/ 1213532 w 1299484"/>
              <a:gd name="connsiteY27" fmla="*/ 651419 h 1003844"/>
              <a:gd name="connsiteX28" fmla="*/ 1184957 w 1299484"/>
              <a:gd name="connsiteY28" fmla="*/ 641894 h 1003844"/>
              <a:gd name="connsiteX29" fmla="*/ 1156382 w 1299484"/>
              <a:gd name="connsiteY29" fmla="*/ 622844 h 1003844"/>
              <a:gd name="connsiteX30" fmla="*/ 1127807 w 1299484"/>
              <a:gd name="connsiteY30" fmla="*/ 613319 h 1003844"/>
              <a:gd name="connsiteX31" fmla="*/ 1070657 w 1299484"/>
              <a:gd name="connsiteY31" fmla="*/ 575219 h 1003844"/>
              <a:gd name="connsiteX32" fmla="*/ 1051607 w 1299484"/>
              <a:gd name="connsiteY32" fmla="*/ 546644 h 1003844"/>
              <a:gd name="connsiteX33" fmla="*/ 632507 w 1299484"/>
              <a:gd name="connsiteY33" fmla="*/ 222794 h 1003844"/>
              <a:gd name="connsiteX34" fmla="*/ 594407 w 1299484"/>
              <a:gd name="connsiteY34" fmla="*/ 165644 h 1003844"/>
              <a:gd name="connsiteX35" fmla="*/ 537257 w 1299484"/>
              <a:gd name="connsiteY35" fmla="*/ 127544 h 1003844"/>
              <a:gd name="connsiteX36" fmla="*/ 508682 w 1299484"/>
              <a:gd name="connsiteY36" fmla="*/ 108494 h 1003844"/>
              <a:gd name="connsiteX37" fmla="*/ 480107 w 1299484"/>
              <a:gd name="connsiteY37" fmla="*/ 89444 h 1003844"/>
              <a:gd name="connsiteX38" fmla="*/ 413432 w 1299484"/>
              <a:gd name="connsiteY38" fmla="*/ 41819 h 1003844"/>
              <a:gd name="connsiteX39" fmla="*/ 356282 w 1299484"/>
              <a:gd name="connsiteY39" fmla="*/ 3719 h 1003844"/>
              <a:gd name="connsiteX40" fmla="*/ 119766 w 1299484"/>
              <a:gd name="connsiteY40"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61032 w 1299484"/>
              <a:gd name="connsiteY8" fmla="*/ 937169 h 1003844"/>
              <a:gd name="connsiteX9" fmla="*/ 299132 w 1299484"/>
              <a:gd name="connsiteY9" fmla="*/ 880019 h 1003844"/>
              <a:gd name="connsiteX10" fmla="*/ 356282 w 1299484"/>
              <a:gd name="connsiteY10" fmla="*/ 851444 h 1003844"/>
              <a:gd name="connsiteX11" fmla="*/ 384857 w 1299484"/>
              <a:gd name="connsiteY11" fmla="*/ 841919 h 1003844"/>
              <a:gd name="connsiteX12" fmla="*/ 422957 w 1299484"/>
              <a:gd name="connsiteY12" fmla="*/ 822869 h 1003844"/>
              <a:gd name="connsiteX13" fmla="*/ 461057 w 1299484"/>
              <a:gd name="connsiteY13" fmla="*/ 813344 h 1003844"/>
              <a:gd name="connsiteX14" fmla="*/ 565832 w 1299484"/>
              <a:gd name="connsiteY14" fmla="*/ 794294 h 1003844"/>
              <a:gd name="connsiteX15" fmla="*/ 642032 w 1299484"/>
              <a:gd name="connsiteY15" fmla="*/ 775244 h 1003844"/>
              <a:gd name="connsiteX16" fmla="*/ 708707 w 1299484"/>
              <a:gd name="connsiteY16" fmla="*/ 756194 h 1003844"/>
              <a:gd name="connsiteX17" fmla="*/ 889682 w 1299484"/>
              <a:gd name="connsiteY17" fmla="*/ 765719 h 1003844"/>
              <a:gd name="connsiteX18" fmla="*/ 918257 w 1299484"/>
              <a:gd name="connsiteY18" fmla="*/ 775244 h 1003844"/>
              <a:gd name="connsiteX19" fmla="*/ 984932 w 1299484"/>
              <a:gd name="connsiteY19" fmla="*/ 794294 h 1003844"/>
              <a:gd name="connsiteX20" fmla="*/ 1099232 w 1299484"/>
              <a:gd name="connsiteY20" fmla="*/ 784769 h 1003844"/>
              <a:gd name="connsiteX21" fmla="*/ 1184957 w 1299484"/>
              <a:gd name="connsiteY21" fmla="*/ 746669 h 1003844"/>
              <a:gd name="connsiteX22" fmla="*/ 1223057 w 1299484"/>
              <a:gd name="connsiteY22" fmla="*/ 737144 h 1003844"/>
              <a:gd name="connsiteX23" fmla="*/ 1280207 w 1299484"/>
              <a:gd name="connsiteY23" fmla="*/ 718094 h 1003844"/>
              <a:gd name="connsiteX24" fmla="*/ 1299257 w 1299484"/>
              <a:gd name="connsiteY24" fmla="*/ 689519 h 1003844"/>
              <a:gd name="connsiteX25" fmla="*/ 1270682 w 1299484"/>
              <a:gd name="connsiteY25" fmla="*/ 670469 h 1003844"/>
              <a:gd name="connsiteX26" fmla="*/ 1213532 w 1299484"/>
              <a:gd name="connsiteY26" fmla="*/ 651419 h 1003844"/>
              <a:gd name="connsiteX27" fmla="*/ 1184957 w 1299484"/>
              <a:gd name="connsiteY27" fmla="*/ 641894 h 1003844"/>
              <a:gd name="connsiteX28" fmla="*/ 1156382 w 1299484"/>
              <a:gd name="connsiteY28" fmla="*/ 622844 h 1003844"/>
              <a:gd name="connsiteX29" fmla="*/ 1127807 w 1299484"/>
              <a:gd name="connsiteY29" fmla="*/ 613319 h 1003844"/>
              <a:gd name="connsiteX30" fmla="*/ 1070657 w 1299484"/>
              <a:gd name="connsiteY30" fmla="*/ 575219 h 1003844"/>
              <a:gd name="connsiteX31" fmla="*/ 1051607 w 1299484"/>
              <a:gd name="connsiteY31" fmla="*/ 546644 h 1003844"/>
              <a:gd name="connsiteX32" fmla="*/ 632507 w 1299484"/>
              <a:gd name="connsiteY32" fmla="*/ 222794 h 1003844"/>
              <a:gd name="connsiteX33" fmla="*/ 594407 w 1299484"/>
              <a:gd name="connsiteY33" fmla="*/ 165644 h 1003844"/>
              <a:gd name="connsiteX34" fmla="*/ 537257 w 1299484"/>
              <a:gd name="connsiteY34" fmla="*/ 127544 h 1003844"/>
              <a:gd name="connsiteX35" fmla="*/ 508682 w 1299484"/>
              <a:gd name="connsiteY35" fmla="*/ 108494 h 1003844"/>
              <a:gd name="connsiteX36" fmla="*/ 480107 w 1299484"/>
              <a:gd name="connsiteY36" fmla="*/ 89444 h 1003844"/>
              <a:gd name="connsiteX37" fmla="*/ 413432 w 1299484"/>
              <a:gd name="connsiteY37" fmla="*/ 41819 h 1003844"/>
              <a:gd name="connsiteX38" fmla="*/ 356282 w 1299484"/>
              <a:gd name="connsiteY38" fmla="*/ 3719 h 1003844"/>
              <a:gd name="connsiteX39" fmla="*/ 119766 w 1299484"/>
              <a:gd name="connsiteY39"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384857 w 1299484"/>
              <a:gd name="connsiteY10" fmla="*/ 841919 h 1003844"/>
              <a:gd name="connsiteX11" fmla="*/ 422957 w 1299484"/>
              <a:gd name="connsiteY11" fmla="*/ 822869 h 1003844"/>
              <a:gd name="connsiteX12" fmla="*/ 461057 w 1299484"/>
              <a:gd name="connsiteY12" fmla="*/ 813344 h 1003844"/>
              <a:gd name="connsiteX13" fmla="*/ 565832 w 1299484"/>
              <a:gd name="connsiteY13" fmla="*/ 794294 h 1003844"/>
              <a:gd name="connsiteX14" fmla="*/ 642032 w 1299484"/>
              <a:gd name="connsiteY14" fmla="*/ 775244 h 1003844"/>
              <a:gd name="connsiteX15" fmla="*/ 708707 w 1299484"/>
              <a:gd name="connsiteY15" fmla="*/ 756194 h 1003844"/>
              <a:gd name="connsiteX16" fmla="*/ 889682 w 1299484"/>
              <a:gd name="connsiteY16" fmla="*/ 765719 h 1003844"/>
              <a:gd name="connsiteX17" fmla="*/ 918257 w 1299484"/>
              <a:gd name="connsiteY17" fmla="*/ 775244 h 1003844"/>
              <a:gd name="connsiteX18" fmla="*/ 984932 w 1299484"/>
              <a:gd name="connsiteY18" fmla="*/ 794294 h 1003844"/>
              <a:gd name="connsiteX19" fmla="*/ 1099232 w 1299484"/>
              <a:gd name="connsiteY19" fmla="*/ 784769 h 1003844"/>
              <a:gd name="connsiteX20" fmla="*/ 1184957 w 1299484"/>
              <a:gd name="connsiteY20" fmla="*/ 746669 h 1003844"/>
              <a:gd name="connsiteX21" fmla="*/ 1223057 w 1299484"/>
              <a:gd name="connsiteY21" fmla="*/ 737144 h 1003844"/>
              <a:gd name="connsiteX22" fmla="*/ 1280207 w 1299484"/>
              <a:gd name="connsiteY22" fmla="*/ 718094 h 1003844"/>
              <a:gd name="connsiteX23" fmla="*/ 1299257 w 1299484"/>
              <a:gd name="connsiteY23" fmla="*/ 689519 h 1003844"/>
              <a:gd name="connsiteX24" fmla="*/ 1270682 w 1299484"/>
              <a:gd name="connsiteY24" fmla="*/ 670469 h 1003844"/>
              <a:gd name="connsiteX25" fmla="*/ 1213532 w 1299484"/>
              <a:gd name="connsiteY25" fmla="*/ 651419 h 1003844"/>
              <a:gd name="connsiteX26" fmla="*/ 1184957 w 1299484"/>
              <a:gd name="connsiteY26" fmla="*/ 641894 h 1003844"/>
              <a:gd name="connsiteX27" fmla="*/ 1156382 w 1299484"/>
              <a:gd name="connsiteY27" fmla="*/ 622844 h 1003844"/>
              <a:gd name="connsiteX28" fmla="*/ 1127807 w 1299484"/>
              <a:gd name="connsiteY28" fmla="*/ 613319 h 1003844"/>
              <a:gd name="connsiteX29" fmla="*/ 1070657 w 1299484"/>
              <a:gd name="connsiteY29" fmla="*/ 575219 h 1003844"/>
              <a:gd name="connsiteX30" fmla="*/ 1051607 w 1299484"/>
              <a:gd name="connsiteY30" fmla="*/ 546644 h 1003844"/>
              <a:gd name="connsiteX31" fmla="*/ 632507 w 1299484"/>
              <a:gd name="connsiteY31" fmla="*/ 222794 h 1003844"/>
              <a:gd name="connsiteX32" fmla="*/ 594407 w 1299484"/>
              <a:gd name="connsiteY32" fmla="*/ 165644 h 1003844"/>
              <a:gd name="connsiteX33" fmla="*/ 537257 w 1299484"/>
              <a:gd name="connsiteY33" fmla="*/ 127544 h 1003844"/>
              <a:gd name="connsiteX34" fmla="*/ 508682 w 1299484"/>
              <a:gd name="connsiteY34" fmla="*/ 108494 h 1003844"/>
              <a:gd name="connsiteX35" fmla="*/ 480107 w 1299484"/>
              <a:gd name="connsiteY35" fmla="*/ 89444 h 1003844"/>
              <a:gd name="connsiteX36" fmla="*/ 413432 w 1299484"/>
              <a:gd name="connsiteY36" fmla="*/ 41819 h 1003844"/>
              <a:gd name="connsiteX37" fmla="*/ 356282 w 1299484"/>
              <a:gd name="connsiteY37" fmla="*/ 3719 h 1003844"/>
              <a:gd name="connsiteX38" fmla="*/ 119766 w 1299484"/>
              <a:gd name="connsiteY38"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384857 w 1299484"/>
              <a:gd name="connsiteY10" fmla="*/ 841919 h 1003844"/>
              <a:gd name="connsiteX11" fmla="*/ 461057 w 1299484"/>
              <a:gd name="connsiteY11" fmla="*/ 813344 h 1003844"/>
              <a:gd name="connsiteX12" fmla="*/ 565832 w 1299484"/>
              <a:gd name="connsiteY12" fmla="*/ 794294 h 1003844"/>
              <a:gd name="connsiteX13" fmla="*/ 642032 w 1299484"/>
              <a:gd name="connsiteY13" fmla="*/ 775244 h 1003844"/>
              <a:gd name="connsiteX14" fmla="*/ 708707 w 1299484"/>
              <a:gd name="connsiteY14" fmla="*/ 756194 h 1003844"/>
              <a:gd name="connsiteX15" fmla="*/ 889682 w 1299484"/>
              <a:gd name="connsiteY15" fmla="*/ 765719 h 1003844"/>
              <a:gd name="connsiteX16" fmla="*/ 918257 w 1299484"/>
              <a:gd name="connsiteY16" fmla="*/ 775244 h 1003844"/>
              <a:gd name="connsiteX17" fmla="*/ 984932 w 1299484"/>
              <a:gd name="connsiteY17" fmla="*/ 794294 h 1003844"/>
              <a:gd name="connsiteX18" fmla="*/ 1099232 w 1299484"/>
              <a:gd name="connsiteY18" fmla="*/ 784769 h 1003844"/>
              <a:gd name="connsiteX19" fmla="*/ 1184957 w 1299484"/>
              <a:gd name="connsiteY19" fmla="*/ 746669 h 1003844"/>
              <a:gd name="connsiteX20" fmla="*/ 1223057 w 1299484"/>
              <a:gd name="connsiteY20" fmla="*/ 737144 h 1003844"/>
              <a:gd name="connsiteX21" fmla="*/ 1280207 w 1299484"/>
              <a:gd name="connsiteY21" fmla="*/ 718094 h 1003844"/>
              <a:gd name="connsiteX22" fmla="*/ 1299257 w 1299484"/>
              <a:gd name="connsiteY22" fmla="*/ 689519 h 1003844"/>
              <a:gd name="connsiteX23" fmla="*/ 1270682 w 1299484"/>
              <a:gd name="connsiteY23" fmla="*/ 670469 h 1003844"/>
              <a:gd name="connsiteX24" fmla="*/ 1213532 w 1299484"/>
              <a:gd name="connsiteY24" fmla="*/ 651419 h 1003844"/>
              <a:gd name="connsiteX25" fmla="*/ 1184957 w 1299484"/>
              <a:gd name="connsiteY25" fmla="*/ 641894 h 1003844"/>
              <a:gd name="connsiteX26" fmla="*/ 1156382 w 1299484"/>
              <a:gd name="connsiteY26" fmla="*/ 622844 h 1003844"/>
              <a:gd name="connsiteX27" fmla="*/ 1127807 w 1299484"/>
              <a:gd name="connsiteY27" fmla="*/ 613319 h 1003844"/>
              <a:gd name="connsiteX28" fmla="*/ 1070657 w 1299484"/>
              <a:gd name="connsiteY28" fmla="*/ 575219 h 1003844"/>
              <a:gd name="connsiteX29" fmla="*/ 1051607 w 1299484"/>
              <a:gd name="connsiteY29" fmla="*/ 546644 h 1003844"/>
              <a:gd name="connsiteX30" fmla="*/ 632507 w 1299484"/>
              <a:gd name="connsiteY30" fmla="*/ 222794 h 1003844"/>
              <a:gd name="connsiteX31" fmla="*/ 594407 w 1299484"/>
              <a:gd name="connsiteY31" fmla="*/ 165644 h 1003844"/>
              <a:gd name="connsiteX32" fmla="*/ 537257 w 1299484"/>
              <a:gd name="connsiteY32" fmla="*/ 127544 h 1003844"/>
              <a:gd name="connsiteX33" fmla="*/ 508682 w 1299484"/>
              <a:gd name="connsiteY33" fmla="*/ 108494 h 1003844"/>
              <a:gd name="connsiteX34" fmla="*/ 480107 w 1299484"/>
              <a:gd name="connsiteY34" fmla="*/ 89444 h 1003844"/>
              <a:gd name="connsiteX35" fmla="*/ 413432 w 1299484"/>
              <a:gd name="connsiteY35" fmla="*/ 41819 h 1003844"/>
              <a:gd name="connsiteX36" fmla="*/ 356282 w 1299484"/>
              <a:gd name="connsiteY36" fmla="*/ 3719 h 1003844"/>
              <a:gd name="connsiteX37" fmla="*/ 119766 w 1299484"/>
              <a:gd name="connsiteY37"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1156382 w 1299484"/>
              <a:gd name="connsiteY25" fmla="*/ 622844 h 1003844"/>
              <a:gd name="connsiteX26" fmla="*/ 1127807 w 1299484"/>
              <a:gd name="connsiteY26" fmla="*/ 613319 h 1003844"/>
              <a:gd name="connsiteX27" fmla="*/ 1070657 w 1299484"/>
              <a:gd name="connsiteY27" fmla="*/ 575219 h 1003844"/>
              <a:gd name="connsiteX28" fmla="*/ 1051607 w 1299484"/>
              <a:gd name="connsiteY28" fmla="*/ 546644 h 1003844"/>
              <a:gd name="connsiteX29" fmla="*/ 632507 w 1299484"/>
              <a:gd name="connsiteY29" fmla="*/ 222794 h 1003844"/>
              <a:gd name="connsiteX30" fmla="*/ 594407 w 1299484"/>
              <a:gd name="connsiteY30" fmla="*/ 165644 h 1003844"/>
              <a:gd name="connsiteX31" fmla="*/ 537257 w 1299484"/>
              <a:gd name="connsiteY31" fmla="*/ 127544 h 1003844"/>
              <a:gd name="connsiteX32" fmla="*/ 508682 w 1299484"/>
              <a:gd name="connsiteY32" fmla="*/ 108494 h 1003844"/>
              <a:gd name="connsiteX33" fmla="*/ 480107 w 1299484"/>
              <a:gd name="connsiteY33" fmla="*/ 89444 h 1003844"/>
              <a:gd name="connsiteX34" fmla="*/ 413432 w 1299484"/>
              <a:gd name="connsiteY34" fmla="*/ 41819 h 1003844"/>
              <a:gd name="connsiteX35" fmla="*/ 356282 w 1299484"/>
              <a:gd name="connsiteY35" fmla="*/ 3719 h 1003844"/>
              <a:gd name="connsiteX36" fmla="*/ 119766 w 1299484"/>
              <a:gd name="connsiteY36"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1127807 w 1299484"/>
              <a:gd name="connsiteY25" fmla="*/ 613319 h 1003844"/>
              <a:gd name="connsiteX26" fmla="*/ 1070657 w 1299484"/>
              <a:gd name="connsiteY26" fmla="*/ 575219 h 1003844"/>
              <a:gd name="connsiteX27" fmla="*/ 1051607 w 1299484"/>
              <a:gd name="connsiteY27" fmla="*/ 546644 h 1003844"/>
              <a:gd name="connsiteX28" fmla="*/ 632507 w 1299484"/>
              <a:gd name="connsiteY28" fmla="*/ 222794 h 1003844"/>
              <a:gd name="connsiteX29" fmla="*/ 594407 w 1299484"/>
              <a:gd name="connsiteY29" fmla="*/ 165644 h 1003844"/>
              <a:gd name="connsiteX30" fmla="*/ 537257 w 1299484"/>
              <a:gd name="connsiteY30" fmla="*/ 127544 h 1003844"/>
              <a:gd name="connsiteX31" fmla="*/ 508682 w 1299484"/>
              <a:gd name="connsiteY31" fmla="*/ 108494 h 1003844"/>
              <a:gd name="connsiteX32" fmla="*/ 480107 w 1299484"/>
              <a:gd name="connsiteY32" fmla="*/ 89444 h 1003844"/>
              <a:gd name="connsiteX33" fmla="*/ 413432 w 1299484"/>
              <a:gd name="connsiteY33" fmla="*/ 41819 h 1003844"/>
              <a:gd name="connsiteX34" fmla="*/ 356282 w 1299484"/>
              <a:gd name="connsiteY34" fmla="*/ 3719 h 1003844"/>
              <a:gd name="connsiteX35" fmla="*/ 119766 w 1299484"/>
              <a:gd name="connsiteY35"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1070657 w 1299484"/>
              <a:gd name="connsiteY25" fmla="*/ 575219 h 1003844"/>
              <a:gd name="connsiteX26" fmla="*/ 1051607 w 1299484"/>
              <a:gd name="connsiteY26" fmla="*/ 546644 h 1003844"/>
              <a:gd name="connsiteX27" fmla="*/ 632507 w 1299484"/>
              <a:gd name="connsiteY27" fmla="*/ 222794 h 1003844"/>
              <a:gd name="connsiteX28" fmla="*/ 594407 w 1299484"/>
              <a:gd name="connsiteY28" fmla="*/ 165644 h 1003844"/>
              <a:gd name="connsiteX29" fmla="*/ 537257 w 1299484"/>
              <a:gd name="connsiteY29" fmla="*/ 127544 h 1003844"/>
              <a:gd name="connsiteX30" fmla="*/ 508682 w 1299484"/>
              <a:gd name="connsiteY30" fmla="*/ 108494 h 1003844"/>
              <a:gd name="connsiteX31" fmla="*/ 480107 w 1299484"/>
              <a:gd name="connsiteY31" fmla="*/ 89444 h 1003844"/>
              <a:gd name="connsiteX32" fmla="*/ 413432 w 1299484"/>
              <a:gd name="connsiteY32" fmla="*/ 41819 h 1003844"/>
              <a:gd name="connsiteX33" fmla="*/ 356282 w 1299484"/>
              <a:gd name="connsiteY33" fmla="*/ 3719 h 1003844"/>
              <a:gd name="connsiteX34" fmla="*/ 119766 w 1299484"/>
              <a:gd name="connsiteY34"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1070657 w 1299484"/>
              <a:gd name="connsiteY25" fmla="*/ 575219 h 1003844"/>
              <a:gd name="connsiteX26" fmla="*/ 632507 w 1299484"/>
              <a:gd name="connsiteY26" fmla="*/ 222794 h 1003844"/>
              <a:gd name="connsiteX27" fmla="*/ 594407 w 1299484"/>
              <a:gd name="connsiteY27" fmla="*/ 165644 h 1003844"/>
              <a:gd name="connsiteX28" fmla="*/ 537257 w 1299484"/>
              <a:gd name="connsiteY28" fmla="*/ 127544 h 1003844"/>
              <a:gd name="connsiteX29" fmla="*/ 508682 w 1299484"/>
              <a:gd name="connsiteY29" fmla="*/ 108494 h 1003844"/>
              <a:gd name="connsiteX30" fmla="*/ 480107 w 1299484"/>
              <a:gd name="connsiteY30" fmla="*/ 89444 h 1003844"/>
              <a:gd name="connsiteX31" fmla="*/ 413432 w 1299484"/>
              <a:gd name="connsiteY31" fmla="*/ 41819 h 1003844"/>
              <a:gd name="connsiteX32" fmla="*/ 356282 w 1299484"/>
              <a:gd name="connsiteY32" fmla="*/ 3719 h 1003844"/>
              <a:gd name="connsiteX33" fmla="*/ 119766 w 1299484"/>
              <a:gd name="connsiteY33"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632507 w 1299484"/>
              <a:gd name="connsiteY25" fmla="*/ 222794 h 1003844"/>
              <a:gd name="connsiteX26" fmla="*/ 594407 w 1299484"/>
              <a:gd name="connsiteY26" fmla="*/ 165644 h 1003844"/>
              <a:gd name="connsiteX27" fmla="*/ 537257 w 1299484"/>
              <a:gd name="connsiteY27" fmla="*/ 127544 h 1003844"/>
              <a:gd name="connsiteX28" fmla="*/ 508682 w 1299484"/>
              <a:gd name="connsiteY28" fmla="*/ 108494 h 1003844"/>
              <a:gd name="connsiteX29" fmla="*/ 480107 w 1299484"/>
              <a:gd name="connsiteY29" fmla="*/ 89444 h 1003844"/>
              <a:gd name="connsiteX30" fmla="*/ 413432 w 1299484"/>
              <a:gd name="connsiteY30" fmla="*/ 41819 h 1003844"/>
              <a:gd name="connsiteX31" fmla="*/ 356282 w 1299484"/>
              <a:gd name="connsiteY31" fmla="*/ 3719 h 1003844"/>
              <a:gd name="connsiteX32" fmla="*/ 119766 w 1299484"/>
              <a:gd name="connsiteY32"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632507 w 1299484"/>
              <a:gd name="connsiteY25" fmla="*/ 222794 h 1003844"/>
              <a:gd name="connsiteX26" fmla="*/ 594407 w 1299484"/>
              <a:gd name="connsiteY26" fmla="*/ 165644 h 1003844"/>
              <a:gd name="connsiteX27" fmla="*/ 537257 w 1299484"/>
              <a:gd name="connsiteY27" fmla="*/ 127544 h 1003844"/>
              <a:gd name="connsiteX28" fmla="*/ 480107 w 1299484"/>
              <a:gd name="connsiteY28" fmla="*/ 89444 h 1003844"/>
              <a:gd name="connsiteX29" fmla="*/ 413432 w 1299484"/>
              <a:gd name="connsiteY29" fmla="*/ 41819 h 1003844"/>
              <a:gd name="connsiteX30" fmla="*/ 356282 w 1299484"/>
              <a:gd name="connsiteY30" fmla="*/ 3719 h 1003844"/>
              <a:gd name="connsiteX31" fmla="*/ 119766 w 1299484"/>
              <a:gd name="connsiteY31"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632507 w 1299484"/>
              <a:gd name="connsiteY25" fmla="*/ 222794 h 1003844"/>
              <a:gd name="connsiteX26" fmla="*/ 594407 w 1299484"/>
              <a:gd name="connsiteY26" fmla="*/ 165644 h 1003844"/>
              <a:gd name="connsiteX27" fmla="*/ 480107 w 1299484"/>
              <a:gd name="connsiteY27" fmla="*/ 89444 h 1003844"/>
              <a:gd name="connsiteX28" fmla="*/ 413432 w 1299484"/>
              <a:gd name="connsiteY28" fmla="*/ 41819 h 1003844"/>
              <a:gd name="connsiteX29" fmla="*/ 356282 w 1299484"/>
              <a:gd name="connsiteY29" fmla="*/ 3719 h 1003844"/>
              <a:gd name="connsiteX30" fmla="*/ 119766 w 1299484"/>
              <a:gd name="connsiteY30"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632507 w 1299484"/>
              <a:gd name="connsiteY25" fmla="*/ 222794 h 1003844"/>
              <a:gd name="connsiteX26" fmla="*/ 480107 w 1299484"/>
              <a:gd name="connsiteY26" fmla="*/ 89444 h 1003844"/>
              <a:gd name="connsiteX27" fmla="*/ 413432 w 1299484"/>
              <a:gd name="connsiteY27" fmla="*/ 41819 h 1003844"/>
              <a:gd name="connsiteX28" fmla="*/ 356282 w 1299484"/>
              <a:gd name="connsiteY28" fmla="*/ 3719 h 1003844"/>
              <a:gd name="connsiteX29" fmla="*/ 119766 w 1299484"/>
              <a:gd name="connsiteY29" fmla="*/ 139484 h 1003844"/>
              <a:gd name="connsiteX0" fmla="*/ 119766 w 1299484"/>
              <a:gd name="connsiteY0" fmla="*/ 139484 h 1003844"/>
              <a:gd name="connsiteX1" fmla="*/ 3857 w 1299484"/>
              <a:gd name="connsiteY1" fmla="*/ 546644 h 1003844"/>
              <a:gd name="connsiteX2" fmla="*/ 32432 w 1299484"/>
              <a:gd name="connsiteY2" fmla="*/ 670469 h 1003844"/>
              <a:gd name="connsiteX3" fmla="*/ 80057 w 1299484"/>
              <a:gd name="connsiteY3" fmla="*/ 746669 h 1003844"/>
              <a:gd name="connsiteX4" fmla="*/ 99107 w 1299484"/>
              <a:gd name="connsiteY4" fmla="*/ 946694 h 1003844"/>
              <a:gd name="connsiteX5" fmla="*/ 127682 w 1299484"/>
              <a:gd name="connsiteY5" fmla="*/ 1003844 h 1003844"/>
              <a:gd name="connsiteX6" fmla="*/ 203882 w 1299484"/>
              <a:gd name="connsiteY6" fmla="*/ 984794 h 1003844"/>
              <a:gd name="connsiteX7" fmla="*/ 232457 w 1299484"/>
              <a:gd name="connsiteY7" fmla="*/ 956219 h 1003844"/>
              <a:gd name="connsiteX8" fmla="*/ 299132 w 1299484"/>
              <a:gd name="connsiteY8" fmla="*/ 880019 h 1003844"/>
              <a:gd name="connsiteX9" fmla="*/ 356282 w 1299484"/>
              <a:gd name="connsiteY9" fmla="*/ 851444 h 1003844"/>
              <a:gd name="connsiteX10" fmla="*/ 461057 w 1299484"/>
              <a:gd name="connsiteY10" fmla="*/ 813344 h 1003844"/>
              <a:gd name="connsiteX11" fmla="*/ 565832 w 1299484"/>
              <a:gd name="connsiteY11" fmla="*/ 794294 h 1003844"/>
              <a:gd name="connsiteX12" fmla="*/ 642032 w 1299484"/>
              <a:gd name="connsiteY12" fmla="*/ 775244 h 1003844"/>
              <a:gd name="connsiteX13" fmla="*/ 708707 w 1299484"/>
              <a:gd name="connsiteY13" fmla="*/ 756194 h 1003844"/>
              <a:gd name="connsiteX14" fmla="*/ 889682 w 1299484"/>
              <a:gd name="connsiteY14" fmla="*/ 765719 h 1003844"/>
              <a:gd name="connsiteX15" fmla="*/ 918257 w 1299484"/>
              <a:gd name="connsiteY15" fmla="*/ 775244 h 1003844"/>
              <a:gd name="connsiteX16" fmla="*/ 984932 w 1299484"/>
              <a:gd name="connsiteY16" fmla="*/ 794294 h 1003844"/>
              <a:gd name="connsiteX17" fmla="*/ 1099232 w 1299484"/>
              <a:gd name="connsiteY17" fmla="*/ 784769 h 1003844"/>
              <a:gd name="connsiteX18" fmla="*/ 1184957 w 1299484"/>
              <a:gd name="connsiteY18" fmla="*/ 746669 h 1003844"/>
              <a:gd name="connsiteX19" fmla="*/ 1223057 w 1299484"/>
              <a:gd name="connsiteY19" fmla="*/ 737144 h 1003844"/>
              <a:gd name="connsiteX20" fmla="*/ 1280207 w 1299484"/>
              <a:gd name="connsiteY20" fmla="*/ 718094 h 1003844"/>
              <a:gd name="connsiteX21" fmla="*/ 1299257 w 1299484"/>
              <a:gd name="connsiteY21" fmla="*/ 689519 h 1003844"/>
              <a:gd name="connsiteX22" fmla="*/ 1270682 w 1299484"/>
              <a:gd name="connsiteY22" fmla="*/ 670469 h 1003844"/>
              <a:gd name="connsiteX23" fmla="*/ 1213532 w 1299484"/>
              <a:gd name="connsiteY23" fmla="*/ 651419 h 1003844"/>
              <a:gd name="connsiteX24" fmla="*/ 1184957 w 1299484"/>
              <a:gd name="connsiteY24" fmla="*/ 641894 h 1003844"/>
              <a:gd name="connsiteX25" fmla="*/ 1018873 w 1299484"/>
              <a:gd name="connsiteY25" fmla="*/ 312946 h 1003844"/>
              <a:gd name="connsiteX26" fmla="*/ 480107 w 1299484"/>
              <a:gd name="connsiteY26" fmla="*/ 89444 h 1003844"/>
              <a:gd name="connsiteX27" fmla="*/ 413432 w 1299484"/>
              <a:gd name="connsiteY27" fmla="*/ 41819 h 1003844"/>
              <a:gd name="connsiteX28" fmla="*/ 356282 w 1299484"/>
              <a:gd name="connsiteY28" fmla="*/ 3719 h 1003844"/>
              <a:gd name="connsiteX29" fmla="*/ 119766 w 1299484"/>
              <a:gd name="connsiteY29" fmla="*/ 139484 h 1003844"/>
              <a:gd name="connsiteX0" fmla="*/ 119766 w 1302170"/>
              <a:gd name="connsiteY0" fmla="*/ 139484 h 1003844"/>
              <a:gd name="connsiteX1" fmla="*/ 3857 w 1302170"/>
              <a:gd name="connsiteY1" fmla="*/ 546644 h 1003844"/>
              <a:gd name="connsiteX2" fmla="*/ 32432 w 1302170"/>
              <a:gd name="connsiteY2" fmla="*/ 670469 h 1003844"/>
              <a:gd name="connsiteX3" fmla="*/ 80057 w 1302170"/>
              <a:gd name="connsiteY3" fmla="*/ 746669 h 1003844"/>
              <a:gd name="connsiteX4" fmla="*/ 99107 w 1302170"/>
              <a:gd name="connsiteY4" fmla="*/ 946694 h 1003844"/>
              <a:gd name="connsiteX5" fmla="*/ 127682 w 1302170"/>
              <a:gd name="connsiteY5" fmla="*/ 1003844 h 1003844"/>
              <a:gd name="connsiteX6" fmla="*/ 203882 w 1302170"/>
              <a:gd name="connsiteY6" fmla="*/ 984794 h 1003844"/>
              <a:gd name="connsiteX7" fmla="*/ 232457 w 1302170"/>
              <a:gd name="connsiteY7" fmla="*/ 956219 h 1003844"/>
              <a:gd name="connsiteX8" fmla="*/ 299132 w 1302170"/>
              <a:gd name="connsiteY8" fmla="*/ 880019 h 1003844"/>
              <a:gd name="connsiteX9" fmla="*/ 356282 w 1302170"/>
              <a:gd name="connsiteY9" fmla="*/ 851444 h 1003844"/>
              <a:gd name="connsiteX10" fmla="*/ 461057 w 1302170"/>
              <a:gd name="connsiteY10" fmla="*/ 813344 h 1003844"/>
              <a:gd name="connsiteX11" fmla="*/ 565832 w 1302170"/>
              <a:gd name="connsiteY11" fmla="*/ 794294 h 1003844"/>
              <a:gd name="connsiteX12" fmla="*/ 642032 w 1302170"/>
              <a:gd name="connsiteY12" fmla="*/ 775244 h 1003844"/>
              <a:gd name="connsiteX13" fmla="*/ 708707 w 1302170"/>
              <a:gd name="connsiteY13" fmla="*/ 756194 h 1003844"/>
              <a:gd name="connsiteX14" fmla="*/ 889682 w 1302170"/>
              <a:gd name="connsiteY14" fmla="*/ 765719 h 1003844"/>
              <a:gd name="connsiteX15" fmla="*/ 918257 w 1302170"/>
              <a:gd name="connsiteY15" fmla="*/ 775244 h 1003844"/>
              <a:gd name="connsiteX16" fmla="*/ 984932 w 1302170"/>
              <a:gd name="connsiteY16" fmla="*/ 794294 h 1003844"/>
              <a:gd name="connsiteX17" fmla="*/ 1099232 w 1302170"/>
              <a:gd name="connsiteY17" fmla="*/ 784769 h 1003844"/>
              <a:gd name="connsiteX18" fmla="*/ 1184957 w 1302170"/>
              <a:gd name="connsiteY18" fmla="*/ 746669 h 1003844"/>
              <a:gd name="connsiteX19" fmla="*/ 1223057 w 1302170"/>
              <a:gd name="connsiteY19" fmla="*/ 737144 h 1003844"/>
              <a:gd name="connsiteX20" fmla="*/ 1280207 w 1302170"/>
              <a:gd name="connsiteY20" fmla="*/ 718094 h 1003844"/>
              <a:gd name="connsiteX21" fmla="*/ 1299257 w 1302170"/>
              <a:gd name="connsiteY21" fmla="*/ 689519 h 1003844"/>
              <a:gd name="connsiteX22" fmla="*/ 1213532 w 1302170"/>
              <a:gd name="connsiteY22" fmla="*/ 651419 h 1003844"/>
              <a:gd name="connsiteX23" fmla="*/ 1184957 w 1302170"/>
              <a:gd name="connsiteY23" fmla="*/ 641894 h 1003844"/>
              <a:gd name="connsiteX24" fmla="*/ 1018873 w 1302170"/>
              <a:gd name="connsiteY24" fmla="*/ 312946 h 1003844"/>
              <a:gd name="connsiteX25" fmla="*/ 480107 w 1302170"/>
              <a:gd name="connsiteY25" fmla="*/ 89444 h 1003844"/>
              <a:gd name="connsiteX26" fmla="*/ 413432 w 1302170"/>
              <a:gd name="connsiteY26" fmla="*/ 41819 h 1003844"/>
              <a:gd name="connsiteX27" fmla="*/ 356282 w 1302170"/>
              <a:gd name="connsiteY27" fmla="*/ 3719 h 1003844"/>
              <a:gd name="connsiteX28" fmla="*/ 119766 w 1302170"/>
              <a:gd name="connsiteY28" fmla="*/ 139484 h 1003844"/>
              <a:gd name="connsiteX0" fmla="*/ 119766 w 1280253"/>
              <a:gd name="connsiteY0" fmla="*/ 139484 h 1003844"/>
              <a:gd name="connsiteX1" fmla="*/ 3857 w 1280253"/>
              <a:gd name="connsiteY1" fmla="*/ 546644 h 1003844"/>
              <a:gd name="connsiteX2" fmla="*/ 32432 w 1280253"/>
              <a:gd name="connsiteY2" fmla="*/ 670469 h 1003844"/>
              <a:gd name="connsiteX3" fmla="*/ 80057 w 1280253"/>
              <a:gd name="connsiteY3" fmla="*/ 746669 h 1003844"/>
              <a:gd name="connsiteX4" fmla="*/ 99107 w 1280253"/>
              <a:gd name="connsiteY4" fmla="*/ 946694 h 1003844"/>
              <a:gd name="connsiteX5" fmla="*/ 127682 w 1280253"/>
              <a:gd name="connsiteY5" fmla="*/ 1003844 h 1003844"/>
              <a:gd name="connsiteX6" fmla="*/ 203882 w 1280253"/>
              <a:gd name="connsiteY6" fmla="*/ 984794 h 1003844"/>
              <a:gd name="connsiteX7" fmla="*/ 232457 w 1280253"/>
              <a:gd name="connsiteY7" fmla="*/ 956219 h 1003844"/>
              <a:gd name="connsiteX8" fmla="*/ 299132 w 1280253"/>
              <a:gd name="connsiteY8" fmla="*/ 880019 h 1003844"/>
              <a:gd name="connsiteX9" fmla="*/ 356282 w 1280253"/>
              <a:gd name="connsiteY9" fmla="*/ 851444 h 1003844"/>
              <a:gd name="connsiteX10" fmla="*/ 461057 w 1280253"/>
              <a:gd name="connsiteY10" fmla="*/ 813344 h 1003844"/>
              <a:gd name="connsiteX11" fmla="*/ 565832 w 1280253"/>
              <a:gd name="connsiteY11" fmla="*/ 794294 h 1003844"/>
              <a:gd name="connsiteX12" fmla="*/ 642032 w 1280253"/>
              <a:gd name="connsiteY12" fmla="*/ 775244 h 1003844"/>
              <a:gd name="connsiteX13" fmla="*/ 708707 w 1280253"/>
              <a:gd name="connsiteY13" fmla="*/ 756194 h 1003844"/>
              <a:gd name="connsiteX14" fmla="*/ 889682 w 1280253"/>
              <a:gd name="connsiteY14" fmla="*/ 765719 h 1003844"/>
              <a:gd name="connsiteX15" fmla="*/ 918257 w 1280253"/>
              <a:gd name="connsiteY15" fmla="*/ 775244 h 1003844"/>
              <a:gd name="connsiteX16" fmla="*/ 984932 w 1280253"/>
              <a:gd name="connsiteY16" fmla="*/ 794294 h 1003844"/>
              <a:gd name="connsiteX17" fmla="*/ 1099232 w 1280253"/>
              <a:gd name="connsiteY17" fmla="*/ 784769 h 1003844"/>
              <a:gd name="connsiteX18" fmla="*/ 1184957 w 1280253"/>
              <a:gd name="connsiteY18" fmla="*/ 746669 h 1003844"/>
              <a:gd name="connsiteX19" fmla="*/ 1223057 w 1280253"/>
              <a:gd name="connsiteY19" fmla="*/ 737144 h 1003844"/>
              <a:gd name="connsiteX20" fmla="*/ 1280207 w 1280253"/>
              <a:gd name="connsiteY20" fmla="*/ 718094 h 1003844"/>
              <a:gd name="connsiteX21" fmla="*/ 1213532 w 1280253"/>
              <a:gd name="connsiteY21" fmla="*/ 651419 h 1003844"/>
              <a:gd name="connsiteX22" fmla="*/ 1184957 w 1280253"/>
              <a:gd name="connsiteY22" fmla="*/ 641894 h 1003844"/>
              <a:gd name="connsiteX23" fmla="*/ 1018873 w 1280253"/>
              <a:gd name="connsiteY23" fmla="*/ 312946 h 1003844"/>
              <a:gd name="connsiteX24" fmla="*/ 480107 w 1280253"/>
              <a:gd name="connsiteY24" fmla="*/ 89444 h 1003844"/>
              <a:gd name="connsiteX25" fmla="*/ 413432 w 1280253"/>
              <a:gd name="connsiteY25" fmla="*/ 41819 h 1003844"/>
              <a:gd name="connsiteX26" fmla="*/ 356282 w 1280253"/>
              <a:gd name="connsiteY26" fmla="*/ 3719 h 1003844"/>
              <a:gd name="connsiteX27" fmla="*/ 119766 w 1280253"/>
              <a:gd name="connsiteY27" fmla="*/ 139484 h 1003844"/>
              <a:gd name="connsiteX0" fmla="*/ 119766 w 1280253"/>
              <a:gd name="connsiteY0" fmla="*/ 139484 h 1003844"/>
              <a:gd name="connsiteX1" fmla="*/ 3857 w 1280253"/>
              <a:gd name="connsiteY1" fmla="*/ 546644 h 1003844"/>
              <a:gd name="connsiteX2" fmla="*/ 32432 w 1280253"/>
              <a:gd name="connsiteY2" fmla="*/ 670469 h 1003844"/>
              <a:gd name="connsiteX3" fmla="*/ 80057 w 1280253"/>
              <a:gd name="connsiteY3" fmla="*/ 746669 h 1003844"/>
              <a:gd name="connsiteX4" fmla="*/ 99107 w 1280253"/>
              <a:gd name="connsiteY4" fmla="*/ 946694 h 1003844"/>
              <a:gd name="connsiteX5" fmla="*/ 127682 w 1280253"/>
              <a:gd name="connsiteY5" fmla="*/ 1003844 h 1003844"/>
              <a:gd name="connsiteX6" fmla="*/ 203882 w 1280253"/>
              <a:gd name="connsiteY6" fmla="*/ 984794 h 1003844"/>
              <a:gd name="connsiteX7" fmla="*/ 232457 w 1280253"/>
              <a:gd name="connsiteY7" fmla="*/ 956219 h 1003844"/>
              <a:gd name="connsiteX8" fmla="*/ 299132 w 1280253"/>
              <a:gd name="connsiteY8" fmla="*/ 880019 h 1003844"/>
              <a:gd name="connsiteX9" fmla="*/ 356282 w 1280253"/>
              <a:gd name="connsiteY9" fmla="*/ 851444 h 1003844"/>
              <a:gd name="connsiteX10" fmla="*/ 461057 w 1280253"/>
              <a:gd name="connsiteY10" fmla="*/ 813344 h 1003844"/>
              <a:gd name="connsiteX11" fmla="*/ 565832 w 1280253"/>
              <a:gd name="connsiteY11" fmla="*/ 794294 h 1003844"/>
              <a:gd name="connsiteX12" fmla="*/ 642032 w 1280253"/>
              <a:gd name="connsiteY12" fmla="*/ 775244 h 1003844"/>
              <a:gd name="connsiteX13" fmla="*/ 708707 w 1280253"/>
              <a:gd name="connsiteY13" fmla="*/ 756194 h 1003844"/>
              <a:gd name="connsiteX14" fmla="*/ 889682 w 1280253"/>
              <a:gd name="connsiteY14" fmla="*/ 765719 h 1003844"/>
              <a:gd name="connsiteX15" fmla="*/ 918257 w 1280253"/>
              <a:gd name="connsiteY15" fmla="*/ 775244 h 1003844"/>
              <a:gd name="connsiteX16" fmla="*/ 984932 w 1280253"/>
              <a:gd name="connsiteY16" fmla="*/ 794294 h 1003844"/>
              <a:gd name="connsiteX17" fmla="*/ 1099232 w 1280253"/>
              <a:gd name="connsiteY17" fmla="*/ 784769 h 1003844"/>
              <a:gd name="connsiteX18" fmla="*/ 1184957 w 1280253"/>
              <a:gd name="connsiteY18" fmla="*/ 746669 h 1003844"/>
              <a:gd name="connsiteX19" fmla="*/ 1223057 w 1280253"/>
              <a:gd name="connsiteY19" fmla="*/ 737144 h 1003844"/>
              <a:gd name="connsiteX20" fmla="*/ 1280207 w 1280253"/>
              <a:gd name="connsiteY20" fmla="*/ 718094 h 1003844"/>
              <a:gd name="connsiteX21" fmla="*/ 1213532 w 1280253"/>
              <a:gd name="connsiteY21" fmla="*/ 651419 h 1003844"/>
              <a:gd name="connsiteX22" fmla="*/ 1018873 w 1280253"/>
              <a:gd name="connsiteY22" fmla="*/ 312946 h 1003844"/>
              <a:gd name="connsiteX23" fmla="*/ 480107 w 1280253"/>
              <a:gd name="connsiteY23" fmla="*/ 89444 h 1003844"/>
              <a:gd name="connsiteX24" fmla="*/ 413432 w 1280253"/>
              <a:gd name="connsiteY24" fmla="*/ 41819 h 1003844"/>
              <a:gd name="connsiteX25" fmla="*/ 356282 w 1280253"/>
              <a:gd name="connsiteY25" fmla="*/ 3719 h 1003844"/>
              <a:gd name="connsiteX26" fmla="*/ 119766 w 1280253"/>
              <a:gd name="connsiteY26" fmla="*/ 139484 h 1003844"/>
              <a:gd name="connsiteX0" fmla="*/ 119766 w 1280734"/>
              <a:gd name="connsiteY0" fmla="*/ 139484 h 1003844"/>
              <a:gd name="connsiteX1" fmla="*/ 3857 w 1280734"/>
              <a:gd name="connsiteY1" fmla="*/ 546644 h 1003844"/>
              <a:gd name="connsiteX2" fmla="*/ 32432 w 1280734"/>
              <a:gd name="connsiteY2" fmla="*/ 670469 h 1003844"/>
              <a:gd name="connsiteX3" fmla="*/ 80057 w 1280734"/>
              <a:gd name="connsiteY3" fmla="*/ 746669 h 1003844"/>
              <a:gd name="connsiteX4" fmla="*/ 99107 w 1280734"/>
              <a:gd name="connsiteY4" fmla="*/ 946694 h 1003844"/>
              <a:gd name="connsiteX5" fmla="*/ 127682 w 1280734"/>
              <a:gd name="connsiteY5" fmla="*/ 1003844 h 1003844"/>
              <a:gd name="connsiteX6" fmla="*/ 203882 w 1280734"/>
              <a:gd name="connsiteY6" fmla="*/ 984794 h 1003844"/>
              <a:gd name="connsiteX7" fmla="*/ 232457 w 1280734"/>
              <a:gd name="connsiteY7" fmla="*/ 956219 h 1003844"/>
              <a:gd name="connsiteX8" fmla="*/ 299132 w 1280734"/>
              <a:gd name="connsiteY8" fmla="*/ 880019 h 1003844"/>
              <a:gd name="connsiteX9" fmla="*/ 356282 w 1280734"/>
              <a:gd name="connsiteY9" fmla="*/ 851444 h 1003844"/>
              <a:gd name="connsiteX10" fmla="*/ 461057 w 1280734"/>
              <a:gd name="connsiteY10" fmla="*/ 813344 h 1003844"/>
              <a:gd name="connsiteX11" fmla="*/ 565832 w 1280734"/>
              <a:gd name="connsiteY11" fmla="*/ 794294 h 1003844"/>
              <a:gd name="connsiteX12" fmla="*/ 642032 w 1280734"/>
              <a:gd name="connsiteY12" fmla="*/ 775244 h 1003844"/>
              <a:gd name="connsiteX13" fmla="*/ 708707 w 1280734"/>
              <a:gd name="connsiteY13" fmla="*/ 756194 h 1003844"/>
              <a:gd name="connsiteX14" fmla="*/ 889682 w 1280734"/>
              <a:gd name="connsiteY14" fmla="*/ 765719 h 1003844"/>
              <a:gd name="connsiteX15" fmla="*/ 918257 w 1280734"/>
              <a:gd name="connsiteY15" fmla="*/ 775244 h 1003844"/>
              <a:gd name="connsiteX16" fmla="*/ 984932 w 1280734"/>
              <a:gd name="connsiteY16" fmla="*/ 794294 h 1003844"/>
              <a:gd name="connsiteX17" fmla="*/ 1099232 w 1280734"/>
              <a:gd name="connsiteY17" fmla="*/ 784769 h 1003844"/>
              <a:gd name="connsiteX18" fmla="*/ 1184957 w 1280734"/>
              <a:gd name="connsiteY18" fmla="*/ 746669 h 1003844"/>
              <a:gd name="connsiteX19" fmla="*/ 1280207 w 1280734"/>
              <a:gd name="connsiteY19" fmla="*/ 718094 h 1003844"/>
              <a:gd name="connsiteX20" fmla="*/ 1213532 w 1280734"/>
              <a:gd name="connsiteY20" fmla="*/ 651419 h 1003844"/>
              <a:gd name="connsiteX21" fmla="*/ 1018873 w 1280734"/>
              <a:gd name="connsiteY21" fmla="*/ 312946 h 1003844"/>
              <a:gd name="connsiteX22" fmla="*/ 480107 w 1280734"/>
              <a:gd name="connsiteY22" fmla="*/ 89444 h 1003844"/>
              <a:gd name="connsiteX23" fmla="*/ 413432 w 1280734"/>
              <a:gd name="connsiteY23" fmla="*/ 41819 h 1003844"/>
              <a:gd name="connsiteX24" fmla="*/ 356282 w 1280734"/>
              <a:gd name="connsiteY24" fmla="*/ 3719 h 1003844"/>
              <a:gd name="connsiteX25" fmla="*/ 119766 w 1280734"/>
              <a:gd name="connsiteY25" fmla="*/ 139484 h 1003844"/>
              <a:gd name="connsiteX0" fmla="*/ 119766 w 1284908"/>
              <a:gd name="connsiteY0" fmla="*/ 139484 h 1003844"/>
              <a:gd name="connsiteX1" fmla="*/ 3857 w 1284908"/>
              <a:gd name="connsiteY1" fmla="*/ 546644 h 1003844"/>
              <a:gd name="connsiteX2" fmla="*/ 32432 w 1284908"/>
              <a:gd name="connsiteY2" fmla="*/ 670469 h 1003844"/>
              <a:gd name="connsiteX3" fmla="*/ 80057 w 1284908"/>
              <a:gd name="connsiteY3" fmla="*/ 746669 h 1003844"/>
              <a:gd name="connsiteX4" fmla="*/ 99107 w 1284908"/>
              <a:gd name="connsiteY4" fmla="*/ 946694 h 1003844"/>
              <a:gd name="connsiteX5" fmla="*/ 127682 w 1284908"/>
              <a:gd name="connsiteY5" fmla="*/ 1003844 h 1003844"/>
              <a:gd name="connsiteX6" fmla="*/ 203882 w 1284908"/>
              <a:gd name="connsiteY6" fmla="*/ 984794 h 1003844"/>
              <a:gd name="connsiteX7" fmla="*/ 232457 w 1284908"/>
              <a:gd name="connsiteY7" fmla="*/ 956219 h 1003844"/>
              <a:gd name="connsiteX8" fmla="*/ 299132 w 1284908"/>
              <a:gd name="connsiteY8" fmla="*/ 880019 h 1003844"/>
              <a:gd name="connsiteX9" fmla="*/ 356282 w 1284908"/>
              <a:gd name="connsiteY9" fmla="*/ 851444 h 1003844"/>
              <a:gd name="connsiteX10" fmla="*/ 461057 w 1284908"/>
              <a:gd name="connsiteY10" fmla="*/ 813344 h 1003844"/>
              <a:gd name="connsiteX11" fmla="*/ 565832 w 1284908"/>
              <a:gd name="connsiteY11" fmla="*/ 794294 h 1003844"/>
              <a:gd name="connsiteX12" fmla="*/ 642032 w 1284908"/>
              <a:gd name="connsiteY12" fmla="*/ 775244 h 1003844"/>
              <a:gd name="connsiteX13" fmla="*/ 708707 w 1284908"/>
              <a:gd name="connsiteY13" fmla="*/ 756194 h 1003844"/>
              <a:gd name="connsiteX14" fmla="*/ 889682 w 1284908"/>
              <a:gd name="connsiteY14" fmla="*/ 765719 h 1003844"/>
              <a:gd name="connsiteX15" fmla="*/ 918257 w 1284908"/>
              <a:gd name="connsiteY15" fmla="*/ 775244 h 1003844"/>
              <a:gd name="connsiteX16" fmla="*/ 984932 w 1284908"/>
              <a:gd name="connsiteY16" fmla="*/ 794294 h 1003844"/>
              <a:gd name="connsiteX17" fmla="*/ 1099232 w 1284908"/>
              <a:gd name="connsiteY17" fmla="*/ 784769 h 1003844"/>
              <a:gd name="connsiteX18" fmla="*/ 1280207 w 1284908"/>
              <a:gd name="connsiteY18" fmla="*/ 718094 h 1003844"/>
              <a:gd name="connsiteX19" fmla="*/ 1213532 w 1284908"/>
              <a:gd name="connsiteY19" fmla="*/ 651419 h 1003844"/>
              <a:gd name="connsiteX20" fmla="*/ 1018873 w 1284908"/>
              <a:gd name="connsiteY20" fmla="*/ 312946 h 1003844"/>
              <a:gd name="connsiteX21" fmla="*/ 480107 w 1284908"/>
              <a:gd name="connsiteY21" fmla="*/ 89444 h 1003844"/>
              <a:gd name="connsiteX22" fmla="*/ 413432 w 1284908"/>
              <a:gd name="connsiteY22" fmla="*/ 41819 h 1003844"/>
              <a:gd name="connsiteX23" fmla="*/ 356282 w 1284908"/>
              <a:gd name="connsiteY23" fmla="*/ 3719 h 1003844"/>
              <a:gd name="connsiteX24" fmla="*/ 119766 w 1284908"/>
              <a:gd name="connsiteY24" fmla="*/ 139484 h 1003844"/>
              <a:gd name="connsiteX0" fmla="*/ 119766 w 1284908"/>
              <a:gd name="connsiteY0" fmla="*/ 139484 h 1003844"/>
              <a:gd name="connsiteX1" fmla="*/ 3857 w 1284908"/>
              <a:gd name="connsiteY1" fmla="*/ 546644 h 1003844"/>
              <a:gd name="connsiteX2" fmla="*/ 32432 w 1284908"/>
              <a:gd name="connsiteY2" fmla="*/ 670469 h 1003844"/>
              <a:gd name="connsiteX3" fmla="*/ 80057 w 1284908"/>
              <a:gd name="connsiteY3" fmla="*/ 746669 h 1003844"/>
              <a:gd name="connsiteX4" fmla="*/ 99107 w 1284908"/>
              <a:gd name="connsiteY4" fmla="*/ 946694 h 1003844"/>
              <a:gd name="connsiteX5" fmla="*/ 127682 w 1284908"/>
              <a:gd name="connsiteY5" fmla="*/ 1003844 h 1003844"/>
              <a:gd name="connsiteX6" fmla="*/ 203882 w 1284908"/>
              <a:gd name="connsiteY6" fmla="*/ 984794 h 1003844"/>
              <a:gd name="connsiteX7" fmla="*/ 232457 w 1284908"/>
              <a:gd name="connsiteY7" fmla="*/ 956219 h 1003844"/>
              <a:gd name="connsiteX8" fmla="*/ 299132 w 1284908"/>
              <a:gd name="connsiteY8" fmla="*/ 880019 h 1003844"/>
              <a:gd name="connsiteX9" fmla="*/ 356282 w 1284908"/>
              <a:gd name="connsiteY9" fmla="*/ 851444 h 1003844"/>
              <a:gd name="connsiteX10" fmla="*/ 461057 w 1284908"/>
              <a:gd name="connsiteY10" fmla="*/ 813344 h 1003844"/>
              <a:gd name="connsiteX11" fmla="*/ 565832 w 1284908"/>
              <a:gd name="connsiteY11" fmla="*/ 794294 h 1003844"/>
              <a:gd name="connsiteX12" fmla="*/ 642032 w 1284908"/>
              <a:gd name="connsiteY12" fmla="*/ 775244 h 1003844"/>
              <a:gd name="connsiteX13" fmla="*/ 708707 w 1284908"/>
              <a:gd name="connsiteY13" fmla="*/ 756194 h 1003844"/>
              <a:gd name="connsiteX14" fmla="*/ 889682 w 1284908"/>
              <a:gd name="connsiteY14" fmla="*/ 765719 h 1003844"/>
              <a:gd name="connsiteX15" fmla="*/ 918257 w 1284908"/>
              <a:gd name="connsiteY15" fmla="*/ 775244 h 1003844"/>
              <a:gd name="connsiteX16" fmla="*/ 1099232 w 1284908"/>
              <a:gd name="connsiteY16" fmla="*/ 784769 h 1003844"/>
              <a:gd name="connsiteX17" fmla="*/ 1280207 w 1284908"/>
              <a:gd name="connsiteY17" fmla="*/ 718094 h 1003844"/>
              <a:gd name="connsiteX18" fmla="*/ 1213532 w 1284908"/>
              <a:gd name="connsiteY18" fmla="*/ 651419 h 1003844"/>
              <a:gd name="connsiteX19" fmla="*/ 1018873 w 1284908"/>
              <a:gd name="connsiteY19" fmla="*/ 312946 h 1003844"/>
              <a:gd name="connsiteX20" fmla="*/ 480107 w 1284908"/>
              <a:gd name="connsiteY20" fmla="*/ 89444 h 1003844"/>
              <a:gd name="connsiteX21" fmla="*/ 413432 w 1284908"/>
              <a:gd name="connsiteY21" fmla="*/ 41819 h 1003844"/>
              <a:gd name="connsiteX22" fmla="*/ 356282 w 1284908"/>
              <a:gd name="connsiteY22" fmla="*/ 3719 h 1003844"/>
              <a:gd name="connsiteX23" fmla="*/ 119766 w 1284908"/>
              <a:gd name="connsiteY23" fmla="*/ 139484 h 1003844"/>
              <a:gd name="connsiteX0" fmla="*/ 119766 w 1284908"/>
              <a:gd name="connsiteY0" fmla="*/ 139484 h 1003844"/>
              <a:gd name="connsiteX1" fmla="*/ 3857 w 1284908"/>
              <a:gd name="connsiteY1" fmla="*/ 546644 h 1003844"/>
              <a:gd name="connsiteX2" fmla="*/ 32432 w 1284908"/>
              <a:gd name="connsiteY2" fmla="*/ 670469 h 1003844"/>
              <a:gd name="connsiteX3" fmla="*/ 80057 w 1284908"/>
              <a:gd name="connsiteY3" fmla="*/ 746669 h 1003844"/>
              <a:gd name="connsiteX4" fmla="*/ 99107 w 1284908"/>
              <a:gd name="connsiteY4" fmla="*/ 946694 h 1003844"/>
              <a:gd name="connsiteX5" fmla="*/ 127682 w 1284908"/>
              <a:gd name="connsiteY5" fmla="*/ 1003844 h 1003844"/>
              <a:gd name="connsiteX6" fmla="*/ 203882 w 1284908"/>
              <a:gd name="connsiteY6" fmla="*/ 984794 h 1003844"/>
              <a:gd name="connsiteX7" fmla="*/ 232457 w 1284908"/>
              <a:gd name="connsiteY7" fmla="*/ 956219 h 1003844"/>
              <a:gd name="connsiteX8" fmla="*/ 299132 w 1284908"/>
              <a:gd name="connsiteY8" fmla="*/ 880019 h 1003844"/>
              <a:gd name="connsiteX9" fmla="*/ 356282 w 1284908"/>
              <a:gd name="connsiteY9" fmla="*/ 851444 h 1003844"/>
              <a:gd name="connsiteX10" fmla="*/ 461057 w 1284908"/>
              <a:gd name="connsiteY10" fmla="*/ 813344 h 1003844"/>
              <a:gd name="connsiteX11" fmla="*/ 565832 w 1284908"/>
              <a:gd name="connsiteY11" fmla="*/ 794294 h 1003844"/>
              <a:gd name="connsiteX12" fmla="*/ 708707 w 1284908"/>
              <a:gd name="connsiteY12" fmla="*/ 756194 h 1003844"/>
              <a:gd name="connsiteX13" fmla="*/ 889682 w 1284908"/>
              <a:gd name="connsiteY13" fmla="*/ 765719 h 1003844"/>
              <a:gd name="connsiteX14" fmla="*/ 918257 w 1284908"/>
              <a:gd name="connsiteY14" fmla="*/ 775244 h 1003844"/>
              <a:gd name="connsiteX15" fmla="*/ 1099232 w 1284908"/>
              <a:gd name="connsiteY15" fmla="*/ 784769 h 1003844"/>
              <a:gd name="connsiteX16" fmla="*/ 1280207 w 1284908"/>
              <a:gd name="connsiteY16" fmla="*/ 718094 h 1003844"/>
              <a:gd name="connsiteX17" fmla="*/ 1213532 w 1284908"/>
              <a:gd name="connsiteY17" fmla="*/ 651419 h 1003844"/>
              <a:gd name="connsiteX18" fmla="*/ 1018873 w 1284908"/>
              <a:gd name="connsiteY18" fmla="*/ 312946 h 1003844"/>
              <a:gd name="connsiteX19" fmla="*/ 480107 w 1284908"/>
              <a:gd name="connsiteY19" fmla="*/ 89444 h 1003844"/>
              <a:gd name="connsiteX20" fmla="*/ 413432 w 1284908"/>
              <a:gd name="connsiteY20" fmla="*/ 41819 h 1003844"/>
              <a:gd name="connsiteX21" fmla="*/ 356282 w 1284908"/>
              <a:gd name="connsiteY21" fmla="*/ 3719 h 1003844"/>
              <a:gd name="connsiteX22" fmla="*/ 119766 w 1284908"/>
              <a:gd name="connsiteY22" fmla="*/ 139484 h 1003844"/>
              <a:gd name="connsiteX0" fmla="*/ 119766 w 1284908"/>
              <a:gd name="connsiteY0" fmla="*/ 139484 h 1003844"/>
              <a:gd name="connsiteX1" fmla="*/ 3857 w 1284908"/>
              <a:gd name="connsiteY1" fmla="*/ 546644 h 1003844"/>
              <a:gd name="connsiteX2" fmla="*/ 32432 w 1284908"/>
              <a:gd name="connsiteY2" fmla="*/ 670469 h 1003844"/>
              <a:gd name="connsiteX3" fmla="*/ 80057 w 1284908"/>
              <a:gd name="connsiteY3" fmla="*/ 746669 h 1003844"/>
              <a:gd name="connsiteX4" fmla="*/ 99107 w 1284908"/>
              <a:gd name="connsiteY4" fmla="*/ 946694 h 1003844"/>
              <a:gd name="connsiteX5" fmla="*/ 127682 w 1284908"/>
              <a:gd name="connsiteY5" fmla="*/ 1003844 h 1003844"/>
              <a:gd name="connsiteX6" fmla="*/ 203882 w 1284908"/>
              <a:gd name="connsiteY6" fmla="*/ 984794 h 1003844"/>
              <a:gd name="connsiteX7" fmla="*/ 299132 w 1284908"/>
              <a:gd name="connsiteY7" fmla="*/ 880019 h 1003844"/>
              <a:gd name="connsiteX8" fmla="*/ 356282 w 1284908"/>
              <a:gd name="connsiteY8" fmla="*/ 851444 h 1003844"/>
              <a:gd name="connsiteX9" fmla="*/ 461057 w 1284908"/>
              <a:gd name="connsiteY9" fmla="*/ 813344 h 1003844"/>
              <a:gd name="connsiteX10" fmla="*/ 565832 w 1284908"/>
              <a:gd name="connsiteY10" fmla="*/ 794294 h 1003844"/>
              <a:gd name="connsiteX11" fmla="*/ 708707 w 1284908"/>
              <a:gd name="connsiteY11" fmla="*/ 756194 h 1003844"/>
              <a:gd name="connsiteX12" fmla="*/ 889682 w 1284908"/>
              <a:gd name="connsiteY12" fmla="*/ 765719 h 1003844"/>
              <a:gd name="connsiteX13" fmla="*/ 918257 w 1284908"/>
              <a:gd name="connsiteY13" fmla="*/ 775244 h 1003844"/>
              <a:gd name="connsiteX14" fmla="*/ 1099232 w 1284908"/>
              <a:gd name="connsiteY14" fmla="*/ 784769 h 1003844"/>
              <a:gd name="connsiteX15" fmla="*/ 1280207 w 1284908"/>
              <a:gd name="connsiteY15" fmla="*/ 718094 h 1003844"/>
              <a:gd name="connsiteX16" fmla="*/ 1213532 w 1284908"/>
              <a:gd name="connsiteY16" fmla="*/ 651419 h 1003844"/>
              <a:gd name="connsiteX17" fmla="*/ 1018873 w 1284908"/>
              <a:gd name="connsiteY17" fmla="*/ 312946 h 1003844"/>
              <a:gd name="connsiteX18" fmla="*/ 480107 w 1284908"/>
              <a:gd name="connsiteY18" fmla="*/ 89444 h 1003844"/>
              <a:gd name="connsiteX19" fmla="*/ 413432 w 1284908"/>
              <a:gd name="connsiteY19" fmla="*/ 41819 h 1003844"/>
              <a:gd name="connsiteX20" fmla="*/ 356282 w 1284908"/>
              <a:gd name="connsiteY20" fmla="*/ 3719 h 1003844"/>
              <a:gd name="connsiteX21" fmla="*/ 119766 w 1284908"/>
              <a:gd name="connsiteY21" fmla="*/ 139484 h 1003844"/>
              <a:gd name="connsiteX0" fmla="*/ 119766 w 1284908"/>
              <a:gd name="connsiteY0" fmla="*/ 199408 h 1063768"/>
              <a:gd name="connsiteX1" fmla="*/ 3857 w 1284908"/>
              <a:gd name="connsiteY1" fmla="*/ 606568 h 1063768"/>
              <a:gd name="connsiteX2" fmla="*/ 32432 w 1284908"/>
              <a:gd name="connsiteY2" fmla="*/ 730393 h 1063768"/>
              <a:gd name="connsiteX3" fmla="*/ 80057 w 1284908"/>
              <a:gd name="connsiteY3" fmla="*/ 806593 h 1063768"/>
              <a:gd name="connsiteX4" fmla="*/ 99107 w 1284908"/>
              <a:gd name="connsiteY4" fmla="*/ 1006618 h 1063768"/>
              <a:gd name="connsiteX5" fmla="*/ 127682 w 1284908"/>
              <a:gd name="connsiteY5" fmla="*/ 1063768 h 1063768"/>
              <a:gd name="connsiteX6" fmla="*/ 203882 w 1284908"/>
              <a:gd name="connsiteY6" fmla="*/ 1044718 h 1063768"/>
              <a:gd name="connsiteX7" fmla="*/ 299132 w 1284908"/>
              <a:gd name="connsiteY7" fmla="*/ 939943 h 1063768"/>
              <a:gd name="connsiteX8" fmla="*/ 356282 w 1284908"/>
              <a:gd name="connsiteY8" fmla="*/ 911368 h 1063768"/>
              <a:gd name="connsiteX9" fmla="*/ 461057 w 1284908"/>
              <a:gd name="connsiteY9" fmla="*/ 873268 h 1063768"/>
              <a:gd name="connsiteX10" fmla="*/ 565832 w 1284908"/>
              <a:gd name="connsiteY10" fmla="*/ 854218 h 1063768"/>
              <a:gd name="connsiteX11" fmla="*/ 708707 w 1284908"/>
              <a:gd name="connsiteY11" fmla="*/ 816118 h 1063768"/>
              <a:gd name="connsiteX12" fmla="*/ 889682 w 1284908"/>
              <a:gd name="connsiteY12" fmla="*/ 825643 h 1063768"/>
              <a:gd name="connsiteX13" fmla="*/ 918257 w 1284908"/>
              <a:gd name="connsiteY13" fmla="*/ 835168 h 1063768"/>
              <a:gd name="connsiteX14" fmla="*/ 1099232 w 1284908"/>
              <a:gd name="connsiteY14" fmla="*/ 844693 h 1063768"/>
              <a:gd name="connsiteX15" fmla="*/ 1280207 w 1284908"/>
              <a:gd name="connsiteY15" fmla="*/ 778018 h 1063768"/>
              <a:gd name="connsiteX16" fmla="*/ 1213532 w 1284908"/>
              <a:gd name="connsiteY16" fmla="*/ 711343 h 1063768"/>
              <a:gd name="connsiteX17" fmla="*/ 1018873 w 1284908"/>
              <a:gd name="connsiteY17" fmla="*/ 372870 h 1063768"/>
              <a:gd name="connsiteX18" fmla="*/ 480107 w 1284908"/>
              <a:gd name="connsiteY18" fmla="*/ 149368 h 1063768"/>
              <a:gd name="connsiteX19" fmla="*/ 413432 w 1284908"/>
              <a:gd name="connsiteY19" fmla="*/ 101743 h 1063768"/>
              <a:gd name="connsiteX20" fmla="*/ 365807 w 1284908"/>
              <a:gd name="connsiteY20" fmla="*/ 1730 h 1063768"/>
              <a:gd name="connsiteX21" fmla="*/ 119766 w 1284908"/>
              <a:gd name="connsiteY21" fmla="*/ 199408 h 1063768"/>
              <a:gd name="connsiteX0" fmla="*/ 119766 w 1284908"/>
              <a:gd name="connsiteY0" fmla="*/ 199408 h 1063768"/>
              <a:gd name="connsiteX1" fmla="*/ 3857 w 1284908"/>
              <a:gd name="connsiteY1" fmla="*/ 606568 h 1063768"/>
              <a:gd name="connsiteX2" fmla="*/ 32432 w 1284908"/>
              <a:gd name="connsiteY2" fmla="*/ 730393 h 1063768"/>
              <a:gd name="connsiteX3" fmla="*/ 80057 w 1284908"/>
              <a:gd name="connsiteY3" fmla="*/ 806593 h 1063768"/>
              <a:gd name="connsiteX4" fmla="*/ 99107 w 1284908"/>
              <a:gd name="connsiteY4" fmla="*/ 1006618 h 1063768"/>
              <a:gd name="connsiteX5" fmla="*/ 127682 w 1284908"/>
              <a:gd name="connsiteY5" fmla="*/ 1063768 h 1063768"/>
              <a:gd name="connsiteX6" fmla="*/ 203882 w 1284908"/>
              <a:gd name="connsiteY6" fmla="*/ 1044718 h 1063768"/>
              <a:gd name="connsiteX7" fmla="*/ 299132 w 1284908"/>
              <a:gd name="connsiteY7" fmla="*/ 939943 h 1063768"/>
              <a:gd name="connsiteX8" fmla="*/ 356282 w 1284908"/>
              <a:gd name="connsiteY8" fmla="*/ 911368 h 1063768"/>
              <a:gd name="connsiteX9" fmla="*/ 461057 w 1284908"/>
              <a:gd name="connsiteY9" fmla="*/ 873268 h 1063768"/>
              <a:gd name="connsiteX10" fmla="*/ 565832 w 1284908"/>
              <a:gd name="connsiteY10" fmla="*/ 854218 h 1063768"/>
              <a:gd name="connsiteX11" fmla="*/ 708707 w 1284908"/>
              <a:gd name="connsiteY11" fmla="*/ 816118 h 1063768"/>
              <a:gd name="connsiteX12" fmla="*/ 889682 w 1284908"/>
              <a:gd name="connsiteY12" fmla="*/ 825643 h 1063768"/>
              <a:gd name="connsiteX13" fmla="*/ 918257 w 1284908"/>
              <a:gd name="connsiteY13" fmla="*/ 835168 h 1063768"/>
              <a:gd name="connsiteX14" fmla="*/ 1099232 w 1284908"/>
              <a:gd name="connsiteY14" fmla="*/ 844693 h 1063768"/>
              <a:gd name="connsiteX15" fmla="*/ 1280207 w 1284908"/>
              <a:gd name="connsiteY15" fmla="*/ 778018 h 1063768"/>
              <a:gd name="connsiteX16" fmla="*/ 1213532 w 1284908"/>
              <a:gd name="connsiteY16" fmla="*/ 711343 h 1063768"/>
              <a:gd name="connsiteX17" fmla="*/ 1018873 w 1284908"/>
              <a:gd name="connsiteY17" fmla="*/ 372870 h 1063768"/>
              <a:gd name="connsiteX18" fmla="*/ 480107 w 1284908"/>
              <a:gd name="connsiteY18" fmla="*/ 149368 h 1063768"/>
              <a:gd name="connsiteX19" fmla="*/ 413432 w 1284908"/>
              <a:gd name="connsiteY19" fmla="*/ 101743 h 1063768"/>
              <a:gd name="connsiteX20" fmla="*/ 365807 w 1284908"/>
              <a:gd name="connsiteY20" fmla="*/ 1730 h 1063768"/>
              <a:gd name="connsiteX21" fmla="*/ 208648 w 1284908"/>
              <a:gd name="connsiteY21" fmla="*/ 107524 h 1063768"/>
              <a:gd name="connsiteX22" fmla="*/ 119766 w 1284908"/>
              <a:gd name="connsiteY22" fmla="*/ 199408 h 1063768"/>
              <a:gd name="connsiteX0" fmla="*/ 119766 w 1284908"/>
              <a:gd name="connsiteY0" fmla="*/ 197683 h 1062043"/>
              <a:gd name="connsiteX1" fmla="*/ 3857 w 1284908"/>
              <a:gd name="connsiteY1" fmla="*/ 604843 h 1062043"/>
              <a:gd name="connsiteX2" fmla="*/ 32432 w 1284908"/>
              <a:gd name="connsiteY2" fmla="*/ 728668 h 1062043"/>
              <a:gd name="connsiteX3" fmla="*/ 80057 w 1284908"/>
              <a:gd name="connsiteY3" fmla="*/ 804868 h 1062043"/>
              <a:gd name="connsiteX4" fmla="*/ 99107 w 1284908"/>
              <a:gd name="connsiteY4" fmla="*/ 1004893 h 1062043"/>
              <a:gd name="connsiteX5" fmla="*/ 127682 w 1284908"/>
              <a:gd name="connsiteY5" fmla="*/ 1062043 h 1062043"/>
              <a:gd name="connsiteX6" fmla="*/ 203882 w 1284908"/>
              <a:gd name="connsiteY6" fmla="*/ 1042993 h 1062043"/>
              <a:gd name="connsiteX7" fmla="*/ 299132 w 1284908"/>
              <a:gd name="connsiteY7" fmla="*/ 938218 h 1062043"/>
              <a:gd name="connsiteX8" fmla="*/ 356282 w 1284908"/>
              <a:gd name="connsiteY8" fmla="*/ 909643 h 1062043"/>
              <a:gd name="connsiteX9" fmla="*/ 461057 w 1284908"/>
              <a:gd name="connsiteY9" fmla="*/ 871543 h 1062043"/>
              <a:gd name="connsiteX10" fmla="*/ 565832 w 1284908"/>
              <a:gd name="connsiteY10" fmla="*/ 852493 h 1062043"/>
              <a:gd name="connsiteX11" fmla="*/ 708707 w 1284908"/>
              <a:gd name="connsiteY11" fmla="*/ 814393 h 1062043"/>
              <a:gd name="connsiteX12" fmla="*/ 889682 w 1284908"/>
              <a:gd name="connsiteY12" fmla="*/ 823918 h 1062043"/>
              <a:gd name="connsiteX13" fmla="*/ 918257 w 1284908"/>
              <a:gd name="connsiteY13" fmla="*/ 833443 h 1062043"/>
              <a:gd name="connsiteX14" fmla="*/ 1099232 w 1284908"/>
              <a:gd name="connsiteY14" fmla="*/ 842968 h 1062043"/>
              <a:gd name="connsiteX15" fmla="*/ 1280207 w 1284908"/>
              <a:gd name="connsiteY15" fmla="*/ 776293 h 1062043"/>
              <a:gd name="connsiteX16" fmla="*/ 1213532 w 1284908"/>
              <a:gd name="connsiteY16" fmla="*/ 709618 h 1062043"/>
              <a:gd name="connsiteX17" fmla="*/ 1018873 w 1284908"/>
              <a:gd name="connsiteY17" fmla="*/ 371145 h 1062043"/>
              <a:gd name="connsiteX18" fmla="*/ 480107 w 1284908"/>
              <a:gd name="connsiteY18" fmla="*/ 147643 h 1062043"/>
              <a:gd name="connsiteX19" fmla="*/ 413432 w 1284908"/>
              <a:gd name="connsiteY19" fmla="*/ 100018 h 1062043"/>
              <a:gd name="connsiteX20" fmla="*/ 365807 w 1284908"/>
              <a:gd name="connsiteY20" fmla="*/ 5 h 1062043"/>
              <a:gd name="connsiteX21" fmla="*/ 194361 w 1284908"/>
              <a:gd name="connsiteY21" fmla="*/ 96274 h 1062043"/>
              <a:gd name="connsiteX22" fmla="*/ 119766 w 1284908"/>
              <a:gd name="connsiteY22" fmla="*/ 197683 h 1062043"/>
              <a:gd name="connsiteX0" fmla="*/ 99301 w 1264443"/>
              <a:gd name="connsiteY0" fmla="*/ 197683 h 1062043"/>
              <a:gd name="connsiteX1" fmla="*/ 7205 w 1264443"/>
              <a:gd name="connsiteY1" fmla="*/ 447681 h 1062043"/>
              <a:gd name="connsiteX2" fmla="*/ 11967 w 1264443"/>
              <a:gd name="connsiteY2" fmla="*/ 728668 h 1062043"/>
              <a:gd name="connsiteX3" fmla="*/ 59592 w 1264443"/>
              <a:gd name="connsiteY3" fmla="*/ 804868 h 1062043"/>
              <a:gd name="connsiteX4" fmla="*/ 78642 w 1264443"/>
              <a:gd name="connsiteY4" fmla="*/ 1004893 h 1062043"/>
              <a:gd name="connsiteX5" fmla="*/ 107217 w 1264443"/>
              <a:gd name="connsiteY5" fmla="*/ 1062043 h 1062043"/>
              <a:gd name="connsiteX6" fmla="*/ 183417 w 1264443"/>
              <a:gd name="connsiteY6" fmla="*/ 1042993 h 1062043"/>
              <a:gd name="connsiteX7" fmla="*/ 278667 w 1264443"/>
              <a:gd name="connsiteY7" fmla="*/ 938218 h 1062043"/>
              <a:gd name="connsiteX8" fmla="*/ 335817 w 1264443"/>
              <a:gd name="connsiteY8" fmla="*/ 909643 h 1062043"/>
              <a:gd name="connsiteX9" fmla="*/ 440592 w 1264443"/>
              <a:gd name="connsiteY9" fmla="*/ 871543 h 1062043"/>
              <a:gd name="connsiteX10" fmla="*/ 545367 w 1264443"/>
              <a:gd name="connsiteY10" fmla="*/ 852493 h 1062043"/>
              <a:gd name="connsiteX11" fmla="*/ 688242 w 1264443"/>
              <a:gd name="connsiteY11" fmla="*/ 814393 h 1062043"/>
              <a:gd name="connsiteX12" fmla="*/ 869217 w 1264443"/>
              <a:gd name="connsiteY12" fmla="*/ 823918 h 1062043"/>
              <a:gd name="connsiteX13" fmla="*/ 897792 w 1264443"/>
              <a:gd name="connsiteY13" fmla="*/ 833443 h 1062043"/>
              <a:gd name="connsiteX14" fmla="*/ 1078767 w 1264443"/>
              <a:gd name="connsiteY14" fmla="*/ 842968 h 1062043"/>
              <a:gd name="connsiteX15" fmla="*/ 1259742 w 1264443"/>
              <a:gd name="connsiteY15" fmla="*/ 776293 h 1062043"/>
              <a:gd name="connsiteX16" fmla="*/ 1193067 w 1264443"/>
              <a:gd name="connsiteY16" fmla="*/ 709618 h 1062043"/>
              <a:gd name="connsiteX17" fmla="*/ 998408 w 1264443"/>
              <a:gd name="connsiteY17" fmla="*/ 371145 h 1062043"/>
              <a:gd name="connsiteX18" fmla="*/ 459642 w 1264443"/>
              <a:gd name="connsiteY18" fmla="*/ 147643 h 1062043"/>
              <a:gd name="connsiteX19" fmla="*/ 392967 w 1264443"/>
              <a:gd name="connsiteY19" fmla="*/ 100018 h 1062043"/>
              <a:gd name="connsiteX20" fmla="*/ 345342 w 1264443"/>
              <a:gd name="connsiteY20" fmla="*/ 5 h 1062043"/>
              <a:gd name="connsiteX21" fmla="*/ 173896 w 1264443"/>
              <a:gd name="connsiteY21" fmla="*/ 96274 h 1062043"/>
              <a:gd name="connsiteX22" fmla="*/ 99301 w 1264443"/>
              <a:gd name="connsiteY22" fmla="*/ 197683 h 1062043"/>
              <a:gd name="connsiteX0" fmla="*/ 99301 w 1264443"/>
              <a:gd name="connsiteY0" fmla="*/ 197683 h 1062043"/>
              <a:gd name="connsiteX1" fmla="*/ 7205 w 1264443"/>
              <a:gd name="connsiteY1" fmla="*/ 447681 h 1062043"/>
              <a:gd name="connsiteX2" fmla="*/ 11967 w 1264443"/>
              <a:gd name="connsiteY2" fmla="*/ 728668 h 1062043"/>
              <a:gd name="connsiteX3" fmla="*/ 59592 w 1264443"/>
              <a:gd name="connsiteY3" fmla="*/ 804868 h 1062043"/>
              <a:gd name="connsiteX4" fmla="*/ 78642 w 1264443"/>
              <a:gd name="connsiteY4" fmla="*/ 1004893 h 1062043"/>
              <a:gd name="connsiteX5" fmla="*/ 107217 w 1264443"/>
              <a:gd name="connsiteY5" fmla="*/ 1062043 h 1062043"/>
              <a:gd name="connsiteX6" fmla="*/ 183417 w 1264443"/>
              <a:gd name="connsiteY6" fmla="*/ 1042993 h 1062043"/>
              <a:gd name="connsiteX7" fmla="*/ 288192 w 1264443"/>
              <a:gd name="connsiteY7" fmla="*/ 952506 h 1062043"/>
              <a:gd name="connsiteX8" fmla="*/ 335817 w 1264443"/>
              <a:gd name="connsiteY8" fmla="*/ 909643 h 1062043"/>
              <a:gd name="connsiteX9" fmla="*/ 440592 w 1264443"/>
              <a:gd name="connsiteY9" fmla="*/ 871543 h 1062043"/>
              <a:gd name="connsiteX10" fmla="*/ 545367 w 1264443"/>
              <a:gd name="connsiteY10" fmla="*/ 852493 h 1062043"/>
              <a:gd name="connsiteX11" fmla="*/ 688242 w 1264443"/>
              <a:gd name="connsiteY11" fmla="*/ 814393 h 1062043"/>
              <a:gd name="connsiteX12" fmla="*/ 869217 w 1264443"/>
              <a:gd name="connsiteY12" fmla="*/ 823918 h 1062043"/>
              <a:gd name="connsiteX13" fmla="*/ 897792 w 1264443"/>
              <a:gd name="connsiteY13" fmla="*/ 833443 h 1062043"/>
              <a:gd name="connsiteX14" fmla="*/ 1078767 w 1264443"/>
              <a:gd name="connsiteY14" fmla="*/ 842968 h 1062043"/>
              <a:gd name="connsiteX15" fmla="*/ 1259742 w 1264443"/>
              <a:gd name="connsiteY15" fmla="*/ 776293 h 1062043"/>
              <a:gd name="connsiteX16" fmla="*/ 1193067 w 1264443"/>
              <a:gd name="connsiteY16" fmla="*/ 709618 h 1062043"/>
              <a:gd name="connsiteX17" fmla="*/ 998408 w 1264443"/>
              <a:gd name="connsiteY17" fmla="*/ 371145 h 1062043"/>
              <a:gd name="connsiteX18" fmla="*/ 459642 w 1264443"/>
              <a:gd name="connsiteY18" fmla="*/ 147643 h 1062043"/>
              <a:gd name="connsiteX19" fmla="*/ 392967 w 1264443"/>
              <a:gd name="connsiteY19" fmla="*/ 100018 h 1062043"/>
              <a:gd name="connsiteX20" fmla="*/ 345342 w 1264443"/>
              <a:gd name="connsiteY20" fmla="*/ 5 h 1062043"/>
              <a:gd name="connsiteX21" fmla="*/ 173896 w 1264443"/>
              <a:gd name="connsiteY21" fmla="*/ 96274 h 1062043"/>
              <a:gd name="connsiteX22" fmla="*/ 99301 w 1264443"/>
              <a:gd name="connsiteY22" fmla="*/ 197683 h 1062043"/>
              <a:gd name="connsiteX0" fmla="*/ 99301 w 1264443"/>
              <a:gd name="connsiteY0" fmla="*/ 197683 h 1062043"/>
              <a:gd name="connsiteX1" fmla="*/ 7205 w 1264443"/>
              <a:gd name="connsiteY1" fmla="*/ 447681 h 1062043"/>
              <a:gd name="connsiteX2" fmla="*/ 11967 w 1264443"/>
              <a:gd name="connsiteY2" fmla="*/ 728668 h 1062043"/>
              <a:gd name="connsiteX3" fmla="*/ 59592 w 1264443"/>
              <a:gd name="connsiteY3" fmla="*/ 804868 h 1062043"/>
              <a:gd name="connsiteX4" fmla="*/ 78642 w 1264443"/>
              <a:gd name="connsiteY4" fmla="*/ 1004893 h 1062043"/>
              <a:gd name="connsiteX5" fmla="*/ 107217 w 1264443"/>
              <a:gd name="connsiteY5" fmla="*/ 1062043 h 1062043"/>
              <a:gd name="connsiteX6" fmla="*/ 183417 w 1264443"/>
              <a:gd name="connsiteY6" fmla="*/ 1042993 h 1062043"/>
              <a:gd name="connsiteX7" fmla="*/ 288192 w 1264443"/>
              <a:gd name="connsiteY7" fmla="*/ 952506 h 1062043"/>
              <a:gd name="connsiteX8" fmla="*/ 373917 w 1264443"/>
              <a:gd name="connsiteY8" fmla="*/ 919168 h 1062043"/>
              <a:gd name="connsiteX9" fmla="*/ 440592 w 1264443"/>
              <a:gd name="connsiteY9" fmla="*/ 871543 h 1062043"/>
              <a:gd name="connsiteX10" fmla="*/ 545367 w 1264443"/>
              <a:gd name="connsiteY10" fmla="*/ 852493 h 1062043"/>
              <a:gd name="connsiteX11" fmla="*/ 688242 w 1264443"/>
              <a:gd name="connsiteY11" fmla="*/ 814393 h 1062043"/>
              <a:gd name="connsiteX12" fmla="*/ 869217 w 1264443"/>
              <a:gd name="connsiteY12" fmla="*/ 823918 h 1062043"/>
              <a:gd name="connsiteX13" fmla="*/ 897792 w 1264443"/>
              <a:gd name="connsiteY13" fmla="*/ 833443 h 1062043"/>
              <a:gd name="connsiteX14" fmla="*/ 1078767 w 1264443"/>
              <a:gd name="connsiteY14" fmla="*/ 842968 h 1062043"/>
              <a:gd name="connsiteX15" fmla="*/ 1259742 w 1264443"/>
              <a:gd name="connsiteY15" fmla="*/ 776293 h 1062043"/>
              <a:gd name="connsiteX16" fmla="*/ 1193067 w 1264443"/>
              <a:gd name="connsiteY16" fmla="*/ 709618 h 1062043"/>
              <a:gd name="connsiteX17" fmla="*/ 998408 w 1264443"/>
              <a:gd name="connsiteY17" fmla="*/ 371145 h 1062043"/>
              <a:gd name="connsiteX18" fmla="*/ 459642 w 1264443"/>
              <a:gd name="connsiteY18" fmla="*/ 147643 h 1062043"/>
              <a:gd name="connsiteX19" fmla="*/ 392967 w 1264443"/>
              <a:gd name="connsiteY19" fmla="*/ 100018 h 1062043"/>
              <a:gd name="connsiteX20" fmla="*/ 345342 w 1264443"/>
              <a:gd name="connsiteY20" fmla="*/ 5 h 1062043"/>
              <a:gd name="connsiteX21" fmla="*/ 173896 w 1264443"/>
              <a:gd name="connsiteY21" fmla="*/ 96274 h 1062043"/>
              <a:gd name="connsiteX22" fmla="*/ 99301 w 1264443"/>
              <a:gd name="connsiteY22" fmla="*/ 197683 h 1062043"/>
              <a:gd name="connsiteX0" fmla="*/ 99301 w 1264443"/>
              <a:gd name="connsiteY0" fmla="*/ 197683 h 1062043"/>
              <a:gd name="connsiteX1" fmla="*/ 7205 w 1264443"/>
              <a:gd name="connsiteY1" fmla="*/ 447681 h 1062043"/>
              <a:gd name="connsiteX2" fmla="*/ 11967 w 1264443"/>
              <a:gd name="connsiteY2" fmla="*/ 728668 h 1062043"/>
              <a:gd name="connsiteX3" fmla="*/ 59592 w 1264443"/>
              <a:gd name="connsiteY3" fmla="*/ 804868 h 1062043"/>
              <a:gd name="connsiteX4" fmla="*/ 78642 w 1264443"/>
              <a:gd name="connsiteY4" fmla="*/ 1004893 h 1062043"/>
              <a:gd name="connsiteX5" fmla="*/ 107217 w 1264443"/>
              <a:gd name="connsiteY5" fmla="*/ 1062043 h 1062043"/>
              <a:gd name="connsiteX6" fmla="*/ 183417 w 1264443"/>
              <a:gd name="connsiteY6" fmla="*/ 1042993 h 1062043"/>
              <a:gd name="connsiteX7" fmla="*/ 288192 w 1264443"/>
              <a:gd name="connsiteY7" fmla="*/ 952506 h 1062043"/>
              <a:gd name="connsiteX8" fmla="*/ 373917 w 1264443"/>
              <a:gd name="connsiteY8" fmla="*/ 919168 h 1062043"/>
              <a:gd name="connsiteX9" fmla="*/ 450117 w 1264443"/>
              <a:gd name="connsiteY9" fmla="*/ 900118 h 1062043"/>
              <a:gd name="connsiteX10" fmla="*/ 545367 w 1264443"/>
              <a:gd name="connsiteY10" fmla="*/ 852493 h 1062043"/>
              <a:gd name="connsiteX11" fmla="*/ 688242 w 1264443"/>
              <a:gd name="connsiteY11" fmla="*/ 814393 h 1062043"/>
              <a:gd name="connsiteX12" fmla="*/ 869217 w 1264443"/>
              <a:gd name="connsiteY12" fmla="*/ 823918 h 1062043"/>
              <a:gd name="connsiteX13" fmla="*/ 897792 w 1264443"/>
              <a:gd name="connsiteY13" fmla="*/ 833443 h 1062043"/>
              <a:gd name="connsiteX14" fmla="*/ 1078767 w 1264443"/>
              <a:gd name="connsiteY14" fmla="*/ 842968 h 1062043"/>
              <a:gd name="connsiteX15" fmla="*/ 1259742 w 1264443"/>
              <a:gd name="connsiteY15" fmla="*/ 776293 h 1062043"/>
              <a:gd name="connsiteX16" fmla="*/ 1193067 w 1264443"/>
              <a:gd name="connsiteY16" fmla="*/ 709618 h 1062043"/>
              <a:gd name="connsiteX17" fmla="*/ 998408 w 1264443"/>
              <a:gd name="connsiteY17" fmla="*/ 371145 h 1062043"/>
              <a:gd name="connsiteX18" fmla="*/ 459642 w 1264443"/>
              <a:gd name="connsiteY18" fmla="*/ 147643 h 1062043"/>
              <a:gd name="connsiteX19" fmla="*/ 392967 w 1264443"/>
              <a:gd name="connsiteY19" fmla="*/ 100018 h 1062043"/>
              <a:gd name="connsiteX20" fmla="*/ 345342 w 1264443"/>
              <a:gd name="connsiteY20" fmla="*/ 5 h 1062043"/>
              <a:gd name="connsiteX21" fmla="*/ 173896 w 1264443"/>
              <a:gd name="connsiteY21" fmla="*/ 96274 h 1062043"/>
              <a:gd name="connsiteX22" fmla="*/ 99301 w 1264443"/>
              <a:gd name="connsiteY22" fmla="*/ 197683 h 1062043"/>
              <a:gd name="connsiteX0" fmla="*/ 99301 w 1264443"/>
              <a:gd name="connsiteY0" fmla="*/ 197683 h 1062043"/>
              <a:gd name="connsiteX1" fmla="*/ 7205 w 1264443"/>
              <a:gd name="connsiteY1" fmla="*/ 447681 h 1062043"/>
              <a:gd name="connsiteX2" fmla="*/ 11967 w 1264443"/>
              <a:gd name="connsiteY2" fmla="*/ 728668 h 1062043"/>
              <a:gd name="connsiteX3" fmla="*/ 59592 w 1264443"/>
              <a:gd name="connsiteY3" fmla="*/ 804868 h 1062043"/>
              <a:gd name="connsiteX4" fmla="*/ 78642 w 1264443"/>
              <a:gd name="connsiteY4" fmla="*/ 1004893 h 1062043"/>
              <a:gd name="connsiteX5" fmla="*/ 107217 w 1264443"/>
              <a:gd name="connsiteY5" fmla="*/ 1062043 h 1062043"/>
              <a:gd name="connsiteX6" fmla="*/ 183417 w 1264443"/>
              <a:gd name="connsiteY6" fmla="*/ 1042993 h 1062043"/>
              <a:gd name="connsiteX7" fmla="*/ 288192 w 1264443"/>
              <a:gd name="connsiteY7" fmla="*/ 952506 h 1062043"/>
              <a:gd name="connsiteX8" fmla="*/ 373917 w 1264443"/>
              <a:gd name="connsiteY8" fmla="*/ 919168 h 1062043"/>
              <a:gd name="connsiteX9" fmla="*/ 450117 w 1264443"/>
              <a:gd name="connsiteY9" fmla="*/ 900118 h 1062043"/>
              <a:gd name="connsiteX10" fmla="*/ 545367 w 1264443"/>
              <a:gd name="connsiteY10" fmla="*/ 871543 h 1062043"/>
              <a:gd name="connsiteX11" fmla="*/ 688242 w 1264443"/>
              <a:gd name="connsiteY11" fmla="*/ 814393 h 1062043"/>
              <a:gd name="connsiteX12" fmla="*/ 869217 w 1264443"/>
              <a:gd name="connsiteY12" fmla="*/ 823918 h 1062043"/>
              <a:gd name="connsiteX13" fmla="*/ 897792 w 1264443"/>
              <a:gd name="connsiteY13" fmla="*/ 833443 h 1062043"/>
              <a:gd name="connsiteX14" fmla="*/ 1078767 w 1264443"/>
              <a:gd name="connsiteY14" fmla="*/ 842968 h 1062043"/>
              <a:gd name="connsiteX15" fmla="*/ 1259742 w 1264443"/>
              <a:gd name="connsiteY15" fmla="*/ 776293 h 1062043"/>
              <a:gd name="connsiteX16" fmla="*/ 1193067 w 1264443"/>
              <a:gd name="connsiteY16" fmla="*/ 709618 h 1062043"/>
              <a:gd name="connsiteX17" fmla="*/ 998408 w 1264443"/>
              <a:gd name="connsiteY17" fmla="*/ 371145 h 1062043"/>
              <a:gd name="connsiteX18" fmla="*/ 459642 w 1264443"/>
              <a:gd name="connsiteY18" fmla="*/ 147643 h 1062043"/>
              <a:gd name="connsiteX19" fmla="*/ 392967 w 1264443"/>
              <a:gd name="connsiteY19" fmla="*/ 100018 h 1062043"/>
              <a:gd name="connsiteX20" fmla="*/ 345342 w 1264443"/>
              <a:gd name="connsiteY20" fmla="*/ 5 h 1062043"/>
              <a:gd name="connsiteX21" fmla="*/ 173896 w 1264443"/>
              <a:gd name="connsiteY21" fmla="*/ 96274 h 1062043"/>
              <a:gd name="connsiteX22" fmla="*/ 99301 w 1264443"/>
              <a:gd name="connsiteY22" fmla="*/ 197683 h 106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4443" h="1062043">
                <a:moveTo>
                  <a:pt x="99301" y="197683"/>
                </a:moveTo>
                <a:cubicBezTo>
                  <a:pt x="40564" y="288170"/>
                  <a:pt x="21761" y="359184"/>
                  <a:pt x="7205" y="447681"/>
                </a:cubicBezTo>
                <a:cubicBezTo>
                  <a:pt x="-7351" y="536179"/>
                  <a:pt x="3236" y="669137"/>
                  <a:pt x="11967" y="728668"/>
                </a:cubicBezTo>
                <a:cubicBezTo>
                  <a:pt x="20698" y="788199"/>
                  <a:pt x="48480" y="758831"/>
                  <a:pt x="59592" y="804868"/>
                </a:cubicBezTo>
                <a:cubicBezTo>
                  <a:pt x="70704" y="850905"/>
                  <a:pt x="70705" y="962031"/>
                  <a:pt x="78642" y="1004893"/>
                </a:cubicBezTo>
                <a:cubicBezTo>
                  <a:pt x="86579" y="1047755"/>
                  <a:pt x="89755" y="1055693"/>
                  <a:pt x="107217" y="1062043"/>
                </a:cubicBezTo>
                <a:cubicBezTo>
                  <a:pt x="114087" y="1060669"/>
                  <a:pt x="153255" y="1061249"/>
                  <a:pt x="183417" y="1042993"/>
                </a:cubicBezTo>
                <a:cubicBezTo>
                  <a:pt x="213579" y="1024737"/>
                  <a:pt x="256442" y="973143"/>
                  <a:pt x="288192" y="952506"/>
                </a:cubicBezTo>
                <a:cubicBezTo>
                  <a:pt x="319942" y="931869"/>
                  <a:pt x="346930" y="927899"/>
                  <a:pt x="373917" y="919168"/>
                </a:cubicBezTo>
                <a:cubicBezTo>
                  <a:pt x="400904" y="910437"/>
                  <a:pt x="421542" y="908056"/>
                  <a:pt x="450117" y="900118"/>
                </a:cubicBezTo>
                <a:cubicBezTo>
                  <a:pt x="478692" y="892180"/>
                  <a:pt x="419274" y="887305"/>
                  <a:pt x="545367" y="871543"/>
                </a:cubicBezTo>
                <a:cubicBezTo>
                  <a:pt x="586642" y="862018"/>
                  <a:pt x="634267" y="819156"/>
                  <a:pt x="688242" y="814393"/>
                </a:cubicBezTo>
                <a:cubicBezTo>
                  <a:pt x="748567" y="817568"/>
                  <a:pt x="809057" y="818449"/>
                  <a:pt x="869217" y="823918"/>
                </a:cubicBezTo>
                <a:cubicBezTo>
                  <a:pt x="879216" y="824827"/>
                  <a:pt x="862867" y="830268"/>
                  <a:pt x="897792" y="833443"/>
                </a:cubicBezTo>
                <a:cubicBezTo>
                  <a:pt x="932717" y="836618"/>
                  <a:pt x="1018442" y="852493"/>
                  <a:pt x="1078767" y="842968"/>
                </a:cubicBezTo>
                <a:cubicBezTo>
                  <a:pt x="1139092" y="833443"/>
                  <a:pt x="1240692" y="798518"/>
                  <a:pt x="1259742" y="776293"/>
                </a:cubicBezTo>
                <a:cubicBezTo>
                  <a:pt x="1278792" y="754068"/>
                  <a:pt x="1236623" y="777143"/>
                  <a:pt x="1193067" y="709618"/>
                </a:cubicBezTo>
                <a:cubicBezTo>
                  <a:pt x="1149511" y="642093"/>
                  <a:pt x="1120646" y="464808"/>
                  <a:pt x="998408" y="371145"/>
                </a:cubicBezTo>
                <a:cubicBezTo>
                  <a:pt x="876171" y="277483"/>
                  <a:pt x="560549" y="192831"/>
                  <a:pt x="459642" y="147643"/>
                </a:cubicBezTo>
                <a:cubicBezTo>
                  <a:pt x="358735" y="102455"/>
                  <a:pt x="469167" y="150818"/>
                  <a:pt x="392967" y="100018"/>
                </a:cubicBezTo>
                <a:cubicBezTo>
                  <a:pt x="373917" y="87318"/>
                  <a:pt x="381854" y="629"/>
                  <a:pt x="345342" y="5"/>
                </a:cubicBezTo>
                <a:cubicBezTo>
                  <a:pt x="308830" y="-619"/>
                  <a:pt x="214903" y="63328"/>
                  <a:pt x="173896" y="96274"/>
                </a:cubicBezTo>
                <a:cubicBezTo>
                  <a:pt x="132889" y="129220"/>
                  <a:pt x="133433" y="114509"/>
                  <a:pt x="99301" y="197683"/>
                </a:cubicBezTo>
                <a:close/>
              </a:path>
            </a:pathLst>
          </a:custGeom>
          <a:solidFill>
            <a:srgbClr val="95974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457200" rtlCol="0" anchor="ctr"/>
          <a:lstStyle/>
          <a:p>
            <a:pPr marL="182880" algn="ctr">
              <a:lnSpc>
                <a:spcPts val="1700"/>
              </a:lnSpc>
            </a:pPr>
            <a:r>
              <a:rPr lang="en-US" b="1" dirty="0" smtClean="0">
                <a:solidFill>
                  <a:schemeClr val="tx1"/>
                </a:solidFill>
              </a:rPr>
              <a:t>Actual</a:t>
            </a:r>
          </a:p>
          <a:p>
            <a:pPr marL="182880" algn="ctr">
              <a:lnSpc>
                <a:spcPts val="1700"/>
              </a:lnSpc>
            </a:pPr>
            <a:r>
              <a:rPr lang="en-US" b="1" dirty="0" smtClean="0">
                <a:solidFill>
                  <a:schemeClr val="tx1"/>
                </a:solidFill>
              </a:rPr>
              <a:t>Costs</a:t>
            </a:r>
            <a:endParaRPr lang="en-US" b="1" dirty="0">
              <a:solidFill>
                <a:schemeClr val="tx1"/>
              </a:solidFill>
            </a:endParaRPr>
          </a:p>
        </p:txBody>
      </p:sp>
      <p:sp>
        <p:nvSpPr>
          <p:cNvPr id="26" name="Freeform 25"/>
          <p:cNvSpPr/>
          <p:nvPr/>
        </p:nvSpPr>
        <p:spPr>
          <a:xfrm>
            <a:off x="3876673" y="5344929"/>
            <a:ext cx="1466850" cy="591087"/>
          </a:xfrm>
          <a:custGeom>
            <a:avLst/>
            <a:gdLst>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819150 w 1486121"/>
              <a:gd name="connsiteY8" fmla="*/ 561975 h 590550"/>
              <a:gd name="connsiteX9" fmla="*/ 876300 w 1486121"/>
              <a:gd name="connsiteY9" fmla="*/ 542925 h 590550"/>
              <a:gd name="connsiteX10" fmla="*/ 1000125 w 1486121"/>
              <a:gd name="connsiteY10" fmla="*/ 533400 h 590550"/>
              <a:gd name="connsiteX11" fmla="*/ 1057275 w 1486121"/>
              <a:gd name="connsiteY11" fmla="*/ 514350 h 590550"/>
              <a:gd name="connsiteX12" fmla="*/ 1114425 w 1486121"/>
              <a:gd name="connsiteY12" fmla="*/ 485775 h 590550"/>
              <a:gd name="connsiteX13" fmla="*/ 1276350 w 1486121"/>
              <a:gd name="connsiteY13" fmla="*/ 476250 h 590550"/>
              <a:gd name="connsiteX14" fmla="*/ 1352550 w 1486121"/>
              <a:gd name="connsiteY14" fmla="*/ 457200 h 590550"/>
              <a:gd name="connsiteX15" fmla="*/ 1409700 w 1486121"/>
              <a:gd name="connsiteY15" fmla="*/ 438150 h 590550"/>
              <a:gd name="connsiteX16" fmla="*/ 1438275 w 1486121"/>
              <a:gd name="connsiteY16" fmla="*/ 428625 h 590550"/>
              <a:gd name="connsiteX17" fmla="*/ 1466850 w 1486121"/>
              <a:gd name="connsiteY17" fmla="*/ 409575 h 590550"/>
              <a:gd name="connsiteX18" fmla="*/ 1485900 w 1486121"/>
              <a:gd name="connsiteY18" fmla="*/ 381000 h 590550"/>
              <a:gd name="connsiteX19" fmla="*/ 1466850 w 1486121"/>
              <a:gd name="connsiteY19" fmla="*/ 266700 h 590550"/>
              <a:gd name="connsiteX20" fmla="*/ 1447800 w 1486121"/>
              <a:gd name="connsiteY20" fmla="*/ 238125 h 590550"/>
              <a:gd name="connsiteX21" fmla="*/ 1438275 w 1486121"/>
              <a:gd name="connsiteY21" fmla="*/ 190500 h 590550"/>
              <a:gd name="connsiteX22" fmla="*/ 1428750 w 1486121"/>
              <a:gd name="connsiteY22" fmla="*/ 114300 h 590550"/>
              <a:gd name="connsiteX23" fmla="*/ 1419225 w 1486121"/>
              <a:gd name="connsiteY23" fmla="*/ 85725 h 590550"/>
              <a:gd name="connsiteX24" fmla="*/ 1390650 w 1486121"/>
              <a:gd name="connsiteY24" fmla="*/ 66675 h 590550"/>
              <a:gd name="connsiteX25" fmla="*/ 1343025 w 1486121"/>
              <a:gd name="connsiteY25" fmla="*/ 9525 h 590550"/>
              <a:gd name="connsiteX26" fmla="*/ 1314450 w 1486121"/>
              <a:gd name="connsiteY26" fmla="*/ 0 h 590550"/>
              <a:gd name="connsiteX27" fmla="*/ 1085850 w 1486121"/>
              <a:gd name="connsiteY27" fmla="*/ 9525 h 590550"/>
              <a:gd name="connsiteX28" fmla="*/ 962025 w 1486121"/>
              <a:gd name="connsiteY28" fmla="*/ 19050 h 590550"/>
              <a:gd name="connsiteX29" fmla="*/ 342900 w 1486121"/>
              <a:gd name="connsiteY29" fmla="*/ 28575 h 590550"/>
              <a:gd name="connsiteX30" fmla="*/ 314325 w 1486121"/>
              <a:gd name="connsiteY30" fmla="*/ 85725 h 590550"/>
              <a:gd name="connsiteX31" fmla="*/ 304800 w 1486121"/>
              <a:gd name="connsiteY31" fmla="*/ 114300 h 590550"/>
              <a:gd name="connsiteX32" fmla="*/ 266700 w 1486121"/>
              <a:gd name="connsiteY32" fmla="*/ 171450 h 590550"/>
              <a:gd name="connsiteX33" fmla="*/ 247650 w 1486121"/>
              <a:gd name="connsiteY33" fmla="*/ 200025 h 590550"/>
              <a:gd name="connsiteX34" fmla="*/ 228600 w 1486121"/>
              <a:gd name="connsiteY34" fmla="*/ 228600 h 590550"/>
              <a:gd name="connsiteX35" fmla="*/ 209550 w 1486121"/>
              <a:gd name="connsiteY35" fmla="*/ 285750 h 590550"/>
              <a:gd name="connsiteX36" fmla="*/ 180975 w 1486121"/>
              <a:gd name="connsiteY36" fmla="*/ 342900 h 590550"/>
              <a:gd name="connsiteX37" fmla="*/ 152400 w 1486121"/>
              <a:gd name="connsiteY37" fmla="*/ 371475 h 590550"/>
              <a:gd name="connsiteX38" fmla="*/ 133350 w 1486121"/>
              <a:gd name="connsiteY38" fmla="*/ 400050 h 590550"/>
              <a:gd name="connsiteX39" fmla="*/ 123825 w 1486121"/>
              <a:gd name="connsiteY39" fmla="*/ 428625 h 590550"/>
              <a:gd name="connsiteX40" fmla="*/ 95250 w 1486121"/>
              <a:gd name="connsiteY40" fmla="*/ 438150 h 590550"/>
              <a:gd name="connsiteX41" fmla="*/ 66675 w 1486121"/>
              <a:gd name="connsiteY41" fmla="*/ 457200 h 590550"/>
              <a:gd name="connsiteX42" fmla="*/ 9525 w 1486121"/>
              <a:gd name="connsiteY42" fmla="*/ 476250 h 590550"/>
              <a:gd name="connsiteX43" fmla="*/ 0 w 1486121"/>
              <a:gd name="connsiteY43"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819150 w 1486121"/>
              <a:gd name="connsiteY8" fmla="*/ 561975 h 590550"/>
              <a:gd name="connsiteX9" fmla="*/ 876300 w 1486121"/>
              <a:gd name="connsiteY9" fmla="*/ 542925 h 590550"/>
              <a:gd name="connsiteX10" fmla="*/ 1000125 w 1486121"/>
              <a:gd name="connsiteY10" fmla="*/ 533400 h 590550"/>
              <a:gd name="connsiteX11" fmla="*/ 1057275 w 1486121"/>
              <a:gd name="connsiteY11" fmla="*/ 514350 h 590550"/>
              <a:gd name="connsiteX12" fmla="*/ 1276350 w 1486121"/>
              <a:gd name="connsiteY12" fmla="*/ 476250 h 590550"/>
              <a:gd name="connsiteX13" fmla="*/ 1352550 w 1486121"/>
              <a:gd name="connsiteY13" fmla="*/ 457200 h 590550"/>
              <a:gd name="connsiteX14" fmla="*/ 1409700 w 1486121"/>
              <a:gd name="connsiteY14" fmla="*/ 438150 h 590550"/>
              <a:gd name="connsiteX15" fmla="*/ 1438275 w 1486121"/>
              <a:gd name="connsiteY15" fmla="*/ 428625 h 590550"/>
              <a:gd name="connsiteX16" fmla="*/ 1466850 w 1486121"/>
              <a:gd name="connsiteY16" fmla="*/ 409575 h 590550"/>
              <a:gd name="connsiteX17" fmla="*/ 1485900 w 1486121"/>
              <a:gd name="connsiteY17" fmla="*/ 381000 h 590550"/>
              <a:gd name="connsiteX18" fmla="*/ 1466850 w 1486121"/>
              <a:gd name="connsiteY18" fmla="*/ 266700 h 590550"/>
              <a:gd name="connsiteX19" fmla="*/ 1447800 w 1486121"/>
              <a:gd name="connsiteY19" fmla="*/ 238125 h 590550"/>
              <a:gd name="connsiteX20" fmla="*/ 1438275 w 1486121"/>
              <a:gd name="connsiteY20" fmla="*/ 190500 h 590550"/>
              <a:gd name="connsiteX21" fmla="*/ 1428750 w 1486121"/>
              <a:gd name="connsiteY21" fmla="*/ 114300 h 590550"/>
              <a:gd name="connsiteX22" fmla="*/ 1419225 w 1486121"/>
              <a:gd name="connsiteY22" fmla="*/ 85725 h 590550"/>
              <a:gd name="connsiteX23" fmla="*/ 1390650 w 1486121"/>
              <a:gd name="connsiteY23" fmla="*/ 66675 h 590550"/>
              <a:gd name="connsiteX24" fmla="*/ 1343025 w 1486121"/>
              <a:gd name="connsiteY24" fmla="*/ 9525 h 590550"/>
              <a:gd name="connsiteX25" fmla="*/ 1314450 w 1486121"/>
              <a:gd name="connsiteY25" fmla="*/ 0 h 590550"/>
              <a:gd name="connsiteX26" fmla="*/ 1085850 w 1486121"/>
              <a:gd name="connsiteY26" fmla="*/ 9525 h 590550"/>
              <a:gd name="connsiteX27" fmla="*/ 962025 w 1486121"/>
              <a:gd name="connsiteY27" fmla="*/ 19050 h 590550"/>
              <a:gd name="connsiteX28" fmla="*/ 342900 w 1486121"/>
              <a:gd name="connsiteY28" fmla="*/ 28575 h 590550"/>
              <a:gd name="connsiteX29" fmla="*/ 314325 w 1486121"/>
              <a:gd name="connsiteY29" fmla="*/ 85725 h 590550"/>
              <a:gd name="connsiteX30" fmla="*/ 304800 w 1486121"/>
              <a:gd name="connsiteY30" fmla="*/ 114300 h 590550"/>
              <a:gd name="connsiteX31" fmla="*/ 266700 w 1486121"/>
              <a:gd name="connsiteY31" fmla="*/ 171450 h 590550"/>
              <a:gd name="connsiteX32" fmla="*/ 247650 w 1486121"/>
              <a:gd name="connsiteY32" fmla="*/ 200025 h 590550"/>
              <a:gd name="connsiteX33" fmla="*/ 228600 w 1486121"/>
              <a:gd name="connsiteY33" fmla="*/ 228600 h 590550"/>
              <a:gd name="connsiteX34" fmla="*/ 209550 w 1486121"/>
              <a:gd name="connsiteY34" fmla="*/ 285750 h 590550"/>
              <a:gd name="connsiteX35" fmla="*/ 180975 w 1486121"/>
              <a:gd name="connsiteY35" fmla="*/ 342900 h 590550"/>
              <a:gd name="connsiteX36" fmla="*/ 152400 w 1486121"/>
              <a:gd name="connsiteY36" fmla="*/ 371475 h 590550"/>
              <a:gd name="connsiteX37" fmla="*/ 133350 w 1486121"/>
              <a:gd name="connsiteY37" fmla="*/ 400050 h 590550"/>
              <a:gd name="connsiteX38" fmla="*/ 123825 w 1486121"/>
              <a:gd name="connsiteY38" fmla="*/ 428625 h 590550"/>
              <a:gd name="connsiteX39" fmla="*/ 95250 w 1486121"/>
              <a:gd name="connsiteY39" fmla="*/ 438150 h 590550"/>
              <a:gd name="connsiteX40" fmla="*/ 66675 w 1486121"/>
              <a:gd name="connsiteY40" fmla="*/ 457200 h 590550"/>
              <a:gd name="connsiteX41" fmla="*/ 9525 w 1486121"/>
              <a:gd name="connsiteY41" fmla="*/ 476250 h 590550"/>
              <a:gd name="connsiteX42" fmla="*/ 0 w 1486121"/>
              <a:gd name="connsiteY42"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819150 w 1486121"/>
              <a:gd name="connsiteY8" fmla="*/ 561975 h 590550"/>
              <a:gd name="connsiteX9" fmla="*/ 1000125 w 1486121"/>
              <a:gd name="connsiteY9" fmla="*/ 533400 h 590550"/>
              <a:gd name="connsiteX10" fmla="*/ 1057275 w 1486121"/>
              <a:gd name="connsiteY10" fmla="*/ 514350 h 590550"/>
              <a:gd name="connsiteX11" fmla="*/ 1276350 w 1486121"/>
              <a:gd name="connsiteY11" fmla="*/ 476250 h 590550"/>
              <a:gd name="connsiteX12" fmla="*/ 1352550 w 1486121"/>
              <a:gd name="connsiteY12" fmla="*/ 457200 h 590550"/>
              <a:gd name="connsiteX13" fmla="*/ 1409700 w 1486121"/>
              <a:gd name="connsiteY13" fmla="*/ 438150 h 590550"/>
              <a:gd name="connsiteX14" fmla="*/ 1438275 w 1486121"/>
              <a:gd name="connsiteY14" fmla="*/ 428625 h 590550"/>
              <a:gd name="connsiteX15" fmla="*/ 1466850 w 1486121"/>
              <a:gd name="connsiteY15" fmla="*/ 409575 h 590550"/>
              <a:gd name="connsiteX16" fmla="*/ 1485900 w 1486121"/>
              <a:gd name="connsiteY16" fmla="*/ 381000 h 590550"/>
              <a:gd name="connsiteX17" fmla="*/ 1466850 w 1486121"/>
              <a:gd name="connsiteY17" fmla="*/ 266700 h 590550"/>
              <a:gd name="connsiteX18" fmla="*/ 1447800 w 1486121"/>
              <a:gd name="connsiteY18" fmla="*/ 238125 h 590550"/>
              <a:gd name="connsiteX19" fmla="*/ 1438275 w 1486121"/>
              <a:gd name="connsiteY19" fmla="*/ 190500 h 590550"/>
              <a:gd name="connsiteX20" fmla="*/ 1428750 w 1486121"/>
              <a:gd name="connsiteY20" fmla="*/ 114300 h 590550"/>
              <a:gd name="connsiteX21" fmla="*/ 1419225 w 1486121"/>
              <a:gd name="connsiteY21" fmla="*/ 85725 h 590550"/>
              <a:gd name="connsiteX22" fmla="*/ 1390650 w 1486121"/>
              <a:gd name="connsiteY22" fmla="*/ 66675 h 590550"/>
              <a:gd name="connsiteX23" fmla="*/ 1343025 w 1486121"/>
              <a:gd name="connsiteY23" fmla="*/ 9525 h 590550"/>
              <a:gd name="connsiteX24" fmla="*/ 1314450 w 1486121"/>
              <a:gd name="connsiteY24" fmla="*/ 0 h 590550"/>
              <a:gd name="connsiteX25" fmla="*/ 1085850 w 1486121"/>
              <a:gd name="connsiteY25" fmla="*/ 9525 h 590550"/>
              <a:gd name="connsiteX26" fmla="*/ 962025 w 1486121"/>
              <a:gd name="connsiteY26" fmla="*/ 19050 h 590550"/>
              <a:gd name="connsiteX27" fmla="*/ 342900 w 1486121"/>
              <a:gd name="connsiteY27" fmla="*/ 28575 h 590550"/>
              <a:gd name="connsiteX28" fmla="*/ 314325 w 1486121"/>
              <a:gd name="connsiteY28" fmla="*/ 85725 h 590550"/>
              <a:gd name="connsiteX29" fmla="*/ 304800 w 1486121"/>
              <a:gd name="connsiteY29" fmla="*/ 114300 h 590550"/>
              <a:gd name="connsiteX30" fmla="*/ 266700 w 1486121"/>
              <a:gd name="connsiteY30" fmla="*/ 171450 h 590550"/>
              <a:gd name="connsiteX31" fmla="*/ 247650 w 1486121"/>
              <a:gd name="connsiteY31" fmla="*/ 200025 h 590550"/>
              <a:gd name="connsiteX32" fmla="*/ 228600 w 1486121"/>
              <a:gd name="connsiteY32" fmla="*/ 228600 h 590550"/>
              <a:gd name="connsiteX33" fmla="*/ 209550 w 1486121"/>
              <a:gd name="connsiteY33" fmla="*/ 285750 h 590550"/>
              <a:gd name="connsiteX34" fmla="*/ 180975 w 1486121"/>
              <a:gd name="connsiteY34" fmla="*/ 342900 h 590550"/>
              <a:gd name="connsiteX35" fmla="*/ 152400 w 1486121"/>
              <a:gd name="connsiteY35" fmla="*/ 371475 h 590550"/>
              <a:gd name="connsiteX36" fmla="*/ 133350 w 1486121"/>
              <a:gd name="connsiteY36" fmla="*/ 400050 h 590550"/>
              <a:gd name="connsiteX37" fmla="*/ 123825 w 1486121"/>
              <a:gd name="connsiteY37" fmla="*/ 428625 h 590550"/>
              <a:gd name="connsiteX38" fmla="*/ 95250 w 1486121"/>
              <a:gd name="connsiteY38" fmla="*/ 438150 h 590550"/>
              <a:gd name="connsiteX39" fmla="*/ 66675 w 1486121"/>
              <a:gd name="connsiteY39" fmla="*/ 457200 h 590550"/>
              <a:gd name="connsiteX40" fmla="*/ 9525 w 1486121"/>
              <a:gd name="connsiteY40" fmla="*/ 476250 h 590550"/>
              <a:gd name="connsiteX41" fmla="*/ 0 w 1486121"/>
              <a:gd name="connsiteY41"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819150 w 1486121"/>
              <a:gd name="connsiteY8" fmla="*/ 561975 h 590550"/>
              <a:gd name="connsiteX9" fmla="*/ 1057275 w 1486121"/>
              <a:gd name="connsiteY9" fmla="*/ 514350 h 590550"/>
              <a:gd name="connsiteX10" fmla="*/ 1276350 w 1486121"/>
              <a:gd name="connsiteY10" fmla="*/ 476250 h 590550"/>
              <a:gd name="connsiteX11" fmla="*/ 1352550 w 1486121"/>
              <a:gd name="connsiteY11" fmla="*/ 457200 h 590550"/>
              <a:gd name="connsiteX12" fmla="*/ 1409700 w 1486121"/>
              <a:gd name="connsiteY12" fmla="*/ 438150 h 590550"/>
              <a:gd name="connsiteX13" fmla="*/ 1438275 w 1486121"/>
              <a:gd name="connsiteY13" fmla="*/ 428625 h 590550"/>
              <a:gd name="connsiteX14" fmla="*/ 1466850 w 1486121"/>
              <a:gd name="connsiteY14" fmla="*/ 409575 h 590550"/>
              <a:gd name="connsiteX15" fmla="*/ 1485900 w 1486121"/>
              <a:gd name="connsiteY15" fmla="*/ 381000 h 590550"/>
              <a:gd name="connsiteX16" fmla="*/ 1466850 w 1486121"/>
              <a:gd name="connsiteY16" fmla="*/ 266700 h 590550"/>
              <a:gd name="connsiteX17" fmla="*/ 1447800 w 1486121"/>
              <a:gd name="connsiteY17" fmla="*/ 238125 h 590550"/>
              <a:gd name="connsiteX18" fmla="*/ 1438275 w 1486121"/>
              <a:gd name="connsiteY18" fmla="*/ 190500 h 590550"/>
              <a:gd name="connsiteX19" fmla="*/ 1428750 w 1486121"/>
              <a:gd name="connsiteY19" fmla="*/ 114300 h 590550"/>
              <a:gd name="connsiteX20" fmla="*/ 1419225 w 1486121"/>
              <a:gd name="connsiteY20" fmla="*/ 85725 h 590550"/>
              <a:gd name="connsiteX21" fmla="*/ 1390650 w 1486121"/>
              <a:gd name="connsiteY21" fmla="*/ 66675 h 590550"/>
              <a:gd name="connsiteX22" fmla="*/ 1343025 w 1486121"/>
              <a:gd name="connsiteY22" fmla="*/ 9525 h 590550"/>
              <a:gd name="connsiteX23" fmla="*/ 1314450 w 1486121"/>
              <a:gd name="connsiteY23" fmla="*/ 0 h 590550"/>
              <a:gd name="connsiteX24" fmla="*/ 1085850 w 1486121"/>
              <a:gd name="connsiteY24" fmla="*/ 9525 h 590550"/>
              <a:gd name="connsiteX25" fmla="*/ 962025 w 1486121"/>
              <a:gd name="connsiteY25" fmla="*/ 19050 h 590550"/>
              <a:gd name="connsiteX26" fmla="*/ 342900 w 1486121"/>
              <a:gd name="connsiteY26" fmla="*/ 28575 h 590550"/>
              <a:gd name="connsiteX27" fmla="*/ 314325 w 1486121"/>
              <a:gd name="connsiteY27" fmla="*/ 85725 h 590550"/>
              <a:gd name="connsiteX28" fmla="*/ 304800 w 1486121"/>
              <a:gd name="connsiteY28" fmla="*/ 114300 h 590550"/>
              <a:gd name="connsiteX29" fmla="*/ 266700 w 1486121"/>
              <a:gd name="connsiteY29" fmla="*/ 171450 h 590550"/>
              <a:gd name="connsiteX30" fmla="*/ 247650 w 1486121"/>
              <a:gd name="connsiteY30" fmla="*/ 200025 h 590550"/>
              <a:gd name="connsiteX31" fmla="*/ 228600 w 1486121"/>
              <a:gd name="connsiteY31" fmla="*/ 228600 h 590550"/>
              <a:gd name="connsiteX32" fmla="*/ 209550 w 1486121"/>
              <a:gd name="connsiteY32" fmla="*/ 285750 h 590550"/>
              <a:gd name="connsiteX33" fmla="*/ 180975 w 1486121"/>
              <a:gd name="connsiteY33" fmla="*/ 342900 h 590550"/>
              <a:gd name="connsiteX34" fmla="*/ 152400 w 1486121"/>
              <a:gd name="connsiteY34" fmla="*/ 371475 h 590550"/>
              <a:gd name="connsiteX35" fmla="*/ 133350 w 1486121"/>
              <a:gd name="connsiteY35" fmla="*/ 400050 h 590550"/>
              <a:gd name="connsiteX36" fmla="*/ 123825 w 1486121"/>
              <a:gd name="connsiteY36" fmla="*/ 428625 h 590550"/>
              <a:gd name="connsiteX37" fmla="*/ 95250 w 1486121"/>
              <a:gd name="connsiteY37" fmla="*/ 438150 h 590550"/>
              <a:gd name="connsiteX38" fmla="*/ 66675 w 1486121"/>
              <a:gd name="connsiteY38" fmla="*/ 457200 h 590550"/>
              <a:gd name="connsiteX39" fmla="*/ 9525 w 1486121"/>
              <a:gd name="connsiteY39" fmla="*/ 476250 h 590550"/>
              <a:gd name="connsiteX40" fmla="*/ 0 w 1486121"/>
              <a:gd name="connsiteY40"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1057275 w 1486121"/>
              <a:gd name="connsiteY8" fmla="*/ 514350 h 590550"/>
              <a:gd name="connsiteX9" fmla="*/ 1276350 w 1486121"/>
              <a:gd name="connsiteY9" fmla="*/ 476250 h 590550"/>
              <a:gd name="connsiteX10" fmla="*/ 1352550 w 1486121"/>
              <a:gd name="connsiteY10" fmla="*/ 457200 h 590550"/>
              <a:gd name="connsiteX11" fmla="*/ 1409700 w 1486121"/>
              <a:gd name="connsiteY11" fmla="*/ 438150 h 590550"/>
              <a:gd name="connsiteX12" fmla="*/ 1438275 w 1486121"/>
              <a:gd name="connsiteY12" fmla="*/ 428625 h 590550"/>
              <a:gd name="connsiteX13" fmla="*/ 1466850 w 1486121"/>
              <a:gd name="connsiteY13" fmla="*/ 409575 h 590550"/>
              <a:gd name="connsiteX14" fmla="*/ 1485900 w 1486121"/>
              <a:gd name="connsiteY14" fmla="*/ 381000 h 590550"/>
              <a:gd name="connsiteX15" fmla="*/ 1466850 w 1486121"/>
              <a:gd name="connsiteY15" fmla="*/ 266700 h 590550"/>
              <a:gd name="connsiteX16" fmla="*/ 1447800 w 1486121"/>
              <a:gd name="connsiteY16" fmla="*/ 238125 h 590550"/>
              <a:gd name="connsiteX17" fmla="*/ 1438275 w 1486121"/>
              <a:gd name="connsiteY17" fmla="*/ 190500 h 590550"/>
              <a:gd name="connsiteX18" fmla="*/ 1428750 w 1486121"/>
              <a:gd name="connsiteY18" fmla="*/ 114300 h 590550"/>
              <a:gd name="connsiteX19" fmla="*/ 1419225 w 1486121"/>
              <a:gd name="connsiteY19" fmla="*/ 85725 h 590550"/>
              <a:gd name="connsiteX20" fmla="*/ 1390650 w 1486121"/>
              <a:gd name="connsiteY20" fmla="*/ 66675 h 590550"/>
              <a:gd name="connsiteX21" fmla="*/ 1343025 w 1486121"/>
              <a:gd name="connsiteY21" fmla="*/ 9525 h 590550"/>
              <a:gd name="connsiteX22" fmla="*/ 1314450 w 1486121"/>
              <a:gd name="connsiteY22" fmla="*/ 0 h 590550"/>
              <a:gd name="connsiteX23" fmla="*/ 1085850 w 1486121"/>
              <a:gd name="connsiteY23" fmla="*/ 9525 h 590550"/>
              <a:gd name="connsiteX24" fmla="*/ 962025 w 1486121"/>
              <a:gd name="connsiteY24" fmla="*/ 19050 h 590550"/>
              <a:gd name="connsiteX25" fmla="*/ 342900 w 1486121"/>
              <a:gd name="connsiteY25" fmla="*/ 28575 h 590550"/>
              <a:gd name="connsiteX26" fmla="*/ 314325 w 1486121"/>
              <a:gd name="connsiteY26" fmla="*/ 85725 h 590550"/>
              <a:gd name="connsiteX27" fmla="*/ 304800 w 1486121"/>
              <a:gd name="connsiteY27" fmla="*/ 114300 h 590550"/>
              <a:gd name="connsiteX28" fmla="*/ 266700 w 1486121"/>
              <a:gd name="connsiteY28" fmla="*/ 171450 h 590550"/>
              <a:gd name="connsiteX29" fmla="*/ 247650 w 1486121"/>
              <a:gd name="connsiteY29" fmla="*/ 200025 h 590550"/>
              <a:gd name="connsiteX30" fmla="*/ 228600 w 1486121"/>
              <a:gd name="connsiteY30" fmla="*/ 228600 h 590550"/>
              <a:gd name="connsiteX31" fmla="*/ 209550 w 1486121"/>
              <a:gd name="connsiteY31" fmla="*/ 285750 h 590550"/>
              <a:gd name="connsiteX32" fmla="*/ 180975 w 1486121"/>
              <a:gd name="connsiteY32" fmla="*/ 342900 h 590550"/>
              <a:gd name="connsiteX33" fmla="*/ 152400 w 1486121"/>
              <a:gd name="connsiteY33" fmla="*/ 371475 h 590550"/>
              <a:gd name="connsiteX34" fmla="*/ 133350 w 1486121"/>
              <a:gd name="connsiteY34" fmla="*/ 400050 h 590550"/>
              <a:gd name="connsiteX35" fmla="*/ 123825 w 1486121"/>
              <a:gd name="connsiteY35" fmla="*/ 428625 h 590550"/>
              <a:gd name="connsiteX36" fmla="*/ 95250 w 1486121"/>
              <a:gd name="connsiteY36" fmla="*/ 438150 h 590550"/>
              <a:gd name="connsiteX37" fmla="*/ 66675 w 1486121"/>
              <a:gd name="connsiteY37" fmla="*/ 457200 h 590550"/>
              <a:gd name="connsiteX38" fmla="*/ 9525 w 1486121"/>
              <a:gd name="connsiteY38" fmla="*/ 476250 h 590550"/>
              <a:gd name="connsiteX39" fmla="*/ 0 w 1486121"/>
              <a:gd name="connsiteY39"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1057275 w 1486121"/>
              <a:gd name="connsiteY8" fmla="*/ 565866 h 590550"/>
              <a:gd name="connsiteX9" fmla="*/ 1276350 w 1486121"/>
              <a:gd name="connsiteY9" fmla="*/ 476250 h 590550"/>
              <a:gd name="connsiteX10" fmla="*/ 1352550 w 1486121"/>
              <a:gd name="connsiteY10" fmla="*/ 457200 h 590550"/>
              <a:gd name="connsiteX11" fmla="*/ 1409700 w 1486121"/>
              <a:gd name="connsiteY11" fmla="*/ 438150 h 590550"/>
              <a:gd name="connsiteX12" fmla="*/ 1438275 w 1486121"/>
              <a:gd name="connsiteY12" fmla="*/ 428625 h 590550"/>
              <a:gd name="connsiteX13" fmla="*/ 1466850 w 1486121"/>
              <a:gd name="connsiteY13" fmla="*/ 409575 h 590550"/>
              <a:gd name="connsiteX14" fmla="*/ 1485900 w 1486121"/>
              <a:gd name="connsiteY14" fmla="*/ 381000 h 590550"/>
              <a:gd name="connsiteX15" fmla="*/ 1466850 w 1486121"/>
              <a:gd name="connsiteY15" fmla="*/ 266700 h 590550"/>
              <a:gd name="connsiteX16" fmla="*/ 1447800 w 1486121"/>
              <a:gd name="connsiteY16" fmla="*/ 238125 h 590550"/>
              <a:gd name="connsiteX17" fmla="*/ 1438275 w 1486121"/>
              <a:gd name="connsiteY17" fmla="*/ 190500 h 590550"/>
              <a:gd name="connsiteX18" fmla="*/ 1428750 w 1486121"/>
              <a:gd name="connsiteY18" fmla="*/ 114300 h 590550"/>
              <a:gd name="connsiteX19" fmla="*/ 1419225 w 1486121"/>
              <a:gd name="connsiteY19" fmla="*/ 85725 h 590550"/>
              <a:gd name="connsiteX20" fmla="*/ 1390650 w 1486121"/>
              <a:gd name="connsiteY20" fmla="*/ 66675 h 590550"/>
              <a:gd name="connsiteX21" fmla="*/ 1343025 w 1486121"/>
              <a:gd name="connsiteY21" fmla="*/ 9525 h 590550"/>
              <a:gd name="connsiteX22" fmla="*/ 1314450 w 1486121"/>
              <a:gd name="connsiteY22" fmla="*/ 0 h 590550"/>
              <a:gd name="connsiteX23" fmla="*/ 1085850 w 1486121"/>
              <a:gd name="connsiteY23" fmla="*/ 9525 h 590550"/>
              <a:gd name="connsiteX24" fmla="*/ 962025 w 1486121"/>
              <a:gd name="connsiteY24" fmla="*/ 19050 h 590550"/>
              <a:gd name="connsiteX25" fmla="*/ 342900 w 1486121"/>
              <a:gd name="connsiteY25" fmla="*/ 28575 h 590550"/>
              <a:gd name="connsiteX26" fmla="*/ 314325 w 1486121"/>
              <a:gd name="connsiteY26" fmla="*/ 85725 h 590550"/>
              <a:gd name="connsiteX27" fmla="*/ 304800 w 1486121"/>
              <a:gd name="connsiteY27" fmla="*/ 114300 h 590550"/>
              <a:gd name="connsiteX28" fmla="*/ 266700 w 1486121"/>
              <a:gd name="connsiteY28" fmla="*/ 171450 h 590550"/>
              <a:gd name="connsiteX29" fmla="*/ 247650 w 1486121"/>
              <a:gd name="connsiteY29" fmla="*/ 200025 h 590550"/>
              <a:gd name="connsiteX30" fmla="*/ 228600 w 1486121"/>
              <a:gd name="connsiteY30" fmla="*/ 228600 h 590550"/>
              <a:gd name="connsiteX31" fmla="*/ 209550 w 1486121"/>
              <a:gd name="connsiteY31" fmla="*/ 285750 h 590550"/>
              <a:gd name="connsiteX32" fmla="*/ 180975 w 1486121"/>
              <a:gd name="connsiteY32" fmla="*/ 342900 h 590550"/>
              <a:gd name="connsiteX33" fmla="*/ 152400 w 1486121"/>
              <a:gd name="connsiteY33" fmla="*/ 371475 h 590550"/>
              <a:gd name="connsiteX34" fmla="*/ 133350 w 1486121"/>
              <a:gd name="connsiteY34" fmla="*/ 400050 h 590550"/>
              <a:gd name="connsiteX35" fmla="*/ 123825 w 1486121"/>
              <a:gd name="connsiteY35" fmla="*/ 428625 h 590550"/>
              <a:gd name="connsiteX36" fmla="*/ 95250 w 1486121"/>
              <a:gd name="connsiteY36" fmla="*/ 438150 h 590550"/>
              <a:gd name="connsiteX37" fmla="*/ 66675 w 1486121"/>
              <a:gd name="connsiteY37" fmla="*/ 457200 h 590550"/>
              <a:gd name="connsiteX38" fmla="*/ 9525 w 1486121"/>
              <a:gd name="connsiteY38" fmla="*/ 476250 h 590550"/>
              <a:gd name="connsiteX39" fmla="*/ 0 w 1486121"/>
              <a:gd name="connsiteY39"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1057275 w 1486121"/>
              <a:gd name="connsiteY8" fmla="*/ 565866 h 590550"/>
              <a:gd name="connsiteX9" fmla="*/ 1352550 w 1486121"/>
              <a:gd name="connsiteY9" fmla="*/ 457200 h 590550"/>
              <a:gd name="connsiteX10" fmla="*/ 1409700 w 1486121"/>
              <a:gd name="connsiteY10" fmla="*/ 438150 h 590550"/>
              <a:gd name="connsiteX11" fmla="*/ 1438275 w 1486121"/>
              <a:gd name="connsiteY11" fmla="*/ 428625 h 590550"/>
              <a:gd name="connsiteX12" fmla="*/ 1466850 w 1486121"/>
              <a:gd name="connsiteY12" fmla="*/ 409575 h 590550"/>
              <a:gd name="connsiteX13" fmla="*/ 1485900 w 1486121"/>
              <a:gd name="connsiteY13" fmla="*/ 381000 h 590550"/>
              <a:gd name="connsiteX14" fmla="*/ 1466850 w 1486121"/>
              <a:gd name="connsiteY14" fmla="*/ 266700 h 590550"/>
              <a:gd name="connsiteX15" fmla="*/ 1447800 w 1486121"/>
              <a:gd name="connsiteY15" fmla="*/ 238125 h 590550"/>
              <a:gd name="connsiteX16" fmla="*/ 1438275 w 1486121"/>
              <a:gd name="connsiteY16" fmla="*/ 190500 h 590550"/>
              <a:gd name="connsiteX17" fmla="*/ 1428750 w 1486121"/>
              <a:gd name="connsiteY17" fmla="*/ 114300 h 590550"/>
              <a:gd name="connsiteX18" fmla="*/ 1419225 w 1486121"/>
              <a:gd name="connsiteY18" fmla="*/ 85725 h 590550"/>
              <a:gd name="connsiteX19" fmla="*/ 1390650 w 1486121"/>
              <a:gd name="connsiteY19" fmla="*/ 66675 h 590550"/>
              <a:gd name="connsiteX20" fmla="*/ 1343025 w 1486121"/>
              <a:gd name="connsiteY20" fmla="*/ 9525 h 590550"/>
              <a:gd name="connsiteX21" fmla="*/ 1314450 w 1486121"/>
              <a:gd name="connsiteY21" fmla="*/ 0 h 590550"/>
              <a:gd name="connsiteX22" fmla="*/ 1085850 w 1486121"/>
              <a:gd name="connsiteY22" fmla="*/ 9525 h 590550"/>
              <a:gd name="connsiteX23" fmla="*/ 962025 w 1486121"/>
              <a:gd name="connsiteY23" fmla="*/ 19050 h 590550"/>
              <a:gd name="connsiteX24" fmla="*/ 342900 w 1486121"/>
              <a:gd name="connsiteY24" fmla="*/ 28575 h 590550"/>
              <a:gd name="connsiteX25" fmla="*/ 314325 w 1486121"/>
              <a:gd name="connsiteY25" fmla="*/ 85725 h 590550"/>
              <a:gd name="connsiteX26" fmla="*/ 304800 w 1486121"/>
              <a:gd name="connsiteY26" fmla="*/ 114300 h 590550"/>
              <a:gd name="connsiteX27" fmla="*/ 266700 w 1486121"/>
              <a:gd name="connsiteY27" fmla="*/ 171450 h 590550"/>
              <a:gd name="connsiteX28" fmla="*/ 247650 w 1486121"/>
              <a:gd name="connsiteY28" fmla="*/ 200025 h 590550"/>
              <a:gd name="connsiteX29" fmla="*/ 228600 w 1486121"/>
              <a:gd name="connsiteY29" fmla="*/ 228600 h 590550"/>
              <a:gd name="connsiteX30" fmla="*/ 209550 w 1486121"/>
              <a:gd name="connsiteY30" fmla="*/ 285750 h 590550"/>
              <a:gd name="connsiteX31" fmla="*/ 180975 w 1486121"/>
              <a:gd name="connsiteY31" fmla="*/ 342900 h 590550"/>
              <a:gd name="connsiteX32" fmla="*/ 152400 w 1486121"/>
              <a:gd name="connsiteY32" fmla="*/ 371475 h 590550"/>
              <a:gd name="connsiteX33" fmla="*/ 133350 w 1486121"/>
              <a:gd name="connsiteY33" fmla="*/ 400050 h 590550"/>
              <a:gd name="connsiteX34" fmla="*/ 123825 w 1486121"/>
              <a:gd name="connsiteY34" fmla="*/ 428625 h 590550"/>
              <a:gd name="connsiteX35" fmla="*/ 95250 w 1486121"/>
              <a:gd name="connsiteY35" fmla="*/ 438150 h 590550"/>
              <a:gd name="connsiteX36" fmla="*/ 66675 w 1486121"/>
              <a:gd name="connsiteY36" fmla="*/ 457200 h 590550"/>
              <a:gd name="connsiteX37" fmla="*/ 9525 w 1486121"/>
              <a:gd name="connsiteY37" fmla="*/ 476250 h 590550"/>
              <a:gd name="connsiteX38" fmla="*/ 0 w 1486121"/>
              <a:gd name="connsiteY38"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1057275 w 1486121"/>
              <a:gd name="connsiteY8" fmla="*/ 565866 h 590550"/>
              <a:gd name="connsiteX9" fmla="*/ 1352550 w 1486121"/>
              <a:gd name="connsiteY9" fmla="*/ 457200 h 590550"/>
              <a:gd name="connsiteX10" fmla="*/ 1438275 w 1486121"/>
              <a:gd name="connsiteY10" fmla="*/ 428625 h 590550"/>
              <a:gd name="connsiteX11" fmla="*/ 1466850 w 1486121"/>
              <a:gd name="connsiteY11" fmla="*/ 409575 h 590550"/>
              <a:gd name="connsiteX12" fmla="*/ 1485900 w 1486121"/>
              <a:gd name="connsiteY12" fmla="*/ 381000 h 590550"/>
              <a:gd name="connsiteX13" fmla="*/ 1466850 w 1486121"/>
              <a:gd name="connsiteY13" fmla="*/ 266700 h 590550"/>
              <a:gd name="connsiteX14" fmla="*/ 1447800 w 1486121"/>
              <a:gd name="connsiteY14" fmla="*/ 238125 h 590550"/>
              <a:gd name="connsiteX15" fmla="*/ 1438275 w 1486121"/>
              <a:gd name="connsiteY15" fmla="*/ 190500 h 590550"/>
              <a:gd name="connsiteX16" fmla="*/ 1428750 w 1486121"/>
              <a:gd name="connsiteY16" fmla="*/ 114300 h 590550"/>
              <a:gd name="connsiteX17" fmla="*/ 1419225 w 1486121"/>
              <a:gd name="connsiteY17" fmla="*/ 85725 h 590550"/>
              <a:gd name="connsiteX18" fmla="*/ 1390650 w 1486121"/>
              <a:gd name="connsiteY18" fmla="*/ 66675 h 590550"/>
              <a:gd name="connsiteX19" fmla="*/ 1343025 w 1486121"/>
              <a:gd name="connsiteY19" fmla="*/ 9525 h 590550"/>
              <a:gd name="connsiteX20" fmla="*/ 1314450 w 1486121"/>
              <a:gd name="connsiteY20" fmla="*/ 0 h 590550"/>
              <a:gd name="connsiteX21" fmla="*/ 1085850 w 1486121"/>
              <a:gd name="connsiteY21" fmla="*/ 9525 h 590550"/>
              <a:gd name="connsiteX22" fmla="*/ 962025 w 1486121"/>
              <a:gd name="connsiteY22" fmla="*/ 19050 h 590550"/>
              <a:gd name="connsiteX23" fmla="*/ 342900 w 1486121"/>
              <a:gd name="connsiteY23" fmla="*/ 28575 h 590550"/>
              <a:gd name="connsiteX24" fmla="*/ 314325 w 1486121"/>
              <a:gd name="connsiteY24" fmla="*/ 85725 h 590550"/>
              <a:gd name="connsiteX25" fmla="*/ 304800 w 1486121"/>
              <a:gd name="connsiteY25" fmla="*/ 114300 h 590550"/>
              <a:gd name="connsiteX26" fmla="*/ 266700 w 1486121"/>
              <a:gd name="connsiteY26" fmla="*/ 171450 h 590550"/>
              <a:gd name="connsiteX27" fmla="*/ 247650 w 1486121"/>
              <a:gd name="connsiteY27" fmla="*/ 200025 h 590550"/>
              <a:gd name="connsiteX28" fmla="*/ 228600 w 1486121"/>
              <a:gd name="connsiteY28" fmla="*/ 228600 h 590550"/>
              <a:gd name="connsiteX29" fmla="*/ 209550 w 1486121"/>
              <a:gd name="connsiteY29" fmla="*/ 285750 h 590550"/>
              <a:gd name="connsiteX30" fmla="*/ 180975 w 1486121"/>
              <a:gd name="connsiteY30" fmla="*/ 342900 h 590550"/>
              <a:gd name="connsiteX31" fmla="*/ 152400 w 1486121"/>
              <a:gd name="connsiteY31" fmla="*/ 371475 h 590550"/>
              <a:gd name="connsiteX32" fmla="*/ 133350 w 1486121"/>
              <a:gd name="connsiteY32" fmla="*/ 400050 h 590550"/>
              <a:gd name="connsiteX33" fmla="*/ 123825 w 1486121"/>
              <a:gd name="connsiteY33" fmla="*/ 428625 h 590550"/>
              <a:gd name="connsiteX34" fmla="*/ 95250 w 1486121"/>
              <a:gd name="connsiteY34" fmla="*/ 438150 h 590550"/>
              <a:gd name="connsiteX35" fmla="*/ 66675 w 1486121"/>
              <a:gd name="connsiteY35" fmla="*/ 457200 h 590550"/>
              <a:gd name="connsiteX36" fmla="*/ 9525 w 1486121"/>
              <a:gd name="connsiteY36" fmla="*/ 476250 h 590550"/>
              <a:gd name="connsiteX37" fmla="*/ 0 w 1486121"/>
              <a:gd name="connsiteY37" fmla="*/ 495300 h 590550"/>
              <a:gd name="connsiteX0" fmla="*/ 0 w 1486121"/>
              <a:gd name="connsiteY0" fmla="*/ 495300 h 590550"/>
              <a:gd name="connsiteX1" fmla="*/ 0 w 1486121"/>
              <a:gd name="connsiteY1" fmla="*/ 495300 h 590550"/>
              <a:gd name="connsiteX2" fmla="*/ 76200 w 1486121"/>
              <a:gd name="connsiteY2" fmla="*/ 523875 h 590550"/>
              <a:gd name="connsiteX3" fmla="*/ 142875 w 1486121"/>
              <a:gd name="connsiteY3" fmla="*/ 542925 h 590550"/>
              <a:gd name="connsiteX4" fmla="*/ 209550 w 1486121"/>
              <a:gd name="connsiteY4" fmla="*/ 552450 h 590550"/>
              <a:gd name="connsiteX5" fmla="*/ 314325 w 1486121"/>
              <a:gd name="connsiteY5" fmla="*/ 581025 h 590550"/>
              <a:gd name="connsiteX6" fmla="*/ 476250 w 1486121"/>
              <a:gd name="connsiteY6" fmla="*/ 590550 h 590550"/>
              <a:gd name="connsiteX7" fmla="*/ 733425 w 1486121"/>
              <a:gd name="connsiteY7" fmla="*/ 581025 h 590550"/>
              <a:gd name="connsiteX8" fmla="*/ 1057275 w 1486121"/>
              <a:gd name="connsiteY8" fmla="*/ 565866 h 590550"/>
              <a:gd name="connsiteX9" fmla="*/ 1352550 w 1486121"/>
              <a:gd name="connsiteY9" fmla="*/ 457200 h 590550"/>
              <a:gd name="connsiteX10" fmla="*/ 1466850 w 1486121"/>
              <a:gd name="connsiteY10" fmla="*/ 409575 h 590550"/>
              <a:gd name="connsiteX11" fmla="*/ 1485900 w 1486121"/>
              <a:gd name="connsiteY11" fmla="*/ 381000 h 590550"/>
              <a:gd name="connsiteX12" fmla="*/ 1466850 w 1486121"/>
              <a:gd name="connsiteY12" fmla="*/ 266700 h 590550"/>
              <a:gd name="connsiteX13" fmla="*/ 1447800 w 1486121"/>
              <a:gd name="connsiteY13" fmla="*/ 238125 h 590550"/>
              <a:gd name="connsiteX14" fmla="*/ 1438275 w 1486121"/>
              <a:gd name="connsiteY14" fmla="*/ 190500 h 590550"/>
              <a:gd name="connsiteX15" fmla="*/ 1428750 w 1486121"/>
              <a:gd name="connsiteY15" fmla="*/ 114300 h 590550"/>
              <a:gd name="connsiteX16" fmla="*/ 1419225 w 1486121"/>
              <a:gd name="connsiteY16" fmla="*/ 85725 h 590550"/>
              <a:gd name="connsiteX17" fmla="*/ 1390650 w 1486121"/>
              <a:gd name="connsiteY17" fmla="*/ 66675 h 590550"/>
              <a:gd name="connsiteX18" fmla="*/ 1343025 w 1486121"/>
              <a:gd name="connsiteY18" fmla="*/ 9525 h 590550"/>
              <a:gd name="connsiteX19" fmla="*/ 1314450 w 1486121"/>
              <a:gd name="connsiteY19" fmla="*/ 0 h 590550"/>
              <a:gd name="connsiteX20" fmla="*/ 1085850 w 1486121"/>
              <a:gd name="connsiteY20" fmla="*/ 9525 h 590550"/>
              <a:gd name="connsiteX21" fmla="*/ 962025 w 1486121"/>
              <a:gd name="connsiteY21" fmla="*/ 19050 h 590550"/>
              <a:gd name="connsiteX22" fmla="*/ 342900 w 1486121"/>
              <a:gd name="connsiteY22" fmla="*/ 28575 h 590550"/>
              <a:gd name="connsiteX23" fmla="*/ 314325 w 1486121"/>
              <a:gd name="connsiteY23" fmla="*/ 85725 h 590550"/>
              <a:gd name="connsiteX24" fmla="*/ 304800 w 1486121"/>
              <a:gd name="connsiteY24" fmla="*/ 114300 h 590550"/>
              <a:gd name="connsiteX25" fmla="*/ 266700 w 1486121"/>
              <a:gd name="connsiteY25" fmla="*/ 171450 h 590550"/>
              <a:gd name="connsiteX26" fmla="*/ 247650 w 1486121"/>
              <a:gd name="connsiteY26" fmla="*/ 200025 h 590550"/>
              <a:gd name="connsiteX27" fmla="*/ 228600 w 1486121"/>
              <a:gd name="connsiteY27" fmla="*/ 228600 h 590550"/>
              <a:gd name="connsiteX28" fmla="*/ 209550 w 1486121"/>
              <a:gd name="connsiteY28" fmla="*/ 285750 h 590550"/>
              <a:gd name="connsiteX29" fmla="*/ 180975 w 1486121"/>
              <a:gd name="connsiteY29" fmla="*/ 342900 h 590550"/>
              <a:gd name="connsiteX30" fmla="*/ 152400 w 1486121"/>
              <a:gd name="connsiteY30" fmla="*/ 371475 h 590550"/>
              <a:gd name="connsiteX31" fmla="*/ 133350 w 1486121"/>
              <a:gd name="connsiteY31" fmla="*/ 400050 h 590550"/>
              <a:gd name="connsiteX32" fmla="*/ 123825 w 1486121"/>
              <a:gd name="connsiteY32" fmla="*/ 428625 h 590550"/>
              <a:gd name="connsiteX33" fmla="*/ 95250 w 1486121"/>
              <a:gd name="connsiteY33" fmla="*/ 438150 h 590550"/>
              <a:gd name="connsiteX34" fmla="*/ 66675 w 1486121"/>
              <a:gd name="connsiteY34" fmla="*/ 457200 h 590550"/>
              <a:gd name="connsiteX35" fmla="*/ 9525 w 1486121"/>
              <a:gd name="connsiteY35" fmla="*/ 476250 h 590550"/>
              <a:gd name="connsiteX36" fmla="*/ 0 w 1486121"/>
              <a:gd name="connsiteY36" fmla="*/ 495300 h 590550"/>
              <a:gd name="connsiteX0" fmla="*/ 0 w 1486121"/>
              <a:gd name="connsiteY0" fmla="*/ 490384 h 585634"/>
              <a:gd name="connsiteX1" fmla="*/ 0 w 1486121"/>
              <a:gd name="connsiteY1" fmla="*/ 490384 h 585634"/>
              <a:gd name="connsiteX2" fmla="*/ 76200 w 1486121"/>
              <a:gd name="connsiteY2" fmla="*/ 518959 h 585634"/>
              <a:gd name="connsiteX3" fmla="*/ 142875 w 1486121"/>
              <a:gd name="connsiteY3" fmla="*/ 538009 h 585634"/>
              <a:gd name="connsiteX4" fmla="*/ 209550 w 1486121"/>
              <a:gd name="connsiteY4" fmla="*/ 547534 h 585634"/>
              <a:gd name="connsiteX5" fmla="*/ 314325 w 1486121"/>
              <a:gd name="connsiteY5" fmla="*/ 576109 h 585634"/>
              <a:gd name="connsiteX6" fmla="*/ 476250 w 1486121"/>
              <a:gd name="connsiteY6" fmla="*/ 585634 h 585634"/>
              <a:gd name="connsiteX7" fmla="*/ 733425 w 1486121"/>
              <a:gd name="connsiteY7" fmla="*/ 576109 h 585634"/>
              <a:gd name="connsiteX8" fmla="*/ 1057275 w 1486121"/>
              <a:gd name="connsiteY8" fmla="*/ 560950 h 585634"/>
              <a:gd name="connsiteX9" fmla="*/ 1352550 w 1486121"/>
              <a:gd name="connsiteY9" fmla="*/ 452284 h 585634"/>
              <a:gd name="connsiteX10" fmla="*/ 1466850 w 1486121"/>
              <a:gd name="connsiteY10" fmla="*/ 404659 h 585634"/>
              <a:gd name="connsiteX11" fmla="*/ 1485900 w 1486121"/>
              <a:gd name="connsiteY11" fmla="*/ 376084 h 585634"/>
              <a:gd name="connsiteX12" fmla="*/ 1466850 w 1486121"/>
              <a:gd name="connsiteY12" fmla="*/ 261784 h 585634"/>
              <a:gd name="connsiteX13" fmla="*/ 1447800 w 1486121"/>
              <a:gd name="connsiteY13" fmla="*/ 233209 h 585634"/>
              <a:gd name="connsiteX14" fmla="*/ 1438275 w 1486121"/>
              <a:gd name="connsiteY14" fmla="*/ 185584 h 585634"/>
              <a:gd name="connsiteX15" fmla="*/ 1428750 w 1486121"/>
              <a:gd name="connsiteY15" fmla="*/ 109384 h 585634"/>
              <a:gd name="connsiteX16" fmla="*/ 1419225 w 1486121"/>
              <a:gd name="connsiteY16" fmla="*/ 80809 h 585634"/>
              <a:gd name="connsiteX17" fmla="*/ 1390650 w 1486121"/>
              <a:gd name="connsiteY17" fmla="*/ 61759 h 585634"/>
              <a:gd name="connsiteX18" fmla="*/ 1343025 w 1486121"/>
              <a:gd name="connsiteY18" fmla="*/ 4609 h 585634"/>
              <a:gd name="connsiteX19" fmla="*/ 1085850 w 1486121"/>
              <a:gd name="connsiteY19" fmla="*/ 4609 h 585634"/>
              <a:gd name="connsiteX20" fmla="*/ 962025 w 1486121"/>
              <a:gd name="connsiteY20" fmla="*/ 14134 h 585634"/>
              <a:gd name="connsiteX21" fmla="*/ 342900 w 1486121"/>
              <a:gd name="connsiteY21" fmla="*/ 23659 h 585634"/>
              <a:gd name="connsiteX22" fmla="*/ 314325 w 1486121"/>
              <a:gd name="connsiteY22" fmla="*/ 80809 h 585634"/>
              <a:gd name="connsiteX23" fmla="*/ 304800 w 1486121"/>
              <a:gd name="connsiteY23" fmla="*/ 109384 h 585634"/>
              <a:gd name="connsiteX24" fmla="*/ 266700 w 1486121"/>
              <a:gd name="connsiteY24" fmla="*/ 166534 h 585634"/>
              <a:gd name="connsiteX25" fmla="*/ 247650 w 1486121"/>
              <a:gd name="connsiteY25" fmla="*/ 195109 h 585634"/>
              <a:gd name="connsiteX26" fmla="*/ 228600 w 1486121"/>
              <a:gd name="connsiteY26" fmla="*/ 223684 h 585634"/>
              <a:gd name="connsiteX27" fmla="*/ 209550 w 1486121"/>
              <a:gd name="connsiteY27" fmla="*/ 280834 h 585634"/>
              <a:gd name="connsiteX28" fmla="*/ 180975 w 1486121"/>
              <a:gd name="connsiteY28" fmla="*/ 337984 h 585634"/>
              <a:gd name="connsiteX29" fmla="*/ 152400 w 1486121"/>
              <a:gd name="connsiteY29" fmla="*/ 366559 h 585634"/>
              <a:gd name="connsiteX30" fmla="*/ 133350 w 1486121"/>
              <a:gd name="connsiteY30" fmla="*/ 395134 h 585634"/>
              <a:gd name="connsiteX31" fmla="*/ 123825 w 1486121"/>
              <a:gd name="connsiteY31" fmla="*/ 423709 h 585634"/>
              <a:gd name="connsiteX32" fmla="*/ 95250 w 1486121"/>
              <a:gd name="connsiteY32" fmla="*/ 433234 h 585634"/>
              <a:gd name="connsiteX33" fmla="*/ 66675 w 1486121"/>
              <a:gd name="connsiteY33" fmla="*/ 452284 h 585634"/>
              <a:gd name="connsiteX34" fmla="*/ 9525 w 1486121"/>
              <a:gd name="connsiteY34" fmla="*/ 471334 h 585634"/>
              <a:gd name="connsiteX35" fmla="*/ 0 w 1486121"/>
              <a:gd name="connsiteY35" fmla="*/ 490384 h 585634"/>
              <a:gd name="connsiteX0" fmla="*/ 0 w 1486121"/>
              <a:gd name="connsiteY0" fmla="*/ 487937 h 583187"/>
              <a:gd name="connsiteX1" fmla="*/ 0 w 1486121"/>
              <a:gd name="connsiteY1" fmla="*/ 487937 h 583187"/>
              <a:gd name="connsiteX2" fmla="*/ 76200 w 1486121"/>
              <a:gd name="connsiteY2" fmla="*/ 516512 h 583187"/>
              <a:gd name="connsiteX3" fmla="*/ 142875 w 1486121"/>
              <a:gd name="connsiteY3" fmla="*/ 535562 h 583187"/>
              <a:gd name="connsiteX4" fmla="*/ 209550 w 1486121"/>
              <a:gd name="connsiteY4" fmla="*/ 545087 h 583187"/>
              <a:gd name="connsiteX5" fmla="*/ 314325 w 1486121"/>
              <a:gd name="connsiteY5" fmla="*/ 573662 h 583187"/>
              <a:gd name="connsiteX6" fmla="*/ 476250 w 1486121"/>
              <a:gd name="connsiteY6" fmla="*/ 583187 h 583187"/>
              <a:gd name="connsiteX7" fmla="*/ 733425 w 1486121"/>
              <a:gd name="connsiteY7" fmla="*/ 573662 h 583187"/>
              <a:gd name="connsiteX8" fmla="*/ 1057275 w 1486121"/>
              <a:gd name="connsiteY8" fmla="*/ 558503 h 583187"/>
              <a:gd name="connsiteX9" fmla="*/ 1352550 w 1486121"/>
              <a:gd name="connsiteY9" fmla="*/ 449837 h 583187"/>
              <a:gd name="connsiteX10" fmla="*/ 1466850 w 1486121"/>
              <a:gd name="connsiteY10" fmla="*/ 402212 h 583187"/>
              <a:gd name="connsiteX11" fmla="*/ 1485900 w 1486121"/>
              <a:gd name="connsiteY11" fmla="*/ 373637 h 583187"/>
              <a:gd name="connsiteX12" fmla="*/ 1466850 w 1486121"/>
              <a:gd name="connsiteY12" fmla="*/ 259337 h 583187"/>
              <a:gd name="connsiteX13" fmla="*/ 1447800 w 1486121"/>
              <a:gd name="connsiteY13" fmla="*/ 230762 h 583187"/>
              <a:gd name="connsiteX14" fmla="*/ 1438275 w 1486121"/>
              <a:gd name="connsiteY14" fmla="*/ 183137 h 583187"/>
              <a:gd name="connsiteX15" fmla="*/ 1428750 w 1486121"/>
              <a:gd name="connsiteY15" fmla="*/ 106937 h 583187"/>
              <a:gd name="connsiteX16" fmla="*/ 1419225 w 1486121"/>
              <a:gd name="connsiteY16" fmla="*/ 78362 h 583187"/>
              <a:gd name="connsiteX17" fmla="*/ 1390650 w 1486121"/>
              <a:gd name="connsiteY17" fmla="*/ 59312 h 583187"/>
              <a:gd name="connsiteX18" fmla="*/ 1085850 w 1486121"/>
              <a:gd name="connsiteY18" fmla="*/ 2162 h 583187"/>
              <a:gd name="connsiteX19" fmla="*/ 962025 w 1486121"/>
              <a:gd name="connsiteY19" fmla="*/ 11687 h 583187"/>
              <a:gd name="connsiteX20" fmla="*/ 342900 w 1486121"/>
              <a:gd name="connsiteY20" fmla="*/ 21212 h 583187"/>
              <a:gd name="connsiteX21" fmla="*/ 314325 w 1486121"/>
              <a:gd name="connsiteY21" fmla="*/ 78362 h 583187"/>
              <a:gd name="connsiteX22" fmla="*/ 304800 w 1486121"/>
              <a:gd name="connsiteY22" fmla="*/ 106937 h 583187"/>
              <a:gd name="connsiteX23" fmla="*/ 266700 w 1486121"/>
              <a:gd name="connsiteY23" fmla="*/ 164087 h 583187"/>
              <a:gd name="connsiteX24" fmla="*/ 247650 w 1486121"/>
              <a:gd name="connsiteY24" fmla="*/ 192662 h 583187"/>
              <a:gd name="connsiteX25" fmla="*/ 228600 w 1486121"/>
              <a:gd name="connsiteY25" fmla="*/ 221237 h 583187"/>
              <a:gd name="connsiteX26" fmla="*/ 209550 w 1486121"/>
              <a:gd name="connsiteY26" fmla="*/ 278387 h 583187"/>
              <a:gd name="connsiteX27" fmla="*/ 180975 w 1486121"/>
              <a:gd name="connsiteY27" fmla="*/ 335537 h 583187"/>
              <a:gd name="connsiteX28" fmla="*/ 152400 w 1486121"/>
              <a:gd name="connsiteY28" fmla="*/ 364112 h 583187"/>
              <a:gd name="connsiteX29" fmla="*/ 133350 w 1486121"/>
              <a:gd name="connsiteY29" fmla="*/ 392687 h 583187"/>
              <a:gd name="connsiteX30" fmla="*/ 123825 w 1486121"/>
              <a:gd name="connsiteY30" fmla="*/ 421262 h 583187"/>
              <a:gd name="connsiteX31" fmla="*/ 95250 w 1486121"/>
              <a:gd name="connsiteY31" fmla="*/ 430787 h 583187"/>
              <a:gd name="connsiteX32" fmla="*/ 66675 w 1486121"/>
              <a:gd name="connsiteY32" fmla="*/ 449837 h 583187"/>
              <a:gd name="connsiteX33" fmla="*/ 9525 w 1486121"/>
              <a:gd name="connsiteY33" fmla="*/ 468887 h 583187"/>
              <a:gd name="connsiteX34" fmla="*/ 0 w 1486121"/>
              <a:gd name="connsiteY34" fmla="*/ 487937 h 583187"/>
              <a:gd name="connsiteX0" fmla="*/ 0 w 1486121"/>
              <a:gd name="connsiteY0" fmla="*/ 489176 h 584426"/>
              <a:gd name="connsiteX1" fmla="*/ 0 w 1486121"/>
              <a:gd name="connsiteY1" fmla="*/ 489176 h 584426"/>
              <a:gd name="connsiteX2" fmla="*/ 76200 w 1486121"/>
              <a:gd name="connsiteY2" fmla="*/ 517751 h 584426"/>
              <a:gd name="connsiteX3" fmla="*/ 142875 w 1486121"/>
              <a:gd name="connsiteY3" fmla="*/ 536801 h 584426"/>
              <a:gd name="connsiteX4" fmla="*/ 209550 w 1486121"/>
              <a:gd name="connsiteY4" fmla="*/ 546326 h 584426"/>
              <a:gd name="connsiteX5" fmla="*/ 314325 w 1486121"/>
              <a:gd name="connsiteY5" fmla="*/ 574901 h 584426"/>
              <a:gd name="connsiteX6" fmla="*/ 476250 w 1486121"/>
              <a:gd name="connsiteY6" fmla="*/ 584426 h 584426"/>
              <a:gd name="connsiteX7" fmla="*/ 733425 w 1486121"/>
              <a:gd name="connsiteY7" fmla="*/ 574901 h 584426"/>
              <a:gd name="connsiteX8" fmla="*/ 1057275 w 1486121"/>
              <a:gd name="connsiteY8" fmla="*/ 559742 h 584426"/>
              <a:gd name="connsiteX9" fmla="*/ 1352550 w 1486121"/>
              <a:gd name="connsiteY9" fmla="*/ 451076 h 584426"/>
              <a:gd name="connsiteX10" fmla="*/ 1466850 w 1486121"/>
              <a:gd name="connsiteY10" fmla="*/ 403451 h 584426"/>
              <a:gd name="connsiteX11" fmla="*/ 1485900 w 1486121"/>
              <a:gd name="connsiteY11" fmla="*/ 374876 h 584426"/>
              <a:gd name="connsiteX12" fmla="*/ 1466850 w 1486121"/>
              <a:gd name="connsiteY12" fmla="*/ 260576 h 584426"/>
              <a:gd name="connsiteX13" fmla="*/ 1447800 w 1486121"/>
              <a:gd name="connsiteY13" fmla="*/ 232001 h 584426"/>
              <a:gd name="connsiteX14" fmla="*/ 1438275 w 1486121"/>
              <a:gd name="connsiteY14" fmla="*/ 184376 h 584426"/>
              <a:gd name="connsiteX15" fmla="*/ 1428750 w 1486121"/>
              <a:gd name="connsiteY15" fmla="*/ 108176 h 584426"/>
              <a:gd name="connsiteX16" fmla="*/ 1419225 w 1486121"/>
              <a:gd name="connsiteY16" fmla="*/ 79601 h 584426"/>
              <a:gd name="connsiteX17" fmla="*/ 1085850 w 1486121"/>
              <a:gd name="connsiteY17" fmla="*/ 3401 h 584426"/>
              <a:gd name="connsiteX18" fmla="*/ 962025 w 1486121"/>
              <a:gd name="connsiteY18" fmla="*/ 12926 h 584426"/>
              <a:gd name="connsiteX19" fmla="*/ 342900 w 1486121"/>
              <a:gd name="connsiteY19" fmla="*/ 22451 h 584426"/>
              <a:gd name="connsiteX20" fmla="*/ 314325 w 1486121"/>
              <a:gd name="connsiteY20" fmla="*/ 79601 h 584426"/>
              <a:gd name="connsiteX21" fmla="*/ 304800 w 1486121"/>
              <a:gd name="connsiteY21" fmla="*/ 108176 h 584426"/>
              <a:gd name="connsiteX22" fmla="*/ 266700 w 1486121"/>
              <a:gd name="connsiteY22" fmla="*/ 165326 h 584426"/>
              <a:gd name="connsiteX23" fmla="*/ 247650 w 1486121"/>
              <a:gd name="connsiteY23" fmla="*/ 193901 h 584426"/>
              <a:gd name="connsiteX24" fmla="*/ 228600 w 1486121"/>
              <a:gd name="connsiteY24" fmla="*/ 222476 h 584426"/>
              <a:gd name="connsiteX25" fmla="*/ 209550 w 1486121"/>
              <a:gd name="connsiteY25" fmla="*/ 279626 h 584426"/>
              <a:gd name="connsiteX26" fmla="*/ 180975 w 1486121"/>
              <a:gd name="connsiteY26" fmla="*/ 336776 h 584426"/>
              <a:gd name="connsiteX27" fmla="*/ 152400 w 1486121"/>
              <a:gd name="connsiteY27" fmla="*/ 365351 h 584426"/>
              <a:gd name="connsiteX28" fmla="*/ 133350 w 1486121"/>
              <a:gd name="connsiteY28" fmla="*/ 393926 h 584426"/>
              <a:gd name="connsiteX29" fmla="*/ 123825 w 1486121"/>
              <a:gd name="connsiteY29" fmla="*/ 422501 h 584426"/>
              <a:gd name="connsiteX30" fmla="*/ 95250 w 1486121"/>
              <a:gd name="connsiteY30" fmla="*/ 432026 h 584426"/>
              <a:gd name="connsiteX31" fmla="*/ 66675 w 1486121"/>
              <a:gd name="connsiteY31" fmla="*/ 451076 h 584426"/>
              <a:gd name="connsiteX32" fmla="*/ 9525 w 1486121"/>
              <a:gd name="connsiteY32" fmla="*/ 470126 h 584426"/>
              <a:gd name="connsiteX33" fmla="*/ 0 w 1486121"/>
              <a:gd name="connsiteY33" fmla="*/ 489176 h 584426"/>
              <a:gd name="connsiteX0" fmla="*/ 0 w 1486121"/>
              <a:gd name="connsiteY0" fmla="*/ 491135 h 586385"/>
              <a:gd name="connsiteX1" fmla="*/ 0 w 1486121"/>
              <a:gd name="connsiteY1" fmla="*/ 491135 h 586385"/>
              <a:gd name="connsiteX2" fmla="*/ 76200 w 1486121"/>
              <a:gd name="connsiteY2" fmla="*/ 519710 h 586385"/>
              <a:gd name="connsiteX3" fmla="*/ 142875 w 1486121"/>
              <a:gd name="connsiteY3" fmla="*/ 538760 h 586385"/>
              <a:gd name="connsiteX4" fmla="*/ 209550 w 1486121"/>
              <a:gd name="connsiteY4" fmla="*/ 548285 h 586385"/>
              <a:gd name="connsiteX5" fmla="*/ 314325 w 1486121"/>
              <a:gd name="connsiteY5" fmla="*/ 576860 h 586385"/>
              <a:gd name="connsiteX6" fmla="*/ 476250 w 1486121"/>
              <a:gd name="connsiteY6" fmla="*/ 586385 h 586385"/>
              <a:gd name="connsiteX7" fmla="*/ 733425 w 1486121"/>
              <a:gd name="connsiteY7" fmla="*/ 576860 h 586385"/>
              <a:gd name="connsiteX8" fmla="*/ 1057275 w 1486121"/>
              <a:gd name="connsiteY8" fmla="*/ 561701 h 586385"/>
              <a:gd name="connsiteX9" fmla="*/ 1352550 w 1486121"/>
              <a:gd name="connsiteY9" fmla="*/ 453035 h 586385"/>
              <a:gd name="connsiteX10" fmla="*/ 1466850 w 1486121"/>
              <a:gd name="connsiteY10" fmla="*/ 405410 h 586385"/>
              <a:gd name="connsiteX11" fmla="*/ 1485900 w 1486121"/>
              <a:gd name="connsiteY11" fmla="*/ 376835 h 586385"/>
              <a:gd name="connsiteX12" fmla="*/ 1466850 w 1486121"/>
              <a:gd name="connsiteY12" fmla="*/ 262535 h 586385"/>
              <a:gd name="connsiteX13" fmla="*/ 1447800 w 1486121"/>
              <a:gd name="connsiteY13" fmla="*/ 233960 h 586385"/>
              <a:gd name="connsiteX14" fmla="*/ 1438275 w 1486121"/>
              <a:gd name="connsiteY14" fmla="*/ 186335 h 586385"/>
              <a:gd name="connsiteX15" fmla="*/ 1428750 w 1486121"/>
              <a:gd name="connsiteY15" fmla="*/ 110135 h 586385"/>
              <a:gd name="connsiteX16" fmla="*/ 1085850 w 1486121"/>
              <a:gd name="connsiteY16" fmla="*/ 5360 h 586385"/>
              <a:gd name="connsiteX17" fmla="*/ 962025 w 1486121"/>
              <a:gd name="connsiteY17" fmla="*/ 14885 h 586385"/>
              <a:gd name="connsiteX18" fmla="*/ 342900 w 1486121"/>
              <a:gd name="connsiteY18" fmla="*/ 24410 h 586385"/>
              <a:gd name="connsiteX19" fmla="*/ 314325 w 1486121"/>
              <a:gd name="connsiteY19" fmla="*/ 81560 h 586385"/>
              <a:gd name="connsiteX20" fmla="*/ 304800 w 1486121"/>
              <a:gd name="connsiteY20" fmla="*/ 110135 h 586385"/>
              <a:gd name="connsiteX21" fmla="*/ 266700 w 1486121"/>
              <a:gd name="connsiteY21" fmla="*/ 167285 h 586385"/>
              <a:gd name="connsiteX22" fmla="*/ 247650 w 1486121"/>
              <a:gd name="connsiteY22" fmla="*/ 195860 h 586385"/>
              <a:gd name="connsiteX23" fmla="*/ 228600 w 1486121"/>
              <a:gd name="connsiteY23" fmla="*/ 224435 h 586385"/>
              <a:gd name="connsiteX24" fmla="*/ 209550 w 1486121"/>
              <a:gd name="connsiteY24" fmla="*/ 281585 h 586385"/>
              <a:gd name="connsiteX25" fmla="*/ 180975 w 1486121"/>
              <a:gd name="connsiteY25" fmla="*/ 338735 h 586385"/>
              <a:gd name="connsiteX26" fmla="*/ 152400 w 1486121"/>
              <a:gd name="connsiteY26" fmla="*/ 367310 h 586385"/>
              <a:gd name="connsiteX27" fmla="*/ 133350 w 1486121"/>
              <a:gd name="connsiteY27" fmla="*/ 395885 h 586385"/>
              <a:gd name="connsiteX28" fmla="*/ 123825 w 1486121"/>
              <a:gd name="connsiteY28" fmla="*/ 424460 h 586385"/>
              <a:gd name="connsiteX29" fmla="*/ 95250 w 1486121"/>
              <a:gd name="connsiteY29" fmla="*/ 433985 h 586385"/>
              <a:gd name="connsiteX30" fmla="*/ 66675 w 1486121"/>
              <a:gd name="connsiteY30" fmla="*/ 453035 h 586385"/>
              <a:gd name="connsiteX31" fmla="*/ 9525 w 1486121"/>
              <a:gd name="connsiteY31" fmla="*/ 472085 h 586385"/>
              <a:gd name="connsiteX32" fmla="*/ 0 w 1486121"/>
              <a:gd name="connsiteY32" fmla="*/ 491135 h 586385"/>
              <a:gd name="connsiteX0" fmla="*/ 0 w 1486121"/>
              <a:gd name="connsiteY0" fmla="*/ 496576 h 591826"/>
              <a:gd name="connsiteX1" fmla="*/ 0 w 1486121"/>
              <a:gd name="connsiteY1" fmla="*/ 496576 h 591826"/>
              <a:gd name="connsiteX2" fmla="*/ 76200 w 1486121"/>
              <a:gd name="connsiteY2" fmla="*/ 525151 h 591826"/>
              <a:gd name="connsiteX3" fmla="*/ 142875 w 1486121"/>
              <a:gd name="connsiteY3" fmla="*/ 544201 h 591826"/>
              <a:gd name="connsiteX4" fmla="*/ 209550 w 1486121"/>
              <a:gd name="connsiteY4" fmla="*/ 553726 h 591826"/>
              <a:gd name="connsiteX5" fmla="*/ 314325 w 1486121"/>
              <a:gd name="connsiteY5" fmla="*/ 582301 h 591826"/>
              <a:gd name="connsiteX6" fmla="*/ 476250 w 1486121"/>
              <a:gd name="connsiteY6" fmla="*/ 591826 h 591826"/>
              <a:gd name="connsiteX7" fmla="*/ 733425 w 1486121"/>
              <a:gd name="connsiteY7" fmla="*/ 582301 h 591826"/>
              <a:gd name="connsiteX8" fmla="*/ 1057275 w 1486121"/>
              <a:gd name="connsiteY8" fmla="*/ 567142 h 591826"/>
              <a:gd name="connsiteX9" fmla="*/ 1352550 w 1486121"/>
              <a:gd name="connsiteY9" fmla="*/ 458476 h 591826"/>
              <a:gd name="connsiteX10" fmla="*/ 1466850 w 1486121"/>
              <a:gd name="connsiteY10" fmla="*/ 410851 h 591826"/>
              <a:gd name="connsiteX11" fmla="*/ 1485900 w 1486121"/>
              <a:gd name="connsiteY11" fmla="*/ 382276 h 591826"/>
              <a:gd name="connsiteX12" fmla="*/ 1466850 w 1486121"/>
              <a:gd name="connsiteY12" fmla="*/ 267976 h 591826"/>
              <a:gd name="connsiteX13" fmla="*/ 1447800 w 1486121"/>
              <a:gd name="connsiteY13" fmla="*/ 239401 h 591826"/>
              <a:gd name="connsiteX14" fmla="*/ 1438275 w 1486121"/>
              <a:gd name="connsiteY14" fmla="*/ 191776 h 591826"/>
              <a:gd name="connsiteX15" fmla="*/ 1085850 w 1486121"/>
              <a:gd name="connsiteY15" fmla="*/ 10801 h 591826"/>
              <a:gd name="connsiteX16" fmla="*/ 962025 w 1486121"/>
              <a:gd name="connsiteY16" fmla="*/ 20326 h 591826"/>
              <a:gd name="connsiteX17" fmla="*/ 342900 w 1486121"/>
              <a:gd name="connsiteY17" fmla="*/ 29851 h 591826"/>
              <a:gd name="connsiteX18" fmla="*/ 314325 w 1486121"/>
              <a:gd name="connsiteY18" fmla="*/ 87001 h 591826"/>
              <a:gd name="connsiteX19" fmla="*/ 304800 w 1486121"/>
              <a:gd name="connsiteY19" fmla="*/ 115576 h 591826"/>
              <a:gd name="connsiteX20" fmla="*/ 266700 w 1486121"/>
              <a:gd name="connsiteY20" fmla="*/ 172726 h 591826"/>
              <a:gd name="connsiteX21" fmla="*/ 247650 w 1486121"/>
              <a:gd name="connsiteY21" fmla="*/ 201301 h 591826"/>
              <a:gd name="connsiteX22" fmla="*/ 228600 w 1486121"/>
              <a:gd name="connsiteY22" fmla="*/ 229876 h 591826"/>
              <a:gd name="connsiteX23" fmla="*/ 209550 w 1486121"/>
              <a:gd name="connsiteY23" fmla="*/ 287026 h 591826"/>
              <a:gd name="connsiteX24" fmla="*/ 180975 w 1486121"/>
              <a:gd name="connsiteY24" fmla="*/ 344176 h 591826"/>
              <a:gd name="connsiteX25" fmla="*/ 152400 w 1486121"/>
              <a:gd name="connsiteY25" fmla="*/ 372751 h 591826"/>
              <a:gd name="connsiteX26" fmla="*/ 133350 w 1486121"/>
              <a:gd name="connsiteY26" fmla="*/ 401326 h 591826"/>
              <a:gd name="connsiteX27" fmla="*/ 123825 w 1486121"/>
              <a:gd name="connsiteY27" fmla="*/ 429901 h 591826"/>
              <a:gd name="connsiteX28" fmla="*/ 95250 w 1486121"/>
              <a:gd name="connsiteY28" fmla="*/ 439426 h 591826"/>
              <a:gd name="connsiteX29" fmla="*/ 66675 w 1486121"/>
              <a:gd name="connsiteY29" fmla="*/ 458476 h 591826"/>
              <a:gd name="connsiteX30" fmla="*/ 9525 w 1486121"/>
              <a:gd name="connsiteY30" fmla="*/ 477526 h 591826"/>
              <a:gd name="connsiteX31" fmla="*/ 0 w 1486121"/>
              <a:gd name="connsiteY31" fmla="*/ 496576 h 591826"/>
              <a:gd name="connsiteX0" fmla="*/ 0 w 1486121"/>
              <a:gd name="connsiteY0" fmla="*/ 500040 h 595290"/>
              <a:gd name="connsiteX1" fmla="*/ 0 w 1486121"/>
              <a:gd name="connsiteY1" fmla="*/ 500040 h 595290"/>
              <a:gd name="connsiteX2" fmla="*/ 76200 w 1486121"/>
              <a:gd name="connsiteY2" fmla="*/ 528615 h 595290"/>
              <a:gd name="connsiteX3" fmla="*/ 142875 w 1486121"/>
              <a:gd name="connsiteY3" fmla="*/ 547665 h 595290"/>
              <a:gd name="connsiteX4" fmla="*/ 209550 w 1486121"/>
              <a:gd name="connsiteY4" fmla="*/ 557190 h 595290"/>
              <a:gd name="connsiteX5" fmla="*/ 314325 w 1486121"/>
              <a:gd name="connsiteY5" fmla="*/ 585765 h 595290"/>
              <a:gd name="connsiteX6" fmla="*/ 476250 w 1486121"/>
              <a:gd name="connsiteY6" fmla="*/ 595290 h 595290"/>
              <a:gd name="connsiteX7" fmla="*/ 733425 w 1486121"/>
              <a:gd name="connsiteY7" fmla="*/ 585765 h 595290"/>
              <a:gd name="connsiteX8" fmla="*/ 1057275 w 1486121"/>
              <a:gd name="connsiteY8" fmla="*/ 570606 h 595290"/>
              <a:gd name="connsiteX9" fmla="*/ 1352550 w 1486121"/>
              <a:gd name="connsiteY9" fmla="*/ 461940 h 595290"/>
              <a:gd name="connsiteX10" fmla="*/ 1466850 w 1486121"/>
              <a:gd name="connsiteY10" fmla="*/ 414315 h 595290"/>
              <a:gd name="connsiteX11" fmla="*/ 1485900 w 1486121"/>
              <a:gd name="connsiteY11" fmla="*/ 385740 h 595290"/>
              <a:gd name="connsiteX12" fmla="*/ 1466850 w 1486121"/>
              <a:gd name="connsiteY12" fmla="*/ 271440 h 595290"/>
              <a:gd name="connsiteX13" fmla="*/ 1447800 w 1486121"/>
              <a:gd name="connsiteY13" fmla="*/ 242865 h 595290"/>
              <a:gd name="connsiteX14" fmla="*/ 1085850 w 1486121"/>
              <a:gd name="connsiteY14" fmla="*/ 14265 h 595290"/>
              <a:gd name="connsiteX15" fmla="*/ 962025 w 1486121"/>
              <a:gd name="connsiteY15" fmla="*/ 23790 h 595290"/>
              <a:gd name="connsiteX16" fmla="*/ 342900 w 1486121"/>
              <a:gd name="connsiteY16" fmla="*/ 33315 h 595290"/>
              <a:gd name="connsiteX17" fmla="*/ 314325 w 1486121"/>
              <a:gd name="connsiteY17" fmla="*/ 90465 h 595290"/>
              <a:gd name="connsiteX18" fmla="*/ 304800 w 1486121"/>
              <a:gd name="connsiteY18" fmla="*/ 119040 h 595290"/>
              <a:gd name="connsiteX19" fmla="*/ 266700 w 1486121"/>
              <a:gd name="connsiteY19" fmla="*/ 176190 h 595290"/>
              <a:gd name="connsiteX20" fmla="*/ 247650 w 1486121"/>
              <a:gd name="connsiteY20" fmla="*/ 204765 h 595290"/>
              <a:gd name="connsiteX21" fmla="*/ 228600 w 1486121"/>
              <a:gd name="connsiteY21" fmla="*/ 233340 h 595290"/>
              <a:gd name="connsiteX22" fmla="*/ 209550 w 1486121"/>
              <a:gd name="connsiteY22" fmla="*/ 290490 h 595290"/>
              <a:gd name="connsiteX23" fmla="*/ 180975 w 1486121"/>
              <a:gd name="connsiteY23" fmla="*/ 347640 h 595290"/>
              <a:gd name="connsiteX24" fmla="*/ 152400 w 1486121"/>
              <a:gd name="connsiteY24" fmla="*/ 376215 h 595290"/>
              <a:gd name="connsiteX25" fmla="*/ 133350 w 1486121"/>
              <a:gd name="connsiteY25" fmla="*/ 404790 h 595290"/>
              <a:gd name="connsiteX26" fmla="*/ 123825 w 1486121"/>
              <a:gd name="connsiteY26" fmla="*/ 433365 h 595290"/>
              <a:gd name="connsiteX27" fmla="*/ 95250 w 1486121"/>
              <a:gd name="connsiteY27" fmla="*/ 442890 h 595290"/>
              <a:gd name="connsiteX28" fmla="*/ 66675 w 1486121"/>
              <a:gd name="connsiteY28" fmla="*/ 461940 h 595290"/>
              <a:gd name="connsiteX29" fmla="*/ 9525 w 1486121"/>
              <a:gd name="connsiteY29" fmla="*/ 480990 h 595290"/>
              <a:gd name="connsiteX30" fmla="*/ 0 w 1486121"/>
              <a:gd name="connsiteY30" fmla="*/ 500040 h 595290"/>
              <a:gd name="connsiteX0" fmla="*/ 0 w 1502834"/>
              <a:gd name="connsiteY0" fmla="*/ 502129 h 597379"/>
              <a:gd name="connsiteX1" fmla="*/ 0 w 1502834"/>
              <a:gd name="connsiteY1" fmla="*/ 502129 h 597379"/>
              <a:gd name="connsiteX2" fmla="*/ 76200 w 1502834"/>
              <a:gd name="connsiteY2" fmla="*/ 530704 h 597379"/>
              <a:gd name="connsiteX3" fmla="*/ 142875 w 1502834"/>
              <a:gd name="connsiteY3" fmla="*/ 549754 h 597379"/>
              <a:gd name="connsiteX4" fmla="*/ 209550 w 1502834"/>
              <a:gd name="connsiteY4" fmla="*/ 559279 h 597379"/>
              <a:gd name="connsiteX5" fmla="*/ 314325 w 1502834"/>
              <a:gd name="connsiteY5" fmla="*/ 587854 h 597379"/>
              <a:gd name="connsiteX6" fmla="*/ 476250 w 1502834"/>
              <a:gd name="connsiteY6" fmla="*/ 597379 h 597379"/>
              <a:gd name="connsiteX7" fmla="*/ 733425 w 1502834"/>
              <a:gd name="connsiteY7" fmla="*/ 587854 h 597379"/>
              <a:gd name="connsiteX8" fmla="*/ 1057275 w 1502834"/>
              <a:gd name="connsiteY8" fmla="*/ 572695 h 597379"/>
              <a:gd name="connsiteX9" fmla="*/ 1352550 w 1502834"/>
              <a:gd name="connsiteY9" fmla="*/ 464029 h 597379"/>
              <a:gd name="connsiteX10" fmla="*/ 1466850 w 1502834"/>
              <a:gd name="connsiteY10" fmla="*/ 416404 h 597379"/>
              <a:gd name="connsiteX11" fmla="*/ 1485900 w 1502834"/>
              <a:gd name="connsiteY11" fmla="*/ 387829 h 597379"/>
              <a:gd name="connsiteX12" fmla="*/ 1466850 w 1502834"/>
              <a:gd name="connsiteY12" fmla="*/ 273529 h 597379"/>
              <a:gd name="connsiteX13" fmla="*/ 1085850 w 1502834"/>
              <a:gd name="connsiteY13" fmla="*/ 16354 h 597379"/>
              <a:gd name="connsiteX14" fmla="*/ 962025 w 1502834"/>
              <a:gd name="connsiteY14" fmla="*/ 25879 h 597379"/>
              <a:gd name="connsiteX15" fmla="*/ 342900 w 1502834"/>
              <a:gd name="connsiteY15" fmla="*/ 35404 h 597379"/>
              <a:gd name="connsiteX16" fmla="*/ 314325 w 1502834"/>
              <a:gd name="connsiteY16" fmla="*/ 92554 h 597379"/>
              <a:gd name="connsiteX17" fmla="*/ 304800 w 1502834"/>
              <a:gd name="connsiteY17" fmla="*/ 121129 h 597379"/>
              <a:gd name="connsiteX18" fmla="*/ 266700 w 1502834"/>
              <a:gd name="connsiteY18" fmla="*/ 178279 h 597379"/>
              <a:gd name="connsiteX19" fmla="*/ 247650 w 1502834"/>
              <a:gd name="connsiteY19" fmla="*/ 206854 h 597379"/>
              <a:gd name="connsiteX20" fmla="*/ 228600 w 1502834"/>
              <a:gd name="connsiteY20" fmla="*/ 235429 h 597379"/>
              <a:gd name="connsiteX21" fmla="*/ 209550 w 1502834"/>
              <a:gd name="connsiteY21" fmla="*/ 292579 h 597379"/>
              <a:gd name="connsiteX22" fmla="*/ 180975 w 1502834"/>
              <a:gd name="connsiteY22" fmla="*/ 349729 h 597379"/>
              <a:gd name="connsiteX23" fmla="*/ 152400 w 1502834"/>
              <a:gd name="connsiteY23" fmla="*/ 378304 h 597379"/>
              <a:gd name="connsiteX24" fmla="*/ 133350 w 1502834"/>
              <a:gd name="connsiteY24" fmla="*/ 406879 h 597379"/>
              <a:gd name="connsiteX25" fmla="*/ 123825 w 1502834"/>
              <a:gd name="connsiteY25" fmla="*/ 435454 h 597379"/>
              <a:gd name="connsiteX26" fmla="*/ 95250 w 1502834"/>
              <a:gd name="connsiteY26" fmla="*/ 444979 h 597379"/>
              <a:gd name="connsiteX27" fmla="*/ 66675 w 1502834"/>
              <a:gd name="connsiteY27" fmla="*/ 464029 h 597379"/>
              <a:gd name="connsiteX28" fmla="*/ 9525 w 1502834"/>
              <a:gd name="connsiteY28" fmla="*/ 483079 h 597379"/>
              <a:gd name="connsiteX29" fmla="*/ 0 w 1502834"/>
              <a:gd name="connsiteY29"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209550 w 1499250"/>
              <a:gd name="connsiteY4" fmla="*/ 559279 h 597379"/>
              <a:gd name="connsiteX5" fmla="*/ 314325 w 1499250"/>
              <a:gd name="connsiteY5" fmla="*/ 587854 h 597379"/>
              <a:gd name="connsiteX6" fmla="*/ 476250 w 1499250"/>
              <a:gd name="connsiteY6" fmla="*/ 597379 h 597379"/>
              <a:gd name="connsiteX7" fmla="*/ 733425 w 1499250"/>
              <a:gd name="connsiteY7" fmla="*/ 587854 h 597379"/>
              <a:gd name="connsiteX8" fmla="*/ 1057275 w 1499250"/>
              <a:gd name="connsiteY8" fmla="*/ 572695 h 597379"/>
              <a:gd name="connsiteX9" fmla="*/ 1352550 w 1499250"/>
              <a:gd name="connsiteY9" fmla="*/ 464029 h 597379"/>
              <a:gd name="connsiteX10" fmla="*/ 1466850 w 1499250"/>
              <a:gd name="connsiteY10" fmla="*/ 416404 h 597379"/>
              <a:gd name="connsiteX11" fmla="*/ 1485900 w 1499250"/>
              <a:gd name="connsiteY11" fmla="*/ 387829 h 597379"/>
              <a:gd name="connsiteX12" fmla="*/ 1247910 w 1499250"/>
              <a:gd name="connsiteY12" fmla="*/ 273529 h 597379"/>
              <a:gd name="connsiteX13" fmla="*/ 1085850 w 1499250"/>
              <a:gd name="connsiteY13" fmla="*/ 16354 h 597379"/>
              <a:gd name="connsiteX14" fmla="*/ 962025 w 1499250"/>
              <a:gd name="connsiteY14" fmla="*/ 25879 h 597379"/>
              <a:gd name="connsiteX15" fmla="*/ 342900 w 1499250"/>
              <a:gd name="connsiteY15" fmla="*/ 35404 h 597379"/>
              <a:gd name="connsiteX16" fmla="*/ 314325 w 1499250"/>
              <a:gd name="connsiteY16" fmla="*/ 92554 h 597379"/>
              <a:gd name="connsiteX17" fmla="*/ 304800 w 1499250"/>
              <a:gd name="connsiteY17" fmla="*/ 121129 h 597379"/>
              <a:gd name="connsiteX18" fmla="*/ 266700 w 1499250"/>
              <a:gd name="connsiteY18" fmla="*/ 178279 h 597379"/>
              <a:gd name="connsiteX19" fmla="*/ 247650 w 1499250"/>
              <a:gd name="connsiteY19" fmla="*/ 206854 h 597379"/>
              <a:gd name="connsiteX20" fmla="*/ 228600 w 1499250"/>
              <a:gd name="connsiteY20" fmla="*/ 235429 h 597379"/>
              <a:gd name="connsiteX21" fmla="*/ 209550 w 1499250"/>
              <a:gd name="connsiteY21" fmla="*/ 292579 h 597379"/>
              <a:gd name="connsiteX22" fmla="*/ 180975 w 1499250"/>
              <a:gd name="connsiteY22" fmla="*/ 349729 h 597379"/>
              <a:gd name="connsiteX23" fmla="*/ 152400 w 1499250"/>
              <a:gd name="connsiteY23" fmla="*/ 378304 h 597379"/>
              <a:gd name="connsiteX24" fmla="*/ 133350 w 1499250"/>
              <a:gd name="connsiteY24" fmla="*/ 406879 h 597379"/>
              <a:gd name="connsiteX25" fmla="*/ 123825 w 1499250"/>
              <a:gd name="connsiteY25" fmla="*/ 435454 h 597379"/>
              <a:gd name="connsiteX26" fmla="*/ 95250 w 1499250"/>
              <a:gd name="connsiteY26" fmla="*/ 444979 h 597379"/>
              <a:gd name="connsiteX27" fmla="*/ 66675 w 1499250"/>
              <a:gd name="connsiteY27" fmla="*/ 464029 h 597379"/>
              <a:gd name="connsiteX28" fmla="*/ 9525 w 1499250"/>
              <a:gd name="connsiteY28" fmla="*/ 483079 h 597379"/>
              <a:gd name="connsiteX29" fmla="*/ 0 w 1499250"/>
              <a:gd name="connsiteY29"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304800 w 1499250"/>
              <a:gd name="connsiteY16" fmla="*/ 121129 h 597379"/>
              <a:gd name="connsiteX17" fmla="*/ 266700 w 1499250"/>
              <a:gd name="connsiteY17" fmla="*/ 178279 h 597379"/>
              <a:gd name="connsiteX18" fmla="*/ 247650 w 1499250"/>
              <a:gd name="connsiteY18" fmla="*/ 206854 h 597379"/>
              <a:gd name="connsiteX19" fmla="*/ 228600 w 1499250"/>
              <a:gd name="connsiteY19" fmla="*/ 235429 h 597379"/>
              <a:gd name="connsiteX20" fmla="*/ 209550 w 1499250"/>
              <a:gd name="connsiteY20" fmla="*/ 292579 h 597379"/>
              <a:gd name="connsiteX21" fmla="*/ 180975 w 1499250"/>
              <a:gd name="connsiteY21" fmla="*/ 349729 h 597379"/>
              <a:gd name="connsiteX22" fmla="*/ 152400 w 1499250"/>
              <a:gd name="connsiteY22" fmla="*/ 378304 h 597379"/>
              <a:gd name="connsiteX23" fmla="*/ 133350 w 1499250"/>
              <a:gd name="connsiteY23" fmla="*/ 406879 h 597379"/>
              <a:gd name="connsiteX24" fmla="*/ 123825 w 1499250"/>
              <a:gd name="connsiteY24" fmla="*/ 435454 h 597379"/>
              <a:gd name="connsiteX25" fmla="*/ 95250 w 1499250"/>
              <a:gd name="connsiteY25" fmla="*/ 444979 h 597379"/>
              <a:gd name="connsiteX26" fmla="*/ 66675 w 1499250"/>
              <a:gd name="connsiteY26" fmla="*/ 464029 h 597379"/>
              <a:gd name="connsiteX27" fmla="*/ 9525 w 1499250"/>
              <a:gd name="connsiteY27" fmla="*/ 483079 h 597379"/>
              <a:gd name="connsiteX28" fmla="*/ 0 w 1499250"/>
              <a:gd name="connsiteY28"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304800 w 1499250"/>
              <a:gd name="connsiteY16" fmla="*/ 121129 h 597379"/>
              <a:gd name="connsiteX17" fmla="*/ 266700 w 1499250"/>
              <a:gd name="connsiteY17" fmla="*/ 178279 h 597379"/>
              <a:gd name="connsiteX18" fmla="*/ 247650 w 1499250"/>
              <a:gd name="connsiteY18" fmla="*/ 206854 h 597379"/>
              <a:gd name="connsiteX19" fmla="*/ 228600 w 1499250"/>
              <a:gd name="connsiteY19" fmla="*/ 235429 h 597379"/>
              <a:gd name="connsiteX20" fmla="*/ 209550 w 1499250"/>
              <a:gd name="connsiteY20" fmla="*/ 292579 h 597379"/>
              <a:gd name="connsiteX21" fmla="*/ 180975 w 1499250"/>
              <a:gd name="connsiteY21" fmla="*/ 349729 h 597379"/>
              <a:gd name="connsiteX22" fmla="*/ 152400 w 1499250"/>
              <a:gd name="connsiteY22" fmla="*/ 378304 h 597379"/>
              <a:gd name="connsiteX23" fmla="*/ 133350 w 1499250"/>
              <a:gd name="connsiteY23" fmla="*/ 406879 h 597379"/>
              <a:gd name="connsiteX24" fmla="*/ 123825 w 1499250"/>
              <a:gd name="connsiteY24" fmla="*/ 435454 h 597379"/>
              <a:gd name="connsiteX25" fmla="*/ 66675 w 1499250"/>
              <a:gd name="connsiteY25" fmla="*/ 464029 h 597379"/>
              <a:gd name="connsiteX26" fmla="*/ 9525 w 1499250"/>
              <a:gd name="connsiteY26" fmla="*/ 483079 h 597379"/>
              <a:gd name="connsiteX27" fmla="*/ 0 w 1499250"/>
              <a:gd name="connsiteY27"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304800 w 1499250"/>
              <a:gd name="connsiteY16" fmla="*/ 121129 h 597379"/>
              <a:gd name="connsiteX17" fmla="*/ 266700 w 1499250"/>
              <a:gd name="connsiteY17" fmla="*/ 178279 h 597379"/>
              <a:gd name="connsiteX18" fmla="*/ 247650 w 1499250"/>
              <a:gd name="connsiteY18" fmla="*/ 206854 h 597379"/>
              <a:gd name="connsiteX19" fmla="*/ 228600 w 1499250"/>
              <a:gd name="connsiteY19" fmla="*/ 235429 h 597379"/>
              <a:gd name="connsiteX20" fmla="*/ 209550 w 1499250"/>
              <a:gd name="connsiteY20" fmla="*/ 292579 h 597379"/>
              <a:gd name="connsiteX21" fmla="*/ 180975 w 1499250"/>
              <a:gd name="connsiteY21" fmla="*/ 349729 h 597379"/>
              <a:gd name="connsiteX22" fmla="*/ 152400 w 1499250"/>
              <a:gd name="connsiteY22" fmla="*/ 378304 h 597379"/>
              <a:gd name="connsiteX23" fmla="*/ 133350 w 1499250"/>
              <a:gd name="connsiteY23" fmla="*/ 406879 h 597379"/>
              <a:gd name="connsiteX24" fmla="*/ 66675 w 1499250"/>
              <a:gd name="connsiteY24" fmla="*/ 464029 h 597379"/>
              <a:gd name="connsiteX25" fmla="*/ 9525 w 1499250"/>
              <a:gd name="connsiteY25" fmla="*/ 483079 h 597379"/>
              <a:gd name="connsiteX26" fmla="*/ 0 w 1499250"/>
              <a:gd name="connsiteY26"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304800 w 1499250"/>
              <a:gd name="connsiteY16" fmla="*/ 121129 h 597379"/>
              <a:gd name="connsiteX17" fmla="*/ 266700 w 1499250"/>
              <a:gd name="connsiteY17" fmla="*/ 178279 h 597379"/>
              <a:gd name="connsiteX18" fmla="*/ 247650 w 1499250"/>
              <a:gd name="connsiteY18" fmla="*/ 206854 h 597379"/>
              <a:gd name="connsiteX19" fmla="*/ 228600 w 1499250"/>
              <a:gd name="connsiteY19" fmla="*/ 235429 h 597379"/>
              <a:gd name="connsiteX20" fmla="*/ 180975 w 1499250"/>
              <a:gd name="connsiteY20" fmla="*/ 349729 h 597379"/>
              <a:gd name="connsiteX21" fmla="*/ 152400 w 1499250"/>
              <a:gd name="connsiteY21" fmla="*/ 378304 h 597379"/>
              <a:gd name="connsiteX22" fmla="*/ 133350 w 1499250"/>
              <a:gd name="connsiteY22" fmla="*/ 406879 h 597379"/>
              <a:gd name="connsiteX23" fmla="*/ 66675 w 1499250"/>
              <a:gd name="connsiteY23" fmla="*/ 464029 h 597379"/>
              <a:gd name="connsiteX24" fmla="*/ 9525 w 1499250"/>
              <a:gd name="connsiteY24" fmla="*/ 483079 h 597379"/>
              <a:gd name="connsiteX25" fmla="*/ 0 w 1499250"/>
              <a:gd name="connsiteY25"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266700 w 1499250"/>
              <a:gd name="connsiteY16" fmla="*/ 178279 h 597379"/>
              <a:gd name="connsiteX17" fmla="*/ 247650 w 1499250"/>
              <a:gd name="connsiteY17" fmla="*/ 206854 h 597379"/>
              <a:gd name="connsiteX18" fmla="*/ 228600 w 1499250"/>
              <a:gd name="connsiteY18" fmla="*/ 235429 h 597379"/>
              <a:gd name="connsiteX19" fmla="*/ 180975 w 1499250"/>
              <a:gd name="connsiteY19" fmla="*/ 349729 h 597379"/>
              <a:gd name="connsiteX20" fmla="*/ 152400 w 1499250"/>
              <a:gd name="connsiteY20" fmla="*/ 378304 h 597379"/>
              <a:gd name="connsiteX21" fmla="*/ 133350 w 1499250"/>
              <a:gd name="connsiteY21" fmla="*/ 406879 h 597379"/>
              <a:gd name="connsiteX22" fmla="*/ 66675 w 1499250"/>
              <a:gd name="connsiteY22" fmla="*/ 464029 h 597379"/>
              <a:gd name="connsiteX23" fmla="*/ 9525 w 1499250"/>
              <a:gd name="connsiteY23" fmla="*/ 483079 h 597379"/>
              <a:gd name="connsiteX24" fmla="*/ 0 w 1499250"/>
              <a:gd name="connsiteY24"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266700 w 1499250"/>
              <a:gd name="connsiteY16" fmla="*/ 178279 h 597379"/>
              <a:gd name="connsiteX17" fmla="*/ 247650 w 1499250"/>
              <a:gd name="connsiteY17" fmla="*/ 206854 h 597379"/>
              <a:gd name="connsiteX18" fmla="*/ 180975 w 1499250"/>
              <a:gd name="connsiteY18" fmla="*/ 349729 h 597379"/>
              <a:gd name="connsiteX19" fmla="*/ 152400 w 1499250"/>
              <a:gd name="connsiteY19" fmla="*/ 378304 h 597379"/>
              <a:gd name="connsiteX20" fmla="*/ 133350 w 1499250"/>
              <a:gd name="connsiteY20" fmla="*/ 406879 h 597379"/>
              <a:gd name="connsiteX21" fmla="*/ 66675 w 1499250"/>
              <a:gd name="connsiteY21" fmla="*/ 464029 h 597379"/>
              <a:gd name="connsiteX22" fmla="*/ 9525 w 1499250"/>
              <a:gd name="connsiteY22" fmla="*/ 483079 h 597379"/>
              <a:gd name="connsiteX23" fmla="*/ 0 w 1499250"/>
              <a:gd name="connsiteY23"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266700 w 1499250"/>
              <a:gd name="connsiteY16" fmla="*/ 178279 h 597379"/>
              <a:gd name="connsiteX17" fmla="*/ 247650 w 1499250"/>
              <a:gd name="connsiteY17" fmla="*/ 206854 h 597379"/>
              <a:gd name="connsiteX18" fmla="*/ 180975 w 1499250"/>
              <a:gd name="connsiteY18" fmla="*/ 349729 h 597379"/>
              <a:gd name="connsiteX19" fmla="*/ 152400 w 1499250"/>
              <a:gd name="connsiteY19" fmla="*/ 378304 h 597379"/>
              <a:gd name="connsiteX20" fmla="*/ 66675 w 1499250"/>
              <a:gd name="connsiteY20" fmla="*/ 464029 h 597379"/>
              <a:gd name="connsiteX21" fmla="*/ 9525 w 1499250"/>
              <a:gd name="connsiteY21" fmla="*/ 483079 h 597379"/>
              <a:gd name="connsiteX22" fmla="*/ 0 w 1499250"/>
              <a:gd name="connsiteY22"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266700 w 1499250"/>
              <a:gd name="connsiteY16" fmla="*/ 178279 h 597379"/>
              <a:gd name="connsiteX17" fmla="*/ 247650 w 1499250"/>
              <a:gd name="connsiteY17" fmla="*/ 206854 h 597379"/>
              <a:gd name="connsiteX18" fmla="*/ 152400 w 1499250"/>
              <a:gd name="connsiteY18" fmla="*/ 378304 h 597379"/>
              <a:gd name="connsiteX19" fmla="*/ 66675 w 1499250"/>
              <a:gd name="connsiteY19" fmla="*/ 464029 h 597379"/>
              <a:gd name="connsiteX20" fmla="*/ 9525 w 1499250"/>
              <a:gd name="connsiteY20" fmla="*/ 483079 h 597379"/>
              <a:gd name="connsiteX21" fmla="*/ 0 w 1499250"/>
              <a:gd name="connsiteY21"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314325 w 1499250"/>
              <a:gd name="connsiteY15" fmla="*/ 92554 h 597379"/>
              <a:gd name="connsiteX16" fmla="*/ 266700 w 1499250"/>
              <a:gd name="connsiteY16" fmla="*/ 178279 h 597379"/>
              <a:gd name="connsiteX17" fmla="*/ 152400 w 1499250"/>
              <a:gd name="connsiteY17" fmla="*/ 378304 h 597379"/>
              <a:gd name="connsiteX18" fmla="*/ 66675 w 1499250"/>
              <a:gd name="connsiteY18" fmla="*/ 464029 h 597379"/>
              <a:gd name="connsiteX19" fmla="*/ 9525 w 1499250"/>
              <a:gd name="connsiteY19" fmla="*/ 483079 h 597379"/>
              <a:gd name="connsiteX20" fmla="*/ 0 w 1499250"/>
              <a:gd name="connsiteY20"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266700 w 1499250"/>
              <a:gd name="connsiteY15" fmla="*/ 178279 h 597379"/>
              <a:gd name="connsiteX16" fmla="*/ 152400 w 1499250"/>
              <a:gd name="connsiteY16" fmla="*/ 378304 h 597379"/>
              <a:gd name="connsiteX17" fmla="*/ 66675 w 1499250"/>
              <a:gd name="connsiteY17" fmla="*/ 464029 h 597379"/>
              <a:gd name="connsiteX18" fmla="*/ 9525 w 1499250"/>
              <a:gd name="connsiteY18" fmla="*/ 483079 h 597379"/>
              <a:gd name="connsiteX19" fmla="*/ 0 w 1499250"/>
              <a:gd name="connsiteY19" fmla="*/ 502129 h 597379"/>
              <a:gd name="connsiteX0" fmla="*/ 0 w 1499250"/>
              <a:gd name="connsiteY0" fmla="*/ 502129 h 597379"/>
              <a:gd name="connsiteX1" fmla="*/ 0 w 1499250"/>
              <a:gd name="connsiteY1" fmla="*/ 502129 h 597379"/>
              <a:gd name="connsiteX2" fmla="*/ 76200 w 1499250"/>
              <a:gd name="connsiteY2" fmla="*/ 530704 h 597379"/>
              <a:gd name="connsiteX3" fmla="*/ 142875 w 1499250"/>
              <a:gd name="connsiteY3" fmla="*/ 549754 h 597379"/>
              <a:gd name="connsiteX4" fmla="*/ 314325 w 1499250"/>
              <a:gd name="connsiteY4" fmla="*/ 587854 h 597379"/>
              <a:gd name="connsiteX5" fmla="*/ 476250 w 1499250"/>
              <a:gd name="connsiteY5" fmla="*/ 597379 h 597379"/>
              <a:gd name="connsiteX6" fmla="*/ 733425 w 1499250"/>
              <a:gd name="connsiteY6" fmla="*/ 587854 h 597379"/>
              <a:gd name="connsiteX7" fmla="*/ 1057275 w 1499250"/>
              <a:gd name="connsiteY7" fmla="*/ 572695 h 597379"/>
              <a:gd name="connsiteX8" fmla="*/ 1352550 w 1499250"/>
              <a:gd name="connsiteY8" fmla="*/ 464029 h 597379"/>
              <a:gd name="connsiteX9" fmla="*/ 1466850 w 1499250"/>
              <a:gd name="connsiteY9" fmla="*/ 416404 h 597379"/>
              <a:gd name="connsiteX10" fmla="*/ 1485900 w 1499250"/>
              <a:gd name="connsiteY10" fmla="*/ 387829 h 597379"/>
              <a:gd name="connsiteX11" fmla="*/ 1247910 w 1499250"/>
              <a:gd name="connsiteY11" fmla="*/ 273529 h 597379"/>
              <a:gd name="connsiteX12" fmla="*/ 1085850 w 1499250"/>
              <a:gd name="connsiteY12" fmla="*/ 16354 h 597379"/>
              <a:gd name="connsiteX13" fmla="*/ 962025 w 1499250"/>
              <a:gd name="connsiteY13" fmla="*/ 25879 h 597379"/>
              <a:gd name="connsiteX14" fmla="*/ 342900 w 1499250"/>
              <a:gd name="connsiteY14" fmla="*/ 35404 h 597379"/>
              <a:gd name="connsiteX15" fmla="*/ 266700 w 1499250"/>
              <a:gd name="connsiteY15" fmla="*/ 178279 h 597379"/>
              <a:gd name="connsiteX16" fmla="*/ 152400 w 1499250"/>
              <a:gd name="connsiteY16" fmla="*/ 378304 h 597379"/>
              <a:gd name="connsiteX17" fmla="*/ 9525 w 1499250"/>
              <a:gd name="connsiteY17" fmla="*/ 483079 h 597379"/>
              <a:gd name="connsiteX18" fmla="*/ 0 w 1499250"/>
              <a:gd name="connsiteY18" fmla="*/ 502129 h 597379"/>
              <a:gd name="connsiteX0" fmla="*/ 0 w 1499250"/>
              <a:gd name="connsiteY0" fmla="*/ 502129 h 597379"/>
              <a:gd name="connsiteX1" fmla="*/ 0 w 1499250"/>
              <a:gd name="connsiteY1" fmla="*/ 502129 h 597379"/>
              <a:gd name="connsiteX2" fmla="*/ 142875 w 1499250"/>
              <a:gd name="connsiteY2" fmla="*/ 549754 h 597379"/>
              <a:gd name="connsiteX3" fmla="*/ 314325 w 1499250"/>
              <a:gd name="connsiteY3" fmla="*/ 587854 h 597379"/>
              <a:gd name="connsiteX4" fmla="*/ 476250 w 1499250"/>
              <a:gd name="connsiteY4" fmla="*/ 597379 h 597379"/>
              <a:gd name="connsiteX5" fmla="*/ 733425 w 1499250"/>
              <a:gd name="connsiteY5" fmla="*/ 587854 h 597379"/>
              <a:gd name="connsiteX6" fmla="*/ 1057275 w 1499250"/>
              <a:gd name="connsiteY6" fmla="*/ 572695 h 597379"/>
              <a:gd name="connsiteX7" fmla="*/ 1352550 w 1499250"/>
              <a:gd name="connsiteY7" fmla="*/ 464029 h 597379"/>
              <a:gd name="connsiteX8" fmla="*/ 1466850 w 1499250"/>
              <a:gd name="connsiteY8" fmla="*/ 416404 h 597379"/>
              <a:gd name="connsiteX9" fmla="*/ 1485900 w 1499250"/>
              <a:gd name="connsiteY9" fmla="*/ 387829 h 597379"/>
              <a:gd name="connsiteX10" fmla="*/ 1247910 w 1499250"/>
              <a:gd name="connsiteY10" fmla="*/ 273529 h 597379"/>
              <a:gd name="connsiteX11" fmla="*/ 1085850 w 1499250"/>
              <a:gd name="connsiteY11" fmla="*/ 16354 h 597379"/>
              <a:gd name="connsiteX12" fmla="*/ 962025 w 1499250"/>
              <a:gd name="connsiteY12" fmla="*/ 25879 h 597379"/>
              <a:gd name="connsiteX13" fmla="*/ 342900 w 1499250"/>
              <a:gd name="connsiteY13" fmla="*/ 35404 h 597379"/>
              <a:gd name="connsiteX14" fmla="*/ 266700 w 1499250"/>
              <a:gd name="connsiteY14" fmla="*/ 178279 h 597379"/>
              <a:gd name="connsiteX15" fmla="*/ 152400 w 1499250"/>
              <a:gd name="connsiteY15" fmla="*/ 378304 h 597379"/>
              <a:gd name="connsiteX16" fmla="*/ 9525 w 1499250"/>
              <a:gd name="connsiteY16" fmla="*/ 483079 h 597379"/>
              <a:gd name="connsiteX17" fmla="*/ 0 w 1499250"/>
              <a:gd name="connsiteY17" fmla="*/ 502129 h 597379"/>
              <a:gd name="connsiteX0" fmla="*/ 0 w 1499250"/>
              <a:gd name="connsiteY0" fmla="*/ 477654 h 572904"/>
              <a:gd name="connsiteX1" fmla="*/ 0 w 1499250"/>
              <a:gd name="connsiteY1" fmla="*/ 477654 h 572904"/>
              <a:gd name="connsiteX2" fmla="*/ 142875 w 1499250"/>
              <a:gd name="connsiteY2" fmla="*/ 525279 h 572904"/>
              <a:gd name="connsiteX3" fmla="*/ 314325 w 1499250"/>
              <a:gd name="connsiteY3" fmla="*/ 563379 h 572904"/>
              <a:gd name="connsiteX4" fmla="*/ 476250 w 1499250"/>
              <a:gd name="connsiteY4" fmla="*/ 572904 h 572904"/>
              <a:gd name="connsiteX5" fmla="*/ 733425 w 1499250"/>
              <a:gd name="connsiteY5" fmla="*/ 563379 h 572904"/>
              <a:gd name="connsiteX6" fmla="*/ 1057275 w 1499250"/>
              <a:gd name="connsiteY6" fmla="*/ 548220 h 572904"/>
              <a:gd name="connsiteX7" fmla="*/ 1352550 w 1499250"/>
              <a:gd name="connsiteY7" fmla="*/ 439554 h 572904"/>
              <a:gd name="connsiteX8" fmla="*/ 1466850 w 1499250"/>
              <a:gd name="connsiteY8" fmla="*/ 391929 h 572904"/>
              <a:gd name="connsiteX9" fmla="*/ 1485900 w 1499250"/>
              <a:gd name="connsiteY9" fmla="*/ 363354 h 572904"/>
              <a:gd name="connsiteX10" fmla="*/ 1247910 w 1499250"/>
              <a:gd name="connsiteY10" fmla="*/ 249054 h 572904"/>
              <a:gd name="connsiteX11" fmla="*/ 1124486 w 1499250"/>
              <a:gd name="connsiteY11" fmla="*/ 43395 h 572904"/>
              <a:gd name="connsiteX12" fmla="*/ 962025 w 1499250"/>
              <a:gd name="connsiteY12" fmla="*/ 1404 h 572904"/>
              <a:gd name="connsiteX13" fmla="*/ 342900 w 1499250"/>
              <a:gd name="connsiteY13" fmla="*/ 10929 h 572904"/>
              <a:gd name="connsiteX14" fmla="*/ 266700 w 1499250"/>
              <a:gd name="connsiteY14" fmla="*/ 153804 h 572904"/>
              <a:gd name="connsiteX15" fmla="*/ 152400 w 1499250"/>
              <a:gd name="connsiteY15" fmla="*/ 353829 h 572904"/>
              <a:gd name="connsiteX16" fmla="*/ 9525 w 1499250"/>
              <a:gd name="connsiteY16" fmla="*/ 458604 h 572904"/>
              <a:gd name="connsiteX17" fmla="*/ 0 w 1499250"/>
              <a:gd name="connsiteY17" fmla="*/ 477654 h 572904"/>
              <a:gd name="connsiteX0" fmla="*/ 0 w 1499250"/>
              <a:gd name="connsiteY0" fmla="*/ 477654 h 602016"/>
              <a:gd name="connsiteX1" fmla="*/ 0 w 1499250"/>
              <a:gd name="connsiteY1" fmla="*/ 477654 h 602016"/>
              <a:gd name="connsiteX2" fmla="*/ 142875 w 1499250"/>
              <a:gd name="connsiteY2" fmla="*/ 525279 h 602016"/>
              <a:gd name="connsiteX3" fmla="*/ 314325 w 1499250"/>
              <a:gd name="connsiteY3" fmla="*/ 563379 h 602016"/>
              <a:gd name="connsiteX4" fmla="*/ 476250 w 1499250"/>
              <a:gd name="connsiteY4" fmla="*/ 572904 h 602016"/>
              <a:gd name="connsiteX5" fmla="*/ 733425 w 1499250"/>
              <a:gd name="connsiteY5" fmla="*/ 602016 h 602016"/>
              <a:gd name="connsiteX6" fmla="*/ 1057275 w 1499250"/>
              <a:gd name="connsiteY6" fmla="*/ 548220 h 602016"/>
              <a:gd name="connsiteX7" fmla="*/ 1352550 w 1499250"/>
              <a:gd name="connsiteY7" fmla="*/ 439554 h 602016"/>
              <a:gd name="connsiteX8" fmla="*/ 1466850 w 1499250"/>
              <a:gd name="connsiteY8" fmla="*/ 391929 h 602016"/>
              <a:gd name="connsiteX9" fmla="*/ 1485900 w 1499250"/>
              <a:gd name="connsiteY9" fmla="*/ 363354 h 602016"/>
              <a:gd name="connsiteX10" fmla="*/ 1247910 w 1499250"/>
              <a:gd name="connsiteY10" fmla="*/ 249054 h 602016"/>
              <a:gd name="connsiteX11" fmla="*/ 1124486 w 1499250"/>
              <a:gd name="connsiteY11" fmla="*/ 43395 h 602016"/>
              <a:gd name="connsiteX12" fmla="*/ 962025 w 1499250"/>
              <a:gd name="connsiteY12" fmla="*/ 1404 h 602016"/>
              <a:gd name="connsiteX13" fmla="*/ 342900 w 1499250"/>
              <a:gd name="connsiteY13" fmla="*/ 10929 h 602016"/>
              <a:gd name="connsiteX14" fmla="*/ 266700 w 1499250"/>
              <a:gd name="connsiteY14" fmla="*/ 153804 h 602016"/>
              <a:gd name="connsiteX15" fmla="*/ 152400 w 1499250"/>
              <a:gd name="connsiteY15" fmla="*/ 353829 h 602016"/>
              <a:gd name="connsiteX16" fmla="*/ 9525 w 1499250"/>
              <a:gd name="connsiteY16" fmla="*/ 458604 h 602016"/>
              <a:gd name="connsiteX17" fmla="*/ 0 w 1499250"/>
              <a:gd name="connsiteY17" fmla="*/ 477654 h 602016"/>
              <a:gd name="connsiteX0" fmla="*/ 0 w 1466850"/>
              <a:gd name="connsiteY0" fmla="*/ 477654 h 602016"/>
              <a:gd name="connsiteX1" fmla="*/ 0 w 1466850"/>
              <a:gd name="connsiteY1" fmla="*/ 477654 h 602016"/>
              <a:gd name="connsiteX2" fmla="*/ 142875 w 1466850"/>
              <a:gd name="connsiteY2" fmla="*/ 525279 h 602016"/>
              <a:gd name="connsiteX3" fmla="*/ 314325 w 1466850"/>
              <a:gd name="connsiteY3" fmla="*/ 563379 h 602016"/>
              <a:gd name="connsiteX4" fmla="*/ 476250 w 1466850"/>
              <a:gd name="connsiteY4" fmla="*/ 572904 h 602016"/>
              <a:gd name="connsiteX5" fmla="*/ 733425 w 1466850"/>
              <a:gd name="connsiteY5" fmla="*/ 602016 h 602016"/>
              <a:gd name="connsiteX6" fmla="*/ 1057275 w 1466850"/>
              <a:gd name="connsiteY6" fmla="*/ 548220 h 602016"/>
              <a:gd name="connsiteX7" fmla="*/ 1352550 w 1466850"/>
              <a:gd name="connsiteY7" fmla="*/ 439554 h 602016"/>
              <a:gd name="connsiteX8" fmla="*/ 1466850 w 1466850"/>
              <a:gd name="connsiteY8" fmla="*/ 391929 h 602016"/>
              <a:gd name="connsiteX9" fmla="*/ 1247910 w 1466850"/>
              <a:gd name="connsiteY9" fmla="*/ 249054 h 602016"/>
              <a:gd name="connsiteX10" fmla="*/ 1124486 w 1466850"/>
              <a:gd name="connsiteY10" fmla="*/ 43395 h 602016"/>
              <a:gd name="connsiteX11" fmla="*/ 962025 w 1466850"/>
              <a:gd name="connsiteY11" fmla="*/ 1404 h 602016"/>
              <a:gd name="connsiteX12" fmla="*/ 342900 w 1466850"/>
              <a:gd name="connsiteY12" fmla="*/ 10929 h 602016"/>
              <a:gd name="connsiteX13" fmla="*/ 266700 w 1466850"/>
              <a:gd name="connsiteY13" fmla="*/ 153804 h 602016"/>
              <a:gd name="connsiteX14" fmla="*/ 152400 w 1466850"/>
              <a:gd name="connsiteY14" fmla="*/ 353829 h 602016"/>
              <a:gd name="connsiteX15" fmla="*/ 9525 w 1466850"/>
              <a:gd name="connsiteY15" fmla="*/ 458604 h 602016"/>
              <a:gd name="connsiteX16" fmla="*/ 0 w 1466850"/>
              <a:gd name="connsiteY16" fmla="*/ 477654 h 602016"/>
              <a:gd name="connsiteX0" fmla="*/ 0 w 1466850"/>
              <a:gd name="connsiteY0" fmla="*/ 479520 h 603882"/>
              <a:gd name="connsiteX1" fmla="*/ 0 w 1466850"/>
              <a:gd name="connsiteY1" fmla="*/ 479520 h 603882"/>
              <a:gd name="connsiteX2" fmla="*/ 142875 w 1466850"/>
              <a:gd name="connsiteY2" fmla="*/ 527145 h 603882"/>
              <a:gd name="connsiteX3" fmla="*/ 314325 w 1466850"/>
              <a:gd name="connsiteY3" fmla="*/ 565245 h 603882"/>
              <a:gd name="connsiteX4" fmla="*/ 476250 w 1466850"/>
              <a:gd name="connsiteY4" fmla="*/ 574770 h 603882"/>
              <a:gd name="connsiteX5" fmla="*/ 733425 w 1466850"/>
              <a:gd name="connsiteY5" fmla="*/ 603882 h 603882"/>
              <a:gd name="connsiteX6" fmla="*/ 1057275 w 1466850"/>
              <a:gd name="connsiteY6" fmla="*/ 550086 h 603882"/>
              <a:gd name="connsiteX7" fmla="*/ 1352550 w 1466850"/>
              <a:gd name="connsiteY7" fmla="*/ 441420 h 603882"/>
              <a:gd name="connsiteX8" fmla="*/ 1466850 w 1466850"/>
              <a:gd name="connsiteY8" fmla="*/ 393795 h 603882"/>
              <a:gd name="connsiteX9" fmla="*/ 1247910 w 1466850"/>
              <a:gd name="connsiteY9" fmla="*/ 250920 h 603882"/>
              <a:gd name="connsiteX10" fmla="*/ 1081623 w 1466850"/>
              <a:gd name="connsiteY10" fmla="*/ 73836 h 603882"/>
              <a:gd name="connsiteX11" fmla="*/ 962025 w 1466850"/>
              <a:gd name="connsiteY11" fmla="*/ 3270 h 603882"/>
              <a:gd name="connsiteX12" fmla="*/ 342900 w 1466850"/>
              <a:gd name="connsiteY12" fmla="*/ 12795 h 603882"/>
              <a:gd name="connsiteX13" fmla="*/ 266700 w 1466850"/>
              <a:gd name="connsiteY13" fmla="*/ 155670 h 603882"/>
              <a:gd name="connsiteX14" fmla="*/ 152400 w 1466850"/>
              <a:gd name="connsiteY14" fmla="*/ 355695 h 603882"/>
              <a:gd name="connsiteX15" fmla="*/ 9525 w 1466850"/>
              <a:gd name="connsiteY15" fmla="*/ 460470 h 603882"/>
              <a:gd name="connsiteX16" fmla="*/ 0 w 1466850"/>
              <a:gd name="connsiteY16" fmla="*/ 479520 h 603882"/>
              <a:gd name="connsiteX0" fmla="*/ 0 w 1466850"/>
              <a:gd name="connsiteY0" fmla="*/ 479520 h 603882"/>
              <a:gd name="connsiteX1" fmla="*/ 0 w 1466850"/>
              <a:gd name="connsiteY1" fmla="*/ 479520 h 603882"/>
              <a:gd name="connsiteX2" fmla="*/ 142875 w 1466850"/>
              <a:gd name="connsiteY2" fmla="*/ 527145 h 603882"/>
              <a:gd name="connsiteX3" fmla="*/ 314325 w 1466850"/>
              <a:gd name="connsiteY3" fmla="*/ 565245 h 603882"/>
              <a:gd name="connsiteX4" fmla="*/ 476250 w 1466850"/>
              <a:gd name="connsiteY4" fmla="*/ 574770 h 603882"/>
              <a:gd name="connsiteX5" fmla="*/ 733425 w 1466850"/>
              <a:gd name="connsiteY5" fmla="*/ 603882 h 603882"/>
              <a:gd name="connsiteX6" fmla="*/ 1057275 w 1466850"/>
              <a:gd name="connsiteY6" fmla="*/ 550086 h 603882"/>
              <a:gd name="connsiteX7" fmla="*/ 1352550 w 1466850"/>
              <a:gd name="connsiteY7" fmla="*/ 441420 h 603882"/>
              <a:gd name="connsiteX8" fmla="*/ 1466850 w 1466850"/>
              <a:gd name="connsiteY8" fmla="*/ 393795 h 603882"/>
              <a:gd name="connsiteX9" fmla="*/ 1247910 w 1466850"/>
              <a:gd name="connsiteY9" fmla="*/ 250920 h 603882"/>
              <a:gd name="connsiteX10" fmla="*/ 1081623 w 1466850"/>
              <a:gd name="connsiteY10" fmla="*/ 73836 h 603882"/>
              <a:gd name="connsiteX11" fmla="*/ 962025 w 1466850"/>
              <a:gd name="connsiteY11" fmla="*/ 3270 h 603882"/>
              <a:gd name="connsiteX12" fmla="*/ 342900 w 1466850"/>
              <a:gd name="connsiteY12" fmla="*/ 12795 h 603882"/>
              <a:gd name="connsiteX13" fmla="*/ 266700 w 1466850"/>
              <a:gd name="connsiteY13" fmla="*/ 155670 h 603882"/>
              <a:gd name="connsiteX14" fmla="*/ 152400 w 1466850"/>
              <a:gd name="connsiteY14" fmla="*/ 355695 h 603882"/>
              <a:gd name="connsiteX15" fmla="*/ 9525 w 1466850"/>
              <a:gd name="connsiteY15" fmla="*/ 460470 h 603882"/>
              <a:gd name="connsiteX16" fmla="*/ 0 w 1466850"/>
              <a:gd name="connsiteY16" fmla="*/ 479520 h 603882"/>
              <a:gd name="connsiteX0" fmla="*/ 0 w 1466850"/>
              <a:gd name="connsiteY0" fmla="*/ 479520 h 603882"/>
              <a:gd name="connsiteX1" fmla="*/ 0 w 1466850"/>
              <a:gd name="connsiteY1" fmla="*/ 479520 h 603882"/>
              <a:gd name="connsiteX2" fmla="*/ 142875 w 1466850"/>
              <a:gd name="connsiteY2" fmla="*/ 527145 h 603882"/>
              <a:gd name="connsiteX3" fmla="*/ 314325 w 1466850"/>
              <a:gd name="connsiteY3" fmla="*/ 565245 h 603882"/>
              <a:gd name="connsiteX4" fmla="*/ 476250 w 1466850"/>
              <a:gd name="connsiteY4" fmla="*/ 574770 h 603882"/>
              <a:gd name="connsiteX5" fmla="*/ 733425 w 1466850"/>
              <a:gd name="connsiteY5" fmla="*/ 603882 h 603882"/>
              <a:gd name="connsiteX6" fmla="*/ 1057275 w 1466850"/>
              <a:gd name="connsiteY6" fmla="*/ 550086 h 603882"/>
              <a:gd name="connsiteX7" fmla="*/ 1352550 w 1466850"/>
              <a:gd name="connsiteY7" fmla="*/ 441420 h 603882"/>
              <a:gd name="connsiteX8" fmla="*/ 1466850 w 1466850"/>
              <a:gd name="connsiteY8" fmla="*/ 393795 h 603882"/>
              <a:gd name="connsiteX9" fmla="*/ 1247910 w 1466850"/>
              <a:gd name="connsiteY9" fmla="*/ 250920 h 603882"/>
              <a:gd name="connsiteX10" fmla="*/ 1081623 w 1466850"/>
              <a:gd name="connsiteY10" fmla="*/ 73836 h 603882"/>
              <a:gd name="connsiteX11" fmla="*/ 962025 w 1466850"/>
              <a:gd name="connsiteY11" fmla="*/ 3270 h 603882"/>
              <a:gd name="connsiteX12" fmla="*/ 342900 w 1466850"/>
              <a:gd name="connsiteY12" fmla="*/ 12795 h 603882"/>
              <a:gd name="connsiteX13" fmla="*/ 266700 w 1466850"/>
              <a:gd name="connsiteY13" fmla="*/ 155670 h 603882"/>
              <a:gd name="connsiteX14" fmla="*/ 152400 w 1466850"/>
              <a:gd name="connsiteY14" fmla="*/ 355695 h 603882"/>
              <a:gd name="connsiteX15" fmla="*/ 9525 w 1466850"/>
              <a:gd name="connsiteY15" fmla="*/ 460470 h 603882"/>
              <a:gd name="connsiteX16" fmla="*/ 0 w 1466850"/>
              <a:gd name="connsiteY16" fmla="*/ 479520 h 603882"/>
              <a:gd name="connsiteX0" fmla="*/ 0 w 1466850"/>
              <a:gd name="connsiteY0" fmla="*/ 469729 h 594091"/>
              <a:gd name="connsiteX1" fmla="*/ 0 w 1466850"/>
              <a:gd name="connsiteY1" fmla="*/ 469729 h 594091"/>
              <a:gd name="connsiteX2" fmla="*/ 142875 w 1466850"/>
              <a:gd name="connsiteY2" fmla="*/ 517354 h 594091"/>
              <a:gd name="connsiteX3" fmla="*/ 314325 w 1466850"/>
              <a:gd name="connsiteY3" fmla="*/ 555454 h 594091"/>
              <a:gd name="connsiteX4" fmla="*/ 476250 w 1466850"/>
              <a:gd name="connsiteY4" fmla="*/ 564979 h 594091"/>
              <a:gd name="connsiteX5" fmla="*/ 733425 w 1466850"/>
              <a:gd name="connsiteY5" fmla="*/ 594091 h 594091"/>
              <a:gd name="connsiteX6" fmla="*/ 1057275 w 1466850"/>
              <a:gd name="connsiteY6" fmla="*/ 540295 h 594091"/>
              <a:gd name="connsiteX7" fmla="*/ 1352550 w 1466850"/>
              <a:gd name="connsiteY7" fmla="*/ 431629 h 594091"/>
              <a:gd name="connsiteX8" fmla="*/ 1466850 w 1466850"/>
              <a:gd name="connsiteY8" fmla="*/ 384004 h 594091"/>
              <a:gd name="connsiteX9" fmla="*/ 1247910 w 1466850"/>
              <a:gd name="connsiteY9" fmla="*/ 241129 h 594091"/>
              <a:gd name="connsiteX10" fmla="*/ 1081623 w 1466850"/>
              <a:gd name="connsiteY10" fmla="*/ 64045 h 594091"/>
              <a:gd name="connsiteX11" fmla="*/ 342900 w 1466850"/>
              <a:gd name="connsiteY11" fmla="*/ 3004 h 594091"/>
              <a:gd name="connsiteX12" fmla="*/ 266700 w 1466850"/>
              <a:gd name="connsiteY12" fmla="*/ 145879 h 594091"/>
              <a:gd name="connsiteX13" fmla="*/ 152400 w 1466850"/>
              <a:gd name="connsiteY13" fmla="*/ 345904 h 594091"/>
              <a:gd name="connsiteX14" fmla="*/ 9525 w 1466850"/>
              <a:gd name="connsiteY14" fmla="*/ 450679 h 594091"/>
              <a:gd name="connsiteX15" fmla="*/ 0 w 1466850"/>
              <a:gd name="connsiteY15" fmla="*/ 469729 h 594091"/>
              <a:gd name="connsiteX0" fmla="*/ 0 w 1466850"/>
              <a:gd name="connsiteY0" fmla="*/ 466725 h 591087"/>
              <a:gd name="connsiteX1" fmla="*/ 0 w 1466850"/>
              <a:gd name="connsiteY1" fmla="*/ 466725 h 591087"/>
              <a:gd name="connsiteX2" fmla="*/ 142875 w 1466850"/>
              <a:gd name="connsiteY2" fmla="*/ 514350 h 591087"/>
              <a:gd name="connsiteX3" fmla="*/ 314325 w 1466850"/>
              <a:gd name="connsiteY3" fmla="*/ 552450 h 591087"/>
              <a:gd name="connsiteX4" fmla="*/ 476250 w 1466850"/>
              <a:gd name="connsiteY4" fmla="*/ 561975 h 591087"/>
              <a:gd name="connsiteX5" fmla="*/ 733425 w 1466850"/>
              <a:gd name="connsiteY5" fmla="*/ 591087 h 591087"/>
              <a:gd name="connsiteX6" fmla="*/ 1057275 w 1466850"/>
              <a:gd name="connsiteY6" fmla="*/ 537291 h 591087"/>
              <a:gd name="connsiteX7" fmla="*/ 1352550 w 1466850"/>
              <a:gd name="connsiteY7" fmla="*/ 428625 h 591087"/>
              <a:gd name="connsiteX8" fmla="*/ 1466850 w 1466850"/>
              <a:gd name="connsiteY8" fmla="*/ 381000 h 591087"/>
              <a:gd name="connsiteX9" fmla="*/ 1247910 w 1466850"/>
              <a:gd name="connsiteY9" fmla="*/ 238125 h 591087"/>
              <a:gd name="connsiteX10" fmla="*/ 1081623 w 1466850"/>
              <a:gd name="connsiteY10" fmla="*/ 61041 h 591087"/>
              <a:gd name="connsiteX11" fmla="*/ 342900 w 1466850"/>
              <a:gd name="connsiteY11" fmla="*/ 0 h 591087"/>
              <a:gd name="connsiteX12" fmla="*/ 266700 w 1466850"/>
              <a:gd name="connsiteY12" fmla="*/ 142875 h 591087"/>
              <a:gd name="connsiteX13" fmla="*/ 152400 w 1466850"/>
              <a:gd name="connsiteY13" fmla="*/ 342900 h 591087"/>
              <a:gd name="connsiteX14" fmla="*/ 9525 w 1466850"/>
              <a:gd name="connsiteY14" fmla="*/ 447675 h 591087"/>
              <a:gd name="connsiteX15" fmla="*/ 0 w 1466850"/>
              <a:gd name="connsiteY15" fmla="*/ 466725 h 591087"/>
              <a:gd name="connsiteX0" fmla="*/ 0 w 1466850"/>
              <a:gd name="connsiteY0" fmla="*/ 466725 h 591087"/>
              <a:gd name="connsiteX1" fmla="*/ 0 w 1466850"/>
              <a:gd name="connsiteY1" fmla="*/ 466725 h 591087"/>
              <a:gd name="connsiteX2" fmla="*/ 142875 w 1466850"/>
              <a:gd name="connsiteY2" fmla="*/ 514350 h 591087"/>
              <a:gd name="connsiteX3" fmla="*/ 314325 w 1466850"/>
              <a:gd name="connsiteY3" fmla="*/ 552450 h 591087"/>
              <a:gd name="connsiteX4" fmla="*/ 476250 w 1466850"/>
              <a:gd name="connsiteY4" fmla="*/ 561975 h 591087"/>
              <a:gd name="connsiteX5" fmla="*/ 733425 w 1466850"/>
              <a:gd name="connsiteY5" fmla="*/ 591087 h 591087"/>
              <a:gd name="connsiteX6" fmla="*/ 1057275 w 1466850"/>
              <a:gd name="connsiteY6" fmla="*/ 537291 h 591087"/>
              <a:gd name="connsiteX7" fmla="*/ 1352550 w 1466850"/>
              <a:gd name="connsiteY7" fmla="*/ 428625 h 591087"/>
              <a:gd name="connsiteX8" fmla="*/ 1466850 w 1466850"/>
              <a:gd name="connsiteY8" fmla="*/ 381000 h 591087"/>
              <a:gd name="connsiteX9" fmla="*/ 1247910 w 1466850"/>
              <a:gd name="connsiteY9" fmla="*/ 238125 h 591087"/>
              <a:gd name="connsiteX10" fmla="*/ 1081623 w 1466850"/>
              <a:gd name="connsiteY10" fmla="*/ 61041 h 591087"/>
              <a:gd name="connsiteX11" fmla="*/ 342900 w 1466850"/>
              <a:gd name="connsiteY11" fmla="*/ 0 h 591087"/>
              <a:gd name="connsiteX12" fmla="*/ 266700 w 1466850"/>
              <a:gd name="connsiteY12" fmla="*/ 142875 h 591087"/>
              <a:gd name="connsiteX13" fmla="*/ 152400 w 1466850"/>
              <a:gd name="connsiteY13" fmla="*/ 342900 h 591087"/>
              <a:gd name="connsiteX14" fmla="*/ 9525 w 1466850"/>
              <a:gd name="connsiteY14" fmla="*/ 447675 h 591087"/>
              <a:gd name="connsiteX15" fmla="*/ 0 w 1466850"/>
              <a:gd name="connsiteY15" fmla="*/ 466725 h 591087"/>
              <a:gd name="connsiteX0" fmla="*/ 0 w 1466850"/>
              <a:gd name="connsiteY0" fmla="*/ 466725 h 591087"/>
              <a:gd name="connsiteX1" fmla="*/ 0 w 1466850"/>
              <a:gd name="connsiteY1" fmla="*/ 466725 h 591087"/>
              <a:gd name="connsiteX2" fmla="*/ 142875 w 1466850"/>
              <a:gd name="connsiteY2" fmla="*/ 514350 h 591087"/>
              <a:gd name="connsiteX3" fmla="*/ 314325 w 1466850"/>
              <a:gd name="connsiteY3" fmla="*/ 552450 h 591087"/>
              <a:gd name="connsiteX4" fmla="*/ 476250 w 1466850"/>
              <a:gd name="connsiteY4" fmla="*/ 561975 h 591087"/>
              <a:gd name="connsiteX5" fmla="*/ 733425 w 1466850"/>
              <a:gd name="connsiteY5" fmla="*/ 591087 h 591087"/>
              <a:gd name="connsiteX6" fmla="*/ 1057275 w 1466850"/>
              <a:gd name="connsiteY6" fmla="*/ 537291 h 591087"/>
              <a:gd name="connsiteX7" fmla="*/ 1352550 w 1466850"/>
              <a:gd name="connsiteY7" fmla="*/ 428625 h 591087"/>
              <a:gd name="connsiteX8" fmla="*/ 1466850 w 1466850"/>
              <a:gd name="connsiteY8" fmla="*/ 381000 h 591087"/>
              <a:gd name="connsiteX9" fmla="*/ 1247910 w 1466850"/>
              <a:gd name="connsiteY9" fmla="*/ 238125 h 591087"/>
              <a:gd name="connsiteX10" fmla="*/ 1081623 w 1466850"/>
              <a:gd name="connsiteY10" fmla="*/ 61041 h 591087"/>
              <a:gd name="connsiteX11" fmla="*/ 342900 w 1466850"/>
              <a:gd name="connsiteY11" fmla="*/ 0 h 591087"/>
              <a:gd name="connsiteX12" fmla="*/ 266700 w 1466850"/>
              <a:gd name="connsiteY12" fmla="*/ 142875 h 591087"/>
              <a:gd name="connsiteX13" fmla="*/ 152400 w 1466850"/>
              <a:gd name="connsiteY13" fmla="*/ 342900 h 591087"/>
              <a:gd name="connsiteX14" fmla="*/ 0 w 1466850"/>
              <a:gd name="connsiteY14" fmla="*/ 466725 h 591087"/>
              <a:gd name="connsiteX0" fmla="*/ 0 w 1466850"/>
              <a:gd name="connsiteY0" fmla="*/ 470287 h 594649"/>
              <a:gd name="connsiteX1" fmla="*/ 0 w 1466850"/>
              <a:gd name="connsiteY1" fmla="*/ 470287 h 594649"/>
              <a:gd name="connsiteX2" fmla="*/ 142875 w 1466850"/>
              <a:gd name="connsiteY2" fmla="*/ 517912 h 594649"/>
              <a:gd name="connsiteX3" fmla="*/ 314325 w 1466850"/>
              <a:gd name="connsiteY3" fmla="*/ 556012 h 594649"/>
              <a:gd name="connsiteX4" fmla="*/ 476250 w 1466850"/>
              <a:gd name="connsiteY4" fmla="*/ 565537 h 594649"/>
              <a:gd name="connsiteX5" fmla="*/ 733425 w 1466850"/>
              <a:gd name="connsiteY5" fmla="*/ 594649 h 594649"/>
              <a:gd name="connsiteX6" fmla="*/ 1057275 w 1466850"/>
              <a:gd name="connsiteY6" fmla="*/ 540853 h 594649"/>
              <a:gd name="connsiteX7" fmla="*/ 1352550 w 1466850"/>
              <a:gd name="connsiteY7" fmla="*/ 432187 h 594649"/>
              <a:gd name="connsiteX8" fmla="*/ 1466850 w 1466850"/>
              <a:gd name="connsiteY8" fmla="*/ 384562 h 594649"/>
              <a:gd name="connsiteX9" fmla="*/ 1247910 w 1466850"/>
              <a:gd name="connsiteY9" fmla="*/ 241687 h 594649"/>
              <a:gd name="connsiteX10" fmla="*/ 1081623 w 1466850"/>
              <a:gd name="connsiteY10" fmla="*/ 64603 h 594649"/>
              <a:gd name="connsiteX11" fmla="*/ 709615 w 1466850"/>
              <a:gd name="connsiteY11" fmla="*/ 45021 h 594649"/>
              <a:gd name="connsiteX12" fmla="*/ 342900 w 1466850"/>
              <a:gd name="connsiteY12" fmla="*/ 3562 h 594649"/>
              <a:gd name="connsiteX13" fmla="*/ 266700 w 1466850"/>
              <a:gd name="connsiteY13" fmla="*/ 146437 h 594649"/>
              <a:gd name="connsiteX14" fmla="*/ 152400 w 1466850"/>
              <a:gd name="connsiteY14" fmla="*/ 346462 h 594649"/>
              <a:gd name="connsiteX15" fmla="*/ 0 w 1466850"/>
              <a:gd name="connsiteY15" fmla="*/ 470287 h 594649"/>
              <a:gd name="connsiteX0" fmla="*/ 0 w 1466850"/>
              <a:gd name="connsiteY0" fmla="*/ 469284 h 593646"/>
              <a:gd name="connsiteX1" fmla="*/ 0 w 1466850"/>
              <a:gd name="connsiteY1" fmla="*/ 469284 h 593646"/>
              <a:gd name="connsiteX2" fmla="*/ 142875 w 1466850"/>
              <a:gd name="connsiteY2" fmla="*/ 516909 h 593646"/>
              <a:gd name="connsiteX3" fmla="*/ 314325 w 1466850"/>
              <a:gd name="connsiteY3" fmla="*/ 555009 h 593646"/>
              <a:gd name="connsiteX4" fmla="*/ 476250 w 1466850"/>
              <a:gd name="connsiteY4" fmla="*/ 564534 h 593646"/>
              <a:gd name="connsiteX5" fmla="*/ 733425 w 1466850"/>
              <a:gd name="connsiteY5" fmla="*/ 593646 h 593646"/>
              <a:gd name="connsiteX6" fmla="*/ 1057275 w 1466850"/>
              <a:gd name="connsiteY6" fmla="*/ 539850 h 593646"/>
              <a:gd name="connsiteX7" fmla="*/ 1352550 w 1466850"/>
              <a:gd name="connsiteY7" fmla="*/ 431184 h 593646"/>
              <a:gd name="connsiteX8" fmla="*/ 1466850 w 1466850"/>
              <a:gd name="connsiteY8" fmla="*/ 383559 h 593646"/>
              <a:gd name="connsiteX9" fmla="*/ 1247910 w 1466850"/>
              <a:gd name="connsiteY9" fmla="*/ 240684 h 593646"/>
              <a:gd name="connsiteX10" fmla="*/ 1081623 w 1466850"/>
              <a:gd name="connsiteY10" fmla="*/ 63600 h 593646"/>
              <a:gd name="connsiteX11" fmla="*/ 700090 w 1466850"/>
              <a:gd name="connsiteY11" fmla="*/ 67831 h 593646"/>
              <a:gd name="connsiteX12" fmla="*/ 342900 w 1466850"/>
              <a:gd name="connsiteY12" fmla="*/ 2559 h 593646"/>
              <a:gd name="connsiteX13" fmla="*/ 266700 w 1466850"/>
              <a:gd name="connsiteY13" fmla="*/ 145434 h 593646"/>
              <a:gd name="connsiteX14" fmla="*/ 152400 w 1466850"/>
              <a:gd name="connsiteY14" fmla="*/ 345459 h 593646"/>
              <a:gd name="connsiteX15" fmla="*/ 0 w 1466850"/>
              <a:gd name="connsiteY15" fmla="*/ 469284 h 593646"/>
              <a:gd name="connsiteX0" fmla="*/ 0 w 1466850"/>
              <a:gd name="connsiteY0" fmla="*/ 469284 h 593646"/>
              <a:gd name="connsiteX1" fmla="*/ 0 w 1466850"/>
              <a:gd name="connsiteY1" fmla="*/ 469284 h 593646"/>
              <a:gd name="connsiteX2" fmla="*/ 142875 w 1466850"/>
              <a:gd name="connsiteY2" fmla="*/ 516909 h 593646"/>
              <a:gd name="connsiteX3" fmla="*/ 314325 w 1466850"/>
              <a:gd name="connsiteY3" fmla="*/ 555009 h 593646"/>
              <a:gd name="connsiteX4" fmla="*/ 476250 w 1466850"/>
              <a:gd name="connsiteY4" fmla="*/ 564534 h 593646"/>
              <a:gd name="connsiteX5" fmla="*/ 733425 w 1466850"/>
              <a:gd name="connsiteY5" fmla="*/ 593646 h 593646"/>
              <a:gd name="connsiteX6" fmla="*/ 1057275 w 1466850"/>
              <a:gd name="connsiteY6" fmla="*/ 539850 h 593646"/>
              <a:gd name="connsiteX7" fmla="*/ 1352550 w 1466850"/>
              <a:gd name="connsiteY7" fmla="*/ 431184 h 593646"/>
              <a:gd name="connsiteX8" fmla="*/ 1466850 w 1466850"/>
              <a:gd name="connsiteY8" fmla="*/ 383559 h 593646"/>
              <a:gd name="connsiteX9" fmla="*/ 1247910 w 1466850"/>
              <a:gd name="connsiteY9" fmla="*/ 240684 h 593646"/>
              <a:gd name="connsiteX10" fmla="*/ 1081623 w 1466850"/>
              <a:gd name="connsiteY10" fmla="*/ 63600 h 593646"/>
              <a:gd name="connsiteX11" fmla="*/ 700090 w 1466850"/>
              <a:gd name="connsiteY11" fmla="*/ 67831 h 593646"/>
              <a:gd name="connsiteX12" fmla="*/ 342900 w 1466850"/>
              <a:gd name="connsiteY12" fmla="*/ 2559 h 593646"/>
              <a:gd name="connsiteX13" fmla="*/ 266700 w 1466850"/>
              <a:gd name="connsiteY13" fmla="*/ 145434 h 593646"/>
              <a:gd name="connsiteX14" fmla="*/ 152400 w 1466850"/>
              <a:gd name="connsiteY14" fmla="*/ 345459 h 593646"/>
              <a:gd name="connsiteX15" fmla="*/ 0 w 1466850"/>
              <a:gd name="connsiteY15" fmla="*/ 469284 h 593646"/>
              <a:gd name="connsiteX0" fmla="*/ 0 w 1466850"/>
              <a:gd name="connsiteY0" fmla="*/ 470101 h 594463"/>
              <a:gd name="connsiteX1" fmla="*/ 0 w 1466850"/>
              <a:gd name="connsiteY1" fmla="*/ 470101 h 594463"/>
              <a:gd name="connsiteX2" fmla="*/ 142875 w 1466850"/>
              <a:gd name="connsiteY2" fmla="*/ 517726 h 594463"/>
              <a:gd name="connsiteX3" fmla="*/ 314325 w 1466850"/>
              <a:gd name="connsiteY3" fmla="*/ 555826 h 594463"/>
              <a:gd name="connsiteX4" fmla="*/ 476250 w 1466850"/>
              <a:gd name="connsiteY4" fmla="*/ 565351 h 594463"/>
              <a:gd name="connsiteX5" fmla="*/ 733425 w 1466850"/>
              <a:gd name="connsiteY5" fmla="*/ 594463 h 594463"/>
              <a:gd name="connsiteX6" fmla="*/ 1057275 w 1466850"/>
              <a:gd name="connsiteY6" fmla="*/ 540667 h 594463"/>
              <a:gd name="connsiteX7" fmla="*/ 1352550 w 1466850"/>
              <a:gd name="connsiteY7" fmla="*/ 432001 h 594463"/>
              <a:gd name="connsiteX8" fmla="*/ 1466850 w 1466850"/>
              <a:gd name="connsiteY8" fmla="*/ 384376 h 594463"/>
              <a:gd name="connsiteX9" fmla="*/ 1247910 w 1466850"/>
              <a:gd name="connsiteY9" fmla="*/ 241501 h 594463"/>
              <a:gd name="connsiteX10" fmla="*/ 1081623 w 1466850"/>
              <a:gd name="connsiteY10" fmla="*/ 64417 h 594463"/>
              <a:gd name="connsiteX11" fmla="*/ 700090 w 1466850"/>
              <a:gd name="connsiteY11" fmla="*/ 68648 h 594463"/>
              <a:gd name="connsiteX12" fmla="*/ 528640 w 1466850"/>
              <a:gd name="connsiteY12" fmla="*/ 40071 h 594463"/>
              <a:gd name="connsiteX13" fmla="*/ 342900 w 1466850"/>
              <a:gd name="connsiteY13" fmla="*/ 3376 h 594463"/>
              <a:gd name="connsiteX14" fmla="*/ 266700 w 1466850"/>
              <a:gd name="connsiteY14" fmla="*/ 146251 h 594463"/>
              <a:gd name="connsiteX15" fmla="*/ 152400 w 1466850"/>
              <a:gd name="connsiteY15" fmla="*/ 346276 h 594463"/>
              <a:gd name="connsiteX16" fmla="*/ 0 w 1466850"/>
              <a:gd name="connsiteY16" fmla="*/ 470101 h 594463"/>
              <a:gd name="connsiteX0" fmla="*/ 0 w 1466850"/>
              <a:gd name="connsiteY0" fmla="*/ 466725 h 591087"/>
              <a:gd name="connsiteX1" fmla="*/ 0 w 1466850"/>
              <a:gd name="connsiteY1" fmla="*/ 466725 h 591087"/>
              <a:gd name="connsiteX2" fmla="*/ 142875 w 1466850"/>
              <a:gd name="connsiteY2" fmla="*/ 514350 h 591087"/>
              <a:gd name="connsiteX3" fmla="*/ 314325 w 1466850"/>
              <a:gd name="connsiteY3" fmla="*/ 552450 h 591087"/>
              <a:gd name="connsiteX4" fmla="*/ 476250 w 1466850"/>
              <a:gd name="connsiteY4" fmla="*/ 561975 h 591087"/>
              <a:gd name="connsiteX5" fmla="*/ 733425 w 1466850"/>
              <a:gd name="connsiteY5" fmla="*/ 591087 h 591087"/>
              <a:gd name="connsiteX6" fmla="*/ 1057275 w 1466850"/>
              <a:gd name="connsiteY6" fmla="*/ 537291 h 591087"/>
              <a:gd name="connsiteX7" fmla="*/ 1352550 w 1466850"/>
              <a:gd name="connsiteY7" fmla="*/ 428625 h 591087"/>
              <a:gd name="connsiteX8" fmla="*/ 1466850 w 1466850"/>
              <a:gd name="connsiteY8" fmla="*/ 381000 h 591087"/>
              <a:gd name="connsiteX9" fmla="*/ 1247910 w 1466850"/>
              <a:gd name="connsiteY9" fmla="*/ 238125 h 591087"/>
              <a:gd name="connsiteX10" fmla="*/ 1081623 w 1466850"/>
              <a:gd name="connsiteY10" fmla="*/ 61041 h 591087"/>
              <a:gd name="connsiteX11" fmla="*/ 700090 w 1466850"/>
              <a:gd name="connsiteY11" fmla="*/ 65272 h 591087"/>
              <a:gd name="connsiteX12" fmla="*/ 528640 w 1466850"/>
              <a:gd name="connsiteY12" fmla="*/ 36695 h 591087"/>
              <a:gd name="connsiteX13" fmla="*/ 342900 w 1466850"/>
              <a:gd name="connsiteY13" fmla="*/ 0 h 591087"/>
              <a:gd name="connsiteX14" fmla="*/ 266700 w 1466850"/>
              <a:gd name="connsiteY14" fmla="*/ 142875 h 591087"/>
              <a:gd name="connsiteX15" fmla="*/ 152400 w 1466850"/>
              <a:gd name="connsiteY15" fmla="*/ 342900 h 591087"/>
              <a:gd name="connsiteX16" fmla="*/ 0 w 1466850"/>
              <a:gd name="connsiteY16" fmla="*/ 466725 h 591087"/>
              <a:gd name="connsiteX0" fmla="*/ 0 w 1466850"/>
              <a:gd name="connsiteY0" fmla="*/ 466725 h 591087"/>
              <a:gd name="connsiteX1" fmla="*/ 0 w 1466850"/>
              <a:gd name="connsiteY1" fmla="*/ 466725 h 591087"/>
              <a:gd name="connsiteX2" fmla="*/ 142875 w 1466850"/>
              <a:gd name="connsiteY2" fmla="*/ 514350 h 591087"/>
              <a:gd name="connsiteX3" fmla="*/ 314325 w 1466850"/>
              <a:gd name="connsiteY3" fmla="*/ 552450 h 591087"/>
              <a:gd name="connsiteX4" fmla="*/ 476250 w 1466850"/>
              <a:gd name="connsiteY4" fmla="*/ 561975 h 591087"/>
              <a:gd name="connsiteX5" fmla="*/ 733425 w 1466850"/>
              <a:gd name="connsiteY5" fmla="*/ 591087 h 591087"/>
              <a:gd name="connsiteX6" fmla="*/ 1057275 w 1466850"/>
              <a:gd name="connsiteY6" fmla="*/ 537291 h 591087"/>
              <a:gd name="connsiteX7" fmla="*/ 1352550 w 1466850"/>
              <a:gd name="connsiteY7" fmla="*/ 428625 h 591087"/>
              <a:gd name="connsiteX8" fmla="*/ 1466850 w 1466850"/>
              <a:gd name="connsiteY8" fmla="*/ 381000 h 591087"/>
              <a:gd name="connsiteX9" fmla="*/ 1247910 w 1466850"/>
              <a:gd name="connsiteY9" fmla="*/ 238125 h 591087"/>
              <a:gd name="connsiteX10" fmla="*/ 1081623 w 1466850"/>
              <a:gd name="connsiteY10" fmla="*/ 61041 h 591087"/>
              <a:gd name="connsiteX11" fmla="*/ 700090 w 1466850"/>
              <a:gd name="connsiteY11" fmla="*/ 65272 h 591087"/>
              <a:gd name="connsiteX12" fmla="*/ 528640 w 1466850"/>
              <a:gd name="connsiteY12" fmla="*/ 36695 h 591087"/>
              <a:gd name="connsiteX13" fmla="*/ 342900 w 1466850"/>
              <a:gd name="connsiteY13" fmla="*/ 0 h 591087"/>
              <a:gd name="connsiteX14" fmla="*/ 266700 w 1466850"/>
              <a:gd name="connsiteY14" fmla="*/ 142875 h 591087"/>
              <a:gd name="connsiteX15" fmla="*/ 152400 w 1466850"/>
              <a:gd name="connsiteY15" fmla="*/ 342900 h 591087"/>
              <a:gd name="connsiteX16" fmla="*/ 0 w 1466850"/>
              <a:gd name="connsiteY16" fmla="*/ 466725 h 59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6850" h="591087">
                <a:moveTo>
                  <a:pt x="0" y="466725"/>
                </a:moveTo>
                <a:lnTo>
                  <a:pt x="0" y="466725"/>
                </a:lnTo>
                <a:lnTo>
                  <a:pt x="142875" y="514350"/>
                </a:lnTo>
                <a:cubicBezTo>
                  <a:pt x="182563" y="523875"/>
                  <a:pt x="258763" y="544513"/>
                  <a:pt x="314325" y="552450"/>
                </a:cubicBezTo>
                <a:cubicBezTo>
                  <a:pt x="369887" y="560387"/>
                  <a:pt x="422275" y="558800"/>
                  <a:pt x="476250" y="561975"/>
                </a:cubicBezTo>
                <a:lnTo>
                  <a:pt x="733425" y="591087"/>
                </a:lnTo>
                <a:cubicBezTo>
                  <a:pt x="830262" y="586973"/>
                  <a:pt x="954088" y="564368"/>
                  <a:pt x="1057275" y="537291"/>
                </a:cubicBezTo>
                <a:cubicBezTo>
                  <a:pt x="1160462" y="510214"/>
                  <a:pt x="1284287" y="454674"/>
                  <a:pt x="1352550" y="428625"/>
                </a:cubicBezTo>
                <a:cubicBezTo>
                  <a:pt x="1420813" y="402576"/>
                  <a:pt x="1444625" y="393700"/>
                  <a:pt x="1466850" y="381000"/>
                </a:cubicBezTo>
                <a:cubicBezTo>
                  <a:pt x="1449410" y="349250"/>
                  <a:pt x="1312114" y="291451"/>
                  <a:pt x="1247910" y="238125"/>
                </a:cubicBezTo>
                <a:cubicBezTo>
                  <a:pt x="1183706" y="184799"/>
                  <a:pt x="1171339" y="93819"/>
                  <a:pt x="1081623" y="61041"/>
                </a:cubicBezTo>
                <a:cubicBezTo>
                  <a:pt x="991907" y="28263"/>
                  <a:pt x="781141" y="66948"/>
                  <a:pt x="700090" y="65272"/>
                </a:cubicBezTo>
                <a:cubicBezTo>
                  <a:pt x="619039" y="63596"/>
                  <a:pt x="588172" y="47574"/>
                  <a:pt x="528640" y="36695"/>
                </a:cubicBezTo>
                <a:cubicBezTo>
                  <a:pt x="469108" y="25816"/>
                  <a:pt x="397669" y="32310"/>
                  <a:pt x="342900" y="0"/>
                </a:cubicBezTo>
                <a:cubicBezTo>
                  <a:pt x="292805" y="46976"/>
                  <a:pt x="298450" y="85725"/>
                  <a:pt x="266700" y="142875"/>
                </a:cubicBezTo>
                <a:cubicBezTo>
                  <a:pt x="234950" y="200025"/>
                  <a:pt x="195262" y="292100"/>
                  <a:pt x="152400" y="342900"/>
                </a:cubicBezTo>
                <a:cubicBezTo>
                  <a:pt x="107950" y="396875"/>
                  <a:pt x="25400" y="446087"/>
                  <a:pt x="0" y="466725"/>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b="1" dirty="0" smtClean="0">
                <a:solidFill>
                  <a:schemeClr val="tx1"/>
                </a:solidFill>
              </a:rPr>
              <a:t>Maint.</a:t>
            </a:r>
          </a:p>
          <a:p>
            <a:pPr algn="ctr">
              <a:lnSpc>
                <a:spcPts val="1700"/>
              </a:lnSpc>
            </a:pPr>
            <a:r>
              <a:rPr lang="en-US" b="1" dirty="0" smtClean="0">
                <a:solidFill>
                  <a:schemeClr val="tx1"/>
                </a:solidFill>
              </a:rPr>
              <a:t>Playbook</a:t>
            </a:r>
            <a:endParaRPr lang="en-US" b="1" dirty="0">
              <a:solidFill>
                <a:schemeClr val="tx1"/>
              </a:solidFill>
            </a:endParaRPr>
          </a:p>
        </p:txBody>
      </p:sp>
      <p:sp>
        <p:nvSpPr>
          <p:cNvPr id="27" name="Freeform 26"/>
          <p:cNvSpPr/>
          <p:nvPr/>
        </p:nvSpPr>
        <p:spPr>
          <a:xfrm>
            <a:off x="4219572" y="4485124"/>
            <a:ext cx="1400175" cy="914533"/>
          </a:xfrm>
          <a:custGeom>
            <a:avLst/>
            <a:gdLst>
              <a:gd name="connsiteX0" fmla="*/ 190500 w 1400175"/>
              <a:gd name="connsiteY0" fmla="*/ 200158 h 914533"/>
              <a:gd name="connsiteX1" fmla="*/ 190500 w 1400175"/>
              <a:gd name="connsiteY1" fmla="*/ 200158 h 914533"/>
              <a:gd name="connsiteX2" fmla="*/ 190500 w 1400175"/>
              <a:gd name="connsiteY2" fmla="*/ 524008 h 914533"/>
              <a:gd name="connsiteX3" fmla="*/ 180975 w 1400175"/>
              <a:gd name="connsiteY3" fmla="*/ 552583 h 914533"/>
              <a:gd name="connsiteX4" fmla="*/ 161925 w 1400175"/>
              <a:gd name="connsiteY4" fmla="*/ 581158 h 914533"/>
              <a:gd name="connsiteX5" fmla="*/ 152400 w 1400175"/>
              <a:gd name="connsiteY5" fmla="*/ 609733 h 914533"/>
              <a:gd name="connsiteX6" fmla="*/ 104775 w 1400175"/>
              <a:gd name="connsiteY6" fmla="*/ 666883 h 914533"/>
              <a:gd name="connsiteX7" fmla="*/ 95250 w 1400175"/>
              <a:gd name="connsiteY7" fmla="*/ 695458 h 914533"/>
              <a:gd name="connsiteX8" fmla="*/ 47625 w 1400175"/>
              <a:gd name="connsiteY8" fmla="*/ 752608 h 914533"/>
              <a:gd name="connsiteX9" fmla="*/ 28575 w 1400175"/>
              <a:gd name="connsiteY9" fmla="*/ 809758 h 914533"/>
              <a:gd name="connsiteX10" fmla="*/ 0 w 1400175"/>
              <a:gd name="connsiteY10" fmla="*/ 866908 h 914533"/>
              <a:gd name="connsiteX11" fmla="*/ 171450 w 1400175"/>
              <a:gd name="connsiteY11" fmla="*/ 895483 h 914533"/>
              <a:gd name="connsiteX12" fmla="*/ 209550 w 1400175"/>
              <a:gd name="connsiteY12" fmla="*/ 905008 h 914533"/>
              <a:gd name="connsiteX13" fmla="*/ 285750 w 1400175"/>
              <a:gd name="connsiteY13" fmla="*/ 914533 h 914533"/>
              <a:gd name="connsiteX14" fmla="*/ 781050 w 1400175"/>
              <a:gd name="connsiteY14" fmla="*/ 905008 h 914533"/>
              <a:gd name="connsiteX15" fmla="*/ 809625 w 1400175"/>
              <a:gd name="connsiteY15" fmla="*/ 895483 h 914533"/>
              <a:gd name="connsiteX16" fmla="*/ 1009650 w 1400175"/>
              <a:gd name="connsiteY16" fmla="*/ 885958 h 914533"/>
              <a:gd name="connsiteX17" fmla="*/ 1123950 w 1400175"/>
              <a:gd name="connsiteY17" fmla="*/ 847858 h 914533"/>
              <a:gd name="connsiteX18" fmla="*/ 1152525 w 1400175"/>
              <a:gd name="connsiteY18" fmla="*/ 838333 h 914533"/>
              <a:gd name="connsiteX19" fmla="*/ 1181100 w 1400175"/>
              <a:gd name="connsiteY19" fmla="*/ 828808 h 914533"/>
              <a:gd name="connsiteX20" fmla="*/ 1285875 w 1400175"/>
              <a:gd name="connsiteY20" fmla="*/ 809758 h 914533"/>
              <a:gd name="connsiteX21" fmla="*/ 1343025 w 1400175"/>
              <a:gd name="connsiteY21" fmla="*/ 790708 h 914533"/>
              <a:gd name="connsiteX22" fmla="*/ 1400175 w 1400175"/>
              <a:gd name="connsiteY22" fmla="*/ 752608 h 914533"/>
              <a:gd name="connsiteX23" fmla="*/ 1390650 w 1400175"/>
              <a:gd name="connsiteY23" fmla="*/ 504958 h 914533"/>
              <a:gd name="connsiteX24" fmla="*/ 1381125 w 1400175"/>
              <a:gd name="connsiteY24" fmla="*/ 476383 h 914533"/>
              <a:gd name="connsiteX25" fmla="*/ 1362075 w 1400175"/>
              <a:gd name="connsiteY25" fmla="*/ 447808 h 914533"/>
              <a:gd name="connsiteX26" fmla="*/ 1352550 w 1400175"/>
              <a:gd name="connsiteY26" fmla="*/ 362083 h 914533"/>
              <a:gd name="connsiteX27" fmla="*/ 1323975 w 1400175"/>
              <a:gd name="connsiteY27" fmla="*/ 333508 h 914533"/>
              <a:gd name="connsiteX28" fmla="*/ 1238250 w 1400175"/>
              <a:gd name="connsiteY28" fmla="*/ 276358 h 914533"/>
              <a:gd name="connsiteX29" fmla="*/ 1209675 w 1400175"/>
              <a:gd name="connsiteY29" fmla="*/ 257308 h 914533"/>
              <a:gd name="connsiteX30" fmla="*/ 1181100 w 1400175"/>
              <a:gd name="connsiteY30" fmla="*/ 238258 h 914533"/>
              <a:gd name="connsiteX31" fmla="*/ 1152525 w 1400175"/>
              <a:gd name="connsiteY31" fmla="*/ 228733 h 914533"/>
              <a:gd name="connsiteX32" fmla="*/ 1114425 w 1400175"/>
              <a:gd name="connsiteY32" fmla="*/ 143008 h 914533"/>
              <a:gd name="connsiteX33" fmla="*/ 1104900 w 1400175"/>
              <a:gd name="connsiteY33" fmla="*/ 114433 h 914533"/>
              <a:gd name="connsiteX34" fmla="*/ 1095375 w 1400175"/>
              <a:gd name="connsiteY34" fmla="*/ 57283 h 914533"/>
              <a:gd name="connsiteX35" fmla="*/ 1076325 w 1400175"/>
              <a:gd name="connsiteY35" fmla="*/ 28708 h 914533"/>
              <a:gd name="connsiteX36" fmla="*/ 1000125 w 1400175"/>
              <a:gd name="connsiteY36" fmla="*/ 19183 h 914533"/>
              <a:gd name="connsiteX37" fmla="*/ 942975 w 1400175"/>
              <a:gd name="connsiteY37" fmla="*/ 133 h 914533"/>
              <a:gd name="connsiteX38" fmla="*/ 828675 w 1400175"/>
              <a:gd name="connsiteY38" fmla="*/ 9658 h 914533"/>
              <a:gd name="connsiteX39" fmla="*/ 733425 w 1400175"/>
              <a:gd name="connsiteY39" fmla="*/ 28708 h 914533"/>
              <a:gd name="connsiteX40" fmla="*/ 666750 w 1400175"/>
              <a:gd name="connsiteY40" fmla="*/ 38233 h 914533"/>
              <a:gd name="connsiteX41" fmla="*/ 638175 w 1400175"/>
              <a:gd name="connsiteY41" fmla="*/ 57283 h 914533"/>
              <a:gd name="connsiteX42" fmla="*/ 542925 w 1400175"/>
              <a:gd name="connsiteY42" fmla="*/ 85858 h 914533"/>
              <a:gd name="connsiteX43" fmla="*/ 495300 w 1400175"/>
              <a:gd name="connsiteY43" fmla="*/ 95383 h 914533"/>
              <a:gd name="connsiteX44" fmla="*/ 457200 w 1400175"/>
              <a:gd name="connsiteY44" fmla="*/ 104908 h 914533"/>
              <a:gd name="connsiteX45" fmla="*/ 400050 w 1400175"/>
              <a:gd name="connsiteY45" fmla="*/ 143008 h 914533"/>
              <a:gd name="connsiteX46" fmla="*/ 371475 w 1400175"/>
              <a:gd name="connsiteY46" fmla="*/ 162058 h 914533"/>
              <a:gd name="connsiteX47" fmla="*/ 342900 w 1400175"/>
              <a:gd name="connsiteY47" fmla="*/ 190633 h 914533"/>
              <a:gd name="connsiteX48" fmla="*/ 333375 w 1400175"/>
              <a:gd name="connsiteY48" fmla="*/ 219208 h 914533"/>
              <a:gd name="connsiteX49" fmla="*/ 304800 w 1400175"/>
              <a:gd name="connsiteY49" fmla="*/ 228733 h 914533"/>
              <a:gd name="connsiteX50" fmla="*/ 276225 w 1400175"/>
              <a:gd name="connsiteY50" fmla="*/ 247783 h 914533"/>
              <a:gd name="connsiteX51" fmla="*/ 190500 w 1400175"/>
              <a:gd name="connsiteY51" fmla="*/ 200158 h 9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00175" h="914533">
                <a:moveTo>
                  <a:pt x="190500" y="200158"/>
                </a:moveTo>
                <a:lnTo>
                  <a:pt x="190500" y="200158"/>
                </a:lnTo>
                <a:cubicBezTo>
                  <a:pt x="206950" y="348207"/>
                  <a:pt x="206279" y="303100"/>
                  <a:pt x="190500" y="524008"/>
                </a:cubicBezTo>
                <a:cubicBezTo>
                  <a:pt x="189785" y="534023"/>
                  <a:pt x="185465" y="543603"/>
                  <a:pt x="180975" y="552583"/>
                </a:cubicBezTo>
                <a:cubicBezTo>
                  <a:pt x="175855" y="562822"/>
                  <a:pt x="167045" y="570919"/>
                  <a:pt x="161925" y="581158"/>
                </a:cubicBezTo>
                <a:cubicBezTo>
                  <a:pt x="157435" y="590138"/>
                  <a:pt x="156890" y="600753"/>
                  <a:pt x="152400" y="609733"/>
                </a:cubicBezTo>
                <a:cubicBezTo>
                  <a:pt x="139139" y="636255"/>
                  <a:pt x="125841" y="645817"/>
                  <a:pt x="104775" y="666883"/>
                </a:cubicBezTo>
                <a:cubicBezTo>
                  <a:pt x="101600" y="676408"/>
                  <a:pt x="99740" y="686478"/>
                  <a:pt x="95250" y="695458"/>
                </a:cubicBezTo>
                <a:cubicBezTo>
                  <a:pt x="81989" y="721980"/>
                  <a:pt x="68691" y="731542"/>
                  <a:pt x="47625" y="752608"/>
                </a:cubicBezTo>
                <a:cubicBezTo>
                  <a:pt x="41275" y="771658"/>
                  <a:pt x="39714" y="793050"/>
                  <a:pt x="28575" y="809758"/>
                </a:cubicBezTo>
                <a:cubicBezTo>
                  <a:pt x="3956" y="846687"/>
                  <a:pt x="13145" y="827473"/>
                  <a:pt x="0" y="866908"/>
                </a:cubicBezTo>
                <a:cubicBezTo>
                  <a:pt x="70834" y="914130"/>
                  <a:pt x="6545" y="878125"/>
                  <a:pt x="171450" y="895483"/>
                </a:cubicBezTo>
                <a:cubicBezTo>
                  <a:pt x="184469" y="896853"/>
                  <a:pt x="196637" y="902856"/>
                  <a:pt x="209550" y="905008"/>
                </a:cubicBezTo>
                <a:cubicBezTo>
                  <a:pt x="234799" y="909216"/>
                  <a:pt x="260350" y="911358"/>
                  <a:pt x="285750" y="914533"/>
                </a:cubicBezTo>
                <a:lnTo>
                  <a:pt x="781050" y="905008"/>
                </a:lnTo>
                <a:cubicBezTo>
                  <a:pt x="791084" y="904643"/>
                  <a:pt x="799619" y="896317"/>
                  <a:pt x="809625" y="895483"/>
                </a:cubicBezTo>
                <a:cubicBezTo>
                  <a:pt x="876145" y="889940"/>
                  <a:pt x="942975" y="889133"/>
                  <a:pt x="1009650" y="885958"/>
                </a:cubicBezTo>
                <a:lnTo>
                  <a:pt x="1123950" y="847858"/>
                </a:lnTo>
                <a:lnTo>
                  <a:pt x="1152525" y="838333"/>
                </a:lnTo>
                <a:cubicBezTo>
                  <a:pt x="1162050" y="835158"/>
                  <a:pt x="1171161" y="830228"/>
                  <a:pt x="1181100" y="828808"/>
                </a:cubicBezTo>
                <a:cubicBezTo>
                  <a:pt x="1228059" y="822100"/>
                  <a:pt x="1245048" y="822006"/>
                  <a:pt x="1285875" y="809758"/>
                </a:cubicBezTo>
                <a:cubicBezTo>
                  <a:pt x="1305109" y="803988"/>
                  <a:pt x="1326317" y="801847"/>
                  <a:pt x="1343025" y="790708"/>
                </a:cubicBezTo>
                <a:lnTo>
                  <a:pt x="1400175" y="752608"/>
                </a:lnTo>
                <a:cubicBezTo>
                  <a:pt x="1397000" y="670058"/>
                  <a:pt x="1396334" y="587373"/>
                  <a:pt x="1390650" y="504958"/>
                </a:cubicBezTo>
                <a:cubicBezTo>
                  <a:pt x="1389959" y="494942"/>
                  <a:pt x="1385615" y="485363"/>
                  <a:pt x="1381125" y="476383"/>
                </a:cubicBezTo>
                <a:cubicBezTo>
                  <a:pt x="1376005" y="466144"/>
                  <a:pt x="1368425" y="457333"/>
                  <a:pt x="1362075" y="447808"/>
                </a:cubicBezTo>
                <a:cubicBezTo>
                  <a:pt x="1358900" y="419233"/>
                  <a:pt x="1361642" y="389358"/>
                  <a:pt x="1352550" y="362083"/>
                </a:cubicBezTo>
                <a:cubicBezTo>
                  <a:pt x="1348290" y="349304"/>
                  <a:pt x="1334608" y="341778"/>
                  <a:pt x="1323975" y="333508"/>
                </a:cubicBezTo>
                <a:lnTo>
                  <a:pt x="1238250" y="276358"/>
                </a:lnTo>
                <a:lnTo>
                  <a:pt x="1209675" y="257308"/>
                </a:lnTo>
                <a:cubicBezTo>
                  <a:pt x="1200150" y="250958"/>
                  <a:pt x="1191960" y="241878"/>
                  <a:pt x="1181100" y="238258"/>
                </a:cubicBezTo>
                <a:lnTo>
                  <a:pt x="1152525" y="228733"/>
                </a:lnTo>
                <a:cubicBezTo>
                  <a:pt x="1122336" y="183450"/>
                  <a:pt x="1137095" y="211018"/>
                  <a:pt x="1114425" y="143008"/>
                </a:cubicBezTo>
                <a:cubicBezTo>
                  <a:pt x="1111250" y="133483"/>
                  <a:pt x="1106551" y="124337"/>
                  <a:pt x="1104900" y="114433"/>
                </a:cubicBezTo>
                <a:cubicBezTo>
                  <a:pt x="1101725" y="95383"/>
                  <a:pt x="1101482" y="75605"/>
                  <a:pt x="1095375" y="57283"/>
                </a:cubicBezTo>
                <a:cubicBezTo>
                  <a:pt x="1091755" y="46423"/>
                  <a:pt x="1086954" y="32960"/>
                  <a:pt x="1076325" y="28708"/>
                </a:cubicBezTo>
                <a:cubicBezTo>
                  <a:pt x="1052558" y="19201"/>
                  <a:pt x="1025525" y="22358"/>
                  <a:pt x="1000125" y="19183"/>
                </a:cubicBezTo>
                <a:cubicBezTo>
                  <a:pt x="981075" y="12833"/>
                  <a:pt x="962986" y="-1535"/>
                  <a:pt x="942975" y="133"/>
                </a:cubicBezTo>
                <a:cubicBezTo>
                  <a:pt x="904875" y="3308"/>
                  <a:pt x="866673" y="5436"/>
                  <a:pt x="828675" y="9658"/>
                </a:cubicBezTo>
                <a:cubicBezTo>
                  <a:pt x="732807" y="20310"/>
                  <a:pt x="807753" y="15194"/>
                  <a:pt x="733425" y="28708"/>
                </a:cubicBezTo>
                <a:cubicBezTo>
                  <a:pt x="711336" y="32724"/>
                  <a:pt x="688975" y="35058"/>
                  <a:pt x="666750" y="38233"/>
                </a:cubicBezTo>
                <a:cubicBezTo>
                  <a:pt x="657225" y="44583"/>
                  <a:pt x="648636" y="52634"/>
                  <a:pt x="638175" y="57283"/>
                </a:cubicBezTo>
                <a:cubicBezTo>
                  <a:pt x="614431" y="67836"/>
                  <a:pt x="570632" y="79701"/>
                  <a:pt x="542925" y="85858"/>
                </a:cubicBezTo>
                <a:cubicBezTo>
                  <a:pt x="527121" y="89370"/>
                  <a:pt x="511104" y="91871"/>
                  <a:pt x="495300" y="95383"/>
                </a:cubicBezTo>
                <a:cubicBezTo>
                  <a:pt x="482521" y="98223"/>
                  <a:pt x="469900" y="101733"/>
                  <a:pt x="457200" y="104908"/>
                </a:cubicBezTo>
                <a:lnTo>
                  <a:pt x="400050" y="143008"/>
                </a:lnTo>
                <a:cubicBezTo>
                  <a:pt x="390525" y="149358"/>
                  <a:pt x="379570" y="153963"/>
                  <a:pt x="371475" y="162058"/>
                </a:cubicBezTo>
                <a:lnTo>
                  <a:pt x="342900" y="190633"/>
                </a:lnTo>
                <a:cubicBezTo>
                  <a:pt x="339725" y="200158"/>
                  <a:pt x="340475" y="212108"/>
                  <a:pt x="333375" y="219208"/>
                </a:cubicBezTo>
                <a:cubicBezTo>
                  <a:pt x="326275" y="226308"/>
                  <a:pt x="313780" y="224243"/>
                  <a:pt x="304800" y="228733"/>
                </a:cubicBezTo>
                <a:cubicBezTo>
                  <a:pt x="294561" y="233853"/>
                  <a:pt x="285750" y="241433"/>
                  <a:pt x="276225" y="247783"/>
                </a:cubicBezTo>
                <a:cubicBezTo>
                  <a:pt x="187548" y="235115"/>
                  <a:pt x="204787" y="208095"/>
                  <a:pt x="190500" y="2001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ts val="1600"/>
              </a:lnSpc>
            </a:pPr>
            <a:r>
              <a:rPr lang="en-US" b="1" dirty="0" smtClean="0">
                <a:solidFill>
                  <a:schemeClr val="tx1"/>
                </a:solidFill>
              </a:rPr>
              <a:t>Blended</a:t>
            </a:r>
          </a:p>
          <a:p>
            <a:pPr algn="ctr">
              <a:lnSpc>
                <a:spcPts val="1600"/>
              </a:lnSpc>
            </a:pPr>
            <a:r>
              <a:rPr lang="en-US" b="1" dirty="0" smtClean="0">
                <a:solidFill>
                  <a:schemeClr val="tx1"/>
                </a:solidFill>
              </a:rPr>
              <a:t>Training</a:t>
            </a:r>
            <a:endParaRPr lang="en-US" b="1" dirty="0">
              <a:solidFill>
                <a:schemeClr val="tx1"/>
              </a:solidFill>
            </a:endParaRPr>
          </a:p>
        </p:txBody>
      </p:sp>
      <p:sp>
        <p:nvSpPr>
          <p:cNvPr id="28" name="Freeform 27"/>
          <p:cNvSpPr/>
          <p:nvPr/>
        </p:nvSpPr>
        <p:spPr>
          <a:xfrm>
            <a:off x="5303319" y="4437583"/>
            <a:ext cx="1287977" cy="665630"/>
          </a:xfrm>
          <a:custGeom>
            <a:avLst/>
            <a:gdLst>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278288 w 1278413"/>
              <a:gd name="connsiteY15" fmla="*/ 504825 h 647882"/>
              <a:gd name="connsiteX16" fmla="*/ 259238 w 1278413"/>
              <a:gd name="connsiteY16" fmla="*/ 476250 h 647882"/>
              <a:gd name="connsiteX17" fmla="*/ 230663 w 1278413"/>
              <a:gd name="connsiteY17" fmla="*/ 390525 h 647882"/>
              <a:gd name="connsiteX18" fmla="*/ 202088 w 1278413"/>
              <a:gd name="connsiteY18" fmla="*/ 381000 h 647882"/>
              <a:gd name="connsiteX19" fmla="*/ 192563 w 1278413"/>
              <a:gd name="connsiteY19" fmla="*/ 352425 h 647882"/>
              <a:gd name="connsiteX20" fmla="*/ 163988 w 1278413"/>
              <a:gd name="connsiteY20" fmla="*/ 342900 h 647882"/>
              <a:gd name="connsiteX21" fmla="*/ 135413 w 1278413"/>
              <a:gd name="connsiteY21" fmla="*/ 323850 h 647882"/>
              <a:gd name="connsiteX22" fmla="*/ 78263 w 1278413"/>
              <a:gd name="connsiteY22" fmla="*/ 304800 h 647882"/>
              <a:gd name="connsiteX23" fmla="*/ 59213 w 1278413"/>
              <a:gd name="connsiteY23" fmla="*/ 276225 h 647882"/>
              <a:gd name="connsiteX24" fmla="*/ 40163 w 1278413"/>
              <a:gd name="connsiteY24" fmla="*/ 219075 h 647882"/>
              <a:gd name="connsiteX25" fmla="*/ 2063 w 1278413"/>
              <a:gd name="connsiteY25" fmla="*/ 161925 h 647882"/>
              <a:gd name="connsiteX26" fmla="*/ 11588 w 1278413"/>
              <a:gd name="connsiteY26" fmla="*/ 85725 h 647882"/>
              <a:gd name="connsiteX27" fmla="*/ 125888 w 1278413"/>
              <a:gd name="connsiteY27" fmla="*/ 76200 h 647882"/>
              <a:gd name="connsiteX28" fmla="*/ 183038 w 1278413"/>
              <a:gd name="connsiteY28" fmla="*/ 47625 h 647882"/>
              <a:gd name="connsiteX29" fmla="*/ 211613 w 1278413"/>
              <a:gd name="connsiteY29" fmla="*/ 19050 h 647882"/>
              <a:gd name="connsiteX30" fmla="*/ 297338 w 1278413"/>
              <a:gd name="connsiteY30" fmla="*/ 0 h 647882"/>
              <a:gd name="connsiteX31" fmla="*/ 373538 w 1278413"/>
              <a:gd name="connsiteY31" fmla="*/ 9525 h 647882"/>
              <a:gd name="connsiteX32" fmla="*/ 411638 w 1278413"/>
              <a:gd name="connsiteY32" fmla="*/ 57150 h 647882"/>
              <a:gd name="connsiteX33" fmla="*/ 440213 w 1278413"/>
              <a:gd name="connsiteY33" fmla="*/ 66675 h 647882"/>
              <a:gd name="connsiteX34" fmla="*/ 459263 w 1278413"/>
              <a:gd name="connsiteY34" fmla="*/ 95250 h 647882"/>
              <a:gd name="connsiteX35" fmla="*/ 497363 w 1278413"/>
              <a:gd name="connsiteY35" fmla="*/ 104775 h 647882"/>
              <a:gd name="connsiteX36" fmla="*/ 525938 w 1278413"/>
              <a:gd name="connsiteY36" fmla="*/ 114300 h 647882"/>
              <a:gd name="connsiteX37" fmla="*/ 583088 w 1278413"/>
              <a:gd name="connsiteY37" fmla="*/ 152400 h 647882"/>
              <a:gd name="connsiteX38" fmla="*/ 611663 w 1278413"/>
              <a:gd name="connsiteY38" fmla="*/ 161925 h 647882"/>
              <a:gd name="connsiteX39" fmla="*/ 649763 w 1278413"/>
              <a:gd name="connsiteY39" fmla="*/ 180975 h 647882"/>
              <a:gd name="connsiteX40" fmla="*/ 678338 w 1278413"/>
              <a:gd name="connsiteY40" fmla="*/ 200025 h 647882"/>
              <a:gd name="connsiteX41" fmla="*/ 735488 w 1278413"/>
              <a:gd name="connsiteY41" fmla="*/ 219075 h 647882"/>
              <a:gd name="connsiteX42" fmla="*/ 878363 w 1278413"/>
              <a:gd name="connsiteY42" fmla="*/ 266700 h 647882"/>
              <a:gd name="connsiteX43" fmla="*/ 935513 w 1278413"/>
              <a:gd name="connsiteY43" fmla="*/ 285750 h 647882"/>
              <a:gd name="connsiteX44" fmla="*/ 964088 w 1278413"/>
              <a:gd name="connsiteY44" fmla="*/ 295275 h 647882"/>
              <a:gd name="connsiteX45" fmla="*/ 1097438 w 1278413"/>
              <a:gd name="connsiteY45" fmla="*/ 304800 h 647882"/>
              <a:gd name="connsiteX46" fmla="*/ 1221263 w 1278413"/>
              <a:gd name="connsiteY46" fmla="*/ 323850 h 647882"/>
              <a:gd name="connsiteX47" fmla="*/ 1278413 w 1278413"/>
              <a:gd name="connsiteY47"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278288 w 1278413"/>
              <a:gd name="connsiteY15" fmla="*/ 504825 h 647882"/>
              <a:gd name="connsiteX16" fmla="*/ 259238 w 1278413"/>
              <a:gd name="connsiteY16" fmla="*/ 476250 h 647882"/>
              <a:gd name="connsiteX17" fmla="*/ 230663 w 1278413"/>
              <a:gd name="connsiteY17" fmla="*/ 390525 h 647882"/>
              <a:gd name="connsiteX18" fmla="*/ 202088 w 1278413"/>
              <a:gd name="connsiteY18" fmla="*/ 381000 h 647882"/>
              <a:gd name="connsiteX19" fmla="*/ 192563 w 1278413"/>
              <a:gd name="connsiteY19" fmla="*/ 352425 h 647882"/>
              <a:gd name="connsiteX20" fmla="*/ 135413 w 1278413"/>
              <a:gd name="connsiteY20" fmla="*/ 323850 h 647882"/>
              <a:gd name="connsiteX21" fmla="*/ 78263 w 1278413"/>
              <a:gd name="connsiteY21" fmla="*/ 304800 h 647882"/>
              <a:gd name="connsiteX22" fmla="*/ 59213 w 1278413"/>
              <a:gd name="connsiteY22" fmla="*/ 276225 h 647882"/>
              <a:gd name="connsiteX23" fmla="*/ 40163 w 1278413"/>
              <a:gd name="connsiteY23" fmla="*/ 219075 h 647882"/>
              <a:gd name="connsiteX24" fmla="*/ 2063 w 1278413"/>
              <a:gd name="connsiteY24" fmla="*/ 161925 h 647882"/>
              <a:gd name="connsiteX25" fmla="*/ 11588 w 1278413"/>
              <a:gd name="connsiteY25" fmla="*/ 85725 h 647882"/>
              <a:gd name="connsiteX26" fmla="*/ 125888 w 1278413"/>
              <a:gd name="connsiteY26" fmla="*/ 76200 h 647882"/>
              <a:gd name="connsiteX27" fmla="*/ 183038 w 1278413"/>
              <a:gd name="connsiteY27" fmla="*/ 47625 h 647882"/>
              <a:gd name="connsiteX28" fmla="*/ 211613 w 1278413"/>
              <a:gd name="connsiteY28" fmla="*/ 19050 h 647882"/>
              <a:gd name="connsiteX29" fmla="*/ 297338 w 1278413"/>
              <a:gd name="connsiteY29" fmla="*/ 0 h 647882"/>
              <a:gd name="connsiteX30" fmla="*/ 373538 w 1278413"/>
              <a:gd name="connsiteY30" fmla="*/ 9525 h 647882"/>
              <a:gd name="connsiteX31" fmla="*/ 411638 w 1278413"/>
              <a:gd name="connsiteY31" fmla="*/ 57150 h 647882"/>
              <a:gd name="connsiteX32" fmla="*/ 440213 w 1278413"/>
              <a:gd name="connsiteY32" fmla="*/ 66675 h 647882"/>
              <a:gd name="connsiteX33" fmla="*/ 459263 w 1278413"/>
              <a:gd name="connsiteY33" fmla="*/ 95250 h 647882"/>
              <a:gd name="connsiteX34" fmla="*/ 497363 w 1278413"/>
              <a:gd name="connsiteY34" fmla="*/ 104775 h 647882"/>
              <a:gd name="connsiteX35" fmla="*/ 525938 w 1278413"/>
              <a:gd name="connsiteY35" fmla="*/ 114300 h 647882"/>
              <a:gd name="connsiteX36" fmla="*/ 583088 w 1278413"/>
              <a:gd name="connsiteY36" fmla="*/ 152400 h 647882"/>
              <a:gd name="connsiteX37" fmla="*/ 611663 w 1278413"/>
              <a:gd name="connsiteY37" fmla="*/ 161925 h 647882"/>
              <a:gd name="connsiteX38" fmla="*/ 649763 w 1278413"/>
              <a:gd name="connsiteY38" fmla="*/ 180975 h 647882"/>
              <a:gd name="connsiteX39" fmla="*/ 678338 w 1278413"/>
              <a:gd name="connsiteY39" fmla="*/ 200025 h 647882"/>
              <a:gd name="connsiteX40" fmla="*/ 735488 w 1278413"/>
              <a:gd name="connsiteY40" fmla="*/ 219075 h 647882"/>
              <a:gd name="connsiteX41" fmla="*/ 878363 w 1278413"/>
              <a:gd name="connsiteY41" fmla="*/ 266700 h 647882"/>
              <a:gd name="connsiteX42" fmla="*/ 935513 w 1278413"/>
              <a:gd name="connsiteY42" fmla="*/ 285750 h 647882"/>
              <a:gd name="connsiteX43" fmla="*/ 964088 w 1278413"/>
              <a:gd name="connsiteY43" fmla="*/ 295275 h 647882"/>
              <a:gd name="connsiteX44" fmla="*/ 1097438 w 1278413"/>
              <a:gd name="connsiteY44" fmla="*/ 304800 h 647882"/>
              <a:gd name="connsiteX45" fmla="*/ 1221263 w 1278413"/>
              <a:gd name="connsiteY45" fmla="*/ 323850 h 647882"/>
              <a:gd name="connsiteX46" fmla="*/ 1278413 w 1278413"/>
              <a:gd name="connsiteY46"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278288 w 1278413"/>
              <a:gd name="connsiteY15" fmla="*/ 504825 h 647882"/>
              <a:gd name="connsiteX16" fmla="*/ 259238 w 1278413"/>
              <a:gd name="connsiteY16" fmla="*/ 476250 h 647882"/>
              <a:gd name="connsiteX17" fmla="*/ 230663 w 1278413"/>
              <a:gd name="connsiteY17" fmla="*/ 390525 h 647882"/>
              <a:gd name="connsiteX18" fmla="*/ 202088 w 1278413"/>
              <a:gd name="connsiteY18" fmla="*/ 381000 h 647882"/>
              <a:gd name="connsiteX19" fmla="*/ 135413 w 1278413"/>
              <a:gd name="connsiteY19" fmla="*/ 323850 h 647882"/>
              <a:gd name="connsiteX20" fmla="*/ 78263 w 1278413"/>
              <a:gd name="connsiteY20" fmla="*/ 304800 h 647882"/>
              <a:gd name="connsiteX21" fmla="*/ 59213 w 1278413"/>
              <a:gd name="connsiteY21" fmla="*/ 276225 h 647882"/>
              <a:gd name="connsiteX22" fmla="*/ 40163 w 1278413"/>
              <a:gd name="connsiteY22" fmla="*/ 219075 h 647882"/>
              <a:gd name="connsiteX23" fmla="*/ 2063 w 1278413"/>
              <a:gd name="connsiteY23" fmla="*/ 161925 h 647882"/>
              <a:gd name="connsiteX24" fmla="*/ 11588 w 1278413"/>
              <a:gd name="connsiteY24" fmla="*/ 85725 h 647882"/>
              <a:gd name="connsiteX25" fmla="*/ 125888 w 1278413"/>
              <a:gd name="connsiteY25" fmla="*/ 76200 h 647882"/>
              <a:gd name="connsiteX26" fmla="*/ 183038 w 1278413"/>
              <a:gd name="connsiteY26" fmla="*/ 47625 h 647882"/>
              <a:gd name="connsiteX27" fmla="*/ 211613 w 1278413"/>
              <a:gd name="connsiteY27" fmla="*/ 19050 h 647882"/>
              <a:gd name="connsiteX28" fmla="*/ 297338 w 1278413"/>
              <a:gd name="connsiteY28" fmla="*/ 0 h 647882"/>
              <a:gd name="connsiteX29" fmla="*/ 373538 w 1278413"/>
              <a:gd name="connsiteY29" fmla="*/ 9525 h 647882"/>
              <a:gd name="connsiteX30" fmla="*/ 411638 w 1278413"/>
              <a:gd name="connsiteY30" fmla="*/ 57150 h 647882"/>
              <a:gd name="connsiteX31" fmla="*/ 440213 w 1278413"/>
              <a:gd name="connsiteY31" fmla="*/ 66675 h 647882"/>
              <a:gd name="connsiteX32" fmla="*/ 459263 w 1278413"/>
              <a:gd name="connsiteY32" fmla="*/ 95250 h 647882"/>
              <a:gd name="connsiteX33" fmla="*/ 497363 w 1278413"/>
              <a:gd name="connsiteY33" fmla="*/ 104775 h 647882"/>
              <a:gd name="connsiteX34" fmla="*/ 525938 w 1278413"/>
              <a:gd name="connsiteY34" fmla="*/ 114300 h 647882"/>
              <a:gd name="connsiteX35" fmla="*/ 583088 w 1278413"/>
              <a:gd name="connsiteY35" fmla="*/ 152400 h 647882"/>
              <a:gd name="connsiteX36" fmla="*/ 611663 w 1278413"/>
              <a:gd name="connsiteY36" fmla="*/ 161925 h 647882"/>
              <a:gd name="connsiteX37" fmla="*/ 649763 w 1278413"/>
              <a:gd name="connsiteY37" fmla="*/ 180975 h 647882"/>
              <a:gd name="connsiteX38" fmla="*/ 678338 w 1278413"/>
              <a:gd name="connsiteY38" fmla="*/ 200025 h 647882"/>
              <a:gd name="connsiteX39" fmla="*/ 735488 w 1278413"/>
              <a:gd name="connsiteY39" fmla="*/ 219075 h 647882"/>
              <a:gd name="connsiteX40" fmla="*/ 878363 w 1278413"/>
              <a:gd name="connsiteY40" fmla="*/ 266700 h 647882"/>
              <a:gd name="connsiteX41" fmla="*/ 935513 w 1278413"/>
              <a:gd name="connsiteY41" fmla="*/ 285750 h 647882"/>
              <a:gd name="connsiteX42" fmla="*/ 964088 w 1278413"/>
              <a:gd name="connsiteY42" fmla="*/ 295275 h 647882"/>
              <a:gd name="connsiteX43" fmla="*/ 1097438 w 1278413"/>
              <a:gd name="connsiteY43" fmla="*/ 304800 h 647882"/>
              <a:gd name="connsiteX44" fmla="*/ 1221263 w 1278413"/>
              <a:gd name="connsiteY44" fmla="*/ 323850 h 647882"/>
              <a:gd name="connsiteX45" fmla="*/ 1278413 w 1278413"/>
              <a:gd name="connsiteY45"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278288 w 1278413"/>
              <a:gd name="connsiteY15" fmla="*/ 504825 h 647882"/>
              <a:gd name="connsiteX16" fmla="*/ 259238 w 1278413"/>
              <a:gd name="connsiteY16" fmla="*/ 476250 h 647882"/>
              <a:gd name="connsiteX17" fmla="*/ 230663 w 1278413"/>
              <a:gd name="connsiteY17" fmla="*/ 390525 h 647882"/>
              <a:gd name="connsiteX18" fmla="*/ 135413 w 1278413"/>
              <a:gd name="connsiteY18" fmla="*/ 323850 h 647882"/>
              <a:gd name="connsiteX19" fmla="*/ 78263 w 1278413"/>
              <a:gd name="connsiteY19" fmla="*/ 304800 h 647882"/>
              <a:gd name="connsiteX20" fmla="*/ 59213 w 1278413"/>
              <a:gd name="connsiteY20" fmla="*/ 276225 h 647882"/>
              <a:gd name="connsiteX21" fmla="*/ 40163 w 1278413"/>
              <a:gd name="connsiteY21" fmla="*/ 219075 h 647882"/>
              <a:gd name="connsiteX22" fmla="*/ 2063 w 1278413"/>
              <a:gd name="connsiteY22" fmla="*/ 161925 h 647882"/>
              <a:gd name="connsiteX23" fmla="*/ 11588 w 1278413"/>
              <a:gd name="connsiteY23" fmla="*/ 85725 h 647882"/>
              <a:gd name="connsiteX24" fmla="*/ 125888 w 1278413"/>
              <a:gd name="connsiteY24" fmla="*/ 76200 h 647882"/>
              <a:gd name="connsiteX25" fmla="*/ 183038 w 1278413"/>
              <a:gd name="connsiteY25" fmla="*/ 47625 h 647882"/>
              <a:gd name="connsiteX26" fmla="*/ 211613 w 1278413"/>
              <a:gd name="connsiteY26" fmla="*/ 19050 h 647882"/>
              <a:gd name="connsiteX27" fmla="*/ 297338 w 1278413"/>
              <a:gd name="connsiteY27" fmla="*/ 0 h 647882"/>
              <a:gd name="connsiteX28" fmla="*/ 373538 w 1278413"/>
              <a:gd name="connsiteY28" fmla="*/ 9525 h 647882"/>
              <a:gd name="connsiteX29" fmla="*/ 411638 w 1278413"/>
              <a:gd name="connsiteY29" fmla="*/ 57150 h 647882"/>
              <a:gd name="connsiteX30" fmla="*/ 440213 w 1278413"/>
              <a:gd name="connsiteY30" fmla="*/ 66675 h 647882"/>
              <a:gd name="connsiteX31" fmla="*/ 459263 w 1278413"/>
              <a:gd name="connsiteY31" fmla="*/ 95250 h 647882"/>
              <a:gd name="connsiteX32" fmla="*/ 497363 w 1278413"/>
              <a:gd name="connsiteY32" fmla="*/ 104775 h 647882"/>
              <a:gd name="connsiteX33" fmla="*/ 525938 w 1278413"/>
              <a:gd name="connsiteY33" fmla="*/ 114300 h 647882"/>
              <a:gd name="connsiteX34" fmla="*/ 583088 w 1278413"/>
              <a:gd name="connsiteY34" fmla="*/ 152400 h 647882"/>
              <a:gd name="connsiteX35" fmla="*/ 611663 w 1278413"/>
              <a:gd name="connsiteY35" fmla="*/ 161925 h 647882"/>
              <a:gd name="connsiteX36" fmla="*/ 649763 w 1278413"/>
              <a:gd name="connsiteY36" fmla="*/ 180975 h 647882"/>
              <a:gd name="connsiteX37" fmla="*/ 678338 w 1278413"/>
              <a:gd name="connsiteY37" fmla="*/ 200025 h 647882"/>
              <a:gd name="connsiteX38" fmla="*/ 735488 w 1278413"/>
              <a:gd name="connsiteY38" fmla="*/ 219075 h 647882"/>
              <a:gd name="connsiteX39" fmla="*/ 878363 w 1278413"/>
              <a:gd name="connsiteY39" fmla="*/ 266700 h 647882"/>
              <a:gd name="connsiteX40" fmla="*/ 935513 w 1278413"/>
              <a:gd name="connsiteY40" fmla="*/ 285750 h 647882"/>
              <a:gd name="connsiteX41" fmla="*/ 964088 w 1278413"/>
              <a:gd name="connsiteY41" fmla="*/ 295275 h 647882"/>
              <a:gd name="connsiteX42" fmla="*/ 1097438 w 1278413"/>
              <a:gd name="connsiteY42" fmla="*/ 304800 h 647882"/>
              <a:gd name="connsiteX43" fmla="*/ 1221263 w 1278413"/>
              <a:gd name="connsiteY43" fmla="*/ 323850 h 647882"/>
              <a:gd name="connsiteX44" fmla="*/ 1278413 w 1278413"/>
              <a:gd name="connsiteY44"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278288 w 1278413"/>
              <a:gd name="connsiteY15" fmla="*/ 504825 h 647882"/>
              <a:gd name="connsiteX16" fmla="*/ 230663 w 1278413"/>
              <a:gd name="connsiteY16" fmla="*/ 390525 h 647882"/>
              <a:gd name="connsiteX17" fmla="*/ 135413 w 1278413"/>
              <a:gd name="connsiteY17" fmla="*/ 323850 h 647882"/>
              <a:gd name="connsiteX18" fmla="*/ 78263 w 1278413"/>
              <a:gd name="connsiteY18" fmla="*/ 304800 h 647882"/>
              <a:gd name="connsiteX19" fmla="*/ 59213 w 1278413"/>
              <a:gd name="connsiteY19" fmla="*/ 276225 h 647882"/>
              <a:gd name="connsiteX20" fmla="*/ 40163 w 1278413"/>
              <a:gd name="connsiteY20" fmla="*/ 219075 h 647882"/>
              <a:gd name="connsiteX21" fmla="*/ 2063 w 1278413"/>
              <a:gd name="connsiteY21" fmla="*/ 161925 h 647882"/>
              <a:gd name="connsiteX22" fmla="*/ 11588 w 1278413"/>
              <a:gd name="connsiteY22" fmla="*/ 85725 h 647882"/>
              <a:gd name="connsiteX23" fmla="*/ 125888 w 1278413"/>
              <a:gd name="connsiteY23" fmla="*/ 76200 h 647882"/>
              <a:gd name="connsiteX24" fmla="*/ 183038 w 1278413"/>
              <a:gd name="connsiteY24" fmla="*/ 47625 h 647882"/>
              <a:gd name="connsiteX25" fmla="*/ 211613 w 1278413"/>
              <a:gd name="connsiteY25" fmla="*/ 19050 h 647882"/>
              <a:gd name="connsiteX26" fmla="*/ 297338 w 1278413"/>
              <a:gd name="connsiteY26" fmla="*/ 0 h 647882"/>
              <a:gd name="connsiteX27" fmla="*/ 373538 w 1278413"/>
              <a:gd name="connsiteY27" fmla="*/ 9525 h 647882"/>
              <a:gd name="connsiteX28" fmla="*/ 411638 w 1278413"/>
              <a:gd name="connsiteY28" fmla="*/ 57150 h 647882"/>
              <a:gd name="connsiteX29" fmla="*/ 440213 w 1278413"/>
              <a:gd name="connsiteY29" fmla="*/ 66675 h 647882"/>
              <a:gd name="connsiteX30" fmla="*/ 459263 w 1278413"/>
              <a:gd name="connsiteY30" fmla="*/ 95250 h 647882"/>
              <a:gd name="connsiteX31" fmla="*/ 497363 w 1278413"/>
              <a:gd name="connsiteY31" fmla="*/ 104775 h 647882"/>
              <a:gd name="connsiteX32" fmla="*/ 525938 w 1278413"/>
              <a:gd name="connsiteY32" fmla="*/ 114300 h 647882"/>
              <a:gd name="connsiteX33" fmla="*/ 583088 w 1278413"/>
              <a:gd name="connsiteY33" fmla="*/ 152400 h 647882"/>
              <a:gd name="connsiteX34" fmla="*/ 611663 w 1278413"/>
              <a:gd name="connsiteY34" fmla="*/ 161925 h 647882"/>
              <a:gd name="connsiteX35" fmla="*/ 649763 w 1278413"/>
              <a:gd name="connsiteY35" fmla="*/ 180975 h 647882"/>
              <a:gd name="connsiteX36" fmla="*/ 678338 w 1278413"/>
              <a:gd name="connsiteY36" fmla="*/ 200025 h 647882"/>
              <a:gd name="connsiteX37" fmla="*/ 735488 w 1278413"/>
              <a:gd name="connsiteY37" fmla="*/ 219075 h 647882"/>
              <a:gd name="connsiteX38" fmla="*/ 878363 w 1278413"/>
              <a:gd name="connsiteY38" fmla="*/ 266700 h 647882"/>
              <a:gd name="connsiteX39" fmla="*/ 935513 w 1278413"/>
              <a:gd name="connsiteY39" fmla="*/ 285750 h 647882"/>
              <a:gd name="connsiteX40" fmla="*/ 964088 w 1278413"/>
              <a:gd name="connsiteY40" fmla="*/ 295275 h 647882"/>
              <a:gd name="connsiteX41" fmla="*/ 1097438 w 1278413"/>
              <a:gd name="connsiteY41" fmla="*/ 304800 h 647882"/>
              <a:gd name="connsiteX42" fmla="*/ 1221263 w 1278413"/>
              <a:gd name="connsiteY42" fmla="*/ 323850 h 647882"/>
              <a:gd name="connsiteX43" fmla="*/ 1278413 w 1278413"/>
              <a:gd name="connsiteY43"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278288 w 1278413"/>
              <a:gd name="connsiteY15" fmla="*/ 504825 h 647882"/>
              <a:gd name="connsiteX16" fmla="*/ 135413 w 1278413"/>
              <a:gd name="connsiteY16" fmla="*/ 323850 h 647882"/>
              <a:gd name="connsiteX17" fmla="*/ 78263 w 1278413"/>
              <a:gd name="connsiteY17" fmla="*/ 304800 h 647882"/>
              <a:gd name="connsiteX18" fmla="*/ 59213 w 1278413"/>
              <a:gd name="connsiteY18" fmla="*/ 276225 h 647882"/>
              <a:gd name="connsiteX19" fmla="*/ 40163 w 1278413"/>
              <a:gd name="connsiteY19" fmla="*/ 219075 h 647882"/>
              <a:gd name="connsiteX20" fmla="*/ 2063 w 1278413"/>
              <a:gd name="connsiteY20" fmla="*/ 161925 h 647882"/>
              <a:gd name="connsiteX21" fmla="*/ 11588 w 1278413"/>
              <a:gd name="connsiteY21" fmla="*/ 85725 h 647882"/>
              <a:gd name="connsiteX22" fmla="*/ 125888 w 1278413"/>
              <a:gd name="connsiteY22" fmla="*/ 76200 h 647882"/>
              <a:gd name="connsiteX23" fmla="*/ 183038 w 1278413"/>
              <a:gd name="connsiteY23" fmla="*/ 47625 h 647882"/>
              <a:gd name="connsiteX24" fmla="*/ 211613 w 1278413"/>
              <a:gd name="connsiteY24" fmla="*/ 19050 h 647882"/>
              <a:gd name="connsiteX25" fmla="*/ 297338 w 1278413"/>
              <a:gd name="connsiteY25" fmla="*/ 0 h 647882"/>
              <a:gd name="connsiteX26" fmla="*/ 373538 w 1278413"/>
              <a:gd name="connsiteY26" fmla="*/ 9525 h 647882"/>
              <a:gd name="connsiteX27" fmla="*/ 411638 w 1278413"/>
              <a:gd name="connsiteY27" fmla="*/ 57150 h 647882"/>
              <a:gd name="connsiteX28" fmla="*/ 440213 w 1278413"/>
              <a:gd name="connsiteY28" fmla="*/ 66675 h 647882"/>
              <a:gd name="connsiteX29" fmla="*/ 459263 w 1278413"/>
              <a:gd name="connsiteY29" fmla="*/ 95250 h 647882"/>
              <a:gd name="connsiteX30" fmla="*/ 497363 w 1278413"/>
              <a:gd name="connsiteY30" fmla="*/ 104775 h 647882"/>
              <a:gd name="connsiteX31" fmla="*/ 525938 w 1278413"/>
              <a:gd name="connsiteY31" fmla="*/ 114300 h 647882"/>
              <a:gd name="connsiteX32" fmla="*/ 583088 w 1278413"/>
              <a:gd name="connsiteY32" fmla="*/ 152400 h 647882"/>
              <a:gd name="connsiteX33" fmla="*/ 611663 w 1278413"/>
              <a:gd name="connsiteY33" fmla="*/ 161925 h 647882"/>
              <a:gd name="connsiteX34" fmla="*/ 649763 w 1278413"/>
              <a:gd name="connsiteY34" fmla="*/ 180975 h 647882"/>
              <a:gd name="connsiteX35" fmla="*/ 678338 w 1278413"/>
              <a:gd name="connsiteY35" fmla="*/ 200025 h 647882"/>
              <a:gd name="connsiteX36" fmla="*/ 735488 w 1278413"/>
              <a:gd name="connsiteY36" fmla="*/ 219075 h 647882"/>
              <a:gd name="connsiteX37" fmla="*/ 878363 w 1278413"/>
              <a:gd name="connsiteY37" fmla="*/ 266700 h 647882"/>
              <a:gd name="connsiteX38" fmla="*/ 935513 w 1278413"/>
              <a:gd name="connsiteY38" fmla="*/ 285750 h 647882"/>
              <a:gd name="connsiteX39" fmla="*/ 964088 w 1278413"/>
              <a:gd name="connsiteY39" fmla="*/ 295275 h 647882"/>
              <a:gd name="connsiteX40" fmla="*/ 1097438 w 1278413"/>
              <a:gd name="connsiteY40" fmla="*/ 304800 h 647882"/>
              <a:gd name="connsiteX41" fmla="*/ 1221263 w 1278413"/>
              <a:gd name="connsiteY41" fmla="*/ 323850 h 647882"/>
              <a:gd name="connsiteX42" fmla="*/ 1278413 w 1278413"/>
              <a:gd name="connsiteY42"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306863 w 1278413"/>
              <a:gd name="connsiteY14" fmla="*/ 523875 h 647882"/>
              <a:gd name="connsiteX15" fmla="*/ 135413 w 1278413"/>
              <a:gd name="connsiteY15" fmla="*/ 323850 h 647882"/>
              <a:gd name="connsiteX16" fmla="*/ 78263 w 1278413"/>
              <a:gd name="connsiteY16" fmla="*/ 304800 h 647882"/>
              <a:gd name="connsiteX17" fmla="*/ 59213 w 1278413"/>
              <a:gd name="connsiteY17" fmla="*/ 276225 h 647882"/>
              <a:gd name="connsiteX18" fmla="*/ 40163 w 1278413"/>
              <a:gd name="connsiteY18" fmla="*/ 219075 h 647882"/>
              <a:gd name="connsiteX19" fmla="*/ 2063 w 1278413"/>
              <a:gd name="connsiteY19" fmla="*/ 161925 h 647882"/>
              <a:gd name="connsiteX20" fmla="*/ 11588 w 1278413"/>
              <a:gd name="connsiteY20" fmla="*/ 85725 h 647882"/>
              <a:gd name="connsiteX21" fmla="*/ 125888 w 1278413"/>
              <a:gd name="connsiteY21" fmla="*/ 76200 h 647882"/>
              <a:gd name="connsiteX22" fmla="*/ 183038 w 1278413"/>
              <a:gd name="connsiteY22" fmla="*/ 47625 h 647882"/>
              <a:gd name="connsiteX23" fmla="*/ 211613 w 1278413"/>
              <a:gd name="connsiteY23" fmla="*/ 19050 h 647882"/>
              <a:gd name="connsiteX24" fmla="*/ 297338 w 1278413"/>
              <a:gd name="connsiteY24" fmla="*/ 0 h 647882"/>
              <a:gd name="connsiteX25" fmla="*/ 373538 w 1278413"/>
              <a:gd name="connsiteY25" fmla="*/ 9525 h 647882"/>
              <a:gd name="connsiteX26" fmla="*/ 411638 w 1278413"/>
              <a:gd name="connsiteY26" fmla="*/ 57150 h 647882"/>
              <a:gd name="connsiteX27" fmla="*/ 440213 w 1278413"/>
              <a:gd name="connsiteY27" fmla="*/ 66675 h 647882"/>
              <a:gd name="connsiteX28" fmla="*/ 459263 w 1278413"/>
              <a:gd name="connsiteY28" fmla="*/ 95250 h 647882"/>
              <a:gd name="connsiteX29" fmla="*/ 497363 w 1278413"/>
              <a:gd name="connsiteY29" fmla="*/ 104775 h 647882"/>
              <a:gd name="connsiteX30" fmla="*/ 525938 w 1278413"/>
              <a:gd name="connsiteY30" fmla="*/ 114300 h 647882"/>
              <a:gd name="connsiteX31" fmla="*/ 583088 w 1278413"/>
              <a:gd name="connsiteY31" fmla="*/ 152400 h 647882"/>
              <a:gd name="connsiteX32" fmla="*/ 611663 w 1278413"/>
              <a:gd name="connsiteY32" fmla="*/ 161925 h 647882"/>
              <a:gd name="connsiteX33" fmla="*/ 649763 w 1278413"/>
              <a:gd name="connsiteY33" fmla="*/ 180975 h 647882"/>
              <a:gd name="connsiteX34" fmla="*/ 678338 w 1278413"/>
              <a:gd name="connsiteY34" fmla="*/ 200025 h 647882"/>
              <a:gd name="connsiteX35" fmla="*/ 735488 w 1278413"/>
              <a:gd name="connsiteY35" fmla="*/ 219075 h 647882"/>
              <a:gd name="connsiteX36" fmla="*/ 878363 w 1278413"/>
              <a:gd name="connsiteY36" fmla="*/ 266700 h 647882"/>
              <a:gd name="connsiteX37" fmla="*/ 935513 w 1278413"/>
              <a:gd name="connsiteY37" fmla="*/ 285750 h 647882"/>
              <a:gd name="connsiteX38" fmla="*/ 964088 w 1278413"/>
              <a:gd name="connsiteY38" fmla="*/ 295275 h 647882"/>
              <a:gd name="connsiteX39" fmla="*/ 1097438 w 1278413"/>
              <a:gd name="connsiteY39" fmla="*/ 304800 h 647882"/>
              <a:gd name="connsiteX40" fmla="*/ 1221263 w 1278413"/>
              <a:gd name="connsiteY40" fmla="*/ 323850 h 647882"/>
              <a:gd name="connsiteX41" fmla="*/ 1278413 w 1278413"/>
              <a:gd name="connsiteY41" fmla="*/ 342900 h 647882"/>
              <a:gd name="connsiteX0" fmla="*/ 1278413 w 1278413"/>
              <a:gd name="connsiteY0" fmla="*/ 342900 h 647882"/>
              <a:gd name="connsiteX1" fmla="*/ 1278413 w 1278413"/>
              <a:gd name="connsiteY1" fmla="*/ 342900 h 647882"/>
              <a:gd name="connsiteX2" fmla="*/ 1211738 w 1278413"/>
              <a:gd name="connsiteY2" fmla="*/ 400050 h 647882"/>
              <a:gd name="connsiteX3" fmla="*/ 1183163 w 1278413"/>
              <a:gd name="connsiteY3" fmla="*/ 419100 h 647882"/>
              <a:gd name="connsiteX4" fmla="*/ 1173638 w 1278413"/>
              <a:gd name="connsiteY4" fmla="*/ 447675 h 647882"/>
              <a:gd name="connsiteX5" fmla="*/ 1135538 w 1278413"/>
              <a:gd name="connsiteY5" fmla="*/ 504825 h 647882"/>
              <a:gd name="connsiteX6" fmla="*/ 1116488 w 1278413"/>
              <a:gd name="connsiteY6" fmla="*/ 533400 h 647882"/>
              <a:gd name="connsiteX7" fmla="*/ 1087913 w 1278413"/>
              <a:gd name="connsiteY7" fmla="*/ 552450 h 647882"/>
              <a:gd name="connsiteX8" fmla="*/ 1040288 w 1278413"/>
              <a:gd name="connsiteY8" fmla="*/ 590550 h 647882"/>
              <a:gd name="connsiteX9" fmla="*/ 1011713 w 1278413"/>
              <a:gd name="connsiteY9" fmla="*/ 609600 h 647882"/>
              <a:gd name="connsiteX10" fmla="*/ 983138 w 1278413"/>
              <a:gd name="connsiteY10" fmla="*/ 619125 h 647882"/>
              <a:gd name="connsiteX11" fmla="*/ 773588 w 1278413"/>
              <a:gd name="connsiteY11" fmla="*/ 628650 h 647882"/>
              <a:gd name="connsiteX12" fmla="*/ 745013 w 1278413"/>
              <a:gd name="connsiteY12" fmla="*/ 638175 h 647882"/>
              <a:gd name="connsiteX13" fmla="*/ 316388 w 1278413"/>
              <a:gd name="connsiteY13" fmla="*/ 638175 h 647882"/>
              <a:gd name="connsiteX14" fmla="*/ 216711 w 1278413"/>
              <a:gd name="connsiteY14" fmla="*/ 523875 h 647882"/>
              <a:gd name="connsiteX15" fmla="*/ 135413 w 1278413"/>
              <a:gd name="connsiteY15" fmla="*/ 323850 h 647882"/>
              <a:gd name="connsiteX16" fmla="*/ 78263 w 1278413"/>
              <a:gd name="connsiteY16" fmla="*/ 304800 h 647882"/>
              <a:gd name="connsiteX17" fmla="*/ 59213 w 1278413"/>
              <a:gd name="connsiteY17" fmla="*/ 276225 h 647882"/>
              <a:gd name="connsiteX18" fmla="*/ 40163 w 1278413"/>
              <a:gd name="connsiteY18" fmla="*/ 219075 h 647882"/>
              <a:gd name="connsiteX19" fmla="*/ 2063 w 1278413"/>
              <a:gd name="connsiteY19" fmla="*/ 161925 h 647882"/>
              <a:gd name="connsiteX20" fmla="*/ 11588 w 1278413"/>
              <a:gd name="connsiteY20" fmla="*/ 85725 h 647882"/>
              <a:gd name="connsiteX21" fmla="*/ 125888 w 1278413"/>
              <a:gd name="connsiteY21" fmla="*/ 76200 h 647882"/>
              <a:gd name="connsiteX22" fmla="*/ 183038 w 1278413"/>
              <a:gd name="connsiteY22" fmla="*/ 47625 h 647882"/>
              <a:gd name="connsiteX23" fmla="*/ 211613 w 1278413"/>
              <a:gd name="connsiteY23" fmla="*/ 19050 h 647882"/>
              <a:gd name="connsiteX24" fmla="*/ 297338 w 1278413"/>
              <a:gd name="connsiteY24" fmla="*/ 0 h 647882"/>
              <a:gd name="connsiteX25" fmla="*/ 373538 w 1278413"/>
              <a:gd name="connsiteY25" fmla="*/ 9525 h 647882"/>
              <a:gd name="connsiteX26" fmla="*/ 411638 w 1278413"/>
              <a:gd name="connsiteY26" fmla="*/ 57150 h 647882"/>
              <a:gd name="connsiteX27" fmla="*/ 440213 w 1278413"/>
              <a:gd name="connsiteY27" fmla="*/ 66675 h 647882"/>
              <a:gd name="connsiteX28" fmla="*/ 459263 w 1278413"/>
              <a:gd name="connsiteY28" fmla="*/ 95250 h 647882"/>
              <a:gd name="connsiteX29" fmla="*/ 497363 w 1278413"/>
              <a:gd name="connsiteY29" fmla="*/ 104775 h 647882"/>
              <a:gd name="connsiteX30" fmla="*/ 525938 w 1278413"/>
              <a:gd name="connsiteY30" fmla="*/ 114300 h 647882"/>
              <a:gd name="connsiteX31" fmla="*/ 583088 w 1278413"/>
              <a:gd name="connsiteY31" fmla="*/ 152400 h 647882"/>
              <a:gd name="connsiteX32" fmla="*/ 611663 w 1278413"/>
              <a:gd name="connsiteY32" fmla="*/ 161925 h 647882"/>
              <a:gd name="connsiteX33" fmla="*/ 649763 w 1278413"/>
              <a:gd name="connsiteY33" fmla="*/ 180975 h 647882"/>
              <a:gd name="connsiteX34" fmla="*/ 678338 w 1278413"/>
              <a:gd name="connsiteY34" fmla="*/ 200025 h 647882"/>
              <a:gd name="connsiteX35" fmla="*/ 735488 w 1278413"/>
              <a:gd name="connsiteY35" fmla="*/ 219075 h 647882"/>
              <a:gd name="connsiteX36" fmla="*/ 878363 w 1278413"/>
              <a:gd name="connsiteY36" fmla="*/ 266700 h 647882"/>
              <a:gd name="connsiteX37" fmla="*/ 935513 w 1278413"/>
              <a:gd name="connsiteY37" fmla="*/ 285750 h 647882"/>
              <a:gd name="connsiteX38" fmla="*/ 964088 w 1278413"/>
              <a:gd name="connsiteY38" fmla="*/ 295275 h 647882"/>
              <a:gd name="connsiteX39" fmla="*/ 1097438 w 1278413"/>
              <a:gd name="connsiteY39" fmla="*/ 304800 h 647882"/>
              <a:gd name="connsiteX40" fmla="*/ 1221263 w 1278413"/>
              <a:gd name="connsiteY40" fmla="*/ 323850 h 647882"/>
              <a:gd name="connsiteX41" fmla="*/ 1278413 w 1278413"/>
              <a:gd name="connsiteY41" fmla="*/ 342900 h 647882"/>
              <a:gd name="connsiteX0" fmla="*/ 1278413 w 1278413"/>
              <a:gd name="connsiteY0" fmla="*/ 342900 h 644514"/>
              <a:gd name="connsiteX1" fmla="*/ 1278413 w 1278413"/>
              <a:gd name="connsiteY1" fmla="*/ 342900 h 644514"/>
              <a:gd name="connsiteX2" fmla="*/ 1211738 w 1278413"/>
              <a:gd name="connsiteY2" fmla="*/ 400050 h 644514"/>
              <a:gd name="connsiteX3" fmla="*/ 1183163 w 1278413"/>
              <a:gd name="connsiteY3" fmla="*/ 419100 h 644514"/>
              <a:gd name="connsiteX4" fmla="*/ 1173638 w 1278413"/>
              <a:gd name="connsiteY4" fmla="*/ 447675 h 644514"/>
              <a:gd name="connsiteX5" fmla="*/ 1135538 w 1278413"/>
              <a:gd name="connsiteY5" fmla="*/ 504825 h 644514"/>
              <a:gd name="connsiteX6" fmla="*/ 1116488 w 1278413"/>
              <a:gd name="connsiteY6" fmla="*/ 533400 h 644514"/>
              <a:gd name="connsiteX7" fmla="*/ 1087913 w 1278413"/>
              <a:gd name="connsiteY7" fmla="*/ 552450 h 644514"/>
              <a:gd name="connsiteX8" fmla="*/ 1040288 w 1278413"/>
              <a:gd name="connsiteY8" fmla="*/ 590550 h 644514"/>
              <a:gd name="connsiteX9" fmla="*/ 1011713 w 1278413"/>
              <a:gd name="connsiteY9" fmla="*/ 609600 h 644514"/>
              <a:gd name="connsiteX10" fmla="*/ 983138 w 1278413"/>
              <a:gd name="connsiteY10" fmla="*/ 619125 h 644514"/>
              <a:gd name="connsiteX11" fmla="*/ 773588 w 1278413"/>
              <a:gd name="connsiteY11" fmla="*/ 628650 h 644514"/>
              <a:gd name="connsiteX12" fmla="*/ 316388 w 1278413"/>
              <a:gd name="connsiteY12" fmla="*/ 638175 h 644514"/>
              <a:gd name="connsiteX13" fmla="*/ 216711 w 1278413"/>
              <a:gd name="connsiteY13" fmla="*/ 523875 h 644514"/>
              <a:gd name="connsiteX14" fmla="*/ 135413 w 1278413"/>
              <a:gd name="connsiteY14" fmla="*/ 323850 h 644514"/>
              <a:gd name="connsiteX15" fmla="*/ 78263 w 1278413"/>
              <a:gd name="connsiteY15" fmla="*/ 304800 h 644514"/>
              <a:gd name="connsiteX16" fmla="*/ 59213 w 1278413"/>
              <a:gd name="connsiteY16" fmla="*/ 276225 h 644514"/>
              <a:gd name="connsiteX17" fmla="*/ 40163 w 1278413"/>
              <a:gd name="connsiteY17" fmla="*/ 219075 h 644514"/>
              <a:gd name="connsiteX18" fmla="*/ 2063 w 1278413"/>
              <a:gd name="connsiteY18" fmla="*/ 161925 h 644514"/>
              <a:gd name="connsiteX19" fmla="*/ 11588 w 1278413"/>
              <a:gd name="connsiteY19" fmla="*/ 85725 h 644514"/>
              <a:gd name="connsiteX20" fmla="*/ 125888 w 1278413"/>
              <a:gd name="connsiteY20" fmla="*/ 76200 h 644514"/>
              <a:gd name="connsiteX21" fmla="*/ 183038 w 1278413"/>
              <a:gd name="connsiteY21" fmla="*/ 47625 h 644514"/>
              <a:gd name="connsiteX22" fmla="*/ 211613 w 1278413"/>
              <a:gd name="connsiteY22" fmla="*/ 19050 h 644514"/>
              <a:gd name="connsiteX23" fmla="*/ 297338 w 1278413"/>
              <a:gd name="connsiteY23" fmla="*/ 0 h 644514"/>
              <a:gd name="connsiteX24" fmla="*/ 373538 w 1278413"/>
              <a:gd name="connsiteY24" fmla="*/ 9525 h 644514"/>
              <a:gd name="connsiteX25" fmla="*/ 411638 w 1278413"/>
              <a:gd name="connsiteY25" fmla="*/ 57150 h 644514"/>
              <a:gd name="connsiteX26" fmla="*/ 440213 w 1278413"/>
              <a:gd name="connsiteY26" fmla="*/ 66675 h 644514"/>
              <a:gd name="connsiteX27" fmla="*/ 459263 w 1278413"/>
              <a:gd name="connsiteY27" fmla="*/ 95250 h 644514"/>
              <a:gd name="connsiteX28" fmla="*/ 497363 w 1278413"/>
              <a:gd name="connsiteY28" fmla="*/ 104775 h 644514"/>
              <a:gd name="connsiteX29" fmla="*/ 525938 w 1278413"/>
              <a:gd name="connsiteY29" fmla="*/ 114300 h 644514"/>
              <a:gd name="connsiteX30" fmla="*/ 583088 w 1278413"/>
              <a:gd name="connsiteY30" fmla="*/ 152400 h 644514"/>
              <a:gd name="connsiteX31" fmla="*/ 611663 w 1278413"/>
              <a:gd name="connsiteY31" fmla="*/ 161925 h 644514"/>
              <a:gd name="connsiteX32" fmla="*/ 649763 w 1278413"/>
              <a:gd name="connsiteY32" fmla="*/ 180975 h 644514"/>
              <a:gd name="connsiteX33" fmla="*/ 678338 w 1278413"/>
              <a:gd name="connsiteY33" fmla="*/ 200025 h 644514"/>
              <a:gd name="connsiteX34" fmla="*/ 735488 w 1278413"/>
              <a:gd name="connsiteY34" fmla="*/ 219075 h 644514"/>
              <a:gd name="connsiteX35" fmla="*/ 878363 w 1278413"/>
              <a:gd name="connsiteY35" fmla="*/ 266700 h 644514"/>
              <a:gd name="connsiteX36" fmla="*/ 935513 w 1278413"/>
              <a:gd name="connsiteY36" fmla="*/ 285750 h 644514"/>
              <a:gd name="connsiteX37" fmla="*/ 964088 w 1278413"/>
              <a:gd name="connsiteY37" fmla="*/ 295275 h 644514"/>
              <a:gd name="connsiteX38" fmla="*/ 1097438 w 1278413"/>
              <a:gd name="connsiteY38" fmla="*/ 304800 h 644514"/>
              <a:gd name="connsiteX39" fmla="*/ 1221263 w 1278413"/>
              <a:gd name="connsiteY39" fmla="*/ 323850 h 644514"/>
              <a:gd name="connsiteX40" fmla="*/ 1278413 w 1278413"/>
              <a:gd name="connsiteY40" fmla="*/ 342900 h 644514"/>
              <a:gd name="connsiteX0" fmla="*/ 1278413 w 1278413"/>
              <a:gd name="connsiteY0" fmla="*/ 342900 h 644514"/>
              <a:gd name="connsiteX1" fmla="*/ 1278413 w 1278413"/>
              <a:gd name="connsiteY1" fmla="*/ 342900 h 644514"/>
              <a:gd name="connsiteX2" fmla="*/ 1211738 w 1278413"/>
              <a:gd name="connsiteY2" fmla="*/ 400050 h 644514"/>
              <a:gd name="connsiteX3" fmla="*/ 1183163 w 1278413"/>
              <a:gd name="connsiteY3" fmla="*/ 419100 h 644514"/>
              <a:gd name="connsiteX4" fmla="*/ 1173638 w 1278413"/>
              <a:gd name="connsiteY4" fmla="*/ 447675 h 644514"/>
              <a:gd name="connsiteX5" fmla="*/ 1135538 w 1278413"/>
              <a:gd name="connsiteY5" fmla="*/ 504825 h 644514"/>
              <a:gd name="connsiteX6" fmla="*/ 1116488 w 1278413"/>
              <a:gd name="connsiteY6" fmla="*/ 533400 h 644514"/>
              <a:gd name="connsiteX7" fmla="*/ 1087913 w 1278413"/>
              <a:gd name="connsiteY7" fmla="*/ 552450 h 644514"/>
              <a:gd name="connsiteX8" fmla="*/ 1011713 w 1278413"/>
              <a:gd name="connsiteY8" fmla="*/ 609600 h 644514"/>
              <a:gd name="connsiteX9" fmla="*/ 983138 w 1278413"/>
              <a:gd name="connsiteY9" fmla="*/ 619125 h 644514"/>
              <a:gd name="connsiteX10" fmla="*/ 773588 w 1278413"/>
              <a:gd name="connsiteY10" fmla="*/ 628650 h 644514"/>
              <a:gd name="connsiteX11" fmla="*/ 316388 w 1278413"/>
              <a:gd name="connsiteY11" fmla="*/ 638175 h 644514"/>
              <a:gd name="connsiteX12" fmla="*/ 216711 w 1278413"/>
              <a:gd name="connsiteY12" fmla="*/ 523875 h 644514"/>
              <a:gd name="connsiteX13" fmla="*/ 135413 w 1278413"/>
              <a:gd name="connsiteY13" fmla="*/ 323850 h 644514"/>
              <a:gd name="connsiteX14" fmla="*/ 78263 w 1278413"/>
              <a:gd name="connsiteY14" fmla="*/ 304800 h 644514"/>
              <a:gd name="connsiteX15" fmla="*/ 59213 w 1278413"/>
              <a:gd name="connsiteY15" fmla="*/ 276225 h 644514"/>
              <a:gd name="connsiteX16" fmla="*/ 40163 w 1278413"/>
              <a:gd name="connsiteY16" fmla="*/ 219075 h 644514"/>
              <a:gd name="connsiteX17" fmla="*/ 2063 w 1278413"/>
              <a:gd name="connsiteY17" fmla="*/ 161925 h 644514"/>
              <a:gd name="connsiteX18" fmla="*/ 11588 w 1278413"/>
              <a:gd name="connsiteY18" fmla="*/ 85725 h 644514"/>
              <a:gd name="connsiteX19" fmla="*/ 125888 w 1278413"/>
              <a:gd name="connsiteY19" fmla="*/ 76200 h 644514"/>
              <a:gd name="connsiteX20" fmla="*/ 183038 w 1278413"/>
              <a:gd name="connsiteY20" fmla="*/ 47625 h 644514"/>
              <a:gd name="connsiteX21" fmla="*/ 211613 w 1278413"/>
              <a:gd name="connsiteY21" fmla="*/ 19050 h 644514"/>
              <a:gd name="connsiteX22" fmla="*/ 297338 w 1278413"/>
              <a:gd name="connsiteY22" fmla="*/ 0 h 644514"/>
              <a:gd name="connsiteX23" fmla="*/ 373538 w 1278413"/>
              <a:gd name="connsiteY23" fmla="*/ 9525 h 644514"/>
              <a:gd name="connsiteX24" fmla="*/ 411638 w 1278413"/>
              <a:gd name="connsiteY24" fmla="*/ 57150 h 644514"/>
              <a:gd name="connsiteX25" fmla="*/ 440213 w 1278413"/>
              <a:gd name="connsiteY25" fmla="*/ 66675 h 644514"/>
              <a:gd name="connsiteX26" fmla="*/ 459263 w 1278413"/>
              <a:gd name="connsiteY26" fmla="*/ 95250 h 644514"/>
              <a:gd name="connsiteX27" fmla="*/ 497363 w 1278413"/>
              <a:gd name="connsiteY27" fmla="*/ 104775 h 644514"/>
              <a:gd name="connsiteX28" fmla="*/ 525938 w 1278413"/>
              <a:gd name="connsiteY28" fmla="*/ 114300 h 644514"/>
              <a:gd name="connsiteX29" fmla="*/ 583088 w 1278413"/>
              <a:gd name="connsiteY29" fmla="*/ 152400 h 644514"/>
              <a:gd name="connsiteX30" fmla="*/ 611663 w 1278413"/>
              <a:gd name="connsiteY30" fmla="*/ 161925 h 644514"/>
              <a:gd name="connsiteX31" fmla="*/ 649763 w 1278413"/>
              <a:gd name="connsiteY31" fmla="*/ 180975 h 644514"/>
              <a:gd name="connsiteX32" fmla="*/ 678338 w 1278413"/>
              <a:gd name="connsiteY32" fmla="*/ 200025 h 644514"/>
              <a:gd name="connsiteX33" fmla="*/ 735488 w 1278413"/>
              <a:gd name="connsiteY33" fmla="*/ 219075 h 644514"/>
              <a:gd name="connsiteX34" fmla="*/ 878363 w 1278413"/>
              <a:gd name="connsiteY34" fmla="*/ 266700 h 644514"/>
              <a:gd name="connsiteX35" fmla="*/ 935513 w 1278413"/>
              <a:gd name="connsiteY35" fmla="*/ 285750 h 644514"/>
              <a:gd name="connsiteX36" fmla="*/ 964088 w 1278413"/>
              <a:gd name="connsiteY36" fmla="*/ 295275 h 644514"/>
              <a:gd name="connsiteX37" fmla="*/ 1097438 w 1278413"/>
              <a:gd name="connsiteY37" fmla="*/ 304800 h 644514"/>
              <a:gd name="connsiteX38" fmla="*/ 1221263 w 1278413"/>
              <a:gd name="connsiteY38" fmla="*/ 323850 h 644514"/>
              <a:gd name="connsiteX39" fmla="*/ 1278413 w 1278413"/>
              <a:gd name="connsiteY39" fmla="*/ 342900 h 644514"/>
              <a:gd name="connsiteX0" fmla="*/ 1282573 w 1282573"/>
              <a:gd name="connsiteY0" fmla="*/ 342900 h 644514"/>
              <a:gd name="connsiteX1" fmla="*/ 1282573 w 1282573"/>
              <a:gd name="connsiteY1" fmla="*/ 342900 h 644514"/>
              <a:gd name="connsiteX2" fmla="*/ 1215898 w 1282573"/>
              <a:gd name="connsiteY2" fmla="*/ 400050 h 644514"/>
              <a:gd name="connsiteX3" fmla="*/ 1187323 w 1282573"/>
              <a:gd name="connsiteY3" fmla="*/ 419100 h 644514"/>
              <a:gd name="connsiteX4" fmla="*/ 1177798 w 1282573"/>
              <a:gd name="connsiteY4" fmla="*/ 447675 h 644514"/>
              <a:gd name="connsiteX5" fmla="*/ 1139698 w 1282573"/>
              <a:gd name="connsiteY5" fmla="*/ 504825 h 644514"/>
              <a:gd name="connsiteX6" fmla="*/ 1120648 w 1282573"/>
              <a:gd name="connsiteY6" fmla="*/ 533400 h 644514"/>
              <a:gd name="connsiteX7" fmla="*/ 1092073 w 1282573"/>
              <a:gd name="connsiteY7" fmla="*/ 552450 h 644514"/>
              <a:gd name="connsiteX8" fmla="*/ 1015873 w 1282573"/>
              <a:gd name="connsiteY8" fmla="*/ 609600 h 644514"/>
              <a:gd name="connsiteX9" fmla="*/ 987298 w 1282573"/>
              <a:gd name="connsiteY9" fmla="*/ 619125 h 644514"/>
              <a:gd name="connsiteX10" fmla="*/ 777748 w 1282573"/>
              <a:gd name="connsiteY10" fmla="*/ 628650 h 644514"/>
              <a:gd name="connsiteX11" fmla="*/ 320548 w 1282573"/>
              <a:gd name="connsiteY11" fmla="*/ 638175 h 644514"/>
              <a:gd name="connsiteX12" fmla="*/ 220871 w 1282573"/>
              <a:gd name="connsiteY12" fmla="*/ 523875 h 644514"/>
              <a:gd name="connsiteX13" fmla="*/ 139573 w 1282573"/>
              <a:gd name="connsiteY13" fmla="*/ 323850 h 644514"/>
              <a:gd name="connsiteX14" fmla="*/ 82423 w 1282573"/>
              <a:gd name="connsiteY14" fmla="*/ 304800 h 644514"/>
              <a:gd name="connsiteX15" fmla="*/ 63373 w 1282573"/>
              <a:gd name="connsiteY15" fmla="*/ 276225 h 644514"/>
              <a:gd name="connsiteX16" fmla="*/ 6223 w 1282573"/>
              <a:gd name="connsiteY16" fmla="*/ 161925 h 644514"/>
              <a:gd name="connsiteX17" fmla="*/ 15748 w 1282573"/>
              <a:gd name="connsiteY17" fmla="*/ 85725 h 644514"/>
              <a:gd name="connsiteX18" fmla="*/ 130048 w 1282573"/>
              <a:gd name="connsiteY18" fmla="*/ 76200 h 644514"/>
              <a:gd name="connsiteX19" fmla="*/ 187198 w 1282573"/>
              <a:gd name="connsiteY19" fmla="*/ 47625 h 644514"/>
              <a:gd name="connsiteX20" fmla="*/ 215773 w 1282573"/>
              <a:gd name="connsiteY20" fmla="*/ 19050 h 644514"/>
              <a:gd name="connsiteX21" fmla="*/ 301498 w 1282573"/>
              <a:gd name="connsiteY21" fmla="*/ 0 h 644514"/>
              <a:gd name="connsiteX22" fmla="*/ 377698 w 1282573"/>
              <a:gd name="connsiteY22" fmla="*/ 9525 h 644514"/>
              <a:gd name="connsiteX23" fmla="*/ 415798 w 1282573"/>
              <a:gd name="connsiteY23" fmla="*/ 57150 h 644514"/>
              <a:gd name="connsiteX24" fmla="*/ 444373 w 1282573"/>
              <a:gd name="connsiteY24" fmla="*/ 66675 h 644514"/>
              <a:gd name="connsiteX25" fmla="*/ 463423 w 1282573"/>
              <a:gd name="connsiteY25" fmla="*/ 95250 h 644514"/>
              <a:gd name="connsiteX26" fmla="*/ 501523 w 1282573"/>
              <a:gd name="connsiteY26" fmla="*/ 104775 h 644514"/>
              <a:gd name="connsiteX27" fmla="*/ 530098 w 1282573"/>
              <a:gd name="connsiteY27" fmla="*/ 114300 h 644514"/>
              <a:gd name="connsiteX28" fmla="*/ 587248 w 1282573"/>
              <a:gd name="connsiteY28" fmla="*/ 152400 h 644514"/>
              <a:gd name="connsiteX29" fmla="*/ 615823 w 1282573"/>
              <a:gd name="connsiteY29" fmla="*/ 161925 h 644514"/>
              <a:gd name="connsiteX30" fmla="*/ 653923 w 1282573"/>
              <a:gd name="connsiteY30" fmla="*/ 180975 h 644514"/>
              <a:gd name="connsiteX31" fmla="*/ 682498 w 1282573"/>
              <a:gd name="connsiteY31" fmla="*/ 200025 h 644514"/>
              <a:gd name="connsiteX32" fmla="*/ 739648 w 1282573"/>
              <a:gd name="connsiteY32" fmla="*/ 219075 h 644514"/>
              <a:gd name="connsiteX33" fmla="*/ 882523 w 1282573"/>
              <a:gd name="connsiteY33" fmla="*/ 266700 h 644514"/>
              <a:gd name="connsiteX34" fmla="*/ 939673 w 1282573"/>
              <a:gd name="connsiteY34" fmla="*/ 285750 h 644514"/>
              <a:gd name="connsiteX35" fmla="*/ 968248 w 1282573"/>
              <a:gd name="connsiteY35" fmla="*/ 295275 h 644514"/>
              <a:gd name="connsiteX36" fmla="*/ 1101598 w 1282573"/>
              <a:gd name="connsiteY36" fmla="*/ 304800 h 644514"/>
              <a:gd name="connsiteX37" fmla="*/ 1225423 w 1282573"/>
              <a:gd name="connsiteY37" fmla="*/ 323850 h 644514"/>
              <a:gd name="connsiteX38" fmla="*/ 1282573 w 1282573"/>
              <a:gd name="connsiteY38" fmla="*/ 342900 h 644514"/>
              <a:gd name="connsiteX0" fmla="*/ 1283892 w 1283892"/>
              <a:gd name="connsiteY0" fmla="*/ 342900 h 644514"/>
              <a:gd name="connsiteX1" fmla="*/ 1283892 w 1283892"/>
              <a:gd name="connsiteY1" fmla="*/ 342900 h 644514"/>
              <a:gd name="connsiteX2" fmla="*/ 1217217 w 1283892"/>
              <a:gd name="connsiteY2" fmla="*/ 400050 h 644514"/>
              <a:gd name="connsiteX3" fmla="*/ 1188642 w 1283892"/>
              <a:gd name="connsiteY3" fmla="*/ 419100 h 644514"/>
              <a:gd name="connsiteX4" fmla="*/ 1179117 w 1283892"/>
              <a:gd name="connsiteY4" fmla="*/ 447675 h 644514"/>
              <a:gd name="connsiteX5" fmla="*/ 1141017 w 1283892"/>
              <a:gd name="connsiteY5" fmla="*/ 504825 h 644514"/>
              <a:gd name="connsiteX6" fmla="*/ 1121967 w 1283892"/>
              <a:gd name="connsiteY6" fmla="*/ 533400 h 644514"/>
              <a:gd name="connsiteX7" fmla="*/ 1093392 w 1283892"/>
              <a:gd name="connsiteY7" fmla="*/ 552450 h 644514"/>
              <a:gd name="connsiteX8" fmla="*/ 1017192 w 1283892"/>
              <a:gd name="connsiteY8" fmla="*/ 609600 h 644514"/>
              <a:gd name="connsiteX9" fmla="*/ 988617 w 1283892"/>
              <a:gd name="connsiteY9" fmla="*/ 619125 h 644514"/>
              <a:gd name="connsiteX10" fmla="*/ 779067 w 1283892"/>
              <a:gd name="connsiteY10" fmla="*/ 628650 h 644514"/>
              <a:gd name="connsiteX11" fmla="*/ 321867 w 1283892"/>
              <a:gd name="connsiteY11" fmla="*/ 638175 h 644514"/>
              <a:gd name="connsiteX12" fmla="*/ 222190 w 1283892"/>
              <a:gd name="connsiteY12" fmla="*/ 523875 h 644514"/>
              <a:gd name="connsiteX13" fmla="*/ 140892 w 1283892"/>
              <a:gd name="connsiteY13" fmla="*/ 323850 h 644514"/>
              <a:gd name="connsiteX14" fmla="*/ 83742 w 1283892"/>
              <a:gd name="connsiteY14" fmla="*/ 304800 h 644514"/>
              <a:gd name="connsiteX15" fmla="*/ 7542 w 1283892"/>
              <a:gd name="connsiteY15" fmla="*/ 161925 h 644514"/>
              <a:gd name="connsiteX16" fmla="*/ 17067 w 1283892"/>
              <a:gd name="connsiteY16" fmla="*/ 85725 h 644514"/>
              <a:gd name="connsiteX17" fmla="*/ 131367 w 1283892"/>
              <a:gd name="connsiteY17" fmla="*/ 76200 h 644514"/>
              <a:gd name="connsiteX18" fmla="*/ 188517 w 1283892"/>
              <a:gd name="connsiteY18" fmla="*/ 47625 h 644514"/>
              <a:gd name="connsiteX19" fmla="*/ 217092 w 1283892"/>
              <a:gd name="connsiteY19" fmla="*/ 19050 h 644514"/>
              <a:gd name="connsiteX20" fmla="*/ 302817 w 1283892"/>
              <a:gd name="connsiteY20" fmla="*/ 0 h 644514"/>
              <a:gd name="connsiteX21" fmla="*/ 379017 w 1283892"/>
              <a:gd name="connsiteY21" fmla="*/ 9525 h 644514"/>
              <a:gd name="connsiteX22" fmla="*/ 417117 w 1283892"/>
              <a:gd name="connsiteY22" fmla="*/ 57150 h 644514"/>
              <a:gd name="connsiteX23" fmla="*/ 445692 w 1283892"/>
              <a:gd name="connsiteY23" fmla="*/ 66675 h 644514"/>
              <a:gd name="connsiteX24" fmla="*/ 464742 w 1283892"/>
              <a:gd name="connsiteY24" fmla="*/ 95250 h 644514"/>
              <a:gd name="connsiteX25" fmla="*/ 502842 w 1283892"/>
              <a:gd name="connsiteY25" fmla="*/ 104775 h 644514"/>
              <a:gd name="connsiteX26" fmla="*/ 531417 w 1283892"/>
              <a:gd name="connsiteY26" fmla="*/ 114300 h 644514"/>
              <a:gd name="connsiteX27" fmla="*/ 588567 w 1283892"/>
              <a:gd name="connsiteY27" fmla="*/ 152400 h 644514"/>
              <a:gd name="connsiteX28" fmla="*/ 617142 w 1283892"/>
              <a:gd name="connsiteY28" fmla="*/ 161925 h 644514"/>
              <a:gd name="connsiteX29" fmla="*/ 655242 w 1283892"/>
              <a:gd name="connsiteY29" fmla="*/ 180975 h 644514"/>
              <a:gd name="connsiteX30" fmla="*/ 683817 w 1283892"/>
              <a:gd name="connsiteY30" fmla="*/ 200025 h 644514"/>
              <a:gd name="connsiteX31" fmla="*/ 740967 w 1283892"/>
              <a:gd name="connsiteY31" fmla="*/ 219075 h 644514"/>
              <a:gd name="connsiteX32" fmla="*/ 883842 w 1283892"/>
              <a:gd name="connsiteY32" fmla="*/ 266700 h 644514"/>
              <a:gd name="connsiteX33" fmla="*/ 940992 w 1283892"/>
              <a:gd name="connsiteY33" fmla="*/ 285750 h 644514"/>
              <a:gd name="connsiteX34" fmla="*/ 969567 w 1283892"/>
              <a:gd name="connsiteY34" fmla="*/ 295275 h 644514"/>
              <a:gd name="connsiteX35" fmla="*/ 1102917 w 1283892"/>
              <a:gd name="connsiteY35" fmla="*/ 304800 h 644514"/>
              <a:gd name="connsiteX36" fmla="*/ 1226742 w 1283892"/>
              <a:gd name="connsiteY36" fmla="*/ 323850 h 644514"/>
              <a:gd name="connsiteX37" fmla="*/ 1283892 w 1283892"/>
              <a:gd name="connsiteY37" fmla="*/ 342900 h 644514"/>
              <a:gd name="connsiteX0" fmla="*/ 1287977 w 1287977"/>
              <a:gd name="connsiteY0" fmla="*/ 342900 h 644514"/>
              <a:gd name="connsiteX1" fmla="*/ 1287977 w 1287977"/>
              <a:gd name="connsiteY1" fmla="*/ 342900 h 644514"/>
              <a:gd name="connsiteX2" fmla="*/ 1221302 w 1287977"/>
              <a:gd name="connsiteY2" fmla="*/ 400050 h 644514"/>
              <a:gd name="connsiteX3" fmla="*/ 1192727 w 1287977"/>
              <a:gd name="connsiteY3" fmla="*/ 419100 h 644514"/>
              <a:gd name="connsiteX4" fmla="*/ 1183202 w 1287977"/>
              <a:gd name="connsiteY4" fmla="*/ 447675 h 644514"/>
              <a:gd name="connsiteX5" fmla="*/ 1145102 w 1287977"/>
              <a:gd name="connsiteY5" fmla="*/ 504825 h 644514"/>
              <a:gd name="connsiteX6" fmla="*/ 1126052 w 1287977"/>
              <a:gd name="connsiteY6" fmla="*/ 533400 h 644514"/>
              <a:gd name="connsiteX7" fmla="*/ 1097477 w 1287977"/>
              <a:gd name="connsiteY7" fmla="*/ 552450 h 644514"/>
              <a:gd name="connsiteX8" fmla="*/ 1021277 w 1287977"/>
              <a:gd name="connsiteY8" fmla="*/ 609600 h 644514"/>
              <a:gd name="connsiteX9" fmla="*/ 992702 w 1287977"/>
              <a:gd name="connsiteY9" fmla="*/ 619125 h 644514"/>
              <a:gd name="connsiteX10" fmla="*/ 783152 w 1287977"/>
              <a:gd name="connsiteY10" fmla="*/ 628650 h 644514"/>
              <a:gd name="connsiteX11" fmla="*/ 325952 w 1287977"/>
              <a:gd name="connsiteY11" fmla="*/ 638175 h 644514"/>
              <a:gd name="connsiteX12" fmla="*/ 226275 w 1287977"/>
              <a:gd name="connsiteY12" fmla="*/ 523875 h 644514"/>
              <a:gd name="connsiteX13" fmla="*/ 144977 w 1287977"/>
              <a:gd name="connsiteY13" fmla="*/ 323850 h 644514"/>
              <a:gd name="connsiteX14" fmla="*/ 11627 w 1287977"/>
              <a:gd name="connsiteY14" fmla="*/ 161925 h 644514"/>
              <a:gd name="connsiteX15" fmla="*/ 21152 w 1287977"/>
              <a:gd name="connsiteY15" fmla="*/ 85725 h 644514"/>
              <a:gd name="connsiteX16" fmla="*/ 135452 w 1287977"/>
              <a:gd name="connsiteY16" fmla="*/ 76200 h 644514"/>
              <a:gd name="connsiteX17" fmla="*/ 192602 w 1287977"/>
              <a:gd name="connsiteY17" fmla="*/ 47625 h 644514"/>
              <a:gd name="connsiteX18" fmla="*/ 221177 w 1287977"/>
              <a:gd name="connsiteY18" fmla="*/ 19050 h 644514"/>
              <a:gd name="connsiteX19" fmla="*/ 306902 w 1287977"/>
              <a:gd name="connsiteY19" fmla="*/ 0 h 644514"/>
              <a:gd name="connsiteX20" fmla="*/ 383102 w 1287977"/>
              <a:gd name="connsiteY20" fmla="*/ 9525 h 644514"/>
              <a:gd name="connsiteX21" fmla="*/ 421202 w 1287977"/>
              <a:gd name="connsiteY21" fmla="*/ 57150 h 644514"/>
              <a:gd name="connsiteX22" fmla="*/ 449777 w 1287977"/>
              <a:gd name="connsiteY22" fmla="*/ 66675 h 644514"/>
              <a:gd name="connsiteX23" fmla="*/ 468827 w 1287977"/>
              <a:gd name="connsiteY23" fmla="*/ 95250 h 644514"/>
              <a:gd name="connsiteX24" fmla="*/ 506927 w 1287977"/>
              <a:gd name="connsiteY24" fmla="*/ 104775 h 644514"/>
              <a:gd name="connsiteX25" fmla="*/ 535502 w 1287977"/>
              <a:gd name="connsiteY25" fmla="*/ 114300 h 644514"/>
              <a:gd name="connsiteX26" fmla="*/ 592652 w 1287977"/>
              <a:gd name="connsiteY26" fmla="*/ 152400 h 644514"/>
              <a:gd name="connsiteX27" fmla="*/ 621227 w 1287977"/>
              <a:gd name="connsiteY27" fmla="*/ 161925 h 644514"/>
              <a:gd name="connsiteX28" fmla="*/ 659327 w 1287977"/>
              <a:gd name="connsiteY28" fmla="*/ 180975 h 644514"/>
              <a:gd name="connsiteX29" fmla="*/ 687902 w 1287977"/>
              <a:gd name="connsiteY29" fmla="*/ 200025 h 644514"/>
              <a:gd name="connsiteX30" fmla="*/ 745052 w 1287977"/>
              <a:gd name="connsiteY30" fmla="*/ 219075 h 644514"/>
              <a:gd name="connsiteX31" fmla="*/ 887927 w 1287977"/>
              <a:gd name="connsiteY31" fmla="*/ 266700 h 644514"/>
              <a:gd name="connsiteX32" fmla="*/ 945077 w 1287977"/>
              <a:gd name="connsiteY32" fmla="*/ 285750 h 644514"/>
              <a:gd name="connsiteX33" fmla="*/ 973652 w 1287977"/>
              <a:gd name="connsiteY33" fmla="*/ 295275 h 644514"/>
              <a:gd name="connsiteX34" fmla="*/ 1107002 w 1287977"/>
              <a:gd name="connsiteY34" fmla="*/ 304800 h 644514"/>
              <a:gd name="connsiteX35" fmla="*/ 1230827 w 1287977"/>
              <a:gd name="connsiteY35" fmla="*/ 323850 h 644514"/>
              <a:gd name="connsiteX36" fmla="*/ 1287977 w 1287977"/>
              <a:gd name="connsiteY36" fmla="*/ 342900 h 644514"/>
              <a:gd name="connsiteX0" fmla="*/ 1287977 w 1287977"/>
              <a:gd name="connsiteY0" fmla="*/ 342900 h 644514"/>
              <a:gd name="connsiteX1" fmla="*/ 1287977 w 1287977"/>
              <a:gd name="connsiteY1" fmla="*/ 342900 h 644514"/>
              <a:gd name="connsiteX2" fmla="*/ 1221302 w 1287977"/>
              <a:gd name="connsiteY2" fmla="*/ 400050 h 644514"/>
              <a:gd name="connsiteX3" fmla="*/ 1192727 w 1287977"/>
              <a:gd name="connsiteY3" fmla="*/ 419100 h 644514"/>
              <a:gd name="connsiteX4" fmla="*/ 1183202 w 1287977"/>
              <a:gd name="connsiteY4" fmla="*/ 447675 h 644514"/>
              <a:gd name="connsiteX5" fmla="*/ 1145102 w 1287977"/>
              <a:gd name="connsiteY5" fmla="*/ 504825 h 644514"/>
              <a:gd name="connsiteX6" fmla="*/ 1126052 w 1287977"/>
              <a:gd name="connsiteY6" fmla="*/ 533400 h 644514"/>
              <a:gd name="connsiteX7" fmla="*/ 1097477 w 1287977"/>
              <a:gd name="connsiteY7" fmla="*/ 552450 h 644514"/>
              <a:gd name="connsiteX8" fmla="*/ 1021277 w 1287977"/>
              <a:gd name="connsiteY8" fmla="*/ 609600 h 644514"/>
              <a:gd name="connsiteX9" fmla="*/ 992702 w 1287977"/>
              <a:gd name="connsiteY9" fmla="*/ 619125 h 644514"/>
              <a:gd name="connsiteX10" fmla="*/ 783152 w 1287977"/>
              <a:gd name="connsiteY10" fmla="*/ 628650 h 644514"/>
              <a:gd name="connsiteX11" fmla="*/ 325952 w 1287977"/>
              <a:gd name="connsiteY11" fmla="*/ 638175 h 644514"/>
              <a:gd name="connsiteX12" fmla="*/ 226275 w 1287977"/>
              <a:gd name="connsiteY12" fmla="*/ 523875 h 644514"/>
              <a:gd name="connsiteX13" fmla="*/ 144977 w 1287977"/>
              <a:gd name="connsiteY13" fmla="*/ 323850 h 644514"/>
              <a:gd name="connsiteX14" fmla="*/ 11627 w 1287977"/>
              <a:gd name="connsiteY14" fmla="*/ 161925 h 644514"/>
              <a:gd name="connsiteX15" fmla="*/ 21152 w 1287977"/>
              <a:gd name="connsiteY15" fmla="*/ 85725 h 644514"/>
              <a:gd name="connsiteX16" fmla="*/ 135452 w 1287977"/>
              <a:gd name="connsiteY16" fmla="*/ 76200 h 644514"/>
              <a:gd name="connsiteX17" fmla="*/ 192602 w 1287977"/>
              <a:gd name="connsiteY17" fmla="*/ 47625 h 644514"/>
              <a:gd name="connsiteX18" fmla="*/ 221177 w 1287977"/>
              <a:gd name="connsiteY18" fmla="*/ 19050 h 644514"/>
              <a:gd name="connsiteX19" fmla="*/ 306902 w 1287977"/>
              <a:gd name="connsiteY19" fmla="*/ 0 h 644514"/>
              <a:gd name="connsiteX20" fmla="*/ 383102 w 1287977"/>
              <a:gd name="connsiteY20" fmla="*/ 9525 h 644514"/>
              <a:gd name="connsiteX21" fmla="*/ 421202 w 1287977"/>
              <a:gd name="connsiteY21" fmla="*/ 57150 h 644514"/>
              <a:gd name="connsiteX22" fmla="*/ 449777 w 1287977"/>
              <a:gd name="connsiteY22" fmla="*/ 66675 h 644514"/>
              <a:gd name="connsiteX23" fmla="*/ 468827 w 1287977"/>
              <a:gd name="connsiteY23" fmla="*/ 95250 h 644514"/>
              <a:gd name="connsiteX24" fmla="*/ 506927 w 1287977"/>
              <a:gd name="connsiteY24" fmla="*/ 104775 h 644514"/>
              <a:gd name="connsiteX25" fmla="*/ 535502 w 1287977"/>
              <a:gd name="connsiteY25" fmla="*/ 114300 h 644514"/>
              <a:gd name="connsiteX26" fmla="*/ 621227 w 1287977"/>
              <a:gd name="connsiteY26" fmla="*/ 161925 h 644514"/>
              <a:gd name="connsiteX27" fmla="*/ 659327 w 1287977"/>
              <a:gd name="connsiteY27" fmla="*/ 180975 h 644514"/>
              <a:gd name="connsiteX28" fmla="*/ 687902 w 1287977"/>
              <a:gd name="connsiteY28" fmla="*/ 200025 h 644514"/>
              <a:gd name="connsiteX29" fmla="*/ 745052 w 1287977"/>
              <a:gd name="connsiteY29" fmla="*/ 219075 h 644514"/>
              <a:gd name="connsiteX30" fmla="*/ 887927 w 1287977"/>
              <a:gd name="connsiteY30" fmla="*/ 266700 h 644514"/>
              <a:gd name="connsiteX31" fmla="*/ 945077 w 1287977"/>
              <a:gd name="connsiteY31" fmla="*/ 285750 h 644514"/>
              <a:gd name="connsiteX32" fmla="*/ 973652 w 1287977"/>
              <a:gd name="connsiteY32" fmla="*/ 295275 h 644514"/>
              <a:gd name="connsiteX33" fmla="*/ 1107002 w 1287977"/>
              <a:gd name="connsiteY33" fmla="*/ 304800 h 644514"/>
              <a:gd name="connsiteX34" fmla="*/ 1230827 w 1287977"/>
              <a:gd name="connsiteY34" fmla="*/ 323850 h 644514"/>
              <a:gd name="connsiteX35" fmla="*/ 1287977 w 1287977"/>
              <a:gd name="connsiteY35" fmla="*/ 342900 h 644514"/>
              <a:gd name="connsiteX0" fmla="*/ 1287977 w 1287977"/>
              <a:gd name="connsiteY0" fmla="*/ 342900 h 644514"/>
              <a:gd name="connsiteX1" fmla="*/ 1287977 w 1287977"/>
              <a:gd name="connsiteY1" fmla="*/ 342900 h 644514"/>
              <a:gd name="connsiteX2" fmla="*/ 1221302 w 1287977"/>
              <a:gd name="connsiteY2" fmla="*/ 400050 h 644514"/>
              <a:gd name="connsiteX3" fmla="*/ 1192727 w 1287977"/>
              <a:gd name="connsiteY3" fmla="*/ 419100 h 644514"/>
              <a:gd name="connsiteX4" fmla="*/ 1183202 w 1287977"/>
              <a:gd name="connsiteY4" fmla="*/ 447675 h 644514"/>
              <a:gd name="connsiteX5" fmla="*/ 1145102 w 1287977"/>
              <a:gd name="connsiteY5" fmla="*/ 504825 h 644514"/>
              <a:gd name="connsiteX6" fmla="*/ 1126052 w 1287977"/>
              <a:gd name="connsiteY6" fmla="*/ 533400 h 644514"/>
              <a:gd name="connsiteX7" fmla="*/ 1097477 w 1287977"/>
              <a:gd name="connsiteY7" fmla="*/ 552450 h 644514"/>
              <a:gd name="connsiteX8" fmla="*/ 1021277 w 1287977"/>
              <a:gd name="connsiteY8" fmla="*/ 609600 h 644514"/>
              <a:gd name="connsiteX9" fmla="*/ 992702 w 1287977"/>
              <a:gd name="connsiteY9" fmla="*/ 619125 h 644514"/>
              <a:gd name="connsiteX10" fmla="*/ 783152 w 1287977"/>
              <a:gd name="connsiteY10" fmla="*/ 628650 h 644514"/>
              <a:gd name="connsiteX11" fmla="*/ 325952 w 1287977"/>
              <a:gd name="connsiteY11" fmla="*/ 638175 h 644514"/>
              <a:gd name="connsiteX12" fmla="*/ 226275 w 1287977"/>
              <a:gd name="connsiteY12" fmla="*/ 523875 h 644514"/>
              <a:gd name="connsiteX13" fmla="*/ 144977 w 1287977"/>
              <a:gd name="connsiteY13" fmla="*/ 323850 h 644514"/>
              <a:gd name="connsiteX14" fmla="*/ 11627 w 1287977"/>
              <a:gd name="connsiteY14" fmla="*/ 161925 h 644514"/>
              <a:gd name="connsiteX15" fmla="*/ 21152 w 1287977"/>
              <a:gd name="connsiteY15" fmla="*/ 85725 h 644514"/>
              <a:gd name="connsiteX16" fmla="*/ 135452 w 1287977"/>
              <a:gd name="connsiteY16" fmla="*/ 76200 h 644514"/>
              <a:gd name="connsiteX17" fmla="*/ 192602 w 1287977"/>
              <a:gd name="connsiteY17" fmla="*/ 47625 h 644514"/>
              <a:gd name="connsiteX18" fmla="*/ 221177 w 1287977"/>
              <a:gd name="connsiteY18" fmla="*/ 19050 h 644514"/>
              <a:gd name="connsiteX19" fmla="*/ 306902 w 1287977"/>
              <a:gd name="connsiteY19" fmla="*/ 0 h 644514"/>
              <a:gd name="connsiteX20" fmla="*/ 383102 w 1287977"/>
              <a:gd name="connsiteY20" fmla="*/ 9525 h 644514"/>
              <a:gd name="connsiteX21" fmla="*/ 421202 w 1287977"/>
              <a:gd name="connsiteY21" fmla="*/ 57150 h 644514"/>
              <a:gd name="connsiteX22" fmla="*/ 449777 w 1287977"/>
              <a:gd name="connsiteY22" fmla="*/ 66675 h 644514"/>
              <a:gd name="connsiteX23" fmla="*/ 468827 w 1287977"/>
              <a:gd name="connsiteY23" fmla="*/ 95250 h 644514"/>
              <a:gd name="connsiteX24" fmla="*/ 535502 w 1287977"/>
              <a:gd name="connsiteY24" fmla="*/ 114300 h 644514"/>
              <a:gd name="connsiteX25" fmla="*/ 621227 w 1287977"/>
              <a:gd name="connsiteY25" fmla="*/ 161925 h 644514"/>
              <a:gd name="connsiteX26" fmla="*/ 659327 w 1287977"/>
              <a:gd name="connsiteY26" fmla="*/ 180975 h 644514"/>
              <a:gd name="connsiteX27" fmla="*/ 687902 w 1287977"/>
              <a:gd name="connsiteY27" fmla="*/ 200025 h 644514"/>
              <a:gd name="connsiteX28" fmla="*/ 745052 w 1287977"/>
              <a:gd name="connsiteY28" fmla="*/ 219075 h 644514"/>
              <a:gd name="connsiteX29" fmla="*/ 887927 w 1287977"/>
              <a:gd name="connsiteY29" fmla="*/ 266700 h 644514"/>
              <a:gd name="connsiteX30" fmla="*/ 945077 w 1287977"/>
              <a:gd name="connsiteY30" fmla="*/ 285750 h 644514"/>
              <a:gd name="connsiteX31" fmla="*/ 973652 w 1287977"/>
              <a:gd name="connsiteY31" fmla="*/ 295275 h 644514"/>
              <a:gd name="connsiteX32" fmla="*/ 1107002 w 1287977"/>
              <a:gd name="connsiteY32" fmla="*/ 304800 h 644514"/>
              <a:gd name="connsiteX33" fmla="*/ 1230827 w 1287977"/>
              <a:gd name="connsiteY33" fmla="*/ 323850 h 644514"/>
              <a:gd name="connsiteX34" fmla="*/ 1287977 w 1287977"/>
              <a:gd name="connsiteY34" fmla="*/ 342900 h 644514"/>
              <a:gd name="connsiteX0" fmla="*/ 1287977 w 1287977"/>
              <a:gd name="connsiteY0" fmla="*/ 342900 h 644514"/>
              <a:gd name="connsiteX1" fmla="*/ 1287977 w 1287977"/>
              <a:gd name="connsiteY1" fmla="*/ 342900 h 644514"/>
              <a:gd name="connsiteX2" fmla="*/ 1221302 w 1287977"/>
              <a:gd name="connsiteY2" fmla="*/ 400050 h 644514"/>
              <a:gd name="connsiteX3" fmla="*/ 1192727 w 1287977"/>
              <a:gd name="connsiteY3" fmla="*/ 419100 h 644514"/>
              <a:gd name="connsiteX4" fmla="*/ 1183202 w 1287977"/>
              <a:gd name="connsiteY4" fmla="*/ 447675 h 644514"/>
              <a:gd name="connsiteX5" fmla="*/ 1145102 w 1287977"/>
              <a:gd name="connsiteY5" fmla="*/ 504825 h 644514"/>
              <a:gd name="connsiteX6" fmla="*/ 1126052 w 1287977"/>
              <a:gd name="connsiteY6" fmla="*/ 533400 h 644514"/>
              <a:gd name="connsiteX7" fmla="*/ 1097477 w 1287977"/>
              <a:gd name="connsiteY7" fmla="*/ 552450 h 644514"/>
              <a:gd name="connsiteX8" fmla="*/ 1021277 w 1287977"/>
              <a:gd name="connsiteY8" fmla="*/ 609600 h 644514"/>
              <a:gd name="connsiteX9" fmla="*/ 992702 w 1287977"/>
              <a:gd name="connsiteY9" fmla="*/ 619125 h 644514"/>
              <a:gd name="connsiteX10" fmla="*/ 783152 w 1287977"/>
              <a:gd name="connsiteY10" fmla="*/ 628650 h 644514"/>
              <a:gd name="connsiteX11" fmla="*/ 325952 w 1287977"/>
              <a:gd name="connsiteY11" fmla="*/ 638175 h 644514"/>
              <a:gd name="connsiteX12" fmla="*/ 226275 w 1287977"/>
              <a:gd name="connsiteY12" fmla="*/ 523875 h 644514"/>
              <a:gd name="connsiteX13" fmla="*/ 144977 w 1287977"/>
              <a:gd name="connsiteY13" fmla="*/ 323850 h 644514"/>
              <a:gd name="connsiteX14" fmla="*/ 11627 w 1287977"/>
              <a:gd name="connsiteY14" fmla="*/ 161925 h 644514"/>
              <a:gd name="connsiteX15" fmla="*/ 21152 w 1287977"/>
              <a:gd name="connsiteY15" fmla="*/ 85725 h 644514"/>
              <a:gd name="connsiteX16" fmla="*/ 135452 w 1287977"/>
              <a:gd name="connsiteY16" fmla="*/ 76200 h 644514"/>
              <a:gd name="connsiteX17" fmla="*/ 192602 w 1287977"/>
              <a:gd name="connsiteY17" fmla="*/ 47625 h 644514"/>
              <a:gd name="connsiteX18" fmla="*/ 221177 w 1287977"/>
              <a:gd name="connsiteY18" fmla="*/ 19050 h 644514"/>
              <a:gd name="connsiteX19" fmla="*/ 306902 w 1287977"/>
              <a:gd name="connsiteY19" fmla="*/ 0 h 644514"/>
              <a:gd name="connsiteX20" fmla="*/ 383102 w 1287977"/>
              <a:gd name="connsiteY20" fmla="*/ 9525 h 644514"/>
              <a:gd name="connsiteX21" fmla="*/ 421202 w 1287977"/>
              <a:gd name="connsiteY21" fmla="*/ 57150 h 644514"/>
              <a:gd name="connsiteX22" fmla="*/ 449777 w 1287977"/>
              <a:gd name="connsiteY22" fmla="*/ 66675 h 644514"/>
              <a:gd name="connsiteX23" fmla="*/ 535502 w 1287977"/>
              <a:gd name="connsiteY23" fmla="*/ 114300 h 644514"/>
              <a:gd name="connsiteX24" fmla="*/ 621227 w 1287977"/>
              <a:gd name="connsiteY24" fmla="*/ 161925 h 644514"/>
              <a:gd name="connsiteX25" fmla="*/ 659327 w 1287977"/>
              <a:gd name="connsiteY25" fmla="*/ 180975 h 644514"/>
              <a:gd name="connsiteX26" fmla="*/ 687902 w 1287977"/>
              <a:gd name="connsiteY26" fmla="*/ 200025 h 644514"/>
              <a:gd name="connsiteX27" fmla="*/ 745052 w 1287977"/>
              <a:gd name="connsiteY27" fmla="*/ 219075 h 644514"/>
              <a:gd name="connsiteX28" fmla="*/ 887927 w 1287977"/>
              <a:gd name="connsiteY28" fmla="*/ 266700 h 644514"/>
              <a:gd name="connsiteX29" fmla="*/ 945077 w 1287977"/>
              <a:gd name="connsiteY29" fmla="*/ 285750 h 644514"/>
              <a:gd name="connsiteX30" fmla="*/ 973652 w 1287977"/>
              <a:gd name="connsiteY30" fmla="*/ 295275 h 644514"/>
              <a:gd name="connsiteX31" fmla="*/ 1107002 w 1287977"/>
              <a:gd name="connsiteY31" fmla="*/ 304800 h 644514"/>
              <a:gd name="connsiteX32" fmla="*/ 1230827 w 1287977"/>
              <a:gd name="connsiteY32" fmla="*/ 323850 h 644514"/>
              <a:gd name="connsiteX33" fmla="*/ 1287977 w 1287977"/>
              <a:gd name="connsiteY33" fmla="*/ 342900 h 644514"/>
              <a:gd name="connsiteX0" fmla="*/ 1287977 w 1287977"/>
              <a:gd name="connsiteY0" fmla="*/ 342900 h 644514"/>
              <a:gd name="connsiteX1" fmla="*/ 1287977 w 1287977"/>
              <a:gd name="connsiteY1" fmla="*/ 342900 h 644514"/>
              <a:gd name="connsiteX2" fmla="*/ 1221302 w 1287977"/>
              <a:gd name="connsiteY2" fmla="*/ 400050 h 644514"/>
              <a:gd name="connsiteX3" fmla="*/ 1192727 w 1287977"/>
              <a:gd name="connsiteY3" fmla="*/ 419100 h 644514"/>
              <a:gd name="connsiteX4" fmla="*/ 1183202 w 1287977"/>
              <a:gd name="connsiteY4" fmla="*/ 447675 h 644514"/>
              <a:gd name="connsiteX5" fmla="*/ 1145102 w 1287977"/>
              <a:gd name="connsiteY5" fmla="*/ 504825 h 644514"/>
              <a:gd name="connsiteX6" fmla="*/ 1126052 w 1287977"/>
              <a:gd name="connsiteY6" fmla="*/ 533400 h 644514"/>
              <a:gd name="connsiteX7" fmla="*/ 1097477 w 1287977"/>
              <a:gd name="connsiteY7" fmla="*/ 552450 h 644514"/>
              <a:gd name="connsiteX8" fmla="*/ 1021277 w 1287977"/>
              <a:gd name="connsiteY8" fmla="*/ 609600 h 644514"/>
              <a:gd name="connsiteX9" fmla="*/ 992702 w 1287977"/>
              <a:gd name="connsiteY9" fmla="*/ 619125 h 644514"/>
              <a:gd name="connsiteX10" fmla="*/ 783152 w 1287977"/>
              <a:gd name="connsiteY10" fmla="*/ 628650 h 644514"/>
              <a:gd name="connsiteX11" fmla="*/ 325952 w 1287977"/>
              <a:gd name="connsiteY11" fmla="*/ 638175 h 644514"/>
              <a:gd name="connsiteX12" fmla="*/ 226275 w 1287977"/>
              <a:gd name="connsiteY12" fmla="*/ 523875 h 644514"/>
              <a:gd name="connsiteX13" fmla="*/ 144977 w 1287977"/>
              <a:gd name="connsiteY13" fmla="*/ 323850 h 644514"/>
              <a:gd name="connsiteX14" fmla="*/ 11627 w 1287977"/>
              <a:gd name="connsiteY14" fmla="*/ 161925 h 644514"/>
              <a:gd name="connsiteX15" fmla="*/ 21152 w 1287977"/>
              <a:gd name="connsiteY15" fmla="*/ 85725 h 644514"/>
              <a:gd name="connsiteX16" fmla="*/ 135452 w 1287977"/>
              <a:gd name="connsiteY16" fmla="*/ 76200 h 644514"/>
              <a:gd name="connsiteX17" fmla="*/ 192602 w 1287977"/>
              <a:gd name="connsiteY17" fmla="*/ 47625 h 644514"/>
              <a:gd name="connsiteX18" fmla="*/ 221177 w 1287977"/>
              <a:gd name="connsiteY18" fmla="*/ 19050 h 644514"/>
              <a:gd name="connsiteX19" fmla="*/ 306902 w 1287977"/>
              <a:gd name="connsiteY19" fmla="*/ 0 h 644514"/>
              <a:gd name="connsiteX20" fmla="*/ 383102 w 1287977"/>
              <a:gd name="connsiteY20" fmla="*/ 9525 h 644514"/>
              <a:gd name="connsiteX21" fmla="*/ 421202 w 1287977"/>
              <a:gd name="connsiteY21" fmla="*/ 57150 h 644514"/>
              <a:gd name="connsiteX22" fmla="*/ 535502 w 1287977"/>
              <a:gd name="connsiteY22" fmla="*/ 114300 h 644514"/>
              <a:gd name="connsiteX23" fmla="*/ 621227 w 1287977"/>
              <a:gd name="connsiteY23" fmla="*/ 161925 h 644514"/>
              <a:gd name="connsiteX24" fmla="*/ 659327 w 1287977"/>
              <a:gd name="connsiteY24" fmla="*/ 180975 h 644514"/>
              <a:gd name="connsiteX25" fmla="*/ 687902 w 1287977"/>
              <a:gd name="connsiteY25" fmla="*/ 200025 h 644514"/>
              <a:gd name="connsiteX26" fmla="*/ 745052 w 1287977"/>
              <a:gd name="connsiteY26" fmla="*/ 219075 h 644514"/>
              <a:gd name="connsiteX27" fmla="*/ 887927 w 1287977"/>
              <a:gd name="connsiteY27" fmla="*/ 266700 h 644514"/>
              <a:gd name="connsiteX28" fmla="*/ 945077 w 1287977"/>
              <a:gd name="connsiteY28" fmla="*/ 285750 h 644514"/>
              <a:gd name="connsiteX29" fmla="*/ 973652 w 1287977"/>
              <a:gd name="connsiteY29" fmla="*/ 295275 h 644514"/>
              <a:gd name="connsiteX30" fmla="*/ 1107002 w 1287977"/>
              <a:gd name="connsiteY30" fmla="*/ 304800 h 644514"/>
              <a:gd name="connsiteX31" fmla="*/ 1230827 w 1287977"/>
              <a:gd name="connsiteY31" fmla="*/ 323850 h 644514"/>
              <a:gd name="connsiteX32" fmla="*/ 1287977 w 1287977"/>
              <a:gd name="connsiteY32" fmla="*/ 342900 h 644514"/>
              <a:gd name="connsiteX0" fmla="*/ 1287977 w 1287977"/>
              <a:gd name="connsiteY0" fmla="*/ 342900 h 644514"/>
              <a:gd name="connsiteX1" fmla="*/ 1287977 w 1287977"/>
              <a:gd name="connsiteY1" fmla="*/ 342900 h 644514"/>
              <a:gd name="connsiteX2" fmla="*/ 1221302 w 1287977"/>
              <a:gd name="connsiteY2" fmla="*/ 400050 h 644514"/>
              <a:gd name="connsiteX3" fmla="*/ 1192727 w 1287977"/>
              <a:gd name="connsiteY3" fmla="*/ 419100 h 644514"/>
              <a:gd name="connsiteX4" fmla="*/ 1183202 w 1287977"/>
              <a:gd name="connsiteY4" fmla="*/ 447675 h 644514"/>
              <a:gd name="connsiteX5" fmla="*/ 1145102 w 1287977"/>
              <a:gd name="connsiteY5" fmla="*/ 504825 h 644514"/>
              <a:gd name="connsiteX6" fmla="*/ 1126052 w 1287977"/>
              <a:gd name="connsiteY6" fmla="*/ 533400 h 644514"/>
              <a:gd name="connsiteX7" fmla="*/ 1097477 w 1287977"/>
              <a:gd name="connsiteY7" fmla="*/ 552450 h 644514"/>
              <a:gd name="connsiteX8" fmla="*/ 1021277 w 1287977"/>
              <a:gd name="connsiteY8" fmla="*/ 609600 h 644514"/>
              <a:gd name="connsiteX9" fmla="*/ 992702 w 1287977"/>
              <a:gd name="connsiteY9" fmla="*/ 619125 h 644514"/>
              <a:gd name="connsiteX10" fmla="*/ 783152 w 1287977"/>
              <a:gd name="connsiteY10" fmla="*/ 628650 h 644514"/>
              <a:gd name="connsiteX11" fmla="*/ 325952 w 1287977"/>
              <a:gd name="connsiteY11" fmla="*/ 638175 h 644514"/>
              <a:gd name="connsiteX12" fmla="*/ 226275 w 1287977"/>
              <a:gd name="connsiteY12" fmla="*/ 523875 h 644514"/>
              <a:gd name="connsiteX13" fmla="*/ 144977 w 1287977"/>
              <a:gd name="connsiteY13" fmla="*/ 323850 h 644514"/>
              <a:gd name="connsiteX14" fmla="*/ 11627 w 1287977"/>
              <a:gd name="connsiteY14" fmla="*/ 161925 h 644514"/>
              <a:gd name="connsiteX15" fmla="*/ 21152 w 1287977"/>
              <a:gd name="connsiteY15" fmla="*/ 85725 h 644514"/>
              <a:gd name="connsiteX16" fmla="*/ 135452 w 1287977"/>
              <a:gd name="connsiteY16" fmla="*/ 76200 h 644514"/>
              <a:gd name="connsiteX17" fmla="*/ 192602 w 1287977"/>
              <a:gd name="connsiteY17" fmla="*/ 47625 h 644514"/>
              <a:gd name="connsiteX18" fmla="*/ 221177 w 1287977"/>
              <a:gd name="connsiteY18" fmla="*/ 19050 h 644514"/>
              <a:gd name="connsiteX19" fmla="*/ 306902 w 1287977"/>
              <a:gd name="connsiteY19" fmla="*/ 0 h 644514"/>
              <a:gd name="connsiteX20" fmla="*/ 421202 w 1287977"/>
              <a:gd name="connsiteY20" fmla="*/ 57150 h 644514"/>
              <a:gd name="connsiteX21" fmla="*/ 535502 w 1287977"/>
              <a:gd name="connsiteY21" fmla="*/ 114300 h 644514"/>
              <a:gd name="connsiteX22" fmla="*/ 621227 w 1287977"/>
              <a:gd name="connsiteY22" fmla="*/ 161925 h 644514"/>
              <a:gd name="connsiteX23" fmla="*/ 659327 w 1287977"/>
              <a:gd name="connsiteY23" fmla="*/ 180975 h 644514"/>
              <a:gd name="connsiteX24" fmla="*/ 687902 w 1287977"/>
              <a:gd name="connsiteY24" fmla="*/ 200025 h 644514"/>
              <a:gd name="connsiteX25" fmla="*/ 745052 w 1287977"/>
              <a:gd name="connsiteY25" fmla="*/ 219075 h 644514"/>
              <a:gd name="connsiteX26" fmla="*/ 887927 w 1287977"/>
              <a:gd name="connsiteY26" fmla="*/ 266700 h 644514"/>
              <a:gd name="connsiteX27" fmla="*/ 945077 w 1287977"/>
              <a:gd name="connsiteY27" fmla="*/ 285750 h 644514"/>
              <a:gd name="connsiteX28" fmla="*/ 973652 w 1287977"/>
              <a:gd name="connsiteY28" fmla="*/ 295275 h 644514"/>
              <a:gd name="connsiteX29" fmla="*/ 1107002 w 1287977"/>
              <a:gd name="connsiteY29" fmla="*/ 304800 h 644514"/>
              <a:gd name="connsiteX30" fmla="*/ 1230827 w 1287977"/>
              <a:gd name="connsiteY30" fmla="*/ 323850 h 644514"/>
              <a:gd name="connsiteX31" fmla="*/ 1287977 w 1287977"/>
              <a:gd name="connsiteY31" fmla="*/ 342900 h 64451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621227 w 1287977"/>
              <a:gd name="connsiteY21" fmla="*/ 161975 h 644564"/>
              <a:gd name="connsiteX22" fmla="*/ 659327 w 1287977"/>
              <a:gd name="connsiteY22" fmla="*/ 181025 h 644564"/>
              <a:gd name="connsiteX23" fmla="*/ 687902 w 1287977"/>
              <a:gd name="connsiteY23" fmla="*/ 200075 h 644564"/>
              <a:gd name="connsiteX24" fmla="*/ 745052 w 1287977"/>
              <a:gd name="connsiteY24" fmla="*/ 219125 h 644564"/>
              <a:gd name="connsiteX25" fmla="*/ 887927 w 1287977"/>
              <a:gd name="connsiteY25" fmla="*/ 266750 h 644564"/>
              <a:gd name="connsiteX26" fmla="*/ 945077 w 1287977"/>
              <a:gd name="connsiteY26" fmla="*/ 285800 h 644564"/>
              <a:gd name="connsiteX27" fmla="*/ 973652 w 1287977"/>
              <a:gd name="connsiteY27" fmla="*/ 295325 h 644564"/>
              <a:gd name="connsiteX28" fmla="*/ 1107002 w 1287977"/>
              <a:gd name="connsiteY28" fmla="*/ 304850 h 644564"/>
              <a:gd name="connsiteX29" fmla="*/ 1230827 w 1287977"/>
              <a:gd name="connsiteY29" fmla="*/ 323900 h 644564"/>
              <a:gd name="connsiteX30" fmla="*/ 1287977 w 1287977"/>
              <a:gd name="connsiteY30"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621227 w 1287977"/>
              <a:gd name="connsiteY21" fmla="*/ 161975 h 644564"/>
              <a:gd name="connsiteX22" fmla="*/ 659327 w 1287977"/>
              <a:gd name="connsiteY22" fmla="*/ 181025 h 644564"/>
              <a:gd name="connsiteX23" fmla="*/ 687902 w 1287977"/>
              <a:gd name="connsiteY23" fmla="*/ 200075 h 644564"/>
              <a:gd name="connsiteX24" fmla="*/ 887927 w 1287977"/>
              <a:gd name="connsiteY24" fmla="*/ 266750 h 644564"/>
              <a:gd name="connsiteX25" fmla="*/ 945077 w 1287977"/>
              <a:gd name="connsiteY25" fmla="*/ 285800 h 644564"/>
              <a:gd name="connsiteX26" fmla="*/ 973652 w 1287977"/>
              <a:gd name="connsiteY26" fmla="*/ 295325 h 644564"/>
              <a:gd name="connsiteX27" fmla="*/ 1107002 w 1287977"/>
              <a:gd name="connsiteY27" fmla="*/ 304850 h 644564"/>
              <a:gd name="connsiteX28" fmla="*/ 1230827 w 1287977"/>
              <a:gd name="connsiteY28" fmla="*/ 323900 h 644564"/>
              <a:gd name="connsiteX29" fmla="*/ 1287977 w 1287977"/>
              <a:gd name="connsiteY29"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621227 w 1287977"/>
              <a:gd name="connsiteY21" fmla="*/ 161975 h 644564"/>
              <a:gd name="connsiteX22" fmla="*/ 659327 w 1287977"/>
              <a:gd name="connsiteY22" fmla="*/ 181025 h 644564"/>
              <a:gd name="connsiteX23" fmla="*/ 887927 w 1287977"/>
              <a:gd name="connsiteY23" fmla="*/ 266750 h 644564"/>
              <a:gd name="connsiteX24" fmla="*/ 945077 w 1287977"/>
              <a:gd name="connsiteY24" fmla="*/ 285800 h 644564"/>
              <a:gd name="connsiteX25" fmla="*/ 973652 w 1287977"/>
              <a:gd name="connsiteY25" fmla="*/ 295325 h 644564"/>
              <a:gd name="connsiteX26" fmla="*/ 1107002 w 1287977"/>
              <a:gd name="connsiteY26" fmla="*/ 304850 h 644564"/>
              <a:gd name="connsiteX27" fmla="*/ 1230827 w 1287977"/>
              <a:gd name="connsiteY27" fmla="*/ 323900 h 644564"/>
              <a:gd name="connsiteX28" fmla="*/ 1287977 w 1287977"/>
              <a:gd name="connsiteY28"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621227 w 1287977"/>
              <a:gd name="connsiteY21" fmla="*/ 161975 h 644564"/>
              <a:gd name="connsiteX22" fmla="*/ 887927 w 1287977"/>
              <a:gd name="connsiteY22" fmla="*/ 266750 h 644564"/>
              <a:gd name="connsiteX23" fmla="*/ 945077 w 1287977"/>
              <a:gd name="connsiteY23" fmla="*/ 285800 h 644564"/>
              <a:gd name="connsiteX24" fmla="*/ 973652 w 1287977"/>
              <a:gd name="connsiteY24" fmla="*/ 295325 h 644564"/>
              <a:gd name="connsiteX25" fmla="*/ 1107002 w 1287977"/>
              <a:gd name="connsiteY25" fmla="*/ 304850 h 644564"/>
              <a:gd name="connsiteX26" fmla="*/ 1230827 w 1287977"/>
              <a:gd name="connsiteY26" fmla="*/ 323900 h 644564"/>
              <a:gd name="connsiteX27" fmla="*/ 1287977 w 1287977"/>
              <a:gd name="connsiteY27"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887927 w 1287977"/>
              <a:gd name="connsiteY21" fmla="*/ 266750 h 644564"/>
              <a:gd name="connsiteX22" fmla="*/ 945077 w 1287977"/>
              <a:gd name="connsiteY22" fmla="*/ 285800 h 644564"/>
              <a:gd name="connsiteX23" fmla="*/ 973652 w 1287977"/>
              <a:gd name="connsiteY23" fmla="*/ 295325 h 644564"/>
              <a:gd name="connsiteX24" fmla="*/ 1107002 w 1287977"/>
              <a:gd name="connsiteY24" fmla="*/ 304850 h 644564"/>
              <a:gd name="connsiteX25" fmla="*/ 1230827 w 1287977"/>
              <a:gd name="connsiteY25" fmla="*/ 323900 h 644564"/>
              <a:gd name="connsiteX26" fmla="*/ 1287977 w 1287977"/>
              <a:gd name="connsiteY26"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887927 w 1287977"/>
              <a:gd name="connsiteY21" fmla="*/ 266750 h 644564"/>
              <a:gd name="connsiteX22" fmla="*/ 945077 w 1287977"/>
              <a:gd name="connsiteY22" fmla="*/ 285800 h 644564"/>
              <a:gd name="connsiteX23" fmla="*/ 1107002 w 1287977"/>
              <a:gd name="connsiteY23" fmla="*/ 304850 h 644564"/>
              <a:gd name="connsiteX24" fmla="*/ 1230827 w 1287977"/>
              <a:gd name="connsiteY24" fmla="*/ 323900 h 644564"/>
              <a:gd name="connsiteX25" fmla="*/ 1287977 w 1287977"/>
              <a:gd name="connsiteY25"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836411 w 1287977"/>
              <a:gd name="connsiteY21" fmla="*/ 163719 h 644564"/>
              <a:gd name="connsiteX22" fmla="*/ 945077 w 1287977"/>
              <a:gd name="connsiteY22" fmla="*/ 285800 h 644564"/>
              <a:gd name="connsiteX23" fmla="*/ 1107002 w 1287977"/>
              <a:gd name="connsiteY23" fmla="*/ 304850 h 644564"/>
              <a:gd name="connsiteX24" fmla="*/ 1230827 w 1287977"/>
              <a:gd name="connsiteY24" fmla="*/ 323900 h 644564"/>
              <a:gd name="connsiteX25" fmla="*/ 1287977 w 1287977"/>
              <a:gd name="connsiteY25"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83202 w 1287977"/>
              <a:gd name="connsiteY4" fmla="*/ 447725 h 644564"/>
              <a:gd name="connsiteX5" fmla="*/ 1145102 w 1287977"/>
              <a:gd name="connsiteY5" fmla="*/ 504875 h 644564"/>
              <a:gd name="connsiteX6" fmla="*/ 1126052 w 1287977"/>
              <a:gd name="connsiteY6" fmla="*/ 533450 h 644564"/>
              <a:gd name="connsiteX7" fmla="*/ 1097477 w 1287977"/>
              <a:gd name="connsiteY7" fmla="*/ 552500 h 644564"/>
              <a:gd name="connsiteX8" fmla="*/ 1021277 w 1287977"/>
              <a:gd name="connsiteY8" fmla="*/ 609650 h 644564"/>
              <a:gd name="connsiteX9" fmla="*/ 992702 w 1287977"/>
              <a:gd name="connsiteY9" fmla="*/ 619175 h 644564"/>
              <a:gd name="connsiteX10" fmla="*/ 783152 w 1287977"/>
              <a:gd name="connsiteY10" fmla="*/ 628700 h 644564"/>
              <a:gd name="connsiteX11" fmla="*/ 325952 w 1287977"/>
              <a:gd name="connsiteY11" fmla="*/ 638225 h 644564"/>
              <a:gd name="connsiteX12" fmla="*/ 226275 w 1287977"/>
              <a:gd name="connsiteY12" fmla="*/ 523925 h 644564"/>
              <a:gd name="connsiteX13" fmla="*/ 144977 w 1287977"/>
              <a:gd name="connsiteY13" fmla="*/ 323900 h 644564"/>
              <a:gd name="connsiteX14" fmla="*/ 11627 w 1287977"/>
              <a:gd name="connsiteY14" fmla="*/ 161975 h 644564"/>
              <a:gd name="connsiteX15" fmla="*/ 21152 w 1287977"/>
              <a:gd name="connsiteY15" fmla="*/ 85775 h 644564"/>
              <a:gd name="connsiteX16" fmla="*/ 135452 w 1287977"/>
              <a:gd name="connsiteY16" fmla="*/ 76250 h 644564"/>
              <a:gd name="connsiteX17" fmla="*/ 192602 w 1287977"/>
              <a:gd name="connsiteY17" fmla="*/ 47675 h 644564"/>
              <a:gd name="connsiteX18" fmla="*/ 306902 w 1287977"/>
              <a:gd name="connsiteY18" fmla="*/ 50 h 644564"/>
              <a:gd name="connsiteX19" fmla="*/ 421202 w 1287977"/>
              <a:gd name="connsiteY19" fmla="*/ 57200 h 644564"/>
              <a:gd name="connsiteX20" fmla="*/ 535502 w 1287977"/>
              <a:gd name="connsiteY20" fmla="*/ 114350 h 644564"/>
              <a:gd name="connsiteX21" fmla="*/ 836411 w 1287977"/>
              <a:gd name="connsiteY21" fmla="*/ 163719 h 644564"/>
              <a:gd name="connsiteX22" fmla="*/ 996593 w 1287977"/>
              <a:gd name="connsiteY22" fmla="*/ 221406 h 644564"/>
              <a:gd name="connsiteX23" fmla="*/ 1107002 w 1287977"/>
              <a:gd name="connsiteY23" fmla="*/ 304850 h 644564"/>
              <a:gd name="connsiteX24" fmla="*/ 1230827 w 1287977"/>
              <a:gd name="connsiteY24" fmla="*/ 323900 h 644564"/>
              <a:gd name="connsiteX25" fmla="*/ 1287977 w 1287977"/>
              <a:gd name="connsiteY25"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45102 w 1287977"/>
              <a:gd name="connsiteY4" fmla="*/ 504875 h 644564"/>
              <a:gd name="connsiteX5" fmla="*/ 1126052 w 1287977"/>
              <a:gd name="connsiteY5" fmla="*/ 533450 h 644564"/>
              <a:gd name="connsiteX6" fmla="*/ 1097477 w 1287977"/>
              <a:gd name="connsiteY6" fmla="*/ 552500 h 644564"/>
              <a:gd name="connsiteX7" fmla="*/ 1021277 w 1287977"/>
              <a:gd name="connsiteY7" fmla="*/ 609650 h 644564"/>
              <a:gd name="connsiteX8" fmla="*/ 992702 w 1287977"/>
              <a:gd name="connsiteY8" fmla="*/ 619175 h 644564"/>
              <a:gd name="connsiteX9" fmla="*/ 783152 w 1287977"/>
              <a:gd name="connsiteY9" fmla="*/ 628700 h 644564"/>
              <a:gd name="connsiteX10" fmla="*/ 325952 w 1287977"/>
              <a:gd name="connsiteY10" fmla="*/ 638225 h 644564"/>
              <a:gd name="connsiteX11" fmla="*/ 226275 w 1287977"/>
              <a:gd name="connsiteY11" fmla="*/ 523925 h 644564"/>
              <a:gd name="connsiteX12" fmla="*/ 144977 w 1287977"/>
              <a:gd name="connsiteY12" fmla="*/ 323900 h 644564"/>
              <a:gd name="connsiteX13" fmla="*/ 11627 w 1287977"/>
              <a:gd name="connsiteY13" fmla="*/ 161975 h 644564"/>
              <a:gd name="connsiteX14" fmla="*/ 21152 w 1287977"/>
              <a:gd name="connsiteY14" fmla="*/ 85775 h 644564"/>
              <a:gd name="connsiteX15" fmla="*/ 135452 w 1287977"/>
              <a:gd name="connsiteY15" fmla="*/ 76250 h 644564"/>
              <a:gd name="connsiteX16" fmla="*/ 192602 w 1287977"/>
              <a:gd name="connsiteY16" fmla="*/ 47675 h 644564"/>
              <a:gd name="connsiteX17" fmla="*/ 306902 w 1287977"/>
              <a:gd name="connsiteY17" fmla="*/ 50 h 644564"/>
              <a:gd name="connsiteX18" fmla="*/ 421202 w 1287977"/>
              <a:gd name="connsiteY18" fmla="*/ 57200 h 644564"/>
              <a:gd name="connsiteX19" fmla="*/ 535502 w 1287977"/>
              <a:gd name="connsiteY19" fmla="*/ 114350 h 644564"/>
              <a:gd name="connsiteX20" fmla="*/ 836411 w 1287977"/>
              <a:gd name="connsiteY20" fmla="*/ 163719 h 644564"/>
              <a:gd name="connsiteX21" fmla="*/ 996593 w 1287977"/>
              <a:gd name="connsiteY21" fmla="*/ 221406 h 644564"/>
              <a:gd name="connsiteX22" fmla="*/ 1107002 w 1287977"/>
              <a:gd name="connsiteY22" fmla="*/ 304850 h 644564"/>
              <a:gd name="connsiteX23" fmla="*/ 1230827 w 1287977"/>
              <a:gd name="connsiteY23" fmla="*/ 323900 h 644564"/>
              <a:gd name="connsiteX24" fmla="*/ 1287977 w 1287977"/>
              <a:gd name="connsiteY24"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45102 w 1287977"/>
              <a:gd name="connsiteY4" fmla="*/ 504875 h 644564"/>
              <a:gd name="connsiteX5" fmla="*/ 1126052 w 1287977"/>
              <a:gd name="connsiteY5" fmla="*/ 533450 h 644564"/>
              <a:gd name="connsiteX6" fmla="*/ 1021277 w 1287977"/>
              <a:gd name="connsiteY6" fmla="*/ 609650 h 644564"/>
              <a:gd name="connsiteX7" fmla="*/ 992702 w 1287977"/>
              <a:gd name="connsiteY7" fmla="*/ 619175 h 644564"/>
              <a:gd name="connsiteX8" fmla="*/ 783152 w 1287977"/>
              <a:gd name="connsiteY8" fmla="*/ 628700 h 644564"/>
              <a:gd name="connsiteX9" fmla="*/ 325952 w 1287977"/>
              <a:gd name="connsiteY9" fmla="*/ 638225 h 644564"/>
              <a:gd name="connsiteX10" fmla="*/ 226275 w 1287977"/>
              <a:gd name="connsiteY10" fmla="*/ 523925 h 644564"/>
              <a:gd name="connsiteX11" fmla="*/ 144977 w 1287977"/>
              <a:gd name="connsiteY11" fmla="*/ 323900 h 644564"/>
              <a:gd name="connsiteX12" fmla="*/ 11627 w 1287977"/>
              <a:gd name="connsiteY12" fmla="*/ 161975 h 644564"/>
              <a:gd name="connsiteX13" fmla="*/ 21152 w 1287977"/>
              <a:gd name="connsiteY13" fmla="*/ 85775 h 644564"/>
              <a:gd name="connsiteX14" fmla="*/ 135452 w 1287977"/>
              <a:gd name="connsiteY14" fmla="*/ 76250 h 644564"/>
              <a:gd name="connsiteX15" fmla="*/ 192602 w 1287977"/>
              <a:gd name="connsiteY15" fmla="*/ 47675 h 644564"/>
              <a:gd name="connsiteX16" fmla="*/ 306902 w 1287977"/>
              <a:gd name="connsiteY16" fmla="*/ 50 h 644564"/>
              <a:gd name="connsiteX17" fmla="*/ 421202 w 1287977"/>
              <a:gd name="connsiteY17" fmla="*/ 57200 h 644564"/>
              <a:gd name="connsiteX18" fmla="*/ 535502 w 1287977"/>
              <a:gd name="connsiteY18" fmla="*/ 114350 h 644564"/>
              <a:gd name="connsiteX19" fmla="*/ 836411 w 1287977"/>
              <a:gd name="connsiteY19" fmla="*/ 163719 h 644564"/>
              <a:gd name="connsiteX20" fmla="*/ 996593 w 1287977"/>
              <a:gd name="connsiteY20" fmla="*/ 221406 h 644564"/>
              <a:gd name="connsiteX21" fmla="*/ 1107002 w 1287977"/>
              <a:gd name="connsiteY21" fmla="*/ 304850 h 644564"/>
              <a:gd name="connsiteX22" fmla="*/ 1230827 w 1287977"/>
              <a:gd name="connsiteY22" fmla="*/ 323900 h 644564"/>
              <a:gd name="connsiteX23" fmla="*/ 1287977 w 1287977"/>
              <a:gd name="connsiteY23"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92727 w 1287977"/>
              <a:gd name="connsiteY3" fmla="*/ 419150 h 644564"/>
              <a:gd name="connsiteX4" fmla="*/ 1145102 w 1287977"/>
              <a:gd name="connsiteY4" fmla="*/ 504875 h 644564"/>
              <a:gd name="connsiteX5" fmla="*/ 1021277 w 1287977"/>
              <a:gd name="connsiteY5" fmla="*/ 609650 h 644564"/>
              <a:gd name="connsiteX6" fmla="*/ 992702 w 1287977"/>
              <a:gd name="connsiteY6" fmla="*/ 619175 h 644564"/>
              <a:gd name="connsiteX7" fmla="*/ 783152 w 1287977"/>
              <a:gd name="connsiteY7" fmla="*/ 628700 h 644564"/>
              <a:gd name="connsiteX8" fmla="*/ 325952 w 1287977"/>
              <a:gd name="connsiteY8" fmla="*/ 638225 h 644564"/>
              <a:gd name="connsiteX9" fmla="*/ 226275 w 1287977"/>
              <a:gd name="connsiteY9" fmla="*/ 523925 h 644564"/>
              <a:gd name="connsiteX10" fmla="*/ 144977 w 1287977"/>
              <a:gd name="connsiteY10" fmla="*/ 323900 h 644564"/>
              <a:gd name="connsiteX11" fmla="*/ 11627 w 1287977"/>
              <a:gd name="connsiteY11" fmla="*/ 161975 h 644564"/>
              <a:gd name="connsiteX12" fmla="*/ 21152 w 1287977"/>
              <a:gd name="connsiteY12" fmla="*/ 85775 h 644564"/>
              <a:gd name="connsiteX13" fmla="*/ 135452 w 1287977"/>
              <a:gd name="connsiteY13" fmla="*/ 76250 h 644564"/>
              <a:gd name="connsiteX14" fmla="*/ 192602 w 1287977"/>
              <a:gd name="connsiteY14" fmla="*/ 47675 h 644564"/>
              <a:gd name="connsiteX15" fmla="*/ 306902 w 1287977"/>
              <a:gd name="connsiteY15" fmla="*/ 50 h 644564"/>
              <a:gd name="connsiteX16" fmla="*/ 421202 w 1287977"/>
              <a:gd name="connsiteY16" fmla="*/ 57200 h 644564"/>
              <a:gd name="connsiteX17" fmla="*/ 535502 w 1287977"/>
              <a:gd name="connsiteY17" fmla="*/ 114350 h 644564"/>
              <a:gd name="connsiteX18" fmla="*/ 836411 w 1287977"/>
              <a:gd name="connsiteY18" fmla="*/ 163719 h 644564"/>
              <a:gd name="connsiteX19" fmla="*/ 996593 w 1287977"/>
              <a:gd name="connsiteY19" fmla="*/ 221406 h 644564"/>
              <a:gd name="connsiteX20" fmla="*/ 1107002 w 1287977"/>
              <a:gd name="connsiteY20" fmla="*/ 304850 h 644564"/>
              <a:gd name="connsiteX21" fmla="*/ 1230827 w 1287977"/>
              <a:gd name="connsiteY21" fmla="*/ 323900 h 644564"/>
              <a:gd name="connsiteX22" fmla="*/ 1287977 w 1287977"/>
              <a:gd name="connsiteY22" fmla="*/ 342950 h 644564"/>
              <a:gd name="connsiteX0" fmla="*/ 1287977 w 1287977"/>
              <a:gd name="connsiteY0" fmla="*/ 342950 h 644564"/>
              <a:gd name="connsiteX1" fmla="*/ 1287977 w 1287977"/>
              <a:gd name="connsiteY1" fmla="*/ 342950 h 644564"/>
              <a:gd name="connsiteX2" fmla="*/ 1221302 w 1287977"/>
              <a:gd name="connsiteY2" fmla="*/ 400100 h 644564"/>
              <a:gd name="connsiteX3" fmla="*/ 1145102 w 1287977"/>
              <a:gd name="connsiteY3" fmla="*/ 504875 h 644564"/>
              <a:gd name="connsiteX4" fmla="*/ 1021277 w 1287977"/>
              <a:gd name="connsiteY4" fmla="*/ 609650 h 644564"/>
              <a:gd name="connsiteX5" fmla="*/ 992702 w 1287977"/>
              <a:gd name="connsiteY5" fmla="*/ 619175 h 644564"/>
              <a:gd name="connsiteX6" fmla="*/ 783152 w 1287977"/>
              <a:gd name="connsiteY6" fmla="*/ 628700 h 644564"/>
              <a:gd name="connsiteX7" fmla="*/ 325952 w 1287977"/>
              <a:gd name="connsiteY7" fmla="*/ 638225 h 644564"/>
              <a:gd name="connsiteX8" fmla="*/ 226275 w 1287977"/>
              <a:gd name="connsiteY8" fmla="*/ 523925 h 644564"/>
              <a:gd name="connsiteX9" fmla="*/ 144977 w 1287977"/>
              <a:gd name="connsiteY9" fmla="*/ 323900 h 644564"/>
              <a:gd name="connsiteX10" fmla="*/ 11627 w 1287977"/>
              <a:gd name="connsiteY10" fmla="*/ 161975 h 644564"/>
              <a:gd name="connsiteX11" fmla="*/ 21152 w 1287977"/>
              <a:gd name="connsiteY11" fmla="*/ 85775 h 644564"/>
              <a:gd name="connsiteX12" fmla="*/ 135452 w 1287977"/>
              <a:gd name="connsiteY12" fmla="*/ 76250 h 644564"/>
              <a:gd name="connsiteX13" fmla="*/ 192602 w 1287977"/>
              <a:gd name="connsiteY13" fmla="*/ 47675 h 644564"/>
              <a:gd name="connsiteX14" fmla="*/ 306902 w 1287977"/>
              <a:gd name="connsiteY14" fmla="*/ 50 h 644564"/>
              <a:gd name="connsiteX15" fmla="*/ 421202 w 1287977"/>
              <a:gd name="connsiteY15" fmla="*/ 57200 h 644564"/>
              <a:gd name="connsiteX16" fmla="*/ 535502 w 1287977"/>
              <a:gd name="connsiteY16" fmla="*/ 114350 h 644564"/>
              <a:gd name="connsiteX17" fmla="*/ 836411 w 1287977"/>
              <a:gd name="connsiteY17" fmla="*/ 163719 h 644564"/>
              <a:gd name="connsiteX18" fmla="*/ 996593 w 1287977"/>
              <a:gd name="connsiteY18" fmla="*/ 221406 h 644564"/>
              <a:gd name="connsiteX19" fmla="*/ 1107002 w 1287977"/>
              <a:gd name="connsiteY19" fmla="*/ 304850 h 644564"/>
              <a:gd name="connsiteX20" fmla="*/ 1230827 w 1287977"/>
              <a:gd name="connsiteY20" fmla="*/ 323900 h 644564"/>
              <a:gd name="connsiteX21" fmla="*/ 1287977 w 1287977"/>
              <a:gd name="connsiteY21" fmla="*/ 342950 h 644564"/>
              <a:gd name="connsiteX0" fmla="*/ 1287977 w 1287977"/>
              <a:gd name="connsiteY0" fmla="*/ 342950 h 644815"/>
              <a:gd name="connsiteX1" fmla="*/ 1287977 w 1287977"/>
              <a:gd name="connsiteY1" fmla="*/ 342950 h 644815"/>
              <a:gd name="connsiteX2" fmla="*/ 1221302 w 1287977"/>
              <a:gd name="connsiteY2" fmla="*/ 400100 h 644815"/>
              <a:gd name="connsiteX3" fmla="*/ 1145102 w 1287977"/>
              <a:gd name="connsiteY3" fmla="*/ 504875 h 644815"/>
              <a:gd name="connsiteX4" fmla="*/ 1021277 w 1287977"/>
              <a:gd name="connsiteY4" fmla="*/ 609650 h 644815"/>
              <a:gd name="connsiteX5" fmla="*/ 783152 w 1287977"/>
              <a:gd name="connsiteY5" fmla="*/ 628700 h 644815"/>
              <a:gd name="connsiteX6" fmla="*/ 325952 w 1287977"/>
              <a:gd name="connsiteY6" fmla="*/ 638225 h 644815"/>
              <a:gd name="connsiteX7" fmla="*/ 226275 w 1287977"/>
              <a:gd name="connsiteY7" fmla="*/ 523925 h 644815"/>
              <a:gd name="connsiteX8" fmla="*/ 144977 w 1287977"/>
              <a:gd name="connsiteY8" fmla="*/ 323900 h 644815"/>
              <a:gd name="connsiteX9" fmla="*/ 11627 w 1287977"/>
              <a:gd name="connsiteY9" fmla="*/ 161975 h 644815"/>
              <a:gd name="connsiteX10" fmla="*/ 21152 w 1287977"/>
              <a:gd name="connsiteY10" fmla="*/ 85775 h 644815"/>
              <a:gd name="connsiteX11" fmla="*/ 135452 w 1287977"/>
              <a:gd name="connsiteY11" fmla="*/ 76250 h 644815"/>
              <a:gd name="connsiteX12" fmla="*/ 192602 w 1287977"/>
              <a:gd name="connsiteY12" fmla="*/ 47675 h 644815"/>
              <a:gd name="connsiteX13" fmla="*/ 306902 w 1287977"/>
              <a:gd name="connsiteY13" fmla="*/ 50 h 644815"/>
              <a:gd name="connsiteX14" fmla="*/ 421202 w 1287977"/>
              <a:gd name="connsiteY14" fmla="*/ 57200 h 644815"/>
              <a:gd name="connsiteX15" fmla="*/ 535502 w 1287977"/>
              <a:gd name="connsiteY15" fmla="*/ 114350 h 644815"/>
              <a:gd name="connsiteX16" fmla="*/ 836411 w 1287977"/>
              <a:gd name="connsiteY16" fmla="*/ 163719 h 644815"/>
              <a:gd name="connsiteX17" fmla="*/ 996593 w 1287977"/>
              <a:gd name="connsiteY17" fmla="*/ 221406 h 644815"/>
              <a:gd name="connsiteX18" fmla="*/ 1107002 w 1287977"/>
              <a:gd name="connsiteY18" fmla="*/ 304850 h 644815"/>
              <a:gd name="connsiteX19" fmla="*/ 1230827 w 1287977"/>
              <a:gd name="connsiteY19" fmla="*/ 323900 h 644815"/>
              <a:gd name="connsiteX20" fmla="*/ 1287977 w 1287977"/>
              <a:gd name="connsiteY20" fmla="*/ 342950 h 644815"/>
              <a:gd name="connsiteX0" fmla="*/ 1287977 w 1287977"/>
              <a:gd name="connsiteY0" fmla="*/ 342950 h 665630"/>
              <a:gd name="connsiteX1" fmla="*/ 1287977 w 1287977"/>
              <a:gd name="connsiteY1" fmla="*/ 342950 h 665630"/>
              <a:gd name="connsiteX2" fmla="*/ 1221302 w 1287977"/>
              <a:gd name="connsiteY2" fmla="*/ 400100 h 665630"/>
              <a:gd name="connsiteX3" fmla="*/ 1145102 w 1287977"/>
              <a:gd name="connsiteY3" fmla="*/ 504875 h 665630"/>
              <a:gd name="connsiteX4" fmla="*/ 1034156 w 1287977"/>
              <a:gd name="connsiteY4" fmla="*/ 661166 h 665630"/>
              <a:gd name="connsiteX5" fmla="*/ 783152 w 1287977"/>
              <a:gd name="connsiteY5" fmla="*/ 628700 h 665630"/>
              <a:gd name="connsiteX6" fmla="*/ 325952 w 1287977"/>
              <a:gd name="connsiteY6" fmla="*/ 638225 h 665630"/>
              <a:gd name="connsiteX7" fmla="*/ 226275 w 1287977"/>
              <a:gd name="connsiteY7" fmla="*/ 523925 h 665630"/>
              <a:gd name="connsiteX8" fmla="*/ 144977 w 1287977"/>
              <a:gd name="connsiteY8" fmla="*/ 323900 h 665630"/>
              <a:gd name="connsiteX9" fmla="*/ 11627 w 1287977"/>
              <a:gd name="connsiteY9" fmla="*/ 161975 h 665630"/>
              <a:gd name="connsiteX10" fmla="*/ 21152 w 1287977"/>
              <a:gd name="connsiteY10" fmla="*/ 85775 h 665630"/>
              <a:gd name="connsiteX11" fmla="*/ 135452 w 1287977"/>
              <a:gd name="connsiteY11" fmla="*/ 76250 h 665630"/>
              <a:gd name="connsiteX12" fmla="*/ 192602 w 1287977"/>
              <a:gd name="connsiteY12" fmla="*/ 47675 h 665630"/>
              <a:gd name="connsiteX13" fmla="*/ 306902 w 1287977"/>
              <a:gd name="connsiteY13" fmla="*/ 50 h 665630"/>
              <a:gd name="connsiteX14" fmla="*/ 421202 w 1287977"/>
              <a:gd name="connsiteY14" fmla="*/ 57200 h 665630"/>
              <a:gd name="connsiteX15" fmla="*/ 535502 w 1287977"/>
              <a:gd name="connsiteY15" fmla="*/ 114350 h 665630"/>
              <a:gd name="connsiteX16" fmla="*/ 836411 w 1287977"/>
              <a:gd name="connsiteY16" fmla="*/ 163719 h 665630"/>
              <a:gd name="connsiteX17" fmla="*/ 996593 w 1287977"/>
              <a:gd name="connsiteY17" fmla="*/ 221406 h 665630"/>
              <a:gd name="connsiteX18" fmla="*/ 1107002 w 1287977"/>
              <a:gd name="connsiteY18" fmla="*/ 304850 h 665630"/>
              <a:gd name="connsiteX19" fmla="*/ 1230827 w 1287977"/>
              <a:gd name="connsiteY19" fmla="*/ 323900 h 665630"/>
              <a:gd name="connsiteX20" fmla="*/ 1287977 w 1287977"/>
              <a:gd name="connsiteY20" fmla="*/ 342950 h 66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7977" h="665630">
                <a:moveTo>
                  <a:pt x="1287977" y="342950"/>
                </a:moveTo>
                <a:lnTo>
                  <a:pt x="1287977" y="342950"/>
                </a:lnTo>
                <a:cubicBezTo>
                  <a:pt x="1265752" y="362000"/>
                  <a:pt x="1245114" y="373113"/>
                  <a:pt x="1221302" y="400100"/>
                </a:cubicBezTo>
                <a:cubicBezTo>
                  <a:pt x="1197490" y="427087"/>
                  <a:pt x="1176293" y="461364"/>
                  <a:pt x="1145102" y="504875"/>
                </a:cubicBezTo>
                <a:cubicBezTo>
                  <a:pt x="1113911" y="548386"/>
                  <a:pt x="1094481" y="640529"/>
                  <a:pt x="1034156" y="661166"/>
                </a:cubicBezTo>
                <a:cubicBezTo>
                  <a:pt x="973831" y="681803"/>
                  <a:pt x="899039" y="623938"/>
                  <a:pt x="783152" y="628700"/>
                </a:cubicBezTo>
                <a:cubicBezTo>
                  <a:pt x="667265" y="633462"/>
                  <a:pt x="418765" y="655687"/>
                  <a:pt x="325952" y="638225"/>
                </a:cubicBezTo>
                <a:cubicBezTo>
                  <a:pt x="233139" y="620763"/>
                  <a:pt x="256437" y="576312"/>
                  <a:pt x="226275" y="523925"/>
                </a:cubicBezTo>
                <a:cubicBezTo>
                  <a:pt x="196113" y="471538"/>
                  <a:pt x="180752" y="384225"/>
                  <a:pt x="144977" y="323900"/>
                </a:cubicBezTo>
                <a:cubicBezTo>
                  <a:pt x="109202" y="263575"/>
                  <a:pt x="32265" y="201663"/>
                  <a:pt x="11627" y="161975"/>
                </a:cubicBezTo>
                <a:cubicBezTo>
                  <a:pt x="-9011" y="122288"/>
                  <a:pt x="106" y="100345"/>
                  <a:pt x="21152" y="85775"/>
                </a:cubicBezTo>
                <a:cubicBezTo>
                  <a:pt x="52586" y="64013"/>
                  <a:pt x="97555" y="81303"/>
                  <a:pt x="135452" y="76250"/>
                </a:cubicBezTo>
                <a:cubicBezTo>
                  <a:pt x="155908" y="73522"/>
                  <a:pt x="164027" y="60375"/>
                  <a:pt x="192602" y="47675"/>
                </a:cubicBezTo>
                <a:cubicBezTo>
                  <a:pt x="221177" y="34975"/>
                  <a:pt x="268802" y="-1538"/>
                  <a:pt x="306902" y="50"/>
                </a:cubicBezTo>
                <a:cubicBezTo>
                  <a:pt x="345002" y="1638"/>
                  <a:pt x="383102" y="38150"/>
                  <a:pt x="421202" y="57200"/>
                </a:cubicBezTo>
                <a:cubicBezTo>
                  <a:pt x="459302" y="76250"/>
                  <a:pt x="466301" y="96597"/>
                  <a:pt x="535502" y="114350"/>
                </a:cubicBezTo>
                <a:cubicBezTo>
                  <a:pt x="604703" y="132103"/>
                  <a:pt x="759563" y="145876"/>
                  <a:pt x="836411" y="163719"/>
                </a:cubicBezTo>
                <a:cubicBezTo>
                  <a:pt x="913260" y="181562"/>
                  <a:pt x="951495" y="197884"/>
                  <a:pt x="996593" y="221406"/>
                </a:cubicBezTo>
                <a:cubicBezTo>
                  <a:pt x="1041692" y="244928"/>
                  <a:pt x="1059377" y="298500"/>
                  <a:pt x="1107002" y="304850"/>
                </a:cubicBezTo>
                <a:cubicBezTo>
                  <a:pt x="1168557" y="325368"/>
                  <a:pt x="1116976" y="310506"/>
                  <a:pt x="1230827" y="323900"/>
                </a:cubicBezTo>
                <a:cubicBezTo>
                  <a:pt x="1300645" y="332114"/>
                  <a:pt x="1278452" y="339775"/>
                  <a:pt x="1287977" y="342950"/>
                </a:cubicBezTo>
                <a:close/>
              </a:path>
            </a:pathLst>
          </a:custGeom>
          <a:solidFill>
            <a:srgbClr val="CAD628"/>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ts val="1600"/>
              </a:lnSpc>
            </a:pPr>
            <a:r>
              <a:rPr lang="en-US" b="1" dirty="0" smtClean="0">
                <a:solidFill>
                  <a:schemeClr val="tx1"/>
                </a:solidFill>
              </a:rPr>
              <a:t>Action</a:t>
            </a:r>
          </a:p>
          <a:p>
            <a:pPr algn="ctr">
              <a:lnSpc>
                <a:spcPts val="1600"/>
              </a:lnSpc>
            </a:pPr>
            <a:r>
              <a:rPr lang="en-US" b="1" dirty="0" smtClean="0">
                <a:solidFill>
                  <a:schemeClr val="tx1"/>
                </a:solidFill>
              </a:rPr>
              <a:t>Tracking</a:t>
            </a:r>
            <a:endParaRPr lang="en-US" b="1" dirty="0">
              <a:solidFill>
                <a:schemeClr val="tx1"/>
              </a:solidFill>
            </a:endParaRPr>
          </a:p>
        </p:txBody>
      </p:sp>
      <p:sp>
        <p:nvSpPr>
          <p:cNvPr id="29" name="Freeform 28"/>
          <p:cNvSpPr/>
          <p:nvPr/>
        </p:nvSpPr>
        <p:spPr>
          <a:xfrm>
            <a:off x="4900911" y="5056757"/>
            <a:ext cx="1472474" cy="714375"/>
          </a:xfrm>
          <a:custGeom>
            <a:avLst/>
            <a:gdLst>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201490 w 1230190"/>
              <a:gd name="connsiteY12" fmla="*/ 314325 h 762000"/>
              <a:gd name="connsiteX13" fmla="*/ 287215 w 1230190"/>
              <a:gd name="connsiteY13" fmla="*/ 285750 h 762000"/>
              <a:gd name="connsiteX14" fmla="*/ 315790 w 1230190"/>
              <a:gd name="connsiteY14" fmla="*/ 276225 h 762000"/>
              <a:gd name="connsiteX15" fmla="*/ 372940 w 1230190"/>
              <a:gd name="connsiteY15" fmla="*/ 247650 h 762000"/>
              <a:gd name="connsiteX16" fmla="*/ 401515 w 1230190"/>
              <a:gd name="connsiteY16" fmla="*/ 219075 h 762000"/>
              <a:gd name="connsiteX17" fmla="*/ 420565 w 1230190"/>
              <a:gd name="connsiteY17" fmla="*/ 161925 h 762000"/>
              <a:gd name="connsiteX18" fmla="*/ 430090 w 1230190"/>
              <a:gd name="connsiteY18" fmla="*/ 76200 h 762000"/>
              <a:gd name="connsiteX19" fmla="*/ 477715 w 1230190"/>
              <a:gd name="connsiteY19" fmla="*/ 85725 h 762000"/>
              <a:gd name="connsiteX20" fmla="*/ 963490 w 1230190"/>
              <a:gd name="connsiteY20" fmla="*/ 76200 h 762000"/>
              <a:gd name="connsiteX21" fmla="*/ 1144465 w 1230190"/>
              <a:gd name="connsiteY21" fmla="*/ 47625 h 762000"/>
              <a:gd name="connsiteX22" fmla="*/ 1173040 w 1230190"/>
              <a:gd name="connsiteY22" fmla="*/ 28575 h 762000"/>
              <a:gd name="connsiteX23" fmla="*/ 1230190 w 1230190"/>
              <a:gd name="connsiteY23" fmla="*/ 0 h 762000"/>
              <a:gd name="connsiteX24" fmla="*/ 1192090 w 1230190"/>
              <a:gd name="connsiteY24" fmla="*/ 57150 h 762000"/>
              <a:gd name="connsiteX25" fmla="*/ 1173040 w 1230190"/>
              <a:gd name="connsiteY25" fmla="*/ 85725 h 762000"/>
              <a:gd name="connsiteX26" fmla="*/ 1115890 w 1230190"/>
              <a:gd name="connsiteY26" fmla="*/ 123825 h 762000"/>
              <a:gd name="connsiteX27" fmla="*/ 1068265 w 1230190"/>
              <a:gd name="connsiteY27" fmla="*/ 171450 h 762000"/>
              <a:gd name="connsiteX28" fmla="*/ 1039690 w 1230190"/>
              <a:gd name="connsiteY28" fmla="*/ 200025 h 762000"/>
              <a:gd name="connsiteX29" fmla="*/ 982540 w 1230190"/>
              <a:gd name="connsiteY29" fmla="*/ 238125 h 762000"/>
              <a:gd name="connsiteX30" fmla="*/ 953965 w 1230190"/>
              <a:gd name="connsiteY30" fmla="*/ 257175 h 762000"/>
              <a:gd name="connsiteX31" fmla="*/ 925390 w 1230190"/>
              <a:gd name="connsiteY31" fmla="*/ 276225 h 762000"/>
              <a:gd name="connsiteX32" fmla="*/ 896815 w 1230190"/>
              <a:gd name="connsiteY32" fmla="*/ 295275 h 762000"/>
              <a:gd name="connsiteX33" fmla="*/ 868240 w 1230190"/>
              <a:gd name="connsiteY33" fmla="*/ 304800 h 762000"/>
              <a:gd name="connsiteX34" fmla="*/ 811090 w 1230190"/>
              <a:gd name="connsiteY34" fmla="*/ 352425 h 762000"/>
              <a:gd name="connsiteX35" fmla="*/ 753940 w 1230190"/>
              <a:gd name="connsiteY35" fmla="*/ 381000 h 762000"/>
              <a:gd name="connsiteX36" fmla="*/ 725365 w 1230190"/>
              <a:gd name="connsiteY36" fmla="*/ 400050 h 762000"/>
              <a:gd name="connsiteX37" fmla="*/ 677740 w 1230190"/>
              <a:gd name="connsiteY37" fmla="*/ 438150 h 762000"/>
              <a:gd name="connsiteX38" fmla="*/ 658690 w 1230190"/>
              <a:gd name="connsiteY38" fmla="*/ 466725 h 762000"/>
              <a:gd name="connsiteX39" fmla="*/ 601540 w 1230190"/>
              <a:gd name="connsiteY39" fmla="*/ 504825 h 762000"/>
              <a:gd name="connsiteX40" fmla="*/ 572965 w 1230190"/>
              <a:gd name="connsiteY40" fmla="*/ 523875 h 762000"/>
              <a:gd name="connsiteX41" fmla="*/ 534865 w 1230190"/>
              <a:gd name="connsiteY41" fmla="*/ 542925 h 762000"/>
              <a:gd name="connsiteX42" fmla="*/ 449140 w 1230190"/>
              <a:gd name="connsiteY42" fmla="*/ 590550 h 762000"/>
              <a:gd name="connsiteX43" fmla="*/ 372940 w 1230190"/>
              <a:gd name="connsiteY43" fmla="*/ 638175 h 762000"/>
              <a:gd name="connsiteX44" fmla="*/ 315790 w 1230190"/>
              <a:gd name="connsiteY44" fmla="*/ 666750 h 762000"/>
              <a:gd name="connsiteX45" fmla="*/ 287215 w 1230190"/>
              <a:gd name="connsiteY45" fmla="*/ 685800 h 762000"/>
              <a:gd name="connsiteX46" fmla="*/ 230065 w 1230190"/>
              <a:gd name="connsiteY46" fmla="*/ 704850 h 762000"/>
              <a:gd name="connsiteX47" fmla="*/ 201490 w 1230190"/>
              <a:gd name="connsiteY47" fmla="*/ 714375 h 762000"/>
              <a:gd name="connsiteX48" fmla="*/ 153865 w 1230190"/>
              <a:gd name="connsiteY48"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201490 w 1230190"/>
              <a:gd name="connsiteY12" fmla="*/ 314325 h 762000"/>
              <a:gd name="connsiteX13" fmla="*/ 287215 w 1230190"/>
              <a:gd name="connsiteY13" fmla="*/ 285750 h 762000"/>
              <a:gd name="connsiteX14" fmla="*/ 315790 w 1230190"/>
              <a:gd name="connsiteY14" fmla="*/ 276225 h 762000"/>
              <a:gd name="connsiteX15" fmla="*/ 372940 w 1230190"/>
              <a:gd name="connsiteY15" fmla="*/ 247650 h 762000"/>
              <a:gd name="connsiteX16" fmla="*/ 420565 w 1230190"/>
              <a:gd name="connsiteY16" fmla="*/ 161925 h 762000"/>
              <a:gd name="connsiteX17" fmla="*/ 430090 w 1230190"/>
              <a:gd name="connsiteY17" fmla="*/ 76200 h 762000"/>
              <a:gd name="connsiteX18" fmla="*/ 477715 w 1230190"/>
              <a:gd name="connsiteY18" fmla="*/ 85725 h 762000"/>
              <a:gd name="connsiteX19" fmla="*/ 963490 w 1230190"/>
              <a:gd name="connsiteY19" fmla="*/ 76200 h 762000"/>
              <a:gd name="connsiteX20" fmla="*/ 1144465 w 1230190"/>
              <a:gd name="connsiteY20" fmla="*/ 47625 h 762000"/>
              <a:gd name="connsiteX21" fmla="*/ 1173040 w 1230190"/>
              <a:gd name="connsiteY21" fmla="*/ 28575 h 762000"/>
              <a:gd name="connsiteX22" fmla="*/ 1230190 w 1230190"/>
              <a:gd name="connsiteY22" fmla="*/ 0 h 762000"/>
              <a:gd name="connsiteX23" fmla="*/ 1192090 w 1230190"/>
              <a:gd name="connsiteY23" fmla="*/ 57150 h 762000"/>
              <a:gd name="connsiteX24" fmla="*/ 1173040 w 1230190"/>
              <a:gd name="connsiteY24" fmla="*/ 85725 h 762000"/>
              <a:gd name="connsiteX25" fmla="*/ 1115890 w 1230190"/>
              <a:gd name="connsiteY25" fmla="*/ 123825 h 762000"/>
              <a:gd name="connsiteX26" fmla="*/ 1068265 w 1230190"/>
              <a:gd name="connsiteY26" fmla="*/ 171450 h 762000"/>
              <a:gd name="connsiteX27" fmla="*/ 1039690 w 1230190"/>
              <a:gd name="connsiteY27" fmla="*/ 200025 h 762000"/>
              <a:gd name="connsiteX28" fmla="*/ 982540 w 1230190"/>
              <a:gd name="connsiteY28" fmla="*/ 238125 h 762000"/>
              <a:gd name="connsiteX29" fmla="*/ 953965 w 1230190"/>
              <a:gd name="connsiteY29" fmla="*/ 257175 h 762000"/>
              <a:gd name="connsiteX30" fmla="*/ 925390 w 1230190"/>
              <a:gd name="connsiteY30" fmla="*/ 276225 h 762000"/>
              <a:gd name="connsiteX31" fmla="*/ 896815 w 1230190"/>
              <a:gd name="connsiteY31" fmla="*/ 295275 h 762000"/>
              <a:gd name="connsiteX32" fmla="*/ 868240 w 1230190"/>
              <a:gd name="connsiteY32" fmla="*/ 304800 h 762000"/>
              <a:gd name="connsiteX33" fmla="*/ 811090 w 1230190"/>
              <a:gd name="connsiteY33" fmla="*/ 352425 h 762000"/>
              <a:gd name="connsiteX34" fmla="*/ 753940 w 1230190"/>
              <a:gd name="connsiteY34" fmla="*/ 381000 h 762000"/>
              <a:gd name="connsiteX35" fmla="*/ 725365 w 1230190"/>
              <a:gd name="connsiteY35" fmla="*/ 400050 h 762000"/>
              <a:gd name="connsiteX36" fmla="*/ 677740 w 1230190"/>
              <a:gd name="connsiteY36" fmla="*/ 438150 h 762000"/>
              <a:gd name="connsiteX37" fmla="*/ 658690 w 1230190"/>
              <a:gd name="connsiteY37" fmla="*/ 466725 h 762000"/>
              <a:gd name="connsiteX38" fmla="*/ 601540 w 1230190"/>
              <a:gd name="connsiteY38" fmla="*/ 504825 h 762000"/>
              <a:gd name="connsiteX39" fmla="*/ 572965 w 1230190"/>
              <a:gd name="connsiteY39" fmla="*/ 523875 h 762000"/>
              <a:gd name="connsiteX40" fmla="*/ 534865 w 1230190"/>
              <a:gd name="connsiteY40" fmla="*/ 542925 h 762000"/>
              <a:gd name="connsiteX41" fmla="*/ 449140 w 1230190"/>
              <a:gd name="connsiteY41" fmla="*/ 590550 h 762000"/>
              <a:gd name="connsiteX42" fmla="*/ 372940 w 1230190"/>
              <a:gd name="connsiteY42" fmla="*/ 638175 h 762000"/>
              <a:gd name="connsiteX43" fmla="*/ 315790 w 1230190"/>
              <a:gd name="connsiteY43" fmla="*/ 666750 h 762000"/>
              <a:gd name="connsiteX44" fmla="*/ 287215 w 1230190"/>
              <a:gd name="connsiteY44" fmla="*/ 685800 h 762000"/>
              <a:gd name="connsiteX45" fmla="*/ 230065 w 1230190"/>
              <a:gd name="connsiteY45" fmla="*/ 704850 h 762000"/>
              <a:gd name="connsiteX46" fmla="*/ 201490 w 1230190"/>
              <a:gd name="connsiteY46" fmla="*/ 714375 h 762000"/>
              <a:gd name="connsiteX47" fmla="*/ 153865 w 1230190"/>
              <a:gd name="connsiteY47"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201490 w 1230190"/>
              <a:gd name="connsiteY12" fmla="*/ 314325 h 762000"/>
              <a:gd name="connsiteX13" fmla="*/ 315790 w 1230190"/>
              <a:gd name="connsiteY13" fmla="*/ 276225 h 762000"/>
              <a:gd name="connsiteX14" fmla="*/ 372940 w 1230190"/>
              <a:gd name="connsiteY14" fmla="*/ 247650 h 762000"/>
              <a:gd name="connsiteX15" fmla="*/ 420565 w 1230190"/>
              <a:gd name="connsiteY15" fmla="*/ 161925 h 762000"/>
              <a:gd name="connsiteX16" fmla="*/ 430090 w 1230190"/>
              <a:gd name="connsiteY16" fmla="*/ 76200 h 762000"/>
              <a:gd name="connsiteX17" fmla="*/ 477715 w 1230190"/>
              <a:gd name="connsiteY17" fmla="*/ 85725 h 762000"/>
              <a:gd name="connsiteX18" fmla="*/ 963490 w 1230190"/>
              <a:gd name="connsiteY18" fmla="*/ 76200 h 762000"/>
              <a:gd name="connsiteX19" fmla="*/ 1144465 w 1230190"/>
              <a:gd name="connsiteY19" fmla="*/ 47625 h 762000"/>
              <a:gd name="connsiteX20" fmla="*/ 1173040 w 1230190"/>
              <a:gd name="connsiteY20" fmla="*/ 28575 h 762000"/>
              <a:gd name="connsiteX21" fmla="*/ 1230190 w 1230190"/>
              <a:gd name="connsiteY21" fmla="*/ 0 h 762000"/>
              <a:gd name="connsiteX22" fmla="*/ 1192090 w 1230190"/>
              <a:gd name="connsiteY22" fmla="*/ 57150 h 762000"/>
              <a:gd name="connsiteX23" fmla="*/ 1173040 w 1230190"/>
              <a:gd name="connsiteY23" fmla="*/ 85725 h 762000"/>
              <a:gd name="connsiteX24" fmla="*/ 1115890 w 1230190"/>
              <a:gd name="connsiteY24" fmla="*/ 123825 h 762000"/>
              <a:gd name="connsiteX25" fmla="*/ 1068265 w 1230190"/>
              <a:gd name="connsiteY25" fmla="*/ 171450 h 762000"/>
              <a:gd name="connsiteX26" fmla="*/ 1039690 w 1230190"/>
              <a:gd name="connsiteY26" fmla="*/ 200025 h 762000"/>
              <a:gd name="connsiteX27" fmla="*/ 982540 w 1230190"/>
              <a:gd name="connsiteY27" fmla="*/ 238125 h 762000"/>
              <a:gd name="connsiteX28" fmla="*/ 953965 w 1230190"/>
              <a:gd name="connsiteY28" fmla="*/ 257175 h 762000"/>
              <a:gd name="connsiteX29" fmla="*/ 925390 w 1230190"/>
              <a:gd name="connsiteY29" fmla="*/ 276225 h 762000"/>
              <a:gd name="connsiteX30" fmla="*/ 896815 w 1230190"/>
              <a:gd name="connsiteY30" fmla="*/ 295275 h 762000"/>
              <a:gd name="connsiteX31" fmla="*/ 868240 w 1230190"/>
              <a:gd name="connsiteY31" fmla="*/ 304800 h 762000"/>
              <a:gd name="connsiteX32" fmla="*/ 811090 w 1230190"/>
              <a:gd name="connsiteY32" fmla="*/ 352425 h 762000"/>
              <a:gd name="connsiteX33" fmla="*/ 753940 w 1230190"/>
              <a:gd name="connsiteY33" fmla="*/ 381000 h 762000"/>
              <a:gd name="connsiteX34" fmla="*/ 725365 w 1230190"/>
              <a:gd name="connsiteY34" fmla="*/ 400050 h 762000"/>
              <a:gd name="connsiteX35" fmla="*/ 677740 w 1230190"/>
              <a:gd name="connsiteY35" fmla="*/ 438150 h 762000"/>
              <a:gd name="connsiteX36" fmla="*/ 658690 w 1230190"/>
              <a:gd name="connsiteY36" fmla="*/ 466725 h 762000"/>
              <a:gd name="connsiteX37" fmla="*/ 601540 w 1230190"/>
              <a:gd name="connsiteY37" fmla="*/ 504825 h 762000"/>
              <a:gd name="connsiteX38" fmla="*/ 572965 w 1230190"/>
              <a:gd name="connsiteY38" fmla="*/ 523875 h 762000"/>
              <a:gd name="connsiteX39" fmla="*/ 534865 w 1230190"/>
              <a:gd name="connsiteY39" fmla="*/ 542925 h 762000"/>
              <a:gd name="connsiteX40" fmla="*/ 449140 w 1230190"/>
              <a:gd name="connsiteY40" fmla="*/ 590550 h 762000"/>
              <a:gd name="connsiteX41" fmla="*/ 372940 w 1230190"/>
              <a:gd name="connsiteY41" fmla="*/ 638175 h 762000"/>
              <a:gd name="connsiteX42" fmla="*/ 315790 w 1230190"/>
              <a:gd name="connsiteY42" fmla="*/ 666750 h 762000"/>
              <a:gd name="connsiteX43" fmla="*/ 287215 w 1230190"/>
              <a:gd name="connsiteY43" fmla="*/ 685800 h 762000"/>
              <a:gd name="connsiteX44" fmla="*/ 230065 w 1230190"/>
              <a:gd name="connsiteY44" fmla="*/ 704850 h 762000"/>
              <a:gd name="connsiteX45" fmla="*/ 201490 w 1230190"/>
              <a:gd name="connsiteY45" fmla="*/ 714375 h 762000"/>
              <a:gd name="connsiteX46" fmla="*/ 153865 w 1230190"/>
              <a:gd name="connsiteY46"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201490 w 1230190"/>
              <a:gd name="connsiteY12" fmla="*/ 314325 h 762000"/>
              <a:gd name="connsiteX13" fmla="*/ 315790 w 1230190"/>
              <a:gd name="connsiteY13" fmla="*/ 276225 h 762000"/>
              <a:gd name="connsiteX14" fmla="*/ 420565 w 1230190"/>
              <a:gd name="connsiteY14" fmla="*/ 161925 h 762000"/>
              <a:gd name="connsiteX15" fmla="*/ 430090 w 1230190"/>
              <a:gd name="connsiteY15" fmla="*/ 76200 h 762000"/>
              <a:gd name="connsiteX16" fmla="*/ 477715 w 1230190"/>
              <a:gd name="connsiteY16" fmla="*/ 85725 h 762000"/>
              <a:gd name="connsiteX17" fmla="*/ 963490 w 1230190"/>
              <a:gd name="connsiteY17" fmla="*/ 76200 h 762000"/>
              <a:gd name="connsiteX18" fmla="*/ 1144465 w 1230190"/>
              <a:gd name="connsiteY18" fmla="*/ 47625 h 762000"/>
              <a:gd name="connsiteX19" fmla="*/ 1173040 w 1230190"/>
              <a:gd name="connsiteY19" fmla="*/ 28575 h 762000"/>
              <a:gd name="connsiteX20" fmla="*/ 1230190 w 1230190"/>
              <a:gd name="connsiteY20" fmla="*/ 0 h 762000"/>
              <a:gd name="connsiteX21" fmla="*/ 1192090 w 1230190"/>
              <a:gd name="connsiteY21" fmla="*/ 57150 h 762000"/>
              <a:gd name="connsiteX22" fmla="*/ 1173040 w 1230190"/>
              <a:gd name="connsiteY22" fmla="*/ 85725 h 762000"/>
              <a:gd name="connsiteX23" fmla="*/ 1115890 w 1230190"/>
              <a:gd name="connsiteY23" fmla="*/ 123825 h 762000"/>
              <a:gd name="connsiteX24" fmla="*/ 1068265 w 1230190"/>
              <a:gd name="connsiteY24" fmla="*/ 171450 h 762000"/>
              <a:gd name="connsiteX25" fmla="*/ 1039690 w 1230190"/>
              <a:gd name="connsiteY25" fmla="*/ 200025 h 762000"/>
              <a:gd name="connsiteX26" fmla="*/ 982540 w 1230190"/>
              <a:gd name="connsiteY26" fmla="*/ 238125 h 762000"/>
              <a:gd name="connsiteX27" fmla="*/ 953965 w 1230190"/>
              <a:gd name="connsiteY27" fmla="*/ 257175 h 762000"/>
              <a:gd name="connsiteX28" fmla="*/ 925390 w 1230190"/>
              <a:gd name="connsiteY28" fmla="*/ 276225 h 762000"/>
              <a:gd name="connsiteX29" fmla="*/ 896815 w 1230190"/>
              <a:gd name="connsiteY29" fmla="*/ 295275 h 762000"/>
              <a:gd name="connsiteX30" fmla="*/ 868240 w 1230190"/>
              <a:gd name="connsiteY30" fmla="*/ 304800 h 762000"/>
              <a:gd name="connsiteX31" fmla="*/ 811090 w 1230190"/>
              <a:gd name="connsiteY31" fmla="*/ 352425 h 762000"/>
              <a:gd name="connsiteX32" fmla="*/ 753940 w 1230190"/>
              <a:gd name="connsiteY32" fmla="*/ 381000 h 762000"/>
              <a:gd name="connsiteX33" fmla="*/ 725365 w 1230190"/>
              <a:gd name="connsiteY33" fmla="*/ 400050 h 762000"/>
              <a:gd name="connsiteX34" fmla="*/ 677740 w 1230190"/>
              <a:gd name="connsiteY34" fmla="*/ 438150 h 762000"/>
              <a:gd name="connsiteX35" fmla="*/ 658690 w 1230190"/>
              <a:gd name="connsiteY35" fmla="*/ 466725 h 762000"/>
              <a:gd name="connsiteX36" fmla="*/ 601540 w 1230190"/>
              <a:gd name="connsiteY36" fmla="*/ 504825 h 762000"/>
              <a:gd name="connsiteX37" fmla="*/ 572965 w 1230190"/>
              <a:gd name="connsiteY37" fmla="*/ 523875 h 762000"/>
              <a:gd name="connsiteX38" fmla="*/ 534865 w 1230190"/>
              <a:gd name="connsiteY38" fmla="*/ 542925 h 762000"/>
              <a:gd name="connsiteX39" fmla="*/ 449140 w 1230190"/>
              <a:gd name="connsiteY39" fmla="*/ 590550 h 762000"/>
              <a:gd name="connsiteX40" fmla="*/ 372940 w 1230190"/>
              <a:gd name="connsiteY40" fmla="*/ 638175 h 762000"/>
              <a:gd name="connsiteX41" fmla="*/ 315790 w 1230190"/>
              <a:gd name="connsiteY41" fmla="*/ 666750 h 762000"/>
              <a:gd name="connsiteX42" fmla="*/ 287215 w 1230190"/>
              <a:gd name="connsiteY42" fmla="*/ 685800 h 762000"/>
              <a:gd name="connsiteX43" fmla="*/ 230065 w 1230190"/>
              <a:gd name="connsiteY43" fmla="*/ 704850 h 762000"/>
              <a:gd name="connsiteX44" fmla="*/ 201490 w 1230190"/>
              <a:gd name="connsiteY44" fmla="*/ 714375 h 762000"/>
              <a:gd name="connsiteX45" fmla="*/ 153865 w 1230190"/>
              <a:gd name="connsiteY45"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201490 w 1230190"/>
              <a:gd name="connsiteY12" fmla="*/ 314325 h 762000"/>
              <a:gd name="connsiteX13" fmla="*/ 315790 w 1230190"/>
              <a:gd name="connsiteY13" fmla="*/ 276225 h 762000"/>
              <a:gd name="connsiteX14" fmla="*/ 420565 w 1230190"/>
              <a:gd name="connsiteY14" fmla="*/ 161925 h 762000"/>
              <a:gd name="connsiteX15" fmla="*/ 430090 w 1230190"/>
              <a:gd name="connsiteY15" fmla="*/ 76200 h 762000"/>
              <a:gd name="connsiteX16" fmla="*/ 963490 w 1230190"/>
              <a:gd name="connsiteY16" fmla="*/ 76200 h 762000"/>
              <a:gd name="connsiteX17" fmla="*/ 1144465 w 1230190"/>
              <a:gd name="connsiteY17" fmla="*/ 47625 h 762000"/>
              <a:gd name="connsiteX18" fmla="*/ 1173040 w 1230190"/>
              <a:gd name="connsiteY18" fmla="*/ 28575 h 762000"/>
              <a:gd name="connsiteX19" fmla="*/ 1230190 w 1230190"/>
              <a:gd name="connsiteY19" fmla="*/ 0 h 762000"/>
              <a:gd name="connsiteX20" fmla="*/ 1192090 w 1230190"/>
              <a:gd name="connsiteY20" fmla="*/ 57150 h 762000"/>
              <a:gd name="connsiteX21" fmla="*/ 1173040 w 1230190"/>
              <a:gd name="connsiteY21" fmla="*/ 85725 h 762000"/>
              <a:gd name="connsiteX22" fmla="*/ 1115890 w 1230190"/>
              <a:gd name="connsiteY22" fmla="*/ 123825 h 762000"/>
              <a:gd name="connsiteX23" fmla="*/ 1068265 w 1230190"/>
              <a:gd name="connsiteY23" fmla="*/ 171450 h 762000"/>
              <a:gd name="connsiteX24" fmla="*/ 1039690 w 1230190"/>
              <a:gd name="connsiteY24" fmla="*/ 200025 h 762000"/>
              <a:gd name="connsiteX25" fmla="*/ 982540 w 1230190"/>
              <a:gd name="connsiteY25" fmla="*/ 238125 h 762000"/>
              <a:gd name="connsiteX26" fmla="*/ 953965 w 1230190"/>
              <a:gd name="connsiteY26" fmla="*/ 257175 h 762000"/>
              <a:gd name="connsiteX27" fmla="*/ 925390 w 1230190"/>
              <a:gd name="connsiteY27" fmla="*/ 276225 h 762000"/>
              <a:gd name="connsiteX28" fmla="*/ 896815 w 1230190"/>
              <a:gd name="connsiteY28" fmla="*/ 295275 h 762000"/>
              <a:gd name="connsiteX29" fmla="*/ 868240 w 1230190"/>
              <a:gd name="connsiteY29" fmla="*/ 304800 h 762000"/>
              <a:gd name="connsiteX30" fmla="*/ 811090 w 1230190"/>
              <a:gd name="connsiteY30" fmla="*/ 352425 h 762000"/>
              <a:gd name="connsiteX31" fmla="*/ 753940 w 1230190"/>
              <a:gd name="connsiteY31" fmla="*/ 381000 h 762000"/>
              <a:gd name="connsiteX32" fmla="*/ 725365 w 1230190"/>
              <a:gd name="connsiteY32" fmla="*/ 400050 h 762000"/>
              <a:gd name="connsiteX33" fmla="*/ 677740 w 1230190"/>
              <a:gd name="connsiteY33" fmla="*/ 438150 h 762000"/>
              <a:gd name="connsiteX34" fmla="*/ 658690 w 1230190"/>
              <a:gd name="connsiteY34" fmla="*/ 466725 h 762000"/>
              <a:gd name="connsiteX35" fmla="*/ 601540 w 1230190"/>
              <a:gd name="connsiteY35" fmla="*/ 504825 h 762000"/>
              <a:gd name="connsiteX36" fmla="*/ 572965 w 1230190"/>
              <a:gd name="connsiteY36" fmla="*/ 523875 h 762000"/>
              <a:gd name="connsiteX37" fmla="*/ 534865 w 1230190"/>
              <a:gd name="connsiteY37" fmla="*/ 542925 h 762000"/>
              <a:gd name="connsiteX38" fmla="*/ 449140 w 1230190"/>
              <a:gd name="connsiteY38" fmla="*/ 590550 h 762000"/>
              <a:gd name="connsiteX39" fmla="*/ 372940 w 1230190"/>
              <a:gd name="connsiteY39" fmla="*/ 638175 h 762000"/>
              <a:gd name="connsiteX40" fmla="*/ 315790 w 1230190"/>
              <a:gd name="connsiteY40" fmla="*/ 666750 h 762000"/>
              <a:gd name="connsiteX41" fmla="*/ 287215 w 1230190"/>
              <a:gd name="connsiteY41" fmla="*/ 685800 h 762000"/>
              <a:gd name="connsiteX42" fmla="*/ 230065 w 1230190"/>
              <a:gd name="connsiteY42" fmla="*/ 704850 h 762000"/>
              <a:gd name="connsiteX43" fmla="*/ 201490 w 1230190"/>
              <a:gd name="connsiteY43" fmla="*/ 714375 h 762000"/>
              <a:gd name="connsiteX44" fmla="*/ 153865 w 1230190"/>
              <a:gd name="connsiteY44"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201490 w 1230190"/>
              <a:gd name="connsiteY12" fmla="*/ 314325 h 762000"/>
              <a:gd name="connsiteX13" fmla="*/ 315790 w 1230190"/>
              <a:gd name="connsiteY13" fmla="*/ 276225 h 762000"/>
              <a:gd name="connsiteX14" fmla="*/ 430090 w 1230190"/>
              <a:gd name="connsiteY14" fmla="*/ 76200 h 762000"/>
              <a:gd name="connsiteX15" fmla="*/ 963490 w 1230190"/>
              <a:gd name="connsiteY15" fmla="*/ 76200 h 762000"/>
              <a:gd name="connsiteX16" fmla="*/ 1144465 w 1230190"/>
              <a:gd name="connsiteY16" fmla="*/ 47625 h 762000"/>
              <a:gd name="connsiteX17" fmla="*/ 1173040 w 1230190"/>
              <a:gd name="connsiteY17" fmla="*/ 28575 h 762000"/>
              <a:gd name="connsiteX18" fmla="*/ 1230190 w 1230190"/>
              <a:gd name="connsiteY18" fmla="*/ 0 h 762000"/>
              <a:gd name="connsiteX19" fmla="*/ 1192090 w 1230190"/>
              <a:gd name="connsiteY19" fmla="*/ 57150 h 762000"/>
              <a:gd name="connsiteX20" fmla="*/ 1173040 w 1230190"/>
              <a:gd name="connsiteY20" fmla="*/ 85725 h 762000"/>
              <a:gd name="connsiteX21" fmla="*/ 1115890 w 1230190"/>
              <a:gd name="connsiteY21" fmla="*/ 123825 h 762000"/>
              <a:gd name="connsiteX22" fmla="*/ 1068265 w 1230190"/>
              <a:gd name="connsiteY22" fmla="*/ 171450 h 762000"/>
              <a:gd name="connsiteX23" fmla="*/ 1039690 w 1230190"/>
              <a:gd name="connsiteY23" fmla="*/ 200025 h 762000"/>
              <a:gd name="connsiteX24" fmla="*/ 982540 w 1230190"/>
              <a:gd name="connsiteY24" fmla="*/ 238125 h 762000"/>
              <a:gd name="connsiteX25" fmla="*/ 953965 w 1230190"/>
              <a:gd name="connsiteY25" fmla="*/ 257175 h 762000"/>
              <a:gd name="connsiteX26" fmla="*/ 925390 w 1230190"/>
              <a:gd name="connsiteY26" fmla="*/ 276225 h 762000"/>
              <a:gd name="connsiteX27" fmla="*/ 896815 w 1230190"/>
              <a:gd name="connsiteY27" fmla="*/ 295275 h 762000"/>
              <a:gd name="connsiteX28" fmla="*/ 868240 w 1230190"/>
              <a:gd name="connsiteY28" fmla="*/ 304800 h 762000"/>
              <a:gd name="connsiteX29" fmla="*/ 811090 w 1230190"/>
              <a:gd name="connsiteY29" fmla="*/ 352425 h 762000"/>
              <a:gd name="connsiteX30" fmla="*/ 753940 w 1230190"/>
              <a:gd name="connsiteY30" fmla="*/ 381000 h 762000"/>
              <a:gd name="connsiteX31" fmla="*/ 725365 w 1230190"/>
              <a:gd name="connsiteY31" fmla="*/ 400050 h 762000"/>
              <a:gd name="connsiteX32" fmla="*/ 677740 w 1230190"/>
              <a:gd name="connsiteY32" fmla="*/ 438150 h 762000"/>
              <a:gd name="connsiteX33" fmla="*/ 658690 w 1230190"/>
              <a:gd name="connsiteY33" fmla="*/ 466725 h 762000"/>
              <a:gd name="connsiteX34" fmla="*/ 601540 w 1230190"/>
              <a:gd name="connsiteY34" fmla="*/ 504825 h 762000"/>
              <a:gd name="connsiteX35" fmla="*/ 572965 w 1230190"/>
              <a:gd name="connsiteY35" fmla="*/ 523875 h 762000"/>
              <a:gd name="connsiteX36" fmla="*/ 534865 w 1230190"/>
              <a:gd name="connsiteY36" fmla="*/ 542925 h 762000"/>
              <a:gd name="connsiteX37" fmla="*/ 449140 w 1230190"/>
              <a:gd name="connsiteY37" fmla="*/ 590550 h 762000"/>
              <a:gd name="connsiteX38" fmla="*/ 372940 w 1230190"/>
              <a:gd name="connsiteY38" fmla="*/ 638175 h 762000"/>
              <a:gd name="connsiteX39" fmla="*/ 315790 w 1230190"/>
              <a:gd name="connsiteY39" fmla="*/ 666750 h 762000"/>
              <a:gd name="connsiteX40" fmla="*/ 287215 w 1230190"/>
              <a:gd name="connsiteY40" fmla="*/ 685800 h 762000"/>
              <a:gd name="connsiteX41" fmla="*/ 230065 w 1230190"/>
              <a:gd name="connsiteY41" fmla="*/ 704850 h 762000"/>
              <a:gd name="connsiteX42" fmla="*/ 201490 w 1230190"/>
              <a:gd name="connsiteY42" fmla="*/ 714375 h 762000"/>
              <a:gd name="connsiteX43" fmla="*/ 153865 w 1230190"/>
              <a:gd name="connsiteY43"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87190 w 1230190"/>
              <a:gd name="connsiteY10" fmla="*/ 333375 h 762000"/>
              <a:gd name="connsiteX11" fmla="*/ 115765 w 1230190"/>
              <a:gd name="connsiteY11" fmla="*/ 323850 h 762000"/>
              <a:gd name="connsiteX12" fmla="*/ 315790 w 1230190"/>
              <a:gd name="connsiteY12" fmla="*/ 276225 h 762000"/>
              <a:gd name="connsiteX13" fmla="*/ 430090 w 1230190"/>
              <a:gd name="connsiteY13" fmla="*/ 76200 h 762000"/>
              <a:gd name="connsiteX14" fmla="*/ 963490 w 1230190"/>
              <a:gd name="connsiteY14" fmla="*/ 76200 h 762000"/>
              <a:gd name="connsiteX15" fmla="*/ 1144465 w 1230190"/>
              <a:gd name="connsiteY15" fmla="*/ 47625 h 762000"/>
              <a:gd name="connsiteX16" fmla="*/ 1173040 w 1230190"/>
              <a:gd name="connsiteY16" fmla="*/ 28575 h 762000"/>
              <a:gd name="connsiteX17" fmla="*/ 1230190 w 1230190"/>
              <a:gd name="connsiteY17" fmla="*/ 0 h 762000"/>
              <a:gd name="connsiteX18" fmla="*/ 1192090 w 1230190"/>
              <a:gd name="connsiteY18" fmla="*/ 57150 h 762000"/>
              <a:gd name="connsiteX19" fmla="*/ 1173040 w 1230190"/>
              <a:gd name="connsiteY19" fmla="*/ 85725 h 762000"/>
              <a:gd name="connsiteX20" fmla="*/ 1115890 w 1230190"/>
              <a:gd name="connsiteY20" fmla="*/ 123825 h 762000"/>
              <a:gd name="connsiteX21" fmla="*/ 1068265 w 1230190"/>
              <a:gd name="connsiteY21" fmla="*/ 171450 h 762000"/>
              <a:gd name="connsiteX22" fmla="*/ 1039690 w 1230190"/>
              <a:gd name="connsiteY22" fmla="*/ 200025 h 762000"/>
              <a:gd name="connsiteX23" fmla="*/ 982540 w 1230190"/>
              <a:gd name="connsiteY23" fmla="*/ 238125 h 762000"/>
              <a:gd name="connsiteX24" fmla="*/ 953965 w 1230190"/>
              <a:gd name="connsiteY24" fmla="*/ 257175 h 762000"/>
              <a:gd name="connsiteX25" fmla="*/ 925390 w 1230190"/>
              <a:gd name="connsiteY25" fmla="*/ 276225 h 762000"/>
              <a:gd name="connsiteX26" fmla="*/ 896815 w 1230190"/>
              <a:gd name="connsiteY26" fmla="*/ 295275 h 762000"/>
              <a:gd name="connsiteX27" fmla="*/ 868240 w 1230190"/>
              <a:gd name="connsiteY27" fmla="*/ 304800 h 762000"/>
              <a:gd name="connsiteX28" fmla="*/ 811090 w 1230190"/>
              <a:gd name="connsiteY28" fmla="*/ 352425 h 762000"/>
              <a:gd name="connsiteX29" fmla="*/ 753940 w 1230190"/>
              <a:gd name="connsiteY29" fmla="*/ 381000 h 762000"/>
              <a:gd name="connsiteX30" fmla="*/ 725365 w 1230190"/>
              <a:gd name="connsiteY30" fmla="*/ 400050 h 762000"/>
              <a:gd name="connsiteX31" fmla="*/ 677740 w 1230190"/>
              <a:gd name="connsiteY31" fmla="*/ 438150 h 762000"/>
              <a:gd name="connsiteX32" fmla="*/ 658690 w 1230190"/>
              <a:gd name="connsiteY32" fmla="*/ 466725 h 762000"/>
              <a:gd name="connsiteX33" fmla="*/ 601540 w 1230190"/>
              <a:gd name="connsiteY33" fmla="*/ 504825 h 762000"/>
              <a:gd name="connsiteX34" fmla="*/ 572965 w 1230190"/>
              <a:gd name="connsiteY34" fmla="*/ 523875 h 762000"/>
              <a:gd name="connsiteX35" fmla="*/ 534865 w 1230190"/>
              <a:gd name="connsiteY35" fmla="*/ 542925 h 762000"/>
              <a:gd name="connsiteX36" fmla="*/ 449140 w 1230190"/>
              <a:gd name="connsiteY36" fmla="*/ 590550 h 762000"/>
              <a:gd name="connsiteX37" fmla="*/ 372940 w 1230190"/>
              <a:gd name="connsiteY37" fmla="*/ 638175 h 762000"/>
              <a:gd name="connsiteX38" fmla="*/ 315790 w 1230190"/>
              <a:gd name="connsiteY38" fmla="*/ 666750 h 762000"/>
              <a:gd name="connsiteX39" fmla="*/ 287215 w 1230190"/>
              <a:gd name="connsiteY39" fmla="*/ 685800 h 762000"/>
              <a:gd name="connsiteX40" fmla="*/ 230065 w 1230190"/>
              <a:gd name="connsiteY40" fmla="*/ 704850 h 762000"/>
              <a:gd name="connsiteX41" fmla="*/ 201490 w 1230190"/>
              <a:gd name="connsiteY41" fmla="*/ 714375 h 762000"/>
              <a:gd name="connsiteX42" fmla="*/ 153865 w 1230190"/>
              <a:gd name="connsiteY42" fmla="*/ 762000 h 762000"/>
              <a:gd name="connsiteX0" fmla="*/ 153865 w 1230190"/>
              <a:gd name="connsiteY0" fmla="*/ 762000 h 762000"/>
              <a:gd name="connsiteX1" fmla="*/ 153865 w 1230190"/>
              <a:gd name="connsiteY1" fmla="*/ 762000 h 762000"/>
              <a:gd name="connsiteX2" fmla="*/ 125290 w 1230190"/>
              <a:gd name="connsiteY2" fmla="*/ 638175 h 762000"/>
              <a:gd name="connsiteX3" fmla="*/ 96715 w 1230190"/>
              <a:gd name="connsiteY3" fmla="*/ 619125 h 762000"/>
              <a:gd name="connsiteX4" fmla="*/ 77665 w 1230190"/>
              <a:gd name="connsiteY4" fmla="*/ 485775 h 762000"/>
              <a:gd name="connsiteX5" fmla="*/ 58615 w 1230190"/>
              <a:gd name="connsiteY5" fmla="*/ 428625 h 762000"/>
              <a:gd name="connsiteX6" fmla="*/ 30040 w 1230190"/>
              <a:gd name="connsiteY6" fmla="*/ 419100 h 762000"/>
              <a:gd name="connsiteX7" fmla="*/ 20515 w 1230190"/>
              <a:gd name="connsiteY7" fmla="*/ 390525 h 762000"/>
              <a:gd name="connsiteX8" fmla="*/ 1465 w 1230190"/>
              <a:gd name="connsiteY8" fmla="*/ 361950 h 762000"/>
              <a:gd name="connsiteX9" fmla="*/ 58615 w 1230190"/>
              <a:gd name="connsiteY9" fmla="*/ 342900 h 762000"/>
              <a:gd name="connsiteX10" fmla="*/ 115765 w 1230190"/>
              <a:gd name="connsiteY10" fmla="*/ 323850 h 762000"/>
              <a:gd name="connsiteX11" fmla="*/ 315790 w 1230190"/>
              <a:gd name="connsiteY11" fmla="*/ 276225 h 762000"/>
              <a:gd name="connsiteX12" fmla="*/ 430090 w 1230190"/>
              <a:gd name="connsiteY12" fmla="*/ 76200 h 762000"/>
              <a:gd name="connsiteX13" fmla="*/ 963490 w 1230190"/>
              <a:gd name="connsiteY13" fmla="*/ 76200 h 762000"/>
              <a:gd name="connsiteX14" fmla="*/ 1144465 w 1230190"/>
              <a:gd name="connsiteY14" fmla="*/ 47625 h 762000"/>
              <a:gd name="connsiteX15" fmla="*/ 1173040 w 1230190"/>
              <a:gd name="connsiteY15" fmla="*/ 28575 h 762000"/>
              <a:gd name="connsiteX16" fmla="*/ 1230190 w 1230190"/>
              <a:gd name="connsiteY16" fmla="*/ 0 h 762000"/>
              <a:gd name="connsiteX17" fmla="*/ 1192090 w 1230190"/>
              <a:gd name="connsiteY17" fmla="*/ 57150 h 762000"/>
              <a:gd name="connsiteX18" fmla="*/ 1173040 w 1230190"/>
              <a:gd name="connsiteY18" fmla="*/ 85725 h 762000"/>
              <a:gd name="connsiteX19" fmla="*/ 1115890 w 1230190"/>
              <a:gd name="connsiteY19" fmla="*/ 123825 h 762000"/>
              <a:gd name="connsiteX20" fmla="*/ 1068265 w 1230190"/>
              <a:gd name="connsiteY20" fmla="*/ 171450 h 762000"/>
              <a:gd name="connsiteX21" fmla="*/ 1039690 w 1230190"/>
              <a:gd name="connsiteY21" fmla="*/ 200025 h 762000"/>
              <a:gd name="connsiteX22" fmla="*/ 982540 w 1230190"/>
              <a:gd name="connsiteY22" fmla="*/ 238125 h 762000"/>
              <a:gd name="connsiteX23" fmla="*/ 953965 w 1230190"/>
              <a:gd name="connsiteY23" fmla="*/ 257175 h 762000"/>
              <a:gd name="connsiteX24" fmla="*/ 925390 w 1230190"/>
              <a:gd name="connsiteY24" fmla="*/ 276225 h 762000"/>
              <a:gd name="connsiteX25" fmla="*/ 896815 w 1230190"/>
              <a:gd name="connsiteY25" fmla="*/ 295275 h 762000"/>
              <a:gd name="connsiteX26" fmla="*/ 868240 w 1230190"/>
              <a:gd name="connsiteY26" fmla="*/ 304800 h 762000"/>
              <a:gd name="connsiteX27" fmla="*/ 811090 w 1230190"/>
              <a:gd name="connsiteY27" fmla="*/ 352425 h 762000"/>
              <a:gd name="connsiteX28" fmla="*/ 753940 w 1230190"/>
              <a:gd name="connsiteY28" fmla="*/ 381000 h 762000"/>
              <a:gd name="connsiteX29" fmla="*/ 725365 w 1230190"/>
              <a:gd name="connsiteY29" fmla="*/ 400050 h 762000"/>
              <a:gd name="connsiteX30" fmla="*/ 677740 w 1230190"/>
              <a:gd name="connsiteY30" fmla="*/ 438150 h 762000"/>
              <a:gd name="connsiteX31" fmla="*/ 658690 w 1230190"/>
              <a:gd name="connsiteY31" fmla="*/ 466725 h 762000"/>
              <a:gd name="connsiteX32" fmla="*/ 601540 w 1230190"/>
              <a:gd name="connsiteY32" fmla="*/ 504825 h 762000"/>
              <a:gd name="connsiteX33" fmla="*/ 572965 w 1230190"/>
              <a:gd name="connsiteY33" fmla="*/ 523875 h 762000"/>
              <a:gd name="connsiteX34" fmla="*/ 534865 w 1230190"/>
              <a:gd name="connsiteY34" fmla="*/ 542925 h 762000"/>
              <a:gd name="connsiteX35" fmla="*/ 449140 w 1230190"/>
              <a:gd name="connsiteY35" fmla="*/ 590550 h 762000"/>
              <a:gd name="connsiteX36" fmla="*/ 372940 w 1230190"/>
              <a:gd name="connsiteY36" fmla="*/ 638175 h 762000"/>
              <a:gd name="connsiteX37" fmla="*/ 315790 w 1230190"/>
              <a:gd name="connsiteY37" fmla="*/ 666750 h 762000"/>
              <a:gd name="connsiteX38" fmla="*/ 287215 w 1230190"/>
              <a:gd name="connsiteY38" fmla="*/ 685800 h 762000"/>
              <a:gd name="connsiteX39" fmla="*/ 230065 w 1230190"/>
              <a:gd name="connsiteY39" fmla="*/ 704850 h 762000"/>
              <a:gd name="connsiteX40" fmla="*/ 201490 w 1230190"/>
              <a:gd name="connsiteY40" fmla="*/ 714375 h 762000"/>
              <a:gd name="connsiteX41" fmla="*/ 153865 w 1230190"/>
              <a:gd name="connsiteY41" fmla="*/ 762000 h 762000"/>
              <a:gd name="connsiteX0" fmla="*/ 157010 w 1233335"/>
              <a:gd name="connsiteY0" fmla="*/ 762000 h 762000"/>
              <a:gd name="connsiteX1" fmla="*/ 157010 w 1233335"/>
              <a:gd name="connsiteY1" fmla="*/ 762000 h 762000"/>
              <a:gd name="connsiteX2" fmla="*/ 128435 w 1233335"/>
              <a:gd name="connsiteY2" fmla="*/ 638175 h 762000"/>
              <a:gd name="connsiteX3" fmla="*/ 99860 w 1233335"/>
              <a:gd name="connsiteY3" fmla="*/ 619125 h 762000"/>
              <a:gd name="connsiteX4" fmla="*/ 80810 w 1233335"/>
              <a:gd name="connsiteY4" fmla="*/ 485775 h 762000"/>
              <a:gd name="connsiteX5" fmla="*/ 61760 w 1233335"/>
              <a:gd name="connsiteY5" fmla="*/ 428625 h 762000"/>
              <a:gd name="connsiteX6" fmla="*/ 33185 w 1233335"/>
              <a:gd name="connsiteY6" fmla="*/ 419100 h 762000"/>
              <a:gd name="connsiteX7" fmla="*/ 23660 w 1233335"/>
              <a:gd name="connsiteY7" fmla="*/ 390525 h 762000"/>
              <a:gd name="connsiteX8" fmla="*/ 4610 w 1233335"/>
              <a:gd name="connsiteY8" fmla="*/ 361950 h 762000"/>
              <a:gd name="connsiteX9" fmla="*/ 118910 w 1233335"/>
              <a:gd name="connsiteY9" fmla="*/ 323850 h 762000"/>
              <a:gd name="connsiteX10" fmla="*/ 318935 w 1233335"/>
              <a:gd name="connsiteY10" fmla="*/ 276225 h 762000"/>
              <a:gd name="connsiteX11" fmla="*/ 433235 w 1233335"/>
              <a:gd name="connsiteY11" fmla="*/ 76200 h 762000"/>
              <a:gd name="connsiteX12" fmla="*/ 966635 w 1233335"/>
              <a:gd name="connsiteY12" fmla="*/ 76200 h 762000"/>
              <a:gd name="connsiteX13" fmla="*/ 1147610 w 1233335"/>
              <a:gd name="connsiteY13" fmla="*/ 47625 h 762000"/>
              <a:gd name="connsiteX14" fmla="*/ 1176185 w 1233335"/>
              <a:gd name="connsiteY14" fmla="*/ 28575 h 762000"/>
              <a:gd name="connsiteX15" fmla="*/ 1233335 w 1233335"/>
              <a:gd name="connsiteY15" fmla="*/ 0 h 762000"/>
              <a:gd name="connsiteX16" fmla="*/ 1195235 w 1233335"/>
              <a:gd name="connsiteY16" fmla="*/ 57150 h 762000"/>
              <a:gd name="connsiteX17" fmla="*/ 1176185 w 1233335"/>
              <a:gd name="connsiteY17" fmla="*/ 85725 h 762000"/>
              <a:gd name="connsiteX18" fmla="*/ 1119035 w 1233335"/>
              <a:gd name="connsiteY18" fmla="*/ 123825 h 762000"/>
              <a:gd name="connsiteX19" fmla="*/ 1071410 w 1233335"/>
              <a:gd name="connsiteY19" fmla="*/ 171450 h 762000"/>
              <a:gd name="connsiteX20" fmla="*/ 1042835 w 1233335"/>
              <a:gd name="connsiteY20" fmla="*/ 200025 h 762000"/>
              <a:gd name="connsiteX21" fmla="*/ 985685 w 1233335"/>
              <a:gd name="connsiteY21" fmla="*/ 238125 h 762000"/>
              <a:gd name="connsiteX22" fmla="*/ 957110 w 1233335"/>
              <a:gd name="connsiteY22" fmla="*/ 257175 h 762000"/>
              <a:gd name="connsiteX23" fmla="*/ 928535 w 1233335"/>
              <a:gd name="connsiteY23" fmla="*/ 276225 h 762000"/>
              <a:gd name="connsiteX24" fmla="*/ 899960 w 1233335"/>
              <a:gd name="connsiteY24" fmla="*/ 295275 h 762000"/>
              <a:gd name="connsiteX25" fmla="*/ 871385 w 1233335"/>
              <a:gd name="connsiteY25" fmla="*/ 304800 h 762000"/>
              <a:gd name="connsiteX26" fmla="*/ 814235 w 1233335"/>
              <a:gd name="connsiteY26" fmla="*/ 352425 h 762000"/>
              <a:gd name="connsiteX27" fmla="*/ 757085 w 1233335"/>
              <a:gd name="connsiteY27" fmla="*/ 381000 h 762000"/>
              <a:gd name="connsiteX28" fmla="*/ 728510 w 1233335"/>
              <a:gd name="connsiteY28" fmla="*/ 400050 h 762000"/>
              <a:gd name="connsiteX29" fmla="*/ 680885 w 1233335"/>
              <a:gd name="connsiteY29" fmla="*/ 438150 h 762000"/>
              <a:gd name="connsiteX30" fmla="*/ 661835 w 1233335"/>
              <a:gd name="connsiteY30" fmla="*/ 466725 h 762000"/>
              <a:gd name="connsiteX31" fmla="*/ 604685 w 1233335"/>
              <a:gd name="connsiteY31" fmla="*/ 504825 h 762000"/>
              <a:gd name="connsiteX32" fmla="*/ 576110 w 1233335"/>
              <a:gd name="connsiteY32" fmla="*/ 523875 h 762000"/>
              <a:gd name="connsiteX33" fmla="*/ 538010 w 1233335"/>
              <a:gd name="connsiteY33" fmla="*/ 542925 h 762000"/>
              <a:gd name="connsiteX34" fmla="*/ 452285 w 1233335"/>
              <a:gd name="connsiteY34" fmla="*/ 590550 h 762000"/>
              <a:gd name="connsiteX35" fmla="*/ 376085 w 1233335"/>
              <a:gd name="connsiteY35" fmla="*/ 638175 h 762000"/>
              <a:gd name="connsiteX36" fmla="*/ 318935 w 1233335"/>
              <a:gd name="connsiteY36" fmla="*/ 666750 h 762000"/>
              <a:gd name="connsiteX37" fmla="*/ 290360 w 1233335"/>
              <a:gd name="connsiteY37" fmla="*/ 685800 h 762000"/>
              <a:gd name="connsiteX38" fmla="*/ 233210 w 1233335"/>
              <a:gd name="connsiteY38" fmla="*/ 704850 h 762000"/>
              <a:gd name="connsiteX39" fmla="*/ 204635 w 1233335"/>
              <a:gd name="connsiteY39" fmla="*/ 714375 h 762000"/>
              <a:gd name="connsiteX40" fmla="*/ 157010 w 1233335"/>
              <a:gd name="connsiteY40" fmla="*/ 762000 h 762000"/>
              <a:gd name="connsiteX0" fmla="*/ 171054 w 1247379"/>
              <a:gd name="connsiteY0" fmla="*/ 762000 h 762000"/>
              <a:gd name="connsiteX1" fmla="*/ 171054 w 1247379"/>
              <a:gd name="connsiteY1" fmla="*/ 762000 h 762000"/>
              <a:gd name="connsiteX2" fmla="*/ 142479 w 1247379"/>
              <a:gd name="connsiteY2" fmla="*/ 638175 h 762000"/>
              <a:gd name="connsiteX3" fmla="*/ 113904 w 1247379"/>
              <a:gd name="connsiteY3" fmla="*/ 619125 h 762000"/>
              <a:gd name="connsiteX4" fmla="*/ 94854 w 1247379"/>
              <a:gd name="connsiteY4" fmla="*/ 485775 h 762000"/>
              <a:gd name="connsiteX5" fmla="*/ 75804 w 1247379"/>
              <a:gd name="connsiteY5" fmla="*/ 428625 h 762000"/>
              <a:gd name="connsiteX6" fmla="*/ 47229 w 1247379"/>
              <a:gd name="connsiteY6" fmla="*/ 419100 h 762000"/>
              <a:gd name="connsiteX7" fmla="*/ 37704 w 1247379"/>
              <a:gd name="connsiteY7" fmla="*/ 390525 h 762000"/>
              <a:gd name="connsiteX8" fmla="*/ 18654 w 1247379"/>
              <a:gd name="connsiteY8" fmla="*/ 361950 h 762000"/>
              <a:gd name="connsiteX9" fmla="*/ 332979 w 1247379"/>
              <a:gd name="connsiteY9" fmla="*/ 276225 h 762000"/>
              <a:gd name="connsiteX10" fmla="*/ 447279 w 1247379"/>
              <a:gd name="connsiteY10" fmla="*/ 76200 h 762000"/>
              <a:gd name="connsiteX11" fmla="*/ 980679 w 1247379"/>
              <a:gd name="connsiteY11" fmla="*/ 76200 h 762000"/>
              <a:gd name="connsiteX12" fmla="*/ 1161654 w 1247379"/>
              <a:gd name="connsiteY12" fmla="*/ 47625 h 762000"/>
              <a:gd name="connsiteX13" fmla="*/ 1190229 w 1247379"/>
              <a:gd name="connsiteY13" fmla="*/ 28575 h 762000"/>
              <a:gd name="connsiteX14" fmla="*/ 1247379 w 1247379"/>
              <a:gd name="connsiteY14" fmla="*/ 0 h 762000"/>
              <a:gd name="connsiteX15" fmla="*/ 1209279 w 1247379"/>
              <a:gd name="connsiteY15" fmla="*/ 57150 h 762000"/>
              <a:gd name="connsiteX16" fmla="*/ 1190229 w 1247379"/>
              <a:gd name="connsiteY16" fmla="*/ 85725 h 762000"/>
              <a:gd name="connsiteX17" fmla="*/ 1133079 w 1247379"/>
              <a:gd name="connsiteY17" fmla="*/ 123825 h 762000"/>
              <a:gd name="connsiteX18" fmla="*/ 1085454 w 1247379"/>
              <a:gd name="connsiteY18" fmla="*/ 171450 h 762000"/>
              <a:gd name="connsiteX19" fmla="*/ 1056879 w 1247379"/>
              <a:gd name="connsiteY19" fmla="*/ 200025 h 762000"/>
              <a:gd name="connsiteX20" fmla="*/ 999729 w 1247379"/>
              <a:gd name="connsiteY20" fmla="*/ 238125 h 762000"/>
              <a:gd name="connsiteX21" fmla="*/ 971154 w 1247379"/>
              <a:gd name="connsiteY21" fmla="*/ 257175 h 762000"/>
              <a:gd name="connsiteX22" fmla="*/ 942579 w 1247379"/>
              <a:gd name="connsiteY22" fmla="*/ 276225 h 762000"/>
              <a:gd name="connsiteX23" fmla="*/ 914004 w 1247379"/>
              <a:gd name="connsiteY23" fmla="*/ 295275 h 762000"/>
              <a:gd name="connsiteX24" fmla="*/ 885429 w 1247379"/>
              <a:gd name="connsiteY24" fmla="*/ 304800 h 762000"/>
              <a:gd name="connsiteX25" fmla="*/ 828279 w 1247379"/>
              <a:gd name="connsiteY25" fmla="*/ 352425 h 762000"/>
              <a:gd name="connsiteX26" fmla="*/ 771129 w 1247379"/>
              <a:gd name="connsiteY26" fmla="*/ 381000 h 762000"/>
              <a:gd name="connsiteX27" fmla="*/ 742554 w 1247379"/>
              <a:gd name="connsiteY27" fmla="*/ 400050 h 762000"/>
              <a:gd name="connsiteX28" fmla="*/ 694929 w 1247379"/>
              <a:gd name="connsiteY28" fmla="*/ 438150 h 762000"/>
              <a:gd name="connsiteX29" fmla="*/ 675879 w 1247379"/>
              <a:gd name="connsiteY29" fmla="*/ 466725 h 762000"/>
              <a:gd name="connsiteX30" fmla="*/ 618729 w 1247379"/>
              <a:gd name="connsiteY30" fmla="*/ 504825 h 762000"/>
              <a:gd name="connsiteX31" fmla="*/ 590154 w 1247379"/>
              <a:gd name="connsiteY31" fmla="*/ 523875 h 762000"/>
              <a:gd name="connsiteX32" fmla="*/ 552054 w 1247379"/>
              <a:gd name="connsiteY32" fmla="*/ 542925 h 762000"/>
              <a:gd name="connsiteX33" fmla="*/ 466329 w 1247379"/>
              <a:gd name="connsiteY33" fmla="*/ 590550 h 762000"/>
              <a:gd name="connsiteX34" fmla="*/ 390129 w 1247379"/>
              <a:gd name="connsiteY34" fmla="*/ 638175 h 762000"/>
              <a:gd name="connsiteX35" fmla="*/ 332979 w 1247379"/>
              <a:gd name="connsiteY35" fmla="*/ 666750 h 762000"/>
              <a:gd name="connsiteX36" fmla="*/ 304404 w 1247379"/>
              <a:gd name="connsiteY36" fmla="*/ 685800 h 762000"/>
              <a:gd name="connsiteX37" fmla="*/ 247254 w 1247379"/>
              <a:gd name="connsiteY37" fmla="*/ 704850 h 762000"/>
              <a:gd name="connsiteX38" fmla="*/ 218679 w 1247379"/>
              <a:gd name="connsiteY38" fmla="*/ 714375 h 762000"/>
              <a:gd name="connsiteX39" fmla="*/ 171054 w 1247379"/>
              <a:gd name="connsiteY39" fmla="*/ 762000 h 762000"/>
              <a:gd name="connsiteX0" fmla="*/ 162756 w 1239081"/>
              <a:gd name="connsiteY0" fmla="*/ 762000 h 762000"/>
              <a:gd name="connsiteX1" fmla="*/ 162756 w 1239081"/>
              <a:gd name="connsiteY1" fmla="*/ 762000 h 762000"/>
              <a:gd name="connsiteX2" fmla="*/ 134181 w 1239081"/>
              <a:gd name="connsiteY2" fmla="*/ 638175 h 762000"/>
              <a:gd name="connsiteX3" fmla="*/ 105606 w 1239081"/>
              <a:gd name="connsiteY3" fmla="*/ 619125 h 762000"/>
              <a:gd name="connsiteX4" fmla="*/ 86556 w 1239081"/>
              <a:gd name="connsiteY4" fmla="*/ 485775 h 762000"/>
              <a:gd name="connsiteX5" fmla="*/ 67506 w 1239081"/>
              <a:gd name="connsiteY5" fmla="*/ 428625 h 762000"/>
              <a:gd name="connsiteX6" fmla="*/ 38931 w 1239081"/>
              <a:gd name="connsiteY6" fmla="*/ 419100 h 762000"/>
              <a:gd name="connsiteX7" fmla="*/ 29406 w 1239081"/>
              <a:gd name="connsiteY7" fmla="*/ 390525 h 762000"/>
              <a:gd name="connsiteX8" fmla="*/ 10356 w 1239081"/>
              <a:gd name="connsiteY8" fmla="*/ 361950 h 762000"/>
              <a:gd name="connsiteX9" fmla="*/ 208771 w 1239081"/>
              <a:gd name="connsiteY9" fmla="*/ 224710 h 762000"/>
              <a:gd name="connsiteX10" fmla="*/ 438981 w 1239081"/>
              <a:gd name="connsiteY10" fmla="*/ 76200 h 762000"/>
              <a:gd name="connsiteX11" fmla="*/ 972381 w 1239081"/>
              <a:gd name="connsiteY11" fmla="*/ 76200 h 762000"/>
              <a:gd name="connsiteX12" fmla="*/ 1153356 w 1239081"/>
              <a:gd name="connsiteY12" fmla="*/ 47625 h 762000"/>
              <a:gd name="connsiteX13" fmla="*/ 1181931 w 1239081"/>
              <a:gd name="connsiteY13" fmla="*/ 28575 h 762000"/>
              <a:gd name="connsiteX14" fmla="*/ 1239081 w 1239081"/>
              <a:gd name="connsiteY14" fmla="*/ 0 h 762000"/>
              <a:gd name="connsiteX15" fmla="*/ 1200981 w 1239081"/>
              <a:gd name="connsiteY15" fmla="*/ 57150 h 762000"/>
              <a:gd name="connsiteX16" fmla="*/ 1181931 w 1239081"/>
              <a:gd name="connsiteY16" fmla="*/ 85725 h 762000"/>
              <a:gd name="connsiteX17" fmla="*/ 1124781 w 1239081"/>
              <a:gd name="connsiteY17" fmla="*/ 123825 h 762000"/>
              <a:gd name="connsiteX18" fmla="*/ 1077156 w 1239081"/>
              <a:gd name="connsiteY18" fmla="*/ 171450 h 762000"/>
              <a:gd name="connsiteX19" fmla="*/ 1048581 w 1239081"/>
              <a:gd name="connsiteY19" fmla="*/ 200025 h 762000"/>
              <a:gd name="connsiteX20" fmla="*/ 991431 w 1239081"/>
              <a:gd name="connsiteY20" fmla="*/ 238125 h 762000"/>
              <a:gd name="connsiteX21" fmla="*/ 962856 w 1239081"/>
              <a:gd name="connsiteY21" fmla="*/ 257175 h 762000"/>
              <a:gd name="connsiteX22" fmla="*/ 934281 w 1239081"/>
              <a:gd name="connsiteY22" fmla="*/ 276225 h 762000"/>
              <a:gd name="connsiteX23" fmla="*/ 905706 w 1239081"/>
              <a:gd name="connsiteY23" fmla="*/ 295275 h 762000"/>
              <a:gd name="connsiteX24" fmla="*/ 877131 w 1239081"/>
              <a:gd name="connsiteY24" fmla="*/ 304800 h 762000"/>
              <a:gd name="connsiteX25" fmla="*/ 819981 w 1239081"/>
              <a:gd name="connsiteY25" fmla="*/ 352425 h 762000"/>
              <a:gd name="connsiteX26" fmla="*/ 762831 w 1239081"/>
              <a:gd name="connsiteY26" fmla="*/ 381000 h 762000"/>
              <a:gd name="connsiteX27" fmla="*/ 734256 w 1239081"/>
              <a:gd name="connsiteY27" fmla="*/ 400050 h 762000"/>
              <a:gd name="connsiteX28" fmla="*/ 686631 w 1239081"/>
              <a:gd name="connsiteY28" fmla="*/ 438150 h 762000"/>
              <a:gd name="connsiteX29" fmla="*/ 667581 w 1239081"/>
              <a:gd name="connsiteY29" fmla="*/ 466725 h 762000"/>
              <a:gd name="connsiteX30" fmla="*/ 610431 w 1239081"/>
              <a:gd name="connsiteY30" fmla="*/ 504825 h 762000"/>
              <a:gd name="connsiteX31" fmla="*/ 581856 w 1239081"/>
              <a:gd name="connsiteY31" fmla="*/ 523875 h 762000"/>
              <a:gd name="connsiteX32" fmla="*/ 543756 w 1239081"/>
              <a:gd name="connsiteY32" fmla="*/ 542925 h 762000"/>
              <a:gd name="connsiteX33" fmla="*/ 458031 w 1239081"/>
              <a:gd name="connsiteY33" fmla="*/ 590550 h 762000"/>
              <a:gd name="connsiteX34" fmla="*/ 381831 w 1239081"/>
              <a:gd name="connsiteY34" fmla="*/ 638175 h 762000"/>
              <a:gd name="connsiteX35" fmla="*/ 324681 w 1239081"/>
              <a:gd name="connsiteY35" fmla="*/ 666750 h 762000"/>
              <a:gd name="connsiteX36" fmla="*/ 296106 w 1239081"/>
              <a:gd name="connsiteY36" fmla="*/ 685800 h 762000"/>
              <a:gd name="connsiteX37" fmla="*/ 238956 w 1239081"/>
              <a:gd name="connsiteY37" fmla="*/ 704850 h 762000"/>
              <a:gd name="connsiteX38" fmla="*/ 210381 w 1239081"/>
              <a:gd name="connsiteY38" fmla="*/ 714375 h 762000"/>
              <a:gd name="connsiteX39" fmla="*/ 162756 w 1239081"/>
              <a:gd name="connsiteY39" fmla="*/ 762000 h 762000"/>
              <a:gd name="connsiteX0" fmla="*/ 161309 w 1237634"/>
              <a:gd name="connsiteY0" fmla="*/ 762000 h 762000"/>
              <a:gd name="connsiteX1" fmla="*/ 161309 w 1237634"/>
              <a:gd name="connsiteY1" fmla="*/ 762000 h 762000"/>
              <a:gd name="connsiteX2" fmla="*/ 132734 w 1237634"/>
              <a:gd name="connsiteY2" fmla="*/ 638175 h 762000"/>
              <a:gd name="connsiteX3" fmla="*/ 104159 w 1237634"/>
              <a:gd name="connsiteY3" fmla="*/ 619125 h 762000"/>
              <a:gd name="connsiteX4" fmla="*/ 85109 w 1237634"/>
              <a:gd name="connsiteY4" fmla="*/ 485775 h 762000"/>
              <a:gd name="connsiteX5" fmla="*/ 66059 w 1237634"/>
              <a:gd name="connsiteY5" fmla="*/ 428625 h 762000"/>
              <a:gd name="connsiteX6" fmla="*/ 37484 w 1237634"/>
              <a:gd name="connsiteY6" fmla="*/ 419100 h 762000"/>
              <a:gd name="connsiteX7" fmla="*/ 8909 w 1237634"/>
              <a:gd name="connsiteY7" fmla="*/ 361950 h 762000"/>
              <a:gd name="connsiteX8" fmla="*/ 207324 w 1237634"/>
              <a:gd name="connsiteY8" fmla="*/ 224710 h 762000"/>
              <a:gd name="connsiteX9" fmla="*/ 437534 w 1237634"/>
              <a:gd name="connsiteY9" fmla="*/ 76200 h 762000"/>
              <a:gd name="connsiteX10" fmla="*/ 970934 w 1237634"/>
              <a:gd name="connsiteY10" fmla="*/ 76200 h 762000"/>
              <a:gd name="connsiteX11" fmla="*/ 1151909 w 1237634"/>
              <a:gd name="connsiteY11" fmla="*/ 47625 h 762000"/>
              <a:gd name="connsiteX12" fmla="*/ 1180484 w 1237634"/>
              <a:gd name="connsiteY12" fmla="*/ 28575 h 762000"/>
              <a:gd name="connsiteX13" fmla="*/ 1237634 w 1237634"/>
              <a:gd name="connsiteY13" fmla="*/ 0 h 762000"/>
              <a:gd name="connsiteX14" fmla="*/ 1199534 w 1237634"/>
              <a:gd name="connsiteY14" fmla="*/ 57150 h 762000"/>
              <a:gd name="connsiteX15" fmla="*/ 1180484 w 1237634"/>
              <a:gd name="connsiteY15" fmla="*/ 85725 h 762000"/>
              <a:gd name="connsiteX16" fmla="*/ 1123334 w 1237634"/>
              <a:gd name="connsiteY16" fmla="*/ 123825 h 762000"/>
              <a:gd name="connsiteX17" fmla="*/ 1075709 w 1237634"/>
              <a:gd name="connsiteY17" fmla="*/ 171450 h 762000"/>
              <a:gd name="connsiteX18" fmla="*/ 1047134 w 1237634"/>
              <a:gd name="connsiteY18" fmla="*/ 200025 h 762000"/>
              <a:gd name="connsiteX19" fmla="*/ 989984 w 1237634"/>
              <a:gd name="connsiteY19" fmla="*/ 238125 h 762000"/>
              <a:gd name="connsiteX20" fmla="*/ 961409 w 1237634"/>
              <a:gd name="connsiteY20" fmla="*/ 257175 h 762000"/>
              <a:gd name="connsiteX21" fmla="*/ 932834 w 1237634"/>
              <a:gd name="connsiteY21" fmla="*/ 276225 h 762000"/>
              <a:gd name="connsiteX22" fmla="*/ 904259 w 1237634"/>
              <a:gd name="connsiteY22" fmla="*/ 295275 h 762000"/>
              <a:gd name="connsiteX23" fmla="*/ 875684 w 1237634"/>
              <a:gd name="connsiteY23" fmla="*/ 304800 h 762000"/>
              <a:gd name="connsiteX24" fmla="*/ 818534 w 1237634"/>
              <a:gd name="connsiteY24" fmla="*/ 352425 h 762000"/>
              <a:gd name="connsiteX25" fmla="*/ 761384 w 1237634"/>
              <a:gd name="connsiteY25" fmla="*/ 381000 h 762000"/>
              <a:gd name="connsiteX26" fmla="*/ 732809 w 1237634"/>
              <a:gd name="connsiteY26" fmla="*/ 400050 h 762000"/>
              <a:gd name="connsiteX27" fmla="*/ 685184 w 1237634"/>
              <a:gd name="connsiteY27" fmla="*/ 438150 h 762000"/>
              <a:gd name="connsiteX28" fmla="*/ 666134 w 1237634"/>
              <a:gd name="connsiteY28" fmla="*/ 466725 h 762000"/>
              <a:gd name="connsiteX29" fmla="*/ 608984 w 1237634"/>
              <a:gd name="connsiteY29" fmla="*/ 504825 h 762000"/>
              <a:gd name="connsiteX30" fmla="*/ 580409 w 1237634"/>
              <a:gd name="connsiteY30" fmla="*/ 523875 h 762000"/>
              <a:gd name="connsiteX31" fmla="*/ 542309 w 1237634"/>
              <a:gd name="connsiteY31" fmla="*/ 542925 h 762000"/>
              <a:gd name="connsiteX32" fmla="*/ 456584 w 1237634"/>
              <a:gd name="connsiteY32" fmla="*/ 590550 h 762000"/>
              <a:gd name="connsiteX33" fmla="*/ 380384 w 1237634"/>
              <a:gd name="connsiteY33" fmla="*/ 638175 h 762000"/>
              <a:gd name="connsiteX34" fmla="*/ 323234 w 1237634"/>
              <a:gd name="connsiteY34" fmla="*/ 666750 h 762000"/>
              <a:gd name="connsiteX35" fmla="*/ 294659 w 1237634"/>
              <a:gd name="connsiteY35" fmla="*/ 685800 h 762000"/>
              <a:gd name="connsiteX36" fmla="*/ 237509 w 1237634"/>
              <a:gd name="connsiteY36" fmla="*/ 704850 h 762000"/>
              <a:gd name="connsiteX37" fmla="*/ 208934 w 1237634"/>
              <a:gd name="connsiteY37" fmla="*/ 714375 h 762000"/>
              <a:gd name="connsiteX38" fmla="*/ 161309 w 1237634"/>
              <a:gd name="connsiteY38" fmla="*/ 762000 h 762000"/>
              <a:gd name="connsiteX0" fmla="*/ 152400 w 1228725"/>
              <a:gd name="connsiteY0" fmla="*/ 762000 h 762000"/>
              <a:gd name="connsiteX1" fmla="*/ 152400 w 1228725"/>
              <a:gd name="connsiteY1" fmla="*/ 762000 h 762000"/>
              <a:gd name="connsiteX2" fmla="*/ 123825 w 1228725"/>
              <a:gd name="connsiteY2" fmla="*/ 638175 h 762000"/>
              <a:gd name="connsiteX3" fmla="*/ 95250 w 1228725"/>
              <a:gd name="connsiteY3" fmla="*/ 619125 h 762000"/>
              <a:gd name="connsiteX4" fmla="*/ 76200 w 1228725"/>
              <a:gd name="connsiteY4" fmla="*/ 485775 h 762000"/>
              <a:gd name="connsiteX5" fmla="*/ 57150 w 1228725"/>
              <a:gd name="connsiteY5" fmla="*/ 428625 h 762000"/>
              <a:gd name="connsiteX6" fmla="*/ 0 w 1228725"/>
              <a:gd name="connsiteY6" fmla="*/ 361950 h 762000"/>
              <a:gd name="connsiteX7" fmla="*/ 198415 w 1228725"/>
              <a:gd name="connsiteY7" fmla="*/ 224710 h 762000"/>
              <a:gd name="connsiteX8" fmla="*/ 428625 w 1228725"/>
              <a:gd name="connsiteY8" fmla="*/ 76200 h 762000"/>
              <a:gd name="connsiteX9" fmla="*/ 962025 w 1228725"/>
              <a:gd name="connsiteY9" fmla="*/ 76200 h 762000"/>
              <a:gd name="connsiteX10" fmla="*/ 1143000 w 1228725"/>
              <a:gd name="connsiteY10" fmla="*/ 47625 h 762000"/>
              <a:gd name="connsiteX11" fmla="*/ 1171575 w 1228725"/>
              <a:gd name="connsiteY11" fmla="*/ 28575 h 762000"/>
              <a:gd name="connsiteX12" fmla="*/ 1228725 w 1228725"/>
              <a:gd name="connsiteY12" fmla="*/ 0 h 762000"/>
              <a:gd name="connsiteX13" fmla="*/ 1190625 w 1228725"/>
              <a:gd name="connsiteY13" fmla="*/ 57150 h 762000"/>
              <a:gd name="connsiteX14" fmla="*/ 1171575 w 1228725"/>
              <a:gd name="connsiteY14" fmla="*/ 85725 h 762000"/>
              <a:gd name="connsiteX15" fmla="*/ 1114425 w 1228725"/>
              <a:gd name="connsiteY15" fmla="*/ 123825 h 762000"/>
              <a:gd name="connsiteX16" fmla="*/ 1066800 w 1228725"/>
              <a:gd name="connsiteY16" fmla="*/ 171450 h 762000"/>
              <a:gd name="connsiteX17" fmla="*/ 1038225 w 1228725"/>
              <a:gd name="connsiteY17" fmla="*/ 200025 h 762000"/>
              <a:gd name="connsiteX18" fmla="*/ 981075 w 1228725"/>
              <a:gd name="connsiteY18" fmla="*/ 238125 h 762000"/>
              <a:gd name="connsiteX19" fmla="*/ 952500 w 1228725"/>
              <a:gd name="connsiteY19" fmla="*/ 257175 h 762000"/>
              <a:gd name="connsiteX20" fmla="*/ 923925 w 1228725"/>
              <a:gd name="connsiteY20" fmla="*/ 276225 h 762000"/>
              <a:gd name="connsiteX21" fmla="*/ 895350 w 1228725"/>
              <a:gd name="connsiteY21" fmla="*/ 295275 h 762000"/>
              <a:gd name="connsiteX22" fmla="*/ 866775 w 1228725"/>
              <a:gd name="connsiteY22" fmla="*/ 304800 h 762000"/>
              <a:gd name="connsiteX23" fmla="*/ 809625 w 1228725"/>
              <a:gd name="connsiteY23" fmla="*/ 352425 h 762000"/>
              <a:gd name="connsiteX24" fmla="*/ 752475 w 1228725"/>
              <a:gd name="connsiteY24" fmla="*/ 381000 h 762000"/>
              <a:gd name="connsiteX25" fmla="*/ 723900 w 1228725"/>
              <a:gd name="connsiteY25" fmla="*/ 400050 h 762000"/>
              <a:gd name="connsiteX26" fmla="*/ 676275 w 1228725"/>
              <a:gd name="connsiteY26" fmla="*/ 438150 h 762000"/>
              <a:gd name="connsiteX27" fmla="*/ 657225 w 1228725"/>
              <a:gd name="connsiteY27" fmla="*/ 466725 h 762000"/>
              <a:gd name="connsiteX28" fmla="*/ 600075 w 1228725"/>
              <a:gd name="connsiteY28" fmla="*/ 504825 h 762000"/>
              <a:gd name="connsiteX29" fmla="*/ 571500 w 1228725"/>
              <a:gd name="connsiteY29" fmla="*/ 523875 h 762000"/>
              <a:gd name="connsiteX30" fmla="*/ 533400 w 1228725"/>
              <a:gd name="connsiteY30" fmla="*/ 542925 h 762000"/>
              <a:gd name="connsiteX31" fmla="*/ 447675 w 1228725"/>
              <a:gd name="connsiteY31" fmla="*/ 590550 h 762000"/>
              <a:gd name="connsiteX32" fmla="*/ 371475 w 1228725"/>
              <a:gd name="connsiteY32" fmla="*/ 638175 h 762000"/>
              <a:gd name="connsiteX33" fmla="*/ 314325 w 1228725"/>
              <a:gd name="connsiteY33" fmla="*/ 666750 h 762000"/>
              <a:gd name="connsiteX34" fmla="*/ 285750 w 1228725"/>
              <a:gd name="connsiteY34" fmla="*/ 685800 h 762000"/>
              <a:gd name="connsiteX35" fmla="*/ 228600 w 1228725"/>
              <a:gd name="connsiteY35" fmla="*/ 704850 h 762000"/>
              <a:gd name="connsiteX36" fmla="*/ 200025 w 1228725"/>
              <a:gd name="connsiteY36" fmla="*/ 714375 h 762000"/>
              <a:gd name="connsiteX37" fmla="*/ 152400 w 1228725"/>
              <a:gd name="connsiteY37" fmla="*/ 762000 h 762000"/>
              <a:gd name="connsiteX0" fmla="*/ 155674 w 1231999"/>
              <a:gd name="connsiteY0" fmla="*/ 762000 h 762000"/>
              <a:gd name="connsiteX1" fmla="*/ 155674 w 1231999"/>
              <a:gd name="connsiteY1" fmla="*/ 762000 h 762000"/>
              <a:gd name="connsiteX2" fmla="*/ 127099 w 1231999"/>
              <a:gd name="connsiteY2" fmla="*/ 638175 h 762000"/>
              <a:gd name="connsiteX3" fmla="*/ 98524 w 1231999"/>
              <a:gd name="connsiteY3" fmla="*/ 619125 h 762000"/>
              <a:gd name="connsiteX4" fmla="*/ 79474 w 1231999"/>
              <a:gd name="connsiteY4" fmla="*/ 485775 h 762000"/>
              <a:gd name="connsiteX5" fmla="*/ 3274 w 1231999"/>
              <a:gd name="connsiteY5" fmla="*/ 361950 h 762000"/>
              <a:gd name="connsiteX6" fmla="*/ 201689 w 1231999"/>
              <a:gd name="connsiteY6" fmla="*/ 224710 h 762000"/>
              <a:gd name="connsiteX7" fmla="*/ 431899 w 1231999"/>
              <a:gd name="connsiteY7" fmla="*/ 76200 h 762000"/>
              <a:gd name="connsiteX8" fmla="*/ 965299 w 1231999"/>
              <a:gd name="connsiteY8" fmla="*/ 76200 h 762000"/>
              <a:gd name="connsiteX9" fmla="*/ 1146274 w 1231999"/>
              <a:gd name="connsiteY9" fmla="*/ 47625 h 762000"/>
              <a:gd name="connsiteX10" fmla="*/ 1174849 w 1231999"/>
              <a:gd name="connsiteY10" fmla="*/ 28575 h 762000"/>
              <a:gd name="connsiteX11" fmla="*/ 1231999 w 1231999"/>
              <a:gd name="connsiteY11" fmla="*/ 0 h 762000"/>
              <a:gd name="connsiteX12" fmla="*/ 1193899 w 1231999"/>
              <a:gd name="connsiteY12" fmla="*/ 57150 h 762000"/>
              <a:gd name="connsiteX13" fmla="*/ 1174849 w 1231999"/>
              <a:gd name="connsiteY13" fmla="*/ 85725 h 762000"/>
              <a:gd name="connsiteX14" fmla="*/ 1117699 w 1231999"/>
              <a:gd name="connsiteY14" fmla="*/ 123825 h 762000"/>
              <a:gd name="connsiteX15" fmla="*/ 1070074 w 1231999"/>
              <a:gd name="connsiteY15" fmla="*/ 171450 h 762000"/>
              <a:gd name="connsiteX16" fmla="*/ 1041499 w 1231999"/>
              <a:gd name="connsiteY16" fmla="*/ 200025 h 762000"/>
              <a:gd name="connsiteX17" fmla="*/ 984349 w 1231999"/>
              <a:gd name="connsiteY17" fmla="*/ 238125 h 762000"/>
              <a:gd name="connsiteX18" fmla="*/ 955774 w 1231999"/>
              <a:gd name="connsiteY18" fmla="*/ 257175 h 762000"/>
              <a:gd name="connsiteX19" fmla="*/ 927199 w 1231999"/>
              <a:gd name="connsiteY19" fmla="*/ 276225 h 762000"/>
              <a:gd name="connsiteX20" fmla="*/ 898624 w 1231999"/>
              <a:gd name="connsiteY20" fmla="*/ 295275 h 762000"/>
              <a:gd name="connsiteX21" fmla="*/ 870049 w 1231999"/>
              <a:gd name="connsiteY21" fmla="*/ 304800 h 762000"/>
              <a:gd name="connsiteX22" fmla="*/ 812899 w 1231999"/>
              <a:gd name="connsiteY22" fmla="*/ 352425 h 762000"/>
              <a:gd name="connsiteX23" fmla="*/ 755749 w 1231999"/>
              <a:gd name="connsiteY23" fmla="*/ 381000 h 762000"/>
              <a:gd name="connsiteX24" fmla="*/ 727174 w 1231999"/>
              <a:gd name="connsiteY24" fmla="*/ 400050 h 762000"/>
              <a:gd name="connsiteX25" fmla="*/ 679549 w 1231999"/>
              <a:gd name="connsiteY25" fmla="*/ 438150 h 762000"/>
              <a:gd name="connsiteX26" fmla="*/ 660499 w 1231999"/>
              <a:gd name="connsiteY26" fmla="*/ 466725 h 762000"/>
              <a:gd name="connsiteX27" fmla="*/ 603349 w 1231999"/>
              <a:gd name="connsiteY27" fmla="*/ 504825 h 762000"/>
              <a:gd name="connsiteX28" fmla="*/ 574774 w 1231999"/>
              <a:gd name="connsiteY28" fmla="*/ 523875 h 762000"/>
              <a:gd name="connsiteX29" fmla="*/ 536674 w 1231999"/>
              <a:gd name="connsiteY29" fmla="*/ 542925 h 762000"/>
              <a:gd name="connsiteX30" fmla="*/ 450949 w 1231999"/>
              <a:gd name="connsiteY30" fmla="*/ 590550 h 762000"/>
              <a:gd name="connsiteX31" fmla="*/ 374749 w 1231999"/>
              <a:gd name="connsiteY31" fmla="*/ 638175 h 762000"/>
              <a:gd name="connsiteX32" fmla="*/ 317599 w 1231999"/>
              <a:gd name="connsiteY32" fmla="*/ 666750 h 762000"/>
              <a:gd name="connsiteX33" fmla="*/ 289024 w 1231999"/>
              <a:gd name="connsiteY33" fmla="*/ 685800 h 762000"/>
              <a:gd name="connsiteX34" fmla="*/ 231874 w 1231999"/>
              <a:gd name="connsiteY34" fmla="*/ 704850 h 762000"/>
              <a:gd name="connsiteX35" fmla="*/ 203299 w 1231999"/>
              <a:gd name="connsiteY35" fmla="*/ 714375 h 762000"/>
              <a:gd name="connsiteX36" fmla="*/ 155674 w 1231999"/>
              <a:gd name="connsiteY36" fmla="*/ 762000 h 762000"/>
              <a:gd name="connsiteX0" fmla="*/ 154533 w 1230858"/>
              <a:gd name="connsiteY0" fmla="*/ 762000 h 762000"/>
              <a:gd name="connsiteX1" fmla="*/ 154533 w 1230858"/>
              <a:gd name="connsiteY1" fmla="*/ 762000 h 762000"/>
              <a:gd name="connsiteX2" fmla="*/ 125958 w 1230858"/>
              <a:gd name="connsiteY2" fmla="*/ 638175 h 762000"/>
              <a:gd name="connsiteX3" fmla="*/ 97383 w 1230858"/>
              <a:gd name="connsiteY3" fmla="*/ 619125 h 762000"/>
              <a:gd name="connsiteX4" fmla="*/ 2133 w 1230858"/>
              <a:gd name="connsiteY4" fmla="*/ 361950 h 762000"/>
              <a:gd name="connsiteX5" fmla="*/ 200548 w 1230858"/>
              <a:gd name="connsiteY5" fmla="*/ 224710 h 762000"/>
              <a:gd name="connsiteX6" fmla="*/ 430758 w 1230858"/>
              <a:gd name="connsiteY6" fmla="*/ 76200 h 762000"/>
              <a:gd name="connsiteX7" fmla="*/ 964158 w 1230858"/>
              <a:gd name="connsiteY7" fmla="*/ 76200 h 762000"/>
              <a:gd name="connsiteX8" fmla="*/ 1145133 w 1230858"/>
              <a:gd name="connsiteY8" fmla="*/ 47625 h 762000"/>
              <a:gd name="connsiteX9" fmla="*/ 1173708 w 1230858"/>
              <a:gd name="connsiteY9" fmla="*/ 28575 h 762000"/>
              <a:gd name="connsiteX10" fmla="*/ 1230858 w 1230858"/>
              <a:gd name="connsiteY10" fmla="*/ 0 h 762000"/>
              <a:gd name="connsiteX11" fmla="*/ 1192758 w 1230858"/>
              <a:gd name="connsiteY11" fmla="*/ 57150 h 762000"/>
              <a:gd name="connsiteX12" fmla="*/ 1173708 w 1230858"/>
              <a:gd name="connsiteY12" fmla="*/ 85725 h 762000"/>
              <a:gd name="connsiteX13" fmla="*/ 1116558 w 1230858"/>
              <a:gd name="connsiteY13" fmla="*/ 123825 h 762000"/>
              <a:gd name="connsiteX14" fmla="*/ 1068933 w 1230858"/>
              <a:gd name="connsiteY14" fmla="*/ 171450 h 762000"/>
              <a:gd name="connsiteX15" fmla="*/ 1040358 w 1230858"/>
              <a:gd name="connsiteY15" fmla="*/ 200025 h 762000"/>
              <a:gd name="connsiteX16" fmla="*/ 983208 w 1230858"/>
              <a:gd name="connsiteY16" fmla="*/ 238125 h 762000"/>
              <a:gd name="connsiteX17" fmla="*/ 954633 w 1230858"/>
              <a:gd name="connsiteY17" fmla="*/ 257175 h 762000"/>
              <a:gd name="connsiteX18" fmla="*/ 926058 w 1230858"/>
              <a:gd name="connsiteY18" fmla="*/ 276225 h 762000"/>
              <a:gd name="connsiteX19" fmla="*/ 897483 w 1230858"/>
              <a:gd name="connsiteY19" fmla="*/ 295275 h 762000"/>
              <a:gd name="connsiteX20" fmla="*/ 868908 w 1230858"/>
              <a:gd name="connsiteY20" fmla="*/ 304800 h 762000"/>
              <a:gd name="connsiteX21" fmla="*/ 811758 w 1230858"/>
              <a:gd name="connsiteY21" fmla="*/ 352425 h 762000"/>
              <a:gd name="connsiteX22" fmla="*/ 754608 w 1230858"/>
              <a:gd name="connsiteY22" fmla="*/ 381000 h 762000"/>
              <a:gd name="connsiteX23" fmla="*/ 726033 w 1230858"/>
              <a:gd name="connsiteY23" fmla="*/ 400050 h 762000"/>
              <a:gd name="connsiteX24" fmla="*/ 678408 w 1230858"/>
              <a:gd name="connsiteY24" fmla="*/ 438150 h 762000"/>
              <a:gd name="connsiteX25" fmla="*/ 659358 w 1230858"/>
              <a:gd name="connsiteY25" fmla="*/ 466725 h 762000"/>
              <a:gd name="connsiteX26" fmla="*/ 602208 w 1230858"/>
              <a:gd name="connsiteY26" fmla="*/ 504825 h 762000"/>
              <a:gd name="connsiteX27" fmla="*/ 573633 w 1230858"/>
              <a:gd name="connsiteY27" fmla="*/ 523875 h 762000"/>
              <a:gd name="connsiteX28" fmla="*/ 535533 w 1230858"/>
              <a:gd name="connsiteY28" fmla="*/ 542925 h 762000"/>
              <a:gd name="connsiteX29" fmla="*/ 449808 w 1230858"/>
              <a:gd name="connsiteY29" fmla="*/ 590550 h 762000"/>
              <a:gd name="connsiteX30" fmla="*/ 373608 w 1230858"/>
              <a:gd name="connsiteY30" fmla="*/ 638175 h 762000"/>
              <a:gd name="connsiteX31" fmla="*/ 316458 w 1230858"/>
              <a:gd name="connsiteY31" fmla="*/ 666750 h 762000"/>
              <a:gd name="connsiteX32" fmla="*/ 287883 w 1230858"/>
              <a:gd name="connsiteY32" fmla="*/ 685800 h 762000"/>
              <a:gd name="connsiteX33" fmla="*/ 230733 w 1230858"/>
              <a:gd name="connsiteY33" fmla="*/ 704850 h 762000"/>
              <a:gd name="connsiteX34" fmla="*/ 202158 w 1230858"/>
              <a:gd name="connsiteY34" fmla="*/ 714375 h 762000"/>
              <a:gd name="connsiteX35" fmla="*/ 154533 w 1230858"/>
              <a:gd name="connsiteY35" fmla="*/ 762000 h 762000"/>
              <a:gd name="connsiteX0" fmla="*/ 153369 w 1229694"/>
              <a:gd name="connsiteY0" fmla="*/ 762000 h 762000"/>
              <a:gd name="connsiteX1" fmla="*/ 153369 w 1229694"/>
              <a:gd name="connsiteY1" fmla="*/ 762000 h 762000"/>
              <a:gd name="connsiteX2" fmla="*/ 124794 w 1229694"/>
              <a:gd name="connsiteY2" fmla="*/ 638175 h 762000"/>
              <a:gd name="connsiteX3" fmla="*/ 969 w 1229694"/>
              <a:gd name="connsiteY3" fmla="*/ 361950 h 762000"/>
              <a:gd name="connsiteX4" fmla="*/ 199384 w 1229694"/>
              <a:gd name="connsiteY4" fmla="*/ 224710 h 762000"/>
              <a:gd name="connsiteX5" fmla="*/ 429594 w 1229694"/>
              <a:gd name="connsiteY5" fmla="*/ 76200 h 762000"/>
              <a:gd name="connsiteX6" fmla="*/ 962994 w 1229694"/>
              <a:gd name="connsiteY6" fmla="*/ 76200 h 762000"/>
              <a:gd name="connsiteX7" fmla="*/ 1143969 w 1229694"/>
              <a:gd name="connsiteY7" fmla="*/ 47625 h 762000"/>
              <a:gd name="connsiteX8" fmla="*/ 1172544 w 1229694"/>
              <a:gd name="connsiteY8" fmla="*/ 28575 h 762000"/>
              <a:gd name="connsiteX9" fmla="*/ 1229694 w 1229694"/>
              <a:gd name="connsiteY9" fmla="*/ 0 h 762000"/>
              <a:gd name="connsiteX10" fmla="*/ 1191594 w 1229694"/>
              <a:gd name="connsiteY10" fmla="*/ 57150 h 762000"/>
              <a:gd name="connsiteX11" fmla="*/ 1172544 w 1229694"/>
              <a:gd name="connsiteY11" fmla="*/ 85725 h 762000"/>
              <a:gd name="connsiteX12" fmla="*/ 1115394 w 1229694"/>
              <a:gd name="connsiteY12" fmla="*/ 123825 h 762000"/>
              <a:gd name="connsiteX13" fmla="*/ 1067769 w 1229694"/>
              <a:gd name="connsiteY13" fmla="*/ 171450 h 762000"/>
              <a:gd name="connsiteX14" fmla="*/ 1039194 w 1229694"/>
              <a:gd name="connsiteY14" fmla="*/ 200025 h 762000"/>
              <a:gd name="connsiteX15" fmla="*/ 982044 w 1229694"/>
              <a:gd name="connsiteY15" fmla="*/ 238125 h 762000"/>
              <a:gd name="connsiteX16" fmla="*/ 953469 w 1229694"/>
              <a:gd name="connsiteY16" fmla="*/ 257175 h 762000"/>
              <a:gd name="connsiteX17" fmla="*/ 924894 w 1229694"/>
              <a:gd name="connsiteY17" fmla="*/ 276225 h 762000"/>
              <a:gd name="connsiteX18" fmla="*/ 896319 w 1229694"/>
              <a:gd name="connsiteY18" fmla="*/ 295275 h 762000"/>
              <a:gd name="connsiteX19" fmla="*/ 867744 w 1229694"/>
              <a:gd name="connsiteY19" fmla="*/ 304800 h 762000"/>
              <a:gd name="connsiteX20" fmla="*/ 810594 w 1229694"/>
              <a:gd name="connsiteY20" fmla="*/ 352425 h 762000"/>
              <a:gd name="connsiteX21" fmla="*/ 753444 w 1229694"/>
              <a:gd name="connsiteY21" fmla="*/ 381000 h 762000"/>
              <a:gd name="connsiteX22" fmla="*/ 724869 w 1229694"/>
              <a:gd name="connsiteY22" fmla="*/ 400050 h 762000"/>
              <a:gd name="connsiteX23" fmla="*/ 677244 w 1229694"/>
              <a:gd name="connsiteY23" fmla="*/ 438150 h 762000"/>
              <a:gd name="connsiteX24" fmla="*/ 658194 w 1229694"/>
              <a:gd name="connsiteY24" fmla="*/ 466725 h 762000"/>
              <a:gd name="connsiteX25" fmla="*/ 601044 w 1229694"/>
              <a:gd name="connsiteY25" fmla="*/ 504825 h 762000"/>
              <a:gd name="connsiteX26" fmla="*/ 572469 w 1229694"/>
              <a:gd name="connsiteY26" fmla="*/ 523875 h 762000"/>
              <a:gd name="connsiteX27" fmla="*/ 534369 w 1229694"/>
              <a:gd name="connsiteY27" fmla="*/ 542925 h 762000"/>
              <a:gd name="connsiteX28" fmla="*/ 448644 w 1229694"/>
              <a:gd name="connsiteY28" fmla="*/ 590550 h 762000"/>
              <a:gd name="connsiteX29" fmla="*/ 372444 w 1229694"/>
              <a:gd name="connsiteY29" fmla="*/ 638175 h 762000"/>
              <a:gd name="connsiteX30" fmla="*/ 315294 w 1229694"/>
              <a:gd name="connsiteY30" fmla="*/ 666750 h 762000"/>
              <a:gd name="connsiteX31" fmla="*/ 286719 w 1229694"/>
              <a:gd name="connsiteY31" fmla="*/ 685800 h 762000"/>
              <a:gd name="connsiteX32" fmla="*/ 229569 w 1229694"/>
              <a:gd name="connsiteY32" fmla="*/ 704850 h 762000"/>
              <a:gd name="connsiteX33" fmla="*/ 200994 w 1229694"/>
              <a:gd name="connsiteY33" fmla="*/ 714375 h 762000"/>
              <a:gd name="connsiteX34" fmla="*/ 153369 w 1229694"/>
              <a:gd name="connsiteY34" fmla="*/ 762000 h 762000"/>
              <a:gd name="connsiteX0" fmla="*/ 152716 w 1229041"/>
              <a:gd name="connsiteY0" fmla="*/ 762000 h 762000"/>
              <a:gd name="connsiteX1" fmla="*/ 152716 w 1229041"/>
              <a:gd name="connsiteY1" fmla="*/ 762000 h 762000"/>
              <a:gd name="connsiteX2" fmla="*/ 316 w 1229041"/>
              <a:gd name="connsiteY2" fmla="*/ 361950 h 762000"/>
              <a:gd name="connsiteX3" fmla="*/ 198731 w 1229041"/>
              <a:gd name="connsiteY3" fmla="*/ 224710 h 762000"/>
              <a:gd name="connsiteX4" fmla="*/ 428941 w 1229041"/>
              <a:gd name="connsiteY4" fmla="*/ 76200 h 762000"/>
              <a:gd name="connsiteX5" fmla="*/ 962341 w 1229041"/>
              <a:gd name="connsiteY5" fmla="*/ 76200 h 762000"/>
              <a:gd name="connsiteX6" fmla="*/ 1143316 w 1229041"/>
              <a:gd name="connsiteY6" fmla="*/ 47625 h 762000"/>
              <a:gd name="connsiteX7" fmla="*/ 1171891 w 1229041"/>
              <a:gd name="connsiteY7" fmla="*/ 28575 h 762000"/>
              <a:gd name="connsiteX8" fmla="*/ 1229041 w 1229041"/>
              <a:gd name="connsiteY8" fmla="*/ 0 h 762000"/>
              <a:gd name="connsiteX9" fmla="*/ 1190941 w 1229041"/>
              <a:gd name="connsiteY9" fmla="*/ 57150 h 762000"/>
              <a:gd name="connsiteX10" fmla="*/ 1171891 w 1229041"/>
              <a:gd name="connsiteY10" fmla="*/ 85725 h 762000"/>
              <a:gd name="connsiteX11" fmla="*/ 1114741 w 1229041"/>
              <a:gd name="connsiteY11" fmla="*/ 123825 h 762000"/>
              <a:gd name="connsiteX12" fmla="*/ 1067116 w 1229041"/>
              <a:gd name="connsiteY12" fmla="*/ 171450 h 762000"/>
              <a:gd name="connsiteX13" fmla="*/ 1038541 w 1229041"/>
              <a:gd name="connsiteY13" fmla="*/ 200025 h 762000"/>
              <a:gd name="connsiteX14" fmla="*/ 981391 w 1229041"/>
              <a:gd name="connsiteY14" fmla="*/ 238125 h 762000"/>
              <a:gd name="connsiteX15" fmla="*/ 952816 w 1229041"/>
              <a:gd name="connsiteY15" fmla="*/ 257175 h 762000"/>
              <a:gd name="connsiteX16" fmla="*/ 924241 w 1229041"/>
              <a:gd name="connsiteY16" fmla="*/ 276225 h 762000"/>
              <a:gd name="connsiteX17" fmla="*/ 895666 w 1229041"/>
              <a:gd name="connsiteY17" fmla="*/ 295275 h 762000"/>
              <a:gd name="connsiteX18" fmla="*/ 867091 w 1229041"/>
              <a:gd name="connsiteY18" fmla="*/ 304800 h 762000"/>
              <a:gd name="connsiteX19" fmla="*/ 809941 w 1229041"/>
              <a:gd name="connsiteY19" fmla="*/ 352425 h 762000"/>
              <a:gd name="connsiteX20" fmla="*/ 752791 w 1229041"/>
              <a:gd name="connsiteY20" fmla="*/ 381000 h 762000"/>
              <a:gd name="connsiteX21" fmla="*/ 724216 w 1229041"/>
              <a:gd name="connsiteY21" fmla="*/ 400050 h 762000"/>
              <a:gd name="connsiteX22" fmla="*/ 676591 w 1229041"/>
              <a:gd name="connsiteY22" fmla="*/ 438150 h 762000"/>
              <a:gd name="connsiteX23" fmla="*/ 657541 w 1229041"/>
              <a:gd name="connsiteY23" fmla="*/ 466725 h 762000"/>
              <a:gd name="connsiteX24" fmla="*/ 600391 w 1229041"/>
              <a:gd name="connsiteY24" fmla="*/ 504825 h 762000"/>
              <a:gd name="connsiteX25" fmla="*/ 571816 w 1229041"/>
              <a:gd name="connsiteY25" fmla="*/ 523875 h 762000"/>
              <a:gd name="connsiteX26" fmla="*/ 533716 w 1229041"/>
              <a:gd name="connsiteY26" fmla="*/ 542925 h 762000"/>
              <a:gd name="connsiteX27" fmla="*/ 447991 w 1229041"/>
              <a:gd name="connsiteY27" fmla="*/ 590550 h 762000"/>
              <a:gd name="connsiteX28" fmla="*/ 371791 w 1229041"/>
              <a:gd name="connsiteY28" fmla="*/ 638175 h 762000"/>
              <a:gd name="connsiteX29" fmla="*/ 314641 w 1229041"/>
              <a:gd name="connsiteY29" fmla="*/ 666750 h 762000"/>
              <a:gd name="connsiteX30" fmla="*/ 286066 w 1229041"/>
              <a:gd name="connsiteY30" fmla="*/ 685800 h 762000"/>
              <a:gd name="connsiteX31" fmla="*/ 228916 w 1229041"/>
              <a:gd name="connsiteY31" fmla="*/ 704850 h 762000"/>
              <a:gd name="connsiteX32" fmla="*/ 200341 w 1229041"/>
              <a:gd name="connsiteY32" fmla="*/ 714375 h 762000"/>
              <a:gd name="connsiteX33" fmla="*/ 152716 w 1229041"/>
              <a:gd name="connsiteY33" fmla="*/ 762000 h 762000"/>
              <a:gd name="connsiteX0" fmla="*/ 152716 w 1229041"/>
              <a:gd name="connsiteY0" fmla="*/ 762000 h 762000"/>
              <a:gd name="connsiteX1" fmla="*/ 152716 w 1229041"/>
              <a:gd name="connsiteY1" fmla="*/ 762000 h 762000"/>
              <a:gd name="connsiteX2" fmla="*/ 316 w 1229041"/>
              <a:gd name="connsiteY2" fmla="*/ 361950 h 762000"/>
              <a:gd name="connsiteX3" fmla="*/ 198731 w 1229041"/>
              <a:gd name="connsiteY3" fmla="*/ 224710 h 762000"/>
              <a:gd name="connsiteX4" fmla="*/ 428941 w 1229041"/>
              <a:gd name="connsiteY4" fmla="*/ 76200 h 762000"/>
              <a:gd name="connsiteX5" fmla="*/ 962341 w 1229041"/>
              <a:gd name="connsiteY5" fmla="*/ 76200 h 762000"/>
              <a:gd name="connsiteX6" fmla="*/ 1143316 w 1229041"/>
              <a:gd name="connsiteY6" fmla="*/ 47625 h 762000"/>
              <a:gd name="connsiteX7" fmla="*/ 1171891 w 1229041"/>
              <a:gd name="connsiteY7" fmla="*/ 28575 h 762000"/>
              <a:gd name="connsiteX8" fmla="*/ 1229041 w 1229041"/>
              <a:gd name="connsiteY8" fmla="*/ 0 h 762000"/>
              <a:gd name="connsiteX9" fmla="*/ 1190941 w 1229041"/>
              <a:gd name="connsiteY9" fmla="*/ 57150 h 762000"/>
              <a:gd name="connsiteX10" fmla="*/ 1171891 w 1229041"/>
              <a:gd name="connsiteY10" fmla="*/ 85725 h 762000"/>
              <a:gd name="connsiteX11" fmla="*/ 1114741 w 1229041"/>
              <a:gd name="connsiteY11" fmla="*/ 123825 h 762000"/>
              <a:gd name="connsiteX12" fmla="*/ 1067116 w 1229041"/>
              <a:gd name="connsiteY12" fmla="*/ 171450 h 762000"/>
              <a:gd name="connsiteX13" fmla="*/ 1038541 w 1229041"/>
              <a:gd name="connsiteY13" fmla="*/ 200025 h 762000"/>
              <a:gd name="connsiteX14" fmla="*/ 981391 w 1229041"/>
              <a:gd name="connsiteY14" fmla="*/ 238125 h 762000"/>
              <a:gd name="connsiteX15" fmla="*/ 952816 w 1229041"/>
              <a:gd name="connsiteY15" fmla="*/ 257175 h 762000"/>
              <a:gd name="connsiteX16" fmla="*/ 924241 w 1229041"/>
              <a:gd name="connsiteY16" fmla="*/ 276225 h 762000"/>
              <a:gd name="connsiteX17" fmla="*/ 895666 w 1229041"/>
              <a:gd name="connsiteY17" fmla="*/ 295275 h 762000"/>
              <a:gd name="connsiteX18" fmla="*/ 867091 w 1229041"/>
              <a:gd name="connsiteY18" fmla="*/ 304800 h 762000"/>
              <a:gd name="connsiteX19" fmla="*/ 809941 w 1229041"/>
              <a:gd name="connsiteY19" fmla="*/ 352425 h 762000"/>
              <a:gd name="connsiteX20" fmla="*/ 752791 w 1229041"/>
              <a:gd name="connsiteY20" fmla="*/ 381000 h 762000"/>
              <a:gd name="connsiteX21" fmla="*/ 724216 w 1229041"/>
              <a:gd name="connsiteY21" fmla="*/ 400050 h 762000"/>
              <a:gd name="connsiteX22" fmla="*/ 676591 w 1229041"/>
              <a:gd name="connsiteY22" fmla="*/ 438150 h 762000"/>
              <a:gd name="connsiteX23" fmla="*/ 657541 w 1229041"/>
              <a:gd name="connsiteY23" fmla="*/ 466725 h 762000"/>
              <a:gd name="connsiteX24" fmla="*/ 600391 w 1229041"/>
              <a:gd name="connsiteY24" fmla="*/ 504825 h 762000"/>
              <a:gd name="connsiteX25" fmla="*/ 571816 w 1229041"/>
              <a:gd name="connsiteY25" fmla="*/ 523875 h 762000"/>
              <a:gd name="connsiteX26" fmla="*/ 533716 w 1229041"/>
              <a:gd name="connsiteY26" fmla="*/ 542925 h 762000"/>
              <a:gd name="connsiteX27" fmla="*/ 447991 w 1229041"/>
              <a:gd name="connsiteY27" fmla="*/ 590550 h 762000"/>
              <a:gd name="connsiteX28" fmla="*/ 371791 w 1229041"/>
              <a:gd name="connsiteY28" fmla="*/ 638175 h 762000"/>
              <a:gd name="connsiteX29" fmla="*/ 314641 w 1229041"/>
              <a:gd name="connsiteY29" fmla="*/ 666750 h 762000"/>
              <a:gd name="connsiteX30" fmla="*/ 286066 w 1229041"/>
              <a:gd name="connsiteY30" fmla="*/ 685800 h 762000"/>
              <a:gd name="connsiteX31" fmla="*/ 228916 w 1229041"/>
              <a:gd name="connsiteY31" fmla="*/ 704850 h 762000"/>
              <a:gd name="connsiteX32" fmla="*/ 152716 w 1229041"/>
              <a:gd name="connsiteY32" fmla="*/ 762000 h 762000"/>
              <a:gd name="connsiteX0" fmla="*/ 152716 w 1229041"/>
              <a:gd name="connsiteY0" fmla="*/ 762000 h 762000"/>
              <a:gd name="connsiteX1" fmla="*/ 152716 w 1229041"/>
              <a:gd name="connsiteY1" fmla="*/ 762000 h 762000"/>
              <a:gd name="connsiteX2" fmla="*/ 316 w 1229041"/>
              <a:gd name="connsiteY2" fmla="*/ 361950 h 762000"/>
              <a:gd name="connsiteX3" fmla="*/ 198731 w 1229041"/>
              <a:gd name="connsiteY3" fmla="*/ 224710 h 762000"/>
              <a:gd name="connsiteX4" fmla="*/ 428941 w 1229041"/>
              <a:gd name="connsiteY4" fmla="*/ 76200 h 762000"/>
              <a:gd name="connsiteX5" fmla="*/ 962341 w 1229041"/>
              <a:gd name="connsiteY5" fmla="*/ 76200 h 762000"/>
              <a:gd name="connsiteX6" fmla="*/ 1143316 w 1229041"/>
              <a:gd name="connsiteY6" fmla="*/ 47625 h 762000"/>
              <a:gd name="connsiteX7" fmla="*/ 1171891 w 1229041"/>
              <a:gd name="connsiteY7" fmla="*/ 28575 h 762000"/>
              <a:gd name="connsiteX8" fmla="*/ 1229041 w 1229041"/>
              <a:gd name="connsiteY8" fmla="*/ 0 h 762000"/>
              <a:gd name="connsiteX9" fmla="*/ 1190941 w 1229041"/>
              <a:gd name="connsiteY9" fmla="*/ 57150 h 762000"/>
              <a:gd name="connsiteX10" fmla="*/ 1171891 w 1229041"/>
              <a:gd name="connsiteY10" fmla="*/ 85725 h 762000"/>
              <a:gd name="connsiteX11" fmla="*/ 1114741 w 1229041"/>
              <a:gd name="connsiteY11" fmla="*/ 123825 h 762000"/>
              <a:gd name="connsiteX12" fmla="*/ 1067116 w 1229041"/>
              <a:gd name="connsiteY12" fmla="*/ 171450 h 762000"/>
              <a:gd name="connsiteX13" fmla="*/ 1038541 w 1229041"/>
              <a:gd name="connsiteY13" fmla="*/ 200025 h 762000"/>
              <a:gd name="connsiteX14" fmla="*/ 981391 w 1229041"/>
              <a:gd name="connsiteY14" fmla="*/ 238125 h 762000"/>
              <a:gd name="connsiteX15" fmla="*/ 952816 w 1229041"/>
              <a:gd name="connsiteY15" fmla="*/ 257175 h 762000"/>
              <a:gd name="connsiteX16" fmla="*/ 924241 w 1229041"/>
              <a:gd name="connsiteY16" fmla="*/ 276225 h 762000"/>
              <a:gd name="connsiteX17" fmla="*/ 895666 w 1229041"/>
              <a:gd name="connsiteY17" fmla="*/ 295275 h 762000"/>
              <a:gd name="connsiteX18" fmla="*/ 867091 w 1229041"/>
              <a:gd name="connsiteY18" fmla="*/ 304800 h 762000"/>
              <a:gd name="connsiteX19" fmla="*/ 809941 w 1229041"/>
              <a:gd name="connsiteY19" fmla="*/ 352425 h 762000"/>
              <a:gd name="connsiteX20" fmla="*/ 752791 w 1229041"/>
              <a:gd name="connsiteY20" fmla="*/ 381000 h 762000"/>
              <a:gd name="connsiteX21" fmla="*/ 724216 w 1229041"/>
              <a:gd name="connsiteY21" fmla="*/ 400050 h 762000"/>
              <a:gd name="connsiteX22" fmla="*/ 676591 w 1229041"/>
              <a:gd name="connsiteY22" fmla="*/ 438150 h 762000"/>
              <a:gd name="connsiteX23" fmla="*/ 657541 w 1229041"/>
              <a:gd name="connsiteY23" fmla="*/ 466725 h 762000"/>
              <a:gd name="connsiteX24" fmla="*/ 600391 w 1229041"/>
              <a:gd name="connsiteY24" fmla="*/ 504825 h 762000"/>
              <a:gd name="connsiteX25" fmla="*/ 571816 w 1229041"/>
              <a:gd name="connsiteY25" fmla="*/ 523875 h 762000"/>
              <a:gd name="connsiteX26" fmla="*/ 533716 w 1229041"/>
              <a:gd name="connsiteY26" fmla="*/ 542925 h 762000"/>
              <a:gd name="connsiteX27" fmla="*/ 447991 w 1229041"/>
              <a:gd name="connsiteY27" fmla="*/ 590550 h 762000"/>
              <a:gd name="connsiteX28" fmla="*/ 371791 w 1229041"/>
              <a:gd name="connsiteY28" fmla="*/ 638175 h 762000"/>
              <a:gd name="connsiteX29" fmla="*/ 314641 w 1229041"/>
              <a:gd name="connsiteY29" fmla="*/ 666750 h 762000"/>
              <a:gd name="connsiteX30" fmla="*/ 286066 w 1229041"/>
              <a:gd name="connsiteY30" fmla="*/ 685800 h 762000"/>
              <a:gd name="connsiteX31" fmla="*/ 152716 w 1229041"/>
              <a:gd name="connsiteY31" fmla="*/ 762000 h 762000"/>
              <a:gd name="connsiteX0" fmla="*/ 152716 w 1229041"/>
              <a:gd name="connsiteY0" fmla="*/ 762000 h 762000"/>
              <a:gd name="connsiteX1" fmla="*/ 152716 w 1229041"/>
              <a:gd name="connsiteY1" fmla="*/ 762000 h 762000"/>
              <a:gd name="connsiteX2" fmla="*/ 316 w 1229041"/>
              <a:gd name="connsiteY2" fmla="*/ 361950 h 762000"/>
              <a:gd name="connsiteX3" fmla="*/ 198731 w 1229041"/>
              <a:gd name="connsiteY3" fmla="*/ 224710 h 762000"/>
              <a:gd name="connsiteX4" fmla="*/ 428941 w 1229041"/>
              <a:gd name="connsiteY4" fmla="*/ 76200 h 762000"/>
              <a:gd name="connsiteX5" fmla="*/ 962341 w 1229041"/>
              <a:gd name="connsiteY5" fmla="*/ 76200 h 762000"/>
              <a:gd name="connsiteX6" fmla="*/ 1143316 w 1229041"/>
              <a:gd name="connsiteY6" fmla="*/ 47625 h 762000"/>
              <a:gd name="connsiteX7" fmla="*/ 1171891 w 1229041"/>
              <a:gd name="connsiteY7" fmla="*/ 28575 h 762000"/>
              <a:gd name="connsiteX8" fmla="*/ 1229041 w 1229041"/>
              <a:gd name="connsiteY8" fmla="*/ 0 h 762000"/>
              <a:gd name="connsiteX9" fmla="*/ 1190941 w 1229041"/>
              <a:gd name="connsiteY9" fmla="*/ 57150 h 762000"/>
              <a:gd name="connsiteX10" fmla="*/ 1114741 w 1229041"/>
              <a:gd name="connsiteY10" fmla="*/ 123825 h 762000"/>
              <a:gd name="connsiteX11" fmla="*/ 1067116 w 1229041"/>
              <a:gd name="connsiteY11" fmla="*/ 171450 h 762000"/>
              <a:gd name="connsiteX12" fmla="*/ 1038541 w 1229041"/>
              <a:gd name="connsiteY12" fmla="*/ 200025 h 762000"/>
              <a:gd name="connsiteX13" fmla="*/ 981391 w 1229041"/>
              <a:gd name="connsiteY13" fmla="*/ 238125 h 762000"/>
              <a:gd name="connsiteX14" fmla="*/ 952816 w 1229041"/>
              <a:gd name="connsiteY14" fmla="*/ 257175 h 762000"/>
              <a:gd name="connsiteX15" fmla="*/ 924241 w 1229041"/>
              <a:gd name="connsiteY15" fmla="*/ 276225 h 762000"/>
              <a:gd name="connsiteX16" fmla="*/ 895666 w 1229041"/>
              <a:gd name="connsiteY16" fmla="*/ 295275 h 762000"/>
              <a:gd name="connsiteX17" fmla="*/ 867091 w 1229041"/>
              <a:gd name="connsiteY17" fmla="*/ 304800 h 762000"/>
              <a:gd name="connsiteX18" fmla="*/ 809941 w 1229041"/>
              <a:gd name="connsiteY18" fmla="*/ 352425 h 762000"/>
              <a:gd name="connsiteX19" fmla="*/ 752791 w 1229041"/>
              <a:gd name="connsiteY19" fmla="*/ 381000 h 762000"/>
              <a:gd name="connsiteX20" fmla="*/ 724216 w 1229041"/>
              <a:gd name="connsiteY20" fmla="*/ 400050 h 762000"/>
              <a:gd name="connsiteX21" fmla="*/ 676591 w 1229041"/>
              <a:gd name="connsiteY21" fmla="*/ 438150 h 762000"/>
              <a:gd name="connsiteX22" fmla="*/ 657541 w 1229041"/>
              <a:gd name="connsiteY22" fmla="*/ 466725 h 762000"/>
              <a:gd name="connsiteX23" fmla="*/ 600391 w 1229041"/>
              <a:gd name="connsiteY23" fmla="*/ 504825 h 762000"/>
              <a:gd name="connsiteX24" fmla="*/ 571816 w 1229041"/>
              <a:gd name="connsiteY24" fmla="*/ 523875 h 762000"/>
              <a:gd name="connsiteX25" fmla="*/ 533716 w 1229041"/>
              <a:gd name="connsiteY25" fmla="*/ 542925 h 762000"/>
              <a:gd name="connsiteX26" fmla="*/ 447991 w 1229041"/>
              <a:gd name="connsiteY26" fmla="*/ 590550 h 762000"/>
              <a:gd name="connsiteX27" fmla="*/ 371791 w 1229041"/>
              <a:gd name="connsiteY27" fmla="*/ 638175 h 762000"/>
              <a:gd name="connsiteX28" fmla="*/ 314641 w 1229041"/>
              <a:gd name="connsiteY28" fmla="*/ 666750 h 762000"/>
              <a:gd name="connsiteX29" fmla="*/ 286066 w 1229041"/>
              <a:gd name="connsiteY29" fmla="*/ 685800 h 762000"/>
              <a:gd name="connsiteX30" fmla="*/ 152716 w 1229041"/>
              <a:gd name="connsiteY30" fmla="*/ 762000 h 762000"/>
              <a:gd name="connsiteX0" fmla="*/ 152716 w 1229041"/>
              <a:gd name="connsiteY0" fmla="*/ 762000 h 762000"/>
              <a:gd name="connsiteX1" fmla="*/ 152716 w 1229041"/>
              <a:gd name="connsiteY1" fmla="*/ 762000 h 762000"/>
              <a:gd name="connsiteX2" fmla="*/ 316 w 1229041"/>
              <a:gd name="connsiteY2" fmla="*/ 361950 h 762000"/>
              <a:gd name="connsiteX3" fmla="*/ 198731 w 1229041"/>
              <a:gd name="connsiteY3" fmla="*/ 224710 h 762000"/>
              <a:gd name="connsiteX4" fmla="*/ 428941 w 1229041"/>
              <a:gd name="connsiteY4" fmla="*/ 76200 h 762000"/>
              <a:gd name="connsiteX5" fmla="*/ 962341 w 1229041"/>
              <a:gd name="connsiteY5" fmla="*/ 76200 h 762000"/>
              <a:gd name="connsiteX6" fmla="*/ 1143316 w 1229041"/>
              <a:gd name="connsiteY6" fmla="*/ 47625 h 762000"/>
              <a:gd name="connsiteX7" fmla="*/ 1171891 w 1229041"/>
              <a:gd name="connsiteY7" fmla="*/ 28575 h 762000"/>
              <a:gd name="connsiteX8" fmla="*/ 1229041 w 1229041"/>
              <a:gd name="connsiteY8" fmla="*/ 0 h 762000"/>
              <a:gd name="connsiteX9" fmla="*/ 1114741 w 1229041"/>
              <a:gd name="connsiteY9" fmla="*/ 123825 h 762000"/>
              <a:gd name="connsiteX10" fmla="*/ 1067116 w 1229041"/>
              <a:gd name="connsiteY10" fmla="*/ 171450 h 762000"/>
              <a:gd name="connsiteX11" fmla="*/ 1038541 w 1229041"/>
              <a:gd name="connsiteY11" fmla="*/ 200025 h 762000"/>
              <a:gd name="connsiteX12" fmla="*/ 981391 w 1229041"/>
              <a:gd name="connsiteY12" fmla="*/ 238125 h 762000"/>
              <a:gd name="connsiteX13" fmla="*/ 952816 w 1229041"/>
              <a:gd name="connsiteY13" fmla="*/ 257175 h 762000"/>
              <a:gd name="connsiteX14" fmla="*/ 924241 w 1229041"/>
              <a:gd name="connsiteY14" fmla="*/ 276225 h 762000"/>
              <a:gd name="connsiteX15" fmla="*/ 895666 w 1229041"/>
              <a:gd name="connsiteY15" fmla="*/ 295275 h 762000"/>
              <a:gd name="connsiteX16" fmla="*/ 867091 w 1229041"/>
              <a:gd name="connsiteY16" fmla="*/ 304800 h 762000"/>
              <a:gd name="connsiteX17" fmla="*/ 809941 w 1229041"/>
              <a:gd name="connsiteY17" fmla="*/ 352425 h 762000"/>
              <a:gd name="connsiteX18" fmla="*/ 752791 w 1229041"/>
              <a:gd name="connsiteY18" fmla="*/ 381000 h 762000"/>
              <a:gd name="connsiteX19" fmla="*/ 724216 w 1229041"/>
              <a:gd name="connsiteY19" fmla="*/ 400050 h 762000"/>
              <a:gd name="connsiteX20" fmla="*/ 676591 w 1229041"/>
              <a:gd name="connsiteY20" fmla="*/ 438150 h 762000"/>
              <a:gd name="connsiteX21" fmla="*/ 657541 w 1229041"/>
              <a:gd name="connsiteY21" fmla="*/ 466725 h 762000"/>
              <a:gd name="connsiteX22" fmla="*/ 600391 w 1229041"/>
              <a:gd name="connsiteY22" fmla="*/ 504825 h 762000"/>
              <a:gd name="connsiteX23" fmla="*/ 571816 w 1229041"/>
              <a:gd name="connsiteY23" fmla="*/ 523875 h 762000"/>
              <a:gd name="connsiteX24" fmla="*/ 533716 w 1229041"/>
              <a:gd name="connsiteY24" fmla="*/ 542925 h 762000"/>
              <a:gd name="connsiteX25" fmla="*/ 447991 w 1229041"/>
              <a:gd name="connsiteY25" fmla="*/ 590550 h 762000"/>
              <a:gd name="connsiteX26" fmla="*/ 371791 w 1229041"/>
              <a:gd name="connsiteY26" fmla="*/ 638175 h 762000"/>
              <a:gd name="connsiteX27" fmla="*/ 314641 w 1229041"/>
              <a:gd name="connsiteY27" fmla="*/ 666750 h 762000"/>
              <a:gd name="connsiteX28" fmla="*/ 286066 w 1229041"/>
              <a:gd name="connsiteY28" fmla="*/ 685800 h 762000"/>
              <a:gd name="connsiteX29" fmla="*/ 152716 w 1229041"/>
              <a:gd name="connsiteY29" fmla="*/ 762000 h 762000"/>
              <a:gd name="connsiteX0" fmla="*/ 152716 w 1172513"/>
              <a:gd name="connsiteY0" fmla="*/ 736933 h 736933"/>
              <a:gd name="connsiteX1" fmla="*/ 152716 w 1172513"/>
              <a:gd name="connsiteY1" fmla="*/ 736933 h 736933"/>
              <a:gd name="connsiteX2" fmla="*/ 316 w 1172513"/>
              <a:gd name="connsiteY2" fmla="*/ 336883 h 736933"/>
              <a:gd name="connsiteX3" fmla="*/ 198731 w 1172513"/>
              <a:gd name="connsiteY3" fmla="*/ 199643 h 736933"/>
              <a:gd name="connsiteX4" fmla="*/ 428941 w 1172513"/>
              <a:gd name="connsiteY4" fmla="*/ 51133 h 736933"/>
              <a:gd name="connsiteX5" fmla="*/ 962341 w 1172513"/>
              <a:gd name="connsiteY5" fmla="*/ 51133 h 736933"/>
              <a:gd name="connsiteX6" fmla="*/ 1143316 w 1172513"/>
              <a:gd name="connsiteY6" fmla="*/ 22558 h 736933"/>
              <a:gd name="connsiteX7" fmla="*/ 1171891 w 1172513"/>
              <a:gd name="connsiteY7" fmla="*/ 3508 h 736933"/>
              <a:gd name="connsiteX8" fmla="*/ 1114741 w 1172513"/>
              <a:gd name="connsiteY8" fmla="*/ 98758 h 736933"/>
              <a:gd name="connsiteX9" fmla="*/ 1067116 w 1172513"/>
              <a:gd name="connsiteY9" fmla="*/ 146383 h 736933"/>
              <a:gd name="connsiteX10" fmla="*/ 1038541 w 1172513"/>
              <a:gd name="connsiteY10" fmla="*/ 174958 h 736933"/>
              <a:gd name="connsiteX11" fmla="*/ 981391 w 1172513"/>
              <a:gd name="connsiteY11" fmla="*/ 213058 h 736933"/>
              <a:gd name="connsiteX12" fmla="*/ 952816 w 1172513"/>
              <a:gd name="connsiteY12" fmla="*/ 232108 h 736933"/>
              <a:gd name="connsiteX13" fmla="*/ 924241 w 1172513"/>
              <a:gd name="connsiteY13" fmla="*/ 251158 h 736933"/>
              <a:gd name="connsiteX14" fmla="*/ 895666 w 1172513"/>
              <a:gd name="connsiteY14" fmla="*/ 270208 h 736933"/>
              <a:gd name="connsiteX15" fmla="*/ 867091 w 1172513"/>
              <a:gd name="connsiteY15" fmla="*/ 279733 h 736933"/>
              <a:gd name="connsiteX16" fmla="*/ 809941 w 1172513"/>
              <a:gd name="connsiteY16" fmla="*/ 327358 h 736933"/>
              <a:gd name="connsiteX17" fmla="*/ 752791 w 1172513"/>
              <a:gd name="connsiteY17" fmla="*/ 355933 h 736933"/>
              <a:gd name="connsiteX18" fmla="*/ 724216 w 1172513"/>
              <a:gd name="connsiteY18" fmla="*/ 374983 h 736933"/>
              <a:gd name="connsiteX19" fmla="*/ 676591 w 1172513"/>
              <a:gd name="connsiteY19" fmla="*/ 413083 h 736933"/>
              <a:gd name="connsiteX20" fmla="*/ 657541 w 1172513"/>
              <a:gd name="connsiteY20" fmla="*/ 441658 h 736933"/>
              <a:gd name="connsiteX21" fmla="*/ 600391 w 1172513"/>
              <a:gd name="connsiteY21" fmla="*/ 479758 h 736933"/>
              <a:gd name="connsiteX22" fmla="*/ 571816 w 1172513"/>
              <a:gd name="connsiteY22" fmla="*/ 498808 h 736933"/>
              <a:gd name="connsiteX23" fmla="*/ 533716 w 1172513"/>
              <a:gd name="connsiteY23" fmla="*/ 517858 h 736933"/>
              <a:gd name="connsiteX24" fmla="*/ 447991 w 1172513"/>
              <a:gd name="connsiteY24" fmla="*/ 565483 h 736933"/>
              <a:gd name="connsiteX25" fmla="*/ 371791 w 1172513"/>
              <a:gd name="connsiteY25" fmla="*/ 613108 h 736933"/>
              <a:gd name="connsiteX26" fmla="*/ 314641 w 1172513"/>
              <a:gd name="connsiteY26" fmla="*/ 641683 h 736933"/>
              <a:gd name="connsiteX27" fmla="*/ 286066 w 1172513"/>
              <a:gd name="connsiteY27" fmla="*/ 660733 h 736933"/>
              <a:gd name="connsiteX28" fmla="*/ 152716 w 1172513"/>
              <a:gd name="connsiteY28" fmla="*/ 736933 h 736933"/>
              <a:gd name="connsiteX0" fmla="*/ 152716 w 1151420"/>
              <a:gd name="connsiteY0" fmla="*/ 714375 h 714375"/>
              <a:gd name="connsiteX1" fmla="*/ 152716 w 1151420"/>
              <a:gd name="connsiteY1" fmla="*/ 714375 h 714375"/>
              <a:gd name="connsiteX2" fmla="*/ 316 w 1151420"/>
              <a:gd name="connsiteY2" fmla="*/ 314325 h 714375"/>
              <a:gd name="connsiteX3" fmla="*/ 198731 w 1151420"/>
              <a:gd name="connsiteY3" fmla="*/ 177085 h 714375"/>
              <a:gd name="connsiteX4" fmla="*/ 428941 w 1151420"/>
              <a:gd name="connsiteY4" fmla="*/ 28575 h 714375"/>
              <a:gd name="connsiteX5" fmla="*/ 962341 w 1151420"/>
              <a:gd name="connsiteY5" fmla="*/ 28575 h 714375"/>
              <a:gd name="connsiteX6" fmla="*/ 1143316 w 1151420"/>
              <a:gd name="connsiteY6" fmla="*/ 0 h 714375"/>
              <a:gd name="connsiteX7" fmla="*/ 1114741 w 1151420"/>
              <a:gd name="connsiteY7" fmla="*/ 76200 h 714375"/>
              <a:gd name="connsiteX8" fmla="*/ 1067116 w 1151420"/>
              <a:gd name="connsiteY8" fmla="*/ 123825 h 714375"/>
              <a:gd name="connsiteX9" fmla="*/ 1038541 w 1151420"/>
              <a:gd name="connsiteY9" fmla="*/ 152400 h 714375"/>
              <a:gd name="connsiteX10" fmla="*/ 981391 w 1151420"/>
              <a:gd name="connsiteY10" fmla="*/ 190500 h 714375"/>
              <a:gd name="connsiteX11" fmla="*/ 952816 w 1151420"/>
              <a:gd name="connsiteY11" fmla="*/ 209550 h 714375"/>
              <a:gd name="connsiteX12" fmla="*/ 924241 w 1151420"/>
              <a:gd name="connsiteY12" fmla="*/ 228600 h 714375"/>
              <a:gd name="connsiteX13" fmla="*/ 895666 w 1151420"/>
              <a:gd name="connsiteY13" fmla="*/ 247650 h 714375"/>
              <a:gd name="connsiteX14" fmla="*/ 867091 w 1151420"/>
              <a:gd name="connsiteY14" fmla="*/ 257175 h 714375"/>
              <a:gd name="connsiteX15" fmla="*/ 809941 w 1151420"/>
              <a:gd name="connsiteY15" fmla="*/ 304800 h 714375"/>
              <a:gd name="connsiteX16" fmla="*/ 752791 w 1151420"/>
              <a:gd name="connsiteY16" fmla="*/ 333375 h 714375"/>
              <a:gd name="connsiteX17" fmla="*/ 724216 w 1151420"/>
              <a:gd name="connsiteY17" fmla="*/ 352425 h 714375"/>
              <a:gd name="connsiteX18" fmla="*/ 676591 w 1151420"/>
              <a:gd name="connsiteY18" fmla="*/ 390525 h 714375"/>
              <a:gd name="connsiteX19" fmla="*/ 657541 w 1151420"/>
              <a:gd name="connsiteY19" fmla="*/ 419100 h 714375"/>
              <a:gd name="connsiteX20" fmla="*/ 600391 w 1151420"/>
              <a:gd name="connsiteY20" fmla="*/ 457200 h 714375"/>
              <a:gd name="connsiteX21" fmla="*/ 571816 w 1151420"/>
              <a:gd name="connsiteY21" fmla="*/ 476250 h 714375"/>
              <a:gd name="connsiteX22" fmla="*/ 533716 w 1151420"/>
              <a:gd name="connsiteY22" fmla="*/ 495300 h 714375"/>
              <a:gd name="connsiteX23" fmla="*/ 447991 w 1151420"/>
              <a:gd name="connsiteY23" fmla="*/ 542925 h 714375"/>
              <a:gd name="connsiteX24" fmla="*/ 371791 w 1151420"/>
              <a:gd name="connsiteY24" fmla="*/ 590550 h 714375"/>
              <a:gd name="connsiteX25" fmla="*/ 314641 w 1151420"/>
              <a:gd name="connsiteY25" fmla="*/ 619125 h 714375"/>
              <a:gd name="connsiteX26" fmla="*/ 286066 w 1151420"/>
              <a:gd name="connsiteY26" fmla="*/ 638175 h 714375"/>
              <a:gd name="connsiteX27" fmla="*/ 152716 w 1151420"/>
              <a:gd name="connsiteY27"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95666 w 1152026"/>
              <a:gd name="connsiteY12" fmla="*/ 247650 h 714375"/>
              <a:gd name="connsiteX13" fmla="*/ 867091 w 1152026"/>
              <a:gd name="connsiteY13" fmla="*/ 257175 h 714375"/>
              <a:gd name="connsiteX14" fmla="*/ 809941 w 1152026"/>
              <a:gd name="connsiteY14" fmla="*/ 304800 h 714375"/>
              <a:gd name="connsiteX15" fmla="*/ 752791 w 1152026"/>
              <a:gd name="connsiteY15" fmla="*/ 333375 h 714375"/>
              <a:gd name="connsiteX16" fmla="*/ 724216 w 1152026"/>
              <a:gd name="connsiteY16" fmla="*/ 352425 h 714375"/>
              <a:gd name="connsiteX17" fmla="*/ 676591 w 1152026"/>
              <a:gd name="connsiteY17" fmla="*/ 390525 h 714375"/>
              <a:gd name="connsiteX18" fmla="*/ 657541 w 1152026"/>
              <a:gd name="connsiteY18" fmla="*/ 419100 h 714375"/>
              <a:gd name="connsiteX19" fmla="*/ 600391 w 1152026"/>
              <a:gd name="connsiteY19" fmla="*/ 457200 h 714375"/>
              <a:gd name="connsiteX20" fmla="*/ 571816 w 1152026"/>
              <a:gd name="connsiteY20" fmla="*/ 476250 h 714375"/>
              <a:gd name="connsiteX21" fmla="*/ 533716 w 1152026"/>
              <a:gd name="connsiteY21" fmla="*/ 495300 h 714375"/>
              <a:gd name="connsiteX22" fmla="*/ 447991 w 1152026"/>
              <a:gd name="connsiteY22" fmla="*/ 542925 h 714375"/>
              <a:gd name="connsiteX23" fmla="*/ 371791 w 1152026"/>
              <a:gd name="connsiteY23" fmla="*/ 590550 h 714375"/>
              <a:gd name="connsiteX24" fmla="*/ 314641 w 1152026"/>
              <a:gd name="connsiteY24" fmla="*/ 619125 h 714375"/>
              <a:gd name="connsiteX25" fmla="*/ 286066 w 1152026"/>
              <a:gd name="connsiteY25" fmla="*/ 638175 h 714375"/>
              <a:gd name="connsiteX26" fmla="*/ 152716 w 1152026"/>
              <a:gd name="connsiteY26"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67091 w 1152026"/>
              <a:gd name="connsiteY12" fmla="*/ 257175 h 714375"/>
              <a:gd name="connsiteX13" fmla="*/ 809941 w 1152026"/>
              <a:gd name="connsiteY13" fmla="*/ 304800 h 714375"/>
              <a:gd name="connsiteX14" fmla="*/ 752791 w 1152026"/>
              <a:gd name="connsiteY14" fmla="*/ 333375 h 714375"/>
              <a:gd name="connsiteX15" fmla="*/ 724216 w 1152026"/>
              <a:gd name="connsiteY15" fmla="*/ 352425 h 714375"/>
              <a:gd name="connsiteX16" fmla="*/ 676591 w 1152026"/>
              <a:gd name="connsiteY16" fmla="*/ 390525 h 714375"/>
              <a:gd name="connsiteX17" fmla="*/ 657541 w 1152026"/>
              <a:gd name="connsiteY17" fmla="*/ 419100 h 714375"/>
              <a:gd name="connsiteX18" fmla="*/ 600391 w 1152026"/>
              <a:gd name="connsiteY18" fmla="*/ 457200 h 714375"/>
              <a:gd name="connsiteX19" fmla="*/ 571816 w 1152026"/>
              <a:gd name="connsiteY19" fmla="*/ 476250 h 714375"/>
              <a:gd name="connsiteX20" fmla="*/ 533716 w 1152026"/>
              <a:gd name="connsiteY20" fmla="*/ 495300 h 714375"/>
              <a:gd name="connsiteX21" fmla="*/ 447991 w 1152026"/>
              <a:gd name="connsiteY21" fmla="*/ 542925 h 714375"/>
              <a:gd name="connsiteX22" fmla="*/ 371791 w 1152026"/>
              <a:gd name="connsiteY22" fmla="*/ 590550 h 714375"/>
              <a:gd name="connsiteX23" fmla="*/ 314641 w 1152026"/>
              <a:gd name="connsiteY23" fmla="*/ 619125 h 714375"/>
              <a:gd name="connsiteX24" fmla="*/ 286066 w 1152026"/>
              <a:gd name="connsiteY24" fmla="*/ 638175 h 714375"/>
              <a:gd name="connsiteX25" fmla="*/ 152716 w 1152026"/>
              <a:gd name="connsiteY25"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09941 w 1152026"/>
              <a:gd name="connsiteY12" fmla="*/ 304800 h 714375"/>
              <a:gd name="connsiteX13" fmla="*/ 752791 w 1152026"/>
              <a:gd name="connsiteY13" fmla="*/ 333375 h 714375"/>
              <a:gd name="connsiteX14" fmla="*/ 724216 w 1152026"/>
              <a:gd name="connsiteY14" fmla="*/ 352425 h 714375"/>
              <a:gd name="connsiteX15" fmla="*/ 676591 w 1152026"/>
              <a:gd name="connsiteY15" fmla="*/ 390525 h 714375"/>
              <a:gd name="connsiteX16" fmla="*/ 657541 w 1152026"/>
              <a:gd name="connsiteY16" fmla="*/ 419100 h 714375"/>
              <a:gd name="connsiteX17" fmla="*/ 600391 w 1152026"/>
              <a:gd name="connsiteY17" fmla="*/ 457200 h 714375"/>
              <a:gd name="connsiteX18" fmla="*/ 571816 w 1152026"/>
              <a:gd name="connsiteY18" fmla="*/ 476250 h 714375"/>
              <a:gd name="connsiteX19" fmla="*/ 533716 w 1152026"/>
              <a:gd name="connsiteY19" fmla="*/ 495300 h 714375"/>
              <a:gd name="connsiteX20" fmla="*/ 447991 w 1152026"/>
              <a:gd name="connsiteY20" fmla="*/ 542925 h 714375"/>
              <a:gd name="connsiteX21" fmla="*/ 371791 w 1152026"/>
              <a:gd name="connsiteY21" fmla="*/ 590550 h 714375"/>
              <a:gd name="connsiteX22" fmla="*/ 314641 w 1152026"/>
              <a:gd name="connsiteY22" fmla="*/ 619125 h 714375"/>
              <a:gd name="connsiteX23" fmla="*/ 286066 w 1152026"/>
              <a:gd name="connsiteY23" fmla="*/ 638175 h 714375"/>
              <a:gd name="connsiteX24" fmla="*/ 152716 w 1152026"/>
              <a:gd name="connsiteY24"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09941 w 1152026"/>
              <a:gd name="connsiteY12" fmla="*/ 304800 h 714375"/>
              <a:gd name="connsiteX13" fmla="*/ 752791 w 1152026"/>
              <a:gd name="connsiteY13" fmla="*/ 333375 h 714375"/>
              <a:gd name="connsiteX14" fmla="*/ 724216 w 1152026"/>
              <a:gd name="connsiteY14" fmla="*/ 352425 h 714375"/>
              <a:gd name="connsiteX15" fmla="*/ 657541 w 1152026"/>
              <a:gd name="connsiteY15" fmla="*/ 419100 h 714375"/>
              <a:gd name="connsiteX16" fmla="*/ 600391 w 1152026"/>
              <a:gd name="connsiteY16" fmla="*/ 457200 h 714375"/>
              <a:gd name="connsiteX17" fmla="*/ 571816 w 1152026"/>
              <a:gd name="connsiteY17" fmla="*/ 476250 h 714375"/>
              <a:gd name="connsiteX18" fmla="*/ 533716 w 1152026"/>
              <a:gd name="connsiteY18" fmla="*/ 495300 h 714375"/>
              <a:gd name="connsiteX19" fmla="*/ 447991 w 1152026"/>
              <a:gd name="connsiteY19" fmla="*/ 542925 h 714375"/>
              <a:gd name="connsiteX20" fmla="*/ 371791 w 1152026"/>
              <a:gd name="connsiteY20" fmla="*/ 590550 h 714375"/>
              <a:gd name="connsiteX21" fmla="*/ 314641 w 1152026"/>
              <a:gd name="connsiteY21" fmla="*/ 619125 h 714375"/>
              <a:gd name="connsiteX22" fmla="*/ 286066 w 1152026"/>
              <a:gd name="connsiteY22" fmla="*/ 638175 h 714375"/>
              <a:gd name="connsiteX23" fmla="*/ 152716 w 1152026"/>
              <a:gd name="connsiteY23"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09941 w 1152026"/>
              <a:gd name="connsiteY12" fmla="*/ 304800 h 714375"/>
              <a:gd name="connsiteX13" fmla="*/ 752791 w 1152026"/>
              <a:gd name="connsiteY13" fmla="*/ 333375 h 714375"/>
              <a:gd name="connsiteX14" fmla="*/ 724216 w 1152026"/>
              <a:gd name="connsiteY14" fmla="*/ 352425 h 714375"/>
              <a:gd name="connsiteX15" fmla="*/ 657541 w 1152026"/>
              <a:gd name="connsiteY15" fmla="*/ 419100 h 714375"/>
              <a:gd name="connsiteX16" fmla="*/ 571816 w 1152026"/>
              <a:gd name="connsiteY16" fmla="*/ 476250 h 714375"/>
              <a:gd name="connsiteX17" fmla="*/ 533716 w 1152026"/>
              <a:gd name="connsiteY17" fmla="*/ 495300 h 714375"/>
              <a:gd name="connsiteX18" fmla="*/ 447991 w 1152026"/>
              <a:gd name="connsiteY18" fmla="*/ 542925 h 714375"/>
              <a:gd name="connsiteX19" fmla="*/ 371791 w 1152026"/>
              <a:gd name="connsiteY19" fmla="*/ 590550 h 714375"/>
              <a:gd name="connsiteX20" fmla="*/ 314641 w 1152026"/>
              <a:gd name="connsiteY20" fmla="*/ 619125 h 714375"/>
              <a:gd name="connsiteX21" fmla="*/ 286066 w 1152026"/>
              <a:gd name="connsiteY21" fmla="*/ 638175 h 714375"/>
              <a:gd name="connsiteX22" fmla="*/ 152716 w 1152026"/>
              <a:gd name="connsiteY22"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09941 w 1152026"/>
              <a:gd name="connsiteY12" fmla="*/ 304800 h 714375"/>
              <a:gd name="connsiteX13" fmla="*/ 752791 w 1152026"/>
              <a:gd name="connsiteY13" fmla="*/ 333375 h 714375"/>
              <a:gd name="connsiteX14" fmla="*/ 724216 w 1152026"/>
              <a:gd name="connsiteY14" fmla="*/ 352425 h 714375"/>
              <a:gd name="connsiteX15" fmla="*/ 657541 w 1152026"/>
              <a:gd name="connsiteY15" fmla="*/ 419100 h 714375"/>
              <a:gd name="connsiteX16" fmla="*/ 571816 w 1152026"/>
              <a:gd name="connsiteY16" fmla="*/ 476250 h 714375"/>
              <a:gd name="connsiteX17" fmla="*/ 447991 w 1152026"/>
              <a:gd name="connsiteY17" fmla="*/ 542925 h 714375"/>
              <a:gd name="connsiteX18" fmla="*/ 371791 w 1152026"/>
              <a:gd name="connsiteY18" fmla="*/ 590550 h 714375"/>
              <a:gd name="connsiteX19" fmla="*/ 314641 w 1152026"/>
              <a:gd name="connsiteY19" fmla="*/ 619125 h 714375"/>
              <a:gd name="connsiteX20" fmla="*/ 286066 w 1152026"/>
              <a:gd name="connsiteY20" fmla="*/ 638175 h 714375"/>
              <a:gd name="connsiteX21" fmla="*/ 152716 w 1152026"/>
              <a:gd name="connsiteY21"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52816 w 1152026"/>
              <a:gd name="connsiteY10" fmla="*/ 209550 h 714375"/>
              <a:gd name="connsiteX11" fmla="*/ 924241 w 1152026"/>
              <a:gd name="connsiteY11" fmla="*/ 228600 h 714375"/>
              <a:gd name="connsiteX12" fmla="*/ 809941 w 1152026"/>
              <a:gd name="connsiteY12" fmla="*/ 304800 h 714375"/>
              <a:gd name="connsiteX13" fmla="*/ 724216 w 1152026"/>
              <a:gd name="connsiteY13" fmla="*/ 352425 h 714375"/>
              <a:gd name="connsiteX14" fmla="*/ 657541 w 1152026"/>
              <a:gd name="connsiteY14" fmla="*/ 419100 h 714375"/>
              <a:gd name="connsiteX15" fmla="*/ 571816 w 1152026"/>
              <a:gd name="connsiteY15" fmla="*/ 476250 h 714375"/>
              <a:gd name="connsiteX16" fmla="*/ 447991 w 1152026"/>
              <a:gd name="connsiteY16" fmla="*/ 542925 h 714375"/>
              <a:gd name="connsiteX17" fmla="*/ 371791 w 1152026"/>
              <a:gd name="connsiteY17" fmla="*/ 590550 h 714375"/>
              <a:gd name="connsiteX18" fmla="*/ 314641 w 1152026"/>
              <a:gd name="connsiteY18" fmla="*/ 619125 h 714375"/>
              <a:gd name="connsiteX19" fmla="*/ 286066 w 1152026"/>
              <a:gd name="connsiteY19" fmla="*/ 638175 h 714375"/>
              <a:gd name="connsiteX20" fmla="*/ 152716 w 1152026"/>
              <a:gd name="connsiteY20"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81391 w 1152026"/>
              <a:gd name="connsiteY9" fmla="*/ 190500 h 714375"/>
              <a:gd name="connsiteX10" fmla="*/ 924241 w 1152026"/>
              <a:gd name="connsiteY10" fmla="*/ 228600 h 714375"/>
              <a:gd name="connsiteX11" fmla="*/ 809941 w 1152026"/>
              <a:gd name="connsiteY11" fmla="*/ 304800 h 714375"/>
              <a:gd name="connsiteX12" fmla="*/ 724216 w 1152026"/>
              <a:gd name="connsiteY12" fmla="*/ 352425 h 714375"/>
              <a:gd name="connsiteX13" fmla="*/ 657541 w 1152026"/>
              <a:gd name="connsiteY13" fmla="*/ 419100 h 714375"/>
              <a:gd name="connsiteX14" fmla="*/ 571816 w 1152026"/>
              <a:gd name="connsiteY14" fmla="*/ 476250 h 714375"/>
              <a:gd name="connsiteX15" fmla="*/ 447991 w 1152026"/>
              <a:gd name="connsiteY15" fmla="*/ 542925 h 714375"/>
              <a:gd name="connsiteX16" fmla="*/ 371791 w 1152026"/>
              <a:gd name="connsiteY16" fmla="*/ 590550 h 714375"/>
              <a:gd name="connsiteX17" fmla="*/ 314641 w 1152026"/>
              <a:gd name="connsiteY17" fmla="*/ 619125 h 714375"/>
              <a:gd name="connsiteX18" fmla="*/ 286066 w 1152026"/>
              <a:gd name="connsiteY18" fmla="*/ 638175 h 714375"/>
              <a:gd name="connsiteX19" fmla="*/ 152716 w 1152026"/>
              <a:gd name="connsiteY19"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924241 w 1152026"/>
              <a:gd name="connsiteY9" fmla="*/ 228600 h 714375"/>
              <a:gd name="connsiteX10" fmla="*/ 809941 w 1152026"/>
              <a:gd name="connsiteY10" fmla="*/ 304800 h 714375"/>
              <a:gd name="connsiteX11" fmla="*/ 724216 w 1152026"/>
              <a:gd name="connsiteY11" fmla="*/ 352425 h 714375"/>
              <a:gd name="connsiteX12" fmla="*/ 657541 w 1152026"/>
              <a:gd name="connsiteY12" fmla="*/ 419100 h 714375"/>
              <a:gd name="connsiteX13" fmla="*/ 571816 w 1152026"/>
              <a:gd name="connsiteY13" fmla="*/ 476250 h 714375"/>
              <a:gd name="connsiteX14" fmla="*/ 447991 w 1152026"/>
              <a:gd name="connsiteY14" fmla="*/ 542925 h 714375"/>
              <a:gd name="connsiteX15" fmla="*/ 371791 w 1152026"/>
              <a:gd name="connsiteY15" fmla="*/ 590550 h 714375"/>
              <a:gd name="connsiteX16" fmla="*/ 314641 w 1152026"/>
              <a:gd name="connsiteY16" fmla="*/ 619125 h 714375"/>
              <a:gd name="connsiteX17" fmla="*/ 286066 w 1152026"/>
              <a:gd name="connsiteY17" fmla="*/ 638175 h 714375"/>
              <a:gd name="connsiteX18" fmla="*/ 152716 w 1152026"/>
              <a:gd name="connsiteY18"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809941 w 1152026"/>
              <a:gd name="connsiteY9" fmla="*/ 304800 h 714375"/>
              <a:gd name="connsiteX10" fmla="*/ 724216 w 1152026"/>
              <a:gd name="connsiteY10" fmla="*/ 352425 h 714375"/>
              <a:gd name="connsiteX11" fmla="*/ 657541 w 1152026"/>
              <a:gd name="connsiteY11" fmla="*/ 419100 h 714375"/>
              <a:gd name="connsiteX12" fmla="*/ 571816 w 1152026"/>
              <a:gd name="connsiteY12" fmla="*/ 476250 h 714375"/>
              <a:gd name="connsiteX13" fmla="*/ 447991 w 1152026"/>
              <a:gd name="connsiteY13" fmla="*/ 542925 h 714375"/>
              <a:gd name="connsiteX14" fmla="*/ 371791 w 1152026"/>
              <a:gd name="connsiteY14" fmla="*/ 590550 h 714375"/>
              <a:gd name="connsiteX15" fmla="*/ 314641 w 1152026"/>
              <a:gd name="connsiteY15" fmla="*/ 619125 h 714375"/>
              <a:gd name="connsiteX16" fmla="*/ 286066 w 1152026"/>
              <a:gd name="connsiteY16" fmla="*/ 638175 h 714375"/>
              <a:gd name="connsiteX17" fmla="*/ 152716 w 1152026"/>
              <a:gd name="connsiteY17"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724216 w 1152026"/>
              <a:gd name="connsiteY9" fmla="*/ 352425 h 714375"/>
              <a:gd name="connsiteX10" fmla="*/ 657541 w 1152026"/>
              <a:gd name="connsiteY10" fmla="*/ 419100 h 714375"/>
              <a:gd name="connsiteX11" fmla="*/ 571816 w 1152026"/>
              <a:gd name="connsiteY11" fmla="*/ 476250 h 714375"/>
              <a:gd name="connsiteX12" fmla="*/ 447991 w 1152026"/>
              <a:gd name="connsiteY12" fmla="*/ 542925 h 714375"/>
              <a:gd name="connsiteX13" fmla="*/ 371791 w 1152026"/>
              <a:gd name="connsiteY13" fmla="*/ 590550 h 714375"/>
              <a:gd name="connsiteX14" fmla="*/ 314641 w 1152026"/>
              <a:gd name="connsiteY14" fmla="*/ 619125 h 714375"/>
              <a:gd name="connsiteX15" fmla="*/ 286066 w 1152026"/>
              <a:gd name="connsiteY15" fmla="*/ 638175 h 714375"/>
              <a:gd name="connsiteX16" fmla="*/ 152716 w 1152026"/>
              <a:gd name="connsiteY16" fmla="*/ 714375 h 714375"/>
              <a:gd name="connsiteX0" fmla="*/ 152716 w 1152026"/>
              <a:gd name="connsiteY0" fmla="*/ 714375 h 714375"/>
              <a:gd name="connsiteX1" fmla="*/ 152716 w 1152026"/>
              <a:gd name="connsiteY1" fmla="*/ 714375 h 714375"/>
              <a:gd name="connsiteX2" fmla="*/ 316 w 1152026"/>
              <a:gd name="connsiteY2" fmla="*/ 314325 h 714375"/>
              <a:gd name="connsiteX3" fmla="*/ 198731 w 1152026"/>
              <a:gd name="connsiteY3" fmla="*/ 177085 h 714375"/>
              <a:gd name="connsiteX4" fmla="*/ 428941 w 1152026"/>
              <a:gd name="connsiteY4" fmla="*/ 28575 h 714375"/>
              <a:gd name="connsiteX5" fmla="*/ 962341 w 1152026"/>
              <a:gd name="connsiteY5" fmla="*/ 28575 h 714375"/>
              <a:gd name="connsiteX6" fmla="*/ 1143316 w 1152026"/>
              <a:gd name="connsiteY6" fmla="*/ 0 h 714375"/>
              <a:gd name="connsiteX7" fmla="*/ 1114741 w 1152026"/>
              <a:gd name="connsiteY7" fmla="*/ 76200 h 714375"/>
              <a:gd name="connsiteX8" fmla="*/ 1038541 w 1152026"/>
              <a:gd name="connsiteY8" fmla="*/ 152400 h 714375"/>
              <a:gd name="connsiteX9" fmla="*/ 657541 w 1152026"/>
              <a:gd name="connsiteY9" fmla="*/ 419100 h 714375"/>
              <a:gd name="connsiteX10" fmla="*/ 571816 w 1152026"/>
              <a:gd name="connsiteY10" fmla="*/ 476250 h 714375"/>
              <a:gd name="connsiteX11" fmla="*/ 447991 w 1152026"/>
              <a:gd name="connsiteY11" fmla="*/ 542925 h 714375"/>
              <a:gd name="connsiteX12" fmla="*/ 371791 w 1152026"/>
              <a:gd name="connsiteY12" fmla="*/ 590550 h 714375"/>
              <a:gd name="connsiteX13" fmla="*/ 314641 w 1152026"/>
              <a:gd name="connsiteY13" fmla="*/ 619125 h 714375"/>
              <a:gd name="connsiteX14" fmla="*/ 286066 w 1152026"/>
              <a:gd name="connsiteY14" fmla="*/ 638175 h 714375"/>
              <a:gd name="connsiteX15" fmla="*/ 152716 w 1152026"/>
              <a:gd name="connsiteY15" fmla="*/ 714375 h 714375"/>
              <a:gd name="connsiteX0" fmla="*/ 152716 w 1145784"/>
              <a:gd name="connsiteY0" fmla="*/ 714375 h 714375"/>
              <a:gd name="connsiteX1" fmla="*/ 152716 w 1145784"/>
              <a:gd name="connsiteY1" fmla="*/ 714375 h 714375"/>
              <a:gd name="connsiteX2" fmla="*/ 316 w 1145784"/>
              <a:gd name="connsiteY2" fmla="*/ 314325 h 714375"/>
              <a:gd name="connsiteX3" fmla="*/ 198731 w 1145784"/>
              <a:gd name="connsiteY3" fmla="*/ 177085 h 714375"/>
              <a:gd name="connsiteX4" fmla="*/ 428941 w 1145784"/>
              <a:gd name="connsiteY4" fmla="*/ 28575 h 714375"/>
              <a:gd name="connsiteX5" fmla="*/ 962341 w 1145784"/>
              <a:gd name="connsiteY5" fmla="*/ 28575 h 714375"/>
              <a:gd name="connsiteX6" fmla="*/ 1143316 w 1145784"/>
              <a:gd name="connsiteY6" fmla="*/ 0 h 714375"/>
              <a:gd name="connsiteX7" fmla="*/ 1038541 w 1145784"/>
              <a:gd name="connsiteY7" fmla="*/ 152400 h 714375"/>
              <a:gd name="connsiteX8" fmla="*/ 657541 w 1145784"/>
              <a:gd name="connsiteY8" fmla="*/ 419100 h 714375"/>
              <a:gd name="connsiteX9" fmla="*/ 571816 w 1145784"/>
              <a:gd name="connsiteY9" fmla="*/ 476250 h 714375"/>
              <a:gd name="connsiteX10" fmla="*/ 447991 w 1145784"/>
              <a:gd name="connsiteY10" fmla="*/ 542925 h 714375"/>
              <a:gd name="connsiteX11" fmla="*/ 371791 w 1145784"/>
              <a:gd name="connsiteY11" fmla="*/ 590550 h 714375"/>
              <a:gd name="connsiteX12" fmla="*/ 314641 w 1145784"/>
              <a:gd name="connsiteY12" fmla="*/ 619125 h 714375"/>
              <a:gd name="connsiteX13" fmla="*/ 286066 w 1145784"/>
              <a:gd name="connsiteY13" fmla="*/ 638175 h 714375"/>
              <a:gd name="connsiteX14" fmla="*/ 152716 w 1145784"/>
              <a:gd name="connsiteY14" fmla="*/ 714375 h 714375"/>
              <a:gd name="connsiteX0" fmla="*/ 152716 w 1145784"/>
              <a:gd name="connsiteY0" fmla="*/ 714375 h 714375"/>
              <a:gd name="connsiteX1" fmla="*/ 152716 w 1145784"/>
              <a:gd name="connsiteY1" fmla="*/ 714375 h 714375"/>
              <a:gd name="connsiteX2" fmla="*/ 316 w 1145784"/>
              <a:gd name="connsiteY2" fmla="*/ 314325 h 714375"/>
              <a:gd name="connsiteX3" fmla="*/ 198731 w 1145784"/>
              <a:gd name="connsiteY3" fmla="*/ 177085 h 714375"/>
              <a:gd name="connsiteX4" fmla="*/ 428941 w 1145784"/>
              <a:gd name="connsiteY4" fmla="*/ 28575 h 714375"/>
              <a:gd name="connsiteX5" fmla="*/ 962341 w 1145784"/>
              <a:gd name="connsiteY5" fmla="*/ 28575 h 714375"/>
              <a:gd name="connsiteX6" fmla="*/ 1143316 w 1145784"/>
              <a:gd name="connsiteY6" fmla="*/ 0 h 714375"/>
              <a:gd name="connsiteX7" fmla="*/ 1038541 w 1145784"/>
              <a:gd name="connsiteY7" fmla="*/ 152400 h 714375"/>
              <a:gd name="connsiteX8" fmla="*/ 657541 w 1145784"/>
              <a:gd name="connsiteY8" fmla="*/ 419100 h 714375"/>
              <a:gd name="connsiteX9" fmla="*/ 447991 w 1145784"/>
              <a:gd name="connsiteY9" fmla="*/ 542925 h 714375"/>
              <a:gd name="connsiteX10" fmla="*/ 371791 w 1145784"/>
              <a:gd name="connsiteY10" fmla="*/ 590550 h 714375"/>
              <a:gd name="connsiteX11" fmla="*/ 314641 w 1145784"/>
              <a:gd name="connsiteY11" fmla="*/ 619125 h 714375"/>
              <a:gd name="connsiteX12" fmla="*/ 286066 w 1145784"/>
              <a:gd name="connsiteY12" fmla="*/ 638175 h 714375"/>
              <a:gd name="connsiteX13" fmla="*/ 152716 w 1145784"/>
              <a:gd name="connsiteY13" fmla="*/ 714375 h 714375"/>
              <a:gd name="connsiteX0" fmla="*/ 152716 w 1145784"/>
              <a:gd name="connsiteY0" fmla="*/ 714375 h 714375"/>
              <a:gd name="connsiteX1" fmla="*/ 152716 w 1145784"/>
              <a:gd name="connsiteY1" fmla="*/ 714375 h 714375"/>
              <a:gd name="connsiteX2" fmla="*/ 316 w 1145784"/>
              <a:gd name="connsiteY2" fmla="*/ 314325 h 714375"/>
              <a:gd name="connsiteX3" fmla="*/ 198731 w 1145784"/>
              <a:gd name="connsiteY3" fmla="*/ 177085 h 714375"/>
              <a:gd name="connsiteX4" fmla="*/ 428941 w 1145784"/>
              <a:gd name="connsiteY4" fmla="*/ 28575 h 714375"/>
              <a:gd name="connsiteX5" fmla="*/ 962341 w 1145784"/>
              <a:gd name="connsiteY5" fmla="*/ 28575 h 714375"/>
              <a:gd name="connsiteX6" fmla="*/ 1143316 w 1145784"/>
              <a:gd name="connsiteY6" fmla="*/ 0 h 714375"/>
              <a:gd name="connsiteX7" fmla="*/ 1038541 w 1145784"/>
              <a:gd name="connsiteY7" fmla="*/ 152400 h 714375"/>
              <a:gd name="connsiteX8" fmla="*/ 657541 w 1145784"/>
              <a:gd name="connsiteY8" fmla="*/ 419100 h 714375"/>
              <a:gd name="connsiteX9" fmla="*/ 447991 w 1145784"/>
              <a:gd name="connsiteY9" fmla="*/ 542925 h 714375"/>
              <a:gd name="connsiteX10" fmla="*/ 371791 w 1145784"/>
              <a:gd name="connsiteY10" fmla="*/ 590550 h 714375"/>
              <a:gd name="connsiteX11" fmla="*/ 286066 w 1145784"/>
              <a:gd name="connsiteY11" fmla="*/ 638175 h 714375"/>
              <a:gd name="connsiteX12" fmla="*/ 152716 w 1145784"/>
              <a:gd name="connsiteY12" fmla="*/ 714375 h 714375"/>
              <a:gd name="connsiteX0" fmla="*/ 152716 w 1145784"/>
              <a:gd name="connsiteY0" fmla="*/ 714375 h 714375"/>
              <a:gd name="connsiteX1" fmla="*/ 152716 w 1145784"/>
              <a:gd name="connsiteY1" fmla="*/ 714375 h 714375"/>
              <a:gd name="connsiteX2" fmla="*/ 316 w 1145784"/>
              <a:gd name="connsiteY2" fmla="*/ 314325 h 714375"/>
              <a:gd name="connsiteX3" fmla="*/ 198731 w 1145784"/>
              <a:gd name="connsiteY3" fmla="*/ 177085 h 714375"/>
              <a:gd name="connsiteX4" fmla="*/ 428941 w 1145784"/>
              <a:gd name="connsiteY4" fmla="*/ 28575 h 714375"/>
              <a:gd name="connsiteX5" fmla="*/ 962341 w 1145784"/>
              <a:gd name="connsiteY5" fmla="*/ 28575 h 714375"/>
              <a:gd name="connsiteX6" fmla="*/ 1143316 w 1145784"/>
              <a:gd name="connsiteY6" fmla="*/ 0 h 714375"/>
              <a:gd name="connsiteX7" fmla="*/ 1038541 w 1145784"/>
              <a:gd name="connsiteY7" fmla="*/ 152400 h 714375"/>
              <a:gd name="connsiteX8" fmla="*/ 657541 w 1145784"/>
              <a:gd name="connsiteY8" fmla="*/ 419100 h 714375"/>
              <a:gd name="connsiteX9" fmla="*/ 447991 w 1145784"/>
              <a:gd name="connsiteY9" fmla="*/ 542925 h 714375"/>
              <a:gd name="connsiteX10" fmla="*/ 286066 w 1145784"/>
              <a:gd name="connsiteY10" fmla="*/ 638175 h 714375"/>
              <a:gd name="connsiteX11" fmla="*/ 152716 w 1145784"/>
              <a:gd name="connsiteY11" fmla="*/ 714375 h 714375"/>
              <a:gd name="connsiteX0" fmla="*/ 152716 w 1145784"/>
              <a:gd name="connsiteY0" fmla="*/ 714375 h 714375"/>
              <a:gd name="connsiteX1" fmla="*/ 152716 w 1145784"/>
              <a:gd name="connsiteY1" fmla="*/ 714375 h 714375"/>
              <a:gd name="connsiteX2" fmla="*/ 316 w 1145784"/>
              <a:gd name="connsiteY2" fmla="*/ 314325 h 714375"/>
              <a:gd name="connsiteX3" fmla="*/ 198731 w 1145784"/>
              <a:gd name="connsiteY3" fmla="*/ 177085 h 714375"/>
              <a:gd name="connsiteX4" fmla="*/ 428941 w 1145784"/>
              <a:gd name="connsiteY4" fmla="*/ 28575 h 714375"/>
              <a:gd name="connsiteX5" fmla="*/ 962341 w 1145784"/>
              <a:gd name="connsiteY5" fmla="*/ 28575 h 714375"/>
              <a:gd name="connsiteX6" fmla="*/ 1143316 w 1145784"/>
              <a:gd name="connsiteY6" fmla="*/ 0 h 714375"/>
              <a:gd name="connsiteX7" fmla="*/ 1038541 w 1145784"/>
              <a:gd name="connsiteY7" fmla="*/ 152400 h 714375"/>
              <a:gd name="connsiteX8" fmla="*/ 657541 w 1145784"/>
              <a:gd name="connsiteY8" fmla="*/ 419100 h 714375"/>
              <a:gd name="connsiteX9" fmla="*/ 286066 w 1145784"/>
              <a:gd name="connsiteY9" fmla="*/ 638175 h 714375"/>
              <a:gd name="connsiteX10" fmla="*/ 152716 w 1145784"/>
              <a:gd name="connsiteY10" fmla="*/ 714375 h 714375"/>
              <a:gd name="connsiteX0" fmla="*/ 160691 w 1153759"/>
              <a:gd name="connsiteY0" fmla="*/ 714375 h 714375"/>
              <a:gd name="connsiteX1" fmla="*/ 160691 w 1153759"/>
              <a:gd name="connsiteY1" fmla="*/ 714375 h 714375"/>
              <a:gd name="connsiteX2" fmla="*/ 8291 w 1153759"/>
              <a:gd name="connsiteY2" fmla="*/ 314325 h 714375"/>
              <a:gd name="connsiteX3" fmla="*/ 65038 w 1153759"/>
              <a:gd name="connsiteY3" fmla="*/ 138449 h 714375"/>
              <a:gd name="connsiteX4" fmla="*/ 436916 w 1153759"/>
              <a:gd name="connsiteY4" fmla="*/ 28575 h 714375"/>
              <a:gd name="connsiteX5" fmla="*/ 970316 w 1153759"/>
              <a:gd name="connsiteY5" fmla="*/ 28575 h 714375"/>
              <a:gd name="connsiteX6" fmla="*/ 1151291 w 1153759"/>
              <a:gd name="connsiteY6" fmla="*/ 0 h 714375"/>
              <a:gd name="connsiteX7" fmla="*/ 1046516 w 1153759"/>
              <a:gd name="connsiteY7" fmla="*/ 152400 h 714375"/>
              <a:gd name="connsiteX8" fmla="*/ 665516 w 1153759"/>
              <a:gd name="connsiteY8" fmla="*/ 419100 h 714375"/>
              <a:gd name="connsiteX9" fmla="*/ 294041 w 1153759"/>
              <a:gd name="connsiteY9" fmla="*/ 638175 h 714375"/>
              <a:gd name="connsiteX10" fmla="*/ 160691 w 1153759"/>
              <a:gd name="connsiteY10" fmla="*/ 714375 h 714375"/>
              <a:gd name="connsiteX0" fmla="*/ 257330 w 1250398"/>
              <a:gd name="connsiteY0" fmla="*/ 714375 h 714375"/>
              <a:gd name="connsiteX1" fmla="*/ 257330 w 1250398"/>
              <a:gd name="connsiteY1" fmla="*/ 714375 h 714375"/>
              <a:gd name="connsiteX2" fmla="*/ 1899 w 1250398"/>
              <a:gd name="connsiteY2" fmla="*/ 327204 h 714375"/>
              <a:gd name="connsiteX3" fmla="*/ 161677 w 1250398"/>
              <a:gd name="connsiteY3" fmla="*/ 138449 h 714375"/>
              <a:gd name="connsiteX4" fmla="*/ 533555 w 1250398"/>
              <a:gd name="connsiteY4" fmla="*/ 28575 h 714375"/>
              <a:gd name="connsiteX5" fmla="*/ 1066955 w 1250398"/>
              <a:gd name="connsiteY5" fmla="*/ 28575 h 714375"/>
              <a:gd name="connsiteX6" fmla="*/ 1247930 w 1250398"/>
              <a:gd name="connsiteY6" fmla="*/ 0 h 714375"/>
              <a:gd name="connsiteX7" fmla="*/ 1143155 w 1250398"/>
              <a:gd name="connsiteY7" fmla="*/ 152400 h 714375"/>
              <a:gd name="connsiteX8" fmla="*/ 762155 w 1250398"/>
              <a:gd name="connsiteY8" fmla="*/ 419100 h 714375"/>
              <a:gd name="connsiteX9" fmla="*/ 390680 w 1250398"/>
              <a:gd name="connsiteY9" fmla="*/ 638175 h 714375"/>
              <a:gd name="connsiteX10" fmla="*/ 257330 w 1250398"/>
              <a:gd name="connsiteY10" fmla="*/ 714375 h 714375"/>
              <a:gd name="connsiteX0" fmla="*/ 423654 w 1416722"/>
              <a:gd name="connsiteY0" fmla="*/ 714375 h 714375"/>
              <a:gd name="connsiteX1" fmla="*/ 423654 w 1416722"/>
              <a:gd name="connsiteY1" fmla="*/ 714375 h 714375"/>
              <a:gd name="connsiteX2" fmla="*/ 798 w 1416722"/>
              <a:gd name="connsiteY2" fmla="*/ 378719 h 714375"/>
              <a:gd name="connsiteX3" fmla="*/ 328001 w 1416722"/>
              <a:gd name="connsiteY3" fmla="*/ 138449 h 714375"/>
              <a:gd name="connsiteX4" fmla="*/ 699879 w 1416722"/>
              <a:gd name="connsiteY4" fmla="*/ 28575 h 714375"/>
              <a:gd name="connsiteX5" fmla="*/ 1233279 w 1416722"/>
              <a:gd name="connsiteY5" fmla="*/ 28575 h 714375"/>
              <a:gd name="connsiteX6" fmla="*/ 1414254 w 1416722"/>
              <a:gd name="connsiteY6" fmla="*/ 0 h 714375"/>
              <a:gd name="connsiteX7" fmla="*/ 1309479 w 1416722"/>
              <a:gd name="connsiteY7" fmla="*/ 152400 h 714375"/>
              <a:gd name="connsiteX8" fmla="*/ 928479 w 1416722"/>
              <a:gd name="connsiteY8" fmla="*/ 419100 h 714375"/>
              <a:gd name="connsiteX9" fmla="*/ 557004 w 1416722"/>
              <a:gd name="connsiteY9" fmla="*/ 638175 h 714375"/>
              <a:gd name="connsiteX10" fmla="*/ 423654 w 1416722"/>
              <a:gd name="connsiteY10" fmla="*/ 714375 h 714375"/>
              <a:gd name="connsiteX0" fmla="*/ 462862 w 1455930"/>
              <a:gd name="connsiteY0" fmla="*/ 714375 h 714375"/>
              <a:gd name="connsiteX1" fmla="*/ 462862 w 1455930"/>
              <a:gd name="connsiteY1" fmla="*/ 714375 h 714375"/>
              <a:gd name="connsiteX2" fmla="*/ 40006 w 1455930"/>
              <a:gd name="connsiteY2" fmla="*/ 378719 h 714375"/>
              <a:gd name="connsiteX3" fmla="*/ 96753 w 1455930"/>
              <a:gd name="connsiteY3" fmla="*/ 86934 h 714375"/>
              <a:gd name="connsiteX4" fmla="*/ 739087 w 1455930"/>
              <a:gd name="connsiteY4" fmla="*/ 28575 h 714375"/>
              <a:gd name="connsiteX5" fmla="*/ 1272487 w 1455930"/>
              <a:gd name="connsiteY5" fmla="*/ 28575 h 714375"/>
              <a:gd name="connsiteX6" fmla="*/ 1453462 w 1455930"/>
              <a:gd name="connsiteY6" fmla="*/ 0 h 714375"/>
              <a:gd name="connsiteX7" fmla="*/ 1348687 w 1455930"/>
              <a:gd name="connsiteY7" fmla="*/ 152400 h 714375"/>
              <a:gd name="connsiteX8" fmla="*/ 967687 w 1455930"/>
              <a:gd name="connsiteY8" fmla="*/ 419100 h 714375"/>
              <a:gd name="connsiteX9" fmla="*/ 596212 w 1455930"/>
              <a:gd name="connsiteY9" fmla="*/ 638175 h 714375"/>
              <a:gd name="connsiteX10" fmla="*/ 462862 w 1455930"/>
              <a:gd name="connsiteY10" fmla="*/ 714375 h 714375"/>
              <a:gd name="connsiteX0" fmla="*/ 410475 w 1455930"/>
              <a:gd name="connsiteY0" fmla="*/ 690563 h 714375"/>
              <a:gd name="connsiteX1" fmla="*/ 462862 w 1455930"/>
              <a:gd name="connsiteY1" fmla="*/ 714375 h 714375"/>
              <a:gd name="connsiteX2" fmla="*/ 40006 w 1455930"/>
              <a:gd name="connsiteY2" fmla="*/ 378719 h 714375"/>
              <a:gd name="connsiteX3" fmla="*/ 96753 w 1455930"/>
              <a:gd name="connsiteY3" fmla="*/ 86934 h 714375"/>
              <a:gd name="connsiteX4" fmla="*/ 739087 w 1455930"/>
              <a:gd name="connsiteY4" fmla="*/ 28575 h 714375"/>
              <a:gd name="connsiteX5" fmla="*/ 1272487 w 1455930"/>
              <a:gd name="connsiteY5" fmla="*/ 28575 h 714375"/>
              <a:gd name="connsiteX6" fmla="*/ 1453462 w 1455930"/>
              <a:gd name="connsiteY6" fmla="*/ 0 h 714375"/>
              <a:gd name="connsiteX7" fmla="*/ 1348687 w 1455930"/>
              <a:gd name="connsiteY7" fmla="*/ 152400 h 714375"/>
              <a:gd name="connsiteX8" fmla="*/ 967687 w 1455930"/>
              <a:gd name="connsiteY8" fmla="*/ 419100 h 714375"/>
              <a:gd name="connsiteX9" fmla="*/ 596212 w 1455930"/>
              <a:gd name="connsiteY9" fmla="*/ 638175 h 714375"/>
              <a:gd name="connsiteX10" fmla="*/ 410475 w 1455930"/>
              <a:gd name="connsiteY10" fmla="*/ 690563 h 714375"/>
              <a:gd name="connsiteX0" fmla="*/ 410475 w 1455930"/>
              <a:gd name="connsiteY0" fmla="*/ 690563 h 714375"/>
              <a:gd name="connsiteX1" fmla="*/ 462862 w 1455930"/>
              <a:gd name="connsiteY1" fmla="*/ 714375 h 714375"/>
              <a:gd name="connsiteX2" fmla="*/ 40006 w 1455930"/>
              <a:gd name="connsiteY2" fmla="*/ 378719 h 714375"/>
              <a:gd name="connsiteX3" fmla="*/ 96753 w 1455930"/>
              <a:gd name="connsiteY3" fmla="*/ 86934 h 714375"/>
              <a:gd name="connsiteX4" fmla="*/ 739087 w 1455930"/>
              <a:gd name="connsiteY4" fmla="*/ 28575 h 714375"/>
              <a:gd name="connsiteX5" fmla="*/ 1272487 w 1455930"/>
              <a:gd name="connsiteY5" fmla="*/ 28575 h 714375"/>
              <a:gd name="connsiteX6" fmla="*/ 1453462 w 1455930"/>
              <a:gd name="connsiteY6" fmla="*/ 0 h 714375"/>
              <a:gd name="connsiteX7" fmla="*/ 1348687 w 1455930"/>
              <a:gd name="connsiteY7" fmla="*/ 152400 h 714375"/>
              <a:gd name="connsiteX8" fmla="*/ 967687 w 1455930"/>
              <a:gd name="connsiteY8" fmla="*/ 419100 h 714375"/>
              <a:gd name="connsiteX9" fmla="*/ 653362 w 1455930"/>
              <a:gd name="connsiteY9" fmla="*/ 585788 h 714375"/>
              <a:gd name="connsiteX10" fmla="*/ 410475 w 1455930"/>
              <a:gd name="connsiteY10" fmla="*/ 690563 h 714375"/>
              <a:gd name="connsiteX0" fmla="*/ 410475 w 1454626"/>
              <a:gd name="connsiteY0" fmla="*/ 690563 h 714375"/>
              <a:gd name="connsiteX1" fmla="*/ 462862 w 1454626"/>
              <a:gd name="connsiteY1" fmla="*/ 714375 h 714375"/>
              <a:gd name="connsiteX2" fmla="*/ 40006 w 1454626"/>
              <a:gd name="connsiteY2" fmla="*/ 378719 h 714375"/>
              <a:gd name="connsiteX3" fmla="*/ 96753 w 1454626"/>
              <a:gd name="connsiteY3" fmla="*/ 86934 h 714375"/>
              <a:gd name="connsiteX4" fmla="*/ 739087 w 1454626"/>
              <a:gd name="connsiteY4" fmla="*/ 28575 h 714375"/>
              <a:gd name="connsiteX5" fmla="*/ 1272487 w 1454626"/>
              <a:gd name="connsiteY5" fmla="*/ 28575 h 714375"/>
              <a:gd name="connsiteX6" fmla="*/ 1453462 w 1454626"/>
              <a:gd name="connsiteY6" fmla="*/ 0 h 714375"/>
              <a:gd name="connsiteX7" fmla="*/ 1291537 w 1454626"/>
              <a:gd name="connsiteY7" fmla="*/ 214312 h 714375"/>
              <a:gd name="connsiteX8" fmla="*/ 967687 w 1454626"/>
              <a:gd name="connsiteY8" fmla="*/ 419100 h 714375"/>
              <a:gd name="connsiteX9" fmla="*/ 653362 w 1454626"/>
              <a:gd name="connsiteY9" fmla="*/ 585788 h 714375"/>
              <a:gd name="connsiteX10" fmla="*/ 410475 w 1454626"/>
              <a:gd name="connsiteY10" fmla="*/ 690563 h 714375"/>
              <a:gd name="connsiteX0" fmla="*/ 410475 w 1454626"/>
              <a:gd name="connsiteY0" fmla="*/ 692012 h 715824"/>
              <a:gd name="connsiteX1" fmla="*/ 462862 w 1454626"/>
              <a:gd name="connsiteY1" fmla="*/ 715824 h 715824"/>
              <a:gd name="connsiteX2" fmla="*/ 40006 w 1454626"/>
              <a:gd name="connsiteY2" fmla="*/ 380168 h 715824"/>
              <a:gd name="connsiteX3" fmla="*/ 96753 w 1454626"/>
              <a:gd name="connsiteY3" fmla="*/ 88383 h 715824"/>
              <a:gd name="connsiteX4" fmla="*/ 739087 w 1454626"/>
              <a:gd name="connsiteY4" fmla="*/ 30024 h 715824"/>
              <a:gd name="connsiteX5" fmla="*/ 1220100 w 1454626"/>
              <a:gd name="connsiteY5" fmla="*/ 15737 h 715824"/>
              <a:gd name="connsiteX6" fmla="*/ 1453462 w 1454626"/>
              <a:gd name="connsiteY6" fmla="*/ 1449 h 715824"/>
              <a:gd name="connsiteX7" fmla="*/ 1291537 w 1454626"/>
              <a:gd name="connsiteY7" fmla="*/ 215761 h 715824"/>
              <a:gd name="connsiteX8" fmla="*/ 967687 w 1454626"/>
              <a:gd name="connsiteY8" fmla="*/ 420549 h 715824"/>
              <a:gd name="connsiteX9" fmla="*/ 653362 w 1454626"/>
              <a:gd name="connsiteY9" fmla="*/ 587237 h 715824"/>
              <a:gd name="connsiteX10" fmla="*/ 410475 w 1454626"/>
              <a:gd name="connsiteY10" fmla="*/ 692012 h 715824"/>
              <a:gd name="connsiteX0" fmla="*/ 410475 w 1454626"/>
              <a:gd name="connsiteY0" fmla="*/ 690563 h 714375"/>
              <a:gd name="connsiteX1" fmla="*/ 462862 w 1454626"/>
              <a:gd name="connsiteY1" fmla="*/ 714375 h 714375"/>
              <a:gd name="connsiteX2" fmla="*/ 40006 w 1454626"/>
              <a:gd name="connsiteY2" fmla="*/ 378719 h 714375"/>
              <a:gd name="connsiteX3" fmla="*/ 96753 w 1454626"/>
              <a:gd name="connsiteY3" fmla="*/ 86934 h 714375"/>
              <a:gd name="connsiteX4" fmla="*/ 739087 w 1454626"/>
              <a:gd name="connsiteY4" fmla="*/ 28575 h 714375"/>
              <a:gd name="connsiteX5" fmla="*/ 1220100 w 1454626"/>
              <a:gd name="connsiteY5" fmla="*/ 14288 h 714375"/>
              <a:gd name="connsiteX6" fmla="*/ 1453462 w 1454626"/>
              <a:gd name="connsiteY6" fmla="*/ 0 h 714375"/>
              <a:gd name="connsiteX7" fmla="*/ 1291537 w 1454626"/>
              <a:gd name="connsiteY7" fmla="*/ 214312 h 714375"/>
              <a:gd name="connsiteX8" fmla="*/ 967687 w 1454626"/>
              <a:gd name="connsiteY8" fmla="*/ 419100 h 714375"/>
              <a:gd name="connsiteX9" fmla="*/ 653362 w 1454626"/>
              <a:gd name="connsiteY9" fmla="*/ 585788 h 714375"/>
              <a:gd name="connsiteX10" fmla="*/ 410475 w 1454626"/>
              <a:gd name="connsiteY10" fmla="*/ 690563 h 714375"/>
              <a:gd name="connsiteX0" fmla="*/ 417240 w 1461391"/>
              <a:gd name="connsiteY0" fmla="*/ 690563 h 714375"/>
              <a:gd name="connsiteX1" fmla="*/ 469627 w 1461391"/>
              <a:gd name="connsiteY1" fmla="*/ 714375 h 714375"/>
              <a:gd name="connsiteX2" fmla="*/ 46771 w 1461391"/>
              <a:gd name="connsiteY2" fmla="*/ 378719 h 714375"/>
              <a:gd name="connsiteX3" fmla="*/ 89230 w 1461391"/>
              <a:gd name="connsiteY3" fmla="*/ 63121 h 714375"/>
              <a:gd name="connsiteX4" fmla="*/ 745852 w 1461391"/>
              <a:gd name="connsiteY4" fmla="*/ 28575 h 714375"/>
              <a:gd name="connsiteX5" fmla="*/ 1226865 w 1461391"/>
              <a:gd name="connsiteY5" fmla="*/ 14288 h 714375"/>
              <a:gd name="connsiteX6" fmla="*/ 1460227 w 1461391"/>
              <a:gd name="connsiteY6" fmla="*/ 0 h 714375"/>
              <a:gd name="connsiteX7" fmla="*/ 1298302 w 1461391"/>
              <a:gd name="connsiteY7" fmla="*/ 214312 h 714375"/>
              <a:gd name="connsiteX8" fmla="*/ 974452 w 1461391"/>
              <a:gd name="connsiteY8" fmla="*/ 419100 h 714375"/>
              <a:gd name="connsiteX9" fmla="*/ 660127 w 1461391"/>
              <a:gd name="connsiteY9" fmla="*/ 585788 h 714375"/>
              <a:gd name="connsiteX10" fmla="*/ 417240 w 1461391"/>
              <a:gd name="connsiteY10" fmla="*/ 690563 h 714375"/>
              <a:gd name="connsiteX0" fmla="*/ 417240 w 1461391"/>
              <a:gd name="connsiteY0" fmla="*/ 690563 h 714375"/>
              <a:gd name="connsiteX1" fmla="*/ 469627 w 1461391"/>
              <a:gd name="connsiteY1" fmla="*/ 714375 h 714375"/>
              <a:gd name="connsiteX2" fmla="*/ 46771 w 1461391"/>
              <a:gd name="connsiteY2" fmla="*/ 378719 h 714375"/>
              <a:gd name="connsiteX3" fmla="*/ 89230 w 1461391"/>
              <a:gd name="connsiteY3" fmla="*/ 63121 h 714375"/>
              <a:gd name="connsiteX4" fmla="*/ 745852 w 1461391"/>
              <a:gd name="connsiteY4" fmla="*/ 28575 h 714375"/>
              <a:gd name="connsiteX5" fmla="*/ 1226865 w 1461391"/>
              <a:gd name="connsiteY5" fmla="*/ 14288 h 714375"/>
              <a:gd name="connsiteX6" fmla="*/ 1460227 w 1461391"/>
              <a:gd name="connsiteY6" fmla="*/ 0 h 714375"/>
              <a:gd name="connsiteX7" fmla="*/ 1298302 w 1461391"/>
              <a:gd name="connsiteY7" fmla="*/ 214312 h 714375"/>
              <a:gd name="connsiteX8" fmla="*/ 974452 w 1461391"/>
              <a:gd name="connsiteY8" fmla="*/ 419100 h 714375"/>
              <a:gd name="connsiteX9" fmla="*/ 660127 w 1461391"/>
              <a:gd name="connsiteY9" fmla="*/ 585788 h 714375"/>
              <a:gd name="connsiteX10" fmla="*/ 417240 w 1461391"/>
              <a:gd name="connsiteY10" fmla="*/ 690563 h 714375"/>
              <a:gd name="connsiteX0" fmla="*/ 424759 w 1468910"/>
              <a:gd name="connsiteY0" fmla="*/ 690563 h 714375"/>
              <a:gd name="connsiteX1" fmla="*/ 477146 w 1468910"/>
              <a:gd name="connsiteY1" fmla="*/ 714375 h 714375"/>
              <a:gd name="connsiteX2" fmla="*/ 54290 w 1468910"/>
              <a:gd name="connsiteY2" fmla="*/ 378719 h 714375"/>
              <a:gd name="connsiteX3" fmla="*/ 82461 w 1468910"/>
              <a:gd name="connsiteY3" fmla="*/ 48834 h 714375"/>
              <a:gd name="connsiteX4" fmla="*/ 753371 w 1468910"/>
              <a:gd name="connsiteY4" fmla="*/ 28575 h 714375"/>
              <a:gd name="connsiteX5" fmla="*/ 1234384 w 1468910"/>
              <a:gd name="connsiteY5" fmla="*/ 14288 h 714375"/>
              <a:gd name="connsiteX6" fmla="*/ 1467746 w 1468910"/>
              <a:gd name="connsiteY6" fmla="*/ 0 h 714375"/>
              <a:gd name="connsiteX7" fmla="*/ 1305821 w 1468910"/>
              <a:gd name="connsiteY7" fmla="*/ 214312 h 714375"/>
              <a:gd name="connsiteX8" fmla="*/ 981971 w 1468910"/>
              <a:gd name="connsiteY8" fmla="*/ 419100 h 714375"/>
              <a:gd name="connsiteX9" fmla="*/ 667646 w 1468910"/>
              <a:gd name="connsiteY9" fmla="*/ 585788 h 714375"/>
              <a:gd name="connsiteX10" fmla="*/ 424759 w 1468910"/>
              <a:gd name="connsiteY10" fmla="*/ 690563 h 714375"/>
              <a:gd name="connsiteX0" fmla="*/ 428323 w 1472474"/>
              <a:gd name="connsiteY0" fmla="*/ 690563 h 714375"/>
              <a:gd name="connsiteX1" fmla="*/ 480710 w 1472474"/>
              <a:gd name="connsiteY1" fmla="*/ 714375 h 714375"/>
              <a:gd name="connsiteX2" fmla="*/ 57854 w 1472474"/>
              <a:gd name="connsiteY2" fmla="*/ 378719 h 714375"/>
              <a:gd name="connsiteX3" fmla="*/ 86025 w 1472474"/>
              <a:gd name="connsiteY3" fmla="*/ 48834 h 714375"/>
              <a:gd name="connsiteX4" fmla="*/ 756935 w 1472474"/>
              <a:gd name="connsiteY4" fmla="*/ 28575 h 714375"/>
              <a:gd name="connsiteX5" fmla="*/ 1237948 w 1472474"/>
              <a:gd name="connsiteY5" fmla="*/ 14288 h 714375"/>
              <a:gd name="connsiteX6" fmla="*/ 1471310 w 1472474"/>
              <a:gd name="connsiteY6" fmla="*/ 0 h 714375"/>
              <a:gd name="connsiteX7" fmla="*/ 1309385 w 1472474"/>
              <a:gd name="connsiteY7" fmla="*/ 214312 h 714375"/>
              <a:gd name="connsiteX8" fmla="*/ 985535 w 1472474"/>
              <a:gd name="connsiteY8" fmla="*/ 419100 h 714375"/>
              <a:gd name="connsiteX9" fmla="*/ 671210 w 1472474"/>
              <a:gd name="connsiteY9" fmla="*/ 585788 h 714375"/>
              <a:gd name="connsiteX10" fmla="*/ 428323 w 1472474"/>
              <a:gd name="connsiteY10" fmla="*/ 690563 h 714375"/>
              <a:gd name="connsiteX0" fmla="*/ 428323 w 1472474"/>
              <a:gd name="connsiteY0" fmla="*/ 690563 h 714375"/>
              <a:gd name="connsiteX1" fmla="*/ 480710 w 1472474"/>
              <a:gd name="connsiteY1" fmla="*/ 714375 h 714375"/>
              <a:gd name="connsiteX2" fmla="*/ 57854 w 1472474"/>
              <a:gd name="connsiteY2" fmla="*/ 378719 h 714375"/>
              <a:gd name="connsiteX3" fmla="*/ 86025 w 1472474"/>
              <a:gd name="connsiteY3" fmla="*/ 48834 h 714375"/>
              <a:gd name="connsiteX4" fmla="*/ 756935 w 1472474"/>
              <a:gd name="connsiteY4" fmla="*/ 28575 h 714375"/>
              <a:gd name="connsiteX5" fmla="*/ 1237948 w 1472474"/>
              <a:gd name="connsiteY5" fmla="*/ 14288 h 714375"/>
              <a:gd name="connsiteX6" fmla="*/ 1471310 w 1472474"/>
              <a:gd name="connsiteY6" fmla="*/ 0 h 714375"/>
              <a:gd name="connsiteX7" fmla="*/ 1309385 w 1472474"/>
              <a:gd name="connsiteY7" fmla="*/ 214312 h 714375"/>
              <a:gd name="connsiteX8" fmla="*/ 985535 w 1472474"/>
              <a:gd name="connsiteY8" fmla="*/ 419100 h 714375"/>
              <a:gd name="connsiteX9" fmla="*/ 671210 w 1472474"/>
              <a:gd name="connsiteY9" fmla="*/ 585788 h 714375"/>
              <a:gd name="connsiteX10" fmla="*/ 428323 w 1472474"/>
              <a:gd name="connsiteY10" fmla="*/ 690563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2474" h="714375">
                <a:moveTo>
                  <a:pt x="428323" y="690563"/>
                </a:moveTo>
                <a:lnTo>
                  <a:pt x="480710" y="714375"/>
                </a:lnTo>
                <a:cubicBezTo>
                  <a:pt x="410234" y="658432"/>
                  <a:pt x="123635" y="489642"/>
                  <a:pt x="57854" y="378719"/>
                </a:cubicBezTo>
                <a:cubicBezTo>
                  <a:pt x="-7927" y="267796"/>
                  <a:pt x="-40013" y="121478"/>
                  <a:pt x="86025" y="48834"/>
                </a:cubicBezTo>
                <a:cubicBezTo>
                  <a:pt x="202538" y="42864"/>
                  <a:pt x="564948" y="34333"/>
                  <a:pt x="756935" y="28575"/>
                </a:cubicBezTo>
                <a:lnTo>
                  <a:pt x="1237948" y="14288"/>
                </a:lnTo>
                <a:cubicBezTo>
                  <a:pt x="1339134" y="15484"/>
                  <a:pt x="1327464" y="11065"/>
                  <a:pt x="1471310" y="0"/>
                </a:cubicBezTo>
                <a:cubicBezTo>
                  <a:pt x="1484010" y="20637"/>
                  <a:pt x="1390348" y="144462"/>
                  <a:pt x="1309385" y="214312"/>
                </a:cubicBezTo>
                <a:cubicBezTo>
                  <a:pt x="1228423" y="284162"/>
                  <a:pt x="1110947" y="338138"/>
                  <a:pt x="985535" y="419100"/>
                </a:cubicBezTo>
                <a:cubicBezTo>
                  <a:pt x="860123" y="500062"/>
                  <a:pt x="764079" y="540544"/>
                  <a:pt x="671210" y="585788"/>
                </a:cubicBezTo>
                <a:cubicBezTo>
                  <a:pt x="578341" y="631032"/>
                  <a:pt x="472773" y="665163"/>
                  <a:pt x="428323" y="690563"/>
                </a:cubicBezTo>
                <a:close/>
              </a:path>
            </a:pathLst>
          </a:custGeom>
          <a:solidFill>
            <a:srgbClr val="C0C59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91440" rtlCol="0" anchor="ctr"/>
          <a:lstStyle/>
          <a:p>
            <a:pPr>
              <a:lnSpc>
                <a:spcPts val="1700"/>
              </a:lnSpc>
            </a:pPr>
            <a:r>
              <a:rPr lang="en-US" b="1" dirty="0" smtClean="0">
                <a:solidFill>
                  <a:schemeClr val="tx1"/>
                </a:solidFill>
              </a:rPr>
              <a:t>Job</a:t>
            </a:r>
            <a:r>
              <a:rPr lang="en-US" b="1" dirty="0">
                <a:solidFill>
                  <a:schemeClr val="tx1"/>
                </a:solidFill>
              </a:rPr>
              <a:t> </a:t>
            </a:r>
            <a:r>
              <a:rPr lang="en-US" b="1" dirty="0" smtClean="0">
                <a:solidFill>
                  <a:schemeClr val="tx1"/>
                </a:solidFill>
              </a:rPr>
              <a:t>Complete  </a:t>
            </a:r>
          </a:p>
          <a:p>
            <a:pPr>
              <a:lnSpc>
                <a:spcPts val="1700"/>
              </a:lnSpc>
            </a:pPr>
            <a:r>
              <a:rPr lang="en-US" b="1" dirty="0">
                <a:solidFill>
                  <a:schemeClr val="tx1"/>
                </a:solidFill>
              </a:rPr>
              <a:t> </a:t>
            </a:r>
            <a:r>
              <a:rPr lang="en-US" b="1" dirty="0" smtClean="0">
                <a:solidFill>
                  <a:schemeClr val="tx1"/>
                </a:solidFill>
              </a:rPr>
              <a:t>  updates</a:t>
            </a:r>
          </a:p>
          <a:p>
            <a:pPr algn="ctr"/>
            <a:endParaRPr lang="en-US" b="1" dirty="0">
              <a:solidFill>
                <a:schemeClr val="tx1"/>
              </a:solidFill>
            </a:endParaRPr>
          </a:p>
        </p:txBody>
      </p:sp>
      <p:sp>
        <p:nvSpPr>
          <p:cNvPr id="31" name="Freeform 30"/>
          <p:cNvSpPr/>
          <p:nvPr/>
        </p:nvSpPr>
        <p:spPr>
          <a:xfrm>
            <a:off x="2927723" y="2570731"/>
            <a:ext cx="1707969" cy="409782"/>
          </a:xfrm>
          <a:custGeom>
            <a:avLst/>
            <a:gdLst>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95250 w 1714500"/>
              <a:gd name="connsiteY4" fmla="*/ 95250 h 419100"/>
              <a:gd name="connsiteX5" fmla="*/ 28575 w 1714500"/>
              <a:gd name="connsiteY5" fmla="*/ 180975 h 419100"/>
              <a:gd name="connsiteX6" fmla="*/ 0 w 1714500"/>
              <a:gd name="connsiteY6" fmla="*/ 238125 h 419100"/>
              <a:gd name="connsiteX7" fmla="*/ 19050 w 1714500"/>
              <a:gd name="connsiteY7" fmla="*/ 295275 h 419100"/>
              <a:gd name="connsiteX8" fmla="*/ 76200 w 1714500"/>
              <a:gd name="connsiteY8" fmla="*/ 333375 h 419100"/>
              <a:gd name="connsiteX9" fmla="*/ 285750 w 1714500"/>
              <a:gd name="connsiteY9" fmla="*/ 361950 h 419100"/>
              <a:gd name="connsiteX10" fmla="*/ 676275 w 1714500"/>
              <a:gd name="connsiteY10" fmla="*/ 381000 h 419100"/>
              <a:gd name="connsiteX11" fmla="*/ 771525 w 1714500"/>
              <a:gd name="connsiteY11" fmla="*/ 390525 h 419100"/>
              <a:gd name="connsiteX12" fmla="*/ 914400 w 1714500"/>
              <a:gd name="connsiteY12" fmla="*/ 400050 h 419100"/>
              <a:gd name="connsiteX13" fmla="*/ 962025 w 1714500"/>
              <a:gd name="connsiteY13" fmla="*/ 409575 h 419100"/>
              <a:gd name="connsiteX14" fmla="*/ 1000125 w 1714500"/>
              <a:gd name="connsiteY14" fmla="*/ 419100 h 419100"/>
              <a:gd name="connsiteX15" fmla="*/ 1171575 w 1714500"/>
              <a:gd name="connsiteY15" fmla="*/ 409575 h 419100"/>
              <a:gd name="connsiteX16" fmla="*/ 1228725 w 1714500"/>
              <a:gd name="connsiteY16" fmla="*/ 390525 h 419100"/>
              <a:gd name="connsiteX17" fmla="*/ 1257300 w 1714500"/>
              <a:gd name="connsiteY17" fmla="*/ 381000 h 419100"/>
              <a:gd name="connsiteX18" fmla="*/ 1333500 w 1714500"/>
              <a:gd name="connsiteY18" fmla="*/ 361950 h 419100"/>
              <a:gd name="connsiteX19" fmla="*/ 1485900 w 1714500"/>
              <a:gd name="connsiteY19" fmla="*/ 371475 h 419100"/>
              <a:gd name="connsiteX20" fmla="*/ 1514475 w 1714500"/>
              <a:gd name="connsiteY20" fmla="*/ 390525 h 419100"/>
              <a:gd name="connsiteX21" fmla="*/ 1543050 w 1714500"/>
              <a:gd name="connsiteY21" fmla="*/ 400050 h 419100"/>
              <a:gd name="connsiteX22" fmla="*/ 1609725 w 1714500"/>
              <a:gd name="connsiteY22" fmla="*/ 390525 h 419100"/>
              <a:gd name="connsiteX23" fmla="*/ 1619250 w 1714500"/>
              <a:gd name="connsiteY23" fmla="*/ 352425 h 419100"/>
              <a:gd name="connsiteX24" fmla="*/ 1676400 w 1714500"/>
              <a:gd name="connsiteY24" fmla="*/ 314325 h 419100"/>
              <a:gd name="connsiteX25" fmla="*/ 1685925 w 1714500"/>
              <a:gd name="connsiteY25" fmla="*/ 238125 h 419100"/>
              <a:gd name="connsiteX26" fmla="*/ 1704975 w 1714500"/>
              <a:gd name="connsiteY26" fmla="*/ 209550 h 419100"/>
              <a:gd name="connsiteX27" fmla="*/ 1714500 w 1714500"/>
              <a:gd name="connsiteY27" fmla="*/ 180975 h 419100"/>
              <a:gd name="connsiteX28" fmla="*/ 1704975 w 1714500"/>
              <a:gd name="connsiteY28" fmla="*/ 152400 h 419100"/>
              <a:gd name="connsiteX29" fmla="*/ 1552575 w 1714500"/>
              <a:gd name="connsiteY29" fmla="*/ 142875 h 419100"/>
              <a:gd name="connsiteX30" fmla="*/ 1514475 w 1714500"/>
              <a:gd name="connsiteY30" fmla="*/ 133350 h 419100"/>
              <a:gd name="connsiteX31" fmla="*/ 1419225 w 1714500"/>
              <a:gd name="connsiteY31" fmla="*/ 123825 h 419100"/>
              <a:gd name="connsiteX32" fmla="*/ 1362075 w 1714500"/>
              <a:gd name="connsiteY32" fmla="*/ 104775 h 419100"/>
              <a:gd name="connsiteX33" fmla="*/ 1333500 w 1714500"/>
              <a:gd name="connsiteY33" fmla="*/ 95250 h 419100"/>
              <a:gd name="connsiteX34" fmla="*/ 1133475 w 1714500"/>
              <a:gd name="connsiteY34" fmla="*/ 76200 h 419100"/>
              <a:gd name="connsiteX35" fmla="*/ 866775 w 1714500"/>
              <a:gd name="connsiteY35" fmla="*/ 57150 h 419100"/>
              <a:gd name="connsiteX36" fmla="*/ 476250 w 1714500"/>
              <a:gd name="connsiteY36" fmla="*/ 38100 h 419100"/>
              <a:gd name="connsiteX37" fmla="*/ 447675 w 1714500"/>
              <a:gd name="connsiteY37" fmla="*/ 28575 h 419100"/>
              <a:gd name="connsiteX38" fmla="*/ 409575 w 1714500"/>
              <a:gd name="connsiteY38" fmla="*/ 19050 h 419100"/>
              <a:gd name="connsiteX39" fmla="*/ 266700 w 1714500"/>
              <a:gd name="connsiteY39" fmla="*/ 9525 h 419100"/>
              <a:gd name="connsiteX40" fmla="*/ 209550 w 1714500"/>
              <a:gd name="connsiteY40" fmla="*/ 47625 h 419100"/>
              <a:gd name="connsiteX41" fmla="*/ 190500 w 1714500"/>
              <a:gd name="connsiteY41" fmla="*/ 76200 h 419100"/>
              <a:gd name="connsiteX42" fmla="*/ 133350 w 1714500"/>
              <a:gd name="connsiteY42" fmla="*/ 95250 h 419100"/>
              <a:gd name="connsiteX43" fmla="*/ 104775 w 1714500"/>
              <a:gd name="connsiteY43" fmla="*/ 104775 h 419100"/>
              <a:gd name="connsiteX44" fmla="*/ 47625 w 1714500"/>
              <a:gd name="connsiteY44" fmla="*/ 190500 h 419100"/>
              <a:gd name="connsiteX45" fmla="*/ 28575 w 1714500"/>
              <a:gd name="connsiteY45" fmla="*/ 219075 h 419100"/>
              <a:gd name="connsiteX46" fmla="*/ 19050 w 1714500"/>
              <a:gd name="connsiteY46" fmla="*/ 247650 h 419100"/>
              <a:gd name="connsiteX47" fmla="*/ 19050 w 1714500"/>
              <a:gd name="connsiteY47" fmla="*/ 247650 h 419100"/>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95250 w 1714500"/>
              <a:gd name="connsiteY4" fmla="*/ 95250 h 419100"/>
              <a:gd name="connsiteX5" fmla="*/ 28575 w 1714500"/>
              <a:gd name="connsiteY5" fmla="*/ 180975 h 419100"/>
              <a:gd name="connsiteX6" fmla="*/ 0 w 1714500"/>
              <a:gd name="connsiteY6" fmla="*/ 238125 h 419100"/>
              <a:gd name="connsiteX7" fmla="*/ 19050 w 1714500"/>
              <a:gd name="connsiteY7" fmla="*/ 295275 h 419100"/>
              <a:gd name="connsiteX8" fmla="*/ 76200 w 1714500"/>
              <a:gd name="connsiteY8" fmla="*/ 333375 h 419100"/>
              <a:gd name="connsiteX9" fmla="*/ 285750 w 1714500"/>
              <a:gd name="connsiteY9" fmla="*/ 361950 h 419100"/>
              <a:gd name="connsiteX10" fmla="*/ 676275 w 1714500"/>
              <a:gd name="connsiteY10" fmla="*/ 381000 h 419100"/>
              <a:gd name="connsiteX11" fmla="*/ 771525 w 1714500"/>
              <a:gd name="connsiteY11" fmla="*/ 390525 h 419100"/>
              <a:gd name="connsiteX12" fmla="*/ 914400 w 1714500"/>
              <a:gd name="connsiteY12" fmla="*/ 400050 h 419100"/>
              <a:gd name="connsiteX13" fmla="*/ 962025 w 1714500"/>
              <a:gd name="connsiteY13" fmla="*/ 409575 h 419100"/>
              <a:gd name="connsiteX14" fmla="*/ 1000125 w 1714500"/>
              <a:gd name="connsiteY14" fmla="*/ 419100 h 419100"/>
              <a:gd name="connsiteX15" fmla="*/ 1171575 w 1714500"/>
              <a:gd name="connsiteY15" fmla="*/ 409575 h 419100"/>
              <a:gd name="connsiteX16" fmla="*/ 1228725 w 1714500"/>
              <a:gd name="connsiteY16" fmla="*/ 390525 h 419100"/>
              <a:gd name="connsiteX17" fmla="*/ 1257300 w 1714500"/>
              <a:gd name="connsiteY17" fmla="*/ 381000 h 419100"/>
              <a:gd name="connsiteX18" fmla="*/ 1333500 w 1714500"/>
              <a:gd name="connsiteY18" fmla="*/ 361950 h 419100"/>
              <a:gd name="connsiteX19" fmla="*/ 1485900 w 1714500"/>
              <a:gd name="connsiteY19" fmla="*/ 371475 h 419100"/>
              <a:gd name="connsiteX20" fmla="*/ 1514475 w 1714500"/>
              <a:gd name="connsiteY20" fmla="*/ 390525 h 419100"/>
              <a:gd name="connsiteX21" fmla="*/ 1543050 w 1714500"/>
              <a:gd name="connsiteY21" fmla="*/ 400050 h 419100"/>
              <a:gd name="connsiteX22" fmla="*/ 1609725 w 1714500"/>
              <a:gd name="connsiteY22" fmla="*/ 390525 h 419100"/>
              <a:gd name="connsiteX23" fmla="*/ 1619250 w 1714500"/>
              <a:gd name="connsiteY23" fmla="*/ 352425 h 419100"/>
              <a:gd name="connsiteX24" fmla="*/ 1676400 w 1714500"/>
              <a:gd name="connsiteY24" fmla="*/ 314325 h 419100"/>
              <a:gd name="connsiteX25" fmla="*/ 1685925 w 1714500"/>
              <a:gd name="connsiteY25" fmla="*/ 238125 h 419100"/>
              <a:gd name="connsiteX26" fmla="*/ 1704975 w 1714500"/>
              <a:gd name="connsiteY26" fmla="*/ 209550 h 419100"/>
              <a:gd name="connsiteX27" fmla="*/ 1714500 w 1714500"/>
              <a:gd name="connsiteY27" fmla="*/ 180975 h 419100"/>
              <a:gd name="connsiteX28" fmla="*/ 1704975 w 1714500"/>
              <a:gd name="connsiteY28" fmla="*/ 152400 h 419100"/>
              <a:gd name="connsiteX29" fmla="*/ 1552575 w 1714500"/>
              <a:gd name="connsiteY29" fmla="*/ 142875 h 419100"/>
              <a:gd name="connsiteX30" fmla="*/ 1514475 w 1714500"/>
              <a:gd name="connsiteY30" fmla="*/ 133350 h 419100"/>
              <a:gd name="connsiteX31" fmla="*/ 1419225 w 1714500"/>
              <a:gd name="connsiteY31" fmla="*/ 123825 h 419100"/>
              <a:gd name="connsiteX32" fmla="*/ 1362075 w 1714500"/>
              <a:gd name="connsiteY32" fmla="*/ 104775 h 419100"/>
              <a:gd name="connsiteX33" fmla="*/ 1333500 w 1714500"/>
              <a:gd name="connsiteY33" fmla="*/ 95250 h 419100"/>
              <a:gd name="connsiteX34" fmla="*/ 1133475 w 1714500"/>
              <a:gd name="connsiteY34" fmla="*/ 76200 h 419100"/>
              <a:gd name="connsiteX35" fmla="*/ 866775 w 1714500"/>
              <a:gd name="connsiteY35" fmla="*/ 57150 h 419100"/>
              <a:gd name="connsiteX36" fmla="*/ 476250 w 1714500"/>
              <a:gd name="connsiteY36" fmla="*/ 38100 h 419100"/>
              <a:gd name="connsiteX37" fmla="*/ 447675 w 1714500"/>
              <a:gd name="connsiteY37" fmla="*/ 28575 h 419100"/>
              <a:gd name="connsiteX38" fmla="*/ 409575 w 1714500"/>
              <a:gd name="connsiteY38" fmla="*/ 19050 h 419100"/>
              <a:gd name="connsiteX39" fmla="*/ 266700 w 1714500"/>
              <a:gd name="connsiteY39" fmla="*/ 9525 h 419100"/>
              <a:gd name="connsiteX40" fmla="*/ 209550 w 1714500"/>
              <a:gd name="connsiteY40" fmla="*/ 47625 h 419100"/>
              <a:gd name="connsiteX41" fmla="*/ 190500 w 1714500"/>
              <a:gd name="connsiteY41" fmla="*/ 76200 h 419100"/>
              <a:gd name="connsiteX42" fmla="*/ 133350 w 1714500"/>
              <a:gd name="connsiteY42" fmla="*/ 95250 h 419100"/>
              <a:gd name="connsiteX43" fmla="*/ 104775 w 1714500"/>
              <a:gd name="connsiteY43" fmla="*/ 104775 h 419100"/>
              <a:gd name="connsiteX44" fmla="*/ 47625 w 1714500"/>
              <a:gd name="connsiteY44" fmla="*/ 190500 h 419100"/>
              <a:gd name="connsiteX45" fmla="*/ 28575 w 1714500"/>
              <a:gd name="connsiteY45" fmla="*/ 219075 h 419100"/>
              <a:gd name="connsiteX46" fmla="*/ 19050 w 1714500"/>
              <a:gd name="connsiteY46" fmla="*/ 247650 h 419100"/>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28575 w 1714500"/>
              <a:gd name="connsiteY4" fmla="*/ 180975 h 419100"/>
              <a:gd name="connsiteX5" fmla="*/ 0 w 1714500"/>
              <a:gd name="connsiteY5" fmla="*/ 238125 h 419100"/>
              <a:gd name="connsiteX6" fmla="*/ 19050 w 1714500"/>
              <a:gd name="connsiteY6" fmla="*/ 295275 h 419100"/>
              <a:gd name="connsiteX7" fmla="*/ 76200 w 1714500"/>
              <a:gd name="connsiteY7" fmla="*/ 333375 h 419100"/>
              <a:gd name="connsiteX8" fmla="*/ 285750 w 1714500"/>
              <a:gd name="connsiteY8" fmla="*/ 361950 h 419100"/>
              <a:gd name="connsiteX9" fmla="*/ 676275 w 1714500"/>
              <a:gd name="connsiteY9" fmla="*/ 381000 h 419100"/>
              <a:gd name="connsiteX10" fmla="*/ 771525 w 1714500"/>
              <a:gd name="connsiteY10" fmla="*/ 390525 h 419100"/>
              <a:gd name="connsiteX11" fmla="*/ 914400 w 1714500"/>
              <a:gd name="connsiteY11" fmla="*/ 400050 h 419100"/>
              <a:gd name="connsiteX12" fmla="*/ 962025 w 1714500"/>
              <a:gd name="connsiteY12" fmla="*/ 409575 h 419100"/>
              <a:gd name="connsiteX13" fmla="*/ 1000125 w 1714500"/>
              <a:gd name="connsiteY13" fmla="*/ 419100 h 419100"/>
              <a:gd name="connsiteX14" fmla="*/ 1171575 w 1714500"/>
              <a:gd name="connsiteY14" fmla="*/ 409575 h 419100"/>
              <a:gd name="connsiteX15" fmla="*/ 1228725 w 1714500"/>
              <a:gd name="connsiteY15" fmla="*/ 390525 h 419100"/>
              <a:gd name="connsiteX16" fmla="*/ 1257300 w 1714500"/>
              <a:gd name="connsiteY16" fmla="*/ 381000 h 419100"/>
              <a:gd name="connsiteX17" fmla="*/ 1333500 w 1714500"/>
              <a:gd name="connsiteY17" fmla="*/ 361950 h 419100"/>
              <a:gd name="connsiteX18" fmla="*/ 1485900 w 1714500"/>
              <a:gd name="connsiteY18" fmla="*/ 371475 h 419100"/>
              <a:gd name="connsiteX19" fmla="*/ 1514475 w 1714500"/>
              <a:gd name="connsiteY19" fmla="*/ 390525 h 419100"/>
              <a:gd name="connsiteX20" fmla="*/ 1543050 w 1714500"/>
              <a:gd name="connsiteY20" fmla="*/ 400050 h 419100"/>
              <a:gd name="connsiteX21" fmla="*/ 1609725 w 1714500"/>
              <a:gd name="connsiteY21" fmla="*/ 390525 h 419100"/>
              <a:gd name="connsiteX22" fmla="*/ 1619250 w 1714500"/>
              <a:gd name="connsiteY22" fmla="*/ 352425 h 419100"/>
              <a:gd name="connsiteX23" fmla="*/ 1676400 w 1714500"/>
              <a:gd name="connsiteY23" fmla="*/ 314325 h 419100"/>
              <a:gd name="connsiteX24" fmla="*/ 1685925 w 1714500"/>
              <a:gd name="connsiteY24" fmla="*/ 238125 h 419100"/>
              <a:gd name="connsiteX25" fmla="*/ 1704975 w 1714500"/>
              <a:gd name="connsiteY25" fmla="*/ 209550 h 419100"/>
              <a:gd name="connsiteX26" fmla="*/ 1714500 w 1714500"/>
              <a:gd name="connsiteY26" fmla="*/ 180975 h 419100"/>
              <a:gd name="connsiteX27" fmla="*/ 1704975 w 1714500"/>
              <a:gd name="connsiteY27" fmla="*/ 152400 h 419100"/>
              <a:gd name="connsiteX28" fmla="*/ 1552575 w 1714500"/>
              <a:gd name="connsiteY28" fmla="*/ 142875 h 419100"/>
              <a:gd name="connsiteX29" fmla="*/ 1514475 w 1714500"/>
              <a:gd name="connsiteY29" fmla="*/ 133350 h 419100"/>
              <a:gd name="connsiteX30" fmla="*/ 1419225 w 1714500"/>
              <a:gd name="connsiteY30" fmla="*/ 123825 h 419100"/>
              <a:gd name="connsiteX31" fmla="*/ 1362075 w 1714500"/>
              <a:gd name="connsiteY31" fmla="*/ 104775 h 419100"/>
              <a:gd name="connsiteX32" fmla="*/ 1333500 w 1714500"/>
              <a:gd name="connsiteY32" fmla="*/ 95250 h 419100"/>
              <a:gd name="connsiteX33" fmla="*/ 1133475 w 1714500"/>
              <a:gd name="connsiteY33" fmla="*/ 76200 h 419100"/>
              <a:gd name="connsiteX34" fmla="*/ 866775 w 1714500"/>
              <a:gd name="connsiteY34" fmla="*/ 57150 h 419100"/>
              <a:gd name="connsiteX35" fmla="*/ 476250 w 1714500"/>
              <a:gd name="connsiteY35" fmla="*/ 38100 h 419100"/>
              <a:gd name="connsiteX36" fmla="*/ 447675 w 1714500"/>
              <a:gd name="connsiteY36" fmla="*/ 28575 h 419100"/>
              <a:gd name="connsiteX37" fmla="*/ 409575 w 1714500"/>
              <a:gd name="connsiteY37" fmla="*/ 19050 h 419100"/>
              <a:gd name="connsiteX38" fmla="*/ 266700 w 1714500"/>
              <a:gd name="connsiteY38" fmla="*/ 9525 h 419100"/>
              <a:gd name="connsiteX39" fmla="*/ 209550 w 1714500"/>
              <a:gd name="connsiteY39" fmla="*/ 47625 h 419100"/>
              <a:gd name="connsiteX40" fmla="*/ 190500 w 1714500"/>
              <a:gd name="connsiteY40" fmla="*/ 76200 h 419100"/>
              <a:gd name="connsiteX41" fmla="*/ 133350 w 1714500"/>
              <a:gd name="connsiteY41" fmla="*/ 95250 h 419100"/>
              <a:gd name="connsiteX42" fmla="*/ 104775 w 1714500"/>
              <a:gd name="connsiteY42" fmla="*/ 104775 h 419100"/>
              <a:gd name="connsiteX43" fmla="*/ 47625 w 1714500"/>
              <a:gd name="connsiteY43" fmla="*/ 190500 h 419100"/>
              <a:gd name="connsiteX44" fmla="*/ 28575 w 1714500"/>
              <a:gd name="connsiteY44" fmla="*/ 219075 h 419100"/>
              <a:gd name="connsiteX45" fmla="*/ 19050 w 1714500"/>
              <a:gd name="connsiteY45" fmla="*/ 247650 h 419100"/>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28575 w 1714500"/>
              <a:gd name="connsiteY4" fmla="*/ 180975 h 419100"/>
              <a:gd name="connsiteX5" fmla="*/ 0 w 1714500"/>
              <a:gd name="connsiteY5" fmla="*/ 238125 h 419100"/>
              <a:gd name="connsiteX6" fmla="*/ 19050 w 1714500"/>
              <a:gd name="connsiteY6" fmla="*/ 295275 h 419100"/>
              <a:gd name="connsiteX7" fmla="*/ 76200 w 1714500"/>
              <a:gd name="connsiteY7" fmla="*/ 333375 h 419100"/>
              <a:gd name="connsiteX8" fmla="*/ 285750 w 1714500"/>
              <a:gd name="connsiteY8" fmla="*/ 361950 h 419100"/>
              <a:gd name="connsiteX9" fmla="*/ 676275 w 1714500"/>
              <a:gd name="connsiteY9" fmla="*/ 381000 h 419100"/>
              <a:gd name="connsiteX10" fmla="*/ 771525 w 1714500"/>
              <a:gd name="connsiteY10" fmla="*/ 390525 h 419100"/>
              <a:gd name="connsiteX11" fmla="*/ 914400 w 1714500"/>
              <a:gd name="connsiteY11" fmla="*/ 400050 h 419100"/>
              <a:gd name="connsiteX12" fmla="*/ 962025 w 1714500"/>
              <a:gd name="connsiteY12" fmla="*/ 409575 h 419100"/>
              <a:gd name="connsiteX13" fmla="*/ 1000125 w 1714500"/>
              <a:gd name="connsiteY13" fmla="*/ 419100 h 419100"/>
              <a:gd name="connsiteX14" fmla="*/ 1171575 w 1714500"/>
              <a:gd name="connsiteY14" fmla="*/ 409575 h 419100"/>
              <a:gd name="connsiteX15" fmla="*/ 1228725 w 1714500"/>
              <a:gd name="connsiteY15" fmla="*/ 390525 h 419100"/>
              <a:gd name="connsiteX16" fmla="*/ 1257300 w 1714500"/>
              <a:gd name="connsiteY16" fmla="*/ 381000 h 419100"/>
              <a:gd name="connsiteX17" fmla="*/ 1333500 w 1714500"/>
              <a:gd name="connsiteY17" fmla="*/ 361950 h 419100"/>
              <a:gd name="connsiteX18" fmla="*/ 1485900 w 1714500"/>
              <a:gd name="connsiteY18" fmla="*/ 371475 h 419100"/>
              <a:gd name="connsiteX19" fmla="*/ 1514475 w 1714500"/>
              <a:gd name="connsiteY19" fmla="*/ 390525 h 419100"/>
              <a:gd name="connsiteX20" fmla="*/ 1543050 w 1714500"/>
              <a:gd name="connsiteY20" fmla="*/ 400050 h 419100"/>
              <a:gd name="connsiteX21" fmla="*/ 1609725 w 1714500"/>
              <a:gd name="connsiteY21" fmla="*/ 390525 h 419100"/>
              <a:gd name="connsiteX22" fmla="*/ 1619250 w 1714500"/>
              <a:gd name="connsiteY22" fmla="*/ 352425 h 419100"/>
              <a:gd name="connsiteX23" fmla="*/ 1676400 w 1714500"/>
              <a:gd name="connsiteY23" fmla="*/ 314325 h 419100"/>
              <a:gd name="connsiteX24" fmla="*/ 1685925 w 1714500"/>
              <a:gd name="connsiteY24" fmla="*/ 238125 h 419100"/>
              <a:gd name="connsiteX25" fmla="*/ 1704975 w 1714500"/>
              <a:gd name="connsiteY25" fmla="*/ 209550 h 419100"/>
              <a:gd name="connsiteX26" fmla="*/ 1714500 w 1714500"/>
              <a:gd name="connsiteY26" fmla="*/ 180975 h 419100"/>
              <a:gd name="connsiteX27" fmla="*/ 1704975 w 1714500"/>
              <a:gd name="connsiteY27" fmla="*/ 152400 h 419100"/>
              <a:gd name="connsiteX28" fmla="*/ 1552575 w 1714500"/>
              <a:gd name="connsiteY28" fmla="*/ 142875 h 419100"/>
              <a:gd name="connsiteX29" fmla="*/ 1514475 w 1714500"/>
              <a:gd name="connsiteY29" fmla="*/ 133350 h 419100"/>
              <a:gd name="connsiteX30" fmla="*/ 1419225 w 1714500"/>
              <a:gd name="connsiteY30" fmla="*/ 123825 h 419100"/>
              <a:gd name="connsiteX31" fmla="*/ 1362075 w 1714500"/>
              <a:gd name="connsiteY31" fmla="*/ 104775 h 419100"/>
              <a:gd name="connsiteX32" fmla="*/ 1333500 w 1714500"/>
              <a:gd name="connsiteY32" fmla="*/ 95250 h 419100"/>
              <a:gd name="connsiteX33" fmla="*/ 1133475 w 1714500"/>
              <a:gd name="connsiteY33" fmla="*/ 76200 h 419100"/>
              <a:gd name="connsiteX34" fmla="*/ 866775 w 1714500"/>
              <a:gd name="connsiteY34" fmla="*/ 57150 h 419100"/>
              <a:gd name="connsiteX35" fmla="*/ 476250 w 1714500"/>
              <a:gd name="connsiteY35" fmla="*/ 38100 h 419100"/>
              <a:gd name="connsiteX36" fmla="*/ 447675 w 1714500"/>
              <a:gd name="connsiteY36" fmla="*/ 28575 h 419100"/>
              <a:gd name="connsiteX37" fmla="*/ 409575 w 1714500"/>
              <a:gd name="connsiteY37" fmla="*/ 19050 h 419100"/>
              <a:gd name="connsiteX38" fmla="*/ 266700 w 1714500"/>
              <a:gd name="connsiteY38" fmla="*/ 9525 h 419100"/>
              <a:gd name="connsiteX39" fmla="*/ 209550 w 1714500"/>
              <a:gd name="connsiteY39" fmla="*/ 47625 h 419100"/>
              <a:gd name="connsiteX40" fmla="*/ 133350 w 1714500"/>
              <a:gd name="connsiteY40" fmla="*/ 95250 h 419100"/>
              <a:gd name="connsiteX41" fmla="*/ 104775 w 1714500"/>
              <a:gd name="connsiteY41" fmla="*/ 104775 h 419100"/>
              <a:gd name="connsiteX42" fmla="*/ 47625 w 1714500"/>
              <a:gd name="connsiteY42" fmla="*/ 190500 h 419100"/>
              <a:gd name="connsiteX43" fmla="*/ 28575 w 1714500"/>
              <a:gd name="connsiteY43" fmla="*/ 219075 h 419100"/>
              <a:gd name="connsiteX44" fmla="*/ 19050 w 1714500"/>
              <a:gd name="connsiteY44" fmla="*/ 247650 h 419100"/>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28575 w 1714500"/>
              <a:gd name="connsiteY4" fmla="*/ 180975 h 419100"/>
              <a:gd name="connsiteX5" fmla="*/ 0 w 1714500"/>
              <a:gd name="connsiteY5" fmla="*/ 238125 h 419100"/>
              <a:gd name="connsiteX6" fmla="*/ 19050 w 1714500"/>
              <a:gd name="connsiteY6" fmla="*/ 295275 h 419100"/>
              <a:gd name="connsiteX7" fmla="*/ 76200 w 1714500"/>
              <a:gd name="connsiteY7" fmla="*/ 333375 h 419100"/>
              <a:gd name="connsiteX8" fmla="*/ 285750 w 1714500"/>
              <a:gd name="connsiteY8" fmla="*/ 361950 h 419100"/>
              <a:gd name="connsiteX9" fmla="*/ 676275 w 1714500"/>
              <a:gd name="connsiteY9" fmla="*/ 381000 h 419100"/>
              <a:gd name="connsiteX10" fmla="*/ 771525 w 1714500"/>
              <a:gd name="connsiteY10" fmla="*/ 390525 h 419100"/>
              <a:gd name="connsiteX11" fmla="*/ 914400 w 1714500"/>
              <a:gd name="connsiteY11" fmla="*/ 400050 h 419100"/>
              <a:gd name="connsiteX12" fmla="*/ 962025 w 1714500"/>
              <a:gd name="connsiteY12" fmla="*/ 409575 h 419100"/>
              <a:gd name="connsiteX13" fmla="*/ 1000125 w 1714500"/>
              <a:gd name="connsiteY13" fmla="*/ 419100 h 419100"/>
              <a:gd name="connsiteX14" fmla="*/ 1171575 w 1714500"/>
              <a:gd name="connsiteY14" fmla="*/ 409575 h 419100"/>
              <a:gd name="connsiteX15" fmla="*/ 1228725 w 1714500"/>
              <a:gd name="connsiteY15" fmla="*/ 390525 h 419100"/>
              <a:gd name="connsiteX16" fmla="*/ 1257300 w 1714500"/>
              <a:gd name="connsiteY16" fmla="*/ 381000 h 419100"/>
              <a:gd name="connsiteX17" fmla="*/ 1333500 w 1714500"/>
              <a:gd name="connsiteY17" fmla="*/ 361950 h 419100"/>
              <a:gd name="connsiteX18" fmla="*/ 1485900 w 1714500"/>
              <a:gd name="connsiteY18" fmla="*/ 371475 h 419100"/>
              <a:gd name="connsiteX19" fmla="*/ 1514475 w 1714500"/>
              <a:gd name="connsiteY19" fmla="*/ 390525 h 419100"/>
              <a:gd name="connsiteX20" fmla="*/ 1543050 w 1714500"/>
              <a:gd name="connsiteY20" fmla="*/ 400050 h 419100"/>
              <a:gd name="connsiteX21" fmla="*/ 1609725 w 1714500"/>
              <a:gd name="connsiteY21" fmla="*/ 390525 h 419100"/>
              <a:gd name="connsiteX22" fmla="*/ 1619250 w 1714500"/>
              <a:gd name="connsiteY22" fmla="*/ 352425 h 419100"/>
              <a:gd name="connsiteX23" fmla="*/ 1676400 w 1714500"/>
              <a:gd name="connsiteY23" fmla="*/ 314325 h 419100"/>
              <a:gd name="connsiteX24" fmla="*/ 1685925 w 1714500"/>
              <a:gd name="connsiteY24" fmla="*/ 238125 h 419100"/>
              <a:gd name="connsiteX25" fmla="*/ 1704975 w 1714500"/>
              <a:gd name="connsiteY25" fmla="*/ 209550 h 419100"/>
              <a:gd name="connsiteX26" fmla="*/ 1714500 w 1714500"/>
              <a:gd name="connsiteY26" fmla="*/ 180975 h 419100"/>
              <a:gd name="connsiteX27" fmla="*/ 1704975 w 1714500"/>
              <a:gd name="connsiteY27" fmla="*/ 152400 h 419100"/>
              <a:gd name="connsiteX28" fmla="*/ 1552575 w 1714500"/>
              <a:gd name="connsiteY28" fmla="*/ 142875 h 419100"/>
              <a:gd name="connsiteX29" fmla="*/ 1514475 w 1714500"/>
              <a:gd name="connsiteY29" fmla="*/ 133350 h 419100"/>
              <a:gd name="connsiteX30" fmla="*/ 1419225 w 1714500"/>
              <a:gd name="connsiteY30" fmla="*/ 123825 h 419100"/>
              <a:gd name="connsiteX31" fmla="*/ 1362075 w 1714500"/>
              <a:gd name="connsiteY31" fmla="*/ 104775 h 419100"/>
              <a:gd name="connsiteX32" fmla="*/ 1333500 w 1714500"/>
              <a:gd name="connsiteY32" fmla="*/ 95250 h 419100"/>
              <a:gd name="connsiteX33" fmla="*/ 1133475 w 1714500"/>
              <a:gd name="connsiteY33" fmla="*/ 76200 h 419100"/>
              <a:gd name="connsiteX34" fmla="*/ 866775 w 1714500"/>
              <a:gd name="connsiteY34" fmla="*/ 57150 h 419100"/>
              <a:gd name="connsiteX35" fmla="*/ 476250 w 1714500"/>
              <a:gd name="connsiteY35" fmla="*/ 38100 h 419100"/>
              <a:gd name="connsiteX36" fmla="*/ 447675 w 1714500"/>
              <a:gd name="connsiteY36" fmla="*/ 28575 h 419100"/>
              <a:gd name="connsiteX37" fmla="*/ 409575 w 1714500"/>
              <a:gd name="connsiteY37" fmla="*/ 19050 h 419100"/>
              <a:gd name="connsiteX38" fmla="*/ 266700 w 1714500"/>
              <a:gd name="connsiteY38" fmla="*/ 9525 h 419100"/>
              <a:gd name="connsiteX39" fmla="*/ 209550 w 1714500"/>
              <a:gd name="connsiteY39" fmla="*/ 47625 h 419100"/>
              <a:gd name="connsiteX40" fmla="*/ 133350 w 1714500"/>
              <a:gd name="connsiteY40" fmla="*/ 95250 h 419100"/>
              <a:gd name="connsiteX41" fmla="*/ 47625 w 1714500"/>
              <a:gd name="connsiteY41" fmla="*/ 190500 h 419100"/>
              <a:gd name="connsiteX42" fmla="*/ 28575 w 1714500"/>
              <a:gd name="connsiteY42" fmla="*/ 219075 h 419100"/>
              <a:gd name="connsiteX43" fmla="*/ 19050 w 1714500"/>
              <a:gd name="connsiteY43" fmla="*/ 247650 h 419100"/>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28575 w 1714500"/>
              <a:gd name="connsiteY4" fmla="*/ 180975 h 419100"/>
              <a:gd name="connsiteX5" fmla="*/ 0 w 1714500"/>
              <a:gd name="connsiteY5" fmla="*/ 238125 h 419100"/>
              <a:gd name="connsiteX6" fmla="*/ 19050 w 1714500"/>
              <a:gd name="connsiteY6" fmla="*/ 295275 h 419100"/>
              <a:gd name="connsiteX7" fmla="*/ 76200 w 1714500"/>
              <a:gd name="connsiteY7" fmla="*/ 333375 h 419100"/>
              <a:gd name="connsiteX8" fmla="*/ 285750 w 1714500"/>
              <a:gd name="connsiteY8" fmla="*/ 361950 h 419100"/>
              <a:gd name="connsiteX9" fmla="*/ 676275 w 1714500"/>
              <a:gd name="connsiteY9" fmla="*/ 381000 h 419100"/>
              <a:gd name="connsiteX10" fmla="*/ 771525 w 1714500"/>
              <a:gd name="connsiteY10" fmla="*/ 390525 h 419100"/>
              <a:gd name="connsiteX11" fmla="*/ 914400 w 1714500"/>
              <a:gd name="connsiteY11" fmla="*/ 400050 h 419100"/>
              <a:gd name="connsiteX12" fmla="*/ 962025 w 1714500"/>
              <a:gd name="connsiteY12" fmla="*/ 409575 h 419100"/>
              <a:gd name="connsiteX13" fmla="*/ 1000125 w 1714500"/>
              <a:gd name="connsiteY13" fmla="*/ 419100 h 419100"/>
              <a:gd name="connsiteX14" fmla="*/ 1171575 w 1714500"/>
              <a:gd name="connsiteY14" fmla="*/ 409575 h 419100"/>
              <a:gd name="connsiteX15" fmla="*/ 1228725 w 1714500"/>
              <a:gd name="connsiteY15" fmla="*/ 390525 h 419100"/>
              <a:gd name="connsiteX16" fmla="*/ 1257300 w 1714500"/>
              <a:gd name="connsiteY16" fmla="*/ 381000 h 419100"/>
              <a:gd name="connsiteX17" fmla="*/ 1333500 w 1714500"/>
              <a:gd name="connsiteY17" fmla="*/ 361950 h 419100"/>
              <a:gd name="connsiteX18" fmla="*/ 1485900 w 1714500"/>
              <a:gd name="connsiteY18" fmla="*/ 371475 h 419100"/>
              <a:gd name="connsiteX19" fmla="*/ 1514475 w 1714500"/>
              <a:gd name="connsiteY19" fmla="*/ 390525 h 419100"/>
              <a:gd name="connsiteX20" fmla="*/ 1543050 w 1714500"/>
              <a:gd name="connsiteY20" fmla="*/ 400050 h 419100"/>
              <a:gd name="connsiteX21" fmla="*/ 1609725 w 1714500"/>
              <a:gd name="connsiteY21" fmla="*/ 390525 h 419100"/>
              <a:gd name="connsiteX22" fmla="*/ 1619250 w 1714500"/>
              <a:gd name="connsiteY22" fmla="*/ 352425 h 419100"/>
              <a:gd name="connsiteX23" fmla="*/ 1676400 w 1714500"/>
              <a:gd name="connsiteY23" fmla="*/ 314325 h 419100"/>
              <a:gd name="connsiteX24" fmla="*/ 1685925 w 1714500"/>
              <a:gd name="connsiteY24" fmla="*/ 238125 h 419100"/>
              <a:gd name="connsiteX25" fmla="*/ 1704975 w 1714500"/>
              <a:gd name="connsiteY25" fmla="*/ 209550 h 419100"/>
              <a:gd name="connsiteX26" fmla="*/ 1714500 w 1714500"/>
              <a:gd name="connsiteY26" fmla="*/ 180975 h 419100"/>
              <a:gd name="connsiteX27" fmla="*/ 1704975 w 1714500"/>
              <a:gd name="connsiteY27" fmla="*/ 152400 h 419100"/>
              <a:gd name="connsiteX28" fmla="*/ 1552575 w 1714500"/>
              <a:gd name="connsiteY28" fmla="*/ 142875 h 419100"/>
              <a:gd name="connsiteX29" fmla="*/ 1514475 w 1714500"/>
              <a:gd name="connsiteY29" fmla="*/ 133350 h 419100"/>
              <a:gd name="connsiteX30" fmla="*/ 1419225 w 1714500"/>
              <a:gd name="connsiteY30" fmla="*/ 123825 h 419100"/>
              <a:gd name="connsiteX31" fmla="*/ 1362075 w 1714500"/>
              <a:gd name="connsiteY31" fmla="*/ 104775 h 419100"/>
              <a:gd name="connsiteX32" fmla="*/ 1333500 w 1714500"/>
              <a:gd name="connsiteY32" fmla="*/ 95250 h 419100"/>
              <a:gd name="connsiteX33" fmla="*/ 1133475 w 1714500"/>
              <a:gd name="connsiteY33" fmla="*/ 76200 h 419100"/>
              <a:gd name="connsiteX34" fmla="*/ 866775 w 1714500"/>
              <a:gd name="connsiteY34" fmla="*/ 57150 h 419100"/>
              <a:gd name="connsiteX35" fmla="*/ 476250 w 1714500"/>
              <a:gd name="connsiteY35" fmla="*/ 38100 h 419100"/>
              <a:gd name="connsiteX36" fmla="*/ 447675 w 1714500"/>
              <a:gd name="connsiteY36" fmla="*/ 28575 h 419100"/>
              <a:gd name="connsiteX37" fmla="*/ 409575 w 1714500"/>
              <a:gd name="connsiteY37" fmla="*/ 19050 h 419100"/>
              <a:gd name="connsiteX38" fmla="*/ 266700 w 1714500"/>
              <a:gd name="connsiteY38" fmla="*/ 9525 h 419100"/>
              <a:gd name="connsiteX39" fmla="*/ 209550 w 1714500"/>
              <a:gd name="connsiteY39" fmla="*/ 47625 h 419100"/>
              <a:gd name="connsiteX40" fmla="*/ 47625 w 1714500"/>
              <a:gd name="connsiteY40" fmla="*/ 190500 h 419100"/>
              <a:gd name="connsiteX41" fmla="*/ 28575 w 1714500"/>
              <a:gd name="connsiteY41" fmla="*/ 219075 h 419100"/>
              <a:gd name="connsiteX42" fmla="*/ 19050 w 1714500"/>
              <a:gd name="connsiteY42" fmla="*/ 247650 h 419100"/>
              <a:gd name="connsiteX0" fmla="*/ 238125 w 1714500"/>
              <a:gd name="connsiteY0" fmla="*/ 0 h 419100"/>
              <a:gd name="connsiteX1" fmla="*/ 238125 w 1714500"/>
              <a:gd name="connsiteY1" fmla="*/ 0 h 419100"/>
              <a:gd name="connsiteX2" fmla="*/ 180975 w 1714500"/>
              <a:gd name="connsiteY2" fmla="*/ 66675 h 419100"/>
              <a:gd name="connsiteX3" fmla="*/ 123825 w 1714500"/>
              <a:gd name="connsiteY3" fmla="*/ 85725 h 419100"/>
              <a:gd name="connsiteX4" fmla="*/ 28575 w 1714500"/>
              <a:gd name="connsiteY4" fmla="*/ 180975 h 419100"/>
              <a:gd name="connsiteX5" fmla="*/ 0 w 1714500"/>
              <a:gd name="connsiteY5" fmla="*/ 238125 h 419100"/>
              <a:gd name="connsiteX6" fmla="*/ 19050 w 1714500"/>
              <a:gd name="connsiteY6" fmla="*/ 295275 h 419100"/>
              <a:gd name="connsiteX7" fmla="*/ 76200 w 1714500"/>
              <a:gd name="connsiteY7" fmla="*/ 333375 h 419100"/>
              <a:gd name="connsiteX8" fmla="*/ 285750 w 1714500"/>
              <a:gd name="connsiteY8" fmla="*/ 361950 h 419100"/>
              <a:gd name="connsiteX9" fmla="*/ 676275 w 1714500"/>
              <a:gd name="connsiteY9" fmla="*/ 381000 h 419100"/>
              <a:gd name="connsiteX10" fmla="*/ 771525 w 1714500"/>
              <a:gd name="connsiteY10" fmla="*/ 390525 h 419100"/>
              <a:gd name="connsiteX11" fmla="*/ 914400 w 1714500"/>
              <a:gd name="connsiteY11" fmla="*/ 400050 h 419100"/>
              <a:gd name="connsiteX12" fmla="*/ 962025 w 1714500"/>
              <a:gd name="connsiteY12" fmla="*/ 409575 h 419100"/>
              <a:gd name="connsiteX13" fmla="*/ 1000125 w 1714500"/>
              <a:gd name="connsiteY13" fmla="*/ 419100 h 419100"/>
              <a:gd name="connsiteX14" fmla="*/ 1171575 w 1714500"/>
              <a:gd name="connsiteY14" fmla="*/ 409575 h 419100"/>
              <a:gd name="connsiteX15" fmla="*/ 1228725 w 1714500"/>
              <a:gd name="connsiteY15" fmla="*/ 390525 h 419100"/>
              <a:gd name="connsiteX16" fmla="*/ 1257300 w 1714500"/>
              <a:gd name="connsiteY16" fmla="*/ 381000 h 419100"/>
              <a:gd name="connsiteX17" fmla="*/ 1333500 w 1714500"/>
              <a:gd name="connsiteY17" fmla="*/ 361950 h 419100"/>
              <a:gd name="connsiteX18" fmla="*/ 1485900 w 1714500"/>
              <a:gd name="connsiteY18" fmla="*/ 371475 h 419100"/>
              <a:gd name="connsiteX19" fmla="*/ 1514475 w 1714500"/>
              <a:gd name="connsiteY19" fmla="*/ 390525 h 419100"/>
              <a:gd name="connsiteX20" fmla="*/ 1543050 w 1714500"/>
              <a:gd name="connsiteY20" fmla="*/ 400050 h 419100"/>
              <a:gd name="connsiteX21" fmla="*/ 1609725 w 1714500"/>
              <a:gd name="connsiteY21" fmla="*/ 390525 h 419100"/>
              <a:gd name="connsiteX22" fmla="*/ 1619250 w 1714500"/>
              <a:gd name="connsiteY22" fmla="*/ 352425 h 419100"/>
              <a:gd name="connsiteX23" fmla="*/ 1676400 w 1714500"/>
              <a:gd name="connsiteY23" fmla="*/ 314325 h 419100"/>
              <a:gd name="connsiteX24" fmla="*/ 1685925 w 1714500"/>
              <a:gd name="connsiteY24" fmla="*/ 238125 h 419100"/>
              <a:gd name="connsiteX25" fmla="*/ 1704975 w 1714500"/>
              <a:gd name="connsiteY25" fmla="*/ 209550 h 419100"/>
              <a:gd name="connsiteX26" fmla="*/ 1714500 w 1714500"/>
              <a:gd name="connsiteY26" fmla="*/ 180975 h 419100"/>
              <a:gd name="connsiteX27" fmla="*/ 1704975 w 1714500"/>
              <a:gd name="connsiteY27" fmla="*/ 152400 h 419100"/>
              <a:gd name="connsiteX28" fmla="*/ 1552575 w 1714500"/>
              <a:gd name="connsiteY28" fmla="*/ 142875 h 419100"/>
              <a:gd name="connsiteX29" fmla="*/ 1514475 w 1714500"/>
              <a:gd name="connsiteY29" fmla="*/ 133350 h 419100"/>
              <a:gd name="connsiteX30" fmla="*/ 1419225 w 1714500"/>
              <a:gd name="connsiteY30" fmla="*/ 123825 h 419100"/>
              <a:gd name="connsiteX31" fmla="*/ 1362075 w 1714500"/>
              <a:gd name="connsiteY31" fmla="*/ 104775 h 419100"/>
              <a:gd name="connsiteX32" fmla="*/ 1333500 w 1714500"/>
              <a:gd name="connsiteY32" fmla="*/ 95250 h 419100"/>
              <a:gd name="connsiteX33" fmla="*/ 1133475 w 1714500"/>
              <a:gd name="connsiteY33" fmla="*/ 76200 h 419100"/>
              <a:gd name="connsiteX34" fmla="*/ 866775 w 1714500"/>
              <a:gd name="connsiteY34" fmla="*/ 57150 h 419100"/>
              <a:gd name="connsiteX35" fmla="*/ 476250 w 1714500"/>
              <a:gd name="connsiteY35" fmla="*/ 38100 h 419100"/>
              <a:gd name="connsiteX36" fmla="*/ 447675 w 1714500"/>
              <a:gd name="connsiteY36" fmla="*/ 28575 h 419100"/>
              <a:gd name="connsiteX37" fmla="*/ 409575 w 1714500"/>
              <a:gd name="connsiteY37" fmla="*/ 19050 h 419100"/>
              <a:gd name="connsiteX38" fmla="*/ 266700 w 1714500"/>
              <a:gd name="connsiteY38" fmla="*/ 9525 h 419100"/>
              <a:gd name="connsiteX39" fmla="*/ 47625 w 1714500"/>
              <a:gd name="connsiteY39" fmla="*/ 190500 h 419100"/>
              <a:gd name="connsiteX40" fmla="*/ 28575 w 1714500"/>
              <a:gd name="connsiteY40" fmla="*/ 219075 h 419100"/>
              <a:gd name="connsiteX41" fmla="*/ 19050 w 1714500"/>
              <a:gd name="connsiteY41" fmla="*/ 247650 h 419100"/>
              <a:gd name="connsiteX0" fmla="*/ 238125 w 1714500"/>
              <a:gd name="connsiteY0" fmla="*/ 0 h 419100"/>
              <a:gd name="connsiteX1" fmla="*/ 238125 w 1714500"/>
              <a:gd name="connsiteY1" fmla="*/ 0 h 419100"/>
              <a:gd name="connsiteX2" fmla="*/ 180975 w 1714500"/>
              <a:gd name="connsiteY2" fmla="*/ 66675 h 419100"/>
              <a:gd name="connsiteX3" fmla="*/ 28575 w 1714500"/>
              <a:gd name="connsiteY3" fmla="*/ 180975 h 419100"/>
              <a:gd name="connsiteX4" fmla="*/ 0 w 1714500"/>
              <a:gd name="connsiteY4" fmla="*/ 238125 h 419100"/>
              <a:gd name="connsiteX5" fmla="*/ 19050 w 1714500"/>
              <a:gd name="connsiteY5" fmla="*/ 295275 h 419100"/>
              <a:gd name="connsiteX6" fmla="*/ 76200 w 1714500"/>
              <a:gd name="connsiteY6" fmla="*/ 333375 h 419100"/>
              <a:gd name="connsiteX7" fmla="*/ 285750 w 1714500"/>
              <a:gd name="connsiteY7" fmla="*/ 361950 h 419100"/>
              <a:gd name="connsiteX8" fmla="*/ 676275 w 1714500"/>
              <a:gd name="connsiteY8" fmla="*/ 381000 h 419100"/>
              <a:gd name="connsiteX9" fmla="*/ 771525 w 1714500"/>
              <a:gd name="connsiteY9" fmla="*/ 390525 h 419100"/>
              <a:gd name="connsiteX10" fmla="*/ 914400 w 1714500"/>
              <a:gd name="connsiteY10" fmla="*/ 400050 h 419100"/>
              <a:gd name="connsiteX11" fmla="*/ 962025 w 1714500"/>
              <a:gd name="connsiteY11" fmla="*/ 409575 h 419100"/>
              <a:gd name="connsiteX12" fmla="*/ 1000125 w 1714500"/>
              <a:gd name="connsiteY12" fmla="*/ 419100 h 419100"/>
              <a:gd name="connsiteX13" fmla="*/ 1171575 w 1714500"/>
              <a:gd name="connsiteY13" fmla="*/ 409575 h 419100"/>
              <a:gd name="connsiteX14" fmla="*/ 1228725 w 1714500"/>
              <a:gd name="connsiteY14" fmla="*/ 390525 h 419100"/>
              <a:gd name="connsiteX15" fmla="*/ 1257300 w 1714500"/>
              <a:gd name="connsiteY15" fmla="*/ 381000 h 419100"/>
              <a:gd name="connsiteX16" fmla="*/ 1333500 w 1714500"/>
              <a:gd name="connsiteY16" fmla="*/ 361950 h 419100"/>
              <a:gd name="connsiteX17" fmla="*/ 1485900 w 1714500"/>
              <a:gd name="connsiteY17" fmla="*/ 371475 h 419100"/>
              <a:gd name="connsiteX18" fmla="*/ 1514475 w 1714500"/>
              <a:gd name="connsiteY18" fmla="*/ 390525 h 419100"/>
              <a:gd name="connsiteX19" fmla="*/ 1543050 w 1714500"/>
              <a:gd name="connsiteY19" fmla="*/ 400050 h 419100"/>
              <a:gd name="connsiteX20" fmla="*/ 1609725 w 1714500"/>
              <a:gd name="connsiteY20" fmla="*/ 390525 h 419100"/>
              <a:gd name="connsiteX21" fmla="*/ 1619250 w 1714500"/>
              <a:gd name="connsiteY21" fmla="*/ 352425 h 419100"/>
              <a:gd name="connsiteX22" fmla="*/ 1676400 w 1714500"/>
              <a:gd name="connsiteY22" fmla="*/ 314325 h 419100"/>
              <a:gd name="connsiteX23" fmla="*/ 1685925 w 1714500"/>
              <a:gd name="connsiteY23" fmla="*/ 238125 h 419100"/>
              <a:gd name="connsiteX24" fmla="*/ 1704975 w 1714500"/>
              <a:gd name="connsiteY24" fmla="*/ 209550 h 419100"/>
              <a:gd name="connsiteX25" fmla="*/ 1714500 w 1714500"/>
              <a:gd name="connsiteY25" fmla="*/ 180975 h 419100"/>
              <a:gd name="connsiteX26" fmla="*/ 1704975 w 1714500"/>
              <a:gd name="connsiteY26" fmla="*/ 152400 h 419100"/>
              <a:gd name="connsiteX27" fmla="*/ 1552575 w 1714500"/>
              <a:gd name="connsiteY27" fmla="*/ 142875 h 419100"/>
              <a:gd name="connsiteX28" fmla="*/ 1514475 w 1714500"/>
              <a:gd name="connsiteY28" fmla="*/ 133350 h 419100"/>
              <a:gd name="connsiteX29" fmla="*/ 1419225 w 1714500"/>
              <a:gd name="connsiteY29" fmla="*/ 123825 h 419100"/>
              <a:gd name="connsiteX30" fmla="*/ 1362075 w 1714500"/>
              <a:gd name="connsiteY30" fmla="*/ 104775 h 419100"/>
              <a:gd name="connsiteX31" fmla="*/ 1333500 w 1714500"/>
              <a:gd name="connsiteY31" fmla="*/ 95250 h 419100"/>
              <a:gd name="connsiteX32" fmla="*/ 1133475 w 1714500"/>
              <a:gd name="connsiteY32" fmla="*/ 76200 h 419100"/>
              <a:gd name="connsiteX33" fmla="*/ 866775 w 1714500"/>
              <a:gd name="connsiteY33" fmla="*/ 57150 h 419100"/>
              <a:gd name="connsiteX34" fmla="*/ 476250 w 1714500"/>
              <a:gd name="connsiteY34" fmla="*/ 38100 h 419100"/>
              <a:gd name="connsiteX35" fmla="*/ 447675 w 1714500"/>
              <a:gd name="connsiteY35" fmla="*/ 28575 h 419100"/>
              <a:gd name="connsiteX36" fmla="*/ 409575 w 1714500"/>
              <a:gd name="connsiteY36" fmla="*/ 19050 h 419100"/>
              <a:gd name="connsiteX37" fmla="*/ 266700 w 1714500"/>
              <a:gd name="connsiteY37" fmla="*/ 9525 h 419100"/>
              <a:gd name="connsiteX38" fmla="*/ 47625 w 1714500"/>
              <a:gd name="connsiteY38" fmla="*/ 190500 h 419100"/>
              <a:gd name="connsiteX39" fmla="*/ 28575 w 1714500"/>
              <a:gd name="connsiteY39" fmla="*/ 219075 h 419100"/>
              <a:gd name="connsiteX40" fmla="*/ 19050 w 1714500"/>
              <a:gd name="connsiteY40" fmla="*/ 247650 h 419100"/>
              <a:gd name="connsiteX0" fmla="*/ 238125 w 1714500"/>
              <a:gd name="connsiteY0" fmla="*/ 0 h 419100"/>
              <a:gd name="connsiteX1" fmla="*/ 238125 w 1714500"/>
              <a:gd name="connsiteY1" fmla="*/ 0 h 419100"/>
              <a:gd name="connsiteX2" fmla="*/ 28575 w 1714500"/>
              <a:gd name="connsiteY2" fmla="*/ 180975 h 419100"/>
              <a:gd name="connsiteX3" fmla="*/ 0 w 1714500"/>
              <a:gd name="connsiteY3" fmla="*/ 238125 h 419100"/>
              <a:gd name="connsiteX4" fmla="*/ 19050 w 1714500"/>
              <a:gd name="connsiteY4" fmla="*/ 295275 h 419100"/>
              <a:gd name="connsiteX5" fmla="*/ 76200 w 1714500"/>
              <a:gd name="connsiteY5" fmla="*/ 333375 h 419100"/>
              <a:gd name="connsiteX6" fmla="*/ 285750 w 1714500"/>
              <a:gd name="connsiteY6" fmla="*/ 361950 h 419100"/>
              <a:gd name="connsiteX7" fmla="*/ 676275 w 1714500"/>
              <a:gd name="connsiteY7" fmla="*/ 381000 h 419100"/>
              <a:gd name="connsiteX8" fmla="*/ 771525 w 1714500"/>
              <a:gd name="connsiteY8" fmla="*/ 390525 h 419100"/>
              <a:gd name="connsiteX9" fmla="*/ 914400 w 1714500"/>
              <a:gd name="connsiteY9" fmla="*/ 400050 h 419100"/>
              <a:gd name="connsiteX10" fmla="*/ 962025 w 1714500"/>
              <a:gd name="connsiteY10" fmla="*/ 409575 h 419100"/>
              <a:gd name="connsiteX11" fmla="*/ 1000125 w 1714500"/>
              <a:gd name="connsiteY11" fmla="*/ 419100 h 419100"/>
              <a:gd name="connsiteX12" fmla="*/ 1171575 w 1714500"/>
              <a:gd name="connsiteY12" fmla="*/ 409575 h 419100"/>
              <a:gd name="connsiteX13" fmla="*/ 1228725 w 1714500"/>
              <a:gd name="connsiteY13" fmla="*/ 390525 h 419100"/>
              <a:gd name="connsiteX14" fmla="*/ 1257300 w 1714500"/>
              <a:gd name="connsiteY14" fmla="*/ 381000 h 419100"/>
              <a:gd name="connsiteX15" fmla="*/ 1333500 w 1714500"/>
              <a:gd name="connsiteY15" fmla="*/ 361950 h 419100"/>
              <a:gd name="connsiteX16" fmla="*/ 1485900 w 1714500"/>
              <a:gd name="connsiteY16" fmla="*/ 371475 h 419100"/>
              <a:gd name="connsiteX17" fmla="*/ 1514475 w 1714500"/>
              <a:gd name="connsiteY17" fmla="*/ 390525 h 419100"/>
              <a:gd name="connsiteX18" fmla="*/ 1543050 w 1714500"/>
              <a:gd name="connsiteY18" fmla="*/ 400050 h 419100"/>
              <a:gd name="connsiteX19" fmla="*/ 1609725 w 1714500"/>
              <a:gd name="connsiteY19" fmla="*/ 390525 h 419100"/>
              <a:gd name="connsiteX20" fmla="*/ 1619250 w 1714500"/>
              <a:gd name="connsiteY20" fmla="*/ 352425 h 419100"/>
              <a:gd name="connsiteX21" fmla="*/ 1676400 w 1714500"/>
              <a:gd name="connsiteY21" fmla="*/ 314325 h 419100"/>
              <a:gd name="connsiteX22" fmla="*/ 1685925 w 1714500"/>
              <a:gd name="connsiteY22" fmla="*/ 238125 h 419100"/>
              <a:gd name="connsiteX23" fmla="*/ 1704975 w 1714500"/>
              <a:gd name="connsiteY23" fmla="*/ 209550 h 419100"/>
              <a:gd name="connsiteX24" fmla="*/ 1714500 w 1714500"/>
              <a:gd name="connsiteY24" fmla="*/ 180975 h 419100"/>
              <a:gd name="connsiteX25" fmla="*/ 1704975 w 1714500"/>
              <a:gd name="connsiteY25" fmla="*/ 152400 h 419100"/>
              <a:gd name="connsiteX26" fmla="*/ 1552575 w 1714500"/>
              <a:gd name="connsiteY26" fmla="*/ 142875 h 419100"/>
              <a:gd name="connsiteX27" fmla="*/ 1514475 w 1714500"/>
              <a:gd name="connsiteY27" fmla="*/ 133350 h 419100"/>
              <a:gd name="connsiteX28" fmla="*/ 1419225 w 1714500"/>
              <a:gd name="connsiteY28" fmla="*/ 123825 h 419100"/>
              <a:gd name="connsiteX29" fmla="*/ 1362075 w 1714500"/>
              <a:gd name="connsiteY29" fmla="*/ 104775 h 419100"/>
              <a:gd name="connsiteX30" fmla="*/ 1333500 w 1714500"/>
              <a:gd name="connsiteY30" fmla="*/ 95250 h 419100"/>
              <a:gd name="connsiteX31" fmla="*/ 1133475 w 1714500"/>
              <a:gd name="connsiteY31" fmla="*/ 76200 h 419100"/>
              <a:gd name="connsiteX32" fmla="*/ 866775 w 1714500"/>
              <a:gd name="connsiteY32" fmla="*/ 57150 h 419100"/>
              <a:gd name="connsiteX33" fmla="*/ 476250 w 1714500"/>
              <a:gd name="connsiteY33" fmla="*/ 38100 h 419100"/>
              <a:gd name="connsiteX34" fmla="*/ 447675 w 1714500"/>
              <a:gd name="connsiteY34" fmla="*/ 28575 h 419100"/>
              <a:gd name="connsiteX35" fmla="*/ 409575 w 1714500"/>
              <a:gd name="connsiteY35" fmla="*/ 19050 h 419100"/>
              <a:gd name="connsiteX36" fmla="*/ 266700 w 1714500"/>
              <a:gd name="connsiteY36" fmla="*/ 9525 h 419100"/>
              <a:gd name="connsiteX37" fmla="*/ 47625 w 1714500"/>
              <a:gd name="connsiteY37" fmla="*/ 190500 h 419100"/>
              <a:gd name="connsiteX38" fmla="*/ 28575 w 1714500"/>
              <a:gd name="connsiteY38" fmla="*/ 219075 h 419100"/>
              <a:gd name="connsiteX39" fmla="*/ 19050 w 1714500"/>
              <a:gd name="connsiteY39" fmla="*/ 247650 h 419100"/>
              <a:gd name="connsiteX0" fmla="*/ 238125 w 1714500"/>
              <a:gd name="connsiteY0" fmla="*/ 0 h 419100"/>
              <a:gd name="connsiteX1" fmla="*/ 238125 w 1714500"/>
              <a:gd name="connsiteY1" fmla="*/ 0 h 419100"/>
              <a:gd name="connsiteX2" fmla="*/ 28575 w 1714500"/>
              <a:gd name="connsiteY2" fmla="*/ 180975 h 419100"/>
              <a:gd name="connsiteX3" fmla="*/ 0 w 1714500"/>
              <a:gd name="connsiteY3" fmla="*/ 238125 h 419100"/>
              <a:gd name="connsiteX4" fmla="*/ 19050 w 1714500"/>
              <a:gd name="connsiteY4" fmla="*/ 295275 h 419100"/>
              <a:gd name="connsiteX5" fmla="*/ 76200 w 1714500"/>
              <a:gd name="connsiteY5" fmla="*/ 333375 h 419100"/>
              <a:gd name="connsiteX6" fmla="*/ 285750 w 1714500"/>
              <a:gd name="connsiteY6" fmla="*/ 361950 h 419100"/>
              <a:gd name="connsiteX7" fmla="*/ 676275 w 1714500"/>
              <a:gd name="connsiteY7" fmla="*/ 381000 h 419100"/>
              <a:gd name="connsiteX8" fmla="*/ 771525 w 1714500"/>
              <a:gd name="connsiteY8" fmla="*/ 390525 h 419100"/>
              <a:gd name="connsiteX9" fmla="*/ 914400 w 1714500"/>
              <a:gd name="connsiteY9" fmla="*/ 400050 h 419100"/>
              <a:gd name="connsiteX10" fmla="*/ 962025 w 1714500"/>
              <a:gd name="connsiteY10" fmla="*/ 409575 h 419100"/>
              <a:gd name="connsiteX11" fmla="*/ 1000125 w 1714500"/>
              <a:gd name="connsiteY11" fmla="*/ 419100 h 419100"/>
              <a:gd name="connsiteX12" fmla="*/ 1171575 w 1714500"/>
              <a:gd name="connsiteY12" fmla="*/ 409575 h 419100"/>
              <a:gd name="connsiteX13" fmla="*/ 1228725 w 1714500"/>
              <a:gd name="connsiteY13" fmla="*/ 390525 h 419100"/>
              <a:gd name="connsiteX14" fmla="*/ 1257300 w 1714500"/>
              <a:gd name="connsiteY14" fmla="*/ 381000 h 419100"/>
              <a:gd name="connsiteX15" fmla="*/ 1333500 w 1714500"/>
              <a:gd name="connsiteY15" fmla="*/ 361950 h 419100"/>
              <a:gd name="connsiteX16" fmla="*/ 1485900 w 1714500"/>
              <a:gd name="connsiteY16" fmla="*/ 371475 h 419100"/>
              <a:gd name="connsiteX17" fmla="*/ 1514475 w 1714500"/>
              <a:gd name="connsiteY17" fmla="*/ 390525 h 419100"/>
              <a:gd name="connsiteX18" fmla="*/ 1543050 w 1714500"/>
              <a:gd name="connsiteY18" fmla="*/ 400050 h 419100"/>
              <a:gd name="connsiteX19" fmla="*/ 1609725 w 1714500"/>
              <a:gd name="connsiteY19" fmla="*/ 390525 h 419100"/>
              <a:gd name="connsiteX20" fmla="*/ 1619250 w 1714500"/>
              <a:gd name="connsiteY20" fmla="*/ 352425 h 419100"/>
              <a:gd name="connsiteX21" fmla="*/ 1676400 w 1714500"/>
              <a:gd name="connsiteY21" fmla="*/ 314325 h 419100"/>
              <a:gd name="connsiteX22" fmla="*/ 1685925 w 1714500"/>
              <a:gd name="connsiteY22" fmla="*/ 238125 h 419100"/>
              <a:gd name="connsiteX23" fmla="*/ 1704975 w 1714500"/>
              <a:gd name="connsiteY23" fmla="*/ 209550 h 419100"/>
              <a:gd name="connsiteX24" fmla="*/ 1714500 w 1714500"/>
              <a:gd name="connsiteY24" fmla="*/ 180975 h 419100"/>
              <a:gd name="connsiteX25" fmla="*/ 1704975 w 1714500"/>
              <a:gd name="connsiteY25" fmla="*/ 152400 h 419100"/>
              <a:gd name="connsiteX26" fmla="*/ 1552575 w 1714500"/>
              <a:gd name="connsiteY26" fmla="*/ 142875 h 419100"/>
              <a:gd name="connsiteX27" fmla="*/ 1514475 w 1714500"/>
              <a:gd name="connsiteY27" fmla="*/ 133350 h 419100"/>
              <a:gd name="connsiteX28" fmla="*/ 1419225 w 1714500"/>
              <a:gd name="connsiteY28" fmla="*/ 123825 h 419100"/>
              <a:gd name="connsiteX29" fmla="*/ 1362075 w 1714500"/>
              <a:gd name="connsiteY29" fmla="*/ 104775 h 419100"/>
              <a:gd name="connsiteX30" fmla="*/ 1333500 w 1714500"/>
              <a:gd name="connsiteY30" fmla="*/ 95250 h 419100"/>
              <a:gd name="connsiteX31" fmla="*/ 1133475 w 1714500"/>
              <a:gd name="connsiteY31" fmla="*/ 76200 h 419100"/>
              <a:gd name="connsiteX32" fmla="*/ 866775 w 1714500"/>
              <a:gd name="connsiteY32" fmla="*/ 57150 h 419100"/>
              <a:gd name="connsiteX33" fmla="*/ 476250 w 1714500"/>
              <a:gd name="connsiteY33" fmla="*/ 38100 h 419100"/>
              <a:gd name="connsiteX34" fmla="*/ 447675 w 1714500"/>
              <a:gd name="connsiteY34" fmla="*/ 28575 h 419100"/>
              <a:gd name="connsiteX35" fmla="*/ 409575 w 1714500"/>
              <a:gd name="connsiteY35" fmla="*/ 19050 h 419100"/>
              <a:gd name="connsiteX36" fmla="*/ 266700 w 1714500"/>
              <a:gd name="connsiteY36" fmla="*/ 9525 h 419100"/>
              <a:gd name="connsiteX37" fmla="*/ 47625 w 1714500"/>
              <a:gd name="connsiteY37" fmla="*/ 190500 h 419100"/>
              <a:gd name="connsiteX38" fmla="*/ 28575 w 1714500"/>
              <a:gd name="connsiteY38" fmla="*/ 219075 h 419100"/>
              <a:gd name="connsiteX0" fmla="*/ 238125 w 1714500"/>
              <a:gd name="connsiteY0" fmla="*/ 0 h 419100"/>
              <a:gd name="connsiteX1" fmla="*/ 238125 w 1714500"/>
              <a:gd name="connsiteY1" fmla="*/ 0 h 419100"/>
              <a:gd name="connsiteX2" fmla="*/ 28575 w 1714500"/>
              <a:gd name="connsiteY2" fmla="*/ 180975 h 419100"/>
              <a:gd name="connsiteX3" fmla="*/ 0 w 1714500"/>
              <a:gd name="connsiteY3" fmla="*/ 238125 h 419100"/>
              <a:gd name="connsiteX4" fmla="*/ 19050 w 1714500"/>
              <a:gd name="connsiteY4" fmla="*/ 295275 h 419100"/>
              <a:gd name="connsiteX5" fmla="*/ 76200 w 1714500"/>
              <a:gd name="connsiteY5" fmla="*/ 333375 h 419100"/>
              <a:gd name="connsiteX6" fmla="*/ 285750 w 1714500"/>
              <a:gd name="connsiteY6" fmla="*/ 361950 h 419100"/>
              <a:gd name="connsiteX7" fmla="*/ 676275 w 1714500"/>
              <a:gd name="connsiteY7" fmla="*/ 381000 h 419100"/>
              <a:gd name="connsiteX8" fmla="*/ 771525 w 1714500"/>
              <a:gd name="connsiteY8" fmla="*/ 390525 h 419100"/>
              <a:gd name="connsiteX9" fmla="*/ 914400 w 1714500"/>
              <a:gd name="connsiteY9" fmla="*/ 400050 h 419100"/>
              <a:gd name="connsiteX10" fmla="*/ 962025 w 1714500"/>
              <a:gd name="connsiteY10" fmla="*/ 409575 h 419100"/>
              <a:gd name="connsiteX11" fmla="*/ 1000125 w 1714500"/>
              <a:gd name="connsiteY11" fmla="*/ 419100 h 419100"/>
              <a:gd name="connsiteX12" fmla="*/ 1171575 w 1714500"/>
              <a:gd name="connsiteY12" fmla="*/ 409575 h 419100"/>
              <a:gd name="connsiteX13" fmla="*/ 1228725 w 1714500"/>
              <a:gd name="connsiteY13" fmla="*/ 390525 h 419100"/>
              <a:gd name="connsiteX14" fmla="*/ 1257300 w 1714500"/>
              <a:gd name="connsiteY14" fmla="*/ 381000 h 419100"/>
              <a:gd name="connsiteX15" fmla="*/ 1333500 w 1714500"/>
              <a:gd name="connsiteY15" fmla="*/ 361950 h 419100"/>
              <a:gd name="connsiteX16" fmla="*/ 1485900 w 1714500"/>
              <a:gd name="connsiteY16" fmla="*/ 371475 h 419100"/>
              <a:gd name="connsiteX17" fmla="*/ 1514475 w 1714500"/>
              <a:gd name="connsiteY17" fmla="*/ 390525 h 419100"/>
              <a:gd name="connsiteX18" fmla="*/ 1543050 w 1714500"/>
              <a:gd name="connsiteY18" fmla="*/ 400050 h 419100"/>
              <a:gd name="connsiteX19" fmla="*/ 1609725 w 1714500"/>
              <a:gd name="connsiteY19" fmla="*/ 390525 h 419100"/>
              <a:gd name="connsiteX20" fmla="*/ 1619250 w 1714500"/>
              <a:gd name="connsiteY20" fmla="*/ 352425 h 419100"/>
              <a:gd name="connsiteX21" fmla="*/ 1676400 w 1714500"/>
              <a:gd name="connsiteY21" fmla="*/ 314325 h 419100"/>
              <a:gd name="connsiteX22" fmla="*/ 1685925 w 1714500"/>
              <a:gd name="connsiteY22" fmla="*/ 238125 h 419100"/>
              <a:gd name="connsiteX23" fmla="*/ 1704975 w 1714500"/>
              <a:gd name="connsiteY23" fmla="*/ 209550 h 419100"/>
              <a:gd name="connsiteX24" fmla="*/ 1714500 w 1714500"/>
              <a:gd name="connsiteY24" fmla="*/ 180975 h 419100"/>
              <a:gd name="connsiteX25" fmla="*/ 1704975 w 1714500"/>
              <a:gd name="connsiteY25" fmla="*/ 152400 h 419100"/>
              <a:gd name="connsiteX26" fmla="*/ 1552575 w 1714500"/>
              <a:gd name="connsiteY26" fmla="*/ 142875 h 419100"/>
              <a:gd name="connsiteX27" fmla="*/ 1514475 w 1714500"/>
              <a:gd name="connsiteY27" fmla="*/ 133350 h 419100"/>
              <a:gd name="connsiteX28" fmla="*/ 1419225 w 1714500"/>
              <a:gd name="connsiteY28" fmla="*/ 123825 h 419100"/>
              <a:gd name="connsiteX29" fmla="*/ 1362075 w 1714500"/>
              <a:gd name="connsiteY29" fmla="*/ 104775 h 419100"/>
              <a:gd name="connsiteX30" fmla="*/ 1333500 w 1714500"/>
              <a:gd name="connsiteY30" fmla="*/ 95250 h 419100"/>
              <a:gd name="connsiteX31" fmla="*/ 1133475 w 1714500"/>
              <a:gd name="connsiteY31" fmla="*/ 76200 h 419100"/>
              <a:gd name="connsiteX32" fmla="*/ 866775 w 1714500"/>
              <a:gd name="connsiteY32" fmla="*/ 57150 h 419100"/>
              <a:gd name="connsiteX33" fmla="*/ 476250 w 1714500"/>
              <a:gd name="connsiteY33" fmla="*/ 38100 h 419100"/>
              <a:gd name="connsiteX34" fmla="*/ 447675 w 1714500"/>
              <a:gd name="connsiteY34" fmla="*/ 28575 h 419100"/>
              <a:gd name="connsiteX35" fmla="*/ 409575 w 1714500"/>
              <a:gd name="connsiteY35" fmla="*/ 19050 h 419100"/>
              <a:gd name="connsiteX36" fmla="*/ 266700 w 1714500"/>
              <a:gd name="connsiteY36" fmla="*/ 9525 h 419100"/>
              <a:gd name="connsiteX37" fmla="*/ 47625 w 1714500"/>
              <a:gd name="connsiteY37" fmla="*/ 190500 h 419100"/>
              <a:gd name="connsiteX0" fmla="*/ 238125 w 1714500"/>
              <a:gd name="connsiteY0" fmla="*/ 0 h 419100"/>
              <a:gd name="connsiteX1" fmla="*/ 238125 w 1714500"/>
              <a:gd name="connsiteY1" fmla="*/ 0 h 419100"/>
              <a:gd name="connsiteX2" fmla="*/ 28575 w 1714500"/>
              <a:gd name="connsiteY2" fmla="*/ 180975 h 419100"/>
              <a:gd name="connsiteX3" fmla="*/ 0 w 1714500"/>
              <a:gd name="connsiteY3" fmla="*/ 238125 h 419100"/>
              <a:gd name="connsiteX4" fmla="*/ 19050 w 1714500"/>
              <a:gd name="connsiteY4" fmla="*/ 295275 h 419100"/>
              <a:gd name="connsiteX5" fmla="*/ 76200 w 1714500"/>
              <a:gd name="connsiteY5" fmla="*/ 333375 h 419100"/>
              <a:gd name="connsiteX6" fmla="*/ 285750 w 1714500"/>
              <a:gd name="connsiteY6" fmla="*/ 361950 h 419100"/>
              <a:gd name="connsiteX7" fmla="*/ 676275 w 1714500"/>
              <a:gd name="connsiteY7" fmla="*/ 381000 h 419100"/>
              <a:gd name="connsiteX8" fmla="*/ 771525 w 1714500"/>
              <a:gd name="connsiteY8" fmla="*/ 390525 h 419100"/>
              <a:gd name="connsiteX9" fmla="*/ 914400 w 1714500"/>
              <a:gd name="connsiteY9" fmla="*/ 400050 h 419100"/>
              <a:gd name="connsiteX10" fmla="*/ 962025 w 1714500"/>
              <a:gd name="connsiteY10" fmla="*/ 409575 h 419100"/>
              <a:gd name="connsiteX11" fmla="*/ 1000125 w 1714500"/>
              <a:gd name="connsiteY11" fmla="*/ 419100 h 419100"/>
              <a:gd name="connsiteX12" fmla="*/ 1171575 w 1714500"/>
              <a:gd name="connsiteY12" fmla="*/ 409575 h 419100"/>
              <a:gd name="connsiteX13" fmla="*/ 1228725 w 1714500"/>
              <a:gd name="connsiteY13" fmla="*/ 390525 h 419100"/>
              <a:gd name="connsiteX14" fmla="*/ 1257300 w 1714500"/>
              <a:gd name="connsiteY14" fmla="*/ 381000 h 419100"/>
              <a:gd name="connsiteX15" fmla="*/ 1333500 w 1714500"/>
              <a:gd name="connsiteY15" fmla="*/ 361950 h 419100"/>
              <a:gd name="connsiteX16" fmla="*/ 1485900 w 1714500"/>
              <a:gd name="connsiteY16" fmla="*/ 371475 h 419100"/>
              <a:gd name="connsiteX17" fmla="*/ 1514475 w 1714500"/>
              <a:gd name="connsiteY17" fmla="*/ 390525 h 419100"/>
              <a:gd name="connsiteX18" fmla="*/ 1543050 w 1714500"/>
              <a:gd name="connsiteY18" fmla="*/ 400050 h 419100"/>
              <a:gd name="connsiteX19" fmla="*/ 1609725 w 1714500"/>
              <a:gd name="connsiteY19" fmla="*/ 390525 h 419100"/>
              <a:gd name="connsiteX20" fmla="*/ 1619250 w 1714500"/>
              <a:gd name="connsiteY20" fmla="*/ 352425 h 419100"/>
              <a:gd name="connsiteX21" fmla="*/ 1676400 w 1714500"/>
              <a:gd name="connsiteY21" fmla="*/ 314325 h 419100"/>
              <a:gd name="connsiteX22" fmla="*/ 1685925 w 1714500"/>
              <a:gd name="connsiteY22" fmla="*/ 238125 h 419100"/>
              <a:gd name="connsiteX23" fmla="*/ 1704975 w 1714500"/>
              <a:gd name="connsiteY23" fmla="*/ 209550 h 419100"/>
              <a:gd name="connsiteX24" fmla="*/ 1714500 w 1714500"/>
              <a:gd name="connsiteY24" fmla="*/ 180975 h 419100"/>
              <a:gd name="connsiteX25" fmla="*/ 1704975 w 1714500"/>
              <a:gd name="connsiteY25" fmla="*/ 152400 h 419100"/>
              <a:gd name="connsiteX26" fmla="*/ 1552575 w 1714500"/>
              <a:gd name="connsiteY26" fmla="*/ 142875 h 419100"/>
              <a:gd name="connsiteX27" fmla="*/ 1514475 w 1714500"/>
              <a:gd name="connsiteY27" fmla="*/ 133350 h 419100"/>
              <a:gd name="connsiteX28" fmla="*/ 1419225 w 1714500"/>
              <a:gd name="connsiteY28" fmla="*/ 123825 h 419100"/>
              <a:gd name="connsiteX29" fmla="*/ 1362075 w 1714500"/>
              <a:gd name="connsiteY29" fmla="*/ 104775 h 419100"/>
              <a:gd name="connsiteX30" fmla="*/ 1333500 w 1714500"/>
              <a:gd name="connsiteY30" fmla="*/ 95250 h 419100"/>
              <a:gd name="connsiteX31" fmla="*/ 1133475 w 1714500"/>
              <a:gd name="connsiteY31" fmla="*/ 76200 h 419100"/>
              <a:gd name="connsiteX32" fmla="*/ 866775 w 1714500"/>
              <a:gd name="connsiteY32" fmla="*/ 57150 h 419100"/>
              <a:gd name="connsiteX33" fmla="*/ 476250 w 1714500"/>
              <a:gd name="connsiteY33" fmla="*/ 38100 h 419100"/>
              <a:gd name="connsiteX34" fmla="*/ 447675 w 1714500"/>
              <a:gd name="connsiteY34" fmla="*/ 28575 h 419100"/>
              <a:gd name="connsiteX35" fmla="*/ 409575 w 1714500"/>
              <a:gd name="connsiteY35" fmla="*/ 19050 h 419100"/>
              <a:gd name="connsiteX36" fmla="*/ 266700 w 1714500"/>
              <a:gd name="connsiteY36" fmla="*/ 9525 h 419100"/>
              <a:gd name="connsiteX0" fmla="*/ 231164 w 1707539"/>
              <a:gd name="connsiteY0" fmla="*/ 0 h 419100"/>
              <a:gd name="connsiteX1" fmla="*/ 231164 w 1707539"/>
              <a:gd name="connsiteY1" fmla="*/ 0 h 419100"/>
              <a:gd name="connsiteX2" fmla="*/ 21614 w 1707539"/>
              <a:gd name="connsiteY2" fmla="*/ 180975 h 419100"/>
              <a:gd name="connsiteX3" fmla="*/ 12089 w 1707539"/>
              <a:gd name="connsiteY3" fmla="*/ 295275 h 419100"/>
              <a:gd name="connsiteX4" fmla="*/ 69239 w 1707539"/>
              <a:gd name="connsiteY4" fmla="*/ 333375 h 419100"/>
              <a:gd name="connsiteX5" fmla="*/ 278789 w 1707539"/>
              <a:gd name="connsiteY5" fmla="*/ 361950 h 419100"/>
              <a:gd name="connsiteX6" fmla="*/ 669314 w 1707539"/>
              <a:gd name="connsiteY6" fmla="*/ 381000 h 419100"/>
              <a:gd name="connsiteX7" fmla="*/ 764564 w 1707539"/>
              <a:gd name="connsiteY7" fmla="*/ 390525 h 419100"/>
              <a:gd name="connsiteX8" fmla="*/ 907439 w 1707539"/>
              <a:gd name="connsiteY8" fmla="*/ 400050 h 419100"/>
              <a:gd name="connsiteX9" fmla="*/ 955064 w 1707539"/>
              <a:gd name="connsiteY9" fmla="*/ 409575 h 419100"/>
              <a:gd name="connsiteX10" fmla="*/ 993164 w 1707539"/>
              <a:gd name="connsiteY10" fmla="*/ 419100 h 419100"/>
              <a:gd name="connsiteX11" fmla="*/ 1164614 w 1707539"/>
              <a:gd name="connsiteY11" fmla="*/ 409575 h 419100"/>
              <a:gd name="connsiteX12" fmla="*/ 1221764 w 1707539"/>
              <a:gd name="connsiteY12" fmla="*/ 390525 h 419100"/>
              <a:gd name="connsiteX13" fmla="*/ 1250339 w 1707539"/>
              <a:gd name="connsiteY13" fmla="*/ 381000 h 419100"/>
              <a:gd name="connsiteX14" fmla="*/ 1326539 w 1707539"/>
              <a:gd name="connsiteY14" fmla="*/ 361950 h 419100"/>
              <a:gd name="connsiteX15" fmla="*/ 1478939 w 1707539"/>
              <a:gd name="connsiteY15" fmla="*/ 371475 h 419100"/>
              <a:gd name="connsiteX16" fmla="*/ 1507514 w 1707539"/>
              <a:gd name="connsiteY16" fmla="*/ 390525 h 419100"/>
              <a:gd name="connsiteX17" fmla="*/ 1536089 w 1707539"/>
              <a:gd name="connsiteY17" fmla="*/ 400050 h 419100"/>
              <a:gd name="connsiteX18" fmla="*/ 1602764 w 1707539"/>
              <a:gd name="connsiteY18" fmla="*/ 390525 h 419100"/>
              <a:gd name="connsiteX19" fmla="*/ 1612289 w 1707539"/>
              <a:gd name="connsiteY19" fmla="*/ 352425 h 419100"/>
              <a:gd name="connsiteX20" fmla="*/ 1669439 w 1707539"/>
              <a:gd name="connsiteY20" fmla="*/ 314325 h 419100"/>
              <a:gd name="connsiteX21" fmla="*/ 1678964 w 1707539"/>
              <a:gd name="connsiteY21" fmla="*/ 238125 h 419100"/>
              <a:gd name="connsiteX22" fmla="*/ 1698014 w 1707539"/>
              <a:gd name="connsiteY22" fmla="*/ 209550 h 419100"/>
              <a:gd name="connsiteX23" fmla="*/ 1707539 w 1707539"/>
              <a:gd name="connsiteY23" fmla="*/ 180975 h 419100"/>
              <a:gd name="connsiteX24" fmla="*/ 1698014 w 1707539"/>
              <a:gd name="connsiteY24" fmla="*/ 152400 h 419100"/>
              <a:gd name="connsiteX25" fmla="*/ 1545614 w 1707539"/>
              <a:gd name="connsiteY25" fmla="*/ 142875 h 419100"/>
              <a:gd name="connsiteX26" fmla="*/ 1507514 w 1707539"/>
              <a:gd name="connsiteY26" fmla="*/ 133350 h 419100"/>
              <a:gd name="connsiteX27" fmla="*/ 1412264 w 1707539"/>
              <a:gd name="connsiteY27" fmla="*/ 123825 h 419100"/>
              <a:gd name="connsiteX28" fmla="*/ 1355114 w 1707539"/>
              <a:gd name="connsiteY28" fmla="*/ 104775 h 419100"/>
              <a:gd name="connsiteX29" fmla="*/ 1326539 w 1707539"/>
              <a:gd name="connsiteY29" fmla="*/ 95250 h 419100"/>
              <a:gd name="connsiteX30" fmla="*/ 1126514 w 1707539"/>
              <a:gd name="connsiteY30" fmla="*/ 76200 h 419100"/>
              <a:gd name="connsiteX31" fmla="*/ 859814 w 1707539"/>
              <a:gd name="connsiteY31" fmla="*/ 57150 h 419100"/>
              <a:gd name="connsiteX32" fmla="*/ 469289 w 1707539"/>
              <a:gd name="connsiteY32" fmla="*/ 38100 h 419100"/>
              <a:gd name="connsiteX33" fmla="*/ 440714 w 1707539"/>
              <a:gd name="connsiteY33" fmla="*/ 28575 h 419100"/>
              <a:gd name="connsiteX34" fmla="*/ 402614 w 1707539"/>
              <a:gd name="connsiteY34" fmla="*/ 19050 h 419100"/>
              <a:gd name="connsiteX35" fmla="*/ 259739 w 1707539"/>
              <a:gd name="connsiteY35" fmla="*/ 9525 h 419100"/>
              <a:gd name="connsiteX0" fmla="*/ 231164 w 1707539"/>
              <a:gd name="connsiteY0" fmla="*/ 0 h 419100"/>
              <a:gd name="connsiteX1" fmla="*/ 231164 w 1707539"/>
              <a:gd name="connsiteY1" fmla="*/ 0 h 419100"/>
              <a:gd name="connsiteX2" fmla="*/ 21614 w 1707539"/>
              <a:gd name="connsiteY2" fmla="*/ 180975 h 419100"/>
              <a:gd name="connsiteX3" fmla="*/ 12089 w 1707539"/>
              <a:gd name="connsiteY3" fmla="*/ 295275 h 419100"/>
              <a:gd name="connsiteX4" fmla="*/ 69239 w 1707539"/>
              <a:gd name="connsiteY4" fmla="*/ 333375 h 419100"/>
              <a:gd name="connsiteX5" fmla="*/ 278789 w 1707539"/>
              <a:gd name="connsiteY5" fmla="*/ 361950 h 419100"/>
              <a:gd name="connsiteX6" fmla="*/ 669314 w 1707539"/>
              <a:gd name="connsiteY6" fmla="*/ 381000 h 419100"/>
              <a:gd name="connsiteX7" fmla="*/ 764564 w 1707539"/>
              <a:gd name="connsiteY7" fmla="*/ 390525 h 419100"/>
              <a:gd name="connsiteX8" fmla="*/ 907439 w 1707539"/>
              <a:gd name="connsiteY8" fmla="*/ 400050 h 419100"/>
              <a:gd name="connsiteX9" fmla="*/ 955064 w 1707539"/>
              <a:gd name="connsiteY9" fmla="*/ 409575 h 419100"/>
              <a:gd name="connsiteX10" fmla="*/ 993164 w 1707539"/>
              <a:gd name="connsiteY10" fmla="*/ 419100 h 419100"/>
              <a:gd name="connsiteX11" fmla="*/ 1164614 w 1707539"/>
              <a:gd name="connsiteY11" fmla="*/ 409575 h 419100"/>
              <a:gd name="connsiteX12" fmla="*/ 1221764 w 1707539"/>
              <a:gd name="connsiteY12" fmla="*/ 390525 h 419100"/>
              <a:gd name="connsiteX13" fmla="*/ 1250339 w 1707539"/>
              <a:gd name="connsiteY13" fmla="*/ 381000 h 419100"/>
              <a:gd name="connsiteX14" fmla="*/ 1326539 w 1707539"/>
              <a:gd name="connsiteY14" fmla="*/ 361950 h 419100"/>
              <a:gd name="connsiteX15" fmla="*/ 1478939 w 1707539"/>
              <a:gd name="connsiteY15" fmla="*/ 371475 h 419100"/>
              <a:gd name="connsiteX16" fmla="*/ 1507514 w 1707539"/>
              <a:gd name="connsiteY16" fmla="*/ 390525 h 419100"/>
              <a:gd name="connsiteX17" fmla="*/ 1536089 w 1707539"/>
              <a:gd name="connsiteY17" fmla="*/ 400050 h 419100"/>
              <a:gd name="connsiteX18" fmla="*/ 1602764 w 1707539"/>
              <a:gd name="connsiteY18" fmla="*/ 390525 h 419100"/>
              <a:gd name="connsiteX19" fmla="*/ 1612289 w 1707539"/>
              <a:gd name="connsiteY19" fmla="*/ 352425 h 419100"/>
              <a:gd name="connsiteX20" fmla="*/ 1669439 w 1707539"/>
              <a:gd name="connsiteY20" fmla="*/ 314325 h 419100"/>
              <a:gd name="connsiteX21" fmla="*/ 1678964 w 1707539"/>
              <a:gd name="connsiteY21" fmla="*/ 238125 h 419100"/>
              <a:gd name="connsiteX22" fmla="*/ 1698014 w 1707539"/>
              <a:gd name="connsiteY22" fmla="*/ 209550 h 419100"/>
              <a:gd name="connsiteX23" fmla="*/ 1707539 w 1707539"/>
              <a:gd name="connsiteY23" fmla="*/ 180975 h 419100"/>
              <a:gd name="connsiteX24" fmla="*/ 1698014 w 1707539"/>
              <a:gd name="connsiteY24" fmla="*/ 152400 h 419100"/>
              <a:gd name="connsiteX25" fmla="*/ 1545614 w 1707539"/>
              <a:gd name="connsiteY25" fmla="*/ 142875 h 419100"/>
              <a:gd name="connsiteX26" fmla="*/ 1507514 w 1707539"/>
              <a:gd name="connsiteY26" fmla="*/ 133350 h 419100"/>
              <a:gd name="connsiteX27" fmla="*/ 1412264 w 1707539"/>
              <a:gd name="connsiteY27" fmla="*/ 123825 h 419100"/>
              <a:gd name="connsiteX28" fmla="*/ 1355114 w 1707539"/>
              <a:gd name="connsiteY28" fmla="*/ 104775 h 419100"/>
              <a:gd name="connsiteX29" fmla="*/ 1326539 w 1707539"/>
              <a:gd name="connsiteY29" fmla="*/ 95250 h 419100"/>
              <a:gd name="connsiteX30" fmla="*/ 1126514 w 1707539"/>
              <a:gd name="connsiteY30" fmla="*/ 76200 h 419100"/>
              <a:gd name="connsiteX31" fmla="*/ 859814 w 1707539"/>
              <a:gd name="connsiteY31" fmla="*/ 57150 h 419100"/>
              <a:gd name="connsiteX32" fmla="*/ 469289 w 1707539"/>
              <a:gd name="connsiteY32" fmla="*/ 38100 h 419100"/>
              <a:gd name="connsiteX33" fmla="*/ 440714 w 1707539"/>
              <a:gd name="connsiteY33" fmla="*/ 28575 h 419100"/>
              <a:gd name="connsiteX34" fmla="*/ 402614 w 1707539"/>
              <a:gd name="connsiteY34" fmla="*/ 19050 h 419100"/>
              <a:gd name="connsiteX0" fmla="*/ 244821 w 1721196"/>
              <a:gd name="connsiteY0" fmla="*/ 0 h 419100"/>
              <a:gd name="connsiteX1" fmla="*/ 244821 w 1721196"/>
              <a:gd name="connsiteY1" fmla="*/ 0 h 419100"/>
              <a:gd name="connsiteX2" fmla="*/ 35271 w 1721196"/>
              <a:gd name="connsiteY2" fmla="*/ 180975 h 419100"/>
              <a:gd name="connsiteX3" fmla="*/ 25746 w 1721196"/>
              <a:gd name="connsiteY3" fmla="*/ 295275 h 419100"/>
              <a:gd name="connsiteX4" fmla="*/ 292446 w 1721196"/>
              <a:gd name="connsiteY4" fmla="*/ 361950 h 419100"/>
              <a:gd name="connsiteX5" fmla="*/ 682971 w 1721196"/>
              <a:gd name="connsiteY5" fmla="*/ 381000 h 419100"/>
              <a:gd name="connsiteX6" fmla="*/ 778221 w 1721196"/>
              <a:gd name="connsiteY6" fmla="*/ 390525 h 419100"/>
              <a:gd name="connsiteX7" fmla="*/ 921096 w 1721196"/>
              <a:gd name="connsiteY7" fmla="*/ 400050 h 419100"/>
              <a:gd name="connsiteX8" fmla="*/ 968721 w 1721196"/>
              <a:gd name="connsiteY8" fmla="*/ 409575 h 419100"/>
              <a:gd name="connsiteX9" fmla="*/ 1006821 w 1721196"/>
              <a:gd name="connsiteY9" fmla="*/ 419100 h 419100"/>
              <a:gd name="connsiteX10" fmla="*/ 1178271 w 1721196"/>
              <a:gd name="connsiteY10" fmla="*/ 409575 h 419100"/>
              <a:gd name="connsiteX11" fmla="*/ 1235421 w 1721196"/>
              <a:gd name="connsiteY11" fmla="*/ 390525 h 419100"/>
              <a:gd name="connsiteX12" fmla="*/ 1263996 w 1721196"/>
              <a:gd name="connsiteY12" fmla="*/ 381000 h 419100"/>
              <a:gd name="connsiteX13" fmla="*/ 1340196 w 1721196"/>
              <a:gd name="connsiteY13" fmla="*/ 361950 h 419100"/>
              <a:gd name="connsiteX14" fmla="*/ 1492596 w 1721196"/>
              <a:gd name="connsiteY14" fmla="*/ 371475 h 419100"/>
              <a:gd name="connsiteX15" fmla="*/ 1521171 w 1721196"/>
              <a:gd name="connsiteY15" fmla="*/ 390525 h 419100"/>
              <a:gd name="connsiteX16" fmla="*/ 1549746 w 1721196"/>
              <a:gd name="connsiteY16" fmla="*/ 400050 h 419100"/>
              <a:gd name="connsiteX17" fmla="*/ 1616421 w 1721196"/>
              <a:gd name="connsiteY17" fmla="*/ 390525 h 419100"/>
              <a:gd name="connsiteX18" fmla="*/ 1625946 w 1721196"/>
              <a:gd name="connsiteY18" fmla="*/ 352425 h 419100"/>
              <a:gd name="connsiteX19" fmla="*/ 1683096 w 1721196"/>
              <a:gd name="connsiteY19" fmla="*/ 314325 h 419100"/>
              <a:gd name="connsiteX20" fmla="*/ 1692621 w 1721196"/>
              <a:gd name="connsiteY20" fmla="*/ 238125 h 419100"/>
              <a:gd name="connsiteX21" fmla="*/ 1711671 w 1721196"/>
              <a:gd name="connsiteY21" fmla="*/ 209550 h 419100"/>
              <a:gd name="connsiteX22" fmla="*/ 1721196 w 1721196"/>
              <a:gd name="connsiteY22" fmla="*/ 180975 h 419100"/>
              <a:gd name="connsiteX23" fmla="*/ 1711671 w 1721196"/>
              <a:gd name="connsiteY23" fmla="*/ 152400 h 419100"/>
              <a:gd name="connsiteX24" fmla="*/ 1559271 w 1721196"/>
              <a:gd name="connsiteY24" fmla="*/ 142875 h 419100"/>
              <a:gd name="connsiteX25" fmla="*/ 1521171 w 1721196"/>
              <a:gd name="connsiteY25" fmla="*/ 133350 h 419100"/>
              <a:gd name="connsiteX26" fmla="*/ 1425921 w 1721196"/>
              <a:gd name="connsiteY26" fmla="*/ 123825 h 419100"/>
              <a:gd name="connsiteX27" fmla="*/ 1368771 w 1721196"/>
              <a:gd name="connsiteY27" fmla="*/ 104775 h 419100"/>
              <a:gd name="connsiteX28" fmla="*/ 1340196 w 1721196"/>
              <a:gd name="connsiteY28" fmla="*/ 95250 h 419100"/>
              <a:gd name="connsiteX29" fmla="*/ 1140171 w 1721196"/>
              <a:gd name="connsiteY29" fmla="*/ 76200 h 419100"/>
              <a:gd name="connsiteX30" fmla="*/ 873471 w 1721196"/>
              <a:gd name="connsiteY30" fmla="*/ 57150 h 419100"/>
              <a:gd name="connsiteX31" fmla="*/ 482946 w 1721196"/>
              <a:gd name="connsiteY31" fmla="*/ 38100 h 419100"/>
              <a:gd name="connsiteX32" fmla="*/ 454371 w 1721196"/>
              <a:gd name="connsiteY32" fmla="*/ 28575 h 419100"/>
              <a:gd name="connsiteX33" fmla="*/ 416271 w 1721196"/>
              <a:gd name="connsiteY33" fmla="*/ 19050 h 419100"/>
              <a:gd name="connsiteX0" fmla="*/ 244821 w 1721196"/>
              <a:gd name="connsiteY0" fmla="*/ 0 h 411407"/>
              <a:gd name="connsiteX1" fmla="*/ 244821 w 1721196"/>
              <a:gd name="connsiteY1" fmla="*/ 0 h 411407"/>
              <a:gd name="connsiteX2" fmla="*/ 35271 w 1721196"/>
              <a:gd name="connsiteY2" fmla="*/ 180975 h 411407"/>
              <a:gd name="connsiteX3" fmla="*/ 25746 w 1721196"/>
              <a:gd name="connsiteY3" fmla="*/ 295275 h 411407"/>
              <a:gd name="connsiteX4" fmla="*/ 292446 w 1721196"/>
              <a:gd name="connsiteY4" fmla="*/ 361950 h 411407"/>
              <a:gd name="connsiteX5" fmla="*/ 682971 w 1721196"/>
              <a:gd name="connsiteY5" fmla="*/ 381000 h 411407"/>
              <a:gd name="connsiteX6" fmla="*/ 778221 w 1721196"/>
              <a:gd name="connsiteY6" fmla="*/ 390525 h 411407"/>
              <a:gd name="connsiteX7" fmla="*/ 921096 w 1721196"/>
              <a:gd name="connsiteY7" fmla="*/ 400050 h 411407"/>
              <a:gd name="connsiteX8" fmla="*/ 968721 w 1721196"/>
              <a:gd name="connsiteY8" fmla="*/ 409575 h 411407"/>
              <a:gd name="connsiteX9" fmla="*/ 1178271 w 1721196"/>
              <a:gd name="connsiteY9" fmla="*/ 409575 h 411407"/>
              <a:gd name="connsiteX10" fmla="*/ 1235421 w 1721196"/>
              <a:gd name="connsiteY10" fmla="*/ 390525 h 411407"/>
              <a:gd name="connsiteX11" fmla="*/ 1263996 w 1721196"/>
              <a:gd name="connsiteY11" fmla="*/ 381000 h 411407"/>
              <a:gd name="connsiteX12" fmla="*/ 1340196 w 1721196"/>
              <a:gd name="connsiteY12" fmla="*/ 361950 h 411407"/>
              <a:gd name="connsiteX13" fmla="*/ 1492596 w 1721196"/>
              <a:gd name="connsiteY13" fmla="*/ 371475 h 411407"/>
              <a:gd name="connsiteX14" fmla="*/ 1521171 w 1721196"/>
              <a:gd name="connsiteY14" fmla="*/ 390525 h 411407"/>
              <a:gd name="connsiteX15" fmla="*/ 1549746 w 1721196"/>
              <a:gd name="connsiteY15" fmla="*/ 400050 h 411407"/>
              <a:gd name="connsiteX16" fmla="*/ 1616421 w 1721196"/>
              <a:gd name="connsiteY16" fmla="*/ 390525 h 411407"/>
              <a:gd name="connsiteX17" fmla="*/ 1625946 w 1721196"/>
              <a:gd name="connsiteY17" fmla="*/ 352425 h 411407"/>
              <a:gd name="connsiteX18" fmla="*/ 1683096 w 1721196"/>
              <a:gd name="connsiteY18" fmla="*/ 314325 h 411407"/>
              <a:gd name="connsiteX19" fmla="*/ 1692621 w 1721196"/>
              <a:gd name="connsiteY19" fmla="*/ 238125 h 411407"/>
              <a:gd name="connsiteX20" fmla="*/ 1711671 w 1721196"/>
              <a:gd name="connsiteY20" fmla="*/ 209550 h 411407"/>
              <a:gd name="connsiteX21" fmla="*/ 1721196 w 1721196"/>
              <a:gd name="connsiteY21" fmla="*/ 180975 h 411407"/>
              <a:gd name="connsiteX22" fmla="*/ 1711671 w 1721196"/>
              <a:gd name="connsiteY22" fmla="*/ 152400 h 411407"/>
              <a:gd name="connsiteX23" fmla="*/ 1559271 w 1721196"/>
              <a:gd name="connsiteY23" fmla="*/ 142875 h 411407"/>
              <a:gd name="connsiteX24" fmla="*/ 1521171 w 1721196"/>
              <a:gd name="connsiteY24" fmla="*/ 133350 h 411407"/>
              <a:gd name="connsiteX25" fmla="*/ 1425921 w 1721196"/>
              <a:gd name="connsiteY25" fmla="*/ 123825 h 411407"/>
              <a:gd name="connsiteX26" fmla="*/ 1368771 w 1721196"/>
              <a:gd name="connsiteY26" fmla="*/ 104775 h 411407"/>
              <a:gd name="connsiteX27" fmla="*/ 1340196 w 1721196"/>
              <a:gd name="connsiteY27" fmla="*/ 95250 h 411407"/>
              <a:gd name="connsiteX28" fmla="*/ 1140171 w 1721196"/>
              <a:gd name="connsiteY28" fmla="*/ 76200 h 411407"/>
              <a:gd name="connsiteX29" fmla="*/ 873471 w 1721196"/>
              <a:gd name="connsiteY29" fmla="*/ 57150 h 411407"/>
              <a:gd name="connsiteX30" fmla="*/ 482946 w 1721196"/>
              <a:gd name="connsiteY30" fmla="*/ 38100 h 411407"/>
              <a:gd name="connsiteX31" fmla="*/ 454371 w 1721196"/>
              <a:gd name="connsiteY31" fmla="*/ 28575 h 411407"/>
              <a:gd name="connsiteX32" fmla="*/ 416271 w 1721196"/>
              <a:gd name="connsiteY32" fmla="*/ 19050 h 411407"/>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235421 w 1721196"/>
              <a:gd name="connsiteY9" fmla="*/ 390525 h 409782"/>
              <a:gd name="connsiteX10" fmla="*/ 1263996 w 1721196"/>
              <a:gd name="connsiteY10" fmla="*/ 381000 h 409782"/>
              <a:gd name="connsiteX11" fmla="*/ 1340196 w 1721196"/>
              <a:gd name="connsiteY11" fmla="*/ 361950 h 409782"/>
              <a:gd name="connsiteX12" fmla="*/ 1492596 w 1721196"/>
              <a:gd name="connsiteY12" fmla="*/ 371475 h 409782"/>
              <a:gd name="connsiteX13" fmla="*/ 1521171 w 1721196"/>
              <a:gd name="connsiteY13" fmla="*/ 390525 h 409782"/>
              <a:gd name="connsiteX14" fmla="*/ 1549746 w 1721196"/>
              <a:gd name="connsiteY14" fmla="*/ 400050 h 409782"/>
              <a:gd name="connsiteX15" fmla="*/ 1616421 w 1721196"/>
              <a:gd name="connsiteY15" fmla="*/ 390525 h 409782"/>
              <a:gd name="connsiteX16" fmla="*/ 1625946 w 1721196"/>
              <a:gd name="connsiteY16" fmla="*/ 352425 h 409782"/>
              <a:gd name="connsiteX17" fmla="*/ 1683096 w 1721196"/>
              <a:gd name="connsiteY17" fmla="*/ 314325 h 409782"/>
              <a:gd name="connsiteX18" fmla="*/ 1692621 w 1721196"/>
              <a:gd name="connsiteY18" fmla="*/ 238125 h 409782"/>
              <a:gd name="connsiteX19" fmla="*/ 1711671 w 1721196"/>
              <a:gd name="connsiteY19" fmla="*/ 209550 h 409782"/>
              <a:gd name="connsiteX20" fmla="*/ 1721196 w 1721196"/>
              <a:gd name="connsiteY20" fmla="*/ 180975 h 409782"/>
              <a:gd name="connsiteX21" fmla="*/ 1711671 w 1721196"/>
              <a:gd name="connsiteY21" fmla="*/ 152400 h 409782"/>
              <a:gd name="connsiteX22" fmla="*/ 1559271 w 1721196"/>
              <a:gd name="connsiteY22" fmla="*/ 142875 h 409782"/>
              <a:gd name="connsiteX23" fmla="*/ 1521171 w 1721196"/>
              <a:gd name="connsiteY23" fmla="*/ 133350 h 409782"/>
              <a:gd name="connsiteX24" fmla="*/ 1425921 w 1721196"/>
              <a:gd name="connsiteY24" fmla="*/ 123825 h 409782"/>
              <a:gd name="connsiteX25" fmla="*/ 1368771 w 1721196"/>
              <a:gd name="connsiteY25" fmla="*/ 104775 h 409782"/>
              <a:gd name="connsiteX26" fmla="*/ 1340196 w 1721196"/>
              <a:gd name="connsiteY26" fmla="*/ 95250 h 409782"/>
              <a:gd name="connsiteX27" fmla="*/ 1140171 w 1721196"/>
              <a:gd name="connsiteY27" fmla="*/ 76200 h 409782"/>
              <a:gd name="connsiteX28" fmla="*/ 873471 w 1721196"/>
              <a:gd name="connsiteY28" fmla="*/ 57150 h 409782"/>
              <a:gd name="connsiteX29" fmla="*/ 482946 w 1721196"/>
              <a:gd name="connsiteY29" fmla="*/ 38100 h 409782"/>
              <a:gd name="connsiteX30" fmla="*/ 454371 w 1721196"/>
              <a:gd name="connsiteY30" fmla="*/ 28575 h 409782"/>
              <a:gd name="connsiteX31" fmla="*/ 416271 w 1721196"/>
              <a:gd name="connsiteY31"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235421 w 1721196"/>
              <a:gd name="connsiteY9" fmla="*/ 390525 h 409782"/>
              <a:gd name="connsiteX10" fmla="*/ 1340196 w 1721196"/>
              <a:gd name="connsiteY10" fmla="*/ 361950 h 409782"/>
              <a:gd name="connsiteX11" fmla="*/ 1492596 w 1721196"/>
              <a:gd name="connsiteY11" fmla="*/ 371475 h 409782"/>
              <a:gd name="connsiteX12" fmla="*/ 1521171 w 1721196"/>
              <a:gd name="connsiteY12" fmla="*/ 390525 h 409782"/>
              <a:gd name="connsiteX13" fmla="*/ 1549746 w 1721196"/>
              <a:gd name="connsiteY13" fmla="*/ 400050 h 409782"/>
              <a:gd name="connsiteX14" fmla="*/ 1616421 w 1721196"/>
              <a:gd name="connsiteY14" fmla="*/ 390525 h 409782"/>
              <a:gd name="connsiteX15" fmla="*/ 1625946 w 1721196"/>
              <a:gd name="connsiteY15" fmla="*/ 352425 h 409782"/>
              <a:gd name="connsiteX16" fmla="*/ 1683096 w 1721196"/>
              <a:gd name="connsiteY16" fmla="*/ 314325 h 409782"/>
              <a:gd name="connsiteX17" fmla="*/ 1692621 w 1721196"/>
              <a:gd name="connsiteY17" fmla="*/ 238125 h 409782"/>
              <a:gd name="connsiteX18" fmla="*/ 1711671 w 1721196"/>
              <a:gd name="connsiteY18" fmla="*/ 209550 h 409782"/>
              <a:gd name="connsiteX19" fmla="*/ 1721196 w 1721196"/>
              <a:gd name="connsiteY19" fmla="*/ 180975 h 409782"/>
              <a:gd name="connsiteX20" fmla="*/ 1711671 w 1721196"/>
              <a:gd name="connsiteY20" fmla="*/ 152400 h 409782"/>
              <a:gd name="connsiteX21" fmla="*/ 1559271 w 1721196"/>
              <a:gd name="connsiteY21" fmla="*/ 142875 h 409782"/>
              <a:gd name="connsiteX22" fmla="*/ 1521171 w 1721196"/>
              <a:gd name="connsiteY22" fmla="*/ 133350 h 409782"/>
              <a:gd name="connsiteX23" fmla="*/ 1425921 w 1721196"/>
              <a:gd name="connsiteY23" fmla="*/ 123825 h 409782"/>
              <a:gd name="connsiteX24" fmla="*/ 1368771 w 1721196"/>
              <a:gd name="connsiteY24" fmla="*/ 104775 h 409782"/>
              <a:gd name="connsiteX25" fmla="*/ 1340196 w 1721196"/>
              <a:gd name="connsiteY25" fmla="*/ 95250 h 409782"/>
              <a:gd name="connsiteX26" fmla="*/ 1140171 w 1721196"/>
              <a:gd name="connsiteY26" fmla="*/ 76200 h 409782"/>
              <a:gd name="connsiteX27" fmla="*/ 873471 w 1721196"/>
              <a:gd name="connsiteY27" fmla="*/ 57150 h 409782"/>
              <a:gd name="connsiteX28" fmla="*/ 482946 w 1721196"/>
              <a:gd name="connsiteY28" fmla="*/ 38100 h 409782"/>
              <a:gd name="connsiteX29" fmla="*/ 454371 w 1721196"/>
              <a:gd name="connsiteY29" fmla="*/ 28575 h 409782"/>
              <a:gd name="connsiteX30" fmla="*/ 416271 w 1721196"/>
              <a:gd name="connsiteY30"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340196 w 1721196"/>
              <a:gd name="connsiteY9" fmla="*/ 361950 h 409782"/>
              <a:gd name="connsiteX10" fmla="*/ 1492596 w 1721196"/>
              <a:gd name="connsiteY10" fmla="*/ 371475 h 409782"/>
              <a:gd name="connsiteX11" fmla="*/ 1521171 w 1721196"/>
              <a:gd name="connsiteY11" fmla="*/ 390525 h 409782"/>
              <a:gd name="connsiteX12" fmla="*/ 1549746 w 1721196"/>
              <a:gd name="connsiteY12" fmla="*/ 400050 h 409782"/>
              <a:gd name="connsiteX13" fmla="*/ 1616421 w 1721196"/>
              <a:gd name="connsiteY13" fmla="*/ 390525 h 409782"/>
              <a:gd name="connsiteX14" fmla="*/ 1625946 w 1721196"/>
              <a:gd name="connsiteY14" fmla="*/ 352425 h 409782"/>
              <a:gd name="connsiteX15" fmla="*/ 1683096 w 1721196"/>
              <a:gd name="connsiteY15" fmla="*/ 314325 h 409782"/>
              <a:gd name="connsiteX16" fmla="*/ 1692621 w 1721196"/>
              <a:gd name="connsiteY16" fmla="*/ 238125 h 409782"/>
              <a:gd name="connsiteX17" fmla="*/ 1711671 w 1721196"/>
              <a:gd name="connsiteY17" fmla="*/ 209550 h 409782"/>
              <a:gd name="connsiteX18" fmla="*/ 1721196 w 1721196"/>
              <a:gd name="connsiteY18" fmla="*/ 180975 h 409782"/>
              <a:gd name="connsiteX19" fmla="*/ 1711671 w 1721196"/>
              <a:gd name="connsiteY19" fmla="*/ 152400 h 409782"/>
              <a:gd name="connsiteX20" fmla="*/ 1559271 w 1721196"/>
              <a:gd name="connsiteY20" fmla="*/ 142875 h 409782"/>
              <a:gd name="connsiteX21" fmla="*/ 1521171 w 1721196"/>
              <a:gd name="connsiteY21" fmla="*/ 133350 h 409782"/>
              <a:gd name="connsiteX22" fmla="*/ 1425921 w 1721196"/>
              <a:gd name="connsiteY22" fmla="*/ 123825 h 409782"/>
              <a:gd name="connsiteX23" fmla="*/ 1368771 w 1721196"/>
              <a:gd name="connsiteY23" fmla="*/ 104775 h 409782"/>
              <a:gd name="connsiteX24" fmla="*/ 1340196 w 1721196"/>
              <a:gd name="connsiteY24" fmla="*/ 95250 h 409782"/>
              <a:gd name="connsiteX25" fmla="*/ 1140171 w 1721196"/>
              <a:gd name="connsiteY25" fmla="*/ 76200 h 409782"/>
              <a:gd name="connsiteX26" fmla="*/ 873471 w 1721196"/>
              <a:gd name="connsiteY26" fmla="*/ 57150 h 409782"/>
              <a:gd name="connsiteX27" fmla="*/ 482946 w 1721196"/>
              <a:gd name="connsiteY27" fmla="*/ 38100 h 409782"/>
              <a:gd name="connsiteX28" fmla="*/ 454371 w 1721196"/>
              <a:gd name="connsiteY28" fmla="*/ 28575 h 409782"/>
              <a:gd name="connsiteX29" fmla="*/ 416271 w 1721196"/>
              <a:gd name="connsiteY29"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340196 w 1721196"/>
              <a:gd name="connsiteY9" fmla="*/ 361950 h 409782"/>
              <a:gd name="connsiteX10" fmla="*/ 1492596 w 1721196"/>
              <a:gd name="connsiteY10" fmla="*/ 371475 h 409782"/>
              <a:gd name="connsiteX11" fmla="*/ 1521171 w 1721196"/>
              <a:gd name="connsiteY11" fmla="*/ 390525 h 409782"/>
              <a:gd name="connsiteX12" fmla="*/ 1549746 w 1721196"/>
              <a:gd name="connsiteY12" fmla="*/ 400050 h 409782"/>
              <a:gd name="connsiteX13" fmla="*/ 1616421 w 1721196"/>
              <a:gd name="connsiteY13" fmla="*/ 390525 h 409782"/>
              <a:gd name="connsiteX14" fmla="*/ 1683096 w 1721196"/>
              <a:gd name="connsiteY14" fmla="*/ 314325 h 409782"/>
              <a:gd name="connsiteX15" fmla="*/ 1692621 w 1721196"/>
              <a:gd name="connsiteY15" fmla="*/ 238125 h 409782"/>
              <a:gd name="connsiteX16" fmla="*/ 1711671 w 1721196"/>
              <a:gd name="connsiteY16" fmla="*/ 209550 h 409782"/>
              <a:gd name="connsiteX17" fmla="*/ 1721196 w 1721196"/>
              <a:gd name="connsiteY17" fmla="*/ 180975 h 409782"/>
              <a:gd name="connsiteX18" fmla="*/ 1711671 w 1721196"/>
              <a:gd name="connsiteY18" fmla="*/ 152400 h 409782"/>
              <a:gd name="connsiteX19" fmla="*/ 1559271 w 1721196"/>
              <a:gd name="connsiteY19" fmla="*/ 142875 h 409782"/>
              <a:gd name="connsiteX20" fmla="*/ 1521171 w 1721196"/>
              <a:gd name="connsiteY20" fmla="*/ 133350 h 409782"/>
              <a:gd name="connsiteX21" fmla="*/ 1425921 w 1721196"/>
              <a:gd name="connsiteY21" fmla="*/ 123825 h 409782"/>
              <a:gd name="connsiteX22" fmla="*/ 1368771 w 1721196"/>
              <a:gd name="connsiteY22" fmla="*/ 104775 h 409782"/>
              <a:gd name="connsiteX23" fmla="*/ 1340196 w 1721196"/>
              <a:gd name="connsiteY23" fmla="*/ 95250 h 409782"/>
              <a:gd name="connsiteX24" fmla="*/ 1140171 w 1721196"/>
              <a:gd name="connsiteY24" fmla="*/ 76200 h 409782"/>
              <a:gd name="connsiteX25" fmla="*/ 873471 w 1721196"/>
              <a:gd name="connsiteY25" fmla="*/ 57150 h 409782"/>
              <a:gd name="connsiteX26" fmla="*/ 482946 w 1721196"/>
              <a:gd name="connsiteY26" fmla="*/ 38100 h 409782"/>
              <a:gd name="connsiteX27" fmla="*/ 454371 w 1721196"/>
              <a:gd name="connsiteY27" fmla="*/ 28575 h 409782"/>
              <a:gd name="connsiteX28" fmla="*/ 416271 w 1721196"/>
              <a:gd name="connsiteY28"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340196 w 1721196"/>
              <a:gd name="connsiteY9" fmla="*/ 361950 h 409782"/>
              <a:gd name="connsiteX10" fmla="*/ 1492596 w 1721196"/>
              <a:gd name="connsiteY10" fmla="*/ 371475 h 409782"/>
              <a:gd name="connsiteX11" fmla="*/ 1521171 w 1721196"/>
              <a:gd name="connsiteY11" fmla="*/ 390525 h 409782"/>
              <a:gd name="connsiteX12" fmla="*/ 1616421 w 1721196"/>
              <a:gd name="connsiteY12" fmla="*/ 390525 h 409782"/>
              <a:gd name="connsiteX13" fmla="*/ 1683096 w 1721196"/>
              <a:gd name="connsiteY13" fmla="*/ 314325 h 409782"/>
              <a:gd name="connsiteX14" fmla="*/ 1692621 w 1721196"/>
              <a:gd name="connsiteY14" fmla="*/ 238125 h 409782"/>
              <a:gd name="connsiteX15" fmla="*/ 1711671 w 1721196"/>
              <a:gd name="connsiteY15" fmla="*/ 209550 h 409782"/>
              <a:gd name="connsiteX16" fmla="*/ 1721196 w 1721196"/>
              <a:gd name="connsiteY16" fmla="*/ 180975 h 409782"/>
              <a:gd name="connsiteX17" fmla="*/ 1711671 w 1721196"/>
              <a:gd name="connsiteY17" fmla="*/ 152400 h 409782"/>
              <a:gd name="connsiteX18" fmla="*/ 1559271 w 1721196"/>
              <a:gd name="connsiteY18" fmla="*/ 142875 h 409782"/>
              <a:gd name="connsiteX19" fmla="*/ 1521171 w 1721196"/>
              <a:gd name="connsiteY19" fmla="*/ 133350 h 409782"/>
              <a:gd name="connsiteX20" fmla="*/ 1425921 w 1721196"/>
              <a:gd name="connsiteY20" fmla="*/ 123825 h 409782"/>
              <a:gd name="connsiteX21" fmla="*/ 1368771 w 1721196"/>
              <a:gd name="connsiteY21" fmla="*/ 104775 h 409782"/>
              <a:gd name="connsiteX22" fmla="*/ 1340196 w 1721196"/>
              <a:gd name="connsiteY22" fmla="*/ 95250 h 409782"/>
              <a:gd name="connsiteX23" fmla="*/ 1140171 w 1721196"/>
              <a:gd name="connsiteY23" fmla="*/ 76200 h 409782"/>
              <a:gd name="connsiteX24" fmla="*/ 873471 w 1721196"/>
              <a:gd name="connsiteY24" fmla="*/ 57150 h 409782"/>
              <a:gd name="connsiteX25" fmla="*/ 482946 w 1721196"/>
              <a:gd name="connsiteY25" fmla="*/ 38100 h 409782"/>
              <a:gd name="connsiteX26" fmla="*/ 454371 w 1721196"/>
              <a:gd name="connsiteY26" fmla="*/ 28575 h 409782"/>
              <a:gd name="connsiteX27" fmla="*/ 416271 w 1721196"/>
              <a:gd name="connsiteY27"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340196 w 1721196"/>
              <a:gd name="connsiteY9" fmla="*/ 361950 h 409782"/>
              <a:gd name="connsiteX10" fmla="*/ 1492596 w 1721196"/>
              <a:gd name="connsiteY10" fmla="*/ 371475 h 409782"/>
              <a:gd name="connsiteX11" fmla="*/ 1616421 w 1721196"/>
              <a:gd name="connsiteY11" fmla="*/ 390525 h 409782"/>
              <a:gd name="connsiteX12" fmla="*/ 1683096 w 1721196"/>
              <a:gd name="connsiteY12" fmla="*/ 314325 h 409782"/>
              <a:gd name="connsiteX13" fmla="*/ 1692621 w 1721196"/>
              <a:gd name="connsiteY13" fmla="*/ 238125 h 409782"/>
              <a:gd name="connsiteX14" fmla="*/ 1711671 w 1721196"/>
              <a:gd name="connsiteY14" fmla="*/ 209550 h 409782"/>
              <a:gd name="connsiteX15" fmla="*/ 1721196 w 1721196"/>
              <a:gd name="connsiteY15" fmla="*/ 180975 h 409782"/>
              <a:gd name="connsiteX16" fmla="*/ 1711671 w 1721196"/>
              <a:gd name="connsiteY16" fmla="*/ 152400 h 409782"/>
              <a:gd name="connsiteX17" fmla="*/ 1559271 w 1721196"/>
              <a:gd name="connsiteY17" fmla="*/ 142875 h 409782"/>
              <a:gd name="connsiteX18" fmla="*/ 1521171 w 1721196"/>
              <a:gd name="connsiteY18" fmla="*/ 133350 h 409782"/>
              <a:gd name="connsiteX19" fmla="*/ 1425921 w 1721196"/>
              <a:gd name="connsiteY19" fmla="*/ 123825 h 409782"/>
              <a:gd name="connsiteX20" fmla="*/ 1368771 w 1721196"/>
              <a:gd name="connsiteY20" fmla="*/ 104775 h 409782"/>
              <a:gd name="connsiteX21" fmla="*/ 1340196 w 1721196"/>
              <a:gd name="connsiteY21" fmla="*/ 95250 h 409782"/>
              <a:gd name="connsiteX22" fmla="*/ 1140171 w 1721196"/>
              <a:gd name="connsiteY22" fmla="*/ 76200 h 409782"/>
              <a:gd name="connsiteX23" fmla="*/ 873471 w 1721196"/>
              <a:gd name="connsiteY23" fmla="*/ 57150 h 409782"/>
              <a:gd name="connsiteX24" fmla="*/ 482946 w 1721196"/>
              <a:gd name="connsiteY24" fmla="*/ 38100 h 409782"/>
              <a:gd name="connsiteX25" fmla="*/ 454371 w 1721196"/>
              <a:gd name="connsiteY25" fmla="*/ 28575 h 409782"/>
              <a:gd name="connsiteX26" fmla="*/ 416271 w 1721196"/>
              <a:gd name="connsiteY26"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340196 w 1721196"/>
              <a:gd name="connsiteY9" fmla="*/ 361950 h 409782"/>
              <a:gd name="connsiteX10" fmla="*/ 1492596 w 1721196"/>
              <a:gd name="connsiteY10" fmla="*/ 371475 h 409782"/>
              <a:gd name="connsiteX11" fmla="*/ 1616421 w 1721196"/>
              <a:gd name="connsiteY11" fmla="*/ 390525 h 409782"/>
              <a:gd name="connsiteX12" fmla="*/ 1683096 w 1721196"/>
              <a:gd name="connsiteY12" fmla="*/ 314325 h 409782"/>
              <a:gd name="connsiteX13" fmla="*/ 1711671 w 1721196"/>
              <a:gd name="connsiteY13" fmla="*/ 209550 h 409782"/>
              <a:gd name="connsiteX14" fmla="*/ 1721196 w 1721196"/>
              <a:gd name="connsiteY14" fmla="*/ 180975 h 409782"/>
              <a:gd name="connsiteX15" fmla="*/ 1711671 w 1721196"/>
              <a:gd name="connsiteY15" fmla="*/ 152400 h 409782"/>
              <a:gd name="connsiteX16" fmla="*/ 1559271 w 1721196"/>
              <a:gd name="connsiteY16" fmla="*/ 142875 h 409782"/>
              <a:gd name="connsiteX17" fmla="*/ 1521171 w 1721196"/>
              <a:gd name="connsiteY17" fmla="*/ 133350 h 409782"/>
              <a:gd name="connsiteX18" fmla="*/ 1425921 w 1721196"/>
              <a:gd name="connsiteY18" fmla="*/ 123825 h 409782"/>
              <a:gd name="connsiteX19" fmla="*/ 1368771 w 1721196"/>
              <a:gd name="connsiteY19" fmla="*/ 104775 h 409782"/>
              <a:gd name="connsiteX20" fmla="*/ 1340196 w 1721196"/>
              <a:gd name="connsiteY20" fmla="*/ 95250 h 409782"/>
              <a:gd name="connsiteX21" fmla="*/ 1140171 w 1721196"/>
              <a:gd name="connsiteY21" fmla="*/ 76200 h 409782"/>
              <a:gd name="connsiteX22" fmla="*/ 873471 w 1721196"/>
              <a:gd name="connsiteY22" fmla="*/ 57150 h 409782"/>
              <a:gd name="connsiteX23" fmla="*/ 482946 w 1721196"/>
              <a:gd name="connsiteY23" fmla="*/ 38100 h 409782"/>
              <a:gd name="connsiteX24" fmla="*/ 454371 w 1721196"/>
              <a:gd name="connsiteY24" fmla="*/ 28575 h 409782"/>
              <a:gd name="connsiteX25" fmla="*/ 416271 w 1721196"/>
              <a:gd name="connsiteY25" fmla="*/ 19050 h 409782"/>
              <a:gd name="connsiteX0" fmla="*/ 244821 w 1721196"/>
              <a:gd name="connsiteY0" fmla="*/ 0 h 409782"/>
              <a:gd name="connsiteX1" fmla="*/ 244821 w 1721196"/>
              <a:gd name="connsiteY1" fmla="*/ 0 h 409782"/>
              <a:gd name="connsiteX2" fmla="*/ 35271 w 1721196"/>
              <a:gd name="connsiteY2" fmla="*/ 180975 h 409782"/>
              <a:gd name="connsiteX3" fmla="*/ 25746 w 1721196"/>
              <a:gd name="connsiteY3" fmla="*/ 295275 h 409782"/>
              <a:gd name="connsiteX4" fmla="*/ 292446 w 1721196"/>
              <a:gd name="connsiteY4" fmla="*/ 361950 h 409782"/>
              <a:gd name="connsiteX5" fmla="*/ 682971 w 1721196"/>
              <a:gd name="connsiteY5" fmla="*/ 381000 h 409782"/>
              <a:gd name="connsiteX6" fmla="*/ 778221 w 1721196"/>
              <a:gd name="connsiteY6" fmla="*/ 390525 h 409782"/>
              <a:gd name="connsiteX7" fmla="*/ 921096 w 1721196"/>
              <a:gd name="connsiteY7" fmla="*/ 400050 h 409782"/>
              <a:gd name="connsiteX8" fmla="*/ 1178271 w 1721196"/>
              <a:gd name="connsiteY8" fmla="*/ 409575 h 409782"/>
              <a:gd name="connsiteX9" fmla="*/ 1340196 w 1721196"/>
              <a:gd name="connsiteY9" fmla="*/ 361950 h 409782"/>
              <a:gd name="connsiteX10" fmla="*/ 1492596 w 1721196"/>
              <a:gd name="connsiteY10" fmla="*/ 371475 h 409782"/>
              <a:gd name="connsiteX11" fmla="*/ 1616421 w 1721196"/>
              <a:gd name="connsiteY11" fmla="*/ 390525 h 409782"/>
              <a:gd name="connsiteX12" fmla="*/ 1683096 w 1721196"/>
              <a:gd name="connsiteY12" fmla="*/ 314325 h 409782"/>
              <a:gd name="connsiteX13" fmla="*/ 1711671 w 1721196"/>
              <a:gd name="connsiteY13" fmla="*/ 209550 h 409782"/>
              <a:gd name="connsiteX14" fmla="*/ 1721196 w 1721196"/>
              <a:gd name="connsiteY14" fmla="*/ 180975 h 409782"/>
              <a:gd name="connsiteX15" fmla="*/ 1559271 w 1721196"/>
              <a:gd name="connsiteY15" fmla="*/ 142875 h 409782"/>
              <a:gd name="connsiteX16" fmla="*/ 1521171 w 1721196"/>
              <a:gd name="connsiteY16" fmla="*/ 133350 h 409782"/>
              <a:gd name="connsiteX17" fmla="*/ 1425921 w 1721196"/>
              <a:gd name="connsiteY17" fmla="*/ 123825 h 409782"/>
              <a:gd name="connsiteX18" fmla="*/ 1368771 w 1721196"/>
              <a:gd name="connsiteY18" fmla="*/ 104775 h 409782"/>
              <a:gd name="connsiteX19" fmla="*/ 1340196 w 1721196"/>
              <a:gd name="connsiteY19" fmla="*/ 95250 h 409782"/>
              <a:gd name="connsiteX20" fmla="*/ 1140171 w 1721196"/>
              <a:gd name="connsiteY20" fmla="*/ 76200 h 409782"/>
              <a:gd name="connsiteX21" fmla="*/ 873471 w 1721196"/>
              <a:gd name="connsiteY21" fmla="*/ 57150 h 409782"/>
              <a:gd name="connsiteX22" fmla="*/ 482946 w 1721196"/>
              <a:gd name="connsiteY22" fmla="*/ 38100 h 409782"/>
              <a:gd name="connsiteX23" fmla="*/ 454371 w 1721196"/>
              <a:gd name="connsiteY23" fmla="*/ 28575 h 409782"/>
              <a:gd name="connsiteX24" fmla="*/ 416271 w 1721196"/>
              <a:gd name="connsiteY24" fmla="*/ 19050 h 409782"/>
              <a:gd name="connsiteX0" fmla="*/ 244821 w 1718217"/>
              <a:gd name="connsiteY0" fmla="*/ 0 h 409782"/>
              <a:gd name="connsiteX1" fmla="*/ 244821 w 1718217"/>
              <a:gd name="connsiteY1" fmla="*/ 0 h 409782"/>
              <a:gd name="connsiteX2" fmla="*/ 35271 w 1718217"/>
              <a:gd name="connsiteY2" fmla="*/ 180975 h 409782"/>
              <a:gd name="connsiteX3" fmla="*/ 25746 w 1718217"/>
              <a:gd name="connsiteY3" fmla="*/ 295275 h 409782"/>
              <a:gd name="connsiteX4" fmla="*/ 292446 w 1718217"/>
              <a:gd name="connsiteY4" fmla="*/ 361950 h 409782"/>
              <a:gd name="connsiteX5" fmla="*/ 682971 w 1718217"/>
              <a:gd name="connsiteY5" fmla="*/ 381000 h 409782"/>
              <a:gd name="connsiteX6" fmla="*/ 778221 w 1718217"/>
              <a:gd name="connsiteY6" fmla="*/ 390525 h 409782"/>
              <a:gd name="connsiteX7" fmla="*/ 921096 w 1718217"/>
              <a:gd name="connsiteY7" fmla="*/ 400050 h 409782"/>
              <a:gd name="connsiteX8" fmla="*/ 1178271 w 1718217"/>
              <a:gd name="connsiteY8" fmla="*/ 409575 h 409782"/>
              <a:gd name="connsiteX9" fmla="*/ 1340196 w 1718217"/>
              <a:gd name="connsiteY9" fmla="*/ 361950 h 409782"/>
              <a:gd name="connsiteX10" fmla="*/ 1492596 w 1718217"/>
              <a:gd name="connsiteY10" fmla="*/ 371475 h 409782"/>
              <a:gd name="connsiteX11" fmla="*/ 1616421 w 1718217"/>
              <a:gd name="connsiteY11" fmla="*/ 390525 h 409782"/>
              <a:gd name="connsiteX12" fmla="*/ 1683096 w 1718217"/>
              <a:gd name="connsiteY12" fmla="*/ 314325 h 409782"/>
              <a:gd name="connsiteX13" fmla="*/ 1711671 w 1718217"/>
              <a:gd name="connsiteY13" fmla="*/ 209550 h 409782"/>
              <a:gd name="connsiteX14" fmla="*/ 1559271 w 1718217"/>
              <a:gd name="connsiteY14" fmla="*/ 142875 h 409782"/>
              <a:gd name="connsiteX15" fmla="*/ 1521171 w 1718217"/>
              <a:gd name="connsiteY15" fmla="*/ 133350 h 409782"/>
              <a:gd name="connsiteX16" fmla="*/ 1425921 w 1718217"/>
              <a:gd name="connsiteY16" fmla="*/ 123825 h 409782"/>
              <a:gd name="connsiteX17" fmla="*/ 1368771 w 1718217"/>
              <a:gd name="connsiteY17" fmla="*/ 104775 h 409782"/>
              <a:gd name="connsiteX18" fmla="*/ 1340196 w 1718217"/>
              <a:gd name="connsiteY18" fmla="*/ 95250 h 409782"/>
              <a:gd name="connsiteX19" fmla="*/ 1140171 w 1718217"/>
              <a:gd name="connsiteY19" fmla="*/ 76200 h 409782"/>
              <a:gd name="connsiteX20" fmla="*/ 873471 w 1718217"/>
              <a:gd name="connsiteY20" fmla="*/ 57150 h 409782"/>
              <a:gd name="connsiteX21" fmla="*/ 482946 w 1718217"/>
              <a:gd name="connsiteY21" fmla="*/ 38100 h 409782"/>
              <a:gd name="connsiteX22" fmla="*/ 454371 w 1718217"/>
              <a:gd name="connsiteY22" fmla="*/ 28575 h 409782"/>
              <a:gd name="connsiteX23" fmla="*/ 416271 w 1718217"/>
              <a:gd name="connsiteY23" fmla="*/ 19050 h 409782"/>
              <a:gd name="connsiteX0" fmla="*/ 244821 w 1718217"/>
              <a:gd name="connsiteY0" fmla="*/ 0 h 409782"/>
              <a:gd name="connsiteX1" fmla="*/ 244821 w 1718217"/>
              <a:gd name="connsiteY1" fmla="*/ 0 h 409782"/>
              <a:gd name="connsiteX2" fmla="*/ 35271 w 1718217"/>
              <a:gd name="connsiteY2" fmla="*/ 180975 h 409782"/>
              <a:gd name="connsiteX3" fmla="*/ 25746 w 1718217"/>
              <a:gd name="connsiteY3" fmla="*/ 295275 h 409782"/>
              <a:gd name="connsiteX4" fmla="*/ 292446 w 1718217"/>
              <a:gd name="connsiteY4" fmla="*/ 361950 h 409782"/>
              <a:gd name="connsiteX5" fmla="*/ 682971 w 1718217"/>
              <a:gd name="connsiteY5" fmla="*/ 381000 h 409782"/>
              <a:gd name="connsiteX6" fmla="*/ 778221 w 1718217"/>
              <a:gd name="connsiteY6" fmla="*/ 390525 h 409782"/>
              <a:gd name="connsiteX7" fmla="*/ 921096 w 1718217"/>
              <a:gd name="connsiteY7" fmla="*/ 400050 h 409782"/>
              <a:gd name="connsiteX8" fmla="*/ 1178271 w 1718217"/>
              <a:gd name="connsiteY8" fmla="*/ 409575 h 409782"/>
              <a:gd name="connsiteX9" fmla="*/ 1340196 w 1718217"/>
              <a:gd name="connsiteY9" fmla="*/ 361950 h 409782"/>
              <a:gd name="connsiteX10" fmla="*/ 1492596 w 1718217"/>
              <a:gd name="connsiteY10" fmla="*/ 371475 h 409782"/>
              <a:gd name="connsiteX11" fmla="*/ 1616421 w 1718217"/>
              <a:gd name="connsiteY11" fmla="*/ 390525 h 409782"/>
              <a:gd name="connsiteX12" fmla="*/ 1683096 w 1718217"/>
              <a:gd name="connsiteY12" fmla="*/ 314325 h 409782"/>
              <a:gd name="connsiteX13" fmla="*/ 1711671 w 1718217"/>
              <a:gd name="connsiteY13" fmla="*/ 209550 h 409782"/>
              <a:gd name="connsiteX14" fmla="*/ 1559271 w 1718217"/>
              <a:gd name="connsiteY14" fmla="*/ 142875 h 409782"/>
              <a:gd name="connsiteX15" fmla="*/ 1425921 w 1718217"/>
              <a:gd name="connsiteY15" fmla="*/ 123825 h 409782"/>
              <a:gd name="connsiteX16" fmla="*/ 1368771 w 1718217"/>
              <a:gd name="connsiteY16" fmla="*/ 104775 h 409782"/>
              <a:gd name="connsiteX17" fmla="*/ 1340196 w 1718217"/>
              <a:gd name="connsiteY17" fmla="*/ 95250 h 409782"/>
              <a:gd name="connsiteX18" fmla="*/ 1140171 w 1718217"/>
              <a:gd name="connsiteY18" fmla="*/ 76200 h 409782"/>
              <a:gd name="connsiteX19" fmla="*/ 873471 w 1718217"/>
              <a:gd name="connsiteY19" fmla="*/ 57150 h 409782"/>
              <a:gd name="connsiteX20" fmla="*/ 482946 w 1718217"/>
              <a:gd name="connsiteY20" fmla="*/ 38100 h 409782"/>
              <a:gd name="connsiteX21" fmla="*/ 454371 w 1718217"/>
              <a:gd name="connsiteY21" fmla="*/ 28575 h 409782"/>
              <a:gd name="connsiteX22" fmla="*/ 416271 w 1718217"/>
              <a:gd name="connsiteY22" fmla="*/ 19050 h 409782"/>
              <a:gd name="connsiteX0" fmla="*/ 244821 w 1718217"/>
              <a:gd name="connsiteY0" fmla="*/ 0 h 409782"/>
              <a:gd name="connsiteX1" fmla="*/ 244821 w 1718217"/>
              <a:gd name="connsiteY1" fmla="*/ 0 h 409782"/>
              <a:gd name="connsiteX2" fmla="*/ 35271 w 1718217"/>
              <a:gd name="connsiteY2" fmla="*/ 180975 h 409782"/>
              <a:gd name="connsiteX3" fmla="*/ 25746 w 1718217"/>
              <a:gd name="connsiteY3" fmla="*/ 295275 h 409782"/>
              <a:gd name="connsiteX4" fmla="*/ 292446 w 1718217"/>
              <a:gd name="connsiteY4" fmla="*/ 361950 h 409782"/>
              <a:gd name="connsiteX5" fmla="*/ 682971 w 1718217"/>
              <a:gd name="connsiteY5" fmla="*/ 381000 h 409782"/>
              <a:gd name="connsiteX6" fmla="*/ 778221 w 1718217"/>
              <a:gd name="connsiteY6" fmla="*/ 390525 h 409782"/>
              <a:gd name="connsiteX7" fmla="*/ 921096 w 1718217"/>
              <a:gd name="connsiteY7" fmla="*/ 400050 h 409782"/>
              <a:gd name="connsiteX8" fmla="*/ 1178271 w 1718217"/>
              <a:gd name="connsiteY8" fmla="*/ 409575 h 409782"/>
              <a:gd name="connsiteX9" fmla="*/ 1340196 w 1718217"/>
              <a:gd name="connsiteY9" fmla="*/ 361950 h 409782"/>
              <a:gd name="connsiteX10" fmla="*/ 1492596 w 1718217"/>
              <a:gd name="connsiteY10" fmla="*/ 371475 h 409782"/>
              <a:gd name="connsiteX11" fmla="*/ 1616421 w 1718217"/>
              <a:gd name="connsiteY11" fmla="*/ 390525 h 409782"/>
              <a:gd name="connsiteX12" fmla="*/ 1683096 w 1718217"/>
              <a:gd name="connsiteY12" fmla="*/ 314325 h 409782"/>
              <a:gd name="connsiteX13" fmla="*/ 1711671 w 1718217"/>
              <a:gd name="connsiteY13" fmla="*/ 209550 h 409782"/>
              <a:gd name="connsiteX14" fmla="*/ 1559271 w 1718217"/>
              <a:gd name="connsiteY14" fmla="*/ 142875 h 409782"/>
              <a:gd name="connsiteX15" fmla="*/ 1425921 w 1718217"/>
              <a:gd name="connsiteY15" fmla="*/ 123825 h 409782"/>
              <a:gd name="connsiteX16" fmla="*/ 1340196 w 1718217"/>
              <a:gd name="connsiteY16" fmla="*/ 95250 h 409782"/>
              <a:gd name="connsiteX17" fmla="*/ 1140171 w 1718217"/>
              <a:gd name="connsiteY17" fmla="*/ 76200 h 409782"/>
              <a:gd name="connsiteX18" fmla="*/ 873471 w 1718217"/>
              <a:gd name="connsiteY18" fmla="*/ 57150 h 409782"/>
              <a:gd name="connsiteX19" fmla="*/ 482946 w 1718217"/>
              <a:gd name="connsiteY19" fmla="*/ 38100 h 409782"/>
              <a:gd name="connsiteX20" fmla="*/ 454371 w 1718217"/>
              <a:gd name="connsiteY20" fmla="*/ 28575 h 409782"/>
              <a:gd name="connsiteX21" fmla="*/ 416271 w 1718217"/>
              <a:gd name="connsiteY21" fmla="*/ 19050 h 409782"/>
              <a:gd name="connsiteX0" fmla="*/ 219316 w 1692712"/>
              <a:gd name="connsiteY0" fmla="*/ 0 h 409782"/>
              <a:gd name="connsiteX1" fmla="*/ 219316 w 1692712"/>
              <a:gd name="connsiteY1" fmla="*/ 0 h 409782"/>
              <a:gd name="connsiteX2" fmla="*/ 241 w 1692712"/>
              <a:gd name="connsiteY2" fmla="*/ 295275 h 409782"/>
              <a:gd name="connsiteX3" fmla="*/ 266941 w 1692712"/>
              <a:gd name="connsiteY3" fmla="*/ 361950 h 409782"/>
              <a:gd name="connsiteX4" fmla="*/ 657466 w 1692712"/>
              <a:gd name="connsiteY4" fmla="*/ 381000 h 409782"/>
              <a:gd name="connsiteX5" fmla="*/ 752716 w 1692712"/>
              <a:gd name="connsiteY5" fmla="*/ 390525 h 409782"/>
              <a:gd name="connsiteX6" fmla="*/ 895591 w 1692712"/>
              <a:gd name="connsiteY6" fmla="*/ 400050 h 409782"/>
              <a:gd name="connsiteX7" fmla="*/ 1152766 w 1692712"/>
              <a:gd name="connsiteY7" fmla="*/ 409575 h 409782"/>
              <a:gd name="connsiteX8" fmla="*/ 1314691 w 1692712"/>
              <a:gd name="connsiteY8" fmla="*/ 361950 h 409782"/>
              <a:gd name="connsiteX9" fmla="*/ 1467091 w 1692712"/>
              <a:gd name="connsiteY9" fmla="*/ 371475 h 409782"/>
              <a:gd name="connsiteX10" fmla="*/ 1590916 w 1692712"/>
              <a:gd name="connsiteY10" fmla="*/ 390525 h 409782"/>
              <a:gd name="connsiteX11" fmla="*/ 1657591 w 1692712"/>
              <a:gd name="connsiteY11" fmla="*/ 314325 h 409782"/>
              <a:gd name="connsiteX12" fmla="*/ 1686166 w 1692712"/>
              <a:gd name="connsiteY12" fmla="*/ 209550 h 409782"/>
              <a:gd name="connsiteX13" fmla="*/ 1533766 w 1692712"/>
              <a:gd name="connsiteY13" fmla="*/ 142875 h 409782"/>
              <a:gd name="connsiteX14" fmla="*/ 1400416 w 1692712"/>
              <a:gd name="connsiteY14" fmla="*/ 123825 h 409782"/>
              <a:gd name="connsiteX15" fmla="*/ 1314691 w 1692712"/>
              <a:gd name="connsiteY15" fmla="*/ 95250 h 409782"/>
              <a:gd name="connsiteX16" fmla="*/ 1114666 w 1692712"/>
              <a:gd name="connsiteY16" fmla="*/ 76200 h 409782"/>
              <a:gd name="connsiteX17" fmla="*/ 847966 w 1692712"/>
              <a:gd name="connsiteY17" fmla="*/ 57150 h 409782"/>
              <a:gd name="connsiteX18" fmla="*/ 457441 w 1692712"/>
              <a:gd name="connsiteY18" fmla="*/ 38100 h 409782"/>
              <a:gd name="connsiteX19" fmla="*/ 428866 w 1692712"/>
              <a:gd name="connsiteY19" fmla="*/ 28575 h 409782"/>
              <a:gd name="connsiteX20" fmla="*/ 390766 w 1692712"/>
              <a:gd name="connsiteY20" fmla="*/ 19050 h 409782"/>
              <a:gd name="connsiteX0" fmla="*/ 219316 w 1692712"/>
              <a:gd name="connsiteY0" fmla="*/ 0 h 409782"/>
              <a:gd name="connsiteX1" fmla="*/ 219316 w 1692712"/>
              <a:gd name="connsiteY1" fmla="*/ 0 h 409782"/>
              <a:gd name="connsiteX2" fmla="*/ 241 w 1692712"/>
              <a:gd name="connsiteY2" fmla="*/ 295275 h 409782"/>
              <a:gd name="connsiteX3" fmla="*/ 266941 w 1692712"/>
              <a:gd name="connsiteY3" fmla="*/ 361950 h 409782"/>
              <a:gd name="connsiteX4" fmla="*/ 401744 w 1692712"/>
              <a:gd name="connsiteY4" fmla="*/ 404247 h 409782"/>
              <a:gd name="connsiteX5" fmla="*/ 752716 w 1692712"/>
              <a:gd name="connsiteY5" fmla="*/ 390525 h 409782"/>
              <a:gd name="connsiteX6" fmla="*/ 895591 w 1692712"/>
              <a:gd name="connsiteY6" fmla="*/ 400050 h 409782"/>
              <a:gd name="connsiteX7" fmla="*/ 1152766 w 1692712"/>
              <a:gd name="connsiteY7" fmla="*/ 409575 h 409782"/>
              <a:gd name="connsiteX8" fmla="*/ 1314691 w 1692712"/>
              <a:gd name="connsiteY8" fmla="*/ 361950 h 409782"/>
              <a:gd name="connsiteX9" fmla="*/ 1467091 w 1692712"/>
              <a:gd name="connsiteY9" fmla="*/ 371475 h 409782"/>
              <a:gd name="connsiteX10" fmla="*/ 1590916 w 1692712"/>
              <a:gd name="connsiteY10" fmla="*/ 390525 h 409782"/>
              <a:gd name="connsiteX11" fmla="*/ 1657591 w 1692712"/>
              <a:gd name="connsiteY11" fmla="*/ 314325 h 409782"/>
              <a:gd name="connsiteX12" fmla="*/ 1686166 w 1692712"/>
              <a:gd name="connsiteY12" fmla="*/ 209550 h 409782"/>
              <a:gd name="connsiteX13" fmla="*/ 1533766 w 1692712"/>
              <a:gd name="connsiteY13" fmla="*/ 142875 h 409782"/>
              <a:gd name="connsiteX14" fmla="*/ 1400416 w 1692712"/>
              <a:gd name="connsiteY14" fmla="*/ 123825 h 409782"/>
              <a:gd name="connsiteX15" fmla="*/ 1314691 w 1692712"/>
              <a:gd name="connsiteY15" fmla="*/ 95250 h 409782"/>
              <a:gd name="connsiteX16" fmla="*/ 1114666 w 1692712"/>
              <a:gd name="connsiteY16" fmla="*/ 76200 h 409782"/>
              <a:gd name="connsiteX17" fmla="*/ 847966 w 1692712"/>
              <a:gd name="connsiteY17" fmla="*/ 57150 h 409782"/>
              <a:gd name="connsiteX18" fmla="*/ 457441 w 1692712"/>
              <a:gd name="connsiteY18" fmla="*/ 38100 h 409782"/>
              <a:gd name="connsiteX19" fmla="*/ 428866 w 1692712"/>
              <a:gd name="connsiteY19" fmla="*/ 28575 h 409782"/>
              <a:gd name="connsiteX20" fmla="*/ 390766 w 1692712"/>
              <a:gd name="connsiteY20" fmla="*/ 19050 h 409782"/>
              <a:gd name="connsiteX0" fmla="*/ 219316 w 1692712"/>
              <a:gd name="connsiteY0" fmla="*/ 0 h 409782"/>
              <a:gd name="connsiteX1" fmla="*/ 219316 w 1692712"/>
              <a:gd name="connsiteY1" fmla="*/ 0 h 409782"/>
              <a:gd name="connsiteX2" fmla="*/ 241 w 1692712"/>
              <a:gd name="connsiteY2" fmla="*/ 295275 h 409782"/>
              <a:gd name="connsiteX3" fmla="*/ 266941 w 1692712"/>
              <a:gd name="connsiteY3" fmla="*/ 361950 h 409782"/>
              <a:gd name="connsiteX4" fmla="*/ 401744 w 1692712"/>
              <a:gd name="connsiteY4" fmla="*/ 404247 h 409782"/>
              <a:gd name="connsiteX5" fmla="*/ 752716 w 1692712"/>
              <a:gd name="connsiteY5" fmla="*/ 390525 h 409782"/>
              <a:gd name="connsiteX6" fmla="*/ 895591 w 1692712"/>
              <a:gd name="connsiteY6" fmla="*/ 400050 h 409782"/>
              <a:gd name="connsiteX7" fmla="*/ 1152766 w 1692712"/>
              <a:gd name="connsiteY7" fmla="*/ 409575 h 409782"/>
              <a:gd name="connsiteX8" fmla="*/ 1314691 w 1692712"/>
              <a:gd name="connsiteY8" fmla="*/ 361950 h 409782"/>
              <a:gd name="connsiteX9" fmla="*/ 1467091 w 1692712"/>
              <a:gd name="connsiteY9" fmla="*/ 371475 h 409782"/>
              <a:gd name="connsiteX10" fmla="*/ 1590916 w 1692712"/>
              <a:gd name="connsiteY10" fmla="*/ 390525 h 409782"/>
              <a:gd name="connsiteX11" fmla="*/ 1657591 w 1692712"/>
              <a:gd name="connsiteY11" fmla="*/ 314325 h 409782"/>
              <a:gd name="connsiteX12" fmla="*/ 1686166 w 1692712"/>
              <a:gd name="connsiteY12" fmla="*/ 209550 h 409782"/>
              <a:gd name="connsiteX13" fmla="*/ 1533766 w 1692712"/>
              <a:gd name="connsiteY13" fmla="*/ 142875 h 409782"/>
              <a:gd name="connsiteX14" fmla="*/ 1400416 w 1692712"/>
              <a:gd name="connsiteY14" fmla="*/ 123825 h 409782"/>
              <a:gd name="connsiteX15" fmla="*/ 1314691 w 1692712"/>
              <a:gd name="connsiteY15" fmla="*/ 95250 h 409782"/>
              <a:gd name="connsiteX16" fmla="*/ 1114666 w 1692712"/>
              <a:gd name="connsiteY16" fmla="*/ 76200 h 409782"/>
              <a:gd name="connsiteX17" fmla="*/ 847966 w 1692712"/>
              <a:gd name="connsiteY17" fmla="*/ 57150 h 409782"/>
              <a:gd name="connsiteX18" fmla="*/ 457441 w 1692712"/>
              <a:gd name="connsiteY18" fmla="*/ 38100 h 409782"/>
              <a:gd name="connsiteX19" fmla="*/ 428866 w 1692712"/>
              <a:gd name="connsiteY19" fmla="*/ 28575 h 409782"/>
              <a:gd name="connsiteX20" fmla="*/ 390766 w 1692712"/>
              <a:gd name="connsiteY20" fmla="*/ 19050 h 409782"/>
              <a:gd name="connsiteX0" fmla="*/ 219284 w 1692680"/>
              <a:gd name="connsiteY0" fmla="*/ 0 h 409782"/>
              <a:gd name="connsiteX1" fmla="*/ 219284 w 1692680"/>
              <a:gd name="connsiteY1" fmla="*/ 0 h 409782"/>
              <a:gd name="connsiteX2" fmla="*/ 209 w 1692680"/>
              <a:gd name="connsiteY2" fmla="*/ 295275 h 409782"/>
              <a:gd name="connsiteX3" fmla="*/ 189417 w 1692680"/>
              <a:gd name="connsiteY3" fmla="*/ 369699 h 409782"/>
              <a:gd name="connsiteX4" fmla="*/ 401712 w 1692680"/>
              <a:gd name="connsiteY4" fmla="*/ 404247 h 409782"/>
              <a:gd name="connsiteX5" fmla="*/ 752684 w 1692680"/>
              <a:gd name="connsiteY5" fmla="*/ 390525 h 409782"/>
              <a:gd name="connsiteX6" fmla="*/ 895559 w 1692680"/>
              <a:gd name="connsiteY6" fmla="*/ 400050 h 409782"/>
              <a:gd name="connsiteX7" fmla="*/ 1152734 w 1692680"/>
              <a:gd name="connsiteY7" fmla="*/ 409575 h 409782"/>
              <a:gd name="connsiteX8" fmla="*/ 1314659 w 1692680"/>
              <a:gd name="connsiteY8" fmla="*/ 361950 h 409782"/>
              <a:gd name="connsiteX9" fmla="*/ 1467059 w 1692680"/>
              <a:gd name="connsiteY9" fmla="*/ 371475 h 409782"/>
              <a:gd name="connsiteX10" fmla="*/ 1590884 w 1692680"/>
              <a:gd name="connsiteY10" fmla="*/ 390525 h 409782"/>
              <a:gd name="connsiteX11" fmla="*/ 1657559 w 1692680"/>
              <a:gd name="connsiteY11" fmla="*/ 314325 h 409782"/>
              <a:gd name="connsiteX12" fmla="*/ 1686134 w 1692680"/>
              <a:gd name="connsiteY12" fmla="*/ 209550 h 409782"/>
              <a:gd name="connsiteX13" fmla="*/ 1533734 w 1692680"/>
              <a:gd name="connsiteY13" fmla="*/ 142875 h 409782"/>
              <a:gd name="connsiteX14" fmla="*/ 1400384 w 1692680"/>
              <a:gd name="connsiteY14" fmla="*/ 123825 h 409782"/>
              <a:gd name="connsiteX15" fmla="*/ 1314659 w 1692680"/>
              <a:gd name="connsiteY15" fmla="*/ 95250 h 409782"/>
              <a:gd name="connsiteX16" fmla="*/ 1114634 w 1692680"/>
              <a:gd name="connsiteY16" fmla="*/ 76200 h 409782"/>
              <a:gd name="connsiteX17" fmla="*/ 847934 w 1692680"/>
              <a:gd name="connsiteY17" fmla="*/ 57150 h 409782"/>
              <a:gd name="connsiteX18" fmla="*/ 457409 w 1692680"/>
              <a:gd name="connsiteY18" fmla="*/ 38100 h 409782"/>
              <a:gd name="connsiteX19" fmla="*/ 428834 w 1692680"/>
              <a:gd name="connsiteY19" fmla="*/ 28575 h 409782"/>
              <a:gd name="connsiteX20" fmla="*/ 390734 w 1692680"/>
              <a:gd name="connsiteY20" fmla="*/ 19050 h 409782"/>
              <a:gd name="connsiteX0" fmla="*/ 219284 w 1692680"/>
              <a:gd name="connsiteY0" fmla="*/ 0 h 409782"/>
              <a:gd name="connsiteX1" fmla="*/ 219284 w 1692680"/>
              <a:gd name="connsiteY1" fmla="*/ 0 h 409782"/>
              <a:gd name="connsiteX2" fmla="*/ 209 w 1692680"/>
              <a:gd name="connsiteY2" fmla="*/ 295275 h 409782"/>
              <a:gd name="connsiteX3" fmla="*/ 189417 w 1692680"/>
              <a:gd name="connsiteY3" fmla="*/ 369699 h 409782"/>
              <a:gd name="connsiteX4" fmla="*/ 401712 w 1692680"/>
              <a:gd name="connsiteY4" fmla="*/ 404247 h 409782"/>
              <a:gd name="connsiteX5" fmla="*/ 752684 w 1692680"/>
              <a:gd name="connsiteY5" fmla="*/ 390525 h 409782"/>
              <a:gd name="connsiteX6" fmla="*/ 895559 w 1692680"/>
              <a:gd name="connsiteY6" fmla="*/ 400050 h 409782"/>
              <a:gd name="connsiteX7" fmla="*/ 1152734 w 1692680"/>
              <a:gd name="connsiteY7" fmla="*/ 409575 h 409782"/>
              <a:gd name="connsiteX8" fmla="*/ 1314659 w 1692680"/>
              <a:gd name="connsiteY8" fmla="*/ 361950 h 409782"/>
              <a:gd name="connsiteX9" fmla="*/ 1467059 w 1692680"/>
              <a:gd name="connsiteY9" fmla="*/ 371475 h 409782"/>
              <a:gd name="connsiteX10" fmla="*/ 1590884 w 1692680"/>
              <a:gd name="connsiteY10" fmla="*/ 390525 h 409782"/>
              <a:gd name="connsiteX11" fmla="*/ 1657559 w 1692680"/>
              <a:gd name="connsiteY11" fmla="*/ 314325 h 409782"/>
              <a:gd name="connsiteX12" fmla="*/ 1686134 w 1692680"/>
              <a:gd name="connsiteY12" fmla="*/ 209550 h 409782"/>
              <a:gd name="connsiteX13" fmla="*/ 1533734 w 1692680"/>
              <a:gd name="connsiteY13" fmla="*/ 142875 h 409782"/>
              <a:gd name="connsiteX14" fmla="*/ 1400384 w 1692680"/>
              <a:gd name="connsiteY14" fmla="*/ 123825 h 409782"/>
              <a:gd name="connsiteX15" fmla="*/ 1314659 w 1692680"/>
              <a:gd name="connsiteY15" fmla="*/ 95250 h 409782"/>
              <a:gd name="connsiteX16" fmla="*/ 1114634 w 1692680"/>
              <a:gd name="connsiteY16" fmla="*/ 76200 h 409782"/>
              <a:gd name="connsiteX17" fmla="*/ 847934 w 1692680"/>
              <a:gd name="connsiteY17" fmla="*/ 57150 h 409782"/>
              <a:gd name="connsiteX18" fmla="*/ 457409 w 1692680"/>
              <a:gd name="connsiteY18" fmla="*/ 38100 h 409782"/>
              <a:gd name="connsiteX19" fmla="*/ 428834 w 1692680"/>
              <a:gd name="connsiteY19" fmla="*/ 28575 h 409782"/>
              <a:gd name="connsiteX20" fmla="*/ 313242 w 1692680"/>
              <a:gd name="connsiteY20" fmla="*/ 3551 h 409782"/>
              <a:gd name="connsiteX0" fmla="*/ 219284 w 1692680"/>
              <a:gd name="connsiteY0" fmla="*/ 0 h 409782"/>
              <a:gd name="connsiteX1" fmla="*/ 219284 w 1692680"/>
              <a:gd name="connsiteY1" fmla="*/ 0 h 409782"/>
              <a:gd name="connsiteX2" fmla="*/ 209 w 1692680"/>
              <a:gd name="connsiteY2" fmla="*/ 295275 h 409782"/>
              <a:gd name="connsiteX3" fmla="*/ 189417 w 1692680"/>
              <a:gd name="connsiteY3" fmla="*/ 369699 h 409782"/>
              <a:gd name="connsiteX4" fmla="*/ 401712 w 1692680"/>
              <a:gd name="connsiteY4" fmla="*/ 404247 h 409782"/>
              <a:gd name="connsiteX5" fmla="*/ 752684 w 1692680"/>
              <a:gd name="connsiteY5" fmla="*/ 390525 h 409782"/>
              <a:gd name="connsiteX6" fmla="*/ 895559 w 1692680"/>
              <a:gd name="connsiteY6" fmla="*/ 400050 h 409782"/>
              <a:gd name="connsiteX7" fmla="*/ 1152734 w 1692680"/>
              <a:gd name="connsiteY7" fmla="*/ 409575 h 409782"/>
              <a:gd name="connsiteX8" fmla="*/ 1314659 w 1692680"/>
              <a:gd name="connsiteY8" fmla="*/ 361950 h 409782"/>
              <a:gd name="connsiteX9" fmla="*/ 1467059 w 1692680"/>
              <a:gd name="connsiteY9" fmla="*/ 371475 h 409782"/>
              <a:gd name="connsiteX10" fmla="*/ 1590884 w 1692680"/>
              <a:gd name="connsiteY10" fmla="*/ 390525 h 409782"/>
              <a:gd name="connsiteX11" fmla="*/ 1657559 w 1692680"/>
              <a:gd name="connsiteY11" fmla="*/ 314325 h 409782"/>
              <a:gd name="connsiteX12" fmla="*/ 1686134 w 1692680"/>
              <a:gd name="connsiteY12" fmla="*/ 209550 h 409782"/>
              <a:gd name="connsiteX13" fmla="*/ 1533734 w 1692680"/>
              <a:gd name="connsiteY13" fmla="*/ 142875 h 409782"/>
              <a:gd name="connsiteX14" fmla="*/ 1400384 w 1692680"/>
              <a:gd name="connsiteY14" fmla="*/ 123825 h 409782"/>
              <a:gd name="connsiteX15" fmla="*/ 1314659 w 1692680"/>
              <a:gd name="connsiteY15" fmla="*/ 95250 h 409782"/>
              <a:gd name="connsiteX16" fmla="*/ 1114634 w 1692680"/>
              <a:gd name="connsiteY16" fmla="*/ 76200 h 409782"/>
              <a:gd name="connsiteX17" fmla="*/ 847934 w 1692680"/>
              <a:gd name="connsiteY17" fmla="*/ 57150 h 409782"/>
              <a:gd name="connsiteX18" fmla="*/ 428834 w 1692680"/>
              <a:gd name="connsiteY18" fmla="*/ 28575 h 409782"/>
              <a:gd name="connsiteX19" fmla="*/ 313242 w 1692680"/>
              <a:gd name="connsiteY19" fmla="*/ 3551 h 409782"/>
              <a:gd name="connsiteX0" fmla="*/ 234751 w 1708147"/>
              <a:gd name="connsiteY0" fmla="*/ 0 h 409782"/>
              <a:gd name="connsiteX1" fmla="*/ 234751 w 1708147"/>
              <a:gd name="connsiteY1" fmla="*/ 0 h 409782"/>
              <a:gd name="connsiteX2" fmla="*/ 178 w 1708147"/>
              <a:gd name="connsiteY2" fmla="*/ 264279 h 409782"/>
              <a:gd name="connsiteX3" fmla="*/ 204884 w 1708147"/>
              <a:gd name="connsiteY3" fmla="*/ 369699 h 409782"/>
              <a:gd name="connsiteX4" fmla="*/ 417179 w 1708147"/>
              <a:gd name="connsiteY4" fmla="*/ 404247 h 409782"/>
              <a:gd name="connsiteX5" fmla="*/ 768151 w 1708147"/>
              <a:gd name="connsiteY5" fmla="*/ 390525 h 409782"/>
              <a:gd name="connsiteX6" fmla="*/ 911026 w 1708147"/>
              <a:gd name="connsiteY6" fmla="*/ 400050 h 409782"/>
              <a:gd name="connsiteX7" fmla="*/ 1168201 w 1708147"/>
              <a:gd name="connsiteY7" fmla="*/ 409575 h 409782"/>
              <a:gd name="connsiteX8" fmla="*/ 1330126 w 1708147"/>
              <a:gd name="connsiteY8" fmla="*/ 361950 h 409782"/>
              <a:gd name="connsiteX9" fmla="*/ 1482526 w 1708147"/>
              <a:gd name="connsiteY9" fmla="*/ 371475 h 409782"/>
              <a:gd name="connsiteX10" fmla="*/ 1606351 w 1708147"/>
              <a:gd name="connsiteY10" fmla="*/ 390525 h 409782"/>
              <a:gd name="connsiteX11" fmla="*/ 1673026 w 1708147"/>
              <a:gd name="connsiteY11" fmla="*/ 314325 h 409782"/>
              <a:gd name="connsiteX12" fmla="*/ 1701601 w 1708147"/>
              <a:gd name="connsiteY12" fmla="*/ 209550 h 409782"/>
              <a:gd name="connsiteX13" fmla="*/ 1549201 w 1708147"/>
              <a:gd name="connsiteY13" fmla="*/ 142875 h 409782"/>
              <a:gd name="connsiteX14" fmla="*/ 1415851 w 1708147"/>
              <a:gd name="connsiteY14" fmla="*/ 123825 h 409782"/>
              <a:gd name="connsiteX15" fmla="*/ 1330126 w 1708147"/>
              <a:gd name="connsiteY15" fmla="*/ 95250 h 409782"/>
              <a:gd name="connsiteX16" fmla="*/ 1130101 w 1708147"/>
              <a:gd name="connsiteY16" fmla="*/ 76200 h 409782"/>
              <a:gd name="connsiteX17" fmla="*/ 863401 w 1708147"/>
              <a:gd name="connsiteY17" fmla="*/ 57150 h 409782"/>
              <a:gd name="connsiteX18" fmla="*/ 444301 w 1708147"/>
              <a:gd name="connsiteY18" fmla="*/ 28575 h 409782"/>
              <a:gd name="connsiteX19" fmla="*/ 328709 w 1708147"/>
              <a:gd name="connsiteY19" fmla="*/ 3551 h 409782"/>
              <a:gd name="connsiteX0" fmla="*/ 234751 w 1708147"/>
              <a:gd name="connsiteY0" fmla="*/ 0 h 409782"/>
              <a:gd name="connsiteX1" fmla="*/ 234751 w 1708147"/>
              <a:gd name="connsiteY1" fmla="*/ 0 h 409782"/>
              <a:gd name="connsiteX2" fmla="*/ 178 w 1708147"/>
              <a:gd name="connsiteY2" fmla="*/ 264279 h 409782"/>
              <a:gd name="connsiteX3" fmla="*/ 204884 w 1708147"/>
              <a:gd name="connsiteY3" fmla="*/ 369699 h 409782"/>
              <a:gd name="connsiteX4" fmla="*/ 417179 w 1708147"/>
              <a:gd name="connsiteY4" fmla="*/ 404247 h 409782"/>
              <a:gd name="connsiteX5" fmla="*/ 768151 w 1708147"/>
              <a:gd name="connsiteY5" fmla="*/ 390525 h 409782"/>
              <a:gd name="connsiteX6" fmla="*/ 911026 w 1708147"/>
              <a:gd name="connsiteY6" fmla="*/ 400050 h 409782"/>
              <a:gd name="connsiteX7" fmla="*/ 1168201 w 1708147"/>
              <a:gd name="connsiteY7" fmla="*/ 409575 h 409782"/>
              <a:gd name="connsiteX8" fmla="*/ 1330126 w 1708147"/>
              <a:gd name="connsiteY8" fmla="*/ 361950 h 409782"/>
              <a:gd name="connsiteX9" fmla="*/ 1482526 w 1708147"/>
              <a:gd name="connsiteY9" fmla="*/ 371475 h 409782"/>
              <a:gd name="connsiteX10" fmla="*/ 1606351 w 1708147"/>
              <a:gd name="connsiteY10" fmla="*/ 390525 h 409782"/>
              <a:gd name="connsiteX11" fmla="*/ 1673026 w 1708147"/>
              <a:gd name="connsiteY11" fmla="*/ 314325 h 409782"/>
              <a:gd name="connsiteX12" fmla="*/ 1701601 w 1708147"/>
              <a:gd name="connsiteY12" fmla="*/ 209550 h 409782"/>
              <a:gd name="connsiteX13" fmla="*/ 1549201 w 1708147"/>
              <a:gd name="connsiteY13" fmla="*/ 142875 h 409782"/>
              <a:gd name="connsiteX14" fmla="*/ 1415851 w 1708147"/>
              <a:gd name="connsiteY14" fmla="*/ 123825 h 409782"/>
              <a:gd name="connsiteX15" fmla="*/ 1330126 w 1708147"/>
              <a:gd name="connsiteY15" fmla="*/ 95250 h 409782"/>
              <a:gd name="connsiteX16" fmla="*/ 1130101 w 1708147"/>
              <a:gd name="connsiteY16" fmla="*/ 76200 h 409782"/>
              <a:gd name="connsiteX17" fmla="*/ 863401 w 1708147"/>
              <a:gd name="connsiteY17" fmla="*/ 57150 h 409782"/>
              <a:gd name="connsiteX18" fmla="*/ 444301 w 1708147"/>
              <a:gd name="connsiteY18" fmla="*/ 28575 h 409782"/>
              <a:gd name="connsiteX19" fmla="*/ 328709 w 1708147"/>
              <a:gd name="connsiteY19" fmla="*/ 3551 h 409782"/>
              <a:gd name="connsiteX0" fmla="*/ 234573 w 1707969"/>
              <a:gd name="connsiteY0" fmla="*/ 0 h 409782"/>
              <a:gd name="connsiteX1" fmla="*/ 234573 w 1707969"/>
              <a:gd name="connsiteY1" fmla="*/ 0 h 409782"/>
              <a:gd name="connsiteX2" fmla="*/ 0 w 1707969"/>
              <a:gd name="connsiteY2" fmla="*/ 264279 h 409782"/>
              <a:gd name="connsiteX3" fmla="*/ 204706 w 1707969"/>
              <a:gd name="connsiteY3" fmla="*/ 369699 h 409782"/>
              <a:gd name="connsiteX4" fmla="*/ 417001 w 1707969"/>
              <a:gd name="connsiteY4" fmla="*/ 404247 h 409782"/>
              <a:gd name="connsiteX5" fmla="*/ 767973 w 1707969"/>
              <a:gd name="connsiteY5" fmla="*/ 390525 h 409782"/>
              <a:gd name="connsiteX6" fmla="*/ 910848 w 1707969"/>
              <a:gd name="connsiteY6" fmla="*/ 400050 h 409782"/>
              <a:gd name="connsiteX7" fmla="*/ 1168023 w 1707969"/>
              <a:gd name="connsiteY7" fmla="*/ 409575 h 409782"/>
              <a:gd name="connsiteX8" fmla="*/ 1329948 w 1707969"/>
              <a:gd name="connsiteY8" fmla="*/ 361950 h 409782"/>
              <a:gd name="connsiteX9" fmla="*/ 1482348 w 1707969"/>
              <a:gd name="connsiteY9" fmla="*/ 371475 h 409782"/>
              <a:gd name="connsiteX10" fmla="*/ 1606173 w 1707969"/>
              <a:gd name="connsiteY10" fmla="*/ 390525 h 409782"/>
              <a:gd name="connsiteX11" fmla="*/ 1672848 w 1707969"/>
              <a:gd name="connsiteY11" fmla="*/ 314325 h 409782"/>
              <a:gd name="connsiteX12" fmla="*/ 1701423 w 1707969"/>
              <a:gd name="connsiteY12" fmla="*/ 209550 h 409782"/>
              <a:gd name="connsiteX13" fmla="*/ 1549023 w 1707969"/>
              <a:gd name="connsiteY13" fmla="*/ 142875 h 409782"/>
              <a:gd name="connsiteX14" fmla="*/ 1415673 w 1707969"/>
              <a:gd name="connsiteY14" fmla="*/ 123825 h 409782"/>
              <a:gd name="connsiteX15" fmla="*/ 1329948 w 1707969"/>
              <a:gd name="connsiteY15" fmla="*/ 95250 h 409782"/>
              <a:gd name="connsiteX16" fmla="*/ 1129923 w 1707969"/>
              <a:gd name="connsiteY16" fmla="*/ 76200 h 409782"/>
              <a:gd name="connsiteX17" fmla="*/ 863223 w 1707969"/>
              <a:gd name="connsiteY17" fmla="*/ 57150 h 409782"/>
              <a:gd name="connsiteX18" fmla="*/ 444123 w 1707969"/>
              <a:gd name="connsiteY18" fmla="*/ 28575 h 409782"/>
              <a:gd name="connsiteX19" fmla="*/ 328531 w 1707969"/>
              <a:gd name="connsiteY19" fmla="*/ 3551 h 40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7969" h="409782">
                <a:moveTo>
                  <a:pt x="234573" y="0"/>
                </a:moveTo>
                <a:lnTo>
                  <a:pt x="234573" y="0"/>
                </a:lnTo>
                <a:cubicBezTo>
                  <a:pt x="198061" y="49213"/>
                  <a:pt x="117286" y="132139"/>
                  <a:pt x="0" y="264279"/>
                </a:cubicBezTo>
                <a:cubicBezTo>
                  <a:pt x="49266" y="341394"/>
                  <a:pt x="95169" y="355412"/>
                  <a:pt x="204706" y="369699"/>
                </a:cubicBezTo>
                <a:cubicBezTo>
                  <a:pt x="359862" y="408488"/>
                  <a:pt x="323123" y="400776"/>
                  <a:pt x="417001" y="404247"/>
                </a:cubicBezTo>
                <a:lnTo>
                  <a:pt x="767973" y="390525"/>
                </a:lnTo>
                <a:cubicBezTo>
                  <a:pt x="850281" y="389826"/>
                  <a:pt x="863223" y="396875"/>
                  <a:pt x="910848" y="400050"/>
                </a:cubicBezTo>
                <a:cubicBezTo>
                  <a:pt x="977523" y="403225"/>
                  <a:pt x="1115636" y="411162"/>
                  <a:pt x="1168023" y="409575"/>
                </a:cubicBezTo>
                <a:cubicBezTo>
                  <a:pt x="1237873" y="403225"/>
                  <a:pt x="1277561" y="368300"/>
                  <a:pt x="1329948" y="361950"/>
                </a:cubicBezTo>
                <a:cubicBezTo>
                  <a:pt x="1382335" y="355600"/>
                  <a:pt x="1436311" y="366713"/>
                  <a:pt x="1482348" y="371475"/>
                </a:cubicBezTo>
                <a:cubicBezTo>
                  <a:pt x="1528386" y="376238"/>
                  <a:pt x="1574423" y="400050"/>
                  <a:pt x="1606173" y="390525"/>
                </a:cubicBezTo>
                <a:cubicBezTo>
                  <a:pt x="1637923" y="381000"/>
                  <a:pt x="1656973" y="344487"/>
                  <a:pt x="1672848" y="314325"/>
                </a:cubicBezTo>
                <a:cubicBezTo>
                  <a:pt x="1688723" y="284163"/>
                  <a:pt x="1722060" y="238125"/>
                  <a:pt x="1701423" y="209550"/>
                </a:cubicBezTo>
                <a:cubicBezTo>
                  <a:pt x="1680786" y="180975"/>
                  <a:pt x="1596648" y="157162"/>
                  <a:pt x="1549023" y="142875"/>
                </a:cubicBezTo>
                <a:cubicBezTo>
                  <a:pt x="1501398" y="128588"/>
                  <a:pt x="1447423" y="130175"/>
                  <a:pt x="1415673" y="123825"/>
                </a:cubicBezTo>
                <a:lnTo>
                  <a:pt x="1329948" y="95250"/>
                </a:lnTo>
                <a:lnTo>
                  <a:pt x="1129923" y="76200"/>
                </a:lnTo>
                <a:cubicBezTo>
                  <a:pt x="958978" y="57206"/>
                  <a:pt x="1157917" y="71885"/>
                  <a:pt x="863223" y="57150"/>
                </a:cubicBezTo>
                <a:lnTo>
                  <a:pt x="444123" y="28575"/>
                </a:lnTo>
                <a:cubicBezTo>
                  <a:pt x="431536" y="24979"/>
                  <a:pt x="341550" y="4921"/>
                  <a:pt x="328531" y="3551"/>
                </a:cubicBezTo>
              </a:path>
            </a:pathLst>
          </a:custGeom>
          <a:solidFill>
            <a:srgbClr val="D8A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ODR (TPM)</a:t>
            </a:r>
            <a:endParaRPr lang="en-US" b="1" dirty="0">
              <a:solidFill>
                <a:schemeClr val="tx1"/>
              </a:solidFill>
            </a:endParaRPr>
          </a:p>
        </p:txBody>
      </p:sp>
      <p:sp>
        <p:nvSpPr>
          <p:cNvPr id="32" name="Freeform 31"/>
          <p:cNvSpPr/>
          <p:nvPr/>
        </p:nvSpPr>
        <p:spPr>
          <a:xfrm>
            <a:off x="2618733" y="2818382"/>
            <a:ext cx="1943739" cy="495300"/>
          </a:xfrm>
          <a:custGeom>
            <a:avLst/>
            <a:gdLst>
              <a:gd name="connsiteX0" fmla="*/ 1905639 w 1943739"/>
              <a:gd name="connsiteY0" fmla="*/ 133350 h 495300"/>
              <a:gd name="connsiteX1" fmla="*/ 1905639 w 1943739"/>
              <a:gd name="connsiteY1" fmla="*/ 133350 h 495300"/>
              <a:gd name="connsiteX2" fmla="*/ 1924689 w 1943739"/>
              <a:gd name="connsiteY2" fmla="*/ 247650 h 495300"/>
              <a:gd name="connsiteX3" fmla="*/ 1943739 w 1943739"/>
              <a:gd name="connsiteY3" fmla="*/ 276225 h 495300"/>
              <a:gd name="connsiteX4" fmla="*/ 1705614 w 1943739"/>
              <a:gd name="connsiteY4" fmla="*/ 333375 h 495300"/>
              <a:gd name="connsiteX5" fmla="*/ 1610364 w 1943739"/>
              <a:gd name="connsiteY5" fmla="*/ 361950 h 495300"/>
              <a:gd name="connsiteX6" fmla="*/ 1515114 w 1943739"/>
              <a:gd name="connsiteY6" fmla="*/ 390525 h 495300"/>
              <a:gd name="connsiteX7" fmla="*/ 1419864 w 1943739"/>
              <a:gd name="connsiteY7" fmla="*/ 419100 h 495300"/>
              <a:gd name="connsiteX8" fmla="*/ 1324614 w 1943739"/>
              <a:gd name="connsiteY8" fmla="*/ 438150 h 495300"/>
              <a:gd name="connsiteX9" fmla="*/ 1238889 w 1943739"/>
              <a:gd name="connsiteY9" fmla="*/ 476250 h 495300"/>
              <a:gd name="connsiteX10" fmla="*/ 1162689 w 1943739"/>
              <a:gd name="connsiteY10" fmla="*/ 495300 h 495300"/>
              <a:gd name="connsiteX11" fmla="*/ 1105539 w 1943739"/>
              <a:gd name="connsiteY11" fmla="*/ 466725 h 495300"/>
              <a:gd name="connsiteX12" fmla="*/ 1048389 w 1943739"/>
              <a:gd name="connsiteY12" fmla="*/ 438150 h 495300"/>
              <a:gd name="connsiteX13" fmla="*/ 934089 w 1943739"/>
              <a:gd name="connsiteY13" fmla="*/ 447675 h 495300"/>
              <a:gd name="connsiteX14" fmla="*/ 905514 w 1943739"/>
              <a:gd name="connsiteY14" fmla="*/ 457200 h 495300"/>
              <a:gd name="connsiteX15" fmla="*/ 715014 w 1943739"/>
              <a:gd name="connsiteY15" fmla="*/ 466725 h 495300"/>
              <a:gd name="connsiteX16" fmla="*/ 505464 w 1943739"/>
              <a:gd name="connsiteY16" fmla="*/ 495300 h 495300"/>
              <a:gd name="connsiteX17" fmla="*/ 419739 w 1943739"/>
              <a:gd name="connsiteY17" fmla="*/ 485775 h 495300"/>
              <a:gd name="connsiteX18" fmla="*/ 391164 w 1943739"/>
              <a:gd name="connsiteY18" fmla="*/ 476250 h 495300"/>
              <a:gd name="connsiteX19" fmla="*/ 114939 w 1943739"/>
              <a:gd name="connsiteY19" fmla="*/ 457200 h 495300"/>
              <a:gd name="connsiteX20" fmla="*/ 10164 w 1943739"/>
              <a:gd name="connsiteY20" fmla="*/ 447675 h 495300"/>
              <a:gd name="connsiteX21" fmla="*/ 639 w 1943739"/>
              <a:gd name="connsiteY21" fmla="*/ 419100 h 495300"/>
              <a:gd name="connsiteX22" fmla="*/ 38739 w 1943739"/>
              <a:gd name="connsiteY22" fmla="*/ 361950 h 495300"/>
              <a:gd name="connsiteX23" fmla="*/ 86364 w 1943739"/>
              <a:gd name="connsiteY23" fmla="*/ 314325 h 495300"/>
              <a:gd name="connsiteX24" fmla="*/ 95889 w 1943739"/>
              <a:gd name="connsiteY24" fmla="*/ 285750 h 495300"/>
              <a:gd name="connsiteX25" fmla="*/ 153039 w 1943739"/>
              <a:gd name="connsiteY25" fmla="*/ 200025 h 495300"/>
              <a:gd name="connsiteX26" fmla="*/ 172089 w 1943739"/>
              <a:gd name="connsiteY26" fmla="*/ 171450 h 495300"/>
              <a:gd name="connsiteX27" fmla="*/ 191139 w 1943739"/>
              <a:gd name="connsiteY27" fmla="*/ 142875 h 495300"/>
              <a:gd name="connsiteX28" fmla="*/ 200664 w 1943739"/>
              <a:gd name="connsiteY28" fmla="*/ 114300 h 495300"/>
              <a:gd name="connsiteX29" fmla="*/ 238764 w 1943739"/>
              <a:gd name="connsiteY29" fmla="*/ 57150 h 495300"/>
              <a:gd name="connsiteX30" fmla="*/ 295914 w 1943739"/>
              <a:gd name="connsiteY30" fmla="*/ 0 h 495300"/>
              <a:gd name="connsiteX31" fmla="*/ 362589 w 1943739"/>
              <a:gd name="connsiteY31" fmla="*/ 66675 h 495300"/>
              <a:gd name="connsiteX32" fmla="*/ 391164 w 1943739"/>
              <a:gd name="connsiteY32" fmla="*/ 85725 h 495300"/>
              <a:gd name="connsiteX33" fmla="*/ 457839 w 1943739"/>
              <a:gd name="connsiteY33" fmla="*/ 104775 h 495300"/>
              <a:gd name="connsiteX34" fmla="*/ 543564 w 1943739"/>
              <a:gd name="connsiteY34" fmla="*/ 114300 h 495300"/>
              <a:gd name="connsiteX35" fmla="*/ 648339 w 1943739"/>
              <a:gd name="connsiteY35" fmla="*/ 142875 h 495300"/>
              <a:gd name="connsiteX36" fmla="*/ 676914 w 1943739"/>
              <a:gd name="connsiteY36" fmla="*/ 152400 h 495300"/>
              <a:gd name="connsiteX37" fmla="*/ 762639 w 1943739"/>
              <a:gd name="connsiteY37" fmla="*/ 142875 h 495300"/>
              <a:gd name="connsiteX38" fmla="*/ 791214 w 1943739"/>
              <a:gd name="connsiteY38" fmla="*/ 133350 h 495300"/>
              <a:gd name="connsiteX39" fmla="*/ 981714 w 1943739"/>
              <a:gd name="connsiteY39" fmla="*/ 123825 h 495300"/>
              <a:gd name="connsiteX40" fmla="*/ 1105539 w 1943739"/>
              <a:gd name="connsiteY40" fmla="*/ 133350 h 495300"/>
              <a:gd name="connsiteX41" fmla="*/ 1219839 w 1943739"/>
              <a:gd name="connsiteY41" fmla="*/ 152400 h 495300"/>
              <a:gd name="connsiteX42" fmla="*/ 1562739 w 1943739"/>
              <a:gd name="connsiteY42" fmla="*/ 142875 h 495300"/>
              <a:gd name="connsiteX43" fmla="*/ 1610364 w 1943739"/>
              <a:gd name="connsiteY43" fmla="*/ 133350 h 495300"/>
              <a:gd name="connsiteX44" fmla="*/ 1724664 w 1943739"/>
              <a:gd name="connsiteY44" fmla="*/ 123825 h 495300"/>
              <a:gd name="connsiteX45" fmla="*/ 1753239 w 1943739"/>
              <a:gd name="connsiteY45" fmla="*/ 104775 h 495300"/>
              <a:gd name="connsiteX46" fmla="*/ 1838964 w 1943739"/>
              <a:gd name="connsiteY46" fmla="*/ 114300 h 495300"/>
              <a:gd name="connsiteX47" fmla="*/ 1867539 w 1943739"/>
              <a:gd name="connsiteY47" fmla="*/ 123825 h 495300"/>
              <a:gd name="connsiteX48" fmla="*/ 1905639 w 1943739"/>
              <a:gd name="connsiteY48" fmla="*/ 1333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43739" h="495300">
                <a:moveTo>
                  <a:pt x="1905639" y="133350"/>
                </a:moveTo>
                <a:lnTo>
                  <a:pt x="1905639" y="133350"/>
                </a:lnTo>
                <a:cubicBezTo>
                  <a:pt x="1908657" y="160512"/>
                  <a:pt x="1908732" y="215735"/>
                  <a:pt x="1924689" y="247650"/>
                </a:cubicBezTo>
                <a:cubicBezTo>
                  <a:pt x="1929809" y="257889"/>
                  <a:pt x="1937389" y="266700"/>
                  <a:pt x="1943739" y="276225"/>
                </a:cubicBezTo>
                <a:cubicBezTo>
                  <a:pt x="1918943" y="400204"/>
                  <a:pt x="1951867" y="315785"/>
                  <a:pt x="1705614" y="333375"/>
                </a:cubicBezTo>
                <a:cubicBezTo>
                  <a:pt x="1684449" y="334887"/>
                  <a:pt x="1624074" y="358523"/>
                  <a:pt x="1610364" y="361950"/>
                </a:cubicBezTo>
                <a:cubicBezTo>
                  <a:pt x="1552783" y="376345"/>
                  <a:pt x="1584683" y="367335"/>
                  <a:pt x="1515114" y="390525"/>
                </a:cubicBezTo>
                <a:cubicBezTo>
                  <a:pt x="1483535" y="401051"/>
                  <a:pt x="1452605" y="412552"/>
                  <a:pt x="1419864" y="419100"/>
                </a:cubicBezTo>
                <a:cubicBezTo>
                  <a:pt x="1368372" y="429398"/>
                  <a:pt x="1368862" y="424875"/>
                  <a:pt x="1324614" y="438150"/>
                </a:cubicBezTo>
                <a:cubicBezTo>
                  <a:pt x="1201746" y="475010"/>
                  <a:pt x="1315446" y="437972"/>
                  <a:pt x="1238889" y="476250"/>
                </a:cubicBezTo>
                <a:cubicBezTo>
                  <a:pt x="1219363" y="486013"/>
                  <a:pt x="1180803" y="491677"/>
                  <a:pt x="1162689" y="495300"/>
                </a:cubicBezTo>
                <a:cubicBezTo>
                  <a:pt x="1080797" y="440705"/>
                  <a:pt x="1184409" y="506160"/>
                  <a:pt x="1105539" y="466725"/>
                </a:cubicBezTo>
                <a:cubicBezTo>
                  <a:pt x="1031681" y="429796"/>
                  <a:pt x="1120213" y="462091"/>
                  <a:pt x="1048389" y="438150"/>
                </a:cubicBezTo>
                <a:cubicBezTo>
                  <a:pt x="1010289" y="441325"/>
                  <a:pt x="971986" y="442622"/>
                  <a:pt x="934089" y="447675"/>
                </a:cubicBezTo>
                <a:cubicBezTo>
                  <a:pt x="924137" y="449002"/>
                  <a:pt x="915516" y="456330"/>
                  <a:pt x="905514" y="457200"/>
                </a:cubicBezTo>
                <a:cubicBezTo>
                  <a:pt x="842174" y="462708"/>
                  <a:pt x="778514" y="463550"/>
                  <a:pt x="715014" y="466725"/>
                </a:cubicBezTo>
                <a:cubicBezTo>
                  <a:pt x="609577" y="501871"/>
                  <a:pt x="677905" y="484522"/>
                  <a:pt x="505464" y="495300"/>
                </a:cubicBezTo>
                <a:cubicBezTo>
                  <a:pt x="476889" y="492125"/>
                  <a:pt x="448099" y="490502"/>
                  <a:pt x="419739" y="485775"/>
                </a:cubicBezTo>
                <a:cubicBezTo>
                  <a:pt x="409835" y="484124"/>
                  <a:pt x="401103" y="477670"/>
                  <a:pt x="391164" y="476250"/>
                </a:cubicBezTo>
                <a:cubicBezTo>
                  <a:pt x="320164" y="466107"/>
                  <a:pt x="173240" y="461221"/>
                  <a:pt x="114939" y="457200"/>
                </a:cubicBezTo>
                <a:cubicBezTo>
                  <a:pt x="79953" y="454787"/>
                  <a:pt x="45089" y="450850"/>
                  <a:pt x="10164" y="447675"/>
                </a:cubicBezTo>
                <a:cubicBezTo>
                  <a:pt x="6989" y="438150"/>
                  <a:pt x="-2536" y="428625"/>
                  <a:pt x="639" y="419100"/>
                </a:cubicBezTo>
                <a:cubicBezTo>
                  <a:pt x="7879" y="397380"/>
                  <a:pt x="26039" y="381000"/>
                  <a:pt x="38739" y="361950"/>
                </a:cubicBezTo>
                <a:cubicBezTo>
                  <a:pt x="64139" y="323850"/>
                  <a:pt x="48264" y="339725"/>
                  <a:pt x="86364" y="314325"/>
                </a:cubicBezTo>
                <a:cubicBezTo>
                  <a:pt x="89539" y="304800"/>
                  <a:pt x="91013" y="294527"/>
                  <a:pt x="95889" y="285750"/>
                </a:cubicBezTo>
                <a:lnTo>
                  <a:pt x="153039" y="200025"/>
                </a:lnTo>
                <a:lnTo>
                  <a:pt x="172089" y="171450"/>
                </a:lnTo>
                <a:cubicBezTo>
                  <a:pt x="178439" y="161925"/>
                  <a:pt x="187519" y="153735"/>
                  <a:pt x="191139" y="142875"/>
                </a:cubicBezTo>
                <a:cubicBezTo>
                  <a:pt x="194314" y="133350"/>
                  <a:pt x="195788" y="123077"/>
                  <a:pt x="200664" y="114300"/>
                </a:cubicBezTo>
                <a:cubicBezTo>
                  <a:pt x="211783" y="94286"/>
                  <a:pt x="222575" y="73339"/>
                  <a:pt x="238764" y="57150"/>
                </a:cubicBezTo>
                <a:lnTo>
                  <a:pt x="295914" y="0"/>
                </a:lnTo>
                <a:cubicBezTo>
                  <a:pt x="312679" y="50295"/>
                  <a:pt x="297085" y="23006"/>
                  <a:pt x="362589" y="66675"/>
                </a:cubicBezTo>
                <a:cubicBezTo>
                  <a:pt x="372114" y="73025"/>
                  <a:pt x="380304" y="82105"/>
                  <a:pt x="391164" y="85725"/>
                </a:cubicBezTo>
                <a:cubicBezTo>
                  <a:pt x="412502" y="92838"/>
                  <a:pt x="435627" y="101358"/>
                  <a:pt x="457839" y="104775"/>
                </a:cubicBezTo>
                <a:cubicBezTo>
                  <a:pt x="486256" y="109147"/>
                  <a:pt x="515102" y="110234"/>
                  <a:pt x="543564" y="114300"/>
                </a:cubicBezTo>
                <a:cubicBezTo>
                  <a:pt x="590685" y="121032"/>
                  <a:pt x="600879" y="127055"/>
                  <a:pt x="648339" y="142875"/>
                </a:cubicBezTo>
                <a:lnTo>
                  <a:pt x="676914" y="152400"/>
                </a:lnTo>
                <a:cubicBezTo>
                  <a:pt x="705489" y="149225"/>
                  <a:pt x="734279" y="147602"/>
                  <a:pt x="762639" y="142875"/>
                </a:cubicBezTo>
                <a:cubicBezTo>
                  <a:pt x="772543" y="141224"/>
                  <a:pt x="781212" y="134220"/>
                  <a:pt x="791214" y="133350"/>
                </a:cubicBezTo>
                <a:cubicBezTo>
                  <a:pt x="854554" y="127842"/>
                  <a:pt x="918214" y="127000"/>
                  <a:pt x="981714" y="123825"/>
                </a:cubicBezTo>
                <a:lnTo>
                  <a:pt x="1105539" y="133350"/>
                </a:lnTo>
                <a:cubicBezTo>
                  <a:pt x="1193268" y="141325"/>
                  <a:pt x="1166774" y="134712"/>
                  <a:pt x="1219839" y="152400"/>
                </a:cubicBezTo>
                <a:cubicBezTo>
                  <a:pt x="1334139" y="149225"/>
                  <a:pt x="1448531" y="148446"/>
                  <a:pt x="1562739" y="142875"/>
                </a:cubicBezTo>
                <a:cubicBezTo>
                  <a:pt x="1578909" y="142086"/>
                  <a:pt x="1594286" y="135242"/>
                  <a:pt x="1610364" y="133350"/>
                </a:cubicBezTo>
                <a:cubicBezTo>
                  <a:pt x="1648334" y="128883"/>
                  <a:pt x="1686564" y="127000"/>
                  <a:pt x="1724664" y="123825"/>
                </a:cubicBezTo>
                <a:cubicBezTo>
                  <a:pt x="1734189" y="117475"/>
                  <a:pt x="1741831" y="105726"/>
                  <a:pt x="1753239" y="104775"/>
                </a:cubicBezTo>
                <a:cubicBezTo>
                  <a:pt x="1781891" y="102387"/>
                  <a:pt x="1810604" y="109573"/>
                  <a:pt x="1838964" y="114300"/>
                </a:cubicBezTo>
                <a:cubicBezTo>
                  <a:pt x="1848868" y="115951"/>
                  <a:pt x="1857885" y="121067"/>
                  <a:pt x="1867539" y="123825"/>
                </a:cubicBezTo>
                <a:cubicBezTo>
                  <a:pt x="1906267" y="134890"/>
                  <a:pt x="1899289" y="131762"/>
                  <a:pt x="1905639" y="133350"/>
                </a:cubicBezTo>
                <a:close/>
              </a:path>
            </a:pathLst>
          </a:custGeom>
          <a:solidFill>
            <a:srgbClr val="6CB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WO Feedback</a:t>
            </a:r>
            <a:endParaRPr lang="en-US" b="1" dirty="0">
              <a:solidFill>
                <a:schemeClr val="tx1"/>
              </a:solidFill>
            </a:endParaRPr>
          </a:p>
        </p:txBody>
      </p:sp>
      <p:sp>
        <p:nvSpPr>
          <p:cNvPr id="12" name="Freeform 11"/>
          <p:cNvSpPr/>
          <p:nvPr/>
        </p:nvSpPr>
        <p:spPr>
          <a:xfrm>
            <a:off x="3048175" y="1508187"/>
            <a:ext cx="1245067" cy="812857"/>
          </a:xfrm>
          <a:custGeom>
            <a:avLst/>
            <a:gdLst>
              <a:gd name="connsiteX0" fmla="*/ 647700 w 1133475"/>
              <a:gd name="connsiteY0" fmla="*/ 0 h 1021895"/>
              <a:gd name="connsiteX1" fmla="*/ 647700 w 1133475"/>
              <a:gd name="connsiteY1" fmla="*/ 0 h 1021895"/>
              <a:gd name="connsiteX2" fmla="*/ 600075 w 1133475"/>
              <a:gd name="connsiteY2" fmla="*/ 66675 h 1021895"/>
              <a:gd name="connsiteX3" fmla="*/ 571500 w 1133475"/>
              <a:gd name="connsiteY3" fmla="*/ 85725 h 1021895"/>
              <a:gd name="connsiteX4" fmla="*/ 523875 w 1133475"/>
              <a:gd name="connsiteY4" fmla="*/ 123825 h 1021895"/>
              <a:gd name="connsiteX5" fmla="*/ 495300 w 1133475"/>
              <a:gd name="connsiteY5" fmla="*/ 152400 h 1021895"/>
              <a:gd name="connsiteX6" fmla="*/ 485775 w 1133475"/>
              <a:gd name="connsiteY6" fmla="*/ 180975 h 1021895"/>
              <a:gd name="connsiteX7" fmla="*/ 457200 w 1133475"/>
              <a:gd name="connsiteY7" fmla="*/ 190500 h 1021895"/>
              <a:gd name="connsiteX8" fmla="*/ 447675 w 1133475"/>
              <a:gd name="connsiteY8" fmla="*/ 219075 h 1021895"/>
              <a:gd name="connsiteX9" fmla="*/ 390525 w 1133475"/>
              <a:gd name="connsiteY9" fmla="*/ 257175 h 1021895"/>
              <a:gd name="connsiteX10" fmla="*/ 361950 w 1133475"/>
              <a:gd name="connsiteY10" fmla="*/ 314325 h 1021895"/>
              <a:gd name="connsiteX11" fmla="*/ 333375 w 1133475"/>
              <a:gd name="connsiteY11" fmla="*/ 323850 h 1021895"/>
              <a:gd name="connsiteX12" fmla="*/ 209550 w 1133475"/>
              <a:gd name="connsiteY12" fmla="*/ 352425 h 1021895"/>
              <a:gd name="connsiteX13" fmla="*/ 114300 w 1133475"/>
              <a:gd name="connsiteY13" fmla="*/ 381000 h 1021895"/>
              <a:gd name="connsiteX14" fmla="*/ 57150 w 1133475"/>
              <a:gd name="connsiteY14" fmla="*/ 419100 h 1021895"/>
              <a:gd name="connsiteX15" fmla="*/ 28575 w 1133475"/>
              <a:gd name="connsiteY15" fmla="*/ 438150 h 1021895"/>
              <a:gd name="connsiteX16" fmla="*/ 0 w 1133475"/>
              <a:gd name="connsiteY16" fmla="*/ 466725 h 1021895"/>
              <a:gd name="connsiteX17" fmla="*/ 66675 w 1133475"/>
              <a:gd name="connsiteY17" fmla="*/ 590550 h 1021895"/>
              <a:gd name="connsiteX18" fmla="*/ 76200 w 1133475"/>
              <a:gd name="connsiteY18" fmla="*/ 619125 h 1021895"/>
              <a:gd name="connsiteX19" fmla="*/ 104775 w 1133475"/>
              <a:gd name="connsiteY19" fmla="*/ 647700 h 1021895"/>
              <a:gd name="connsiteX20" fmla="*/ 133350 w 1133475"/>
              <a:gd name="connsiteY20" fmla="*/ 704850 h 1021895"/>
              <a:gd name="connsiteX21" fmla="*/ 161925 w 1133475"/>
              <a:gd name="connsiteY21" fmla="*/ 714375 h 1021895"/>
              <a:gd name="connsiteX22" fmla="*/ 247650 w 1133475"/>
              <a:gd name="connsiteY22" fmla="*/ 752475 h 1021895"/>
              <a:gd name="connsiteX23" fmla="*/ 314325 w 1133475"/>
              <a:gd name="connsiteY23" fmla="*/ 771525 h 1021895"/>
              <a:gd name="connsiteX24" fmla="*/ 342900 w 1133475"/>
              <a:gd name="connsiteY24" fmla="*/ 781050 h 1021895"/>
              <a:gd name="connsiteX25" fmla="*/ 390525 w 1133475"/>
              <a:gd name="connsiteY25" fmla="*/ 790575 h 1021895"/>
              <a:gd name="connsiteX26" fmla="*/ 428625 w 1133475"/>
              <a:gd name="connsiteY26" fmla="*/ 800100 h 1021895"/>
              <a:gd name="connsiteX27" fmla="*/ 457200 w 1133475"/>
              <a:gd name="connsiteY27" fmla="*/ 809625 h 1021895"/>
              <a:gd name="connsiteX28" fmla="*/ 533400 w 1133475"/>
              <a:gd name="connsiteY28" fmla="*/ 819150 h 1021895"/>
              <a:gd name="connsiteX29" fmla="*/ 561975 w 1133475"/>
              <a:gd name="connsiteY29" fmla="*/ 828675 h 1021895"/>
              <a:gd name="connsiteX30" fmla="*/ 628650 w 1133475"/>
              <a:gd name="connsiteY30" fmla="*/ 876300 h 1021895"/>
              <a:gd name="connsiteX31" fmla="*/ 714375 w 1133475"/>
              <a:gd name="connsiteY31" fmla="*/ 914400 h 1021895"/>
              <a:gd name="connsiteX32" fmla="*/ 752475 w 1133475"/>
              <a:gd name="connsiteY32" fmla="*/ 942975 h 1021895"/>
              <a:gd name="connsiteX33" fmla="*/ 809625 w 1133475"/>
              <a:gd name="connsiteY33" fmla="*/ 981075 h 1021895"/>
              <a:gd name="connsiteX34" fmla="*/ 933450 w 1133475"/>
              <a:gd name="connsiteY34" fmla="*/ 1000125 h 1021895"/>
              <a:gd name="connsiteX35" fmla="*/ 952500 w 1133475"/>
              <a:gd name="connsiteY35" fmla="*/ 971550 h 1021895"/>
              <a:gd name="connsiteX36" fmla="*/ 981075 w 1133475"/>
              <a:gd name="connsiteY36" fmla="*/ 952500 h 1021895"/>
              <a:gd name="connsiteX37" fmla="*/ 1028700 w 1133475"/>
              <a:gd name="connsiteY37" fmla="*/ 904875 h 1021895"/>
              <a:gd name="connsiteX38" fmla="*/ 1057275 w 1133475"/>
              <a:gd name="connsiteY38" fmla="*/ 847725 h 1021895"/>
              <a:gd name="connsiteX39" fmla="*/ 1095375 w 1133475"/>
              <a:gd name="connsiteY39" fmla="*/ 790575 h 1021895"/>
              <a:gd name="connsiteX40" fmla="*/ 1114425 w 1133475"/>
              <a:gd name="connsiteY40" fmla="*/ 762000 h 1021895"/>
              <a:gd name="connsiteX41" fmla="*/ 1133475 w 1133475"/>
              <a:gd name="connsiteY41" fmla="*/ 704850 h 1021895"/>
              <a:gd name="connsiteX42" fmla="*/ 1123950 w 1133475"/>
              <a:gd name="connsiteY42" fmla="*/ 523875 h 1021895"/>
              <a:gd name="connsiteX43" fmla="*/ 1104900 w 1133475"/>
              <a:gd name="connsiteY43" fmla="*/ 495300 h 1021895"/>
              <a:gd name="connsiteX44" fmla="*/ 1095375 w 1133475"/>
              <a:gd name="connsiteY44" fmla="*/ 390525 h 1021895"/>
              <a:gd name="connsiteX45" fmla="*/ 1066800 w 1133475"/>
              <a:gd name="connsiteY45" fmla="*/ 333375 h 1021895"/>
              <a:gd name="connsiteX46" fmla="*/ 1057275 w 1133475"/>
              <a:gd name="connsiteY46" fmla="*/ 304800 h 1021895"/>
              <a:gd name="connsiteX47" fmla="*/ 1000125 w 1133475"/>
              <a:gd name="connsiteY47" fmla="*/ 285750 h 1021895"/>
              <a:gd name="connsiteX48" fmla="*/ 885825 w 1133475"/>
              <a:gd name="connsiteY48" fmla="*/ 247650 h 1021895"/>
              <a:gd name="connsiteX49" fmla="*/ 857250 w 1133475"/>
              <a:gd name="connsiteY49" fmla="*/ 238125 h 1021895"/>
              <a:gd name="connsiteX50" fmla="*/ 800100 w 1133475"/>
              <a:gd name="connsiteY50" fmla="*/ 200025 h 1021895"/>
              <a:gd name="connsiteX51" fmla="*/ 781050 w 1133475"/>
              <a:gd name="connsiteY51" fmla="*/ 171450 h 1021895"/>
              <a:gd name="connsiteX52" fmla="*/ 695325 w 1133475"/>
              <a:gd name="connsiteY52" fmla="*/ 142875 h 1021895"/>
              <a:gd name="connsiteX53" fmla="*/ 676275 w 1133475"/>
              <a:gd name="connsiteY53" fmla="*/ 19050 h 1021895"/>
              <a:gd name="connsiteX54" fmla="*/ 647700 w 1133475"/>
              <a:gd name="connsiteY54" fmla="*/ 0 h 1021895"/>
              <a:gd name="connsiteX0" fmla="*/ 676275 w 1133475"/>
              <a:gd name="connsiteY0" fmla="*/ 22945 h 1025790"/>
              <a:gd name="connsiteX1" fmla="*/ 647700 w 1133475"/>
              <a:gd name="connsiteY1" fmla="*/ 3895 h 1025790"/>
              <a:gd name="connsiteX2" fmla="*/ 600075 w 1133475"/>
              <a:gd name="connsiteY2" fmla="*/ 70570 h 1025790"/>
              <a:gd name="connsiteX3" fmla="*/ 571500 w 1133475"/>
              <a:gd name="connsiteY3" fmla="*/ 89620 h 1025790"/>
              <a:gd name="connsiteX4" fmla="*/ 523875 w 1133475"/>
              <a:gd name="connsiteY4" fmla="*/ 127720 h 1025790"/>
              <a:gd name="connsiteX5" fmla="*/ 495300 w 1133475"/>
              <a:gd name="connsiteY5" fmla="*/ 156295 h 1025790"/>
              <a:gd name="connsiteX6" fmla="*/ 485775 w 1133475"/>
              <a:gd name="connsiteY6" fmla="*/ 184870 h 1025790"/>
              <a:gd name="connsiteX7" fmla="*/ 457200 w 1133475"/>
              <a:gd name="connsiteY7" fmla="*/ 194395 h 1025790"/>
              <a:gd name="connsiteX8" fmla="*/ 447675 w 1133475"/>
              <a:gd name="connsiteY8" fmla="*/ 222970 h 1025790"/>
              <a:gd name="connsiteX9" fmla="*/ 390525 w 1133475"/>
              <a:gd name="connsiteY9" fmla="*/ 261070 h 1025790"/>
              <a:gd name="connsiteX10" fmla="*/ 361950 w 1133475"/>
              <a:gd name="connsiteY10" fmla="*/ 318220 h 1025790"/>
              <a:gd name="connsiteX11" fmla="*/ 333375 w 1133475"/>
              <a:gd name="connsiteY11" fmla="*/ 327745 h 1025790"/>
              <a:gd name="connsiteX12" fmla="*/ 209550 w 1133475"/>
              <a:gd name="connsiteY12" fmla="*/ 356320 h 1025790"/>
              <a:gd name="connsiteX13" fmla="*/ 114300 w 1133475"/>
              <a:gd name="connsiteY13" fmla="*/ 384895 h 1025790"/>
              <a:gd name="connsiteX14" fmla="*/ 57150 w 1133475"/>
              <a:gd name="connsiteY14" fmla="*/ 422995 h 1025790"/>
              <a:gd name="connsiteX15" fmla="*/ 28575 w 1133475"/>
              <a:gd name="connsiteY15" fmla="*/ 442045 h 1025790"/>
              <a:gd name="connsiteX16" fmla="*/ 0 w 1133475"/>
              <a:gd name="connsiteY16" fmla="*/ 470620 h 1025790"/>
              <a:gd name="connsiteX17" fmla="*/ 66675 w 1133475"/>
              <a:gd name="connsiteY17" fmla="*/ 594445 h 1025790"/>
              <a:gd name="connsiteX18" fmla="*/ 76200 w 1133475"/>
              <a:gd name="connsiteY18" fmla="*/ 623020 h 1025790"/>
              <a:gd name="connsiteX19" fmla="*/ 104775 w 1133475"/>
              <a:gd name="connsiteY19" fmla="*/ 651595 h 1025790"/>
              <a:gd name="connsiteX20" fmla="*/ 133350 w 1133475"/>
              <a:gd name="connsiteY20" fmla="*/ 708745 h 1025790"/>
              <a:gd name="connsiteX21" fmla="*/ 161925 w 1133475"/>
              <a:gd name="connsiteY21" fmla="*/ 718270 h 1025790"/>
              <a:gd name="connsiteX22" fmla="*/ 247650 w 1133475"/>
              <a:gd name="connsiteY22" fmla="*/ 756370 h 1025790"/>
              <a:gd name="connsiteX23" fmla="*/ 314325 w 1133475"/>
              <a:gd name="connsiteY23" fmla="*/ 775420 h 1025790"/>
              <a:gd name="connsiteX24" fmla="*/ 342900 w 1133475"/>
              <a:gd name="connsiteY24" fmla="*/ 784945 h 1025790"/>
              <a:gd name="connsiteX25" fmla="*/ 390525 w 1133475"/>
              <a:gd name="connsiteY25" fmla="*/ 794470 h 1025790"/>
              <a:gd name="connsiteX26" fmla="*/ 428625 w 1133475"/>
              <a:gd name="connsiteY26" fmla="*/ 803995 h 1025790"/>
              <a:gd name="connsiteX27" fmla="*/ 457200 w 1133475"/>
              <a:gd name="connsiteY27" fmla="*/ 813520 h 1025790"/>
              <a:gd name="connsiteX28" fmla="*/ 533400 w 1133475"/>
              <a:gd name="connsiteY28" fmla="*/ 823045 h 1025790"/>
              <a:gd name="connsiteX29" fmla="*/ 561975 w 1133475"/>
              <a:gd name="connsiteY29" fmla="*/ 832570 h 1025790"/>
              <a:gd name="connsiteX30" fmla="*/ 628650 w 1133475"/>
              <a:gd name="connsiteY30" fmla="*/ 880195 h 1025790"/>
              <a:gd name="connsiteX31" fmla="*/ 714375 w 1133475"/>
              <a:gd name="connsiteY31" fmla="*/ 918295 h 1025790"/>
              <a:gd name="connsiteX32" fmla="*/ 752475 w 1133475"/>
              <a:gd name="connsiteY32" fmla="*/ 946870 h 1025790"/>
              <a:gd name="connsiteX33" fmla="*/ 809625 w 1133475"/>
              <a:gd name="connsiteY33" fmla="*/ 984970 h 1025790"/>
              <a:gd name="connsiteX34" fmla="*/ 933450 w 1133475"/>
              <a:gd name="connsiteY34" fmla="*/ 1004020 h 1025790"/>
              <a:gd name="connsiteX35" fmla="*/ 952500 w 1133475"/>
              <a:gd name="connsiteY35" fmla="*/ 975445 h 1025790"/>
              <a:gd name="connsiteX36" fmla="*/ 981075 w 1133475"/>
              <a:gd name="connsiteY36" fmla="*/ 956395 h 1025790"/>
              <a:gd name="connsiteX37" fmla="*/ 1028700 w 1133475"/>
              <a:gd name="connsiteY37" fmla="*/ 908770 h 1025790"/>
              <a:gd name="connsiteX38" fmla="*/ 1057275 w 1133475"/>
              <a:gd name="connsiteY38" fmla="*/ 851620 h 1025790"/>
              <a:gd name="connsiteX39" fmla="*/ 1095375 w 1133475"/>
              <a:gd name="connsiteY39" fmla="*/ 794470 h 1025790"/>
              <a:gd name="connsiteX40" fmla="*/ 1114425 w 1133475"/>
              <a:gd name="connsiteY40" fmla="*/ 765895 h 1025790"/>
              <a:gd name="connsiteX41" fmla="*/ 1133475 w 1133475"/>
              <a:gd name="connsiteY41" fmla="*/ 708745 h 1025790"/>
              <a:gd name="connsiteX42" fmla="*/ 1123950 w 1133475"/>
              <a:gd name="connsiteY42" fmla="*/ 527770 h 1025790"/>
              <a:gd name="connsiteX43" fmla="*/ 1104900 w 1133475"/>
              <a:gd name="connsiteY43" fmla="*/ 499195 h 1025790"/>
              <a:gd name="connsiteX44" fmla="*/ 1095375 w 1133475"/>
              <a:gd name="connsiteY44" fmla="*/ 394420 h 1025790"/>
              <a:gd name="connsiteX45" fmla="*/ 1066800 w 1133475"/>
              <a:gd name="connsiteY45" fmla="*/ 337270 h 1025790"/>
              <a:gd name="connsiteX46" fmla="*/ 1057275 w 1133475"/>
              <a:gd name="connsiteY46" fmla="*/ 308695 h 1025790"/>
              <a:gd name="connsiteX47" fmla="*/ 1000125 w 1133475"/>
              <a:gd name="connsiteY47" fmla="*/ 289645 h 1025790"/>
              <a:gd name="connsiteX48" fmla="*/ 885825 w 1133475"/>
              <a:gd name="connsiteY48" fmla="*/ 251545 h 1025790"/>
              <a:gd name="connsiteX49" fmla="*/ 857250 w 1133475"/>
              <a:gd name="connsiteY49" fmla="*/ 242020 h 1025790"/>
              <a:gd name="connsiteX50" fmla="*/ 800100 w 1133475"/>
              <a:gd name="connsiteY50" fmla="*/ 203920 h 1025790"/>
              <a:gd name="connsiteX51" fmla="*/ 781050 w 1133475"/>
              <a:gd name="connsiteY51" fmla="*/ 175345 h 1025790"/>
              <a:gd name="connsiteX52" fmla="*/ 695325 w 1133475"/>
              <a:gd name="connsiteY52" fmla="*/ 146770 h 1025790"/>
              <a:gd name="connsiteX53" fmla="*/ 676275 w 1133475"/>
              <a:gd name="connsiteY53" fmla="*/ 22945 h 1025790"/>
              <a:gd name="connsiteX0" fmla="*/ 695325 w 1133475"/>
              <a:gd name="connsiteY0" fmla="*/ 144649 h 1023669"/>
              <a:gd name="connsiteX1" fmla="*/ 647700 w 1133475"/>
              <a:gd name="connsiteY1" fmla="*/ 1774 h 1023669"/>
              <a:gd name="connsiteX2" fmla="*/ 600075 w 1133475"/>
              <a:gd name="connsiteY2" fmla="*/ 68449 h 1023669"/>
              <a:gd name="connsiteX3" fmla="*/ 571500 w 1133475"/>
              <a:gd name="connsiteY3" fmla="*/ 87499 h 1023669"/>
              <a:gd name="connsiteX4" fmla="*/ 523875 w 1133475"/>
              <a:gd name="connsiteY4" fmla="*/ 125599 h 1023669"/>
              <a:gd name="connsiteX5" fmla="*/ 495300 w 1133475"/>
              <a:gd name="connsiteY5" fmla="*/ 154174 h 1023669"/>
              <a:gd name="connsiteX6" fmla="*/ 485775 w 1133475"/>
              <a:gd name="connsiteY6" fmla="*/ 182749 h 1023669"/>
              <a:gd name="connsiteX7" fmla="*/ 457200 w 1133475"/>
              <a:gd name="connsiteY7" fmla="*/ 192274 h 1023669"/>
              <a:gd name="connsiteX8" fmla="*/ 447675 w 1133475"/>
              <a:gd name="connsiteY8" fmla="*/ 220849 h 1023669"/>
              <a:gd name="connsiteX9" fmla="*/ 390525 w 1133475"/>
              <a:gd name="connsiteY9" fmla="*/ 258949 h 1023669"/>
              <a:gd name="connsiteX10" fmla="*/ 361950 w 1133475"/>
              <a:gd name="connsiteY10" fmla="*/ 316099 h 1023669"/>
              <a:gd name="connsiteX11" fmla="*/ 333375 w 1133475"/>
              <a:gd name="connsiteY11" fmla="*/ 325624 h 1023669"/>
              <a:gd name="connsiteX12" fmla="*/ 209550 w 1133475"/>
              <a:gd name="connsiteY12" fmla="*/ 354199 h 1023669"/>
              <a:gd name="connsiteX13" fmla="*/ 114300 w 1133475"/>
              <a:gd name="connsiteY13" fmla="*/ 382774 h 1023669"/>
              <a:gd name="connsiteX14" fmla="*/ 57150 w 1133475"/>
              <a:gd name="connsiteY14" fmla="*/ 420874 h 1023669"/>
              <a:gd name="connsiteX15" fmla="*/ 28575 w 1133475"/>
              <a:gd name="connsiteY15" fmla="*/ 439924 h 1023669"/>
              <a:gd name="connsiteX16" fmla="*/ 0 w 1133475"/>
              <a:gd name="connsiteY16" fmla="*/ 468499 h 1023669"/>
              <a:gd name="connsiteX17" fmla="*/ 66675 w 1133475"/>
              <a:gd name="connsiteY17" fmla="*/ 592324 h 1023669"/>
              <a:gd name="connsiteX18" fmla="*/ 76200 w 1133475"/>
              <a:gd name="connsiteY18" fmla="*/ 620899 h 1023669"/>
              <a:gd name="connsiteX19" fmla="*/ 104775 w 1133475"/>
              <a:gd name="connsiteY19" fmla="*/ 649474 h 1023669"/>
              <a:gd name="connsiteX20" fmla="*/ 133350 w 1133475"/>
              <a:gd name="connsiteY20" fmla="*/ 706624 h 1023669"/>
              <a:gd name="connsiteX21" fmla="*/ 161925 w 1133475"/>
              <a:gd name="connsiteY21" fmla="*/ 716149 h 1023669"/>
              <a:gd name="connsiteX22" fmla="*/ 247650 w 1133475"/>
              <a:gd name="connsiteY22" fmla="*/ 754249 h 1023669"/>
              <a:gd name="connsiteX23" fmla="*/ 314325 w 1133475"/>
              <a:gd name="connsiteY23" fmla="*/ 773299 h 1023669"/>
              <a:gd name="connsiteX24" fmla="*/ 342900 w 1133475"/>
              <a:gd name="connsiteY24" fmla="*/ 782824 h 1023669"/>
              <a:gd name="connsiteX25" fmla="*/ 390525 w 1133475"/>
              <a:gd name="connsiteY25" fmla="*/ 792349 h 1023669"/>
              <a:gd name="connsiteX26" fmla="*/ 428625 w 1133475"/>
              <a:gd name="connsiteY26" fmla="*/ 801874 h 1023669"/>
              <a:gd name="connsiteX27" fmla="*/ 457200 w 1133475"/>
              <a:gd name="connsiteY27" fmla="*/ 811399 h 1023669"/>
              <a:gd name="connsiteX28" fmla="*/ 533400 w 1133475"/>
              <a:gd name="connsiteY28" fmla="*/ 820924 h 1023669"/>
              <a:gd name="connsiteX29" fmla="*/ 561975 w 1133475"/>
              <a:gd name="connsiteY29" fmla="*/ 830449 h 1023669"/>
              <a:gd name="connsiteX30" fmla="*/ 628650 w 1133475"/>
              <a:gd name="connsiteY30" fmla="*/ 878074 h 1023669"/>
              <a:gd name="connsiteX31" fmla="*/ 714375 w 1133475"/>
              <a:gd name="connsiteY31" fmla="*/ 916174 h 1023669"/>
              <a:gd name="connsiteX32" fmla="*/ 752475 w 1133475"/>
              <a:gd name="connsiteY32" fmla="*/ 944749 h 1023669"/>
              <a:gd name="connsiteX33" fmla="*/ 809625 w 1133475"/>
              <a:gd name="connsiteY33" fmla="*/ 982849 h 1023669"/>
              <a:gd name="connsiteX34" fmla="*/ 933450 w 1133475"/>
              <a:gd name="connsiteY34" fmla="*/ 1001899 h 1023669"/>
              <a:gd name="connsiteX35" fmla="*/ 952500 w 1133475"/>
              <a:gd name="connsiteY35" fmla="*/ 973324 h 1023669"/>
              <a:gd name="connsiteX36" fmla="*/ 981075 w 1133475"/>
              <a:gd name="connsiteY36" fmla="*/ 954274 h 1023669"/>
              <a:gd name="connsiteX37" fmla="*/ 1028700 w 1133475"/>
              <a:gd name="connsiteY37" fmla="*/ 906649 h 1023669"/>
              <a:gd name="connsiteX38" fmla="*/ 1057275 w 1133475"/>
              <a:gd name="connsiteY38" fmla="*/ 849499 h 1023669"/>
              <a:gd name="connsiteX39" fmla="*/ 1095375 w 1133475"/>
              <a:gd name="connsiteY39" fmla="*/ 792349 h 1023669"/>
              <a:gd name="connsiteX40" fmla="*/ 1114425 w 1133475"/>
              <a:gd name="connsiteY40" fmla="*/ 763774 h 1023669"/>
              <a:gd name="connsiteX41" fmla="*/ 1133475 w 1133475"/>
              <a:gd name="connsiteY41" fmla="*/ 706624 h 1023669"/>
              <a:gd name="connsiteX42" fmla="*/ 1123950 w 1133475"/>
              <a:gd name="connsiteY42" fmla="*/ 525649 h 1023669"/>
              <a:gd name="connsiteX43" fmla="*/ 1104900 w 1133475"/>
              <a:gd name="connsiteY43" fmla="*/ 497074 h 1023669"/>
              <a:gd name="connsiteX44" fmla="*/ 1095375 w 1133475"/>
              <a:gd name="connsiteY44" fmla="*/ 392299 h 1023669"/>
              <a:gd name="connsiteX45" fmla="*/ 1066800 w 1133475"/>
              <a:gd name="connsiteY45" fmla="*/ 335149 h 1023669"/>
              <a:gd name="connsiteX46" fmla="*/ 1057275 w 1133475"/>
              <a:gd name="connsiteY46" fmla="*/ 306574 h 1023669"/>
              <a:gd name="connsiteX47" fmla="*/ 1000125 w 1133475"/>
              <a:gd name="connsiteY47" fmla="*/ 287524 h 1023669"/>
              <a:gd name="connsiteX48" fmla="*/ 885825 w 1133475"/>
              <a:gd name="connsiteY48" fmla="*/ 249424 h 1023669"/>
              <a:gd name="connsiteX49" fmla="*/ 857250 w 1133475"/>
              <a:gd name="connsiteY49" fmla="*/ 239899 h 1023669"/>
              <a:gd name="connsiteX50" fmla="*/ 800100 w 1133475"/>
              <a:gd name="connsiteY50" fmla="*/ 201799 h 1023669"/>
              <a:gd name="connsiteX51" fmla="*/ 781050 w 1133475"/>
              <a:gd name="connsiteY51" fmla="*/ 173224 h 1023669"/>
              <a:gd name="connsiteX52" fmla="*/ 695325 w 1133475"/>
              <a:gd name="connsiteY52" fmla="*/ 144649 h 1023669"/>
              <a:gd name="connsiteX0" fmla="*/ 695325 w 1133475"/>
              <a:gd name="connsiteY0" fmla="*/ 78675 h 957695"/>
              <a:gd name="connsiteX1" fmla="*/ 600075 w 1133475"/>
              <a:gd name="connsiteY1" fmla="*/ 2475 h 957695"/>
              <a:gd name="connsiteX2" fmla="*/ 571500 w 1133475"/>
              <a:gd name="connsiteY2" fmla="*/ 21525 h 957695"/>
              <a:gd name="connsiteX3" fmla="*/ 523875 w 1133475"/>
              <a:gd name="connsiteY3" fmla="*/ 59625 h 957695"/>
              <a:gd name="connsiteX4" fmla="*/ 495300 w 1133475"/>
              <a:gd name="connsiteY4" fmla="*/ 88200 h 957695"/>
              <a:gd name="connsiteX5" fmla="*/ 485775 w 1133475"/>
              <a:gd name="connsiteY5" fmla="*/ 116775 h 957695"/>
              <a:gd name="connsiteX6" fmla="*/ 457200 w 1133475"/>
              <a:gd name="connsiteY6" fmla="*/ 126300 h 957695"/>
              <a:gd name="connsiteX7" fmla="*/ 447675 w 1133475"/>
              <a:gd name="connsiteY7" fmla="*/ 154875 h 957695"/>
              <a:gd name="connsiteX8" fmla="*/ 390525 w 1133475"/>
              <a:gd name="connsiteY8" fmla="*/ 192975 h 957695"/>
              <a:gd name="connsiteX9" fmla="*/ 361950 w 1133475"/>
              <a:gd name="connsiteY9" fmla="*/ 250125 h 957695"/>
              <a:gd name="connsiteX10" fmla="*/ 333375 w 1133475"/>
              <a:gd name="connsiteY10" fmla="*/ 259650 h 957695"/>
              <a:gd name="connsiteX11" fmla="*/ 209550 w 1133475"/>
              <a:gd name="connsiteY11" fmla="*/ 288225 h 957695"/>
              <a:gd name="connsiteX12" fmla="*/ 114300 w 1133475"/>
              <a:gd name="connsiteY12" fmla="*/ 316800 h 957695"/>
              <a:gd name="connsiteX13" fmla="*/ 57150 w 1133475"/>
              <a:gd name="connsiteY13" fmla="*/ 354900 h 957695"/>
              <a:gd name="connsiteX14" fmla="*/ 28575 w 1133475"/>
              <a:gd name="connsiteY14" fmla="*/ 373950 h 957695"/>
              <a:gd name="connsiteX15" fmla="*/ 0 w 1133475"/>
              <a:gd name="connsiteY15" fmla="*/ 402525 h 957695"/>
              <a:gd name="connsiteX16" fmla="*/ 66675 w 1133475"/>
              <a:gd name="connsiteY16" fmla="*/ 526350 h 957695"/>
              <a:gd name="connsiteX17" fmla="*/ 76200 w 1133475"/>
              <a:gd name="connsiteY17" fmla="*/ 554925 h 957695"/>
              <a:gd name="connsiteX18" fmla="*/ 104775 w 1133475"/>
              <a:gd name="connsiteY18" fmla="*/ 583500 h 957695"/>
              <a:gd name="connsiteX19" fmla="*/ 133350 w 1133475"/>
              <a:gd name="connsiteY19" fmla="*/ 640650 h 957695"/>
              <a:gd name="connsiteX20" fmla="*/ 161925 w 1133475"/>
              <a:gd name="connsiteY20" fmla="*/ 650175 h 957695"/>
              <a:gd name="connsiteX21" fmla="*/ 247650 w 1133475"/>
              <a:gd name="connsiteY21" fmla="*/ 688275 h 957695"/>
              <a:gd name="connsiteX22" fmla="*/ 314325 w 1133475"/>
              <a:gd name="connsiteY22" fmla="*/ 707325 h 957695"/>
              <a:gd name="connsiteX23" fmla="*/ 342900 w 1133475"/>
              <a:gd name="connsiteY23" fmla="*/ 716850 h 957695"/>
              <a:gd name="connsiteX24" fmla="*/ 390525 w 1133475"/>
              <a:gd name="connsiteY24" fmla="*/ 726375 h 957695"/>
              <a:gd name="connsiteX25" fmla="*/ 428625 w 1133475"/>
              <a:gd name="connsiteY25" fmla="*/ 735900 h 957695"/>
              <a:gd name="connsiteX26" fmla="*/ 457200 w 1133475"/>
              <a:gd name="connsiteY26" fmla="*/ 745425 h 957695"/>
              <a:gd name="connsiteX27" fmla="*/ 533400 w 1133475"/>
              <a:gd name="connsiteY27" fmla="*/ 754950 h 957695"/>
              <a:gd name="connsiteX28" fmla="*/ 561975 w 1133475"/>
              <a:gd name="connsiteY28" fmla="*/ 764475 h 957695"/>
              <a:gd name="connsiteX29" fmla="*/ 628650 w 1133475"/>
              <a:gd name="connsiteY29" fmla="*/ 812100 h 957695"/>
              <a:gd name="connsiteX30" fmla="*/ 714375 w 1133475"/>
              <a:gd name="connsiteY30" fmla="*/ 850200 h 957695"/>
              <a:gd name="connsiteX31" fmla="*/ 752475 w 1133475"/>
              <a:gd name="connsiteY31" fmla="*/ 878775 h 957695"/>
              <a:gd name="connsiteX32" fmla="*/ 809625 w 1133475"/>
              <a:gd name="connsiteY32" fmla="*/ 916875 h 957695"/>
              <a:gd name="connsiteX33" fmla="*/ 933450 w 1133475"/>
              <a:gd name="connsiteY33" fmla="*/ 935925 h 957695"/>
              <a:gd name="connsiteX34" fmla="*/ 952500 w 1133475"/>
              <a:gd name="connsiteY34" fmla="*/ 907350 h 957695"/>
              <a:gd name="connsiteX35" fmla="*/ 981075 w 1133475"/>
              <a:gd name="connsiteY35" fmla="*/ 888300 h 957695"/>
              <a:gd name="connsiteX36" fmla="*/ 1028700 w 1133475"/>
              <a:gd name="connsiteY36" fmla="*/ 840675 h 957695"/>
              <a:gd name="connsiteX37" fmla="*/ 1057275 w 1133475"/>
              <a:gd name="connsiteY37" fmla="*/ 783525 h 957695"/>
              <a:gd name="connsiteX38" fmla="*/ 1095375 w 1133475"/>
              <a:gd name="connsiteY38" fmla="*/ 726375 h 957695"/>
              <a:gd name="connsiteX39" fmla="*/ 1114425 w 1133475"/>
              <a:gd name="connsiteY39" fmla="*/ 697800 h 957695"/>
              <a:gd name="connsiteX40" fmla="*/ 1133475 w 1133475"/>
              <a:gd name="connsiteY40" fmla="*/ 640650 h 957695"/>
              <a:gd name="connsiteX41" fmla="*/ 1123950 w 1133475"/>
              <a:gd name="connsiteY41" fmla="*/ 459675 h 957695"/>
              <a:gd name="connsiteX42" fmla="*/ 1104900 w 1133475"/>
              <a:gd name="connsiteY42" fmla="*/ 431100 h 957695"/>
              <a:gd name="connsiteX43" fmla="*/ 1095375 w 1133475"/>
              <a:gd name="connsiteY43" fmla="*/ 326325 h 957695"/>
              <a:gd name="connsiteX44" fmla="*/ 1066800 w 1133475"/>
              <a:gd name="connsiteY44" fmla="*/ 269175 h 957695"/>
              <a:gd name="connsiteX45" fmla="*/ 1057275 w 1133475"/>
              <a:gd name="connsiteY45" fmla="*/ 240600 h 957695"/>
              <a:gd name="connsiteX46" fmla="*/ 1000125 w 1133475"/>
              <a:gd name="connsiteY46" fmla="*/ 221550 h 957695"/>
              <a:gd name="connsiteX47" fmla="*/ 885825 w 1133475"/>
              <a:gd name="connsiteY47" fmla="*/ 183450 h 957695"/>
              <a:gd name="connsiteX48" fmla="*/ 857250 w 1133475"/>
              <a:gd name="connsiteY48" fmla="*/ 173925 h 957695"/>
              <a:gd name="connsiteX49" fmla="*/ 800100 w 1133475"/>
              <a:gd name="connsiteY49" fmla="*/ 135825 h 957695"/>
              <a:gd name="connsiteX50" fmla="*/ 781050 w 1133475"/>
              <a:gd name="connsiteY50" fmla="*/ 107250 h 957695"/>
              <a:gd name="connsiteX51" fmla="*/ 695325 w 1133475"/>
              <a:gd name="connsiteY51" fmla="*/ 78675 h 957695"/>
              <a:gd name="connsiteX0" fmla="*/ 695325 w 1133475"/>
              <a:gd name="connsiteY0" fmla="*/ 76357 h 955377"/>
              <a:gd name="connsiteX1" fmla="*/ 600075 w 1133475"/>
              <a:gd name="connsiteY1" fmla="*/ 157 h 955377"/>
              <a:gd name="connsiteX2" fmla="*/ 523875 w 1133475"/>
              <a:gd name="connsiteY2" fmla="*/ 57307 h 955377"/>
              <a:gd name="connsiteX3" fmla="*/ 495300 w 1133475"/>
              <a:gd name="connsiteY3" fmla="*/ 85882 h 955377"/>
              <a:gd name="connsiteX4" fmla="*/ 485775 w 1133475"/>
              <a:gd name="connsiteY4" fmla="*/ 114457 h 955377"/>
              <a:gd name="connsiteX5" fmla="*/ 457200 w 1133475"/>
              <a:gd name="connsiteY5" fmla="*/ 123982 h 955377"/>
              <a:gd name="connsiteX6" fmla="*/ 447675 w 1133475"/>
              <a:gd name="connsiteY6" fmla="*/ 152557 h 955377"/>
              <a:gd name="connsiteX7" fmla="*/ 390525 w 1133475"/>
              <a:gd name="connsiteY7" fmla="*/ 190657 h 955377"/>
              <a:gd name="connsiteX8" fmla="*/ 361950 w 1133475"/>
              <a:gd name="connsiteY8" fmla="*/ 247807 h 955377"/>
              <a:gd name="connsiteX9" fmla="*/ 333375 w 1133475"/>
              <a:gd name="connsiteY9" fmla="*/ 257332 h 955377"/>
              <a:gd name="connsiteX10" fmla="*/ 209550 w 1133475"/>
              <a:gd name="connsiteY10" fmla="*/ 285907 h 955377"/>
              <a:gd name="connsiteX11" fmla="*/ 114300 w 1133475"/>
              <a:gd name="connsiteY11" fmla="*/ 314482 h 955377"/>
              <a:gd name="connsiteX12" fmla="*/ 57150 w 1133475"/>
              <a:gd name="connsiteY12" fmla="*/ 352582 h 955377"/>
              <a:gd name="connsiteX13" fmla="*/ 28575 w 1133475"/>
              <a:gd name="connsiteY13" fmla="*/ 371632 h 955377"/>
              <a:gd name="connsiteX14" fmla="*/ 0 w 1133475"/>
              <a:gd name="connsiteY14" fmla="*/ 400207 h 955377"/>
              <a:gd name="connsiteX15" fmla="*/ 66675 w 1133475"/>
              <a:gd name="connsiteY15" fmla="*/ 524032 h 955377"/>
              <a:gd name="connsiteX16" fmla="*/ 76200 w 1133475"/>
              <a:gd name="connsiteY16" fmla="*/ 552607 h 955377"/>
              <a:gd name="connsiteX17" fmla="*/ 104775 w 1133475"/>
              <a:gd name="connsiteY17" fmla="*/ 581182 h 955377"/>
              <a:gd name="connsiteX18" fmla="*/ 133350 w 1133475"/>
              <a:gd name="connsiteY18" fmla="*/ 638332 h 955377"/>
              <a:gd name="connsiteX19" fmla="*/ 161925 w 1133475"/>
              <a:gd name="connsiteY19" fmla="*/ 647857 h 955377"/>
              <a:gd name="connsiteX20" fmla="*/ 247650 w 1133475"/>
              <a:gd name="connsiteY20" fmla="*/ 685957 h 955377"/>
              <a:gd name="connsiteX21" fmla="*/ 314325 w 1133475"/>
              <a:gd name="connsiteY21" fmla="*/ 705007 h 955377"/>
              <a:gd name="connsiteX22" fmla="*/ 342900 w 1133475"/>
              <a:gd name="connsiteY22" fmla="*/ 714532 h 955377"/>
              <a:gd name="connsiteX23" fmla="*/ 390525 w 1133475"/>
              <a:gd name="connsiteY23" fmla="*/ 724057 h 955377"/>
              <a:gd name="connsiteX24" fmla="*/ 428625 w 1133475"/>
              <a:gd name="connsiteY24" fmla="*/ 733582 h 955377"/>
              <a:gd name="connsiteX25" fmla="*/ 457200 w 1133475"/>
              <a:gd name="connsiteY25" fmla="*/ 743107 h 955377"/>
              <a:gd name="connsiteX26" fmla="*/ 533400 w 1133475"/>
              <a:gd name="connsiteY26" fmla="*/ 752632 h 955377"/>
              <a:gd name="connsiteX27" fmla="*/ 561975 w 1133475"/>
              <a:gd name="connsiteY27" fmla="*/ 762157 h 955377"/>
              <a:gd name="connsiteX28" fmla="*/ 628650 w 1133475"/>
              <a:gd name="connsiteY28" fmla="*/ 809782 h 955377"/>
              <a:gd name="connsiteX29" fmla="*/ 714375 w 1133475"/>
              <a:gd name="connsiteY29" fmla="*/ 847882 h 955377"/>
              <a:gd name="connsiteX30" fmla="*/ 752475 w 1133475"/>
              <a:gd name="connsiteY30" fmla="*/ 876457 h 955377"/>
              <a:gd name="connsiteX31" fmla="*/ 809625 w 1133475"/>
              <a:gd name="connsiteY31" fmla="*/ 914557 h 955377"/>
              <a:gd name="connsiteX32" fmla="*/ 933450 w 1133475"/>
              <a:gd name="connsiteY32" fmla="*/ 933607 h 955377"/>
              <a:gd name="connsiteX33" fmla="*/ 952500 w 1133475"/>
              <a:gd name="connsiteY33" fmla="*/ 905032 h 955377"/>
              <a:gd name="connsiteX34" fmla="*/ 981075 w 1133475"/>
              <a:gd name="connsiteY34" fmla="*/ 885982 h 955377"/>
              <a:gd name="connsiteX35" fmla="*/ 1028700 w 1133475"/>
              <a:gd name="connsiteY35" fmla="*/ 838357 h 955377"/>
              <a:gd name="connsiteX36" fmla="*/ 1057275 w 1133475"/>
              <a:gd name="connsiteY36" fmla="*/ 781207 h 955377"/>
              <a:gd name="connsiteX37" fmla="*/ 1095375 w 1133475"/>
              <a:gd name="connsiteY37" fmla="*/ 724057 h 955377"/>
              <a:gd name="connsiteX38" fmla="*/ 1114425 w 1133475"/>
              <a:gd name="connsiteY38" fmla="*/ 695482 h 955377"/>
              <a:gd name="connsiteX39" fmla="*/ 1133475 w 1133475"/>
              <a:gd name="connsiteY39" fmla="*/ 638332 h 955377"/>
              <a:gd name="connsiteX40" fmla="*/ 1123950 w 1133475"/>
              <a:gd name="connsiteY40" fmla="*/ 457357 h 955377"/>
              <a:gd name="connsiteX41" fmla="*/ 1104900 w 1133475"/>
              <a:gd name="connsiteY41" fmla="*/ 428782 h 955377"/>
              <a:gd name="connsiteX42" fmla="*/ 1095375 w 1133475"/>
              <a:gd name="connsiteY42" fmla="*/ 324007 h 955377"/>
              <a:gd name="connsiteX43" fmla="*/ 1066800 w 1133475"/>
              <a:gd name="connsiteY43" fmla="*/ 266857 h 955377"/>
              <a:gd name="connsiteX44" fmla="*/ 1057275 w 1133475"/>
              <a:gd name="connsiteY44" fmla="*/ 238282 h 955377"/>
              <a:gd name="connsiteX45" fmla="*/ 1000125 w 1133475"/>
              <a:gd name="connsiteY45" fmla="*/ 219232 h 955377"/>
              <a:gd name="connsiteX46" fmla="*/ 885825 w 1133475"/>
              <a:gd name="connsiteY46" fmla="*/ 181132 h 955377"/>
              <a:gd name="connsiteX47" fmla="*/ 857250 w 1133475"/>
              <a:gd name="connsiteY47" fmla="*/ 171607 h 955377"/>
              <a:gd name="connsiteX48" fmla="*/ 800100 w 1133475"/>
              <a:gd name="connsiteY48" fmla="*/ 133507 h 955377"/>
              <a:gd name="connsiteX49" fmla="*/ 781050 w 1133475"/>
              <a:gd name="connsiteY49" fmla="*/ 104932 h 955377"/>
              <a:gd name="connsiteX50" fmla="*/ 695325 w 1133475"/>
              <a:gd name="connsiteY50" fmla="*/ 76357 h 955377"/>
              <a:gd name="connsiteX0" fmla="*/ 695325 w 1133475"/>
              <a:gd name="connsiteY0" fmla="*/ 19186 h 898206"/>
              <a:gd name="connsiteX1" fmla="*/ 523875 w 1133475"/>
              <a:gd name="connsiteY1" fmla="*/ 136 h 898206"/>
              <a:gd name="connsiteX2" fmla="*/ 495300 w 1133475"/>
              <a:gd name="connsiteY2" fmla="*/ 28711 h 898206"/>
              <a:gd name="connsiteX3" fmla="*/ 485775 w 1133475"/>
              <a:gd name="connsiteY3" fmla="*/ 57286 h 898206"/>
              <a:gd name="connsiteX4" fmla="*/ 457200 w 1133475"/>
              <a:gd name="connsiteY4" fmla="*/ 66811 h 898206"/>
              <a:gd name="connsiteX5" fmla="*/ 447675 w 1133475"/>
              <a:gd name="connsiteY5" fmla="*/ 95386 h 898206"/>
              <a:gd name="connsiteX6" fmla="*/ 390525 w 1133475"/>
              <a:gd name="connsiteY6" fmla="*/ 133486 h 898206"/>
              <a:gd name="connsiteX7" fmla="*/ 361950 w 1133475"/>
              <a:gd name="connsiteY7" fmla="*/ 190636 h 898206"/>
              <a:gd name="connsiteX8" fmla="*/ 333375 w 1133475"/>
              <a:gd name="connsiteY8" fmla="*/ 200161 h 898206"/>
              <a:gd name="connsiteX9" fmla="*/ 209550 w 1133475"/>
              <a:gd name="connsiteY9" fmla="*/ 228736 h 898206"/>
              <a:gd name="connsiteX10" fmla="*/ 114300 w 1133475"/>
              <a:gd name="connsiteY10" fmla="*/ 257311 h 898206"/>
              <a:gd name="connsiteX11" fmla="*/ 57150 w 1133475"/>
              <a:gd name="connsiteY11" fmla="*/ 295411 h 898206"/>
              <a:gd name="connsiteX12" fmla="*/ 28575 w 1133475"/>
              <a:gd name="connsiteY12" fmla="*/ 314461 h 898206"/>
              <a:gd name="connsiteX13" fmla="*/ 0 w 1133475"/>
              <a:gd name="connsiteY13" fmla="*/ 343036 h 898206"/>
              <a:gd name="connsiteX14" fmla="*/ 66675 w 1133475"/>
              <a:gd name="connsiteY14" fmla="*/ 466861 h 898206"/>
              <a:gd name="connsiteX15" fmla="*/ 76200 w 1133475"/>
              <a:gd name="connsiteY15" fmla="*/ 495436 h 898206"/>
              <a:gd name="connsiteX16" fmla="*/ 104775 w 1133475"/>
              <a:gd name="connsiteY16" fmla="*/ 524011 h 898206"/>
              <a:gd name="connsiteX17" fmla="*/ 133350 w 1133475"/>
              <a:gd name="connsiteY17" fmla="*/ 581161 h 898206"/>
              <a:gd name="connsiteX18" fmla="*/ 161925 w 1133475"/>
              <a:gd name="connsiteY18" fmla="*/ 590686 h 898206"/>
              <a:gd name="connsiteX19" fmla="*/ 247650 w 1133475"/>
              <a:gd name="connsiteY19" fmla="*/ 628786 h 898206"/>
              <a:gd name="connsiteX20" fmla="*/ 314325 w 1133475"/>
              <a:gd name="connsiteY20" fmla="*/ 647836 h 898206"/>
              <a:gd name="connsiteX21" fmla="*/ 342900 w 1133475"/>
              <a:gd name="connsiteY21" fmla="*/ 657361 h 898206"/>
              <a:gd name="connsiteX22" fmla="*/ 390525 w 1133475"/>
              <a:gd name="connsiteY22" fmla="*/ 666886 h 898206"/>
              <a:gd name="connsiteX23" fmla="*/ 428625 w 1133475"/>
              <a:gd name="connsiteY23" fmla="*/ 676411 h 898206"/>
              <a:gd name="connsiteX24" fmla="*/ 457200 w 1133475"/>
              <a:gd name="connsiteY24" fmla="*/ 685936 h 898206"/>
              <a:gd name="connsiteX25" fmla="*/ 533400 w 1133475"/>
              <a:gd name="connsiteY25" fmla="*/ 695461 h 898206"/>
              <a:gd name="connsiteX26" fmla="*/ 561975 w 1133475"/>
              <a:gd name="connsiteY26" fmla="*/ 704986 h 898206"/>
              <a:gd name="connsiteX27" fmla="*/ 628650 w 1133475"/>
              <a:gd name="connsiteY27" fmla="*/ 752611 h 898206"/>
              <a:gd name="connsiteX28" fmla="*/ 714375 w 1133475"/>
              <a:gd name="connsiteY28" fmla="*/ 790711 h 898206"/>
              <a:gd name="connsiteX29" fmla="*/ 752475 w 1133475"/>
              <a:gd name="connsiteY29" fmla="*/ 819286 h 898206"/>
              <a:gd name="connsiteX30" fmla="*/ 809625 w 1133475"/>
              <a:gd name="connsiteY30" fmla="*/ 857386 h 898206"/>
              <a:gd name="connsiteX31" fmla="*/ 933450 w 1133475"/>
              <a:gd name="connsiteY31" fmla="*/ 876436 h 898206"/>
              <a:gd name="connsiteX32" fmla="*/ 952500 w 1133475"/>
              <a:gd name="connsiteY32" fmla="*/ 847861 h 898206"/>
              <a:gd name="connsiteX33" fmla="*/ 981075 w 1133475"/>
              <a:gd name="connsiteY33" fmla="*/ 828811 h 898206"/>
              <a:gd name="connsiteX34" fmla="*/ 1028700 w 1133475"/>
              <a:gd name="connsiteY34" fmla="*/ 781186 h 898206"/>
              <a:gd name="connsiteX35" fmla="*/ 1057275 w 1133475"/>
              <a:gd name="connsiteY35" fmla="*/ 724036 h 898206"/>
              <a:gd name="connsiteX36" fmla="*/ 1095375 w 1133475"/>
              <a:gd name="connsiteY36" fmla="*/ 666886 h 898206"/>
              <a:gd name="connsiteX37" fmla="*/ 1114425 w 1133475"/>
              <a:gd name="connsiteY37" fmla="*/ 638311 h 898206"/>
              <a:gd name="connsiteX38" fmla="*/ 1133475 w 1133475"/>
              <a:gd name="connsiteY38" fmla="*/ 581161 h 898206"/>
              <a:gd name="connsiteX39" fmla="*/ 1123950 w 1133475"/>
              <a:gd name="connsiteY39" fmla="*/ 400186 h 898206"/>
              <a:gd name="connsiteX40" fmla="*/ 1104900 w 1133475"/>
              <a:gd name="connsiteY40" fmla="*/ 371611 h 898206"/>
              <a:gd name="connsiteX41" fmla="*/ 1095375 w 1133475"/>
              <a:gd name="connsiteY41" fmla="*/ 266836 h 898206"/>
              <a:gd name="connsiteX42" fmla="*/ 1066800 w 1133475"/>
              <a:gd name="connsiteY42" fmla="*/ 209686 h 898206"/>
              <a:gd name="connsiteX43" fmla="*/ 1057275 w 1133475"/>
              <a:gd name="connsiteY43" fmla="*/ 181111 h 898206"/>
              <a:gd name="connsiteX44" fmla="*/ 1000125 w 1133475"/>
              <a:gd name="connsiteY44" fmla="*/ 162061 h 898206"/>
              <a:gd name="connsiteX45" fmla="*/ 885825 w 1133475"/>
              <a:gd name="connsiteY45" fmla="*/ 123961 h 898206"/>
              <a:gd name="connsiteX46" fmla="*/ 857250 w 1133475"/>
              <a:gd name="connsiteY46" fmla="*/ 114436 h 898206"/>
              <a:gd name="connsiteX47" fmla="*/ 800100 w 1133475"/>
              <a:gd name="connsiteY47" fmla="*/ 76336 h 898206"/>
              <a:gd name="connsiteX48" fmla="*/ 781050 w 1133475"/>
              <a:gd name="connsiteY48" fmla="*/ 47761 h 898206"/>
              <a:gd name="connsiteX49" fmla="*/ 695325 w 1133475"/>
              <a:gd name="connsiteY49" fmla="*/ 19186 h 898206"/>
              <a:gd name="connsiteX0" fmla="*/ 695325 w 1133475"/>
              <a:gd name="connsiteY0" fmla="*/ 19186 h 898206"/>
              <a:gd name="connsiteX1" fmla="*/ 523875 w 1133475"/>
              <a:gd name="connsiteY1" fmla="*/ 136 h 898206"/>
              <a:gd name="connsiteX2" fmla="*/ 495300 w 1133475"/>
              <a:gd name="connsiteY2" fmla="*/ 28711 h 898206"/>
              <a:gd name="connsiteX3" fmla="*/ 457200 w 1133475"/>
              <a:gd name="connsiteY3" fmla="*/ 66811 h 898206"/>
              <a:gd name="connsiteX4" fmla="*/ 447675 w 1133475"/>
              <a:gd name="connsiteY4" fmla="*/ 95386 h 898206"/>
              <a:gd name="connsiteX5" fmla="*/ 390525 w 1133475"/>
              <a:gd name="connsiteY5" fmla="*/ 133486 h 898206"/>
              <a:gd name="connsiteX6" fmla="*/ 361950 w 1133475"/>
              <a:gd name="connsiteY6" fmla="*/ 190636 h 898206"/>
              <a:gd name="connsiteX7" fmla="*/ 333375 w 1133475"/>
              <a:gd name="connsiteY7" fmla="*/ 200161 h 898206"/>
              <a:gd name="connsiteX8" fmla="*/ 209550 w 1133475"/>
              <a:gd name="connsiteY8" fmla="*/ 228736 h 898206"/>
              <a:gd name="connsiteX9" fmla="*/ 114300 w 1133475"/>
              <a:gd name="connsiteY9" fmla="*/ 257311 h 898206"/>
              <a:gd name="connsiteX10" fmla="*/ 57150 w 1133475"/>
              <a:gd name="connsiteY10" fmla="*/ 295411 h 898206"/>
              <a:gd name="connsiteX11" fmla="*/ 28575 w 1133475"/>
              <a:gd name="connsiteY11" fmla="*/ 314461 h 898206"/>
              <a:gd name="connsiteX12" fmla="*/ 0 w 1133475"/>
              <a:gd name="connsiteY12" fmla="*/ 343036 h 898206"/>
              <a:gd name="connsiteX13" fmla="*/ 66675 w 1133475"/>
              <a:gd name="connsiteY13" fmla="*/ 466861 h 898206"/>
              <a:gd name="connsiteX14" fmla="*/ 76200 w 1133475"/>
              <a:gd name="connsiteY14" fmla="*/ 495436 h 898206"/>
              <a:gd name="connsiteX15" fmla="*/ 104775 w 1133475"/>
              <a:gd name="connsiteY15" fmla="*/ 524011 h 898206"/>
              <a:gd name="connsiteX16" fmla="*/ 133350 w 1133475"/>
              <a:gd name="connsiteY16" fmla="*/ 581161 h 898206"/>
              <a:gd name="connsiteX17" fmla="*/ 161925 w 1133475"/>
              <a:gd name="connsiteY17" fmla="*/ 590686 h 898206"/>
              <a:gd name="connsiteX18" fmla="*/ 247650 w 1133475"/>
              <a:gd name="connsiteY18" fmla="*/ 628786 h 898206"/>
              <a:gd name="connsiteX19" fmla="*/ 314325 w 1133475"/>
              <a:gd name="connsiteY19" fmla="*/ 647836 h 898206"/>
              <a:gd name="connsiteX20" fmla="*/ 342900 w 1133475"/>
              <a:gd name="connsiteY20" fmla="*/ 657361 h 898206"/>
              <a:gd name="connsiteX21" fmla="*/ 390525 w 1133475"/>
              <a:gd name="connsiteY21" fmla="*/ 666886 h 898206"/>
              <a:gd name="connsiteX22" fmla="*/ 428625 w 1133475"/>
              <a:gd name="connsiteY22" fmla="*/ 676411 h 898206"/>
              <a:gd name="connsiteX23" fmla="*/ 457200 w 1133475"/>
              <a:gd name="connsiteY23" fmla="*/ 685936 h 898206"/>
              <a:gd name="connsiteX24" fmla="*/ 533400 w 1133475"/>
              <a:gd name="connsiteY24" fmla="*/ 695461 h 898206"/>
              <a:gd name="connsiteX25" fmla="*/ 561975 w 1133475"/>
              <a:gd name="connsiteY25" fmla="*/ 704986 h 898206"/>
              <a:gd name="connsiteX26" fmla="*/ 628650 w 1133475"/>
              <a:gd name="connsiteY26" fmla="*/ 752611 h 898206"/>
              <a:gd name="connsiteX27" fmla="*/ 714375 w 1133475"/>
              <a:gd name="connsiteY27" fmla="*/ 790711 h 898206"/>
              <a:gd name="connsiteX28" fmla="*/ 752475 w 1133475"/>
              <a:gd name="connsiteY28" fmla="*/ 819286 h 898206"/>
              <a:gd name="connsiteX29" fmla="*/ 809625 w 1133475"/>
              <a:gd name="connsiteY29" fmla="*/ 857386 h 898206"/>
              <a:gd name="connsiteX30" fmla="*/ 933450 w 1133475"/>
              <a:gd name="connsiteY30" fmla="*/ 876436 h 898206"/>
              <a:gd name="connsiteX31" fmla="*/ 952500 w 1133475"/>
              <a:gd name="connsiteY31" fmla="*/ 847861 h 898206"/>
              <a:gd name="connsiteX32" fmla="*/ 981075 w 1133475"/>
              <a:gd name="connsiteY32" fmla="*/ 828811 h 898206"/>
              <a:gd name="connsiteX33" fmla="*/ 1028700 w 1133475"/>
              <a:gd name="connsiteY33" fmla="*/ 781186 h 898206"/>
              <a:gd name="connsiteX34" fmla="*/ 1057275 w 1133475"/>
              <a:gd name="connsiteY34" fmla="*/ 724036 h 898206"/>
              <a:gd name="connsiteX35" fmla="*/ 1095375 w 1133475"/>
              <a:gd name="connsiteY35" fmla="*/ 666886 h 898206"/>
              <a:gd name="connsiteX36" fmla="*/ 1114425 w 1133475"/>
              <a:gd name="connsiteY36" fmla="*/ 638311 h 898206"/>
              <a:gd name="connsiteX37" fmla="*/ 1133475 w 1133475"/>
              <a:gd name="connsiteY37" fmla="*/ 581161 h 898206"/>
              <a:gd name="connsiteX38" fmla="*/ 1123950 w 1133475"/>
              <a:gd name="connsiteY38" fmla="*/ 400186 h 898206"/>
              <a:gd name="connsiteX39" fmla="*/ 1104900 w 1133475"/>
              <a:gd name="connsiteY39" fmla="*/ 371611 h 898206"/>
              <a:gd name="connsiteX40" fmla="*/ 1095375 w 1133475"/>
              <a:gd name="connsiteY40" fmla="*/ 266836 h 898206"/>
              <a:gd name="connsiteX41" fmla="*/ 1066800 w 1133475"/>
              <a:gd name="connsiteY41" fmla="*/ 209686 h 898206"/>
              <a:gd name="connsiteX42" fmla="*/ 1057275 w 1133475"/>
              <a:gd name="connsiteY42" fmla="*/ 181111 h 898206"/>
              <a:gd name="connsiteX43" fmla="*/ 1000125 w 1133475"/>
              <a:gd name="connsiteY43" fmla="*/ 162061 h 898206"/>
              <a:gd name="connsiteX44" fmla="*/ 885825 w 1133475"/>
              <a:gd name="connsiteY44" fmla="*/ 123961 h 898206"/>
              <a:gd name="connsiteX45" fmla="*/ 857250 w 1133475"/>
              <a:gd name="connsiteY45" fmla="*/ 114436 h 898206"/>
              <a:gd name="connsiteX46" fmla="*/ 800100 w 1133475"/>
              <a:gd name="connsiteY46" fmla="*/ 76336 h 898206"/>
              <a:gd name="connsiteX47" fmla="*/ 781050 w 1133475"/>
              <a:gd name="connsiteY47" fmla="*/ 47761 h 898206"/>
              <a:gd name="connsiteX48" fmla="*/ 695325 w 1133475"/>
              <a:gd name="connsiteY48" fmla="*/ 19186 h 898206"/>
              <a:gd name="connsiteX0" fmla="*/ 695325 w 1133475"/>
              <a:gd name="connsiteY0" fmla="*/ 19186 h 898206"/>
              <a:gd name="connsiteX1" fmla="*/ 523875 w 1133475"/>
              <a:gd name="connsiteY1" fmla="*/ 136 h 898206"/>
              <a:gd name="connsiteX2" fmla="*/ 457200 w 1133475"/>
              <a:gd name="connsiteY2" fmla="*/ 66811 h 898206"/>
              <a:gd name="connsiteX3" fmla="*/ 447675 w 1133475"/>
              <a:gd name="connsiteY3" fmla="*/ 95386 h 898206"/>
              <a:gd name="connsiteX4" fmla="*/ 390525 w 1133475"/>
              <a:gd name="connsiteY4" fmla="*/ 133486 h 898206"/>
              <a:gd name="connsiteX5" fmla="*/ 361950 w 1133475"/>
              <a:gd name="connsiteY5" fmla="*/ 190636 h 898206"/>
              <a:gd name="connsiteX6" fmla="*/ 333375 w 1133475"/>
              <a:gd name="connsiteY6" fmla="*/ 200161 h 898206"/>
              <a:gd name="connsiteX7" fmla="*/ 209550 w 1133475"/>
              <a:gd name="connsiteY7" fmla="*/ 228736 h 898206"/>
              <a:gd name="connsiteX8" fmla="*/ 114300 w 1133475"/>
              <a:gd name="connsiteY8" fmla="*/ 257311 h 898206"/>
              <a:gd name="connsiteX9" fmla="*/ 57150 w 1133475"/>
              <a:gd name="connsiteY9" fmla="*/ 295411 h 898206"/>
              <a:gd name="connsiteX10" fmla="*/ 28575 w 1133475"/>
              <a:gd name="connsiteY10" fmla="*/ 314461 h 898206"/>
              <a:gd name="connsiteX11" fmla="*/ 0 w 1133475"/>
              <a:gd name="connsiteY11" fmla="*/ 343036 h 898206"/>
              <a:gd name="connsiteX12" fmla="*/ 66675 w 1133475"/>
              <a:gd name="connsiteY12" fmla="*/ 466861 h 898206"/>
              <a:gd name="connsiteX13" fmla="*/ 76200 w 1133475"/>
              <a:gd name="connsiteY13" fmla="*/ 495436 h 898206"/>
              <a:gd name="connsiteX14" fmla="*/ 104775 w 1133475"/>
              <a:gd name="connsiteY14" fmla="*/ 524011 h 898206"/>
              <a:gd name="connsiteX15" fmla="*/ 133350 w 1133475"/>
              <a:gd name="connsiteY15" fmla="*/ 581161 h 898206"/>
              <a:gd name="connsiteX16" fmla="*/ 161925 w 1133475"/>
              <a:gd name="connsiteY16" fmla="*/ 590686 h 898206"/>
              <a:gd name="connsiteX17" fmla="*/ 247650 w 1133475"/>
              <a:gd name="connsiteY17" fmla="*/ 628786 h 898206"/>
              <a:gd name="connsiteX18" fmla="*/ 314325 w 1133475"/>
              <a:gd name="connsiteY18" fmla="*/ 647836 h 898206"/>
              <a:gd name="connsiteX19" fmla="*/ 342900 w 1133475"/>
              <a:gd name="connsiteY19" fmla="*/ 657361 h 898206"/>
              <a:gd name="connsiteX20" fmla="*/ 390525 w 1133475"/>
              <a:gd name="connsiteY20" fmla="*/ 666886 h 898206"/>
              <a:gd name="connsiteX21" fmla="*/ 428625 w 1133475"/>
              <a:gd name="connsiteY21" fmla="*/ 676411 h 898206"/>
              <a:gd name="connsiteX22" fmla="*/ 457200 w 1133475"/>
              <a:gd name="connsiteY22" fmla="*/ 685936 h 898206"/>
              <a:gd name="connsiteX23" fmla="*/ 533400 w 1133475"/>
              <a:gd name="connsiteY23" fmla="*/ 695461 h 898206"/>
              <a:gd name="connsiteX24" fmla="*/ 561975 w 1133475"/>
              <a:gd name="connsiteY24" fmla="*/ 704986 h 898206"/>
              <a:gd name="connsiteX25" fmla="*/ 628650 w 1133475"/>
              <a:gd name="connsiteY25" fmla="*/ 752611 h 898206"/>
              <a:gd name="connsiteX26" fmla="*/ 714375 w 1133475"/>
              <a:gd name="connsiteY26" fmla="*/ 790711 h 898206"/>
              <a:gd name="connsiteX27" fmla="*/ 752475 w 1133475"/>
              <a:gd name="connsiteY27" fmla="*/ 819286 h 898206"/>
              <a:gd name="connsiteX28" fmla="*/ 809625 w 1133475"/>
              <a:gd name="connsiteY28" fmla="*/ 857386 h 898206"/>
              <a:gd name="connsiteX29" fmla="*/ 933450 w 1133475"/>
              <a:gd name="connsiteY29" fmla="*/ 876436 h 898206"/>
              <a:gd name="connsiteX30" fmla="*/ 952500 w 1133475"/>
              <a:gd name="connsiteY30" fmla="*/ 847861 h 898206"/>
              <a:gd name="connsiteX31" fmla="*/ 981075 w 1133475"/>
              <a:gd name="connsiteY31" fmla="*/ 828811 h 898206"/>
              <a:gd name="connsiteX32" fmla="*/ 1028700 w 1133475"/>
              <a:gd name="connsiteY32" fmla="*/ 781186 h 898206"/>
              <a:gd name="connsiteX33" fmla="*/ 1057275 w 1133475"/>
              <a:gd name="connsiteY33" fmla="*/ 724036 h 898206"/>
              <a:gd name="connsiteX34" fmla="*/ 1095375 w 1133475"/>
              <a:gd name="connsiteY34" fmla="*/ 666886 h 898206"/>
              <a:gd name="connsiteX35" fmla="*/ 1114425 w 1133475"/>
              <a:gd name="connsiteY35" fmla="*/ 638311 h 898206"/>
              <a:gd name="connsiteX36" fmla="*/ 1133475 w 1133475"/>
              <a:gd name="connsiteY36" fmla="*/ 581161 h 898206"/>
              <a:gd name="connsiteX37" fmla="*/ 1123950 w 1133475"/>
              <a:gd name="connsiteY37" fmla="*/ 400186 h 898206"/>
              <a:gd name="connsiteX38" fmla="*/ 1104900 w 1133475"/>
              <a:gd name="connsiteY38" fmla="*/ 371611 h 898206"/>
              <a:gd name="connsiteX39" fmla="*/ 1095375 w 1133475"/>
              <a:gd name="connsiteY39" fmla="*/ 266836 h 898206"/>
              <a:gd name="connsiteX40" fmla="*/ 1066800 w 1133475"/>
              <a:gd name="connsiteY40" fmla="*/ 209686 h 898206"/>
              <a:gd name="connsiteX41" fmla="*/ 1057275 w 1133475"/>
              <a:gd name="connsiteY41" fmla="*/ 181111 h 898206"/>
              <a:gd name="connsiteX42" fmla="*/ 1000125 w 1133475"/>
              <a:gd name="connsiteY42" fmla="*/ 162061 h 898206"/>
              <a:gd name="connsiteX43" fmla="*/ 885825 w 1133475"/>
              <a:gd name="connsiteY43" fmla="*/ 123961 h 898206"/>
              <a:gd name="connsiteX44" fmla="*/ 857250 w 1133475"/>
              <a:gd name="connsiteY44" fmla="*/ 114436 h 898206"/>
              <a:gd name="connsiteX45" fmla="*/ 800100 w 1133475"/>
              <a:gd name="connsiteY45" fmla="*/ 76336 h 898206"/>
              <a:gd name="connsiteX46" fmla="*/ 781050 w 1133475"/>
              <a:gd name="connsiteY46" fmla="*/ 47761 h 898206"/>
              <a:gd name="connsiteX47" fmla="*/ 695325 w 1133475"/>
              <a:gd name="connsiteY47" fmla="*/ 19186 h 898206"/>
              <a:gd name="connsiteX0" fmla="*/ 695325 w 1133475"/>
              <a:gd name="connsiteY0" fmla="*/ 0 h 879020"/>
              <a:gd name="connsiteX1" fmla="*/ 457200 w 1133475"/>
              <a:gd name="connsiteY1" fmla="*/ 47625 h 879020"/>
              <a:gd name="connsiteX2" fmla="*/ 447675 w 1133475"/>
              <a:gd name="connsiteY2" fmla="*/ 76200 h 879020"/>
              <a:gd name="connsiteX3" fmla="*/ 390525 w 1133475"/>
              <a:gd name="connsiteY3" fmla="*/ 114300 h 879020"/>
              <a:gd name="connsiteX4" fmla="*/ 361950 w 1133475"/>
              <a:gd name="connsiteY4" fmla="*/ 171450 h 879020"/>
              <a:gd name="connsiteX5" fmla="*/ 333375 w 1133475"/>
              <a:gd name="connsiteY5" fmla="*/ 180975 h 879020"/>
              <a:gd name="connsiteX6" fmla="*/ 209550 w 1133475"/>
              <a:gd name="connsiteY6" fmla="*/ 209550 h 879020"/>
              <a:gd name="connsiteX7" fmla="*/ 114300 w 1133475"/>
              <a:gd name="connsiteY7" fmla="*/ 238125 h 879020"/>
              <a:gd name="connsiteX8" fmla="*/ 57150 w 1133475"/>
              <a:gd name="connsiteY8" fmla="*/ 276225 h 879020"/>
              <a:gd name="connsiteX9" fmla="*/ 28575 w 1133475"/>
              <a:gd name="connsiteY9" fmla="*/ 295275 h 879020"/>
              <a:gd name="connsiteX10" fmla="*/ 0 w 1133475"/>
              <a:gd name="connsiteY10" fmla="*/ 323850 h 879020"/>
              <a:gd name="connsiteX11" fmla="*/ 66675 w 1133475"/>
              <a:gd name="connsiteY11" fmla="*/ 447675 h 879020"/>
              <a:gd name="connsiteX12" fmla="*/ 76200 w 1133475"/>
              <a:gd name="connsiteY12" fmla="*/ 476250 h 879020"/>
              <a:gd name="connsiteX13" fmla="*/ 104775 w 1133475"/>
              <a:gd name="connsiteY13" fmla="*/ 504825 h 879020"/>
              <a:gd name="connsiteX14" fmla="*/ 133350 w 1133475"/>
              <a:gd name="connsiteY14" fmla="*/ 561975 h 879020"/>
              <a:gd name="connsiteX15" fmla="*/ 161925 w 1133475"/>
              <a:gd name="connsiteY15" fmla="*/ 571500 h 879020"/>
              <a:gd name="connsiteX16" fmla="*/ 247650 w 1133475"/>
              <a:gd name="connsiteY16" fmla="*/ 609600 h 879020"/>
              <a:gd name="connsiteX17" fmla="*/ 314325 w 1133475"/>
              <a:gd name="connsiteY17" fmla="*/ 628650 h 879020"/>
              <a:gd name="connsiteX18" fmla="*/ 342900 w 1133475"/>
              <a:gd name="connsiteY18" fmla="*/ 638175 h 879020"/>
              <a:gd name="connsiteX19" fmla="*/ 390525 w 1133475"/>
              <a:gd name="connsiteY19" fmla="*/ 647700 h 879020"/>
              <a:gd name="connsiteX20" fmla="*/ 428625 w 1133475"/>
              <a:gd name="connsiteY20" fmla="*/ 657225 h 879020"/>
              <a:gd name="connsiteX21" fmla="*/ 457200 w 1133475"/>
              <a:gd name="connsiteY21" fmla="*/ 666750 h 879020"/>
              <a:gd name="connsiteX22" fmla="*/ 533400 w 1133475"/>
              <a:gd name="connsiteY22" fmla="*/ 676275 h 879020"/>
              <a:gd name="connsiteX23" fmla="*/ 561975 w 1133475"/>
              <a:gd name="connsiteY23" fmla="*/ 685800 h 879020"/>
              <a:gd name="connsiteX24" fmla="*/ 628650 w 1133475"/>
              <a:gd name="connsiteY24" fmla="*/ 733425 h 879020"/>
              <a:gd name="connsiteX25" fmla="*/ 714375 w 1133475"/>
              <a:gd name="connsiteY25" fmla="*/ 771525 h 879020"/>
              <a:gd name="connsiteX26" fmla="*/ 752475 w 1133475"/>
              <a:gd name="connsiteY26" fmla="*/ 800100 h 879020"/>
              <a:gd name="connsiteX27" fmla="*/ 809625 w 1133475"/>
              <a:gd name="connsiteY27" fmla="*/ 838200 h 879020"/>
              <a:gd name="connsiteX28" fmla="*/ 933450 w 1133475"/>
              <a:gd name="connsiteY28" fmla="*/ 857250 h 879020"/>
              <a:gd name="connsiteX29" fmla="*/ 952500 w 1133475"/>
              <a:gd name="connsiteY29" fmla="*/ 828675 h 879020"/>
              <a:gd name="connsiteX30" fmla="*/ 981075 w 1133475"/>
              <a:gd name="connsiteY30" fmla="*/ 809625 h 879020"/>
              <a:gd name="connsiteX31" fmla="*/ 1028700 w 1133475"/>
              <a:gd name="connsiteY31" fmla="*/ 762000 h 879020"/>
              <a:gd name="connsiteX32" fmla="*/ 1057275 w 1133475"/>
              <a:gd name="connsiteY32" fmla="*/ 704850 h 879020"/>
              <a:gd name="connsiteX33" fmla="*/ 1095375 w 1133475"/>
              <a:gd name="connsiteY33" fmla="*/ 647700 h 879020"/>
              <a:gd name="connsiteX34" fmla="*/ 1114425 w 1133475"/>
              <a:gd name="connsiteY34" fmla="*/ 619125 h 879020"/>
              <a:gd name="connsiteX35" fmla="*/ 1133475 w 1133475"/>
              <a:gd name="connsiteY35" fmla="*/ 561975 h 879020"/>
              <a:gd name="connsiteX36" fmla="*/ 1123950 w 1133475"/>
              <a:gd name="connsiteY36" fmla="*/ 381000 h 879020"/>
              <a:gd name="connsiteX37" fmla="*/ 1104900 w 1133475"/>
              <a:gd name="connsiteY37" fmla="*/ 352425 h 879020"/>
              <a:gd name="connsiteX38" fmla="*/ 1095375 w 1133475"/>
              <a:gd name="connsiteY38" fmla="*/ 247650 h 879020"/>
              <a:gd name="connsiteX39" fmla="*/ 1066800 w 1133475"/>
              <a:gd name="connsiteY39" fmla="*/ 190500 h 879020"/>
              <a:gd name="connsiteX40" fmla="*/ 1057275 w 1133475"/>
              <a:gd name="connsiteY40" fmla="*/ 161925 h 879020"/>
              <a:gd name="connsiteX41" fmla="*/ 1000125 w 1133475"/>
              <a:gd name="connsiteY41" fmla="*/ 142875 h 879020"/>
              <a:gd name="connsiteX42" fmla="*/ 885825 w 1133475"/>
              <a:gd name="connsiteY42" fmla="*/ 104775 h 879020"/>
              <a:gd name="connsiteX43" fmla="*/ 857250 w 1133475"/>
              <a:gd name="connsiteY43" fmla="*/ 95250 h 879020"/>
              <a:gd name="connsiteX44" fmla="*/ 800100 w 1133475"/>
              <a:gd name="connsiteY44" fmla="*/ 57150 h 879020"/>
              <a:gd name="connsiteX45" fmla="*/ 781050 w 1133475"/>
              <a:gd name="connsiteY45" fmla="*/ 28575 h 879020"/>
              <a:gd name="connsiteX46" fmla="*/ 695325 w 1133475"/>
              <a:gd name="connsiteY46" fmla="*/ 0 h 879020"/>
              <a:gd name="connsiteX0" fmla="*/ 695325 w 1133475"/>
              <a:gd name="connsiteY0" fmla="*/ 0 h 879020"/>
              <a:gd name="connsiteX1" fmla="*/ 457200 w 1133475"/>
              <a:gd name="connsiteY1" fmla="*/ 47625 h 879020"/>
              <a:gd name="connsiteX2" fmla="*/ 447675 w 1133475"/>
              <a:gd name="connsiteY2" fmla="*/ 76200 h 879020"/>
              <a:gd name="connsiteX3" fmla="*/ 390525 w 1133475"/>
              <a:gd name="connsiteY3" fmla="*/ 114300 h 879020"/>
              <a:gd name="connsiteX4" fmla="*/ 361950 w 1133475"/>
              <a:gd name="connsiteY4" fmla="*/ 171450 h 879020"/>
              <a:gd name="connsiteX5" fmla="*/ 333375 w 1133475"/>
              <a:gd name="connsiteY5" fmla="*/ 180975 h 879020"/>
              <a:gd name="connsiteX6" fmla="*/ 209550 w 1133475"/>
              <a:gd name="connsiteY6" fmla="*/ 209550 h 879020"/>
              <a:gd name="connsiteX7" fmla="*/ 114300 w 1133475"/>
              <a:gd name="connsiteY7" fmla="*/ 238125 h 879020"/>
              <a:gd name="connsiteX8" fmla="*/ 57150 w 1133475"/>
              <a:gd name="connsiteY8" fmla="*/ 276225 h 879020"/>
              <a:gd name="connsiteX9" fmla="*/ 28575 w 1133475"/>
              <a:gd name="connsiteY9" fmla="*/ 295275 h 879020"/>
              <a:gd name="connsiteX10" fmla="*/ 0 w 1133475"/>
              <a:gd name="connsiteY10" fmla="*/ 323850 h 879020"/>
              <a:gd name="connsiteX11" fmla="*/ 66675 w 1133475"/>
              <a:gd name="connsiteY11" fmla="*/ 447675 h 879020"/>
              <a:gd name="connsiteX12" fmla="*/ 76200 w 1133475"/>
              <a:gd name="connsiteY12" fmla="*/ 476250 h 879020"/>
              <a:gd name="connsiteX13" fmla="*/ 104775 w 1133475"/>
              <a:gd name="connsiteY13" fmla="*/ 504825 h 879020"/>
              <a:gd name="connsiteX14" fmla="*/ 133350 w 1133475"/>
              <a:gd name="connsiteY14" fmla="*/ 561975 h 879020"/>
              <a:gd name="connsiteX15" fmla="*/ 161925 w 1133475"/>
              <a:gd name="connsiteY15" fmla="*/ 571500 h 879020"/>
              <a:gd name="connsiteX16" fmla="*/ 247650 w 1133475"/>
              <a:gd name="connsiteY16" fmla="*/ 609600 h 879020"/>
              <a:gd name="connsiteX17" fmla="*/ 314325 w 1133475"/>
              <a:gd name="connsiteY17" fmla="*/ 628650 h 879020"/>
              <a:gd name="connsiteX18" fmla="*/ 342900 w 1133475"/>
              <a:gd name="connsiteY18" fmla="*/ 638175 h 879020"/>
              <a:gd name="connsiteX19" fmla="*/ 390525 w 1133475"/>
              <a:gd name="connsiteY19" fmla="*/ 647700 h 879020"/>
              <a:gd name="connsiteX20" fmla="*/ 428625 w 1133475"/>
              <a:gd name="connsiteY20" fmla="*/ 657225 h 879020"/>
              <a:gd name="connsiteX21" fmla="*/ 457200 w 1133475"/>
              <a:gd name="connsiteY21" fmla="*/ 666750 h 879020"/>
              <a:gd name="connsiteX22" fmla="*/ 533400 w 1133475"/>
              <a:gd name="connsiteY22" fmla="*/ 676275 h 879020"/>
              <a:gd name="connsiteX23" fmla="*/ 561975 w 1133475"/>
              <a:gd name="connsiteY23" fmla="*/ 685800 h 879020"/>
              <a:gd name="connsiteX24" fmla="*/ 628650 w 1133475"/>
              <a:gd name="connsiteY24" fmla="*/ 733425 h 879020"/>
              <a:gd name="connsiteX25" fmla="*/ 714375 w 1133475"/>
              <a:gd name="connsiteY25" fmla="*/ 771525 h 879020"/>
              <a:gd name="connsiteX26" fmla="*/ 752475 w 1133475"/>
              <a:gd name="connsiteY26" fmla="*/ 800100 h 879020"/>
              <a:gd name="connsiteX27" fmla="*/ 809625 w 1133475"/>
              <a:gd name="connsiteY27" fmla="*/ 838200 h 879020"/>
              <a:gd name="connsiteX28" fmla="*/ 933450 w 1133475"/>
              <a:gd name="connsiteY28" fmla="*/ 857250 h 879020"/>
              <a:gd name="connsiteX29" fmla="*/ 952500 w 1133475"/>
              <a:gd name="connsiteY29" fmla="*/ 828675 h 879020"/>
              <a:gd name="connsiteX30" fmla="*/ 981075 w 1133475"/>
              <a:gd name="connsiteY30" fmla="*/ 809625 h 879020"/>
              <a:gd name="connsiteX31" fmla="*/ 1028700 w 1133475"/>
              <a:gd name="connsiteY31" fmla="*/ 762000 h 879020"/>
              <a:gd name="connsiteX32" fmla="*/ 1057275 w 1133475"/>
              <a:gd name="connsiteY32" fmla="*/ 704850 h 879020"/>
              <a:gd name="connsiteX33" fmla="*/ 1095375 w 1133475"/>
              <a:gd name="connsiteY33" fmla="*/ 647700 h 879020"/>
              <a:gd name="connsiteX34" fmla="*/ 1114425 w 1133475"/>
              <a:gd name="connsiteY34" fmla="*/ 619125 h 879020"/>
              <a:gd name="connsiteX35" fmla="*/ 1133475 w 1133475"/>
              <a:gd name="connsiteY35" fmla="*/ 561975 h 879020"/>
              <a:gd name="connsiteX36" fmla="*/ 1123950 w 1133475"/>
              <a:gd name="connsiteY36" fmla="*/ 381000 h 879020"/>
              <a:gd name="connsiteX37" fmla="*/ 1104900 w 1133475"/>
              <a:gd name="connsiteY37" fmla="*/ 352425 h 879020"/>
              <a:gd name="connsiteX38" fmla="*/ 1095375 w 1133475"/>
              <a:gd name="connsiteY38" fmla="*/ 247650 h 879020"/>
              <a:gd name="connsiteX39" fmla="*/ 1066800 w 1133475"/>
              <a:gd name="connsiteY39" fmla="*/ 190500 h 879020"/>
              <a:gd name="connsiteX40" fmla="*/ 1057275 w 1133475"/>
              <a:gd name="connsiteY40" fmla="*/ 161925 h 879020"/>
              <a:gd name="connsiteX41" fmla="*/ 1000125 w 1133475"/>
              <a:gd name="connsiteY41" fmla="*/ 142875 h 879020"/>
              <a:gd name="connsiteX42" fmla="*/ 885825 w 1133475"/>
              <a:gd name="connsiteY42" fmla="*/ 104775 h 879020"/>
              <a:gd name="connsiteX43" fmla="*/ 857250 w 1133475"/>
              <a:gd name="connsiteY43" fmla="*/ 95250 h 879020"/>
              <a:gd name="connsiteX44" fmla="*/ 800100 w 1133475"/>
              <a:gd name="connsiteY44" fmla="*/ 57150 h 879020"/>
              <a:gd name="connsiteX45" fmla="*/ 695325 w 1133475"/>
              <a:gd name="connsiteY45" fmla="*/ 0 h 879020"/>
              <a:gd name="connsiteX0" fmla="*/ 695325 w 1133475"/>
              <a:gd name="connsiteY0" fmla="*/ 0 h 879020"/>
              <a:gd name="connsiteX1" fmla="*/ 457200 w 1133475"/>
              <a:gd name="connsiteY1" fmla="*/ 47625 h 879020"/>
              <a:gd name="connsiteX2" fmla="*/ 447675 w 1133475"/>
              <a:gd name="connsiteY2" fmla="*/ 76200 h 879020"/>
              <a:gd name="connsiteX3" fmla="*/ 390525 w 1133475"/>
              <a:gd name="connsiteY3" fmla="*/ 114300 h 879020"/>
              <a:gd name="connsiteX4" fmla="*/ 361950 w 1133475"/>
              <a:gd name="connsiteY4" fmla="*/ 171450 h 879020"/>
              <a:gd name="connsiteX5" fmla="*/ 333375 w 1133475"/>
              <a:gd name="connsiteY5" fmla="*/ 180975 h 879020"/>
              <a:gd name="connsiteX6" fmla="*/ 209550 w 1133475"/>
              <a:gd name="connsiteY6" fmla="*/ 209550 h 879020"/>
              <a:gd name="connsiteX7" fmla="*/ 114300 w 1133475"/>
              <a:gd name="connsiteY7" fmla="*/ 238125 h 879020"/>
              <a:gd name="connsiteX8" fmla="*/ 57150 w 1133475"/>
              <a:gd name="connsiteY8" fmla="*/ 276225 h 879020"/>
              <a:gd name="connsiteX9" fmla="*/ 28575 w 1133475"/>
              <a:gd name="connsiteY9" fmla="*/ 295275 h 879020"/>
              <a:gd name="connsiteX10" fmla="*/ 0 w 1133475"/>
              <a:gd name="connsiteY10" fmla="*/ 323850 h 879020"/>
              <a:gd name="connsiteX11" fmla="*/ 66675 w 1133475"/>
              <a:gd name="connsiteY11" fmla="*/ 447675 h 879020"/>
              <a:gd name="connsiteX12" fmla="*/ 76200 w 1133475"/>
              <a:gd name="connsiteY12" fmla="*/ 476250 h 879020"/>
              <a:gd name="connsiteX13" fmla="*/ 104775 w 1133475"/>
              <a:gd name="connsiteY13" fmla="*/ 504825 h 879020"/>
              <a:gd name="connsiteX14" fmla="*/ 133350 w 1133475"/>
              <a:gd name="connsiteY14" fmla="*/ 561975 h 879020"/>
              <a:gd name="connsiteX15" fmla="*/ 161925 w 1133475"/>
              <a:gd name="connsiteY15" fmla="*/ 571500 h 879020"/>
              <a:gd name="connsiteX16" fmla="*/ 247650 w 1133475"/>
              <a:gd name="connsiteY16" fmla="*/ 609600 h 879020"/>
              <a:gd name="connsiteX17" fmla="*/ 314325 w 1133475"/>
              <a:gd name="connsiteY17" fmla="*/ 628650 h 879020"/>
              <a:gd name="connsiteX18" fmla="*/ 342900 w 1133475"/>
              <a:gd name="connsiteY18" fmla="*/ 638175 h 879020"/>
              <a:gd name="connsiteX19" fmla="*/ 390525 w 1133475"/>
              <a:gd name="connsiteY19" fmla="*/ 647700 h 879020"/>
              <a:gd name="connsiteX20" fmla="*/ 428625 w 1133475"/>
              <a:gd name="connsiteY20" fmla="*/ 657225 h 879020"/>
              <a:gd name="connsiteX21" fmla="*/ 457200 w 1133475"/>
              <a:gd name="connsiteY21" fmla="*/ 666750 h 879020"/>
              <a:gd name="connsiteX22" fmla="*/ 533400 w 1133475"/>
              <a:gd name="connsiteY22" fmla="*/ 676275 h 879020"/>
              <a:gd name="connsiteX23" fmla="*/ 561975 w 1133475"/>
              <a:gd name="connsiteY23" fmla="*/ 685800 h 879020"/>
              <a:gd name="connsiteX24" fmla="*/ 628650 w 1133475"/>
              <a:gd name="connsiteY24" fmla="*/ 733425 h 879020"/>
              <a:gd name="connsiteX25" fmla="*/ 714375 w 1133475"/>
              <a:gd name="connsiteY25" fmla="*/ 771525 h 879020"/>
              <a:gd name="connsiteX26" fmla="*/ 752475 w 1133475"/>
              <a:gd name="connsiteY26" fmla="*/ 800100 h 879020"/>
              <a:gd name="connsiteX27" fmla="*/ 809625 w 1133475"/>
              <a:gd name="connsiteY27" fmla="*/ 838200 h 879020"/>
              <a:gd name="connsiteX28" fmla="*/ 933450 w 1133475"/>
              <a:gd name="connsiteY28" fmla="*/ 857250 h 879020"/>
              <a:gd name="connsiteX29" fmla="*/ 952500 w 1133475"/>
              <a:gd name="connsiteY29" fmla="*/ 828675 h 879020"/>
              <a:gd name="connsiteX30" fmla="*/ 981075 w 1133475"/>
              <a:gd name="connsiteY30" fmla="*/ 809625 h 879020"/>
              <a:gd name="connsiteX31" fmla="*/ 1028700 w 1133475"/>
              <a:gd name="connsiteY31" fmla="*/ 762000 h 879020"/>
              <a:gd name="connsiteX32" fmla="*/ 1057275 w 1133475"/>
              <a:gd name="connsiteY32" fmla="*/ 704850 h 879020"/>
              <a:gd name="connsiteX33" fmla="*/ 1095375 w 1133475"/>
              <a:gd name="connsiteY33" fmla="*/ 647700 h 879020"/>
              <a:gd name="connsiteX34" fmla="*/ 1114425 w 1133475"/>
              <a:gd name="connsiteY34" fmla="*/ 619125 h 879020"/>
              <a:gd name="connsiteX35" fmla="*/ 1133475 w 1133475"/>
              <a:gd name="connsiteY35" fmla="*/ 561975 h 879020"/>
              <a:gd name="connsiteX36" fmla="*/ 1123950 w 1133475"/>
              <a:gd name="connsiteY36" fmla="*/ 381000 h 879020"/>
              <a:gd name="connsiteX37" fmla="*/ 1104900 w 1133475"/>
              <a:gd name="connsiteY37" fmla="*/ 352425 h 879020"/>
              <a:gd name="connsiteX38" fmla="*/ 1095375 w 1133475"/>
              <a:gd name="connsiteY38" fmla="*/ 247650 h 879020"/>
              <a:gd name="connsiteX39" fmla="*/ 1066800 w 1133475"/>
              <a:gd name="connsiteY39" fmla="*/ 190500 h 879020"/>
              <a:gd name="connsiteX40" fmla="*/ 1057275 w 1133475"/>
              <a:gd name="connsiteY40" fmla="*/ 161925 h 879020"/>
              <a:gd name="connsiteX41" fmla="*/ 1000125 w 1133475"/>
              <a:gd name="connsiteY41" fmla="*/ 142875 h 879020"/>
              <a:gd name="connsiteX42" fmla="*/ 885825 w 1133475"/>
              <a:gd name="connsiteY42" fmla="*/ 104775 h 879020"/>
              <a:gd name="connsiteX43" fmla="*/ 800100 w 1133475"/>
              <a:gd name="connsiteY43" fmla="*/ 57150 h 879020"/>
              <a:gd name="connsiteX44" fmla="*/ 695325 w 1133475"/>
              <a:gd name="connsiteY44" fmla="*/ 0 h 879020"/>
              <a:gd name="connsiteX0" fmla="*/ 695325 w 1133475"/>
              <a:gd name="connsiteY0" fmla="*/ 0 h 879020"/>
              <a:gd name="connsiteX1" fmla="*/ 457200 w 1133475"/>
              <a:gd name="connsiteY1" fmla="*/ 47625 h 879020"/>
              <a:gd name="connsiteX2" fmla="*/ 390525 w 1133475"/>
              <a:gd name="connsiteY2" fmla="*/ 114300 h 879020"/>
              <a:gd name="connsiteX3" fmla="*/ 361950 w 1133475"/>
              <a:gd name="connsiteY3" fmla="*/ 171450 h 879020"/>
              <a:gd name="connsiteX4" fmla="*/ 333375 w 1133475"/>
              <a:gd name="connsiteY4" fmla="*/ 180975 h 879020"/>
              <a:gd name="connsiteX5" fmla="*/ 209550 w 1133475"/>
              <a:gd name="connsiteY5" fmla="*/ 209550 h 879020"/>
              <a:gd name="connsiteX6" fmla="*/ 114300 w 1133475"/>
              <a:gd name="connsiteY6" fmla="*/ 238125 h 879020"/>
              <a:gd name="connsiteX7" fmla="*/ 57150 w 1133475"/>
              <a:gd name="connsiteY7" fmla="*/ 276225 h 879020"/>
              <a:gd name="connsiteX8" fmla="*/ 28575 w 1133475"/>
              <a:gd name="connsiteY8" fmla="*/ 295275 h 879020"/>
              <a:gd name="connsiteX9" fmla="*/ 0 w 1133475"/>
              <a:gd name="connsiteY9" fmla="*/ 323850 h 879020"/>
              <a:gd name="connsiteX10" fmla="*/ 66675 w 1133475"/>
              <a:gd name="connsiteY10" fmla="*/ 447675 h 879020"/>
              <a:gd name="connsiteX11" fmla="*/ 76200 w 1133475"/>
              <a:gd name="connsiteY11" fmla="*/ 476250 h 879020"/>
              <a:gd name="connsiteX12" fmla="*/ 104775 w 1133475"/>
              <a:gd name="connsiteY12" fmla="*/ 504825 h 879020"/>
              <a:gd name="connsiteX13" fmla="*/ 133350 w 1133475"/>
              <a:gd name="connsiteY13" fmla="*/ 561975 h 879020"/>
              <a:gd name="connsiteX14" fmla="*/ 161925 w 1133475"/>
              <a:gd name="connsiteY14" fmla="*/ 571500 h 879020"/>
              <a:gd name="connsiteX15" fmla="*/ 247650 w 1133475"/>
              <a:gd name="connsiteY15" fmla="*/ 609600 h 879020"/>
              <a:gd name="connsiteX16" fmla="*/ 314325 w 1133475"/>
              <a:gd name="connsiteY16" fmla="*/ 628650 h 879020"/>
              <a:gd name="connsiteX17" fmla="*/ 342900 w 1133475"/>
              <a:gd name="connsiteY17" fmla="*/ 638175 h 879020"/>
              <a:gd name="connsiteX18" fmla="*/ 390525 w 1133475"/>
              <a:gd name="connsiteY18" fmla="*/ 647700 h 879020"/>
              <a:gd name="connsiteX19" fmla="*/ 428625 w 1133475"/>
              <a:gd name="connsiteY19" fmla="*/ 657225 h 879020"/>
              <a:gd name="connsiteX20" fmla="*/ 457200 w 1133475"/>
              <a:gd name="connsiteY20" fmla="*/ 666750 h 879020"/>
              <a:gd name="connsiteX21" fmla="*/ 533400 w 1133475"/>
              <a:gd name="connsiteY21" fmla="*/ 676275 h 879020"/>
              <a:gd name="connsiteX22" fmla="*/ 561975 w 1133475"/>
              <a:gd name="connsiteY22" fmla="*/ 685800 h 879020"/>
              <a:gd name="connsiteX23" fmla="*/ 628650 w 1133475"/>
              <a:gd name="connsiteY23" fmla="*/ 733425 h 879020"/>
              <a:gd name="connsiteX24" fmla="*/ 714375 w 1133475"/>
              <a:gd name="connsiteY24" fmla="*/ 771525 h 879020"/>
              <a:gd name="connsiteX25" fmla="*/ 752475 w 1133475"/>
              <a:gd name="connsiteY25" fmla="*/ 800100 h 879020"/>
              <a:gd name="connsiteX26" fmla="*/ 809625 w 1133475"/>
              <a:gd name="connsiteY26" fmla="*/ 838200 h 879020"/>
              <a:gd name="connsiteX27" fmla="*/ 933450 w 1133475"/>
              <a:gd name="connsiteY27" fmla="*/ 857250 h 879020"/>
              <a:gd name="connsiteX28" fmla="*/ 952500 w 1133475"/>
              <a:gd name="connsiteY28" fmla="*/ 828675 h 879020"/>
              <a:gd name="connsiteX29" fmla="*/ 981075 w 1133475"/>
              <a:gd name="connsiteY29" fmla="*/ 809625 h 879020"/>
              <a:gd name="connsiteX30" fmla="*/ 1028700 w 1133475"/>
              <a:gd name="connsiteY30" fmla="*/ 762000 h 879020"/>
              <a:gd name="connsiteX31" fmla="*/ 1057275 w 1133475"/>
              <a:gd name="connsiteY31" fmla="*/ 704850 h 879020"/>
              <a:gd name="connsiteX32" fmla="*/ 1095375 w 1133475"/>
              <a:gd name="connsiteY32" fmla="*/ 647700 h 879020"/>
              <a:gd name="connsiteX33" fmla="*/ 1114425 w 1133475"/>
              <a:gd name="connsiteY33" fmla="*/ 619125 h 879020"/>
              <a:gd name="connsiteX34" fmla="*/ 1133475 w 1133475"/>
              <a:gd name="connsiteY34" fmla="*/ 561975 h 879020"/>
              <a:gd name="connsiteX35" fmla="*/ 1123950 w 1133475"/>
              <a:gd name="connsiteY35" fmla="*/ 381000 h 879020"/>
              <a:gd name="connsiteX36" fmla="*/ 1104900 w 1133475"/>
              <a:gd name="connsiteY36" fmla="*/ 352425 h 879020"/>
              <a:gd name="connsiteX37" fmla="*/ 1095375 w 1133475"/>
              <a:gd name="connsiteY37" fmla="*/ 247650 h 879020"/>
              <a:gd name="connsiteX38" fmla="*/ 1066800 w 1133475"/>
              <a:gd name="connsiteY38" fmla="*/ 190500 h 879020"/>
              <a:gd name="connsiteX39" fmla="*/ 1057275 w 1133475"/>
              <a:gd name="connsiteY39" fmla="*/ 161925 h 879020"/>
              <a:gd name="connsiteX40" fmla="*/ 1000125 w 1133475"/>
              <a:gd name="connsiteY40" fmla="*/ 142875 h 879020"/>
              <a:gd name="connsiteX41" fmla="*/ 885825 w 1133475"/>
              <a:gd name="connsiteY41" fmla="*/ 104775 h 879020"/>
              <a:gd name="connsiteX42" fmla="*/ 800100 w 1133475"/>
              <a:gd name="connsiteY42" fmla="*/ 57150 h 879020"/>
              <a:gd name="connsiteX43" fmla="*/ 695325 w 1133475"/>
              <a:gd name="connsiteY43" fmla="*/ 0 h 879020"/>
              <a:gd name="connsiteX0" fmla="*/ 695371 w 1133521"/>
              <a:gd name="connsiteY0" fmla="*/ 0 h 879020"/>
              <a:gd name="connsiteX1" fmla="*/ 457246 w 1133521"/>
              <a:gd name="connsiteY1" fmla="*/ 47625 h 879020"/>
              <a:gd name="connsiteX2" fmla="*/ 390571 w 1133521"/>
              <a:gd name="connsiteY2" fmla="*/ 114300 h 879020"/>
              <a:gd name="connsiteX3" fmla="*/ 361996 w 1133521"/>
              <a:gd name="connsiteY3" fmla="*/ 171450 h 879020"/>
              <a:gd name="connsiteX4" fmla="*/ 333421 w 1133521"/>
              <a:gd name="connsiteY4" fmla="*/ 180975 h 879020"/>
              <a:gd name="connsiteX5" fmla="*/ 209596 w 1133521"/>
              <a:gd name="connsiteY5" fmla="*/ 209550 h 879020"/>
              <a:gd name="connsiteX6" fmla="*/ 114346 w 1133521"/>
              <a:gd name="connsiteY6" fmla="*/ 238125 h 879020"/>
              <a:gd name="connsiteX7" fmla="*/ 57196 w 1133521"/>
              <a:gd name="connsiteY7" fmla="*/ 276225 h 879020"/>
              <a:gd name="connsiteX8" fmla="*/ 46 w 1133521"/>
              <a:gd name="connsiteY8" fmla="*/ 323850 h 879020"/>
              <a:gd name="connsiteX9" fmla="*/ 66721 w 1133521"/>
              <a:gd name="connsiteY9" fmla="*/ 447675 h 879020"/>
              <a:gd name="connsiteX10" fmla="*/ 76246 w 1133521"/>
              <a:gd name="connsiteY10" fmla="*/ 476250 h 879020"/>
              <a:gd name="connsiteX11" fmla="*/ 104821 w 1133521"/>
              <a:gd name="connsiteY11" fmla="*/ 504825 h 879020"/>
              <a:gd name="connsiteX12" fmla="*/ 133396 w 1133521"/>
              <a:gd name="connsiteY12" fmla="*/ 561975 h 879020"/>
              <a:gd name="connsiteX13" fmla="*/ 161971 w 1133521"/>
              <a:gd name="connsiteY13" fmla="*/ 571500 h 879020"/>
              <a:gd name="connsiteX14" fmla="*/ 247696 w 1133521"/>
              <a:gd name="connsiteY14" fmla="*/ 609600 h 879020"/>
              <a:gd name="connsiteX15" fmla="*/ 314371 w 1133521"/>
              <a:gd name="connsiteY15" fmla="*/ 628650 h 879020"/>
              <a:gd name="connsiteX16" fmla="*/ 342946 w 1133521"/>
              <a:gd name="connsiteY16" fmla="*/ 638175 h 879020"/>
              <a:gd name="connsiteX17" fmla="*/ 390571 w 1133521"/>
              <a:gd name="connsiteY17" fmla="*/ 647700 h 879020"/>
              <a:gd name="connsiteX18" fmla="*/ 428671 w 1133521"/>
              <a:gd name="connsiteY18" fmla="*/ 657225 h 879020"/>
              <a:gd name="connsiteX19" fmla="*/ 457246 w 1133521"/>
              <a:gd name="connsiteY19" fmla="*/ 666750 h 879020"/>
              <a:gd name="connsiteX20" fmla="*/ 533446 w 1133521"/>
              <a:gd name="connsiteY20" fmla="*/ 676275 h 879020"/>
              <a:gd name="connsiteX21" fmla="*/ 562021 w 1133521"/>
              <a:gd name="connsiteY21" fmla="*/ 685800 h 879020"/>
              <a:gd name="connsiteX22" fmla="*/ 628696 w 1133521"/>
              <a:gd name="connsiteY22" fmla="*/ 733425 h 879020"/>
              <a:gd name="connsiteX23" fmla="*/ 714421 w 1133521"/>
              <a:gd name="connsiteY23" fmla="*/ 771525 h 879020"/>
              <a:gd name="connsiteX24" fmla="*/ 752521 w 1133521"/>
              <a:gd name="connsiteY24" fmla="*/ 800100 h 879020"/>
              <a:gd name="connsiteX25" fmla="*/ 809671 w 1133521"/>
              <a:gd name="connsiteY25" fmla="*/ 838200 h 879020"/>
              <a:gd name="connsiteX26" fmla="*/ 933496 w 1133521"/>
              <a:gd name="connsiteY26" fmla="*/ 857250 h 879020"/>
              <a:gd name="connsiteX27" fmla="*/ 952546 w 1133521"/>
              <a:gd name="connsiteY27" fmla="*/ 828675 h 879020"/>
              <a:gd name="connsiteX28" fmla="*/ 981121 w 1133521"/>
              <a:gd name="connsiteY28" fmla="*/ 809625 h 879020"/>
              <a:gd name="connsiteX29" fmla="*/ 1028746 w 1133521"/>
              <a:gd name="connsiteY29" fmla="*/ 762000 h 879020"/>
              <a:gd name="connsiteX30" fmla="*/ 1057321 w 1133521"/>
              <a:gd name="connsiteY30" fmla="*/ 704850 h 879020"/>
              <a:gd name="connsiteX31" fmla="*/ 1095421 w 1133521"/>
              <a:gd name="connsiteY31" fmla="*/ 647700 h 879020"/>
              <a:gd name="connsiteX32" fmla="*/ 1114471 w 1133521"/>
              <a:gd name="connsiteY32" fmla="*/ 619125 h 879020"/>
              <a:gd name="connsiteX33" fmla="*/ 1133521 w 1133521"/>
              <a:gd name="connsiteY33" fmla="*/ 561975 h 879020"/>
              <a:gd name="connsiteX34" fmla="*/ 1123996 w 1133521"/>
              <a:gd name="connsiteY34" fmla="*/ 381000 h 879020"/>
              <a:gd name="connsiteX35" fmla="*/ 1104946 w 1133521"/>
              <a:gd name="connsiteY35" fmla="*/ 352425 h 879020"/>
              <a:gd name="connsiteX36" fmla="*/ 1095421 w 1133521"/>
              <a:gd name="connsiteY36" fmla="*/ 247650 h 879020"/>
              <a:gd name="connsiteX37" fmla="*/ 1066846 w 1133521"/>
              <a:gd name="connsiteY37" fmla="*/ 190500 h 879020"/>
              <a:gd name="connsiteX38" fmla="*/ 1057321 w 1133521"/>
              <a:gd name="connsiteY38" fmla="*/ 161925 h 879020"/>
              <a:gd name="connsiteX39" fmla="*/ 1000171 w 1133521"/>
              <a:gd name="connsiteY39" fmla="*/ 142875 h 879020"/>
              <a:gd name="connsiteX40" fmla="*/ 885871 w 1133521"/>
              <a:gd name="connsiteY40" fmla="*/ 104775 h 879020"/>
              <a:gd name="connsiteX41" fmla="*/ 800146 w 1133521"/>
              <a:gd name="connsiteY41" fmla="*/ 57150 h 879020"/>
              <a:gd name="connsiteX42" fmla="*/ 695371 w 1133521"/>
              <a:gd name="connsiteY42" fmla="*/ 0 h 879020"/>
              <a:gd name="connsiteX0" fmla="*/ 695399 w 1133549"/>
              <a:gd name="connsiteY0" fmla="*/ 0 h 879020"/>
              <a:gd name="connsiteX1" fmla="*/ 457274 w 1133549"/>
              <a:gd name="connsiteY1" fmla="*/ 47625 h 879020"/>
              <a:gd name="connsiteX2" fmla="*/ 390599 w 1133549"/>
              <a:gd name="connsiteY2" fmla="*/ 114300 h 879020"/>
              <a:gd name="connsiteX3" fmla="*/ 362024 w 1133549"/>
              <a:gd name="connsiteY3" fmla="*/ 171450 h 879020"/>
              <a:gd name="connsiteX4" fmla="*/ 333449 w 1133549"/>
              <a:gd name="connsiteY4" fmla="*/ 180975 h 879020"/>
              <a:gd name="connsiteX5" fmla="*/ 209624 w 1133549"/>
              <a:gd name="connsiteY5" fmla="*/ 209550 h 879020"/>
              <a:gd name="connsiteX6" fmla="*/ 57224 w 1133549"/>
              <a:gd name="connsiteY6" fmla="*/ 276225 h 879020"/>
              <a:gd name="connsiteX7" fmla="*/ 74 w 1133549"/>
              <a:gd name="connsiteY7" fmla="*/ 323850 h 879020"/>
              <a:gd name="connsiteX8" fmla="*/ 66749 w 1133549"/>
              <a:gd name="connsiteY8" fmla="*/ 447675 h 879020"/>
              <a:gd name="connsiteX9" fmla="*/ 76274 w 1133549"/>
              <a:gd name="connsiteY9" fmla="*/ 476250 h 879020"/>
              <a:gd name="connsiteX10" fmla="*/ 104849 w 1133549"/>
              <a:gd name="connsiteY10" fmla="*/ 504825 h 879020"/>
              <a:gd name="connsiteX11" fmla="*/ 133424 w 1133549"/>
              <a:gd name="connsiteY11" fmla="*/ 561975 h 879020"/>
              <a:gd name="connsiteX12" fmla="*/ 161999 w 1133549"/>
              <a:gd name="connsiteY12" fmla="*/ 571500 h 879020"/>
              <a:gd name="connsiteX13" fmla="*/ 247724 w 1133549"/>
              <a:gd name="connsiteY13" fmla="*/ 609600 h 879020"/>
              <a:gd name="connsiteX14" fmla="*/ 314399 w 1133549"/>
              <a:gd name="connsiteY14" fmla="*/ 628650 h 879020"/>
              <a:gd name="connsiteX15" fmla="*/ 342974 w 1133549"/>
              <a:gd name="connsiteY15" fmla="*/ 638175 h 879020"/>
              <a:gd name="connsiteX16" fmla="*/ 390599 w 1133549"/>
              <a:gd name="connsiteY16" fmla="*/ 647700 h 879020"/>
              <a:gd name="connsiteX17" fmla="*/ 428699 w 1133549"/>
              <a:gd name="connsiteY17" fmla="*/ 657225 h 879020"/>
              <a:gd name="connsiteX18" fmla="*/ 457274 w 1133549"/>
              <a:gd name="connsiteY18" fmla="*/ 666750 h 879020"/>
              <a:gd name="connsiteX19" fmla="*/ 533474 w 1133549"/>
              <a:gd name="connsiteY19" fmla="*/ 676275 h 879020"/>
              <a:gd name="connsiteX20" fmla="*/ 562049 w 1133549"/>
              <a:gd name="connsiteY20" fmla="*/ 685800 h 879020"/>
              <a:gd name="connsiteX21" fmla="*/ 628724 w 1133549"/>
              <a:gd name="connsiteY21" fmla="*/ 733425 h 879020"/>
              <a:gd name="connsiteX22" fmla="*/ 714449 w 1133549"/>
              <a:gd name="connsiteY22" fmla="*/ 771525 h 879020"/>
              <a:gd name="connsiteX23" fmla="*/ 752549 w 1133549"/>
              <a:gd name="connsiteY23" fmla="*/ 800100 h 879020"/>
              <a:gd name="connsiteX24" fmla="*/ 809699 w 1133549"/>
              <a:gd name="connsiteY24" fmla="*/ 838200 h 879020"/>
              <a:gd name="connsiteX25" fmla="*/ 933524 w 1133549"/>
              <a:gd name="connsiteY25" fmla="*/ 857250 h 879020"/>
              <a:gd name="connsiteX26" fmla="*/ 952574 w 1133549"/>
              <a:gd name="connsiteY26" fmla="*/ 828675 h 879020"/>
              <a:gd name="connsiteX27" fmla="*/ 981149 w 1133549"/>
              <a:gd name="connsiteY27" fmla="*/ 809625 h 879020"/>
              <a:gd name="connsiteX28" fmla="*/ 1028774 w 1133549"/>
              <a:gd name="connsiteY28" fmla="*/ 762000 h 879020"/>
              <a:gd name="connsiteX29" fmla="*/ 1057349 w 1133549"/>
              <a:gd name="connsiteY29" fmla="*/ 704850 h 879020"/>
              <a:gd name="connsiteX30" fmla="*/ 1095449 w 1133549"/>
              <a:gd name="connsiteY30" fmla="*/ 647700 h 879020"/>
              <a:gd name="connsiteX31" fmla="*/ 1114499 w 1133549"/>
              <a:gd name="connsiteY31" fmla="*/ 619125 h 879020"/>
              <a:gd name="connsiteX32" fmla="*/ 1133549 w 1133549"/>
              <a:gd name="connsiteY32" fmla="*/ 561975 h 879020"/>
              <a:gd name="connsiteX33" fmla="*/ 1124024 w 1133549"/>
              <a:gd name="connsiteY33" fmla="*/ 381000 h 879020"/>
              <a:gd name="connsiteX34" fmla="*/ 1104974 w 1133549"/>
              <a:gd name="connsiteY34" fmla="*/ 352425 h 879020"/>
              <a:gd name="connsiteX35" fmla="*/ 1095449 w 1133549"/>
              <a:gd name="connsiteY35" fmla="*/ 247650 h 879020"/>
              <a:gd name="connsiteX36" fmla="*/ 1066874 w 1133549"/>
              <a:gd name="connsiteY36" fmla="*/ 190500 h 879020"/>
              <a:gd name="connsiteX37" fmla="*/ 1057349 w 1133549"/>
              <a:gd name="connsiteY37" fmla="*/ 161925 h 879020"/>
              <a:gd name="connsiteX38" fmla="*/ 1000199 w 1133549"/>
              <a:gd name="connsiteY38" fmla="*/ 142875 h 879020"/>
              <a:gd name="connsiteX39" fmla="*/ 885899 w 1133549"/>
              <a:gd name="connsiteY39" fmla="*/ 104775 h 879020"/>
              <a:gd name="connsiteX40" fmla="*/ 800174 w 1133549"/>
              <a:gd name="connsiteY40" fmla="*/ 57150 h 879020"/>
              <a:gd name="connsiteX41" fmla="*/ 695399 w 1133549"/>
              <a:gd name="connsiteY41" fmla="*/ 0 h 879020"/>
              <a:gd name="connsiteX0" fmla="*/ 695399 w 1133549"/>
              <a:gd name="connsiteY0" fmla="*/ 0 h 879020"/>
              <a:gd name="connsiteX1" fmla="*/ 457274 w 1133549"/>
              <a:gd name="connsiteY1" fmla="*/ 47625 h 879020"/>
              <a:gd name="connsiteX2" fmla="*/ 390599 w 1133549"/>
              <a:gd name="connsiteY2" fmla="*/ 114300 h 879020"/>
              <a:gd name="connsiteX3" fmla="*/ 362024 w 1133549"/>
              <a:gd name="connsiteY3" fmla="*/ 171450 h 879020"/>
              <a:gd name="connsiteX4" fmla="*/ 209624 w 1133549"/>
              <a:gd name="connsiteY4" fmla="*/ 209550 h 879020"/>
              <a:gd name="connsiteX5" fmla="*/ 57224 w 1133549"/>
              <a:gd name="connsiteY5" fmla="*/ 276225 h 879020"/>
              <a:gd name="connsiteX6" fmla="*/ 74 w 1133549"/>
              <a:gd name="connsiteY6" fmla="*/ 323850 h 879020"/>
              <a:gd name="connsiteX7" fmla="*/ 66749 w 1133549"/>
              <a:gd name="connsiteY7" fmla="*/ 447675 h 879020"/>
              <a:gd name="connsiteX8" fmla="*/ 76274 w 1133549"/>
              <a:gd name="connsiteY8" fmla="*/ 476250 h 879020"/>
              <a:gd name="connsiteX9" fmla="*/ 104849 w 1133549"/>
              <a:gd name="connsiteY9" fmla="*/ 504825 h 879020"/>
              <a:gd name="connsiteX10" fmla="*/ 133424 w 1133549"/>
              <a:gd name="connsiteY10" fmla="*/ 561975 h 879020"/>
              <a:gd name="connsiteX11" fmla="*/ 161999 w 1133549"/>
              <a:gd name="connsiteY11" fmla="*/ 571500 h 879020"/>
              <a:gd name="connsiteX12" fmla="*/ 247724 w 1133549"/>
              <a:gd name="connsiteY12" fmla="*/ 609600 h 879020"/>
              <a:gd name="connsiteX13" fmla="*/ 314399 w 1133549"/>
              <a:gd name="connsiteY13" fmla="*/ 628650 h 879020"/>
              <a:gd name="connsiteX14" fmla="*/ 342974 w 1133549"/>
              <a:gd name="connsiteY14" fmla="*/ 638175 h 879020"/>
              <a:gd name="connsiteX15" fmla="*/ 390599 w 1133549"/>
              <a:gd name="connsiteY15" fmla="*/ 647700 h 879020"/>
              <a:gd name="connsiteX16" fmla="*/ 428699 w 1133549"/>
              <a:gd name="connsiteY16" fmla="*/ 657225 h 879020"/>
              <a:gd name="connsiteX17" fmla="*/ 457274 w 1133549"/>
              <a:gd name="connsiteY17" fmla="*/ 666750 h 879020"/>
              <a:gd name="connsiteX18" fmla="*/ 533474 w 1133549"/>
              <a:gd name="connsiteY18" fmla="*/ 676275 h 879020"/>
              <a:gd name="connsiteX19" fmla="*/ 562049 w 1133549"/>
              <a:gd name="connsiteY19" fmla="*/ 685800 h 879020"/>
              <a:gd name="connsiteX20" fmla="*/ 628724 w 1133549"/>
              <a:gd name="connsiteY20" fmla="*/ 733425 h 879020"/>
              <a:gd name="connsiteX21" fmla="*/ 714449 w 1133549"/>
              <a:gd name="connsiteY21" fmla="*/ 771525 h 879020"/>
              <a:gd name="connsiteX22" fmla="*/ 752549 w 1133549"/>
              <a:gd name="connsiteY22" fmla="*/ 800100 h 879020"/>
              <a:gd name="connsiteX23" fmla="*/ 809699 w 1133549"/>
              <a:gd name="connsiteY23" fmla="*/ 838200 h 879020"/>
              <a:gd name="connsiteX24" fmla="*/ 933524 w 1133549"/>
              <a:gd name="connsiteY24" fmla="*/ 857250 h 879020"/>
              <a:gd name="connsiteX25" fmla="*/ 952574 w 1133549"/>
              <a:gd name="connsiteY25" fmla="*/ 828675 h 879020"/>
              <a:gd name="connsiteX26" fmla="*/ 981149 w 1133549"/>
              <a:gd name="connsiteY26" fmla="*/ 809625 h 879020"/>
              <a:gd name="connsiteX27" fmla="*/ 1028774 w 1133549"/>
              <a:gd name="connsiteY27" fmla="*/ 762000 h 879020"/>
              <a:gd name="connsiteX28" fmla="*/ 1057349 w 1133549"/>
              <a:gd name="connsiteY28" fmla="*/ 704850 h 879020"/>
              <a:gd name="connsiteX29" fmla="*/ 1095449 w 1133549"/>
              <a:gd name="connsiteY29" fmla="*/ 647700 h 879020"/>
              <a:gd name="connsiteX30" fmla="*/ 1114499 w 1133549"/>
              <a:gd name="connsiteY30" fmla="*/ 619125 h 879020"/>
              <a:gd name="connsiteX31" fmla="*/ 1133549 w 1133549"/>
              <a:gd name="connsiteY31" fmla="*/ 561975 h 879020"/>
              <a:gd name="connsiteX32" fmla="*/ 1124024 w 1133549"/>
              <a:gd name="connsiteY32" fmla="*/ 381000 h 879020"/>
              <a:gd name="connsiteX33" fmla="*/ 1104974 w 1133549"/>
              <a:gd name="connsiteY33" fmla="*/ 352425 h 879020"/>
              <a:gd name="connsiteX34" fmla="*/ 1095449 w 1133549"/>
              <a:gd name="connsiteY34" fmla="*/ 247650 h 879020"/>
              <a:gd name="connsiteX35" fmla="*/ 1066874 w 1133549"/>
              <a:gd name="connsiteY35" fmla="*/ 190500 h 879020"/>
              <a:gd name="connsiteX36" fmla="*/ 1057349 w 1133549"/>
              <a:gd name="connsiteY36" fmla="*/ 161925 h 879020"/>
              <a:gd name="connsiteX37" fmla="*/ 1000199 w 1133549"/>
              <a:gd name="connsiteY37" fmla="*/ 142875 h 879020"/>
              <a:gd name="connsiteX38" fmla="*/ 885899 w 1133549"/>
              <a:gd name="connsiteY38" fmla="*/ 104775 h 879020"/>
              <a:gd name="connsiteX39" fmla="*/ 800174 w 1133549"/>
              <a:gd name="connsiteY39" fmla="*/ 57150 h 879020"/>
              <a:gd name="connsiteX40" fmla="*/ 695399 w 1133549"/>
              <a:gd name="connsiteY40" fmla="*/ 0 h 879020"/>
              <a:gd name="connsiteX0" fmla="*/ 695399 w 1133549"/>
              <a:gd name="connsiteY0" fmla="*/ 0 h 879020"/>
              <a:gd name="connsiteX1" fmla="*/ 457274 w 1133549"/>
              <a:gd name="connsiteY1" fmla="*/ 47625 h 879020"/>
              <a:gd name="connsiteX2" fmla="*/ 390599 w 1133549"/>
              <a:gd name="connsiteY2" fmla="*/ 114300 h 879020"/>
              <a:gd name="connsiteX3" fmla="*/ 209624 w 1133549"/>
              <a:gd name="connsiteY3" fmla="*/ 209550 h 879020"/>
              <a:gd name="connsiteX4" fmla="*/ 57224 w 1133549"/>
              <a:gd name="connsiteY4" fmla="*/ 276225 h 879020"/>
              <a:gd name="connsiteX5" fmla="*/ 74 w 1133549"/>
              <a:gd name="connsiteY5" fmla="*/ 323850 h 879020"/>
              <a:gd name="connsiteX6" fmla="*/ 66749 w 1133549"/>
              <a:gd name="connsiteY6" fmla="*/ 447675 h 879020"/>
              <a:gd name="connsiteX7" fmla="*/ 76274 w 1133549"/>
              <a:gd name="connsiteY7" fmla="*/ 476250 h 879020"/>
              <a:gd name="connsiteX8" fmla="*/ 104849 w 1133549"/>
              <a:gd name="connsiteY8" fmla="*/ 504825 h 879020"/>
              <a:gd name="connsiteX9" fmla="*/ 133424 w 1133549"/>
              <a:gd name="connsiteY9" fmla="*/ 561975 h 879020"/>
              <a:gd name="connsiteX10" fmla="*/ 161999 w 1133549"/>
              <a:gd name="connsiteY10" fmla="*/ 571500 h 879020"/>
              <a:gd name="connsiteX11" fmla="*/ 247724 w 1133549"/>
              <a:gd name="connsiteY11" fmla="*/ 609600 h 879020"/>
              <a:gd name="connsiteX12" fmla="*/ 314399 w 1133549"/>
              <a:gd name="connsiteY12" fmla="*/ 628650 h 879020"/>
              <a:gd name="connsiteX13" fmla="*/ 342974 w 1133549"/>
              <a:gd name="connsiteY13" fmla="*/ 638175 h 879020"/>
              <a:gd name="connsiteX14" fmla="*/ 390599 w 1133549"/>
              <a:gd name="connsiteY14" fmla="*/ 647700 h 879020"/>
              <a:gd name="connsiteX15" fmla="*/ 428699 w 1133549"/>
              <a:gd name="connsiteY15" fmla="*/ 657225 h 879020"/>
              <a:gd name="connsiteX16" fmla="*/ 457274 w 1133549"/>
              <a:gd name="connsiteY16" fmla="*/ 666750 h 879020"/>
              <a:gd name="connsiteX17" fmla="*/ 533474 w 1133549"/>
              <a:gd name="connsiteY17" fmla="*/ 676275 h 879020"/>
              <a:gd name="connsiteX18" fmla="*/ 562049 w 1133549"/>
              <a:gd name="connsiteY18" fmla="*/ 685800 h 879020"/>
              <a:gd name="connsiteX19" fmla="*/ 628724 w 1133549"/>
              <a:gd name="connsiteY19" fmla="*/ 733425 h 879020"/>
              <a:gd name="connsiteX20" fmla="*/ 714449 w 1133549"/>
              <a:gd name="connsiteY20" fmla="*/ 771525 h 879020"/>
              <a:gd name="connsiteX21" fmla="*/ 752549 w 1133549"/>
              <a:gd name="connsiteY21" fmla="*/ 800100 h 879020"/>
              <a:gd name="connsiteX22" fmla="*/ 809699 w 1133549"/>
              <a:gd name="connsiteY22" fmla="*/ 838200 h 879020"/>
              <a:gd name="connsiteX23" fmla="*/ 933524 w 1133549"/>
              <a:gd name="connsiteY23" fmla="*/ 857250 h 879020"/>
              <a:gd name="connsiteX24" fmla="*/ 952574 w 1133549"/>
              <a:gd name="connsiteY24" fmla="*/ 828675 h 879020"/>
              <a:gd name="connsiteX25" fmla="*/ 981149 w 1133549"/>
              <a:gd name="connsiteY25" fmla="*/ 809625 h 879020"/>
              <a:gd name="connsiteX26" fmla="*/ 1028774 w 1133549"/>
              <a:gd name="connsiteY26" fmla="*/ 762000 h 879020"/>
              <a:gd name="connsiteX27" fmla="*/ 1057349 w 1133549"/>
              <a:gd name="connsiteY27" fmla="*/ 704850 h 879020"/>
              <a:gd name="connsiteX28" fmla="*/ 1095449 w 1133549"/>
              <a:gd name="connsiteY28" fmla="*/ 647700 h 879020"/>
              <a:gd name="connsiteX29" fmla="*/ 1114499 w 1133549"/>
              <a:gd name="connsiteY29" fmla="*/ 619125 h 879020"/>
              <a:gd name="connsiteX30" fmla="*/ 1133549 w 1133549"/>
              <a:gd name="connsiteY30" fmla="*/ 561975 h 879020"/>
              <a:gd name="connsiteX31" fmla="*/ 1124024 w 1133549"/>
              <a:gd name="connsiteY31" fmla="*/ 381000 h 879020"/>
              <a:gd name="connsiteX32" fmla="*/ 1104974 w 1133549"/>
              <a:gd name="connsiteY32" fmla="*/ 352425 h 879020"/>
              <a:gd name="connsiteX33" fmla="*/ 1095449 w 1133549"/>
              <a:gd name="connsiteY33" fmla="*/ 247650 h 879020"/>
              <a:gd name="connsiteX34" fmla="*/ 1066874 w 1133549"/>
              <a:gd name="connsiteY34" fmla="*/ 190500 h 879020"/>
              <a:gd name="connsiteX35" fmla="*/ 1057349 w 1133549"/>
              <a:gd name="connsiteY35" fmla="*/ 161925 h 879020"/>
              <a:gd name="connsiteX36" fmla="*/ 1000199 w 1133549"/>
              <a:gd name="connsiteY36" fmla="*/ 142875 h 879020"/>
              <a:gd name="connsiteX37" fmla="*/ 885899 w 1133549"/>
              <a:gd name="connsiteY37" fmla="*/ 104775 h 879020"/>
              <a:gd name="connsiteX38" fmla="*/ 800174 w 1133549"/>
              <a:gd name="connsiteY38" fmla="*/ 57150 h 879020"/>
              <a:gd name="connsiteX39" fmla="*/ 695399 w 1133549"/>
              <a:gd name="connsiteY39" fmla="*/ 0 h 879020"/>
              <a:gd name="connsiteX0" fmla="*/ 695399 w 1133549"/>
              <a:gd name="connsiteY0" fmla="*/ 0 h 879020"/>
              <a:gd name="connsiteX1" fmla="*/ 457274 w 1133549"/>
              <a:gd name="connsiteY1" fmla="*/ 47625 h 879020"/>
              <a:gd name="connsiteX2" fmla="*/ 390599 w 1133549"/>
              <a:gd name="connsiteY2" fmla="*/ 114300 h 879020"/>
              <a:gd name="connsiteX3" fmla="*/ 209624 w 1133549"/>
              <a:gd name="connsiteY3" fmla="*/ 209550 h 879020"/>
              <a:gd name="connsiteX4" fmla="*/ 57224 w 1133549"/>
              <a:gd name="connsiteY4" fmla="*/ 276225 h 879020"/>
              <a:gd name="connsiteX5" fmla="*/ 74 w 1133549"/>
              <a:gd name="connsiteY5" fmla="*/ 323850 h 879020"/>
              <a:gd name="connsiteX6" fmla="*/ 66749 w 1133549"/>
              <a:gd name="connsiteY6" fmla="*/ 447675 h 879020"/>
              <a:gd name="connsiteX7" fmla="*/ 76274 w 1133549"/>
              <a:gd name="connsiteY7" fmla="*/ 476250 h 879020"/>
              <a:gd name="connsiteX8" fmla="*/ 133424 w 1133549"/>
              <a:gd name="connsiteY8" fmla="*/ 561975 h 879020"/>
              <a:gd name="connsiteX9" fmla="*/ 161999 w 1133549"/>
              <a:gd name="connsiteY9" fmla="*/ 571500 h 879020"/>
              <a:gd name="connsiteX10" fmla="*/ 247724 w 1133549"/>
              <a:gd name="connsiteY10" fmla="*/ 609600 h 879020"/>
              <a:gd name="connsiteX11" fmla="*/ 314399 w 1133549"/>
              <a:gd name="connsiteY11" fmla="*/ 628650 h 879020"/>
              <a:gd name="connsiteX12" fmla="*/ 342974 w 1133549"/>
              <a:gd name="connsiteY12" fmla="*/ 638175 h 879020"/>
              <a:gd name="connsiteX13" fmla="*/ 390599 w 1133549"/>
              <a:gd name="connsiteY13" fmla="*/ 647700 h 879020"/>
              <a:gd name="connsiteX14" fmla="*/ 428699 w 1133549"/>
              <a:gd name="connsiteY14" fmla="*/ 657225 h 879020"/>
              <a:gd name="connsiteX15" fmla="*/ 457274 w 1133549"/>
              <a:gd name="connsiteY15" fmla="*/ 666750 h 879020"/>
              <a:gd name="connsiteX16" fmla="*/ 533474 w 1133549"/>
              <a:gd name="connsiteY16" fmla="*/ 676275 h 879020"/>
              <a:gd name="connsiteX17" fmla="*/ 562049 w 1133549"/>
              <a:gd name="connsiteY17" fmla="*/ 685800 h 879020"/>
              <a:gd name="connsiteX18" fmla="*/ 628724 w 1133549"/>
              <a:gd name="connsiteY18" fmla="*/ 733425 h 879020"/>
              <a:gd name="connsiteX19" fmla="*/ 714449 w 1133549"/>
              <a:gd name="connsiteY19" fmla="*/ 771525 h 879020"/>
              <a:gd name="connsiteX20" fmla="*/ 752549 w 1133549"/>
              <a:gd name="connsiteY20" fmla="*/ 800100 h 879020"/>
              <a:gd name="connsiteX21" fmla="*/ 809699 w 1133549"/>
              <a:gd name="connsiteY21" fmla="*/ 838200 h 879020"/>
              <a:gd name="connsiteX22" fmla="*/ 933524 w 1133549"/>
              <a:gd name="connsiteY22" fmla="*/ 857250 h 879020"/>
              <a:gd name="connsiteX23" fmla="*/ 952574 w 1133549"/>
              <a:gd name="connsiteY23" fmla="*/ 828675 h 879020"/>
              <a:gd name="connsiteX24" fmla="*/ 981149 w 1133549"/>
              <a:gd name="connsiteY24" fmla="*/ 809625 h 879020"/>
              <a:gd name="connsiteX25" fmla="*/ 1028774 w 1133549"/>
              <a:gd name="connsiteY25" fmla="*/ 762000 h 879020"/>
              <a:gd name="connsiteX26" fmla="*/ 1057349 w 1133549"/>
              <a:gd name="connsiteY26" fmla="*/ 704850 h 879020"/>
              <a:gd name="connsiteX27" fmla="*/ 1095449 w 1133549"/>
              <a:gd name="connsiteY27" fmla="*/ 647700 h 879020"/>
              <a:gd name="connsiteX28" fmla="*/ 1114499 w 1133549"/>
              <a:gd name="connsiteY28" fmla="*/ 619125 h 879020"/>
              <a:gd name="connsiteX29" fmla="*/ 1133549 w 1133549"/>
              <a:gd name="connsiteY29" fmla="*/ 561975 h 879020"/>
              <a:gd name="connsiteX30" fmla="*/ 1124024 w 1133549"/>
              <a:gd name="connsiteY30" fmla="*/ 381000 h 879020"/>
              <a:gd name="connsiteX31" fmla="*/ 1104974 w 1133549"/>
              <a:gd name="connsiteY31" fmla="*/ 352425 h 879020"/>
              <a:gd name="connsiteX32" fmla="*/ 1095449 w 1133549"/>
              <a:gd name="connsiteY32" fmla="*/ 247650 h 879020"/>
              <a:gd name="connsiteX33" fmla="*/ 1066874 w 1133549"/>
              <a:gd name="connsiteY33" fmla="*/ 190500 h 879020"/>
              <a:gd name="connsiteX34" fmla="*/ 1057349 w 1133549"/>
              <a:gd name="connsiteY34" fmla="*/ 161925 h 879020"/>
              <a:gd name="connsiteX35" fmla="*/ 1000199 w 1133549"/>
              <a:gd name="connsiteY35" fmla="*/ 142875 h 879020"/>
              <a:gd name="connsiteX36" fmla="*/ 885899 w 1133549"/>
              <a:gd name="connsiteY36" fmla="*/ 104775 h 879020"/>
              <a:gd name="connsiteX37" fmla="*/ 800174 w 1133549"/>
              <a:gd name="connsiteY37" fmla="*/ 57150 h 879020"/>
              <a:gd name="connsiteX38" fmla="*/ 695399 w 1133549"/>
              <a:gd name="connsiteY38" fmla="*/ 0 h 879020"/>
              <a:gd name="connsiteX0" fmla="*/ 695399 w 1133549"/>
              <a:gd name="connsiteY0" fmla="*/ 0 h 879020"/>
              <a:gd name="connsiteX1" fmla="*/ 457274 w 1133549"/>
              <a:gd name="connsiteY1" fmla="*/ 47625 h 879020"/>
              <a:gd name="connsiteX2" fmla="*/ 390599 w 1133549"/>
              <a:gd name="connsiteY2" fmla="*/ 114300 h 879020"/>
              <a:gd name="connsiteX3" fmla="*/ 209624 w 1133549"/>
              <a:gd name="connsiteY3" fmla="*/ 209550 h 879020"/>
              <a:gd name="connsiteX4" fmla="*/ 57224 w 1133549"/>
              <a:gd name="connsiteY4" fmla="*/ 276225 h 879020"/>
              <a:gd name="connsiteX5" fmla="*/ 74 w 1133549"/>
              <a:gd name="connsiteY5" fmla="*/ 323850 h 879020"/>
              <a:gd name="connsiteX6" fmla="*/ 66749 w 1133549"/>
              <a:gd name="connsiteY6" fmla="*/ 447675 h 879020"/>
              <a:gd name="connsiteX7" fmla="*/ 76274 w 1133549"/>
              <a:gd name="connsiteY7" fmla="*/ 476250 h 879020"/>
              <a:gd name="connsiteX8" fmla="*/ 133424 w 1133549"/>
              <a:gd name="connsiteY8" fmla="*/ 561975 h 879020"/>
              <a:gd name="connsiteX9" fmla="*/ 161999 w 1133549"/>
              <a:gd name="connsiteY9" fmla="*/ 571500 h 879020"/>
              <a:gd name="connsiteX10" fmla="*/ 247724 w 1133549"/>
              <a:gd name="connsiteY10" fmla="*/ 609600 h 879020"/>
              <a:gd name="connsiteX11" fmla="*/ 314399 w 1133549"/>
              <a:gd name="connsiteY11" fmla="*/ 628650 h 879020"/>
              <a:gd name="connsiteX12" fmla="*/ 342974 w 1133549"/>
              <a:gd name="connsiteY12" fmla="*/ 638175 h 879020"/>
              <a:gd name="connsiteX13" fmla="*/ 390599 w 1133549"/>
              <a:gd name="connsiteY13" fmla="*/ 647700 h 879020"/>
              <a:gd name="connsiteX14" fmla="*/ 428699 w 1133549"/>
              <a:gd name="connsiteY14" fmla="*/ 657225 h 879020"/>
              <a:gd name="connsiteX15" fmla="*/ 457274 w 1133549"/>
              <a:gd name="connsiteY15" fmla="*/ 666750 h 879020"/>
              <a:gd name="connsiteX16" fmla="*/ 533474 w 1133549"/>
              <a:gd name="connsiteY16" fmla="*/ 676275 h 879020"/>
              <a:gd name="connsiteX17" fmla="*/ 562049 w 1133549"/>
              <a:gd name="connsiteY17" fmla="*/ 685800 h 879020"/>
              <a:gd name="connsiteX18" fmla="*/ 628724 w 1133549"/>
              <a:gd name="connsiteY18" fmla="*/ 733425 h 879020"/>
              <a:gd name="connsiteX19" fmla="*/ 714449 w 1133549"/>
              <a:gd name="connsiteY19" fmla="*/ 771525 h 879020"/>
              <a:gd name="connsiteX20" fmla="*/ 752549 w 1133549"/>
              <a:gd name="connsiteY20" fmla="*/ 800100 h 879020"/>
              <a:gd name="connsiteX21" fmla="*/ 809699 w 1133549"/>
              <a:gd name="connsiteY21" fmla="*/ 838200 h 879020"/>
              <a:gd name="connsiteX22" fmla="*/ 933524 w 1133549"/>
              <a:gd name="connsiteY22" fmla="*/ 857250 h 879020"/>
              <a:gd name="connsiteX23" fmla="*/ 952574 w 1133549"/>
              <a:gd name="connsiteY23" fmla="*/ 828675 h 879020"/>
              <a:gd name="connsiteX24" fmla="*/ 981149 w 1133549"/>
              <a:gd name="connsiteY24" fmla="*/ 809625 h 879020"/>
              <a:gd name="connsiteX25" fmla="*/ 1028774 w 1133549"/>
              <a:gd name="connsiteY25" fmla="*/ 762000 h 879020"/>
              <a:gd name="connsiteX26" fmla="*/ 1057349 w 1133549"/>
              <a:gd name="connsiteY26" fmla="*/ 704850 h 879020"/>
              <a:gd name="connsiteX27" fmla="*/ 1095449 w 1133549"/>
              <a:gd name="connsiteY27" fmla="*/ 647700 h 879020"/>
              <a:gd name="connsiteX28" fmla="*/ 1114499 w 1133549"/>
              <a:gd name="connsiteY28" fmla="*/ 619125 h 879020"/>
              <a:gd name="connsiteX29" fmla="*/ 1133549 w 1133549"/>
              <a:gd name="connsiteY29" fmla="*/ 561975 h 879020"/>
              <a:gd name="connsiteX30" fmla="*/ 1124024 w 1133549"/>
              <a:gd name="connsiteY30" fmla="*/ 381000 h 879020"/>
              <a:gd name="connsiteX31" fmla="*/ 1104974 w 1133549"/>
              <a:gd name="connsiteY31" fmla="*/ 352425 h 879020"/>
              <a:gd name="connsiteX32" fmla="*/ 1095449 w 1133549"/>
              <a:gd name="connsiteY32" fmla="*/ 247650 h 879020"/>
              <a:gd name="connsiteX33" fmla="*/ 1066874 w 1133549"/>
              <a:gd name="connsiteY33" fmla="*/ 190500 h 879020"/>
              <a:gd name="connsiteX34" fmla="*/ 1000199 w 1133549"/>
              <a:gd name="connsiteY34" fmla="*/ 142875 h 879020"/>
              <a:gd name="connsiteX35" fmla="*/ 885899 w 1133549"/>
              <a:gd name="connsiteY35" fmla="*/ 104775 h 879020"/>
              <a:gd name="connsiteX36" fmla="*/ 800174 w 1133549"/>
              <a:gd name="connsiteY36" fmla="*/ 57150 h 879020"/>
              <a:gd name="connsiteX37" fmla="*/ 695399 w 1133549"/>
              <a:gd name="connsiteY37"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31093 w 1197893"/>
              <a:gd name="connsiteY6" fmla="*/ 447675 h 879020"/>
              <a:gd name="connsiteX7" fmla="*/ 140618 w 1197893"/>
              <a:gd name="connsiteY7" fmla="*/ 476250 h 879020"/>
              <a:gd name="connsiteX8" fmla="*/ 197768 w 1197893"/>
              <a:gd name="connsiteY8" fmla="*/ 561975 h 879020"/>
              <a:gd name="connsiteX9" fmla="*/ 226343 w 1197893"/>
              <a:gd name="connsiteY9" fmla="*/ 571500 h 879020"/>
              <a:gd name="connsiteX10" fmla="*/ 312068 w 1197893"/>
              <a:gd name="connsiteY10" fmla="*/ 609600 h 879020"/>
              <a:gd name="connsiteX11" fmla="*/ 378743 w 1197893"/>
              <a:gd name="connsiteY11" fmla="*/ 628650 h 879020"/>
              <a:gd name="connsiteX12" fmla="*/ 407318 w 1197893"/>
              <a:gd name="connsiteY12" fmla="*/ 638175 h 879020"/>
              <a:gd name="connsiteX13" fmla="*/ 454943 w 1197893"/>
              <a:gd name="connsiteY13" fmla="*/ 647700 h 879020"/>
              <a:gd name="connsiteX14" fmla="*/ 493043 w 1197893"/>
              <a:gd name="connsiteY14" fmla="*/ 657225 h 879020"/>
              <a:gd name="connsiteX15" fmla="*/ 521618 w 1197893"/>
              <a:gd name="connsiteY15" fmla="*/ 666750 h 879020"/>
              <a:gd name="connsiteX16" fmla="*/ 597818 w 1197893"/>
              <a:gd name="connsiteY16" fmla="*/ 676275 h 879020"/>
              <a:gd name="connsiteX17" fmla="*/ 626393 w 1197893"/>
              <a:gd name="connsiteY17" fmla="*/ 685800 h 879020"/>
              <a:gd name="connsiteX18" fmla="*/ 693068 w 1197893"/>
              <a:gd name="connsiteY18" fmla="*/ 733425 h 879020"/>
              <a:gd name="connsiteX19" fmla="*/ 778793 w 1197893"/>
              <a:gd name="connsiteY19" fmla="*/ 771525 h 879020"/>
              <a:gd name="connsiteX20" fmla="*/ 816893 w 1197893"/>
              <a:gd name="connsiteY20" fmla="*/ 800100 h 879020"/>
              <a:gd name="connsiteX21" fmla="*/ 874043 w 1197893"/>
              <a:gd name="connsiteY21" fmla="*/ 838200 h 879020"/>
              <a:gd name="connsiteX22" fmla="*/ 997868 w 1197893"/>
              <a:gd name="connsiteY22" fmla="*/ 857250 h 879020"/>
              <a:gd name="connsiteX23" fmla="*/ 1016918 w 1197893"/>
              <a:gd name="connsiteY23" fmla="*/ 828675 h 879020"/>
              <a:gd name="connsiteX24" fmla="*/ 1045493 w 1197893"/>
              <a:gd name="connsiteY24" fmla="*/ 809625 h 879020"/>
              <a:gd name="connsiteX25" fmla="*/ 1093118 w 1197893"/>
              <a:gd name="connsiteY25" fmla="*/ 762000 h 879020"/>
              <a:gd name="connsiteX26" fmla="*/ 1121693 w 1197893"/>
              <a:gd name="connsiteY26" fmla="*/ 704850 h 879020"/>
              <a:gd name="connsiteX27" fmla="*/ 1159793 w 1197893"/>
              <a:gd name="connsiteY27" fmla="*/ 647700 h 879020"/>
              <a:gd name="connsiteX28" fmla="*/ 1178843 w 1197893"/>
              <a:gd name="connsiteY28" fmla="*/ 619125 h 879020"/>
              <a:gd name="connsiteX29" fmla="*/ 1197893 w 1197893"/>
              <a:gd name="connsiteY29" fmla="*/ 561975 h 879020"/>
              <a:gd name="connsiteX30" fmla="*/ 1188368 w 1197893"/>
              <a:gd name="connsiteY30" fmla="*/ 381000 h 879020"/>
              <a:gd name="connsiteX31" fmla="*/ 1169318 w 1197893"/>
              <a:gd name="connsiteY31" fmla="*/ 352425 h 879020"/>
              <a:gd name="connsiteX32" fmla="*/ 1159793 w 1197893"/>
              <a:gd name="connsiteY32" fmla="*/ 247650 h 879020"/>
              <a:gd name="connsiteX33" fmla="*/ 1131218 w 1197893"/>
              <a:gd name="connsiteY33" fmla="*/ 190500 h 879020"/>
              <a:gd name="connsiteX34" fmla="*/ 1064543 w 1197893"/>
              <a:gd name="connsiteY34" fmla="*/ 142875 h 879020"/>
              <a:gd name="connsiteX35" fmla="*/ 950243 w 1197893"/>
              <a:gd name="connsiteY35" fmla="*/ 104775 h 879020"/>
              <a:gd name="connsiteX36" fmla="*/ 864518 w 1197893"/>
              <a:gd name="connsiteY36" fmla="*/ 57150 h 879020"/>
              <a:gd name="connsiteX37" fmla="*/ 759743 w 1197893"/>
              <a:gd name="connsiteY37"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31093 w 1197893"/>
              <a:gd name="connsiteY6" fmla="*/ 447675 h 879020"/>
              <a:gd name="connsiteX7" fmla="*/ 197768 w 1197893"/>
              <a:gd name="connsiteY7" fmla="*/ 561975 h 879020"/>
              <a:gd name="connsiteX8" fmla="*/ 226343 w 1197893"/>
              <a:gd name="connsiteY8" fmla="*/ 571500 h 879020"/>
              <a:gd name="connsiteX9" fmla="*/ 312068 w 1197893"/>
              <a:gd name="connsiteY9" fmla="*/ 609600 h 879020"/>
              <a:gd name="connsiteX10" fmla="*/ 378743 w 1197893"/>
              <a:gd name="connsiteY10" fmla="*/ 628650 h 879020"/>
              <a:gd name="connsiteX11" fmla="*/ 407318 w 1197893"/>
              <a:gd name="connsiteY11" fmla="*/ 638175 h 879020"/>
              <a:gd name="connsiteX12" fmla="*/ 454943 w 1197893"/>
              <a:gd name="connsiteY12" fmla="*/ 647700 h 879020"/>
              <a:gd name="connsiteX13" fmla="*/ 493043 w 1197893"/>
              <a:gd name="connsiteY13" fmla="*/ 657225 h 879020"/>
              <a:gd name="connsiteX14" fmla="*/ 521618 w 1197893"/>
              <a:gd name="connsiteY14" fmla="*/ 666750 h 879020"/>
              <a:gd name="connsiteX15" fmla="*/ 597818 w 1197893"/>
              <a:gd name="connsiteY15" fmla="*/ 676275 h 879020"/>
              <a:gd name="connsiteX16" fmla="*/ 626393 w 1197893"/>
              <a:gd name="connsiteY16" fmla="*/ 685800 h 879020"/>
              <a:gd name="connsiteX17" fmla="*/ 693068 w 1197893"/>
              <a:gd name="connsiteY17" fmla="*/ 733425 h 879020"/>
              <a:gd name="connsiteX18" fmla="*/ 778793 w 1197893"/>
              <a:gd name="connsiteY18" fmla="*/ 771525 h 879020"/>
              <a:gd name="connsiteX19" fmla="*/ 816893 w 1197893"/>
              <a:gd name="connsiteY19" fmla="*/ 800100 h 879020"/>
              <a:gd name="connsiteX20" fmla="*/ 874043 w 1197893"/>
              <a:gd name="connsiteY20" fmla="*/ 838200 h 879020"/>
              <a:gd name="connsiteX21" fmla="*/ 997868 w 1197893"/>
              <a:gd name="connsiteY21" fmla="*/ 857250 h 879020"/>
              <a:gd name="connsiteX22" fmla="*/ 1016918 w 1197893"/>
              <a:gd name="connsiteY22" fmla="*/ 828675 h 879020"/>
              <a:gd name="connsiteX23" fmla="*/ 1045493 w 1197893"/>
              <a:gd name="connsiteY23" fmla="*/ 809625 h 879020"/>
              <a:gd name="connsiteX24" fmla="*/ 1093118 w 1197893"/>
              <a:gd name="connsiteY24" fmla="*/ 762000 h 879020"/>
              <a:gd name="connsiteX25" fmla="*/ 1121693 w 1197893"/>
              <a:gd name="connsiteY25" fmla="*/ 704850 h 879020"/>
              <a:gd name="connsiteX26" fmla="*/ 1159793 w 1197893"/>
              <a:gd name="connsiteY26" fmla="*/ 647700 h 879020"/>
              <a:gd name="connsiteX27" fmla="*/ 1178843 w 1197893"/>
              <a:gd name="connsiteY27" fmla="*/ 619125 h 879020"/>
              <a:gd name="connsiteX28" fmla="*/ 1197893 w 1197893"/>
              <a:gd name="connsiteY28" fmla="*/ 561975 h 879020"/>
              <a:gd name="connsiteX29" fmla="*/ 1188368 w 1197893"/>
              <a:gd name="connsiteY29" fmla="*/ 381000 h 879020"/>
              <a:gd name="connsiteX30" fmla="*/ 1169318 w 1197893"/>
              <a:gd name="connsiteY30" fmla="*/ 352425 h 879020"/>
              <a:gd name="connsiteX31" fmla="*/ 1159793 w 1197893"/>
              <a:gd name="connsiteY31" fmla="*/ 247650 h 879020"/>
              <a:gd name="connsiteX32" fmla="*/ 1131218 w 1197893"/>
              <a:gd name="connsiteY32" fmla="*/ 190500 h 879020"/>
              <a:gd name="connsiteX33" fmla="*/ 1064543 w 1197893"/>
              <a:gd name="connsiteY33" fmla="*/ 142875 h 879020"/>
              <a:gd name="connsiteX34" fmla="*/ 950243 w 1197893"/>
              <a:gd name="connsiteY34" fmla="*/ 104775 h 879020"/>
              <a:gd name="connsiteX35" fmla="*/ 864518 w 1197893"/>
              <a:gd name="connsiteY35" fmla="*/ 57150 h 879020"/>
              <a:gd name="connsiteX36" fmla="*/ 759743 w 1197893"/>
              <a:gd name="connsiteY36"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226343 w 1197893"/>
              <a:gd name="connsiteY8" fmla="*/ 571500 h 879020"/>
              <a:gd name="connsiteX9" fmla="*/ 312068 w 1197893"/>
              <a:gd name="connsiteY9" fmla="*/ 609600 h 879020"/>
              <a:gd name="connsiteX10" fmla="*/ 378743 w 1197893"/>
              <a:gd name="connsiteY10" fmla="*/ 628650 h 879020"/>
              <a:gd name="connsiteX11" fmla="*/ 407318 w 1197893"/>
              <a:gd name="connsiteY11" fmla="*/ 638175 h 879020"/>
              <a:gd name="connsiteX12" fmla="*/ 454943 w 1197893"/>
              <a:gd name="connsiteY12" fmla="*/ 647700 h 879020"/>
              <a:gd name="connsiteX13" fmla="*/ 493043 w 1197893"/>
              <a:gd name="connsiteY13" fmla="*/ 657225 h 879020"/>
              <a:gd name="connsiteX14" fmla="*/ 521618 w 1197893"/>
              <a:gd name="connsiteY14" fmla="*/ 666750 h 879020"/>
              <a:gd name="connsiteX15" fmla="*/ 597818 w 1197893"/>
              <a:gd name="connsiteY15" fmla="*/ 676275 h 879020"/>
              <a:gd name="connsiteX16" fmla="*/ 626393 w 1197893"/>
              <a:gd name="connsiteY16" fmla="*/ 685800 h 879020"/>
              <a:gd name="connsiteX17" fmla="*/ 693068 w 1197893"/>
              <a:gd name="connsiteY17" fmla="*/ 733425 h 879020"/>
              <a:gd name="connsiteX18" fmla="*/ 778793 w 1197893"/>
              <a:gd name="connsiteY18" fmla="*/ 771525 h 879020"/>
              <a:gd name="connsiteX19" fmla="*/ 816893 w 1197893"/>
              <a:gd name="connsiteY19" fmla="*/ 800100 h 879020"/>
              <a:gd name="connsiteX20" fmla="*/ 874043 w 1197893"/>
              <a:gd name="connsiteY20" fmla="*/ 838200 h 879020"/>
              <a:gd name="connsiteX21" fmla="*/ 997868 w 1197893"/>
              <a:gd name="connsiteY21" fmla="*/ 857250 h 879020"/>
              <a:gd name="connsiteX22" fmla="*/ 1016918 w 1197893"/>
              <a:gd name="connsiteY22" fmla="*/ 828675 h 879020"/>
              <a:gd name="connsiteX23" fmla="*/ 1045493 w 1197893"/>
              <a:gd name="connsiteY23" fmla="*/ 809625 h 879020"/>
              <a:gd name="connsiteX24" fmla="*/ 1093118 w 1197893"/>
              <a:gd name="connsiteY24" fmla="*/ 762000 h 879020"/>
              <a:gd name="connsiteX25" fmla="*/ 1121693 w 1197893"/>
              <a:gd name="connsiteY25" fmla="*/ 704850 h 879020"/>
              <a:gd name="connsiteX26" fmla="*/ 1159793 w 1197893"/>
              <a:gd name="connsiteY26" fmla="*/ 647700 h 879020"/>
              <a:gd name="connsiteX27" fmla="*/ 1178843 w 1197893"/>
              <a:gd name="connsiteY27" fmla="*/ 619125 h 879020"/>
              <a:gd name="connsiteX28" fmla="*/ 1197893 w 1197893"/>
              <a:gd name="connsiteY28" fmla="*/ 561975 h 879020"/>
              <a:gd name="connsiteX29" fmla="*/ 1188368 w 1197893"/>
              <a:gd name="connsiteY29" fmla="*/ 381000 h 879020"/>
              <a:gd name="connsiteX30" fmla="*/ 1169318 w 1197893"/>
              <a:gd name="connsiteY30" fmla="*/ 352425 h 879020"/>
              <a:gd name="connsiteX31" fmla="*/ 1159793 w 1197893"/>
              <a:gd name="connsiteY31" fmla="*/ 247650 h 879020"/>
              <a:gd name="connsiteX32" fmla="*/ 1131218 w 1197893"/>
              <a:gd name="connsiteY32" fmla="*/ 190500 h 879020"/>
              <a:gd name="connsiteX33" fmla="*/ 1064543 w 1197893"/>
              <a:gd name="connsiteY33" fmla="*/ 142875 h 879020"/>
              <a:gd name="connsiteX34" fmla="*/ 950243 w 1197893"/>
              <a:gd name="connsiteY34" fmla="*/ 104775 h 879020"/>
              <a:gd name="connsiteX35" fmla="*/ 864518 w 1197893"/>
              <a:gd name="connsiteY35" fmla="*/ 57150 h 879020"/>
              <a:gd name="connsiteX36" fmla="*/ 759743 w 1197893"/>
              <a:gd name="connsiteY36"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312068 w 1197893"/>
              <a:gd name="connsiteY8" fmla="*/ 609600 h 879020"/>
              <a:gd name="connsiteX9" fmla="*/ 378743 w 1197893"/>
              <a:gd name="connsiteY9" fmla="*/ 628650 h 879020"/>
              <a:gd name="connsiteX10" fmla="*/ 407318 w 1197893"/>
              <a:gd name="connsiteY10" fmla="*/ 638175 h 879020"/>
              <a:gd name="connsiteX11" fmla="*/ 454943 w 1197893"/>
              <a:gd name="connsiteY11" fmla="*/ 647700 h 879020"/>
              <a:gd name="connsiteX12" fmla="*/ 493043 w 1197893"/>
              <a:gd name="connsiteY12" fmla="*/ 657225 h 879020"/>
              <a:gd name="connsiteX13" fmla="*/ 521618 w 1197893"/>
              <a:gd name="connsiteY13" fmla="*/ 666750 h 879020"/>
              <a:gd name="connsiteX14" fmla="*/ 597818 w 1197893"/>
              <a:gd name="connsiteY14" fmla="*/ 676275 h 879020"/>
              <a:gd name="connsiteX15" fmla="*/ 626393 w 1197893"/>
              <a:gd name="connsiteY15" fmla="*/ 685800 h 879020"/>
              <a:gd name="connsiteX16" fmla="*/ 693068 w 1197893"/>
              <a:gd name="connsiteY16" fmla="*/ 733425 h 879020"/>
              <a:gd name="connsiteX17" fmla="*/ 778793 w 1197893"/>
              <a:gd name="connsiteY17" fmla="*/ 771525 h 879020"/>
              <a:gd name="connsiteX18" fmla="*/ 816893 w 1197893"/>
              <a:gd name="connsiteY18" fmla="*/ 800100 h 879020"/>
              <a:gd name="connsiteX19" fmla="*/ 874043 w 1197893"/>
              <a:gd name="connsiteY19" fmla="*/ 838200 h 879020"/>
              <a:gd name="connsiteX20" fmla="*/ 997868 w 1197893"/>
              <a:gd name="connsiteY20" fmla="*/ 857250 h 879020"/>
              <a:gd name="connsiteX21" fmla="*/ 1016918 w 1197893"/>
              <a:gd name="connsiteY21" fmla="*/ 828675 h 879020"/>
              <a:gd name="connsiteX22" fmla="*/ 1045493 w 1197893"/>
              <a:gd name="connsiteY22" fmla="*/ 809625 h 879020"/>
              <a:gd name="connsiteX23" fmla="*/ 1093118 w 1197893"/>
              <a:gd name="connsiteY23" fmla="*/ 762000 h 879020"/>
              <a:gd name="connsiteX24" fmla="*/ 1121693 w 1197893"/>
              <a:gd name="connsiteY24" fmla="*/ 704850 h 879020"/>
              <a:gd name="connsiteX25" fmla="*/ 1159793 w 1197893"/>
              <a:gd name="connsiteY25" fmla="*/ 647700 h 879020"/>
              <a:gd name="connsiteX26" fmla="*/ 1178843 w 1197893"/>
              <a:gd name="connsiteY26" fmla="*/ 619125 h 879020"/>
              <a:gd name="connsiteX27" fmla="*/ 1197893 w 1197893"/>
              <a:gd name="connsiteY27" fmla="*/ 561975 h 879020"/>
              <a:gd name="connsiteX28" fmla="*/ 1188368 w 1197893"/>
              <a:gd name="connsiteY28" fmla="*/ 381000 h 879020"/>
              <a:gd name="connsiteX29" fmla="*/ 1169318 w 1197893"/>
              <a:gd name="connsiteY29" fmla="*/ 352425 h 879020"/>
              <a:gd name="connsiteX30" fmla="*/ 1159793 w 1197893"/>
              <a:gd name="connsiteY30" fmla="*/ 247650 h 879020"/>
              <a:gd name="connsiteX31" fmla="*/ 1131218 w 1197893"/>
              <a:gd name="connsiteY31" fmla="*/ 190500 h 879020"/>
              <a:gd name="connsiteX32" fmla="*/ 1064543 w 1197893"/>
              <a:gd name="connsiteY32" fmla="*/ 142875 h 879020"/>
              <a:gd name="connsiteX33" fmla="*/ 950243 w 1197893"/>
              <a:gd name="connsiteY33" fmla="*/ 104775 h 879020"/>
              <a:gd name="connsiteX34" fmla="*/ 864518 w 1197893"/>
              <a:gd name="connsiteY34" fmla="*/ 57150 h 879020"/>
              <a:gd name="connsiteX35" fmla="*/ 759743 w 1197893"/>
              <a:gd name="connsiteY35"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312068 w 1197893"/>
              <a:gd name="connsiteY8" fmla="*/ 609600 h 879020"/>
              <a:gd name="connsiteX9" fmla="*/ 378743 w 1197893"/>
              <a:gd name="connsiteY9" fmla="*/ 628650 h 879020"/>
              <a:gd name="connsiteX10" fmla="*/ 454943 w 1197893"/>
              <a:gd name="connsiteY10" fmla="*/ 647700 h 879020"/>
              <a:gd name="connsiteX11" fmla="*/ 493043 w 1197893"/>
              <a:gd name="connsiteY11" fmla="*/ 657225 h 879020"/>
              <a:gd name="connsiteX12" fmla="*/ 521618 w 1197893"/>
              <a:gd name="connsiteY12" fmla="*/ 666750 h 879020"/>
              <a:gd name="connsiteX13" fmla="*/ 597818 w 1197893"/>
              <a:gd name="connsiteY13" fmla="*/ 676275 h 879020"/>
              <a:gd name="connsiteX14" fmla="*/ 626393 w 1197893"/>
              <a:gd name="connsiteY14" fmla="*/ 685800 h 879020"/>
              <a:gd name="connsiteX15" fmla="*/ 693068 w 1197893"/>
              <a:gd name="connsiteY15" fmla="*/ 733425 h 879020"/>
              <a:gd name="connsiteX16" fmla="*/ 778793 w 1197893"/>
              <a:gd name="connsiteY16" fmla="*/ 771525 h 879020"/>
              <a:gd name="connsiteX17" fmla="*/ 816893 w 1197893"/>
              <a:gd name="connsiteY17" fmla="*/ 800100 h 879020"/>
              <a:gd name="connsiteX18" fmla="*/ 874043 w 1197893"/>
              <a:gd name="connsiteY18" fmla="*/ 838200 h 879020"/>
              <a:gd name="connsiteX19" fmla="*/ 997868 w 1197893"/>
              <a:gd name="connsiteY19" fmla="*/ 857250 h 879020"/>
              <a:gd name="connsiteX20" fmla="*/ 1016918 w 1197893"/>
              <a:gd name="connsiteY20" fmla="*/ 828675 h 879020"/>
              <a:gd name="connsiteX21" fmla="*/ 1045493 w 1197893"/>
              <a:gd name="connsiteY21" fmla="*/ 809625 h 879020"/>
              <a:gd name="connsiteX22" fmla="*/ 1093118 w 1197893"/>
              <a:gd name="connsiteY22" fmla="*/ 762000 h 879020"/>
              <a:gd name="connsiteX23" fmla="*/ 1121693 w 1197893"/>
              <a:gd name="connsiteY23" fmla="*/ 704850 h 879020"/>
              <a:gd name="connsiteX24" fmla="*/ 1159793 w 1197893"/>
              <a:gd name="connsiteY24" fmla="*/ 647700 h 879020"/>
              <a:gd name="connsiteX25" fmla="*/ 1178843 w 1197893"/>
              <a:gd name="connsiteY25" fmla="*/ 619125 h 879020"/>
              <a:gd name="connsiteX26" fmla="*/ 1197893 w 1197893"/>
              <a:gd name="connsiteY26" fmla="*/ 561975 h 879020"/>
              <a:gd name="connsiteX27" fmla="*/ 1188368 w 1197893"/>
              <a:gd name="connsiteY27" fmla="*/ 381000 h 879020"/>
              <a:gd name="connsiteX28" fmla="*/ 1169318 w 1197893"/>
              <a:gd name="connsiteY28" fmla="*/ 352425 h 879020"/>
              <a:gd name="connsiteX29" fmla="*/ 1159793 w 1197893"/>
              <a:gd name="connsiteY29" fmla="*/ 247650 h 879020"/>
              <a:gd name="connsiteX30" fmla="*/ 1131218 w 1197893"/>
              <a:gd name="connsiteY30" fmla="*/ 190500 h 879020"/>
              <a:gd name="connsiteX31" fmla="*/ 1064543 w 1197893"/>
              <a:gd name="connsiteY31" fmla="*/ 142875 h 879020"/>
              <a:gd name="connsiteX32" fmla="*/ 950243 w 1197893"/>
              <a:gd name="connsiteY32" fmla="*/ 104775 h 879020"/>
              <a:gd name="connsiteX33" fmla="*/ 864518 w 1197893"/>
              <a:gd name="connsiteY33" fmla="*/ 57150 h 879020"/>
              <a:gd name="connsiteX34" fmla="*/ 759743 w 1197893"/>
              <a:gd name="connsiteY34"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312068 w 1197893"/>
              <a:gd name="connsiteY8" fmla="*/ 609600 h 879020"/>
              <a:gd name="connsiteX9" fmla="*/ 454943 w 1197893"/>
              <a:gd name="connsiteY9" fmla="*/ 647700 h 879020"/>
              <a:gd name="connsiteX10" fmla="*/ 493043 w 1197893"/>
              <a:gd name="connsiteY10" fmla="*/ 657225 h 879020"/>
              <a:gd name="connsiteX11" fmla="*/ 521618 w 1197893"/>
              <a:gd name="connsiteY11" fmla="*/ 666750 h 879020"/>
              <a:gd name="connsiteX12" fmla="*/ 597818 w 1197893"/>
              <a:gd name="connsiteY12" fmla="*/ 676275 h 879020"/>
              <a:gd name="connsiteX13" fmla="*/ 626393 w 1197893"/>
              <a:gd name="connsiteY13" fmla="*/ 685800 h 879020"/>
              <a:gd name="connsiteX14" fmla="*/ 693068 w 1197893"/>
              <a:gd name="connsiteY14" fmla="*/ 733425 h 879020"/>
              <a:gd name="connsiteX15" fmla="*/ 778793 w 1197893"/>
              <a:gd name="connsiteY15" fmla="*/ 771525 h 879020"/>
              <a:gd name="connsiteX16" fmla="*/ 816893 w 1197893"/>
              <a:gd name="connsiteY16" fmla="*/ 800100 h 879020"/>
              <a:gd name="connsiteX17" fmla="*/ 874043 w 1197893"/>
              <a:gd name="connsiteY17" fmla="*/ 838200 h 879020"/>
              <a:gd name="connsiteX18" fmla="*/ 997868 w 1197893"/>
              <a:gd name="connsiteY18" fmla="*/ 857250 h 879020"/>
              <a:gd name="connsiteX19" fmla="*/ 1016918 w 1197893"/>
              <a:gd name="connsiteY19" fmla="*/ 828675 h 879020"/>
              <a:gd name="connsiteX20" fmla="*/ 1045493 w 1197893"/>
              <a:gd name="connsiteY20" fmla="*/ 809625 h 879020"/>
              <a:gd name="connsiteX21" fmla="*/ 1093118 w 1197893"/>
              <a:gd name="connsiteY21" fmla="*/ 762000 h 879020"/>
              <a:gd name="connsiteX22" fmla="*/ 1121693 w 1197893"/>
              <a:gd name="connsiteY22" fmla="*/ 704850 h 879020"/>
              <a:gd name="connsiteX23" fmla="*/ 1159793 w 1197893"/>
              <a:gd name="connsiteY23" fmla="*/ 647700 h 879020"/>
              <a:gd name="connsiteX24" fmla="*/ 1178843 w 1197893"/>
              <a:gd name="connsiteY24" fmla="*/ 619125 h 879020"/>
              <a:gd name="connsiteX25" fmla="*/ 1197893 w 1197893"/>
              <a:gd name="connsiteY25" fmla="*/ 561975 h 879020"/>
              <a:gd name="connsiteX26" fmla="*/ 1188368 w 1197893"/>
              <a:gd name="connsiteY26" fmla="*/ 381000 h 879020"/>
              <a:gd name="connsiteX27" fmla="*/ 1169318 w 1197893"/>
              <a:gd name="connsiteY27" fmla="*/ 352425 h 879020"/>
              <a:gd name="connsiteX28" fmla="*/ 1159793 w 1197893"/>
              <a:gd name="connsiteY28" fmla="*/ 247650 h 879020"/>
              <a:gd name="connsiteX29" fmla="*/ 1131218 w 1197893"/>
              <a:gd name="connsiteY29" fmla="*/ 190500 h 879020"/>
              <a:gd name="connsiteX30" fmla="*/ 1064543 w 1197893"/>
              <a:gd name="connsiteY30" fmla="*/ 142875 h 879020"/>
              <a:gd name="connsiteX31" fmla="*/ 950243 w 1197893"/>
              <a:gd name="connsiteY31" fmla="*/ 104775 h 879020"/>
              <a:gd name="connsiteX32" fmla="*/ 864518 w 1197893"/>
              <a:gd name="connsiteY32" fmla="*/ 57150 h 879020"/>
              <a:gd name="connsiteX33" fmla="*/ 759743 w 1197893"/>
              <a:gd name="connsiteY33"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312068 w 1197893"/>
              <a:gd name="connsiteY8" fmla="*/ 609600 h 879020"/>
              <a:gd name="connsiteX9" fmla="*/ 454943 w 1197893"/>
              <a:gd name="connsiteY9" fmla="*/ 647700 h 879020"/>
              <a:gd name="connsiteX10" fmla="*/ 493043 w 1197893"/>
              <a:gd name="connsiteY10" fmla="*/ 657225 h 879020"/>
              <a:gd name="connsiteX11" fmla="*/ 597818 w 1197893"/>
              <a:gd name="connsiteY11" fmla="*/ 676275 h 879020"/>
              <a:gd name="connsiteX12" fmla="*/ 626393 w 1197893"/>
              <a:gd name="connsiteY12" fmla="*/ 685800 h 879020"/>
              <a:gd name="connsiteX13" fmla="*/ 693068 w 1197893"/>
              <a:gd name="connsiteY13" fmla="*/ 733425 h 879020"/>
              <a:gd name="connsiteX14" fmla="*/ 778793 w 1197893"/>
              <a:gd name="connsiteY14" fmla="*/ 771525 h 879020"/>
              <a:gd name="connsiteX15" fmla="*/ 816893 w 1197893"/>
              <a:gd name="connsiteY15" fmla="*/ 800100 h 879020"/>
              <a:gd name="connsiteX16" fmla="*/ 874043 w 1197893"/>
              <a:gd name="connsiteY16" fmla="*/ 838200 h 879020"/>
              <a:gd name="connsiteX17" fmla="*/ 997868 w 1197893"/>
              <a:gd name="connsiteY17" fmla="*/ 857250 h 879020"/>
              <a:gd name="connsiteX18" fmla="*/ 1016918 w 1197893"/>
              <a:gd name="connsiteY18" fmla="*/ 828675 h 879020"/>
              <a:gd name="connsiteX19" fmla="*/ 1045493 w 1197893"/>
              <a:gd name="connsiteY19" fmla="*/ 809625 h 879020"/>
              <a:gd name="connsiteX20" fmla="*/ 1093118 w 1197893"/>
              <a:gd name="connsiteY20" fmla="*/ 762000 h 879020"/>
              <a:gd name="connsiteX21" fmla="*/ 1121693 w 1197893"/>
              <a:gd name="connsiteY21" fmla="*/ 704850 h 879020"/>
              <a:gd name="connsiteX22" fmla="*/ 1159793 w 1197893"/>
              <a:gd name="connsiteY22" fmla="*/ 647700 h 879020"/>
              <a:gd name="connsiteX23" fmla="*/ 1178843 w 1197893"/>
              <a:gd name="connsiteY23" fmla="*/ 619125 h 879020"/>
              <a:gd name="connsiteX24" fmla="*/ 1197893 w 1197893"/>
              <a:gd name="connsiteY24" fmla="*/ 561975 h 879020"/>
              <a:gd name="connsiteX25" fmla="*/ 1188368 w 1197893"/>
              <a:gd name="connsiteY25" fmla="*/ 381000 h 879020"/>
              <a:gd name="connsiteX26" fmla="*/ 1169318 w 1197893"/>
              <a:gd name="connsiteY26" fmla="*/ 352425 h 879020"/>
              <a:gd name="connsiteX27" fmla="*/ 1159793 w 1197893"/>
              <a:gd name="connsiteY27" fmla="*/ 247650 h 879020"/>
              <a:gd name="connsiteX28" fmla="*/ 1131218 w 1197893"/>
              <a:gd name="connsiteY28" fmla="*/ 190500 h 879020"/>
              <a:gd name="connsiteX29" fmla="*/ 1064543 w 1197893"/>
              <a:gd name="connsiteY29" fmla="*/ 142875 h 879020"/>
              <a:gd name="connsiteX30" fmla="*/ 950243 w 1197893"/>
              <a:gd name="connsiteY30" fmla="*/ 104775 h 879020"/>
              <a:gd name="connsiteX31" fmla="*/ 864518 w 1197893"/>
              <a:gd name="connsiteY31" fmla="*/ 57150 h 879020"/>
              <a:gd name="connsiteX32" fmla="*/ 759743 w 1197893"/>
              <a:gd name="connsiteY32"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312068 w 1197893"/>
              <a:gd name="connsiteY8" fmla="*/ 609600 h 879020"/>
              <a:gd name="connsiteX9" fmla="*/ 454943 w 1197893"/>
              <a:gd name="connsiteY9" fmla="*/ 647700 h 879020"/>
              <a:gd name="connsiteX10" fmla="*/ 597818 w 1197893"/>
              <a:gd name="connsiteY10" fmla="*/ 676275 h 879020"/>
              <a:gd name="connsiteX11" fmla="*/ 626393 w 1197893"/>
              <a:gd name="connsiteY11" fmla="*/ 685800 h 879020"/>
              <a:gd name="connsiteX12" fmla="*/ 693068 w 1197893"/>
              <a:gd name="connsiteY12" fmla="*/ 733425 h 879020"/>
              <a:gd name="connsiteX13" fmla="*/ 778793 w 1197893"/>
              <a:gd name="connsiteY13" fmla="*/ 771525 h 879020"/>
              <a:gd name="connsiteX14" fmla="*/ 816893 w 1197893"/>
              <a:gd name="connsiteY14" fmla="*/ 800100 h 879020"/>
              <a:gd name="connsiteX15" fmla="*/ 874043 w 1197893"/>
              <a:gd name="connsiteY15" fmla="*/ 838200 h 879020"/>
              <a:gd name="connsiteX16" fmla="*/ 997868 w 1197893"/>
              <a:gd name="connsiteY16" fmla="*/ 857250 h 879020"/>
              <a:gd name="connsiteX17" fmla="*/ 1016918 w 1197893"/>
              <a:gd name="connsiteY17" fmla="*/ 828675 h 879020"/>
              <a:gd name="connsiteX18" fmla="*/ 1045493 w 1197893"/>
              <a:gd name="connsiteY18" fmla="*/ 809625 h 879020"/>
              <a:gd name="connsiteX19" fmla="*/ 1093118 w 1197893"/>
              <a:gd name="connsiteY19" fmla="*/ 762000 h 879020"/>
              <a:gd name="connsiteX20" fmla="*/ 1121693 w 1197893"/>
              <a:gd name="connsiteY20" fmla="*/ 704850 h 879020"/>
              <a:gd name="connsiteX21" fmla="*/ 1159793 w 1197893"/>
              <a:gd name="connsiteY21" fmla="*/ 647700 h 879020"/>
              <a:gd name="connsiteX22" fmla="*/ 1178843 w 1197893"/>
              <a:gd name="connsiteY22" fmla="*/ 619125 h 879020"/>
              <a:gd name="connsiteX23" fmla="*/ 1197893 w 1197893"/>
              <a:gd name="connsiteY23" fmla="*/ 561975 h 879020"/>
              <a:gd name="connsiteX24" fmla="*/ 1188368 w 1197893"/>
              <a:gd name="connsiteY24" fmla="*/ 381000 h 879020"/>
              <a:gd name="connsiteX25" fmla="*/ 1169318 w 1197893"/>
              <a:gd name="connsiteY25" fmla="*/ 352425 h 879020"/>
              <a:gd name="connsiteX26" fmla="*/ 1159793 w 1197893"/>
              <a:gd name="connsiteY26" fmla="*/ 247650 h 879020"/>
              <a:gd name="connsiteX27" fmla="*/ 1131218 w 1197893"/>
              <a:gd name="connsiteY27" fmla="*/ 190500 h 879020"/>
              <a:gd name="connsiteX28" fmla="*/ 1064543 w 1197893"/>
              <a:gd name="connsiteY28" fmla="*/ 142875 h 879020"/>
              <a:gd name="connsiteX29" fmla="*/ 950243 w 1197893"/>
              <a:gd name="connsiteY29" fmla="*/ 104775 h 879020"/>
              <a:gd name="connsiteX30" fmla="*/ 864518 w 1197893"/>
              <a:gd name="connsiteY30" fmla="*/ 57150 h 879020"/>
              <a:gd name="connsiteX31" fmla="*/ 759743 w 1197893"/>
              <a:gd name="connsiteY31" fmla="*/ 0 h 879020"/>
              <a:gd name="connsiteX0" fmla="*/ 759743 w 1197893"/>
              <a:gd name="connsiteY0" fmla="*/ 0 h 879020"/>
              <a:gd name="connsiteX1" fmla="*/ 521618 w 1197893"/>
              <a:gd name="connsiteY1" fmla="*/ 47625 h 879020"/>
              <a:gd name="connsiteX2" fmla="*/ 454943 w 1197893"/>
              <a:gd name="connsiteY2" fmla="*/ 114300 h 879020"/>
              <a:gd name="connsiteX3" fmla="*/ 273968 w 1197893"/>
              <a:gd name="connsiteY3" fmla="*/ 209550 h 879020"/>
              <a:gd name="connsiteX4" fmla="*/ 121568 w 1197893"/>
              <a:gd name="connsiteY4" fmla="*/ 276225 h 879020"/>
              <a:gd name="connsiteX5" fmla="*/ 24 w 1197893"/>
              <a:gd name="connsiteY5" fmla="*/ 220819 h 879020"/>
              <a:gd name="connsiteX6" fmla="*/ 15183 w 1197893"/>
              <a:gd name="connsiteY6" fmla="*/ 434796 h 879020"/>
              <a:gd name="connsiteX7" fmla="*/ 197768 w 1197893"/>
              <a:gd name="connsiteY7" fmla="*/ 561975 h 879020"/>
              <a:gd name="connsiteX8" fmla="*/ 312068 w 1197893"/>
              <a:gd name="connsiteY8" fmla="*/ 609600 h 879020"/>
              <a:gd name="connsiteX9" fmla="*/ 454943 w 1197893"/>
              <a:gd name="connsiteY9" fmla="*/ 647700 h 879020"/>
              <a:gd name="connsiteX10" fmla="*/ 597818 w 1197893"/>
              <a:gd name="connsiteY10" fmla="*/ 676275 h 879020"/>
              <a:gd name="connsiteX11" fmla="*/ 693068 w 1197893"/>
              <a:gd name="connsiteY11" fmla="*/ 733425 h 879020"/>
              <a:gd name="connsiteX12" fmla="*/ 778793 w 1197893"/>
              <a:gd name="connsiteY12" fmla="*/ 771525 h 879020"/>
              <a:gd name="connsiteX13" fmla="*/ 816893 w 1197893"/>
              <a:gd name="connsiteY13" fmla="*/ 800100 h 879020"/>
              <a:gd name="connsiteX14" fmla="*/ 874043 w 1197893"/>
              <a:gd name="connsiteY14" fmla="*/ 838200 h 879020"/>
              <a:gd name="connsiteX15" fmla="*/ 997868 w 1197893"/>
              <a:gd name="connsiteY15" fmla="*/ 857250 h 879020"/>
              <a:gd name="connsiteX16" fmla="*/ 1016918 w 1197893"/>
              <a:gd name="connsiteY16" fmla="*/ 828675 h 879020"/>
              <a:gd name="connsiteX17" fmla="*/ 1045493 w 1197893"/>
              <a:gd name="connsiteY17" fmla="*/ 809625 h 879020"/>
              <a:gd name="connsiteX18" fmla="*/ 1093118 w 1197893"/>
              <a:gd name="connsiteY18" fmla="*/ 762000 h 879020"/>
              <a:gd name="connsiteX19" fmla="*/ 1121693 w 1197893"/>
              <a:gd name="connsiteY19" fmla="*/ 704850 h 879020"/>
              <a:gd name="connsiteX20" fmla="*/ 1159793 w 1197893"/>
              <a:gd name="connsiteY20" fmla="*/ 647700 h 879020"/>
              <a:gd name="connsiteX21" fmla="*/ 1178843 w 1197893"/>
              <a:gd name="connsiteY21" fmla="*/ 619125 h 879020"/>
              <a:gd name="connsiteX22" fmla="*/ 1197893 w 1197893"/>
              <a:gd name="connsiteY22" fmla="*/ 561975 h 879020"/>
              <a:gd name="connsiteX23" fmla="*/ 1188368 w 1197893"/>
              <a:gd name="connsiteY23" fmla="*/ 381000 h 879020"/>
              <a:gd name="connsiteX24" fmla="*/ 1169318 w 1197893"/>
              <a:gd name="connsiteY24" fmla="*/ 352425 h 879020"/>
              <a:gd name="connsiteX25" fmla="*/ 1159793 w 1197893"/>
              <a:gd name="connsiteY25" fmla="*/ 247650 h 879020"/>
              <a:gd name="connsiteX26" fmla="*/ 1131218 w 1197893"/>
              <a:gd name="connsiteY26" fmla="*/ 190500 h 879020"/>
              <a:gd name="connsiteX27" fmla="*/ 1064543 w 1197893"/>
              <a:gd name="connsiteY27" fmla="*/ 142875 h 879020"/>
              <a:gd name="connsiteX28" fmla="*/ 950243 w 1197893"/>
              <a:gd name="connsiteY28" fmla="*/ 104775 h 879020"/>
              <a:gd name="connsiteX29" fmla="*/ 864518 w 1197893"/>
              <a:gd name="connsiteY29" fmla="*/ 57150 h 879020"/>
              <a:gd name="connsiteX30" fmla="*/ 759743 w 1197893"/>
              <a:gd name="connsiteY30" fmla="*/ 0 h 879020"/>
              <a:gd name="connsiteX0" fmla="*/ 759743 w 1197893"/>
              <a:gd name="connsiteY0" fmla="*/ 0 h 869730"/>
              <a:gd name="connsiteX1" fmla="*/ 521618 w 1197893"/>
              <a:gd name="connsiteY1" fmla="*/ 47625 h 869730"/>
              <a:gd name="connsiteX2" fmla="*/ 454943 w 1197893"/>
              <a:gd name="connsiteY2" fmla="*/ 114300 h 869730"/>
              <a:gd name="connsiteX3" fmla="*/ 273968 w 1197893"/>
              <a:gd name="connsiteY3" fmla="*/ 209550 h 869730"/>
              <a:gd name="connsiteX4" fmla="*/ 121568 w 1197893"/>
              <a:gd name="connsiteY4" fmla="*/ 276225 h 869730"/>
              <a:gd name="connsiteX5" fmla="*/ 24 w 1197893"/>
              <a:gd name="connsiteY5" fmla="*/ 220819 h 869730"/>
              <a:gd name="connsiteX6" fmla="*/ 15183 w 1197893"/>
              <a:gd name="connsiteY6" fmla="*/ 434796 h 869730"/>
              <a:gd name="connsiteX7" fmla="*/ 197768 w 1197893"/>
              <a:gd name="connsiteY7" fmla="*/ 561975 h 869730"/>
              <a:gd name="connsiteX8" fmla="*/ 312068 w 1197893"/>
              <a:gd name="connsiteY8" fmla="*/ 609600 h 869730"/>
              <a:gd name="connsiteX9" fmla="*/ 454943 w 1197893"/>
              <a:gd name="connsiteY9" fmla="*/ 647700 h 869730"/>
              <a:gd name="connsiteX10" fmla="*/ 597818 w 1197893"/>
              <a:gd name="connsiteY10" fmla="*/ 676275 h 869730"/>
              <a:gd name="connsiteX11" fmla="*/ 693068 w 1197893"/>
              <a:gd name="connsiteY11" fmla="*/ 733425 h 869730"/>
              <a:gd name="connsiteX12" fmla="*/ 778793 w 1197893"/>
              <a:gd name="connsiteY12" fmla="*/ 771525 h 869730"/>
              <a:gd name="connsiteX13" fmla="*/ 874043 w 1197893"/>
              <a:gd name="connsiteY13" fmla="*/ 838200 h 869730"/>
              <a:gd name="connsiteX14" fmla="*/ 997868 w 1197893"/>
              <a:gd name="connsiteY14" fmla="*/ 857250 h 869730"/>
              <a:gd name="connsiteX15" fmla="*/ 1016918 w 1197893"/>
              <a:gd name="connsiteY15" fmla="*/ 828675 h 869730"/>
              <a:gd name="connsiteX16" fmla="*/ 1045493 w 1197893"/>
              <a:gd name="connsiteY16" fmla="*/ 809625 h 869730"/>
              <a:gd name="connsiteX17" fmla="*/ 1093118 w 1197893"/>
              <a:gd name="connsiteY17" fmla="*/ 762000 h 869730"/>
              <a:gd name="connsiteX18" fmla="*/ 1121693 w 1197893"/>
              <a:gd name="connsiteY18" fmla="*/ 704850 h 869730"/>
              <a:gd name="connsiteX19" fmla="*/ 1159793 w 1197893"/>
              <a:gd name="connsiteY19" fmla="*/ 647700 h 869730"/>
              <a:gd name="connsiteX20" fmla="*/ 1178843 w 1197893"/>
              <a:gd name="connsiteY20" fmla="*/ 619125 h 869730"/>
              <a:gd name="connsiteX21" fmla="*/ 1197893 w 1197893"/>
              <a:gd name="connsiteY21" fmla="*/ 561975 h 869730"/>
              <a:gd name="connsiteX22" fmla="*/ 1188368 w 1197893"/>
              <a:gd name="connsiteY22" fmla="*/ 381000 h 869730"/>
              <a:gd name="connsiteX23" fmla="*/ 1169318 w 1197893"/>
              <a:gd name="connsiteY23" fmla="*/ 352425 h 869730"/>
              <a:gd name="connsiteX24" fmla="*/ 1159793 w 1197893"/>
              <a:gd name="connsiteY24" fmla="*/ 247650 h 869730"/>
              <a:gd name="connsiteX25" fmla="*/ 1131218 w 1197893"/>
              <a:gd name="connsiteY25" fmla="*/ 190500 h 869730"/>
              <a:gd name="connsiteX26" fmla="*/ 1064543 w 1197893"/>
              <a:gd name="connsiteY26" fmla="*/ 142875 h 869730"/>
              <a:gd name="connsiteX27" fmla="*/ 950243 w 1197893"/>
              <a:gd name="connsiteY27" fmla="*/ 104775 h 869730"/>
              <a:gd name="connsiteX28" fmla="*/ 864518 w 1197893"/>
              <a:gd name="connsiteY28" fmla="*/ 57150 h 869730"/>
              <a:gd name="connsiteX29" fmla="*/ 759743 w 1197893"/>
              <a:gd name="connsiteY29" fmla="*/ 0 h 869730"/>
              <a:gd name="connsiteX0" fmla="*/ 759743 w 1197893"/>
              <a:gd name="connsiteY0" fmla="*/ 0 h 869730"/>
              <a:gd name="connsiteX1" fmla="*/ 521618 w 1197893"/>
              <a:gd name="connsiteY1" fmla="*/ 47625 h 869730"/>
              <a:gd name="connsiteX2" fmla="*/ 454943 w 1197893"/>
              <a:gd name="connsiteY2" fmla="*/ 114300 h 869730"/>
              <a:gd name="connsiteX3" fmla="*/ 273968 w 1197893"/>
              <a:gd name="connsiteY3" fmla="*/ 209550 h 869730"/>
              <a:gd name="connsiteX4" fmla="*/ 121568 w 1197893"/>
              <a:gd name="connsiteY4" fmla="*/ 276225 h 869730"/>
              <a:gd name="connsiteX5" fmla="*/ 24 w 1197893"/>
              <a:gd name="connsiteY5" fmla="*/ 220819 h 869730"/>
              <a:gd name="connsiteX6" fmla="*/ 15183 w 1197893"/>
              <a:gd name="connsiteY6" fmla="*/ 434796 h 869730"/>
              <a:gd name="connsiteX7" fmla="*/ 197768 w 1197893"/>
              <a:gd name="connsiteY7" fmla="*/ 561975 h 869730"/>
              <a:gd name="connsiteX8" fmla="*/ 312068 w 1197893"/>
              <a:gd name="connsiteY8" fmla="*/ 609600 h 869730"/>
              <a:gd name="connsiteX9" fmla="*/ 454943 w 1197893"/>
              <a:gd name="connsiteY9" fmla="*/ 647700 h 869730"/>
              <a:gd name="connsiteX10" fmla="*/ 597818 w 1197893"/>
              <a:gd name="connsiteY10" fmla="*/ 676275 h 869730"/>
              <a:gd name="connsiteX11" fmla="*/ 693068 w 1197893"/>
              <a:gd name="connsiteY11" fmla="*/ 733425 h 869730"/>
              <a:gd name="connsiteX12" fmla="*/ 778793 w 1197893"/>
              <a:gd name="connsiteY12" fmla="*/ 771525 h 869730"/>
              <a:gd name="connsiteX13" fmla="*/ 874043 w 1197893"/>
              <a:gd name="connsiteY13" fmla="*/ 838200 h 869730"/>
              <a:gd name="connsiteX14" fmla="*/ 997868 w 1197893"/>
              <a:gd name="connsiteY14" fmla="*/ 857250 h 869730"/>
              <a:gd name="connsiteX15" fmla="*/ 1016918 w 1197893"/>
              <a:gd name="connsiteY15" fmla="*/ 828675 h 869730"/>
              <a:gd name="connsiteX16" fmla="*/ 1045493 w 1197893"/>
              <a:gd name="connsiteY16" fmla="*/ 809625 h 869730"/>
              <a:gd name="connsiteX17" fmla="*/ 1121693 w 1197893"/>
              <a:gd name="connsiteY17" fmla="*/ 704850 h 869730"/>
              <a:gd name="connsiteX18" fmla="*/ 1159793 w 1197893"/>
              <a:gd name="connsiteY18" fmla="*/ 647700 h 869730"/>
              <a:gd name="connsiteX19" fmla="*/ 1178843 w 1197893"/>
              <a:gd name="connsiteY19" fmla="*/ 619125 h 869730"/>
              <a:gd name="connsiteX20" fmla="*/ 1197893 w 1197893"/>
              <a:gd name="connsiteY20" fmla="*/ 561975 h 869730"/>
              <a:gd name="connsiteX21" fmla="*/ 1188368 w 1197893"/>
              <a:gd name="connsiteY21" fmla="*/ 381000 h 869730"/>
              <a:gd name="connsiteX22" fmla="*/ 1169318 w 1197893"/>
              <a:gd name="connsiteY22" fmla="*/ 352425 h 869730"/>
              <a:gd name="connsiteX23" fmla="*/ 1159793 w 1197893"/>
              <a:gd name="connsiteY23" fmla="*/ 247650 h 869730"/>
              <a:gd name="connsiteX24" fmla="*/ 1131218 w 1197893"/>
              <a:gd name="connsiteY24" fmla="*/ 190500 h 869730"/>
              <a:gd name="connsiteX25" fmla="*/ 1064543 w 1197893"/>
              <a:gd name="connsiteY25" fmla="*/ 142875 h 869730"/>
              <a:gd name="connsiteX26" fmla="*/ 950243 w 1197893"/>
              <a:gd name="connsiteY26" fmla="*/ 104775 h 869730"/>
              <a:gd name="connsiteX27" fmla="*/ 864518 w 1197893"/>
              <a:gd name="connsiteY27" fmla="*/ 57150 h 869730"/>
              <a:gd name="connsiteX28" fmla="*/ 759743 w 1197893"/>
              <a:gd name="connsiteY28" fmla="*/ 0 h 869730"/>
              <a:gd name="connsiteX0" fmla="*/ 759743 w 1197893"/>
              <a:gd name="connsiteY0" fmla="*/ 0 h 869730"/>
              <a:gd name="connsiteX1" fmla="*/ 521618 w 1197893"/>
              <a:gd name="connsiteY1" fmla="*/ 47625 h 869730"/>
              <a:gd name="connsiteX2" fmla="*/ 454943 w 1197893"/>
              <a:gd name="connsiteY2" fmla="*/ 114300 h 869730"/>
              <a:gd name="connsiteX3" fmla="*/ 273968 w 1197893"/>
              <a:gd name="connsiteY3" fmla="*/ 209550 h 869730"/>
              <a:gd name="connsiteX4" fmla="*/ 121568 w 1197893"/>
              <a:gd name="connsiteY4" fmla="*/ 276225 h 869730"/>
              <a:gd name="connsiteX5" fmla="*/ 24 w 1197893"/>
              <a:gd name="connsiteY5" fmla="*/ 220819 h 869730"/>
              <a:gd name="connsiteX6" fmla="*/ 15183 w 1197893"/>
              <a:gd name="connsiteY6" fmla="*/ 434796 h 869730"/>
              <a:gd name="connsiteX7" fmla="*/ 197768 w 1197893"/>
              <a:gd name="connsiteY7" fmla="*/ 561975 h 869730"/>
              <a:gd name="connsiteX8" fmla="*/ 312068 w 1197893"/>
              <a:gd name="connsiteY8" fmla="*/ 609600 h 869730"/>
              <a:gd name="connsiteX9" fmla="*/ 454943 w 1197893"/>
              <a:gd name="connsiteY9" fmla="*/ 647700 h 869730"/>
              <a:gd name="connsiteX10" fmla="*/ 597818 w 1197893"/>
              <a:gd name="connsiteY10" fmla="*/ 676275 h 869730"/>
              <a:gd name="connsiteX11" fmla="*/ 693068 w 1197893"/>
              <a:gd name="connsiteY11" fmla="*/ 733425 h 869730"/>
              <a:gd name="connsiteX12" fmla="*/ 778793 w 1197893"/>
              <a:gd name="connsiteY12" fmla="*/ 771525 h 869730"/>
              <a:gd name="connsiteX13" fmla="*/ 874043 w 1197893"/>
              <a:gd name="connsiteY13" fmla="*/ 838200 h 869730"/>
              <a:gd name="connsiteX14" fmla="*/ 997868 w 1197893"/>
              <a:gd name="connsiteY14" fmla="*/ 857250 h 869730"/>
              <a:gd name="connsiteX15" fmla="*/ 1016918 w 1197893"/>
              <a:gd name="connsiteY15" fmla="*/ 828675 h 869730"/>
              <a:gd name="connsiteX16" fmla="*/ 1121693 w 1197893"/>
              <a:gd name="connsiteY16" fmla="*/ 704850 h 869730"/>
              <a:gd name="connsiteX17" fmla="*/ 1159793 w 1197893"/>
              <a:gd name="connsiteY17" fmla="*/ 647700 h 869730"/>
              <a:gd name="connsiteX18" fmla="*/ 1178843 w 1197893"/>
              <a:gd name="connsiteY18" fmla="*/ 619125 h 869730"/>
              <a:gd name="connsiteX19" fmla="*/ 1197893 w 1197893"/>
              <a:gd name="connsiteY19" fmla="*/ 561975 h 869730"/>
              <a:gd name="connsiteX20" fmla="*/ 1188368 w 1197893"/>
              <a:gd name="connsiteY20" fmla="*/ 381000 h 869730"/>
              <a:gd name="connsiteX21" fmla="*/ 1169318 w 1197893"/>
              <a:gd name="connsiteY21" fmla="*/ 352425 h 869730"/>
              <a:gd name="connsiteX22" fmla="*/ 1159793 w 1197893"/>
              <a:gd name="connsiteY22" fmla="*/ 247650 h 869730"/>
              <a:gd name="connsiteX23" fmla="*/ 1131218 w 1197893"/>
              <a:gd name="connsiteY23" fmla="*/ 190500 h 869730"/>
              <a:gd name="connsiteX24" fmla="*/ 1064543 w 1197893"/>
              <a:gd name="connsiteY24" fmla="*/ 142875 h 869730"/>
              <a:gd name="connsiteX25" fmla="*/ 950243 w 1197893"/>
              <a:gd name="connsiteY25" fmla="*/ 104775 h 869730"/>
              <a:gd name="connsiteX26" fmla="*/ 864518 w 1197893"/>
              <a:gd name="connsiteY26" fmla="*/ 57150 h 869730"/>
              <a:gd name="connsiteX27" fmla="*/ 759743 w 1197893"/>
              <a:gd name="connsiteY27" fmla="*/ 0 h 869730"/>
              <a:gd name="connsiteX0" fmla="*/ 759743 w 1199563"/>
              <a:gd name="connsiteY0" fmla="*/ 0 h 869730"/>
              <a:gd name="connsiteX1" fmla="*/ 521618 w 1199563"/>
              <a:gd name="connsiteY1" fmla="*/ 47625 h 869730"/>
              <a:gd name="connsiteX2" fmla="*/ 454943 w 1199563"/>
              <a:gd name="connsiteY2" fmla="*/ 114300 h 869730"/>
              <a:gd name="connsiteX3" fmla="*/ 273968 w 1199563"/>
              <a:gd name="connsiteY3" fmla="*/ 209550 h 869730"/>
              <a:gd name="connsiteX4" fmla="*/ 121568 w 1199563"/>
              <a:gd name="connsiteY4" fmla="*/ 276225 h 869730"/>
              <a:gd name="connsiteX5" fmla="*/ 24 w 1199563"/>
              <a:gd name="connsiteY5" fmla="*/ 220819 h 869730"/>
              <a:gd name="connsiteX6" fmla="*/ 15183 w 1199563"/>
              <a:gd name="connsiteY6" fmla="*/ 434796 h 869730"/>
              <a:gd name="connsiteX7" fmla="*/ 197768 w 1199563"/>
              <a:gd name="connsiteY7" fmla="*/ 561975 h 869730"/>
              <a:gd name="connsiteX8" fmla="*/ 312068 w 1199563"/>
              <a:gd name="connsiteY8" fmla="*/ 609600 h 869730"/>
              <a:gd name="connsiteX9" fmla="*/ 454943 w 1199563"/>
              <a:gd name="connsiteY9" fmla="*/ 647700 h 869730"/>
              <a:gd name="connsiteX10" fmla="*/ 597818 w 1199563"/>
              <a:gd name="connsiteY10" fmla="*/ 676275 h 869730"/>
              <a:gd name="connsiteX11" fmla="*/ 693068 w 1199563"/>
              <a:gd name="connsiteY11" fmla="*/ 733425 h 869730"/>
              <a:gd name="connsiteX12" fmla="*/ 778793 w 1199563"/>
              <a:gd name="connsiteY12" fmla="*/ 771525 h 869730"/>
              <a:gd name="connsiteX13" fmla="*/ 874043 w 1199563"/>
              <a:gd name="connsiteY13" fmla="*/ 838200 h 869730"/>
              <a:gd name="connsiteX14" fmla="*/ 997868 w 1199563"/>
              <a:gd name="connsiteY14" fmla="*/ 857250 h 869730"/>
              <a:gd name="connsiteX15" fmla="*/ 1016918 w 1199563"/>
              <a:gd name="connsiteY15" fmla="*/ 828675 h 869730"/>
              <a:gd name="connsiteX16" fmla="*/ 1121693 w 1199563"/>
              <a:gd name="connsiteY16" fmla="*/ 704850 h 869730"/>
              <a:gd name="connsiteX17" fmla="*/ 1159793 w 1199563"/>
              <a:gd name="connsiteY17" fmla="*/ 647700 h 869730"/>
              <a:gd name="connsiteX18" fmla="*/ 1197893 w 1199563"/>
              <a:gd name="connsiteY18" fmla="*/ 561975 h 869730"/>
              <a:gd name="connsiteX19" fmla="*/ 1188368 w 1199563"/>
              <a:gd name="connsiteY19" fmla="*/ 381000 h 869730"/>
              <a:gd name="connsiteX20" fmla="*/ 1169318 w 1199563"/>
              <a:gd name="connsiteY20" fmla="*/ 352425 h 869730"/>
              <a:gd name="connsiteX21" fmla="*/ 1159793 w 1199563"/>
              <a:gd name="connsiteY21" fmla="*/ 247650 h 869730"/>
              <a:gd name="connsiteX22" fmla="*/ 1131218 w 1199563"/>
              <a:gd name="connsiteY22" fmla="*/ 190500 h 869730"/>
              <a:gd name="connsiteX23" fmla="*/ 1064543 w 1199563"/>
              <a:gd name="connsiteY23" fmla="*/ 142875 h 869730"/>
              <a:gd name="connsiteX24" fmla="*/ 950243 w 1199563"/>
              <a:gd name="connsiteY24" fmla="*/ 104775 h 869730"/>
              <a:gd name="connsiteX25" fmla="*/ 864518 w 1199563"/>
              <a:gd name="connsiteY25" fmla="*/ 57150 h 869730"/>
              <a:gd name="connsiteX26" fmla="*/ 759743 w 1199563"/>
              <a:gd name="connsiteY26" fmla="*/ 0 h 869730"/>
              <a:gd name="connsiteX0" fmla="*/ 759743 w 1199345"/>
              <a:gd name="connsiteY0" fmla="*/ 0 h 869730"/>
              <a:gd name="connsiteX1" fmla="*/ 521618 w 1199345"/>
              <a:gd name="connsiteY1" fmla="*/ 47625 h 869730"/>
              <a:gd name="connsiteX2" fmla="*/ 454943 w 1199345"/>
              <a:gd name="connsiteY2" fmla="*/ 114300 h 869730"/>
              <a:gd name="connsiteX3" fmla="*/ 273968 w 1199345"/>
              <a:gd name="connsiteY3" fmla="*/ 209550 h 869730"/>
              <a:gd name="connsiteX4" fmla="*/ 121568 w 1199345"/>
              <a:gd name="connsiteY4" fmla="*/ 276225 h 869730"/>
              <a:gd name="connsiteX5" fmla="*/ 24 w 1199345"/>
              <a:gd name="connsiteY5" fmla="*/ 220819 h 869730"/>
              <a:gd name="connsiteX6" fmla="*/ 15183 w 1199345"/>
              <a:gd name="connsiteY6" fmla="*/ 434796 h 869730"/>
              <a:gd name="connsiteX7" fmla="*/ 197768 w 1199345"/>
              <a:gd name="connsiteY7" fmla="*/ 561975 h 869730"/>
              <a:gd name="connsiteX8" fmla="*/ 312068 w 1199345"/>
              <a:gd name="connsiteY8" fmla="*/ 609600 h 869730"/>
              <a:gd name="connsiteX9" fmla="*/ 454943 w 1199345"/>
              <a:gd name="connsiteY9" fmla="*/ 647700 h 869730"/>
              <a:gd name="connsiteX10" fmla="*/ 597818 w 1199345"/>
              <a:gd name="connsiteY10" fmla="*/ 676275 h 869730"/>
              <a:gd name="connsiteX11" fmla="*/ 693068 w 1199345"/>
              <a:gd name="connsiteY11" fmla="*/ 733425 h 869730"/>
              <a:gd name="connsiteX12" fmla="*/ 778793 w 1199345"/>
              <a:gd name="connsiteY12" fmla="*/ 771525 h 869730"/>
              <a:gd name="connsiteX13" fmla="*/ 874043 w 1199345"/>
              <a:gd name="connsiteY13" fmla="*/ 838200 h 869730"/>
              <a:gd name="connsiteX14" fmla="*/ 997868 w 1199345"/>
              <a:gd name="connsiteY14" fmla="*/ 857250 h 869730"/>
              <a:gd name="connsiteX15" fmla="*/ 1016918 w 1199345"/>
              <a:gd name="connsiteY15" fmla="*/ 828675 h 869730"/>
              <a:gd name="connsiteX16" fmla="*/ 1121693 w 1199345"/>
              <a:gd name="connsiteY16" fmla="*/ 704850 h 869730"/>
              <a:gd name="connsiteX17" fmla="*/ 1159793 w 1199345"/>
              <a:gd name="connsiteY17" fmla="*/ 647700 h 869730"/>
              <a:gd name="connsiteX18" fmla="*/ 1197893 w 1199345"/>
              <a:gd name="connsiteY18" fmla="*/ 561975 h 869730"/>
              <a:gd name="connsiteX19" fmla="*/ 1188368 w 1199345"/>
              <a:gd name="connsiteY19" fmla="*/ 381000 h 869730"/>
              <a:gd name="connsiteX20" fmla="*/ 1159793 w 1199345"/>
              <a:gd name="connsiteY20" fmla="*/ 247650 h 869730"/>
              <a:gd name="connsiteX21" fmla="*/ 1131218 w 1199345"/>
              <a:gd name="connsiteY21" fmla="*/ 190500 h 869730"/>
              <a:gd name="connsiteX22" fmla="*/ 1064543 w 1199345"/>
              <a:gd name="connsiteY22" fmla="*/ 142875 h 869730"/>
              <a:gd name="connsiteX23" fmla="*/ 950243 w 1199345"/>
              <a:gd name="connsiteY23" fmla="*/ 104775 h 869730"/>
              <a:gd name="connsiteX24" fmla="*/ 864518 w 1199345"/>
              <a:gd name="connsiteY24" fmla="*/ 57150 h 869730"/>
              <a:gd name="connsiteX25" fmla="*/ 759743 w 1199345"/>
              <a:gd name="connsiteY25" fmla="*/ 0 h 869730"/>
              <a:gd name="connsiteX0" fmla="*/ 782568 w 1222170"/>
              <a:gd name="connsiteY0" fmla="*/ 0 h 869730"/>
              <a:gd name="connsiteX1" fmla="*/ 544443 w 1222170"/>
              <a:gd name="connsiteY1" fmla="*/ 47625 h 869730"/>
              <a:gd name="connsiteX2" fmla="*/ 477768 w 1222170"/>
              <a:gd name="connsiteY2" fmla="*/ 114300 h 869730"/>
              <a:gd name="connsiteX3" fmla="*/ 296793 w 1222170"/>
              <a:gd name="connsiteY3" fmla="*/ 209550 h 869730"/>
              <a:gd name="connsiteX4" fmla="*/ 22849 w 1222170"/>
              <a:gd name="connsiteY4" fmla="*/ 220819 h 869730"/>
              <a:gd name="connsiteX5" fmla="*/ 38008 w 1222170"/>
              <a:gd name="connsiteY5" fmla="*/ 434796 h 869730"/>
              <a:gd name="connsiteX6" fmla="*/ 220593 w 1222170"/>
              <a:gd name="connsiteY6" fmla="*/ 561975 h 869730"/>
              <a:gd name="connsiteX7" fmla="*/ 334893 w 1222170"/>
              <a:gd name="connsiteY7" fmla="*/ 609600 h 869730"/>
              <a:gd name="connsiteX8" fmla="*/ 477768 w 1222170"/>
              <a:gd name="connsiteY8" fmla="*/ 647700 h 869730"/>
              <a:gd name="connsiteX9" fmla="*/ 620643 w 1222170"/>
              <a:gd name="connsiteY9" fmla="*/ 676275 h 869730"/>
              <a:gd name="connsiteX10" fmla="*/ 715893 w 1222170"/>
              <a:gd name="connsiteY10" fmla="*/ 733425 h 869730"/>
              <a:gd name="connsiteX11" fmla="*/ 801618 w 1222170"/>
              <a:gd name="connsiteY11" fmla="*/ 771525 h 869730"/>
              <a:gd name="connsiteX12" fmla="*/ 896868 w 1222170"/>
              <a:gd name="connsiteY12" fmla="*/ 838200 h 869730"/>
              <a:gd name="connsiteX13" fmla="*/ 1020693 w 1222170"/>
              <a:gd name="connsiteY13" fmla="*/ 857250 h 869730"/>
              <a:gd name="connsiteX14" fmla="*/ 1039743 w 1222170"/>
              <a:gd name="connsiteY14" fmla="*/ 828675 h 869730"/>
              <a:gd name="connsiteX15" fmla="*/ 1144518 w 1222170"/>
              <a:gd name="connsiteY15" fmla="*/ 704850 h 869730"/>
              <a:gd name="connsiteX16" fmla="*/ 1182618 w 1222170"/>
              <a:gd name="connsiteY16" fmla="*/ 647700 h 869730"/>
              <a:gd name="connsiteX17" fmla="*/ 1220718 w 1222170"/>
              <a:gd name="connsiteY17" fmla="*/ 561975 h 869730"/>
              <a:gd name="connsiteX18" fmla="*/ 1211193 w 1222170"/>
              <a:gd name="connsiteY18" fmla="*/ 381000 h 869730"/>
              <a:gd name="connsiteX19" fmla="*/ 1182618 w 1222170"/>
              <a:gd name="connsiteY19" fmla="*/ 247650 h 869730"/>
              <a:gd name="connsiteX20" fmla="*/ 1154043 w 1222170"/>
              <a:gd name="connsiteY20" fmla="*/ 190500 h 869730"/>
              <a:gd name="connsiteX21" fmla="*/ 1087368 w 1222170"/>
              <a:gd name="connsiteY21" fmla="*/ 142875 h 869730"/>
              <a:gd name="connsiteX22" fmla="*/ 973068 w 1222170"/>
              <a:gd name="connsiteY22" fmla="*/ 104775 h 869730"/>
              <a:gd name="connsiteX23" fmla="*/ 887343 w 1222170"/>
              <a:gd name="connsiteY23" fmla="*/ 57150 h 869730"/>
              <a:gd name="connsiteX24" fmla="*/ 782568 w 1222170"/>
              <a:gd name="connsiteY24" fmla="*/ 0 h 869730"/>
              <a:gd name="connsiteX0" fmla="*/ 782568 w 1222170"/>
              <a:gd name="connsiteY0" fmla="*/ 0 h 869730"/>
              <a:gd name="connsiteX1" fmla="*/ 544443 w 1222170"/>
              <a:gd name="connsiteY1" fmla="*/ 47625 h 869730"/>
              <a:gd name="connsiteX2" fmla="*/ 296793 w 1222170"/>
              <a:gd name="connsiteY2" fmla="*/ 209550 h 869730"/>
              <a:gd name="connsiteX3" fmla="*/ 22849 w 1222170"/>
              <a:gd name="connsiteY3" fmla="*/ 220819 h 869730"/>
              <a:gd name="connsiteX4" fmla="*/ 38008 w 1222170"/>
              <a:gd name="connsiteY4" fmla="*/ 434796 h 869730"/>
              <a:gd name="connsiteX5" fmla="*/ 220593 w 1222170"/>
              <a:gd name="connsiteY5" fmla="*/ 561975 h 869730"/>
              <a:gd name="connsiteX6" fmla="*/ 334893 w 1222170"/>
              <a:gd name="connsiteY6" fmla="*/ 609600 h 869730"/>
              <a:gd name="connsiteX7" fmla="*/ 477768 w 1222170"/>
              <a:gd name="connsiteY7" fmla="*/ 647700 h 869730"/>
              <a:gd name="connsiteX8" fmla="*/ 620643 w 1222170"/>
              <a:gd name="connsiteY8" fmla="*/ 676275 h 869730"/>
              <a:gd name="connsiteX9" fmla="*/ 715893 w 1222170"/>
              <a:gd name="connsiteY9" fmla="*/ 733425 h 869730"/>
              <a:gd name="connsiteX10" fmla="*/ 801618 w 1222170"/>
              <a:gd name="connsiteY10" fmla="*/ 771525 h 869730"/>
              <a:gd name="connsiteX11" fmla="*/ 896868 w 1222170"/>
              <a:gd name="connsiteY11" fmla="*/ 838200 h 869730"/>
              <a:gd name="connsiteX12" fmla="*/ 1020693 w 1222170"/>
              <a:gd name="connsiteY12" fmla="*/ 857250 h 869730"/>
              <a:gd name="connsiteX13" fmla="*/ 1039743 w 1222170"/>
              <a:gd name="connsiteY13" fmla="*/ 828675 h 869730"/>
              <a:gd name="connsiteX14" fmla="*/ 1144518 w 1222170"/>
              <a:gd name="connsiteY14" fmla="*/ 704850 h 869730"/>
              <a:gd name="connsiteX15" fmla="*/ 1182618 w 1222170"/>
              <a:gd name="connsiteY15" fmla="*/ 647700 h 869730"/>
              <a:gd name="connsiteX16" fmla="*/ 1220718 w 1222170"/>
              <a:gd name="connsiteY16" fmla="*/ 561975 h 869730"/>
              <a:gd name="connsiteX17" fmla="*/ 1211193 w 1222170"/>
              <a:gd name="connsiteY17" fmla="*/ 381000 h 869730"/>
              <a:gd name="connsiteX18" fmla="*/ 1182618 w 1222170"/>
              <a:gd name="connsiteY18" fmla="*/ 247650 h 869730"/>
              <a:gd name="connsiteX19" fmla="*/ 1154043 w 1222170"/>
              <a:gd name="connsiteY19" fmla="*/ 190500 h 869730"/>
              <a:gd name="connsiteX20" fmla="*/ 1087368 w 1222170"/>
              <a:gd name="connsiteY20" fmla="*/ 142875 h 869730"/>
              <a:gd name="connsiteX21" fmla="*/ 973068 w 1222170"/>
              <a:gd name="connsiteY21" fmla="*/ 104775 h 869730"/>
              <a:gd name="connsiteX22" fmla="*/ 887343 w 1222170"/>
              <a:gd name="connsiteY22" fmla="*/ 57150 h 869730"/>
              <a:gd name="connsiteX23" fmla="*/ 782568 w 1222170"/>
              <a:gd name="connsiteY23" fmla="*/ 0 h 869730"/>
              <a:gd name="connsiteX0" fmla="*/ 782568 w 1288962"/>
              <a:gd name="connsiteY0" fmla="*/ 0 h 869730"/>
              <a:gd name="connsiteX1" fmla="*/ 544443 w 1288962"/>
              <a:gd name="connsiteY1" fmla="*/ 47625 h 869730"/>
              <a:gd name="connsiteX2" fmla="*/ 296793 w 1288962"/>
              <a:gd name="connsiteY2" fmla="*/ 209550 h 869730"/>
              <a:gd name="connsiteX3" fmla="*/ 22849 w 1288962"/>
              <a:gd name="connsiteY3" fmla="*/ 220819 h 869730"/>
              <a:gd name="connsiteX4" fmla="*/ 38008 w 1288962"/>
              <a:gd name="connsiteY4" fmla="*/ 434796 h 869730"/>
              <a:gd name="connsiteX5" fmla="*/ 220593 w 1288962"/>
              <a:gd name="connsiteY5" fmla="*/ 561975 h 869730"/>
              <a:gd name="connsiteX6" fmla="*/ 334893 w 1288962"/>
              <a:gd name="connsiteY6" fmla="*/ 609600 h 869730"/>
              <a:gd name="connsiteX7" fmla="*/ 477768 w 1288962"/>
              <a:gd name="connsiteY7" fmla="*/ 647700 h 869730"/>
              <a:gd name="connsiteX8" fmla="*/ 620643 w 1288962"/>
              <a:gd name="connsiteY8" fmla="*/ 676275 h 869730"/>
              <a:gd name="connsiteX9" fmla="*/ 715893 w 1288962"/>
              <a:gd name="connsiteY9" fmla="*/ 733425 h 869730"/>
              <a:gd name="connsiteX10" fmla="*/ 801618 w 1288962"/>
              <a:gd name="connsiteY10" fmla="*/ 771525 h 869730"/>
              <a:gd name="connsiteX11" fmla="*/ 896868 w 1288962"/>
              <a:gd name="connsiteY11" fmla="*/ 838200 h 869730"/>
              <a:gd name="connsiteX12" fmla="*/ 1020693 w 1288962"/>
              <a:gd name="connsiteY12" fmla="*/ 857250 h 869730"/>
              <a:gd name="connsiteX13" fmla="*/ 1039743 w 1288962"/>
              <a:gd name="connsiteY13" fmla="*/ 828675 h 869730"/>
              <a:gd name="connsiteX14" fmla="*/ 1144518 w 1288962"/>
              <a:gd name="connsiteY14" fmla="*/ 704850 h 869730"/>
              <a:gd name="connsiteX15" fmla="*/ 1182618 w 1288962"/>
              <a:gd name="connsiteY15" fmla="*/ 647700 h 869730"/>
              <a:gd name="connsiteX16" fmla="*/ 1220718 w 1288962"/>
              <a:gd name="connsiteY16" fmla="*/ 561975 h 869730"/>
              <a:gd name="connsiteX17" fmla="*/ 1288467 w 1288962"/>
              <a:gd name="connsiteY17" fmla="*/ 381000 h 869730"/>
              <a:gd name="connsiteX18" fmla="*/ 1182618 w 1288962"/>
              <a:gd name="connsiteY18" fmla="*/ 247650 h 869730"/>
              <a:gd name="connsiteX19" fmla="*/ 1154043 w 1288962"/>
              <a:gd name="connsiteY19" fmla="*/ 190500 h 869730"/>
              <a:gd name="connsiteX20" fmla="*/ 1087368 w 1288962"/>
              <a:gd name="connsiteY20" fmla="*/ 142875 h 869730"/>
              <a:gd name="connsiteX21" fmla="*/ 973068 w 1288962"/>
              <a:gd name="connsiteY21" fmla="*/ 104775 h 869730"/>
              <a:gd name="connsiteX22" fmla="*/ 887343 w 1288962"/>
              <a:gd name="connsiteY22" fmla="*/ 57150 h 869730"/>
              <a:gd name="connsiteX23" fmla="*/ 782568 w 1288962"/>
              <a:gd name="connsiteY23" fmla="*/ 0 h 869730"/>
              <a:gd name="connsiteX0" fmla="*/ 782568 w 1288962"/>
              <a:gd name="connsiteY0" fmla="*/ 0 h 869730"/>
              <a:gd name="connsiteX1" fmla="*/ 544443 w 1288962"/>
              <a:gd name="connsiteY1" fmla="*/ 47625 h 869730"/>
              <a:gd name="connsiteX2" fmla="*/ 296793 w 1288962"/>
              <a:gd name="connsiteY2" fmla="*/ 209550 h 869730"/>
              <a:gd name="connsiteX3" fmla="*/ 22849 w 1288962"/>
              <a:gd name="connsiteY3" fmla="*/ 220819 h 869730"/>
              <a:gd name="connsiteX4" fmla="*/ 38008 w 1288962"/>
              <a:gd name="connsiteY4" fmla="*/ 434796 h 869730"/>
              <a:gd name="connsiteX5" fmla="*/ 220593 w 1288962"/>
              <a:gd name="connsiteY5" fmla="*/ 561975 h 869730"/>
              <a:gd name="connsiteX6" fmla="*/ 334893 w 1288962"/>
              <a:gd name="connsiteY6" fmla="*/ 609600 h 869730"/>
              <a:gd name="connsiteX7" fmla="*/ 477768 w 1288962"/>
              <a:gd name="connsiteY7" fmla="*/ 647700 h 869730"/>
              <a:gd name="connsiteX8" fmla="*/ 620643 w 1288962"/>
              <a:gd name="connsiteY8" fmla="*/ 676275 h 869730"/>
              <a:gd name="connsiteX9" fmla="*/ 715893 w 1288962"/>
              <a:gd name="connsiteY9" fmla="*/ 733425 h 869730"/>
              <a:gd name="connsiteX10" fmla="*/ 801618 w 1288962"/>
              <a:gd name="connsiteY10" fmla="*/ 771525 h 869730"/>
              <a:gd name="connsiteX11" fmla="*/ 896868 w 1288962"/>
              <a:gd name="connsiteY11" fmla="*/ 838200 h 869730"/>
              <a:gd name="connsiteX12" fmla="*/ 1020693 w 1288962"/>
              <a:gd name="connsiteY12" fmla="*/ 857250 h 869730"/>
              <a:gd name="connsiteX13" fmla="*/ 1039743 w 1288962"/>
              <a:gd name="connsiteY13" fmla="*/ 828675 h 869730"/>
              <a:gd name="connsiteX14" fmla="*/ 1144518 w 1288962"/>
              <a:gd name="connsiteY14" fmla="*/ 704850 h 869730"/>
              <a:gd name="connsiteX15" fmla="*/ 1182618 w 1288962"/>
              <a:gd name="connsiteY15" fmla="*/ 647700 h 869730"/>
              <a:gd name="connsiteX16" fmla="*/ 1220718 w 1288962"/>
              <a:gd name="connsiteY16" fmla="*/ 561975 h 869730"/>
              <a:gd name="connsiteX17" fmla="*/ 1288467 w 1288962"/>
              <a:gd name="connsiteY17" fmla="*/ 381000 h 869730"/>
              <a:gd name="connsiteX18" fmla="*/ 1182618 w 1288962"/>
              <a:gd name="connsiteY18" fmla="*/ 247650 h 869730"/>
              <a:gd name="connsiteX19" fmla="*/ 1087368 w 1288962"/>
              <a:gd name="connsiteY19" fmla="*/ 142875 h 869730"/>
              <a:gd name="connsiteX20" fmla="*/ 973068 w 1288962"/>
              <a:gd name="connsiteY20" fmla="*/ 104775 h 869730"/>
              <a:gd name="connsiteX21" fmla="*/ 887343 w 1288962"/>
              <a:gd name="connsiteY21" fmla="*/ 57150 h 869730"/>
              <a:gd name="connsiteX22" fmla="*/ 782568 w 1288962"/>
              <a:gd name="connsiteY22" fmla="*/ 0 h 869730"/>
              <a:gd name="connsiteX0" fmla="*/ 782568 w 1288467"/>
              <a:gd name="connsiteY0" fmla="*/ 0 h 869730"/>
              <a:gd name="connsiteX1" fmla="*/ 544443 w 1288467"/>
              <a:gd name="connsiteY1" fmla="*/ 47625 h 869730"/>
              <a:gd name="connsiteX2" fmla="*/ 296793 w 1288467"/>
              <a:gd name="connsiteY2" fmla="*/ 209550 h 869730"/>
              <a:gd name="connsiteX3" fmla="*/ 22849 w 1288467"/>
              <a:gd name="connsiteY3" fmla="*/ 220819 h 869730"/>
              <a:gd name="connsiteX4" fmla="*/ 38008 w 1288467"/>
              <a:gd name="connsiteY4" fmla="*/ 434796 h 869730"/>
              <a:gd name="connsiteX5" fmla="*/ 220593 w 1288467"/>
              <a:gd name="connsiteY5" fmla="*/ 561975 h 869730"/>
              <a:gd name="connsiteX6" fmla="*/ 334893 w 1288467"/>
              <a:gd name="connsiteY6" fmla="*/ 609600 h 869730"/>
              <a:gd name="connsiteX7" fmla="*/ 477768 w 1288467"/>
              <a:gd name="connsiteY7" fmla="*/ 647700 h 869730"/>
              <a:gd name="connsiteX8" fmla="*/ 620643 w 1288467"/>
              <a:gd name="connsiteY8" fmla="*/ 676275 h 869730"/>
              <a:gd name="connsiteX9" fmla="*/ 715893 w 1288467"/>
              <a:gd name="connsiteY9" fmla="*/ 733425 h 869730"/>
              <a:gd name="connsiteX10" fmla="*/ 801618 w 1288467"/>
              <a:gd name="connsiteY10" fmla="*/ 771525 h 869730"/>
              <a:gd name="connsiteX11" fmla="*/ 896868 w 1288467"/>
              <a:gd name="connsiteY11" fmla="*/ 838200 h 869730"/>
              <a:gd name="connsiteX12" fmla="*/ 1020693 w 1288467"/>
              <a:gd name="connsiteY12" fmla="*/ 857250 h 869730"/>
              <a:gd name="connsiteX13" fmla="*/ 1039743 w 1288467"/>
              <a:gd name="connsiteY13" fmla="*/ 828675 h 869730"/>
              <a:gd name="connsiteX14" fmla="*/ 1144518 w 1288467"/>
              <a:gd name="connsiteY14" fmla="*/ 704850 h 869730"/>
              <a:gd name="connsiteX15" fmla="*/ 1182618 w 1288467"/>
              <a:gd name="connsiteY15" fmla="*/ 647700 h 869730"/>
              <a:gd name="connsiteX16" fmla="*/ 1220718 w 1288467"/>
              <a:gd name="connsiteY16" fmla="*/ 561975 h 869730"/>
              <a:gd name="connsiteX17" fmla="*/ 1288467 w 1288467"/>
              <a:gd name="connsiteY17" fmla="*/ 381000 h 869730"/>
              <a:gd name="connsiteX18" fmla="*/ 1221254 w 1288467"/>
              <a:gd name="connsiteY18" fmla="*/ 234771 h 869730"/>
              <a:gd name="connsiteX19" fmla="*/ 1087368 w 1288467"/>
              <a:gd name="connsiteY19" fmla="*/ 142875 h 869730"/>
              <a:gd name="connsiteX20" fmla="*/ 973068 w 1288467"/>
              <a:gd name="connsiteY20" fmla="*/ 104775 h 869730"/>
              <a:gd name="connsiteX21" fmla="*/ 887343 w 1288467"/>
              <a:gd name="connsiteY21" fmla="*/ 57150 h 869730"/>
              <a:gd name="connsiteX22" fmla="*/ 782568 w 1288467"/>
              <a:gd name="connsiteY22" fmla="*/ 0 h 869730"/>
              <a:gd name="connsiteX0" fmla="*/ 782568 w 1288467"/>
              <a:gd name="connsiteY0" fmla="*/ 0 h 865708"/>
              <a:gd name="connsiteX1" fmla="*/ 544443 w 1288467"/>
              <a:gd name="connsiteY1" fmla="*/ 47625 h 865708"/>
              <a:gd name="connsiteX2" fmla="*/ 296793 w 1288467"/>
              <a:gd name="connsiteY2" fmla="*/ 209550 h 865708"/>
              <a:gd name="connsiteX3" fmla="*/ 22849 w 1288467"/>
              <a:gd name="connsiteY3" fmla="*/ 220819 h 865708"/>
              <a:gd name="connsiteX4" fmla="*/ 38008 w 1288467"/>
              <a:gd name="connsiteY4" fmla="*/ 434796 h 865708"/>
              <a:gd name="connsiteX5" fmla="*/ 220593 w 1288467"/>
              <a:gd name="connsiteY5" fmla="*/ 561975 h 865708"/>
              <a:gd name="connsiteX6" fmla="*/ 334893 w 1288467"/>
              <a:gd name="connsiteY6" fmla="*/ 609600 h 865708"/>
              <a:gd name="connsiteX7" fmla="*/ 477768 w 1288467"/>
              <a:gd name="connsiteY7" fmla="*/ 647700 h 865708"/>
              <a:gd name="connsiteX8" fmla="*/ 620643 w 1288467"/>
              <a:gd name="connsiteY8" fmla="*/ 676275 h 865708"/>
              <a:gd name="connsiteX9" fmla="*/ 715893 w 1288467"/>
              <a:gd name="connsiteY9" fmla="*/ 733425 h 865708"/>
              <a:gd name="connsiteX10" fmla="*/ 801618 w 1288467"/>
              <a:gd name="connsiteY10" fmla="*/ 771525 h 865708"/>
              <a:gd name="connsiteX11" fmla="*/ 896868 w 1288467"/>
              <a:gd name="connsiteY11" fmla="*/ 838200 h 865708"/>
              <a:gd name="connsiteX12" fmla="*/ 1020693 w 1288467"/>
              <a:gd name="connsiteY12" fmla="*/ 857250 h 865708"/>
              <a:gd name="connsiteX13" fmla="*/ 1144518 w 1288467"/>
              <a:gd name="connsiteY13" fmla="*/ 704850 h 865708"/>
              <a:gd name="connsiteX14" fmla="*/ 1182618 w 1288467"/>
              <a:gd name="connsiteY14" fmla="*/ 647700 h 865708"/>
              <a:gd name="connsiteX15" fmla="*/ 1220718 w 1288467"/>
              <a:gd name="connsiteY15" fmla="*/ 561975 h 865708"/>
              <a:gd name="connsiteX16" fmla="*/ 1288467 w 1288467"/>
              <a:gd name="connsiteY16" fmla="*/ 381000 h 865708"/>
              <a:gd name="connsiteX17" fmla="*/ 1221254 w 1288467"/>
              <a:gd name="connsiteY17" fmla="*/ 234771 h 865708"/>
              <a:gd name="connsiteX18" fmla="*/ 1087368 w 1288467"/>
              <a:gd name="connsiteY18" fmla="*/ 142875 h 865708"/>
              <a:gd name="connsiteX19" fmla="*/ 973068 w 1288467"/>
              <a:gd name="connsiteY19" fmla="*/ 104775 h 865708"/>
              <a:gd name="connsiteX20" fmla="*/ 887343 w 1288467"/>
              <a:gd name="connsiteY20" fmla="*/ 57150 h 865708"/>
              <a:gd name="connsiteX21" fmla="*/ 782568 w 1288467"/>
              <a:gd name="connsiteY21" fmla="*/ 0 h 865708"/>
              <a:gd name="connsiteX0" fmla="*/ 782568 w 1288467"/>
              <a:gd name="connsiteY0" fmla="*/ 0 h 839556"/>
              <a:gd name="connsiteX1" fmla="*/ 544443 w 1288467"/>
              <a:gd name="connsiteY1" fmla="*/ 47625 h 839556"/>
              <a:gd name="connsiteX2" fmla="*/ 296793 w 1288467"/>
              <a:gd name="connsiteY2" fmla="*/ 209550 h 839556"/>
              <a:gd name="connsiteX3" fmla="*/ 22849 w 1288467"/>
              <a:gd name="connsiteY3" fmla="*/ 220819 h 839556"/>
              <a:gd name="connsiteX4" fmla="*/ 38008 w 1288467"/>
              <a:gd name="connsiteY4" fmla="*/ 434796 h 839556"/>
              <a:gd name="connsiteX5" fmla="*/ 220593 w 1288467"/>
              <a:gd name="connsiteY5" fmla="*/ 561975 h 839556"/>
              <a:gd name="connsiteX6" fmla="*/ 334893 w 1288467"/>
              <a:gd name="connsiteY6" fmla="*/ 609600 h 839556"/>
              <a:gd name="connsiteX7" fmla="*/ 477768 w 1288467"/>
              <a:gd name="connsiteY7" fmla="*/ 647700 h 839556"/>
              <a:gd name="connsiteX8" fmla="*/ 620643 w 1288467"/>
              <a:gd name="connsiteY8" fmla="*/ 676275 h 839556"/>
              <a:gd name="connsiteX9" fmla="*/ 715893 w 1288467"/>
              <a:gd name="connsiteY9" fmla="*/ 733425 h 839556"/>
              <a:gd name="connsiteX10" fmla="*/ 801618 w 1288467"/>
              <a:gd name="connsiteY10" fmla="*/ 771525 h 839556"/>
              <a:gd name="connsiteX11" fmla="*/ 896868 w 1288467"/>
              <a:gd name="connsiteY11" fmla="*/ 838200 h 839556"/>
              <a:gd name="connsiteX12" fmla="*/ 1144518 w 1288467"/>
              <a:gd name="connsiteY12" fmla="*/ 704850 h 839556"/>
              <a:gd name="connsiteX13" fmla="*/ 1182618 w 1288467"/>
              <a:gd name="connsiteY13" fmla="*/ 647700 h 839556"/>
              <a:gd name="connsiteX14" fmla="*/ 1220718 w 1288467"/>
              <a:gd name="connsiteY14" fmla="*/ 561975 h 839556"/>
              <a:gd name="connsiteX15" fmla="*/ 1288467 w 1288467"/>
              <a:gd name="connsiteY15" fmla="*/ 381000 h 839556"/>
              <a:gd name="connsiteX16" fmla="*/ 1221254 w 1288467"/>
              <a:gd name="connsiteY16" fmla="*/ 234771 h 839556"/>
              <a:gd name="connsiteX17" fmla="*/ 1087368 w 1288467"/>
              <a:gd name="connsiteY17" fmla="*/ 142875 h 839556"/>
              <a:gd name="connsiteX18" fmla="*/ 973068 w 1288467"/>
              <a:gd name="connsiteY18" fmla="*/ 104775 h 839556"/>
              <a:gd name="connsiteX19" fmla="*/ 887343 w 1288467"/>
              <a:gd name="connsiteY19" fmla="*/ 57150 h 839556"/>
              <a:gd name="connsiteX20" fmla="*/ 782568 w 1288467"/>
              <a:gd name="connsiteY20" fmla="*/ 0 h 839556"/>
              <a:gd name="connsiteX0" fmla="*/ 782568 w 1288467"/>
              <a:gd name="connsiteY0" fmla="*/ 0 h 772080"/>
              <a:gd name="connsiteX1" fmla="*/ 544443 w 1288467"/>
              <a:gd name="connsiteY1" fmla="*/ 47625 h 772080"/>
              <a:gd name="connsiteX2" fmla="*/ 296793 w 1288467"/>
              <a:gd name="connsiteY2" fmla="*/ 209550 h 772080"/>
              <a:gd name="connsiteX3" fmla="*/ 22849 w 1288467"/>
              <a:gd name="connsiteY3" fmla="*/ 220819 h 772080"/>
              <a:gd name="connsiteX4" fmla="*/ 38008 w 1288467"/>
              <a:gd name="connsiteY4" fmla="*/ 434796 h 772080"/>
              <a:gd name="connsiteX5" fmla="*/ 220593 w 1288467"/>
              <a:gd name="connsiteY5" fmla="*/ 561975 h 772080"/>
              <a:gd name="connsiteX6" fmla="*/ 334893 w 1288467"/>
              <a:gd name="connsiteY6" fmla="*/ 609600 h 772080"/>
              <a:gd name="connsiteX7" fmla="*/ 477768 w 1288467"/>
              <a:gd name="connsiteY7" fmla="*/ 647700 h 772080"/>
              <a:gd name="connsiteX8" fmla="*/ 620643 w 1288467"/>
              <a:gd name="connsiteY8" fmla="*/ 676275 h 772080"/>
              <a:gd name="connsiteX9" fmla="*/ 715893 w 1288467"/>
              <a:gd name="connsiteY9" fmla="*/ 733425 h 772080"/>
              <a:gd name="connsiteX10" fmla="*/ 801618 w 1288467"/>
              <a:gd name="connsiteY10" fmla="*/ 771525 h 772080"/>
              <a:gd name="connsiteX11" fmla="*/ 1144518 w 1288467"/>
              <a:gd name="connsiteY11" fmla="*/ 704850 h 772080"/>
              <a:gd name="connsiteX12" fmla="*/ 1182618 w 1288467"/>
              <a:gd name="connsiteY12" fmla="*/ 647700 h 772080"/>
              <a:gd name="connsiteX13" fmla="*/ 1220718 w 1288467"/>
              <a:gd name="connsiteY13" fmla="*/ 561975 h 772080"/>
              <a:gd name="connsiteX14" fmla="*/ 1288467 w 1288467"/>
              <a:gd name="connsiteY14" fmla="*/ 381000 h 772080"/>
              <a:gd name="connsiteX15" fmla="*/ 1221254 w 1288467"/>
              <a:gd name="connsiteY15" fmla="*/ 234771 h 772080"/>
              <a:gd name="connsiteX16" fmla="*/ 1087368 w 1288467"/>
              <a:gd name="connsiteY16" fmla="*/ 142875 h 772080"/>
              <a:gd name="connsiteX17" fmla="*/ 973068 w 1288467"/>
              <a:gd name="connsiteY17" fmla="*/ 104775 h 772080"/>
              <a:gd name="connsiteX18" fmla="*/ 887343 w 1288467"/>
              <a:gd name="connsiteY18" fmla="*/ 57150 h 772080"/>
              <a:gd name="connsiteX19" fmla="*/ 782568 w 1288467"/>
              <a:gd name="connsiteY19" fmla="*/ 0 h 772080"/>
              <a:gd name="connsiteX0" fmla="*/ 782568 w 1288467"/>
              <a:gd name="connsiteY0" fmla="*/ 0 h 771585"/>
              <a:gd name="connsiteX1" fmla="*/ 544443 w 1288467"/>
              <a:gd name="connsiteY1" fmla="*/ 47625 h 771585"/>
              <a:gd name="connsiteX2" fmla="*/ 296793 w 1288467"/>
              <a:gd name="connsiteY2" fmla="*/ 209550 h 771585"/>
              <a:gd name="connsiteX3" fmla="*/ 22849 w 1288467"/>
              <a:gd name="connsiteY3" fmla="*/ 220819 h 771585"/>
              <a:gd name="connsiteX4" fmla="*/ 38008 w 1288467"/>
              <a:gd name="connsiteY4" fmla="*/ 434796 h 771585"/>
              <a:gd name="connsiteX5" fmla="*/ 220593 w 1288467"/>
              <a:gd name="connsiteY5" fmla="*/ 561975 h 771585"/>
              <a:gd name="connsiteX6" fmla="*/ 334893 w 1288467"/>
              <a:gd name="connsiteY6" fmla="*/ 609600 h 771585"/>
              <a:gd name="connsiteX7" fmla="*/ 477768 w 1288467"/>
              <a:gd name="connsiteY7" fmla="*/ 647700 h 771585"/>
              <a:gd name="connsiteX8" fmla="*/ 620643 w 1288467"/>
              <a:gd name="connsiteY8" fmla="*/ 676275 h 771585"/>
              <a:gd name="connsiteX9" fmla="*/ 715893 w 1288467"/>
              <a:gd name="connsiteY9" fmla="*/ 733425 h 771585"/>
              <a:gd name="connsiteX10" fmla="*/ 801618 w 1288467"/>
              <a:gd name="connsiteY10" fmla="*/ 771525 h 771585"/>
              <a:gd name="connsiteX11" fmla="*/ 1034985 w 1288467"/>
              <a:gd name="connsiteY11" fmla="*/ 724917 h 771585"/>
              <a:gd name="connsiteX12" fmla="*/ 1144518 w 1288467"/>
              <a:gd name="connsiteY12" fmla="*/ 704850 h 771585"/>
              <a:gd name="connsiteX13" fmla="*/ 1182618 w 1288467"/>
              <a:gd name="connsiteY13" fmla="*/ 647700 h 771585"/>
              <a:gd name="connsiteX14" fmla="*/ 1220718 w 1288467"/>
              <a:gd name="connsiteY14" fmla="*/ 561975 h 771585"/>
              <a:gd name="connsiteX15" fmla="*/ 1288467 w 1288467"/>
              <a:gd name="connsiteY15" fmla="*/ 381000 h 771585"/>
              <a:gd name="connsiteX16" fmla="*/ 1221254 w 1288467"/>
              <a:gd name="connsiteY16" fmla="*/ 234771 h 771585"/>
              <a:gd name="connsiteX17" fmla="*/ 1087368 w 1288467"/>
              <a:gd name="connsiteY17" fmla="*/ 142875 h 771585"/>
              <a:gd name="connsiteX18" fmla="*/ 973068 w 1288467"/>
              <a:gd name="connsiteY18" fmla="*/ 104775 h 771585"/>
              <a:gd name="connsiteX19" fmla="*/ 887343 w 1288467"/>
              <a:gd name="connsiteY19" fmla="*/ 57150 h 771585"/>
              <a:gd name="connsiteX20" fmla="*/ 782568 w 1288467"/>
              <a:gd name="connsiteY20" fmla="*/ 0 h 771585"/>
              <a:gd name="connsiteX0" fmla="*/ 782568 w 1288467"/>
              <a:gd name="connsiteY0" fmla="*/ 0 h 790406"/>
              <a:gd name="connsiteX1" fmla="*/ 544443 w 1288467"/>
              <a:gd name="connsiteY1" fmla="*/ 47625 h 790406"/>
              <a:gd name="connsiteX2" fmla="*/ 296793 w 1288467"/>
              <a:gd name="connsiteY2" fmla="*/ 209550 h 790406"/>
              <a:gd name="connsiteX3" fmla="*/ 22849 w 1288467"/>
              <a:gd name="connsiteY3" fmla="*/ 220819 h 790406"/>
              <a:gd name="connsiteX4" fmla="*/ 38008 w 1288467"/>
              <a:gd name="connsiteY4" fmla="*/ 434796 h 790406"/>
              <a:gd name="connsiteX5" fmla="*/ 220593 w 1288467"/>
              <a:gd name="connsiteY5" fmla="*/ 561975 h 790406"/>
              <a:gd name="connsiteX6" fmla="*/ 334893 w 1288467"/>
              <a:gd name="connsiteY6" fmla="*/ 609600 h 790406"/>
              <a:gd name="connsiteX7" fmla="*/ 477768 w 1288467"/>
              <a:gd name="connsiteY7" fmla="*/ 647700 h 790406"/>
              <a:gd name="connsiteX8" fmla="*/ 620643 w 1288467"/>
              <a:gd name="connsiteY8" fmla="*/ 676275 h 790406"/>
              <a:gd name="connsiteX9" fmla="*/ 715893 w 1288467"/>
              <a:gd name="connsiteY9" fmla="*/ 733425 h 790406"/>
              <a:gd name="connsiteX10" fmla="*/ 801618 w 1288467"/>
              <a:gd name="connsiteY10" fmla="*/ 771525 h 790406"/>
              <a:gd name="connsiteX11" fmla="*/ 1073085 w 1288467"/>
              <a:gd name="connsiteY11" fmla="*/ 786829 h 790406"/>
              <a:gd name="connsiteX12" fmla="*/ 1144518 w 1288467"/>
              <a:gd name="connsiteY12" fmla="*/ 704850 h 790406"/>
              <a:gd name="connsiteX13" fmla="*/ 1182618 w 1288467"/>
              <a:gd name="connsiteY13" fmla="*/ 647700 h 790406"/>
              <a:gd name="connsiteX14" fmla="*/ 1220718 w 1288467"/>
              <a:gd name="connsiteY14" fmla="*/ 561975 h 790406"/>
              <a:gd name="connsiteX15" fmla="*/ 1288467 w 1288467"/>
              <a:gd name="connsiteY15" fmla="*/ 381000 h 790406"/>
              <a:gd name="connsiteX16" fmla="*/ 1221254 w 1288467"/>
              <a:gd name="connsiteY16" fmla="*/ 234771 h 790406"/>
              <a:gd name="connsiteX17" fmla="*/ 1087368 w 1288467"/>
              <a:gd name="connsiteY17" fmla="*/ 142875 h 790406"/>
              <a:gd name="connsiteX18" fmla="*/ 973068 w 1288467"/>
              <a:gd name="connsiteY18" fmla="*/ 104775 h 790406"/>
              <a:gd name="connsiteX19" fmla="*/ 887343 w 1288467"/>
              <a:gd name="connsiteY19" fmla="*/ 57150 h 790406"/>
              <a:gd name="connsiteX20" fmla="*/ 782568 w 1288467"/>
              <a:gd name="connsiteY20" fmla="*/ 0 h 790406"/>
              <a:gd name="connsiteX0" fmla="*/ 782568 w 1288467"/>
              <a:gd name="connsiteY0" fmla="*/ 0 h 790406"/>
              <a:gd name="connsiteX1" fmla="*/ 544443 w 1288467"/>
              <a:gd name="connsiteY1" fmla="*/ 47625 h 790406"/>
              <a:gd name="connsiteX2" fmla="*/ 296793 w 1288467"/>
              <a:gd name="connsiteY2" fmla="*/ 209550 h 790406"/>
              <a:gd name="connsiteX3" fmla="*/ 22849 w 1288467"/>
              <a:gd name="connsiteY3" fmla="*/ 220819 h 790406"/>
              <a:gd name="connsiteX4" fmla="*/ 38008 w 1288467"/>
              <a:gd name="connsiteY4" fmla="*/ 434796 h 790406"/>
              <a:gd name="connsiteX5" fmla="*/ 220593 w 1288467"/>
              <a:gd name="connsiteY5" fmla="*/ 561975 h 790406"/>
              <a:gd name="connsiteX6" fmla="*/ 334893 w 1288467"/>
              <a:gd name="connsiteY6" fmla="*/ 609600 h 790406"/>
              <a:gd name="connsiteX7" fmla="*/ 477768 w 1288467"/>
              <a:gd name="connsiteY7" fmla="*/ 647700 h 790406"/>
              <a:gd name="connsiteX8" fmla="*/ 620643 w 1288467"/>
              <a:gd name="connsiteY8" fmla="*/ 676275 h 790406"/>
              <a:gd name="connsiteX9" fmla="*/ 715893 w 1288467"/>
              <a:gd name="connsiteY9" fmla="*/ 733425 h 790406"/>
              <a:gd name="connsiteX10" fmla="*/ 801618 w 1288467"/>
              <a:gd name="connsiteY10" fmla="*/ 771525 h 790406"/>
              <a:gd name="connsiteX11" fmla="*/ 1073085 w 1288467"/>
              <a:gd name="connsiteY11" fmla="*/ 786829 h 790406"/>
              <a:gd name="connsiteX12" fmla="*/ 1144518 w 1288467"/>
              <a:gd name="connsiteY12" fmla="*/ 704850 h 790406"/>
              <a:gd name="connsiteX13" fmla="*/ 1182618 w 1288467"/>
              <a:gd name="connsiteY13" fmla="*/ 647700 h 790406"/>
              <a:gd name="connsiteX14" fmla="*/ 1220718 w 1288467"/>
              <a:gd name="connsiteY14" fmla="*/ 561975 h 790406"/>
              <a:gd name="connsiteX15" fmla="*/ 1288467 w 1288467"/>
              <a:gd name="connsiteY15" fmla="*/ 381000 h 790406"/>
              <a:gd name="connsiteX16" fmla="*/ 1221254 w 1288467"/>
              <a:gd name="connsiteY16" fmla="*/ 234771 h 790406"/>
              <a:gd name="connsiteX17" fmla="*/ 1087368 w 1288467"/>
              <a:gd name="connsiteY17" fmla="*/ 142875 h 790406"/>
              <a:gd name="connsiteX18" fmla="*/ 973068 w 1288467"/>
              <a:gd name="connsiteY18" fmla="*/ 104775 h 790406"/>
              <a:gd name="connsiteX19" fmla="*/ 887343 w 1288467"/>
              <a:gd name="connsiteY19" fmla="*/ 57150 h 790406"/>
              <a:gd name="connsiteX20" fmla="*/ 782568 w 1288467"/>
              <a:gd name="connsiteY20" fmla="*/ 0 h 790406"/>
              <a:gd name="connsiteX0" fmla="*/ 782568 w 1288467"/>
              <a:gd name="connsiteY0" fmla="*/ 0 h 788537"/>
              <a:gd name="connsiteX1" fmla="*/ 544443 w 1288467"/>
              <a:gd name="connsiteY1" fmla="*/ 47625 h 788537"/>
              <a:gd name="connsiteX2" fmla="*/ 296793 w 1288467"/>
              <a:gd name="connsiteY2" fmla="*/ 209550 h 788537"/>
              <a:gd name="connsiteX3" fmla="*/ 22849 w 1288467"/>
              <a:gd name="connsiteY3" fmla="*/ 220819 h 788537"/>
              <a:gd name="connsiteX4" fmla="*/ 38008 w 1288467"/>
              <a:gd name="connsiteY4" fmla="*/ 434796 h 788537"/>
              <a:gd name="connsiteX5" fmla="*/ 220593 w 1288467"/>
              <a:gd name="connsiteY5" fmla="*/ 561975 h 788537"/>
              <a:gd name="connsiteX6" fmla="*/ 334893 w 1288467"/>
              <a:gd name="connsiteY6" fmla="*/ 609600 h 788537"/>
              <a:gd name="connsiteX7" fmla="*/ 477768 w 1288467"/>
              <a:gd name="connsiteY7" fmla="*/ 647700 h 788537"/>
              <a:gd name="connsiteX8" fmla="*/ 620643 w 1288467"/>
              <a:gd name="connsiteY8" fmla="*/ 676275 h 788537"/>
              <a:gd name="connsiteX9" fmla="*/ 715893 w 1288467"/>
              <a:gd name="connsiteY9" fmla="*/ 733425 h 788537"/>
              <a:gd name="connsiteX10" fmla="*/ 801618 w 1288467"/>
              <a:gd name="connsiteY10" fmla="*/ 771525 h 788537"/>
              <a:gd name="connsiteX11" fmla="*/ 1073085 w 1288467"/>
              <a:gd name="connsiteY11" fmla="*/ 786829 h 788537"/>
              <a:gd name="connsiteX12" fmla="*/ 1144518 w 1288467"/>
              <a:gd name="connsiteY12" fmla="*/ 704850 h 788537"/>
              <a:gd name="connsiteX13" fmla="*/ 1182618 w 1288467"/>
              <a:gd name="connsiteY13" fmla="*/ 647700 h 788537"/>
              <a:gd name="connsiteX14" fmla="*/ 1220718 w 1288467"/>
              <a:gd name="connsiteY14" fmla="*/ 561975 h 788537"/>
              <a:gd name="connsiteX15" fmla="*/ 1288467 w 1288467"/>
              <a:gd name="connsiteY15" fmla="*/ 381000 h 788537"/>
              <a:gd name="connsiteX16" fmla="*/ 1221254 w 1288467"/>
              <a:gd name="connsiteY16" fmla="*/ 234771 h 788537"/>
              <a:gd name="connsiteX17" fmla="*/ 1087368 w 1288467"/>
              <a:gd name="connsiteY17" fmla="*/ 142875 h 788537"/>
              <a:gd name="connsiteX18" fmla="*/ 973068 w 1288467"/>
              <a:gd name="connsiteY18" fmla="*/ 104775 h 788537"/>
              <a:gd name="connsiteX19" fmla="*/ 887343 w 1288467"/>
              <a:gd name="connsiteY19" fmla="*/ 57150 h 788537"/>
              <a:gd name="connsiteX20" fmla="*/ 782568 w 1288467"/>
              <a:gd name="connsiteY20" fmla="*/ 0 h 788537"/>
              <a:gd name="connsiteX0" fmla="*/ 782568 w 1288467"/>
              <a:gd name="connsiteY0" fmla="*/ 0 h 788537"/>
              <a:gd name="connsiteX1" fmla="*/ 544443 w 1288467"/>
              <a:gd name="connsiteY1" fmla="*/ 47625 h 788537"/>
              <a:gd name="connsiteX2" fmla="*/ 296793 w 1288467"/>
              <a:gd name="connsiteY2" fmla="*/ 209550 h 788537"/>
              <a:gd name="connsiteX3" fmla="*/ 22849 w 1288467"/>
              <a:gd name="connsiteY3" fmla="*/ 220819 h 788537"/>
              <a:gd name="connsiteX4" fmla="*/ 38008 w 1288467"/>
              <a:gd name="connsiteY4" fmla="*/ 434796 h 788537"/>
              <a:gd name="connsiteX5" fmla="*/ 220593 w 1288467"/>
              <a:gd name="connsiteY5" fmla="*/ 561975 h 788537"/>
              <a:gd name="connsiteX6" fmla="*/ 334893 w 1288467"/>
              <a:gd name="connsiteY6" fmla="*/ 609600 h 788537"/>
              <a:gd name="connsiteX7" fmla="*/ 477768 w 1288467"/>
              <a:gd name="connsiteY7" fmla="*/ 647700 h 788537"/>
              <a:gd name="connsiteX8" fmla="*/ 620643 w 1288467"/>
              <a:gd name="connsiteY8" fmla="*/ 676275 h 788537"/>
              <a:gd name="connsiteX9" fmla="*/ 715893 w 1288467"/>
              <a:gd name="connsiteY9" fmla="*/ 733425 h 788537"/>
              <a:gd name="connsiteX10" fmla="*/ 801618 w 1288467"/>
              <a:gd name="connsiteY10" fmla="*/ 771525 h 788537"/>
              <a:gd name="connsiteX11" fmla="*/ 1073085 w 1288467"/>
              <a:gd name="connsiteY11" fmla="*/ 786829 h 788537"/>
              <a:gd name="connsiteX12" fmla="*/ 1182618 w 1288467"/>
              <a:gd name="connsiteY12" fmla="*/ 647700 h 788537"/>
              <a:gd name="connsiteX13" fmla="*/ 1220718 w 1288467"/>
              <a:gd name="connsiteY13" fmla="*/ 561975 h 788537"/>
              <a:gd name="connsiteX14" fmla="*/ 1288467 w 1288467"/>
              <a:gd name="connsiteY14" fmla="*/ 381000 h 788537"/>
              <a:gd name="connsiteX15" fmla="*/ 1221254 w 1288467"/>
              <a:gd name="connsiteY15" fmla="*/ 234771 h 788537"/>
              <a:gd name="connsiteX16" fmla="*/ 1087368 w 1288467"/>
              <a:gd name="connsiteY16" fmla="*/ 142875 h 788537"/>
              <a:gd name="connsiteX17" fmla="*/ 973068 w 1288467"/>
              <a:gd name="connsiteY17" fmla="*/ 104775 h 788537"/>
              <a:gd name="connsiteX18" fmla="*/ 887343 w 1288467"/>
              <a:gd name="connsiteY18" fmla="*/ 57150 h 788537"/>
              <a:gd name="connsiteX19" fmla="*/ 782568 w 1288467"/>
              <a:gd name="connsiteY19" fmla="*/ 0 h 788537"/>
              <a:gd name="connsiteX0" fmla="*/ 782568 w 1288467"/>
              <a:gd name="connsiteY0" fmla="*/ 0 h 788537"/>
              <a:gd name="connsiteX1" fmla="*/ 544443 w 1288467"/>
              <a:gd name="connsiteY1" fmla="*/ 47625 h 788537"/>
              <a:gd name="connsiteX2" fmla="*/ 296793 w 1288467"/>
              <a:gd name="connsiteY2" fmla="*/ 209550 h 788537"/>
              <a:gd name="connsiteX3" fmla="*/ 22849 w 1288467"/>
              <a:gd name="connsiteY3" fmla="*/ 220819 h 788537"/>
              <a:gd name="connsiteX4" fmla="*/ 38008 w 1288467"/>
              <a:gd name="connsiteY4" fmla="*/ 434796 h 788537"/>
              <a:gd name="connsiteX5" fmla="*/ 220593 w 1288467"/>
              <a:gd name="connsiteY5" fmla="*/ 561975 h 788537"/>
              <a:gd name="connsiteX6" fmla="*/ 334893 w 1288467"/>
              <a:gd name="connsiteY6" fmla="*/ 609600 h 788537"/>
              <a:gd name="connsiteX7" fmla="*/ 477768 w 1288467"/>
              <a:gd name="connsiteY7" fmla="*/ 647700 h 788537"/>
              <a:gd name="connsiteX8" fmla="*/ 620643 w 1288467"/>
              <a:gd name="connsiteY8" fmla="*/ 676275 h 788537"/>
              <a:gd name="connsiteX9" fmla="*/ 715893 w 1288467"/>
              <a:gd name="connsiteY9" fmla="*/ 733425 h 788537"/>
              <a:gd name="connsiteX10" fmla="*/ 801618 w 1288467"/>
              <a:gd name="connsiteY10" fmla="*/ 771525 h 788537"/>
              <a:gd name="connsiteX11" fmla="*/ 1073085 w 1288467"/>
              <a:gd name="connsiteY11" fmla="*/ 786829 h 788537"/>
              <a:gd name="connsiteX12" fmla="*/ 1182618 w 1288467"/>
              <a:gd name="connsiteY12" fmla="*/ 647700 h 788537"/>
              <a:gd name="connsiteX13" fmla="*/ 1220718 w 1288467"/>
              <a:gd name="connsiteY13" fmla="*/ 561975 h 788537"/>
              <a:gd name="connsiteX14" fmla="*/ 1288467 w 1288467"/>
              <a:gd name="connsiteY14" fmla="*/ 381000 h 788537"/>
              <a:gd name="connsiteX15" fmla="*/ 1221254 w 1288467"/>
              <a:gd name="connsiteY15" fmla="*/ 234771 h 788537"/>
              <a:gd name="connsiteX16" fmla="*/ 1087368 w 1288467"/>
              <a:gd name="connsiteY16" fmla="*/ 142875 h 788537"/>
              <a:gd name="connsiteX17" fmla="*/ 973068 w 1288467"/>
              <a:gd name="connsiteY17" fmla="*/ 104775 h 788537"/>
              <a:gd name="connsiteX18" fmla="*/ 887343 w 1288467"/>
              <a:gd name="connsiteY18" fmla="*/ 57150 h 788537"/>
              <a:gd name="connsiteX19" fmla="*/ 782568 w 1288467"/>
              <a:gd name="connsiteY19" fmla="*/ 0 h 788537"/>
              <a:gd name="connsiteX0" fmla="*/ 782568 w 1288467"/>
              <a:gd name="connsiteY0" fmla="*/ 0 h 788537"/>
              <a:gd name="connsiteX1" fmla="*/ 544443 w 1288467"/>
              <a:gd name="connsiteY1" fmla="*/ 47625 h 788537"/>
              <a:gd name="connsiteX2" fmla="*/ 296793 w 1288467"/>
              <a:gd name="connsiteY2" fmla="*/ 209550 h 788537"/>
              <a:gd name="connsiteX3" fmla="*/ 22849 w 1288467"/>
              <a:gd name="connsiteY3" fmla="*/ 220819 h 788537"/>
              <a:gd name="connsiteX4" fmla="*/ 38008 w 1288467"/>
              <a:gd name="connsiteY4" fmla="*/ 434796 h 788537"/>
              <a:gd name="connsiteX5" fmla="*/ 220593 w 1288467"/>
              <a:gd name="connsiteY5" fmla="*/ 561975 h 788537"/>
              <a:gd name="connsiteX6" fmla="*/ 334893 w 1288467"/>
              <a:gd name="connsiteY6" fmla="*/ 609600 h 788537"/>
              <a:gd name="connsiteX7" fmla="*/ 477768 w 1288467"/>
              <a:gd name="connsiteY7" fmla="*/ 647700 h 788537"/>
              <a:gd name="connsiteX8" fmla="*/ 620643 w 1288467"/>
              <a:gd name="connsiteY8" fmla="*/ 676275 h 788537"/>
              <a:gd name="connsiteX9" fmla="*/ 715893 w 1288467"/>
              <a:gd name="connsiteY9" fmla="*/ 733425 h 788537"/>
              <a:gd name="connsiteX10" fmla="*/ 801618 w 1288467"/>
              <a:gd name="connsiteY10" fmla="*/ 771525 h 788537"/>
              <a:gd name="connsiteX11" fmla="*/ 1073085 w 1288467"/>
              <a:gd name="connsiteY11" fmla="*/ 786829 h 788537"/>
              <a:gd name="connsiteX12" fmla="*/ 1182618 w 1288467"/>
              <a:gd name="connsiteY12" fmla="*/ 647700 h 788537"/>
              <a:gd name="connsiteX13" fmla="*/ 1220718 w 1288467"/>
              <a:gd name="connsiteY13" fmla="*/ 561975 h 788537"/>
              <a:gd name="connsiteX14" fmla="*/ 1288467 w 1288467"/>
              <a:gd name="connsiteY14" fmla="*/ 381000 h 788537"/>
              <a:gd name="connsiteX15" fmla="*/ 1221254 w 1288467"/>
              <a:gd name="connsiteY15" fmla="*/ 234771 h 788537"/>
              <a:gd name="connsiteX16" fmla="*/ 1087368 w 1288467"/>
              <a:gd name="connsiteY16" fmla="*/ 142875 h 788537"/>
              <a:gd name="connsiteX17" fmla="*/ 973068 w 1288467"/>
              <a:gd name="connsiteY17" fmla="*/ 104775 h 788537"/>
              <a:gd name="connsiteX18" fmla="*/ 887343 w 1288467"/>
              <a:gd name="connsiteY18" fmla="*/ 57150 h 788537"/>
              <a:gd name="connsiteX19" fmla="*/ 782568 w 1288467"/>
              <a:gd name="connsiteY19" fmla="*/ 0 h 788537"/>
              <a:gd name="connsiteX0" fmla="*/ 782568 w 1245668"/>
              <a:gd name="connsiteY0" fmla="*/ 0 h 788537"/>
              <a:gd name="connsiteX1" fmla="*/ 544443 w 1245668"/>
              <a:gd name="connsiteY1" fmla="*/ 47625 h 788537"/>
              <a:gd name="connsiteX2" fmla="*/ 296793 w 1245668"/>
              <a:gd name="connsiteY2" fmla="*/ 209550 h 788537"/>
              <a:gd name="connsiteX3" fmla="*/ 22849 w 1245668"/>
              <a:gd name="connsiteY3" fmla="*/ 220819 h 788537"/>
              <a:gd name="connsiteX4" fmla="*/ 38008 w 1245668"/>
              <a:gd name="connsiteY4" fmla="*/ 434796 h 788537"/>
              <a:gd name="connsiteX5" fmla="*/ 220593 w 1245668"/>
              <a:gd name="connsiteY5" fmla="*/ 561975 h 788537"/>
              <a:gd name="connsiteX6" fmla="*/ 334893 w 1245668"/>
              <a:gd name="connsiteY6" fmla="*/ 609600 h 788537"/>
              <a:gd name="connsiteX7" fmla="*/ 477768 w 1245668"/>
              <a:gd name="connsiteY7" fmla="*/ 647700 h 788537"/>
              <a:gd name="connsiteX8" fmla="*/ 620643 w 1245668"/>
              <a:gd name="connsiteY8" fmla="*/ 676275 h 788537"/>
              <a:gd name="connsiteX9" fmla="*/ 715893 w 1245668"/>
              <a:gd name="connsiteY9" fmla="*/ 733425 h 788537"/>
              <a:gd name="connsiteX10" fmla="*/ 801618 w 1245668"/>
              <a:gd name="connsiteY10" fmla="*/ 771525 h 788537"/>
              <a:gd name="connsiteX11" fmla="*/ 1073085 w 1245668"/>
              <a:gd name="connsiteY11" fmla="*/ 786829 h 788537"/>
              <a:gd name="connsiteX12" fmla="*/ 1182618 w 1245668"/>
              <a:gd name="connsiteY12" fmla="*/ 647700 h 788537"/>
              <a:gd name="connsiteX13" fmla="*/ 1220718 w 1245668"/>
              <a:gd name="connsiteY13" fmla="*/ 561975 h 788537"/>
              <a:gd name="connsiteX14" fmla="*/ 1245605 w 1245668"/>
              <a:gd name="connsiteY14" fmla="*/ 381000 h 788537"/>
              <a:gd name="connsiteX15" fmla="*/ 1221254 w 1245668"/>
              <a:gd name="connsiteY15" fmla="*/ 234771 h 788537"/>
              <a:gd name="connsiteX16" fmla="*/ 1087368 w 1245668"/>
              <a:gd name="connsiteY16" fmla="*/ 142875 h 788537"/>
              <a:gd name="connsiteX17" fmla="*/ 973068 w 1245668"/>
              <a:gd name="connsiteY17" fmla="*/ 104775 h 788537"/>
              <a:gd name="connsiteX18" fmla="*/ 887343 w 1245668"/>
              <a:gd name="connsiteY18" fmla="*/ 57150 h 788537"/>
              <a:gd name="connsiteX19" fmla="*/ 782568 w 1245668"/>
              <a:gd name="connsiteY19" fmla="*/ 0 h 788537"/>
              <a:gd name="connsiteX0" fmla="*/ 782568 w 1246764"/>
              <a:gd name="connsiteY0" fmla="*/ 0 h 788537"/>
              <a:gd name="connsiteX1" fmla="*/ 544443 w 1246764"/>
              <a:gd name="connsiteY1" fmla="*/ 47625 h 788537"/>
              <a:gd name="connsiteX2" fmla="*/ 296793 w 1246764"/>
              <a:gd name="connsiteY2" fmla="*/ 209550 h 788537"/>
              <a:gd name="connsiteX3" fmla="*/ 22849 w 1246764"/>
              <a:gd name="connsiteY3" fmla="*/ 220819 h 788537"/>
              <a:gd name="connsiteX4" fmla="*/ 38008 w 1246764"/>
              <a:gd name="connsiteY4" fmla="*/ 434796 h 788537"/>
              <a:gd name="connsiteX5" fmla="*/ 220593 w 1246764"/>
              <a:gd name="connsiteY5" fmla="*/ 561975 h 788537"/>
              <a:gd name="connsiteX6" fmla="*/ 334893 w 1246764"/>
              <a:gd name="connsiteY6" fmla="*/ 609600 h 788537"/>
              <a:gd name="connsiteX7" fmla="*/ 477768 w 1246764"/>
              <a:gd name="connsiteY7" fmla="*/ 647700 h 788537"/>
              <a:gd name="connsiteX8" fmla="*/ 620643 w 1246764"/>
              <a:gd name="connsiteY8" fmla="*/ 676275 h 788537"/>
              <a:gd name="connsiteX9" fmla="*/ 715893 w 1246764"/>
              <a:gd name="connsiteY9" fmla="*/ 733425 h 788537"/>
              <a:gd name="connsiteX10" fmla="*/ 801618 w 1246764"/>
              <a:gd name="connsiteY10" fmla="*/ 771525 h 788537"/>
              <a:gd name="connsiteX11" fmla="*/ 1073085 w 1246764"/>
              <a:gd name="connsiteY11" fmla="*/ 786829 h 788537"/>
              <a:gd name="connsiteX12" fmla="*/ 1182618 w 1246764"/>
              <a:gd name="connsiteY12" fmla="*/ 647700 h 788537"/>
              <a:gd name="connsiteX13" fmla="*/ 1220718 w 1246764"/>
              <a:gd name="connsiteY13" fmla="*/ 561975 h 788537"/>
              <a:gd name="connsiteX14" fmla="*/ 1245605 w 1246764"/>
              <a:gd name="connsiteY14" fmla="*/ 381000 h 788537"/>
              <a:gd name="connsiteX15" fmla="*/ 1183154 w 1246764"/>
              <a:gd name="connsiteY15" fmla="*/ 225246 h 788537"/>
              <a:gd name="connsiteX16" fmla="*/ 1087368 w 1246764"/>
              <a:gd name="connsiteY16" fmla="*/ 142875 h 788537"/>
              <a:gd name="connsiteX17" fmla="*/ 973068 w 1246764"/>
              <a:gd name="connsiteY17" fmla="*/ 104775 h 788537"/>
              <a:gd name="connsiteX18" fmla="*/ 887343 w 1246764"/>
              <a:gd name="connsiteY18" fmla="*/ 57150 h 788537"/>
              <a:gd name="connsiteX19" fmla="*/ 782568 w 1246764"/>
              <a:gd name="connsiteY19" fmla="*/ 0 h 788537"/>
              <a:gd name="connsiteX0" fmla="*/ 782568 w 1246764"/>
              <a:gd name="connsiteY0" fmla="*/ 830 h 789367"/>
              <a:gd name="connsiteX1" fmla="*/ 653985 w 1246764"/>
              <a:gd name="connsiteY1" fmla="*/ 25661 h 789367"/>
              <a:gd name="connsiteX2" fmla="*/ 544443 w 1246764"/>
              <a:gd name="connsiteY2" fmla="*/ 48455 h 789367"/>
              <a:gd name="connsiteX3" fmla="*/ 296793 w 1246764"/>
              <a:gd name="connsiteY3" fmla="*/ 210380 h 789367"/>
              <a:gd name="connsiteX4" fmla="*/ 22849 w 1246764"/>
              <a:gd name="connsiteY4" fmla="*/ 221649 h 789367"/>
              <a:gd name="connsiteX5" fmla="*/ 38008 w 1246764"/>
              <a:gd name="connsiteY5" fmla="*/ 435626 h 789367"/>
              <a:gd name="connsiteX6" fmla="*/ 220593 w 1246764"/>
              <a:gd name="connsiteY6" fmla="*/ 562805 h 789367"/>
              <a:gd name="connsiteX7" fmla="*/ 334893 w 1246764"/>
              <a:gd name="connsiteY7" fmla="*/ 610430 h 789367"/>
              <a:gd name="connsiteX8" fmla="*/ 477768 w 1246764"/>
              <a:gd name="connsiteY8" fmla="*/ 648530 h 789367"/>
              <a:gd name="connsiteX9" fmla="*/ 620643 w 1246764"/>
              <a:gd name="connsiteY9" fmla="*/ 677105 h 789367"/>
              <a:gd name="connsiteX10" fmla="*/ 715893 w 1246764"/>
              <a:gd name="connsiteY10" fmla="*/ 734255 h 789367"/>
              <a:gd name="connsiteX11" fmla="*/ 801618 w 1246764"/>
              <a:gd name="connsiteY11" fmla="*/ 772355 h 789367"/>
              <a:gd name="connsiteX12" fmla="*/ 1073085 w 1246764"/>
              <a:gd name="connsiteY12" fmla="*/ 787659 h 789367"/>
              <a:gd name="connsiteX13" fmla="*/ 1182618 w 1246764"/>
              <a:gd name="connsiteY13" fmla="*/ 648530 h 789367"/>
              <a:gd name="connsiteX14" fmla="*/ 1220718 w 1246764"/>
              <a:gd name="connsiteY14" fmla="*/ 562805 h 789367"/>
              <a:gd name="connsiteX15" fmla="*/ 1245605 w 1246764"/>
              <a:gd name="connsiteY15" fmla="*/ 381830 h 789367"/>
              <a:gd name="connsiteX16" fmla="*/ 1183154 w 1246764"/>
              <a:gd name="connsiteY16" fmla="*/ 226076 h 789367"/>
              <a:gd name="connsiteX17" fmla="*/ 1087368 w 1246764"/>
              <a:gd name="connsiteY17" fmla="*/ 143705 h 789367"/>
              <a:gd name="connsiteX18" fmla="*/ 973068 w 1246764"/>
              <a:gd name="connsiteY18" fmla="*/ 105605 h 789367"/>
              <a:gd name="connsiteX19" fmla="*/ 887343 w 1246764"/>
              <a:gd name="connsiteY19" fmla="*/ 57980 h 789367"/>
              <a:gd name="connsiteX20" fmla="*/ 782568 w 1246764"/>
              <a:gd name="connsiteY20" fmla="*/ 830 h 789367"/>
              <a:gd name="connsiteX0" fmla="*/ 782568 w 1246764"/>
              <a:gd name="connsiteY0" fmla="*/ 24320 h 812857"/>
              <a:gd name="connsiteX1" fmla="*/ 677797 w 1246764"/>
              <a:gd name="connsiteY1" fmla="*/ 1526 h 812857"/>
              <a:gd name="connsiteX2" fmla="*/ 544443 w 1246764"/>
              <a:gd name="connsiteY2" fmla="*/ 71945 h 812857"/>
              <a:gd name="connsiteX3" fmla="*/ 296793 w 1246764"/>
              <a:gd name="connsiteY3" fmla="*/ 233870 h 812857"/>
              <a:gd name="connsiteX4" fmla="*/ 22849 w 1246764"/>
              <a:gd name="connsiteY4" fmla="*/ 245139 h 812857"/>
              <a:gd name="connsiteX5" fmla="*/ 38008 w 1246764"/>
              <a:gd name="connsiteY5" fmla="*/ 459116 h 812857"/>
              <a:gd name="connsiteX6" fmla="*/ 220593 w 1246764"/>
              <a:gd name="connsiteY6" fmla="*/ 586295 h 812857"/>
              <a:gd name="connsiteX7" fmla="*/ 334893 w 1246764"/>
              <a:gd name="connsiteY7" fmla="*/ 633920 h 812857"/>
              <a:gd name="connsiteX8" fmla="*/ 477768 w 1246764"/>
              <a:gd name="connsiteY8" fmla="*/ 672020 h 812857"/>
              <a:gd name="connsiteX9" fmla="*/ 620643 w 1246764"/>
              <a:gd name="connsiteY9" fmla="*/ 700595 h 812857"/>
              <a:gd name="connsiteX10" fmla="*/ 715893 w 1246764"/>
              <a:gd name="connsiteY10" fmla="*/ 757745 h 812857"/>
              <a:gd name="connsiteX11" fmla="*/ 801618 w 1246764"/>
              <a:gd name="connsiteY11" fmla="*/ 795845 h 812857"/>
              <a:gd name="connsiteX12" fmla="*/ 1073085 w 1246764"/>
              <a:gd name="connsiteY12" fmla="*/ 811149 h 812857"/>
              <a:gd name="connsiteX13" fmla="*/ 1182618 w 1246764"/>
              <a:gd name="connsiteY13" fmla="*/ 672020 h 812857"/>
              <a:gd name="connsiteX14" fmla="*/ 1220718 w 1246764"/>
              <a:gd name="connsiteY14" fmla="*/ 586295 h 812857"/>
              <a:gd name="connsiteX15" fmla="*/ 1245605 w 1246764"/>
              <a:gd name="connsiteY15" fmla="*/ 405320 h 812857"/>
              <a:gd name="connsiteX16" fmla="*/ 1183154 w 1246764"/>
              <a:gd name="connsiteY16" fmla="*/ 249566 h 812857"/>
              <a:gd name="connsiteX17" fmla="*/ 1087368 w 1246764"/>
              <a:gd name="connsiteY17" fmla="*/ 167195 h 812857"/>
              <a:gd name="connsiteX18" fmla="*/ 973068 w 1246764"/>
              <a:gd name="connsiteY18" fmla="*/ 129095 h 812857"/>
              <a:gd name="connsiteX19" fmla="*/ 887343 w 1246764"/>
              <a:gd name="connsiteY19" fmla="*/ 81470 h 812857"/>
              <a:gd name="connsiteX20" fmla="*/ 782568 w 1246764"/>
              <a:gd name="connsiteY20" fmla="*/ 24320 h 812857"/>
              <a:gd name="connsiteX0" fmla="*/ 782568 w 1246764"/>
              <a:gd name="connsiteY0" fmla="*/ 24320 h 812857"/>
              <a:gd name="connsiteX1" fmla="*/ 677797 w 1246764"/>
              <a:gd name="connsiteY1" fmla="*/ 1526 h 812857"/>
              <a:gd name="connsiteX2" fmla="*/ 544443 w 1246764"/>
              <a:gd name="connsiteY2" fmla="*/ 71945 h 812857"/>
              <a:gd name="connsiteX3" fmla="*/ 296793 w 1246764"/>
              <a:gd name="connsiteY3" fmla="*/ 233870 h 812857"/>
              <a:gd name="connsiteX4" fmla="*/ 22849 w 1246764"/>
              <a:gd name="connsiteY4" fmla="*/ 245139 h 812857"/>
              <a:gd name="connsiteX5" fmla="*/ 38008 w 1246764"/>
              <a:gd name="connsiteY5" fmla="*/ 459116 h 812857"/>
              <a:gd name="connsiteX6" fmla="*/ 220593 w 1246764"/>
              <a:gd name="connsiteY6" fmla="*/ 586295 h 812857"/>
              <a:gd name="connsiteX7" fmla="*/ 334893 w 1246764"/>
              <a:gd name="connsiteY7" fmla="*/ 633920 h 812857"/>
              <a:gd name="connsiteX8" fmla="*/ 477768 w 1246764"/>
              <a:gd name="connsiteY8" fmla="*/ 672020 h 812857"/>
              <a:gd name="connsiteX9" fmla="*/ 620643 w 1246764"/>
              <a:gd name="connsiteY9" fmla="*/ 700595 h 812857"/>
              <a:gd name="connsiteX10" fmla="*/ 715893 w 1246764"/>
              <a:gd name="connsiteY10" fmla="*/ 757745 h 812857"/>
              <a:gd name="connsiteX11" fmla="*/ 801618 w 1246764"/>
              <a:gd name="connsiteY11" fmla="*/ 795845 h 812857"/>
              <a:gd name="connsiteX12" fmla="*/ 1073085 w 1246764"/>
              <a:gd name="connsiteY12" fmla="*/ 811149 h 812857"/>
              <a:gd name="connsiteX13" fmla="*/ 1182618 w 1246764"/>
              <a:gd name="connsiteY13" fmla="*/ 672020 h 812857"/>
              <a:gd name="connsiteX14" fmla="*/ 1220718 w 1246764"/>
              <a:gd name="connsiteY14" fmla="*/ 586295 h 812857"/>
              <a:gd name="connsiteX15" fmla="*/ 1245605 w 1246764"/>
              <a:gd name="connsiteY15" fmla="*/ 405320 h 812857"/>
              <a:gd name="connsiteX16" fmla="*/ 1183154 w 1246764"/>
              <a:gd name="connsiteY16" fmla="*/ 249566 h 812857"/>
              <a:gd name="connsiteX17" fmla="*/ 1125472 w 1246764"/>
              <a:gd name="connsiteY17" fmla="*/ 196788 h 812857"/>
              <a:gd name="connsiteX18" fmla="*/ 1087368 w 1246764"/>
              <a:gd name="connsiteY18" fmla="*/ 167195 h 812857"/>
              <a:gd name="connsiteX19" fmla="*/ 973068 w 1246764"/>
              <a:gd name="connsiteY19" fmla="*/ 129095 h 812857"/>
              <a:gd name="connsiteX20" fmla="*/ 887343 w 1246764"/>
              <a:gd name="connsiteY20" fmla="*/ 81470 h 812857"/>
              <a:gd name="connsiteX21" fmla="*/ 782568 w 1246764"/>
              <a:gd name="connsiteY21" fmla="*/ 24320 h 812857"/>
              <a:gd name="connsiteX0" fmla="*/ 782568 w 1246764"/>
              <a:gd name="connsiteY0" fmla="*/ 24320 h 812857"/>
              <a:gd name="connsiteX1" fmla="*/ 677797 w 1246764"/>
              <a:gd name="connsiteY1" fmla="*/ 1526 h 812857"/>
              <a:gd name="connsiteX2" fmla="*/ 544443 w 1246764"/>
              <a:gd name="connsiteY2" fmla="*/ 71945 h 812857"/>
              <a:gd name="connsiteX3" fmla="*/ 296793 w 1246764"/>
              <a:gd name="connsiteY3" fmla="*/ 233870 h 812857"/>
              <a:gd name="connsiteX4" fmla="*/ 22849 w 1246764"/>
              <a:gd name="connsiteY4" fmla="*/ 245139 h 812857"/>
              <a:gd name="connsiteX5" fmla="*/ 38008 w 1246764"/>
              <a:gd name="connsiteY5" fmla="*/ 459116 h 812857"/>
              <a:gd name="connsiteX6" fmla="*/ 220593 w 1246764"/>
              <a:gd name="connsiteY6" fmla="*/ 586295 h 812857"/>
              <a:gd name="connsiteX7" fmla="*/ 334893 w 1246764"/>
              <a:gd name="connsiteY7" fmla="*/ 633920 h 812857"/>
              <a:gd name="connsiteX8" fmla="*/ 477768 w 1246764"/>
              <a:gd name="connsiteY8" fmla="*/ 672020 h 812857"/>
              <a:gd name="connsiteX9" fmla="*/ 620643 w 1246764"/>
              <a:gd name="connsiteY9" fmla="*/ 700595 h 812857"/>
              <a:gd name="connsiteX10" fmla="*/ 715893 w 1246764"/>
              <a:gd name="connsiteY10" fmla="*/ 757745 h 812857"/>
              <a:gd name="connsiteX11" fmla="*/ 801618 w 1246764"/>
              <a:gd name="connsiteY11" fmla="*/ 795845 h 812857"/>
              <a:gd name="connsiteX12" fmla="*/ 1073085 w 1246764"/>
              <a:gd name="connsiteY12" fmla="*/ 811149 h 812857"/>
              <a:gd name="connsiteX13" fmla="*/ 1182618 w 1246764"/>
              <a:gd name="connsiteY13" fmla="*/ 672020 h 812857"/>
              <a:gd name="connsiteX14" fmla="*/ 1220718 w 1246764"/>
              <a:gd name="connsiteY14" fmla="*/ 586295 h 812857"/>
              <a:gd name="connsiteX15" fmla="*/ 1245605 w 1246764"/>
              <a:gd name="connsiteY15" fmla="*/ 405320 h 812857"/>
              <a:gd name="connsiteX16" fmla="*/ 1183154 w 1246764"/>
              <a:gd name="connsiteY16" fmla="*/ 249566 h 812857"/>
              <a:gd name="connsiteX17" fmla="*/ 1134997 w 1246764"/>
              <a:gd name="connsiteY17" fmla="*/ 177738 h 812857"/>
              <a:gd name="connsiteX18" fmla="*/ 1087368 w 1246764"/>
              <a:gd name="connsiteY18" fmla="*/ 167195 h 812857"/>
              <a:gd name="connsiteX19" fmla="*/ 973068 w 1246764"/>
              <a:gd name="connsiteY19" fmla="*/ 129095 h 812857"/>
              <a:gd name="connsiteX20" fmla="*/ 887343 w 1246764"/>
              <a:gd name="connsiteY20" fmla="*/ 81470 h 812857"/>
              <a:gd name="connsiteX21" fmla="*/ 782568 w 1246764"/>
              <a:gd name="connsiteY21" fmla="*/ 24320 h 812857"/>
              <a:gd name="connsiteX0" fmla="*/ 782568 w 1246764"/>
              <a:gd name="connsiteY0" fmla="*/ 24320 h 812857"/>
              <a:gd name="connsiteX1" fmla="*/ 677797 w 1246764"/>
              <a:gd name="connsiteY1" fmla="*/ 1526 h 812857"/>
              <a:gd name="connsiteX2" fmla="*/ 544443 w 1246764"/>
              <a:gd name="connsiteY2" fmla="*/ 71945 h 812857"/>
              <a:gd name="connsiteX3" fmla="*/ 296793 w 1246764"/>
              <a:gd name="connsiteY3" fmla="*/ 233870 h 812857"/>
              <a:gd name="connsiteX4" fmla="*/ 22849 w 1246764"/>
              <a:gd name="connsiteY4" fmla="*/ 245139 h 812857"/>
              <a:gd name="connsiteX5" fmla="*/ 38008 w 1246764"/>
              <a:gd name="connsiteY5" fmla="*/ 459116 h 812857"/>
              <a:gd name="connsiteX6" fmla="*/ 220593 w 1246764"/>
              <a:gd name="connsiteY6" fmla="*/ 586295 h 812857"/>
              <a:gd name="connsiteX7" fmla="*/ 334893 w 1246764"/>
              <a:gd name="connsiteY7" fmla="*/ 633920 h 812857"/>
              <a:gd name="connsiteX8" fmla="*/ 473005 w 1246764"/>
              <a:gd name="connsiteY8" fmla="*/ 691070 h 812857"/>
              <a:gd name="connsiteX9" fmla="*/ 620643 w 1246764"/>
              <a:gd name="connsiteY9" fmla="*/ 700595 h 812857"/>
              <a:gd name="connsiteX10" fmla="*/ 715893 w 1246764"/>
              <a:gd name="connsiteY10" fmla="*/ 757745 h 812857"/>
              <a:gd name="connsiteX11" fmla="*/ 801618 w 1246764"/>
              <a:gd name="connsiteY11" fmla="*/ 795845 h 812857"/>
              <a:gd name="connsiteX12" fmla="*/ 1073085 w 1246764"/>
              <a:gd name="connsiteY12" fmla="*/ 811149 h 812857"/>
              <a:gd name="connsiteX13" fmla="*/ 1182618 w 1246764"/>
              <a:gd name="connsiteY13" fmla="*/ 672020 h 812857"/>
              <a:gd name="connsiteX14" fmla="*/ 1220718 w 1246764"/>
              <a:gd name="connsiteY14" fmla="*/ 586295 h 812857"/>
              <a:gd name="connsiteX15" fmla="*/ 1245605 w 1246764"/>
              <a:gd name="connsiteY15" fmla="*/ 405320 h 812857"/>
              <a:gd name="connsiteX16" fmla="*/ 1183154 w 1246764"/>
              <a:gd name="connsiteY16" fmla="*/ 249566 h 812857"/>
              <a:gd name="connsiteX17" fmla="*/ 1134997 w 1246764"/>
              <a:gd name="connsiteY17" fmla="*/ 177738 h 812857"/>
              <a:gd name="connsiteX18" fmla="*/ 1087368 w 1246764"/>
              <a:gd name="connsiteY18" fmla="*/ 167195 h 812857"/>
              <a:gd name="connsiteX19" fmla="*/ 973068 w 1246764"/>
              <a:gd name="connsiteY19" fmla="*/ 129095 h 812857"/>
              <a:gd name="connsiteX20" fmla="*/ 887343 w 1246764"/>
              <a:gd name="connsiteY20" fmla="*/ 81470 h 812857"/>
              <a:gd name="connsiteX21" fmla="*/ 782568 w 1246764"/>
              <a:gd name="connsiteY21" fmla="*/ 24320 h 812857"/>
              <a:gd name="connsiteX0" fmla="*/ 782568 w 1246764"/>
              <a:gd name="connsiteY0" fmla="*/ 24320 h 812857"/>
              <a:gd name="connsiteX1" fmla="*/ 677797 w 1246764"/>
              <a:gd name="connsiteY1" fmla="*/ 1526 h 812857"/>
              <a:gd name="connsiteX2" fmla="*/ 544443 w 1246764"/>
              <a:gd name="connsiteY2" fmla="*/ 71945 h 812857"/>
              <a:gd name="connsiteX3" fmla="*/ 296793 w 1246764"/>
              <a:gd name="connsiteY3" fmla="*/ 233870 h 812857"/>
              <a:gd name="connsiteX4" fmla="*/ 22849 w 1246764"/>
              <a:gd name="connsiteY4" fmla="*/ 245139 h 812857"/>
              <a:gd name="connsiteX5" fmla="*/ 38008 w 1246764"/>
              <a:gd name="connsiteY5" fmla="*/ 459116 h 812857"/>
              <a:gd name="connsiteX6" fmla="*/ 220593 w 1246764"/>
              <a:gd name="connsiteY6" fmla="*/ 586295 h 812857"/>
              <a:gd name="connsiteX7" fmla="*/ 334893 w 1246764"/>
              <a:gd name="connsiteY7" fmla="*/ 633920 h 812857"/>
              <a:gd name="connsiteX8" fmla="*/ 473005 w 1246764"/>
              <a:gd name="connsiteY8" fmla="*/ 691070 h 812857"/>
              <a:gd name="connsiteX9" fmla="*/ 620643 w 1246764"/>
              <a:gd name="connsiteY9" fmla="*/ 714883 h 812857"/>
              <a:gd name="connsiteX10" fmla="*/ 715893 w 1246764"/>
              <a:gd name="connsiteY10" fmla="*/ 757745 h 812857"/>
              <a:gd name="connsiteX11" fmla="*/ 801618 w 1246764"/>
              <a:gd name="connsiteY11" fmla="*/ 795845 h 812857"/>
              <a:gd name="connsiteX12" fmla="*/ 1073085 w 1246764"/>
              <a:gd name="connsiteY12" fmla="*/ 811149 h 812857"/>
              <a:gd name="connsiteX13" fmla="*/ 1182618 w 1246764"/>
              <a:gd name="connsiteY13" fmla="*/ 672020 h 812857"/>
              <a:gd name="connsiteX14" fmla="*/ 1220718 w 1246764"/>
              <a:gd name="connsiteY14" fmla="*/ 586295 h 812857"/>
              <a:gd name="connsiteX15" fmla="*/ 1245605 w 1246764"/>
              <a:gd name="connsiteY15" fmla="*/ 405320 h 812857"/>
              <a:gd name="connsiteX16" fmla="*/ 1183154 w 1246764"/>
              <a:gd name="connsiteY16" fmla="*/ 249566 h 812857"/>
              <a:gd name="connsiteX17" fmla="*/ 1134997 w 1246764"/>
              <a:gd name="connsiteY17" fmla="*/ 177738 h 812857"/>
              <a:gd name="connsiteX18" fmla="*/ 1087368 w 1246764"/>
              <a:gd name="connsiteY18" fmla="*/ 167195 h 812857"/>
              <a:gd name="connsiteX19" fmla="*/ 973068 w 1246764"/>
              <a:gd name="connsiteY19" fmla="*/ 129095 h 812857"/>
              <a:gd name="connsiteX20" fmla="*/ 887343 w 1246764"/>
              <a:gd name="connsiteY20" fmla="*/ 81470 h 812857"/>
              <a:gd name="connsiteX21" fmla="*/ 782568 w 1246764"/>
              <a:gd name="connsiteY21" fmla="*/ 24320 h 812857"/>
              <a:gd name="connsiteX0" fmla="*/ 782568 w 1246764"/>
              <a:gd name="connsiteY0" fmla="*/ 24320 h 812857"/>
              <a:gd name="connsiteX1" fmla="*/ 677797 w 1246764"/>
              <a:gd name="connsiteY1" fmla="*/ 1526 h 812857"/>
              <a:gd name="connsiteX2" fmla="*/ 544443 w 1246764"/>
              <a:gd name="connsiteY2" fmla="*/ 71945 h 812857"/>
              <a:gd name="connsiteX3" fmla="*/ 425142 w 1246764"/>
              <a:gd name="connsiteY3" fmla="*/ 150132 h 812857"/>
              <a:gd name="connsiteX4" fmla="*/ 296793 w 1246764"/>
              <a:gd name="connsiteY4" fmla="*/ 233870 h 812857"/>
              <a:gd name="connsiteX5" fmla="*/ 22849 w 1246764"/>
              <a:gd name="connsiteY5" fmla="*/ 245139 h 812857"/>
              <a:gd name="connsiteX6" fmla="*/ 38008 w 1246764"/>
              <a:gd name="connsiteY6" fmla="*/ 459116 h 812857"/>
              <a:gd name="connsiteX7" fmla="*/ 220593 w 1246764"/>
              <a:gd name="connsiteY7" fmla="*/ 586295 h 812857"/>
              <a:gd name="connsiteX8" fmla="*/ 334893 w 1246764"/>
              <a:gd name="connsiteY8" fmla="*/ 633920 h 812857"/>
              <a:gd name="connsiteX9" fmla="*/ 473005 w 1246764"/>
              <a:gd name="connsiteY9" fmla="*/ 691070 h 812857"/>
              <a:gd name="connsiteX10" fmla="*/ 620643 w 1246764"/>
              <a:gd name="connsiteY10" fmla="*/ 714883 h 812857"/>
              <a:gd name="connsiteX11" fmla="*/ 715893 w 1246764"/>
              <a:gd name="connsiteY11" fmla="*/ 757745 h 812857"/>
              <a:gd name="connsiteX12" fmla="*/ 801618 w 1246764"/>
              <a:gd name="connsiteY12" fmla="*/ 795845 h 812857"/>
              <a:gd name="connsiteX13" fmla="*/ 1073085 w 1246764"/>
              <a:gd name="connsiteY13" fmla="*/ 811149 h 812857"/>
              <a:gd name="connsiteX14" fmla="*/ 1182618 w 1246764"/>
              <a:gd name="connsiteY14" fmla="*/ 672020 h 812857"/>
              <a:gd name="connsiteX15" fmla="*/ 1220718 w 1246764"/>
              <a:gd name="connsiteY15" fmla="*/ 586295 h 812857"/>
              <a:gd name="connsiteX16" fmla="*/ 1245605 w 1246764"/>
              <a:gd name="connsiteY16" fmla="*/ 405320 h 812857"/>
              <a:gd name="connsiteX17" fmla="*/ 1183154 w 1246764"/>
              <a:gd name="connsiteY17" fmla="*/ 249566 h 812857"/>
              <a:gd name="connsiteX18" fmla="*/ 1134997 w 1246764"/>
              <a:gd name="connsiteY18" fmla="*/ 177738 h 812857"/>
              <a:gd name="connsiteX19" fmla="*/ 1087368 w 1246764"/>
              <a:gd name="connsiteY19" fmla="*/ 167195 h 812857"/>
              <a:gd name="connsiteX20" fmla="*/ 973068 w 1246764"/>
              <a:gd name="connsiteY20" fmla="*/ 129095 h 812857"/>
              <a:gd name="connsiteX21" fmla="*/ 887343 w 1246764"/>
              <a:gd name="connsiteY21" fmla="*/ 81470 h 812857"/>
              <a:gd name="connsiteX22" fmla="*/ 782568 w 1246764"/>
              <a:gd name="connsiteY22" fmla="*/ 24320 h 812857"/>
              <a:gd name="connsiteX0" fmla="*/ 782568 w 1246764"/>
              <a:gd name="connsiteY0" fmla="*/ 24320 h 812857"/>
              <a:gd name="connsiteX1" fmla="*/ 677797 w 1246764"/>
              <a:gd name="connsiteY1" fmla="*/ 1526 h 812857"/>
              <a:gd name="connsiteX2" fmla="*/ 544443 w 1246764"/>
              <a:gd name="connsiteY2" fmla="*/ 71945 h 812857"/>
              <a:gd name="connsiteX3" fmla="*/ 409644 w 1246764"/>
              <a:gd name="connsiteY3" fmla="*/ 126885 h 812857"/>
              <a:gd name="connsiteX4" fmla="*/ 296793 w 1246764"/>
              <a:gd name="connsiteY4" fmla="*/ 233870 h 812857"/>
              <a:gd name="connsiteX5" fmla="*/ 22849 w 1246764"/>
              <a:gd name="connsiteY5" fmla="*/ 245139 h 812857"/>
              <a:gd name="connsiteX6" fmla="*/ 38008 w 1246764"/>
              <a:gd name="connsiteY6" fmla="*/ 459116 h 812857"/>
              <a:gd name="connsiteX7" fmla="*/ 220593 w 1246764"/>
              <a:gd name="connsiteY7" fmla="*/ 586295 h 812857"/>
              <a:gd name="connsiteX8" fmla="*/ 334893 w 1246764"/>
              <a:gd name="connsiteY8" fmla="*/ 633920 h 812857"/>
              <a:gd name="connsiteX9" fmla="*/ 473005 w 1246764"/>
              <a:gd name="connsiteY9" fmla="*/ 691070 h 812857"/>
              <a:gd name="connsiteX10" fmla="*/ 620643 w 1246764"/>
              <a:gd name="connsiteY10" fmla="*/ 714883 h 812857"/>
              <a:gd name="connsiteX11" fmla="*/ 715893 w 1246764"/>
              <a:gd name="connsiteY11" fmla="*/ 757745 h 812857"/>
              <a:gd name="connsiteX12" fmla="*/ 801618 w 1246764"/>
              <a:gd name="connsiteY12" fmla="*/ 795845 h 812857"/>
              <a:gd name="connsiteX13" fmla="*/ 1073085 w 1246764"/>
              <a:gd name="connsiteY13" fmla="*/ 811149 h 812857"/>
              <a:gd name="connsiteX14" fmla="*/ 1182618 w 1246764"/>
              <a:gd name="connsiteY14" fmla="*/ 672020 h 812857"/>
              <a:gd name="connsiteX15" fmla="*/ 1220718 w 1246764"/>
              <a:gd name="connsiteY15" fmla="*/ 586295 h 812857"/>
              <a:gd name="connsiteX16" fmla="*/ 1245605 w 1246764"/>
              <a:gd name="connsiteY16" fmla="*/ 405320 h 812857"/>
              <a:gd name="connsiteX17" fmla="*/ 1183154 w 1246764"/>
              <a:gd name="connsiteY17" fmla="*/ 249566 h 812857"/>
              <a:gd name="connsiteX18" fmla="*/ 1134997 w 1246764"/>
              <a:gd name="connsiteY18" fmla="*/ 177738 h 812857"/>
              <a:gd name="connsiteX19" fmla="*/ 1087368 w 1246764"/>
              <a:gd name="connsiteY19" fmla="*/ 167195 h 812857"/>
              <a:gd name="connsiteX20" fmla="*/ 973068 w 1246764"/>
              <a:gd name="connsiteY20" fmla="*/ 129095 h 812857"/>
              <a:gd name="connsiteX21" fmla="*/ 887343 w 1246764"/>
              <a:gd name="connsiteY21" fmla="*/ 81470 h 812857"/>
              <a:gd name="connsiteX22" fmla="*/ 782568 w 1246764"/>
              <a:gd name="connsiteY22" fmla="*/ 24320 h 812857"/>
              <a:gd name="connsiteX0" fmla="*/ 780871 w 1245067"/>
              <a:gd name="connsiteY0" fmla="*/ 24320 h 812857"/>
              <a:gd name="connsiteX1" fmla="*/ 676100 w 1245067"/>
              <a:gd name="connsiteY1" fmla="*/ 1526 h 812857"/>
              <a:gd name="connsiteX2" fmla="*/ 542746 w 1245067"/>
              <a:gd name="connsiteY2" fmla="*/ 71945 h 812857"/>
              <a:gd name="connsiteX3" fmla="*/ 407947 w 1245067"/>
              <a:gd name="connsiteY3" fmla="*/ 126885 h 812857"/>
              <a:gd name="connsiteX4" fmla="*/ 271849 w 1245067"/>
              <a:gd name="connsiteY4" fmla="*/ 233870 h 812857"/>
              <a:gd name="connsiteX5" fmla="*/ 21152 w 1245067"/>
              <a:gd name="connsiteY5" fmla="*/ 245139 h 812857"/>
              <a:gd name="connsiteX6" fmla="*/ 36311 w 1245067"/>
              <a:gd name="connsiteY6" fmla="*/ 459116 h 812857"/>
              <a:gd name="connsiteX7" fmla="*/ 218896 w 1245067"/>
              <a:gd name="connsiteY7" fmla="*/ 586295 h 812857"/>
              <a:gd name="connsiteX8" fmla="*/ 333196 w 1245067"/>
              <a:gd name="connsiteY8" fmla="*/ 633920 h 812857"/>
              <a:gd name="connsiteX9" fmla="*/ 471308 w 1245067"/>
              <a:gd name="connsiteY9" fmla="*/ 691070 h 812857"/>
              <a:gd name="connsiteX10" fmla="*/ 618946 w 1245067"/>
              <a:gd name="connsiteY10" fmla="*/ 714883 h 812857"/>
              <a:gd name="connsiteX11" fmla="*/ 714196 w 1245067"/>
              <a:gd name="connsiteY11" fmla="*/ 757745 h 812857"/>
              <a:gd name="connsiteX12" fmla="*/ 799921 w 1245067"/>
              <a:gd name="connsiteY12" fmla="*/ 795845 h 812857"/>
              <a:gd name="connsiteX13" fmla="*/ 1071388 w 1245067"/>
              <a:gd name="connsiteY13" fmla="*/ 811149 h 812857"/>
              <a:gd name="connsiteX14" fmla="*/ 1180921 w 1245067"/>
              <a:gd name="connsiteY14" fmla="*/ 672020 h 812857"/>
              <a:gd name="connsiteX15" fmla="*/ 1219021 w 1245067"/>
              <a:gd name="connsiteY15" fmla="*/ 586295 h 812857"/>
              <a:gd name="connsiteX16" fmla="*/ 1243908 w 1245067"/>
              <a:gd name="connsiteY16" fmla="*/ 405320 h 812857"/>
              <a:gd name="connsiteX17" fmla="*/ 1181457 w 1245067"/>
              <a:gd name="connsiteY17" fmla="*/ 249566 h 812857"/>
              <a:gd name="connsiteX18" fmla="*/ 1133300 w 1245067"/>
              <a:gd name="connsiteY18" fmla="*/ 177738 h 812857"/>
              <a:gd name="connsiteX19" fmla="*/ 1085671 w 1245067"/>
              <a:gd name="connsiteY19" fmla="*/ 167195 h 812857"/>
              <a:gd name="connsiteX20" fmla="*/ 971371 w 1245067"/>
              <a:gd name="connsiteY20" fmla="*/ 129095 h 812857"/>
              <a:gd name="connsiteX21" fmla="*/ 885646 w 1245067"/>
              <a:gd name="connsiteY21" fmla="*/ 81470 h 812857"/>
              <a:gd name="connsiteX22" fmla="*/ 780871 w 1245067"/>
              <a:gd name="connsiteY22" fmla="*/ 24320 h 8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5067" h="812857">
                <a:moveTo>
                  <a:pt x="780871" y="24320"/>
                </a:moveTo>
                <a:cubicBezTo>
                  <a:pt x="741978" y="18933"/>
                  <a:pt x="715787" y="-6411"/>
                  <a:pt x="676100" y="1526"/>
                </a:cubicBezTo>
                <a:cubicBezTo>
                  <a:pt x="636413" y="9463"/>
                  <a:pt x="584855" y="47177"/>
                  <a:pt x="542746" y="71945"/>
                </a:cubicBezTo>
                <a:cubicBezTo>
                  <a:pt x="500637" y="96713"/>
                  <a:pt x="449222" y="99898"/>
                  <a:pt x="407947" y="126885"/>
                </a:cubicBezTo>
                <a:cubicBezTo>
                  <a:pt x="366672" y="153872"/>
                  <a:pt x="336315" y="214161"/>
                  <a:pt x="271849" y="233870"/>
                </a:cubicBezTo>
                <a:cubicBezTo>
                  <a:pt x="207383" y="253579"/>
                  <a:pt x="60408" y="207598"/>
                  <a:pt x="21152" y="245139"/>
                </a:cubicBezTo>
                <a:cubicBezTo>
                  <a:pt x="-18104" y="282680"/>
                  <a:pt x="3354" y="402257"/>
                  <a:pt x="36311" y="459116"/>
                </a:cubicBezTo>
                <a:cubicBezTo>
                  <a:pt x="69268" y="515975"/>
                  <a:pt x="169415" y="557161"/>
                  <a:pt x="218896" y="586295"/>
                </a:cubicBezTo>
                <a:cubicBezTo>
                  <a:pt x="268377" y="615429"/>
                  <a:pt x="291127" y="616458"/>
                  <a:pt x="333196" y="633920"/>
                </a:cubicBezTo>
                <a:cubicBezTo>
                  <a:pt x="375265" y="651383"/>
                  <a:pt x="423683" y="677576"/>
                  <a:pt x="471308" y="691070"/>
                </a:cubicBezTo>
                <a:cubicBezTo>
                  <a:pt x="518933" y="704564"/>
                  <a:pt x="590371" y="708533"/>
                  <a:pt x="618946" y="714883"/>
                </a:cubicBezTo>
                <a:cubicBezTo>
                  <a:pt x="658633" y="729170"/>
                  <a:pt x="684034" y="744251"/>
                  <a:pt x="714196" y="757745"/>
                </a:cubicBezTo>
                <a:cubicBezTo>
                  <a:pt x="744358" y="771239"/>
                  <a:pt x="740389" y="786944"/>
                  <a:pt x="799921" y="795845"/>
                </a:cubicBezTo>
                <a:cubicBezTo>
                  <a:pt x="859453" y="804746"/>
                  <a:pt x="938038" y="817500"/>
                  <a:pt x="1071388" y="811149"/>
                </a:cubicBezTo>
                <a:cubicBezTo>
                  <a:pt x="1134888" y="804799"/>
                  <a:pt x="1156315" y="752359"/>
                  <a:pt x="1180921" y="672020"/>
                </a:cubicBezTo>
                <a:cubicBezTo>
                  <a:pt x="1205527" y="591681"/>
                  <a:pt x="1208523" y="630745"/>
                  <a:pt x="1219021" y="586295"/>
                </a:cubicBezTo>
                <a:cubicBezTo>
                  <a:pt x="1229519" y="541845"/>
                  <a:pt x="1250169" y="461441"/>
                  <a:pt x="1243908" y="405320"/>
                </a:cubicBezTo>
                <a:cubicBezTo>
                  <a:pt x="1237647" y="349199"/>
                  <a:pt x="1199892" y="287496"/>
                  <a:pt x="1181457" y="249566"/>
                </a:cubicBezTo>
                <a:cubicBezTo>
                  <a:pt x="1163022" y="211636"/>
                  <a:pt x="1149264" y="191466"/>
                  <a:pt x="1133300" y="177738"/>
                </a:cubicBezTo>
                <a:cubicBezTo>
                  <a:pt x="1117336" y="164010"/>
                  <a:pt x="1112659" y="175302"/>
                  <a:pt x="1085671" y="167195"/>
                </a:cubicBezTo>
                <a:cubicBezTo>
                  <a:pt x="1058683" y="159088"/>
                  <a:pt x="1004708" y="143382"/>
                  <a:pt x="971371" y="129095"/>
                </a:cubicBezTo>
                <a:cubicBezTo>
                  <a:pt x="938034" y="114808"/>
                  <a:pt x="917396" y="98932"/>
                  <a:pt x="885646" y="81470"/>
                </a:cubicBezTo>
                <a:cubicBezTo>
                  <a:pt x="853896" y="64008"/>
                  <a:pt x="838021" y="25908"/>
                  <a:pt x="780871" y="24320"/>
                </a:cubicBezTo>
                <a:close/>
              </a:path>
            </a:pathLst>
          </a:custGeom>
          <a:solidFill>
            <a:srgbClr val="D4E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Scheduling</a:t>
            </a:r>
            <a:endParaRPr lang="en-US" b="1" dirty="0">
              <a:solidFill>
                <a:schemeClr val="tx1"/>
              </a:solidFill>
            </a:endParaRPr>
          </a:p>
        </p:txBody>
      </p:sp>
      <p:sp>
        <p:nvSpPr>
          <p:cNvPr id="13" name="Freeform 12"/>
          <p:cNvSpPr/>
          <p:nvPr/>
        </p:nvSpPr>
        <p:spPr>
          <a:xfrm>
            <a:off x="4188298" y="1593840"/>
            <a:ext cx="786520" cy="1110241"/>
          </a:xfrm>
          <a:custGeom>
            <a:avLst/>
            <a:gdLst>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72392 w 791467"/>
              <a:gd name="connsiteY26" fmla="*/ 800100 h 1104900"/>
              <a:gd name="connsiteX27" fmla="*/ 581917 w 791467"/>
              <a:gd name="connsiteY27" fmla="*/ 771525 h 1104900"/>
              <a:gd name="connsiteX28" fmla="*/ 591442 w 791467"/>
              <a:gd name="connsiteY28" fmla="*/ 714375 h 1104900"/>
              <a:gd name="connsiteX29" fmla="*/ 600967 w 791467"/>
              <a:gd name="connsiteY29" fmla="*/ 685800 h 1104900"/>
              <a:gd name="connsiteX30" fmla="*/ 610492 w 791467"/>
              <a:gd name="connsiteY30" fmla="*/ 638175 h 1104900"/>
              <a:gd name="connsiteX31" fmla="*/ 620017 w 791467"/>
              <a:gd name="connsiteY31" fmla="*/ 609600 h 1104900"/>
              <a:gd name="connsiteX32" fmla="*/ 639067 w 791467"/>
              <a:gd name="connsiteY32" fmla="*/ 533400 h 1104900"/>
              <a:gd name="connsiteX33" fmla="*/ 648592 w 791467"/>
              <a:gd name="connsiteY33" fmla="*/ 495300 h 1104900"/>
              <a:gd name="connsiteX34" fmla="*/ 667642 w 791467"/>
              <a:gd name="connsiteY34" fmla="*/ 438150 h 1104900"/>
              <a:gd name="connsiteX35" fmla="*/ 686692 w 791467"/>
              <a:gd name="connsiteY35" fmla="*/ 409575 h 1104900"/>
              <a:gd name="connsiteX36" fmla="*/ 696217 w 791467"/>
              <a:gd name="connsiteY36" fmla="*/ 371475 h 1104900"/>
              <a:gd name="connsiteX37" fmla="*/ 724792 w 791467"/>
              <a:gd name="connsiteY37" fmla="*/ 352425 h 1104900"/>
              <a:gd name="connsiteX38" fmla="*/ 781942 w 791467"/>
              <a:gd name="connsiteY38" fmla="*/ 295275 h 1104900"/>
              <a:gd name="connsiteX39" fmla="*/ 791467 w 791467"/>
              <a:gd name="connsiteY39" fmla="*/ 257175 h 1104900"/>
              <a:gd name="connsiteX40" fmla="*/ 781942 w 791467"/>
              <a:gd name="connsiteY40" fmla="*/ 85725 h 1104900"/>
              <a:gd name="connsiteX41" fmla="*/ 724792 w 791467"/>
              <a:gd name="connsiteY41" fmla="*/ 47625 h 1104900"/>
              <a:gd name="connsiteX42" fmla="*/ 696217 w 791467"/>
              <a:gd name="connsiteY42" fmla="*/ 38100 h 1104900"/>
              <a:gd name="connsiteX43" fmla="*/ 448567 w 791467"/>
              <a:gd name="connsiteY43" fmla="*/ 28575 h 1104900"/>
              <a:gd name="connsiteX44" fmla="*/ 343792 w 791467"/>
              <a:gd name="connsiteY44" fmla="*/ 9525 h 1104900"/>
              <a:gd name="connsiteX45" fmla="*/ 267592 w 791467"/>
              <a:gd name="connsiteY45"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591442 w 791467"/>
              <a:gd name="connsiteY27" fmla="*/ 714375 h 1104900"/>
              <a:gd name="connsiteX28" fmla="*/ 600967 w 791467"/>
              <a:gd name="connsiteY28" fmla="*/ 685800 h 1104900"/>
              <a:gd name="connsiteX29" fmla="*/ 610492 w 791467"/>
              <a:gd name="connsiteY29" fmla="*/ 638175 h 1104900"/>
              <a:gd name="connsiteX30" fmla="*/ 620017 w 791467"/>
              <a:gd name="connsiteY30" fmla="*/ 609600 h 1104900"/>
              <a:gd name="connsiteX31" fmla="*/ 639067 w 791467"/>
              <a:gd name="connsiteY31" fmla="*/ 533400 h 1104900"/>
              <a:gd name="connsiteX32" fmla="*/ 648592 w 791467"/>
              <a:gd name="connsiteY32" fmla="*/ 495300 h 1104900"/>
              <a:gd name="connsiteX33" fmla="*/ 667642 w 791467"/>
              <a:gd name="connsiteY33" fmla="*/ 438150 h 1104900"/>
              <a:gd name="connsiteX34" fmla="*/ 686692 w 791467"/>
              <a:gd name="connsiteY34" fmla="*/ 409575 h 1104900"/>
              <a:gd name="connsiteX35" fmla="*/ 696217 w 791467"/>
              <a:gd name="connsiteY35" fmla="*/ 371475 h 1104900"/>
              <a:gd name="connsiteX36" fmla="*/ 724792 w 791467"/>
              <a:gd name="connsiteY36" fmla="*/ 352425 h 1104900"/>
              <a:gd name="connsiteX37" fmla="*/ 781942 w 791467"/>
              <a:gd name="connsiteY37" fmla="*/ 295275 h 1104900"/>
              <a:gd name="connsiteX38" fmla="*/ 791467 w 791467"/>
              <a:gd name="connsiteY38" fmla="*/ 257175 h 1104900"/>
              <a:gd name="connsiteX39" fmla="*/ 781942 w 791467"/>
              <a:gd name="connsiteY39" fmla="*/ 85725 h 1104900"/>
              <a:gd name="connsiteX40" fmla="*/ 724792 w 791467"/>
              <a:gd name="connsiteY40" fmla="*/ 47625 h 1104900"/>
              <a:gd name="connsiteX41" fmla="*/ 696217 w 791467"/>
              <a:gd name="connsiteY41" fmla="*/ 38100 h 1104900"/>
              <a:gd name="connsiteX42" fmla="*/ 448567 w 791467"/>
              <a:gd name="connsiteY42" fmla="*/ 28575 h 1104900"/>
              <a:gd name="connsiteX43" fmla="*/ 343792 w 791467"/>
              <a:gd name="connsiteY43" fmla="*/ 9525 h 1104900"/>
              <a:gd name="connsiteX44" fmla="*/ 267592 w 791467"/>
              <a:gd name="connsiteY44"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620017 w 791467"/>
              <a:gd name="connsiteY29" fmla="*/ 609600 h 1104900"/>
              <a:gd name="connsiteX30" fmla="*/ 639067 w 791467"/>
              <a:gd name="connsiteY30" fmla="*/ 533400 h 1104900"/>
              <a:gd name="connsiteX31" fmla="*/ 648592 w 791467"/>
              <a:gd name="connsiteY31" fmla="*/ 495300 h 1104900"/>
              <a:gd name="connsiteX32" fmla="*/ 667642 w 791467"/>
              <a:gd name="connsiteY32" fmla="*/ 438150 h 1104900"/>
              <a:gd name="connsiteX33" fmla="*/ 686692 w 791467"/>
              <a:gd name="connsiteY33" fmla="*/ 409575 h 1104900"/>
              <a:gd name="connsiteX34" fmla="*/ 696217 w 791467"/>
              <a:gd name="connsiteY34" fmla="*/ 371475 h 1104900"/>
              <a:gd name="connsiteX35" fmla="*/ 724792 w 791467"/>
              <a:gd name="connsiteY35" fmla="*/ 352425 h 1104900"/>
              <a:gd name="connsiteX36" fmla="*/ 781942 w 791467"/>
              <a:gd name="connsiteY36" fmla="*/ 295275 h 1104900"/>
              <a:gd name="connsiteX37" fmla="*/ 791467 w 791467"/>
              <a:gd name="connsiteY37" fmla="*/ 257175 h 1104900"/>
              <a:gd name="connsiteX38" fmla="*/ 781942 w 791467"/>
              <a:gd name="connsiteY38" fmla="*/ 85725 h 1104900"/>
              <a:gd name="connsiteX39" fmla="*/ 724792 w 791467"/>
              <a:gd name="connsiteY39" fmla="*/ 47625 h 1104900"/>
              <a:gd name="connsiteX40" fmla="*/ 696217 w 791467"/>
              <a:gd name="connsiteY40" fmla="*/ 38100 h 1104900"/>
              <a:gd name="connsiteX41" fmla="*/ 448567 w 791467"/>
              <a:gd name="connsiteY41" fmla="*/ 28575 h 1104900"/>
              <a:gd name="connsiteX42" fmla="*/ 343792 w 791467"/>
              <a:gd name="connsiteY42" fmla="*/ 9525 h 1104900"/>
              <a:gd name="connsiteX43" fmla="*/ 267592 w 791467"/>
              <a:gd name="connsiteY43"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639067 w 791467"/>
              <a:gd name="connsiteY29" fmla="*/ 533400 h 1104900"/>
              <a:gd name="connsiteX30" fmla="*/ 648592 w 791467"/>
              <a:gd name="connsiteY30" fmla="*/ 495300 h 1104900"/>
              <a:gd name="connsiteX31" fmla="*/ 667642 w 791467"/>
              <a:gd name="connsiteY31" fmla="*/ 438150 h 1104900"/>
              <a:gd name="connsiteX32" fmla="*/ 686692 w 791467"/>
              <a:gd name="connsiteY32" fmla="*/ 409575 h 1104900"/>
              <a:gd name="connsiteX33" fmla="*/ 696217 w 791467"/>
              <a:gd name="connsiteY33" fmla="*/ 371475 h 1104900"/>
              <a:gd name="connsiteX34" fmla="*/ 724792 w 791467"/>
              <a:gd name="connsiteY34" fmla="*/ 352425 h 1104900"/>
              <a:gd name="connsiteX35" fmla="*/ 781942 w 791467"/>
              <a:gd name="connsiteY35" fmla="*/ 295275 h 1104900"/>
              <a:gd name="connsiteX36" fmla="*/ 791467 w 791467"/>
              <a:gd name="connsiteY36" fmla="*/ 257175 h 1104900"/>
              <a:gd name="connsiteX37" fmla="*/ 781942 w 791467"/>
              <a:gd name="connsiteY37" fmla="*/ 85725 h 1104900"/>
              <a:gd name="connsiteX38" fmla="*/ 724792 w 791467"/>
              <a:gd name="connsiteY38" fmla="*/ 47625 h 1104900"/>
              <a:gd name="connsiteX39" fmla="*/ 696217 w 791467"/>
              <a:gd name="connsiteY39" fmla="*/ 38100 h 1104900"/>
              <a:gd name="connsiteX40" fmla="*/ 448567 w 791467"/>
              <a:gd name="connsiteY40" fmla="*/ 28575 h 1104900"/>
              <a:gd name="connsiteX41" fmla="*/ 343792 w 791467"/>
              <a:gd name="connsiteY41" fmla="*/ 9525 h 1104900"/>
              <a:gd name="connsiteX42" fmla="*/ 267592 w 791467"/>
              <a:gd name="connsiteY42"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648592 w 791467"/>
              <a:gd name="connsiteY29" fmla="*/ 495300 h 1104900"/>
              <a:gd name="connsiteX30" fmla="*/ 667642 w 791467"/>
              <a:gd name="connsiteY30" fmla="*/ 438150 h 1104900"/>
              <a:gd name="connsiteX31" fmla="*/ 686692 w 791467"/>
              <a:gd name="connsiteY31" fmla="*/ 409575 h 1104900"/>
              <a:gd name="connsiteX32" fmla="*/ 696217 w 791467"/>
              <a:gd name="connsiteY32" fmla="*/ 371475 h 1104900"/>
              <a:gd name="connsiteX33" fmla="*/ 724792 w 791467"/>
              <a:gd name="connsiteY33" fmla="*/ 352425 h 1104900"/>
              <a:gd name="connsiteX34" fmla="*/ 781942 w 791467"/>
              <a:gd name="connsiteY34" fmla="*/ 295275 h 1104900"/>
              <a:gd name="connsiteX35" fmla="*/ 791467 w 791467"/>
              <a:gd name="connsiteY35" fmla="*/ 257175 h 1104900"/>
              <a:gd name="connsiteX36" fmla="*/ 781942 w 791467"/>
              <a:gd name="connsiteY36" fmla="*/ 85725 h 1104900"/>
              <a:gd name="connsiteX37" fmla="*/ 724792 w 791467"/>
              <a:gd name="connsiteY37" fmla="*/ 47625 h 1104900"/>
              <a:gd name="connsiteX38" fmla="*/ 696217 w 791467"/>
              <a:gd name="connsiteY38" fmla="*/ 38100 h 1104900"/>
              <a:gd name="connsiteX39" fmla="*/ 448567 w 791467"/>
              <a:gd name="connsiteY39" fmla="*/ 28575 h 1104900"/>
              <a:gd name="connsiteX40" fmla="*/ 343792 w 791467"/>
              <a:gd name="connsiteY40" fmla="*/ 9525 h 1104900"/>
              <a:gd name="connsiteX41" fmla="*/ 267592 w 791467"/>
              <a:gd name="connsiteY41"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648592 w 791467"/>
              <a:gd name="connsiteY29" fmla="*/ 495300 h 1104900"/>
              <a:gd name="connsiteX30" fmla="*/ 667642 w 791467"/>
              <a:gd name="connsiteY30" fmla="*/ 438150 h 1104900"/>
              <a:gd name="connsiteX31" fmla="*/ 686692 w 791467"/>
              <a:gd name="connsiteY31" fmla="*/ 409575 h 1104900"/>
              <a:gd name="connsiteX32" fmla="*/ 724792 w 791467"/>
              <a:gd name="connsiteY32" fmla="*/ 352425 h 1104900"/>
              <a:gd name="connsiteX33" fmla="*/ 781942 w 791467"/>
              <a:gd name="connsiteY33" fmla="*/ 295275 h 1104900"/>
              <a:gd name="connsiteX34" fmla="*/ 791467 w 791467"/>
              <a:gd name="connsiteY34" fmla="*/ 257175 h 1104900"/>
              <a:gd name="connsiteX35" fmla="*/ 781942 w 791467"/>
              <a:gd name="connsiteY35" fmla="*/ 85725 h 1104900"/>
              <a:gd name="connsiteX36" fmla="*/ 724792 w 791467"/>
              <a:gd name="connsiteY36" fmla="*/ 47625 h 1104900"/>
              <a:gd name="connsiteX37" fmla="*/ 696217 w 791467"/>
              <a:gd name="connsiteY37" fmla="*/ 38100 h 1104900"/>
              <a:gd name="connsiteX38" fmla="*/ 448567 w 791467"/>
              <a:gd name="connsiteY38" fmla="*/ 28575 h 1104900"/>
              <a:gd name="connsiteX39" fmla="*/ 343792 w 791467"/>
              <a:gd name="connsiteY39" fmla="*/ 9525 h 1104900"/>
              <a:gd name="connsiteX40" fmla="*/ 267592 w 791467"/>
              <a:gd name="connsiteY40"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648592 w 791467"/>
              <a:gd name="connsiteY29" fmla="*/ 495300 h 1104900"/>
              <a:gd name="connsiteX30" fmla="*/ 667642 w 791467"/>
              <a:gd name="connsiteY30" fmla="*/ 438150 h 1104900"/>
              <a:gd name="connsiteX31" fmla="*/ 724792 w 791467"/>
              <a:gd name="connsiteY31" fmla="*/ 352425 h 1104900"/>
              <a:gd name="connsiteX32" fmla="*/ 781942 w 791467"/>
              <a:gd name="connsiteY32" fmla="*/ 295275 h 1104900"/>
              <a:gd name="connsiteX33" fmla="*/ 791467 w 791467"/>
              <a:gd name="connsiteY33" fmla="*/ 257175 h 1104900"/>
              <a:gd name="connsiteX34" fmla="*/ 781942 w 791467"/>
              <a:gd name="connsiteY34" fmla="*/ 85725 h 1104900"/>
              <a:gd name="connsiteX35" fmla="*/ 724792 w 791467"/>
              <a:gd name="connsiteY35" fmla="*/ 47625 h 1104900"/>
              <a:gd name="connsiteX36" fmla="*/ 696217 w 791467"/>
              <a:gd name="connsiteY36" fmla="*/ 38100 h 1104900"/>
              <a:gd name="connsiteX37" fmla="*/ 448567 w 791467"/>
              <a:gd name="connsiteY37" fmla="*/ 28575 h 1104900"/>
              <a:gd name="connsiteX38" fmla="*/ 343792 w 791467"/>
              <a:gd name="connsiteY38" fmla="*/ 9525 h 1104900"/>
              <a:gd name="connsiteX39" fmla="*/ 267592 w 791467"/>
              <a:gd name="connsiteY39"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648592 w 791467"/>
              <a:gd name="connsiteY29" fmla="*/ 495300 h 1104900"/>
              <a:gd name="connsiteX30" fmla="*/ 724792 w 791467"/>
              <a:gd name="connsiteY30" fmla="*/ 352425 h 1104900"/>
              <a:gd name="connsiteX31" fmla="*/ 781942 w 791467"/>
              <a:gd name="connsiteY31" fmla="*/ 295275 h 1104900"/>
              <a:gd name="connsiteX32" fmla="*/ 791467 w 791467"/>
              <a:gd name="connsiteY32" fmla="*/ 257175 h 1104900"/>
              <a:gd name="connsiteX33" fmla="*/ 781942 w 791467"/>
              <a:gd name="connsiteY33" fmla="*/ 85725 h 1104900"/>
              <a:gd name="connsiteX34" fmla="*/ 724792 w 791467"/>
              <a:gd name="connsiteY34" fmla="*/ 47625 h 1104900"/>
              <a:gd name="connsiteX35" fmla="*/ 696217 w 791467"/>
              <a:gd name="connsiteY35" fmla="*/ 38100 h 1104900"/>
              <a:gd name="connsiteX36" fmla="*/ 448567 w 791467"/>
              <a:gd name="connsiteY36" fmla="*/ 28575 h 1104900"/>
              <a:gd name="connsiteX37" fmla="*/ 343792 w 791467"/>
              <a:gd name="connsiteY37" fmla="*/ 9525 h 1104900"/>
              <a:gd name="connsiteX38" fmla="*/ 267592 w 791467"/>
              <a:gd name="connsiteY38"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724792 w 791467"/>
              <a:gd name="connsiteY29" fmla="*/ 352425 h 1104900"/>
              <a:gd name="connsiteX30" fmla="*/ 781942 w 791467"/>
              <a:gd name="connsiteY30" fmla="*/ 295275 h 1104900"/>
              <a:gd name="connsiteX31" fmla="*/ 791467 w 791467"/>
              <a:gd name="connsiteY31" fmla="*/ 257175 h 1104900"/>
              <a:gd name="connsiteX32" fmla="*/ 781942 w 791467"/>
              <a:gd name="connsiteY32" fmla="*/ 85725 h 1104900"/>
              <a:gd name="connsiteX33" fmla="*/ 724792 w 791467"/>
              <a:gd name="connsiteY33" fmla="*/ 47625 h 1104900"/>
              <a:gd name="connsiteX34" fmla="*/ 696217 w 791467"/>
              <a:gd name="connsiteY34" fmla="*/ 38100 h 1104900"/>
              <a:gd name="connsiteX35" fmla="*/ 448567 w 791467"/>
              <a:gd name="connsiteY35" fmla="*/ 28575 h 1104900"/>
              <a:gd name="connsiteX36" fmla="*/ 343792 w 791467"/>
              <a:gd name="connsiteY36" fmla="*/ 9525 h 1104900"/>
              <a:gd name="connsiteX37" fmla="*/ 267592 w 791467"/>
              <a:gd name="connsiteY37" fmla="*/ 0 h 1104900"/>
              <a:gd name="connsiteX0" fmla="*/ 267592 w 791467"/>
              <a:gd name="connsiteY0" fmla="*/ 0 h 1104900"/>
              <a:gd name="connsiteX1" fmla="*/ 267592 w 791467"/>
              <a:gd name="connsiteY1" fmla="*/ 0 h 1104900"/>
              <a:gd name="connsiteX2" fmla="*/ 124717 w 791467"/>
              <a:gd name="connsiteY2" fmla="*/ 19050 h 1104900"/>
              <a:gd name="connsiteX3" fmla="*/ 96142 w 791467"/>
              <a:gd name="connsiteY3" fmla="*/ 38100 h 1104900"/>
              <a:gd name="connsiteX4" fmla="*/ 38992 w 791467"/>
              <a:gd name="connsiteY4" fmla="*/ 57150 h 1104900"/>
              <a:gd name="connsiteX5" fmla="*/ 10417 w 791467"/>
              <a:gd name="connsiteY5" fmla="*/ 66675 h 1104900"/>
              <a:gd name="connsiteX6" fmla="*/ 29467 w 791467"/>
              <a:gd name="connsiteY6" fmla="*/ 114300 h 1104900"/>
              <a:gd name="connsiteX7" fmla="*/ 48517 w 791467"/>
              <a:gd name="connsiteY7" fmla="*/ 171450 h 1104900"/>
              <a:gd name="connsiteX8" fmla="*/ 58042 w 791467"/>
              <a:gd name="connsiteY8" fmla="*/ 314325 h 1104900"/>
              <a:gd name="connsiteX9" fmla="*/ 77092 w 791467"/>
              <a:gd name="connsiteY9" fmla="*/ 371475 h 1104900"/>
              <a:gd name="connsiteX10" fmla="*/ 86617 w 791467"/>
              <a:gd name="connsiteY10" fmla="*/ 400050 h 1104900"/>
              <a:gd name="connsiteX11" fmla="*/ 86617 w 791467"/>
              <a:gd name="connsiteY11" fmla="*/ 723900 h 1104900"/>
              <a:gd name="connsiteX12" fmla="*/ 134242 w 791467"/>
              <a:gd name="connsiteY12" fmla="*/ 781050 h 1104900"/>
              <a:gd name="connsiteX13" fmla="*/ 191392 w 791467"/>
              <a:gd name="connsiteY13" fmla="*/ 819150 h 1104900"/>
              <a:gd name="connsiteX14" fmla="*/ 258067 w 791467"/>
              <a:gd name="connsiteY14" fmla="*/ 895350 h 1104900"/>
              <a:gd name="connsiteX15" fmla="*/ 277117 w 791467"/>
              <a:gd name="connsiteY15" fmla="*/ 962025 h 1104900"/>
              <a:gd name="connsiteX16" fmla="*/ 286642 w 791467"/>
              <a:gd name="connsiteY16" fmla="*/ 990600 h 1104900"/>
              <a:gd name="connsiteX17" fmla="*/ 315217 w 791467"/>
              <a:gd name="connsiteY17" fmla="*/ 1009650 h 1104900"/>
              <a:gd name="connsiteX18" fmla="*/ 353317 w 791467"/>
              <a:gd name="connsiteY18" fmla="*/ 1057275 h 1104900"/>
              <a:gd name="connsiteX19" fmla="*/ 400942 w 791467"/>
              <a:gd name="connsiteY19" fmla="*/ 1104900 h 1104900"/>
              <a:gd name="connsiteX20" fmla="*/ 439042 w 791467"/>
              <a:gd name="connsiteY20" fmla="*/ 1095375 h 1104900"/>
              <a:gd name="connsiteX21" fmla="*/ 477142 w 791467"/>
              <a:gd name="connsiteY21" fmla="*/ 1038225 h 1104900"/>
              <a:gd name="connsiteX22" fmla="*/ 496192 w 791467"/>
              <a:gd name="connsiteY22" fmla="*/ 1009650 h 1104900"/>
              <a:gd name="connsiteX23" fmla="*/ 505717 w 791467"/>
              <a:gd name="connsiteY23" fmla="*/ 981075 h 1104900"/>
              <a:gd name="connsiteX24" fmla="*/ 524767 w 791467"/>
              <a:gd name="connsiteY24" fmla="*/ 952500 h 1104900"/>
              <a:gd name="connsiteX25" fmla="*/ 543817 w 791467"/>
              <a:gd name="connsiteY25" fmla="*/ 885825 h 1104900"/>
              <a:gd name="connsiteX26" fmla="*/ 581917 w 791467"/>
              <a:gd name="connsiteY26" fmla="*/ 771525 h 1104900"/>
              <a:gd name="connsiteX27" fmla="*/ 600967 w 791467"/>
              <a:gd name="connsiteY27" fmla="*/ 685800 h 1104900"/>
              <a:gd name="connsiteX28" fmla="*/ 610492 w 791467"/>
              <a:gd name="connsiteY28" fmla="*/ 638175 h 1104900"/>
              <a:gd name="connsiteX29" fmla="*/ 737671 w 791467"/>
              <a:gd name="connsiteY29" fmla="*/ 494092 h 1104900"/>
              <a:gd name="connsiteX30" fmla="*/ 781942 w 791467"/>
              <a:gd name="connsiteY30" fmla="*/ 295275 h 1104900"/>
              <a:gd name="connsiteX31" fmla="*/ 791467 w 791467"/>
              <a:gd name="connsiteY31" fmla="*/ 257175 h 1104900"/>
              <a:gd name="connsiteX32" fmla="*/ 781942 w 791467"/>
              <a:gd name="connsiteY32" fmla="*/ 85725 h 1104900"/>
              <a:gd name="connsiteX33" fmla="*/ 724792 w 791467"/>
              <a:gd name="connsiteY33" fmla="*/ 47625 h 1104900"/>
              <a:gd name="connsiteX34" fmla="*/ 696217 w 791467"/>
              <a:gd name="connsiteY34" fmla="*/ 38100 h 1104900"/>
              <a:gd name="connsiteX35" fmla="*/ 448567 w 791467"/>
              <a:gd name="connsiteY35" fmla="*/ 28575 h 1104900"/>
              <a:gd name="connsiteX36" fmla="*/ 343792 w 791467"/>
              <a:gd name="connsiteY36" fmla="*/ 9525 h 1104900"/>
              <a:gd name="connsiteX37" fmla="*/ 267592 w 791467"/>
              <a:gd name="connsiteY37"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58042 w 794237"/>
              <a:gd name="connsiteY8" fmla="*/ 314325 h 1104900"/>
              <a:gd name="connsiteX9" fmla="*/ 77092 w 794237"/>
              <a:gd name="connsiteY9" fmla="*/ 371475 h 1104900"/>
              <a:gd name="connsiteX10" fmla="*/ 86617 w 794237"/>
              <a:gd name="connsiteY10" fmla="*/ 400050 h 1104900"/>
              <a:gd name="connsiteX11" fmla="*/ 86617 w 794237"/>
              <a:gd name="connsiteY11" fmla="*/ 723900 h 1104900"/>
              <a:gd name="connsiteX12" fmla="*/ 134242 w 794237"/>
              <a:gd name="connsiteY12" fmla="*/ 781050 h 1104900"/>
              <a:gd name="connsiteX13" fmla="*/ 191392 w 794237"/>
              <a:gd name="connsiteY13" fmla="*/ 819150 h 1104900"/>
              <a:gd name="connsiteX14" fmla="*/ 258067 w 794237"/>
              <a:gd name="connsiteY14" fmla="*/ 895350 h 1104900"/>
              <a:gd name="connsiteX15" fmla="*/ 277117 w 794237"/>
              <a:gd name="connsiteY15" fmla="*/ 962025 h 1104900"/>
              <a:gd name="connsiteX16" fmla="*/ 286642 w 794237"/>
              <a:gd name="connsiteY16" fmla="*/ 990600 h 1104900"/>
              <a:gd name="connsiteX17" fmla="*/ 315217 w 794237"/>
              <a:gd name="connsiteY17" fmla="*/ 1009650 h 1104900"/>
              <a:gd name="connsiteX18" fmla="*/ 353317 w 794237"/>
              <a:gd name="connsiteY18" fmla="*/ 1057275 h 1104900"/>
              <a:gd name="connsiteX19" fmla="*/ 400942 w 794237"/>
              <a:gd name="connsiteY19" fmla="*/ 1104900 h 1104900"/>
              <a:gd name="connsiteX20" fmla="*/ 439042 w 794237"/>
              <a:gd name="connsiteY20" fmla="*/ 1095375 h 1104900"/>
              <a:gd name="connsiteX21" fmla="*/ 477142 w 794237"/>
              <a:gd name="connsiteY21" fmla="*/ 1038225 h 1104900"/>
              <a:gd name="connsiteX22" fmla="*/ 496192 w 794237"/>
              <a:gd name="connsiteY22" fmla="*/ 1009650 h 1104900"/>
              <a:gd name="connsiteX23" fmla="*/ 505717 w 794237"/>
              <a:gd name="connsiteY23" fmla="*/ 981075 h 1104900"/>
              <a:gd name="connsiteX24" fmla="*/ 524767 w 794237"/>
              <a:gd name="connsiteY24" fmla="*/ 952500 h 1104900"/>
              <a:gd name="connsiteX25" fmla="*/ 543817 w 794237"/>
              <a:gd name="connsiteY25" fmla="*/ 885825 h 1104900"/>
              <a:gd name="connsiteX26" fmla="*/ 581917 w 794237"/>
              <a:gd name="connsiteY26" fmla="*/ 771525 h 1104900"/>
              <a:gd name="connsiteX27" fmla="*/ 600967 w 794237"/>
              <a:gd name="connsiteY27" fmla="*/ 685800 h 1104900"/>
              <a:gd name="connsiteX28" fmla="*/ 610492 w 794237"/>
              <a:gd name="connsiteY28" fmla="*/ 638175 h 1104900"/>
              <a:gd name="connsiteX29" fmla="*/ 737671 w 794237"/>
              <a:gd name="connsiteY29" fmla="*/ 494092 h 1104900"/>
              <a:gd name="connsiteX30" fmla="*/ 791467 w 794237"/>
              <a:gd name="connsiteY30" fmla="*/ 257175 h 1104900"/>
              <a:gd name="connsiteX31" fmla="*/ 781942 w 794237"/>
              <a:gd name="connsiteY31" fmla="*/ 85725 h 1104900"/>
              <a:gd name="connsiteX32" fmla="*/ 724792 w 794237"/>
              <a:gd name="connsiteY32" fmla="*/ 47625 h 1104900"/>
              <a:gd name="connsiteX33" fmla="*/ 696217 w 794237"/>
              <a:gd name="connsiteY33" fmla="*/ 38100 h 1104900"/>
              <a:gd name="connsiteX34" fmla="*/ 448567 w 794237"/>
              <a:gd name="connsiteY34" fmla="*/ 28575 h 1104900"/>
              <a:gd name="connsiteX35" fmla="*/ 343792 w 794237"/>
              <a:gd name="connsiteY35" fmla="*/ 9525 h 1104900"/>
              <a:gd name="connsiteX36" fmla="*/ 267592 w 794237"/>
              <a:gd name="connsiteY36"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58042 w 794237"/>
              <a:gd name="connsiteY8" fmla="*/ 314325 h 1104900"/>
              <a:gd name="connsiteX9" fmla="*/ 77092 w 794237"/>
              <a:gd name="connsiteY9" fmla="*/ 371475 h 1104900"/>
              <a:gd name="connsiteX10" fmla="*/ 86617 w 794237"/>
              <a:gd name="connsiteY10" fmla="*/ 400050 h 1104900"/>
              <a:gd name="connsiteX11" fmla="*/ 86617 w 794237"/>
              <a:gd name="connsiteY11" fmla="*/ 723900 h 1104900"/>
              <a:gd name="connsiteX12" fmla="*/ 134242 w 794237"/>
              <a:gd name="connsiteY12" fmla="*/ 781050 h 1104900"/>
              <a:gd name="connsiteX13" fmla="*/ 191392 w 794237"/>
              <a:gd name="connsiteY13" fmla="*/ 819150 h 1104900"/>
              <a:gd name="connsiteX14" fmla="*/ 258067 w 794237"/>
              <a:gd name="connsiteY14" fmla="*/ 895350 h 1104900"/>
              <a:gd name="connsiteX15" fmla="*/ 277117 w 794237"/>
              <a:gd name="connsiteY15" fmla="*/ 962025 h 1104900"/>
              <a:gd name="connsiteX16" fmla="*/ 286642 w 794237"/>
              <a:gd name="connsiteY16" fmla="*/ 990600 h 1104900"/>
              <a:gd name="connsiteX17" fmla="*/ 315217 w 794237"/>
              <a:gd name="connsiteY17" fmla="*/ 1009650 h 1104900"/>
              <a:gd name="connsiteX18" fmla="*/ 353317 w 794237"/>
              <a:gd name="connsiteY18" fmla="*/ 1057275 h 1104900"/>
              <a:gd name="connsiteX19" fmla="*/ 400942 w 794237"/>
              <a:gd name="connsiteY19" fmla="*/ 1104900 h 1104900"/>
              <a:gd name="connsiteX20" fmla="*/ 439042 w 794237"/>
              <a:gd name="connsiteY20" fmla="*/ 1095375 h 1104900"/>
              <a:gd name="connsiteX21" fmla="*/ 477142 w 794237"/>
              <a:gd name="connsiteY21" fmla="*/ 1038225 h 1104900"/>
              <a:gd name="connsiteX22" fmla="*/ 496192 w 794237"/>
              <a:gd name="connsiteY22" fmla="*/ 1009650 h 1104900"/>
              <a:gd name="connsiteX23" fmla="*/ 505717 w 794237"/>
              <a:gd name="connsiteY23" fmla="*/ 981075 h 1104900"/>
              <a:gd name="connsiteX24" fmla="*/ 524767 w 794237"/>
              <a:gd name="connsiteY24" fmla="*/ 952500 h 1104900"/>
              <a:gd name="connsiteX25" fmla="*/ 543817 w 794237"/>
              <a:gd name="connsiteY25" fmla="*/ 885825 h 1104900"/>
              <a:gd name="connsiteX26" fmla="*/ 581917 w 794237"/>
              <a:gd name="connsiteY26" fmla="*/ 771525 h 1104900"/>
              <a:gd name="connsiteX27" fmla="*/ 600967 w 794237"/>
              <a:gd name="connsiteY27" fmla="*/ 685800 h 1104900"/>
              <a:gd name="connsiteX28" fmla="*/ 610492 w 794237"/>
              <a:gd name="connsiteY28" fmla="*/ 638175 h 1104900"/>
              <a:gd name="connsiteX29" fmla="*/ 737671 w 794237"/>
              <a:gd name="connsiteY29" fmla="*/ 494092 h 1104900"/>
              <a:gd name="connsiteX30" fmla="*/ 791467 w 794237"/>
              <a:gd name="connsiteY30" fmla="*/ 257175 h 1104900"/>
              <a:gd name="connsiteX31" fmla="*/ 781942 w 794237"/>
              <a:gd name="connsiteY31" fmla="*/ 85725 h 1104900"/>
              <a:gd name="connsiteX32" fmla="*/ 724792 w 794237"/>
              <a:gd name="connsiteY32" fmla="*/ 47625 h 1104900"/>
              <a:gd name="connsiteX33" fmla="*/ 448567 w 794237"/>
              <a:gd name="connsiteY33" fmla="*/ 28575 h 1104900"/>
              <a:gd name="connsiteX34" fmla="*/ 343792 w 794237"/>
              <a:gd name="connsiteY34" fmla="*/ 9525 h 1104900"/>
              <a:gd name="connsiteX35" fmla="*/ 267592 w 794237"/>
              <a:gd name="connsiteY35"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77092 w 794237"/>
              <a:gd name="connsiteY8" fmla="*/ 371475 h 1104900"/>
              <a:gd name="connsiteX9" fmla="*/ 86617 w 794237"/>
              <a:gd name="connsiteY9" fmla="*/ 400050 h 1104900"/>
              <a:gd name="connsiteX10" fmla="*/ 86617 w 794237"/>
              <a:gd name="connsiteY10" fmla="*/ 723900 h 1104900"/>
              <a:gd name="connsiteX11" fmla="*/ 134242 w 794237"/>
              <a:gd name="connsiteY11" fmla="*/ 781050 h 1104900"/>
              <a:gd name="connsiteX12" fmla="*/ 191392 w 794237"/>
              <a:gd name="connsiteY12" fmla="*/ 819150 h 1104900"/>
              <a:gd name="connsiteX13" fmla="*/ 258067 w 794237"/>
              <a:gd name="connsiteY13" fmla="*/ 895350 h 1104900"/>
              <a:gd name="connsiteX14" fmla="*/ 277117 w 794237"/>
              <a:gd name="connsiteY14" fmla="*/ 962025 h 1104900"/>
              <a:gd name="connsiteX15" fmla="*/ 286642 w 794237"/>
              <a:gd name="connsiteY15" fmla="*/ 990600 h 1104900"/>
              <a:gd name="connsiteX16" fmla="*/ 315217 w 794237"/>
              <a:gd name="connsiteY16" fmla="*/ 1009650 h 1104900"/>
              <a:gd name="connsiteX17" fmla="*/ 353317 w 794237"/>
              <a:gd name="connsiteY17" fmla="*/ 1057275 h 1104900"/>
              <a:gd name="connsiteX18" fmla="*/ 400942 w 794237"/>
              <a:gd name="connsiteY18" fmla="*/ 1104900 h 1104900"/>
              <a:gd name="connsiteX19" fmla="*/ 439042 w 794237"/>
              <a:gd name="connsiteY19" fmla="*/ 1095375 h 1104900"/>
              <a:gd name="connsiteX20" fmla="*/ 477142 w 794237"/>
              <a:gd name="connsiteY20" fmla="*/ 1038225 h 1104900"/>
              <a:gd name="connsiteX21" fmla="*/ 496192 w 794237"/>
              <a:gd name="connsiteY21" fmla="*/ 1009650 h 1104900"/>
              <a:gd name="connsiteX22" fmla="*/ 505717 w 794237"/>
              <a:gd name="connsiteY22" fmla="*/ 981075 h 1104900"/>
              <a:gd name="connsiteX23" fmla="*/ 524767 w 794237"/>
              <a:gd name="connsiteY23" fmla="*/ 952500 h 1104900"/>
              <a:gd name="connsiteX24" fmla="*/ 543817 w 794237"/>
              <a:gd name="connsiteY24" fmla="*/ 885825 h 1104900"/>
              <a:gd name="connsiteX25" fmla="*/ 581917 w 794237"/>
              <a:gd name="connsiteY25" fmla="*/ 771525 h 1104900"/>
              <a:gd name="connsiteX26" fmla="*/ 600967 w 794237"/>
              <a:gd name="connsiteY26" fmla="*/ 685800 h 1104900"/>
              <a:gd name="connsiteX27" fmla="*/ 610492 w 794237"/>
              <a:gd name="connsiteY27" fmla="*/ 638175 h 1104900"/>
              <a:gd name="connsiteX28" fmla="*/ 737671 w 794237"/>
              <a:gd name="connsiteY28" fmla="*/ 494092 h 1104900"/>
              <a:gd name="connsiteX29" fmla="*/ 791467 w 794237"/>
              <a:gd name="connsiteY29" fmla="*/ 257175 h 1104900"/>
              <a:gd name="connsiteX30" fmla="*/ 781942 w 794237"/>
              <a:gd name="connsiteY30" fmla="*/ 85725 h 1104900"/>
              <a:gd name="connsiteX31" fmla="*/ 724792 w 794237"/>
              <a:gd name="connsiteY31" fmla="*/ 47625 h 1104900"/>
              <a:gd name="connsiteX32" fmla="*/ 448567 w 794237"/>
              <a:gd name="connsiteY32" fmla="*/ 28575 h 1104900"/>
              <a:gd name="connsiteX33" fmla="*/ 343792 w 794237"/>
              <a:gd name="connsiteY33" fmla="*/ 9525 h 1104900"/>
              <a:gd name="connsiteX34" fmla="*/ 267592 w 794237"/>
              <a:gd name="connsiteY34"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77092 w 794237"/>
              <a:gd name="connsiteY8" fmla="*/ 371475 h 1104900"/>
              <a:gd name="connsiteX9" fmla="*/ 86617 w 794237"/>
              <a:gd name="connsiteY9" fmla="*/ 723900 h 1104900"/>
              <a:gd name="connsiteX10" fmla="*/ 134242 w 794237"/>
              <a:gd name="connsiteY10" fmla="*/ 781050 h 1104900"/>
              <a:gd name="connsiteX11" fmla="*/ 191392 w 794237"/>
              <a:gd name="connsiteY11" fmla="*/ 819150 h 1104900"/>
              <a:gd name="connsiteX12" fmla="*/ 258067 w 794237"/>
              <a:gd name="connsiteY12" fmla="*/ 895350 h 1104900"/>
              <a:gd name="connsiteX13" fmla="*/ 277117 w 794237"/>
              <a:gd name="connsiteY13" fmla="*/ 962025 h 1104900"/>
              <a:gd name="connsiteX14" fmla="*/ 286642 w 794237"/>
              <a:gd name="connsiteY14" fmla="*/ 990600 h 1104900"/>
              <a:gd name="connsiteX15" fmla="*/ 315217 w 794237"/>
              <a:gd name="connsiteY15" fmla="*/ 1009650 h 1104900"/>
              <a:gd name="connsiteX16" fmla="*/ 353317 w 794237"/>
              <a:gd name="connsiteY16" fmla="*/ 1057275 h 1104900"/>
              <a:gd name="connsiteX17" fmla="*/ 400942 w 794237"/>
              <a:gd name="connsiteY17" fmla="*/ 1104900 h 1104900"/>
              <a:gd name="connsiteX18" fmla="*/ 439042 w 794237"/>
              <a:gd name="connsiteY18" fmla="*/ 1095375 h 1104900"/>
              <a:gd name="connsiteX19" fmla="*/ 477142 w 794237"/>
              <a:gd name="connsiteY19" fmla="*/ 1038225 h 1104900"/>
              <a:gd name="connsiteX20" fmla="*/ 496192 w 794237"/>
              <a:gd name="connsiteY20" fmla="*/ 1009650 h 1104900"/>
              <a:gd name="connsiteX21" fmla="*/ 505717 w 794237"/>
              <a:gd name="connsiteY21" fmla="*/ 981075 h 1104900"/>
              <a:gd name="connsiteX22" fmla="*/ 524767 w 794237"/>
              <a:gd name="connsiteY22" fmla="*/ 952500 h 1104900"/>
              <a:gd name="connsiteX23" fmla="*/ 543817 w 794237"/>
              <a:gd name="connsiteY23" fmla="*/ 885825 h 1104900"/>
              <a:gd name="connsiteX24" fmla="*/ 581917 w 794237"/>
              <a:gd name="connsiteY24" fmla="*/ 771525 h 1104900"/>
              <a:gd name="connsiteX25" fmla="*/ 600967 w 794237"/>
              <a:gd name="connsiteY25" fmla="*/ 685800 h 1104900"/>
              <a:gd name="connsiteX26" fmla="*/ 610492 w 794237"/>
              <a:gd name="connsiteY26" fmla="*/ 638175 h 1104900"/>
              <a:gd name="connsiteX27" fmla="*/ 737671 w 794237"/>
              <a:gd name="connsiteY27" fmla="*/ 494092 h 1104900"/>
              <a:gd name="connsiteX28" fmla="*/ 791467 w 794237"/>
              <a:gd name="connsiteY28" fmla="*/ 257175 h 1104900"/>
              <a:gd name="connsiteX29" fmla="*/ 781942 w 794237"/>
              <a:gd name="connsiteY29" fmla="*/ 85725 h 1104900"/>
              <a:gd name="connsiteX30" fmla="*/ 724792 w 794237"/>
              <a:gd name="connsiteY30" fmla="*/ 47625 h 1104900"/>
              <a:gd name="connsiteX31" fmla="*/ 448567 w 794237"/>
              <a:gd name="connsiteY31" fmla="*/ 28575 h 1104900"/>
              <a:gd name="connsiteX32" fmla="*/ 343792 w 794237"/>
              <a:gd name="connsiteY32" fmla="*/ 9525 h 1104900"/>
              <a:gd name="connsiteX33" fmla="*/ 267592 w 794237"/>
              <a:gd name="connsiteY33"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54365 w 794237"/>
              <a:gd name="connsiteY8" fmla="*/ 294202 h 1104900"/>
              <a:gd name="connsiteX9" fmla="*/ 86617 w 794237"/>
              <a:gd name="connsiteY9" fmla="*/ 723900 h 1104900"/>
              <a:gd name="connsiteX10" fmla="*/ 134242 w 794237"/>
              <a:gd name="connsiteY10" fmla="*/ 781050 h 1104900"/>
              <a:gd name="connsiteX11" fmla="*/ 191392 w 794237"/>
              <a:gd name="connsiteY11" fmla="*/ 819150 h 1104900"/>
              <a:gd name="connsiteX12" fmla="*/ 258067 w 794237"/>
              <a:gd name="connsiteY12" fmla="*/ 895350 h 1104900"/>
              <a:gd name="connsiteX13" fmla="*/ 277117 w 794237"/>
              <a:gd name="connsiteY13" fmla="*/ 962025 h 1104900"/>
              <a:gd name="connsiteX14" fmla="*/ 286642 w 794237"/>
              <a:gd name="connsiteY14" fmla="*/ 990600 h 1104900"/>
              <a:gd name="connsiteX15" fmla="*/ 315217 w 794237"/>
              <a:gd name="connsiteY15" fmla="*/ 1009650 h 1104900"/>
              <a:gd name="connsiteX16" fmla="*/ 353317 w 794237"/>
              <a:gd name="connsiteY16" fmla="*/ 1057275 h 1104900"/>
              <a:gd name="connsiteX17" fmla="*/ 400942 w 794237"/>
              <a:gd name="connsiteY17" fmla="*/ 1104900 h 1104900"/>
              <a:gd name="connsiteX18" fmla="*/ 439042 w 794237"/>
              <a:gd name="connsiteY18" fmla="*/ 1095375 h 1104900"/>
              <a:gd name="connsiteX19" fmla="*/ 477142 w 794237"/>
              <a:gd name="connsiteY19" fmla="*/ 1038225 h 1104900"/>
              <a:gd name="connsiteX20" fmla="*/ 496192 w 794237"/>
              <a:gd name="connsiteY20" fmla="*/ 1009650 h 1104900"/>
              <a:gd name="connsiteX21" fmla="*/ 505717 w 794237"/>
              <a:gd name="connsiteY21" fmla="*/ 981075 h 1104900"/>
              <a:gd name="connsiteX22" fmla="*/ 524767 w 794237"/>
              <a:gd name="connsiteY22" fmla="*/ 952500 h 1104900"/>
              <a:gd name="connsiteX23" fmla="*/ 543817 w 794237"/>
              <a:gd name="connsiteY23" fmla="*/ 885825 h 1104900"/>
              <a:gd name="connsiteX24" fmla="*/ 581917 w 794237"/>
              <a:gd name="connsiteY24" fmla="*/ 771525 h 1104900"/>
              <a:gd name="connsiteX25" fmla="*/ 600967 w 794237"/>
              <a:gd name="connsiteY25" fmla="*/ 685800 h 1104900"/>
              <a:gd name="connsiteX26" fmla="*/ 610492 w 794237"/>
              <a:gd name="connsiteY26" fmla="*/ 638175 h 1104900"/>
              <a:gd name="connsiteX27" fmla="*/ 737671 w 794237"/>
              <a:gd name="connsiteY27" fmla="*/ 494092 h 1104900"/>
              <a:gd name="connsiteX28" fmla="*/ 791467 w 794237"/>
              <a:gd name="connsiteY28" fmla="*/ 257175 h 1104900"/>
              <a:gd name="connsiteX29" fmla="*/ 781942 w 794237"/>
              <a:gd name="connsiteY29" fmla="*/ 85725 h 1104900"/>
              <a:gd name="connsiteX30" fmla="*/ 724792 w 794237"/>
              <a:gd name="connsiteY30" fmla="*/ 47625 h 1104900"/>
              <a:gd name="connsiteX31" fmla="*/ 448567 w 794237"/>
              <a:gd name="connsiteY31" fmla="*/ 28575 h 1104900"/>
              <a:gd name="connsiteX32" fmla="*/ 343792 w 794237"/>
              <a:gd name="connsiteY32" fmla="*/ 9525 h 1104900"/>
              <a:gd name="connsiteX33" fmla="*/ 267592 w 794237"/>
              <a:gd name="connsiteY33"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54365 w 794237"/>
              <a:gd name="connsiteY8" fmla="*/ 294202 h 1104900"/>
              <a:gd name="connsiteX9" fmla="*/ 47981 w 794237"/>
              <a:gd name="connsiteY9" fmla="*/ 646627 h 1104900"/>
              <a:gd name="connsiteX10" fmla="*/ 134242 w 794237"/>
              <a:gd name="connsiteY10" fmla="*/ 781050 h 1104900"/>
              <a:gd name="connsiteX11" fmla="*/ 191392 w 794237"/>
              <a:gd name="connsiteY11" fmla="*/ 819150 h 1104900"/>
              <a:gd name="connsiteX12" fmla="*/ 258067 w 794237"/>
              <a:gd name="connsiteY12" fmla="*/ 895350 h 1104900"/>
              <a:gd name="connsiteX13" fmla="*/ 277117 w 794237"/>
              <a:gd name="connsiteY13" fmla="*/ 962025 h 1104900"/>
              <a:gd name="connsiteX14" fmla="*/ 286642 w 794237"/>
              <a:gd name="connsiteY14" fmla="*/ 990600 h 1104900"/>
              <a:gd name="connsiteX15" fmla="*/ 315217 w 794237"/>
              <a:gd name="connsiteY15" fmla="*/ 1009650 h 1104900"/>
              <a:gd name="connsiteX16" fmla="*/ 353317 w 794237"/>
              <a:gd name="connsiteY16" fmla="*/ 1057275 h 1104900"/>
              <a:gd name="connsiteX17" fmla="*/ 400942 w 794237"/>
              <a:gd name="connsiteY17" fmla="*/ 1104900 h 1104900"/>
              <a:gd name="connsiteX18" fmla="*/ 439042 w 794237"/>
              <a:gd name="connsiteY18" fmla="*/ 1095375 h 1104900"/>
              <a:gd name="connsiteX19" fmla="*/ 477142 w 794237"/>
              <a:gd name="connsiteY19" fmla="*/ 1038225 h 1104900"/>
              <a:gd name="connsiteX20" fmla="*/ 496192 w 794237"/>
              <a:gd name="connsiteY20" fmla="*/ 1009650 h 1104900"/>
              <a:gd name="connsiteX21" fmla="*/ 505717 w 794237"/>
              <a:gd name="connsiteY21" fmla="*/ 981075 h 1104900"/>
              <a:gd name="connsiteX22" fmla="*/ 524767 w 794237"/>
              <a:gd name="connsiteY22" fmla="*/ 952500 h 1104900"/>
              <a:gd name="connsiteX23" fmla="*/ 543817 w 794237"/>
              <a:gd name="connsiteY23" fmla="*/ 885825 h 1104900"/>
              <a:gd name="connsiteX24" fmla="*/ 581917 w 794237"/>
              <a:gd name="connsiteY24" fmla="*/ 771525 h 1104900"/>
              <a:gd name="connsiteX25" fmla="*/ 600967 w 794237"/>
              <a:gd name="connsiteY25" fmla="*/ 685800 h 1104900"/>
              <a:gd name="connsiteX26" fmla="*/ 610492 w 794237"/>
              <a:gd name="connsiteY26" fmla="*/ 638175 h 1104900"/>
              <a:gd name="connsiteX27" fmla="*/ 737671 w 794237"/>
              <a:gd name="connsiteY27" fmla="*/ 494092 h 1104900"/>
              <a:gd name="connsiteX28" fmla="*/ 791467 w 794237"/>
              <a:gd name="connsiteY28" fmla="*/ 257175 h 1104900"/>
              <a:gd name="connsiteX29" fmla="*/ 781942 w 794237"/>
              <a:gd name="connsiteY29" fmla="*/ 85725 h 1104900"/>
              <a:gd name="connsiteX30" fmla="*/ 724792 w 794237"/>
              <a:gd name="connsiteY30" fmla="*/ 47625 h 1104900"/>
              <a:gd name="connsiteX31" fmla="*/ 448567 w 794237"/>
              <a:gd name="connsiteY31" fmla="*/ 28575 h 1104900"/>
              <a:gd name="connsiteX32" fmla="*/ 343792 w 794237"/>
              <a:gd name="connsiteY32" fmla="*/ 9525 h 1104900"/>
              <a:gd name="connsiteX33" fmla="*/ 267592 w 794237"/>
              <a:gd name="connsiteY33"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191392 w 794237"/>
              <a:gd name="connsiteY11" fmla="*/ 819150 h 1104900"/>
              <a:gd name="connsiteX12" fmla="*/ 258067 w 794237"/>
              <a:gd name="connsiteY12" fmla="*/ 895350 h 1104900"/>
              <a:gd name="connsiteX13" fmla="*/ 277117 w 794237"/>
              <a:gd name="connsiteY13" fmla="*/ 962025 h 1104900"/>
              <a:gd name="connsiteX14" fmla="*/ 286642 w 794237"/>
              <a:gd name="connsiteY14" fmla="*/ 990600 h 1104900"/>
              <a:gd name="connsiteX15" fmla="*/ 315217 w 794237"/>
              <a:gd name="connsiteY15" fmla="*/ 1009650 h 1104900"/>
              <a:gd name="connsiteX16" fmla="*/ 353317 w 794237"/>
              <a:gd name="connsiteY16" fmla="*/ 1057275 h 1104900"/>
              <a:gd name="connsiteX17" fmla="*/ 400942 w 794237"/>
              <a:gd name="connsiteY17" fmla="*/ 1104900 h 1104900"/>
              <a:gd name="connsiteX18" fmla="*/ 439042 w 794237"/>
              <a:gd name="connsiteY18" fmla="*/ 1095375 h 1104900"/>
              <a:gd name="connsiteX19" fmla="*/ 477142 w 794237"/>
              <a:gd name="connsiteY19" fmla="*/ 1038225 h 1104900"/>
              <a:gd name="connsiteX20" fmla="*/ 496192 w 794237"/>
              <a:gd name="connsiteY20" fmla="*/ 1009650 h 1104900"/>
              <a:gd name="connsiteX21" fmla="*/ 505717 w 794237"/>
              <a:gd name="connsiteY21" fmla="*/ 981075 h 1104900"/>
              <a:gd name="connsiteX22" fmla="*/ 524767 w 794237"/>
              <a:gd name="connsiteY22" fmla="*/ 952500 h 1104900"/>
              <a:gd name="connsiteX23" fmla="*/ 543817 w 794237"/>
              <a:gd name="connsiteY23" fmla="*/ 885825 h 1104900"/>
              <a:gd name="connsiteX24" fmla="*/ 581917 w 794237"/>
              <a:gd name="connsiteY24" fmla="*/ 771525 h 1104900"/>
              <a:gd name="connsiteX25" fmla="*/ 600967 w 794237"/>
              <a:gd name="connsiteY25" fmla="*/ 685800 h 1104900"/>
              <a:gd name="connsiteX26" fmla="*/ 610492 w 794237"/>
              <a:gd name="connsiteY26" fmla="*/ 638175 h 1104900"/>
              <a:gd name="connsiteX27" fmla="*/ 737671 w 794237"/>
              <a:gd name="connsiteY27" fmla="*/ 494092 h 1104900"/>
              <a:gd name="connsiteX28" fmla="*/ 791467 w 794237"/>
              <a:gd name="connsiteY28" fmla="*/ 257175 h 1104900"/>
              <a:gd name="connsiteX29" fmla="*/ 781942 w 794237"/>
              <a:gd name="connsiteY29" fmla="*/ 85725 h 1104900"/>
              <a:gd name="connsiteX30" fmla="*/ 724792 w 794237"/>
              <a:gd name="connsiteY30" fmla="*/ 47625 h 1104900"/>
              <a:gd name="connsiteX31" fmla="*/ 448567 w 794237"/>
              <a:gd name="connsiteY31" fmla="*/ 28575 h 1104900"/>
              <a:gd name="connsiteX32" fmla="*/ 343792 w 794237"/>
              <a:gd name="connsiteY32" fmla="*/ 9525 h 1104900"/>
              <a:gd name="connsiteX33" fmla="*/ 267592 w 794237"/>
              <a:gd name="connsiteY33"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286642 w 794237"/>
              <a:gd name="connsiteY13" fmla="*/ 990600 h 1104900"/>
              <a:gd name="connsiteX14" fmla="*/ 315217 w 794237"/>
              <a:gd name="connsiteY14" fmla="*/ 1009650 h 1104900"/>
              <a:gd name="connsiteX15" fmla="*/ 353317 w 794237"/>
              <a:gd name="connsiteY15" fmla="*/ 1057275 h 1104900"/>
              <a:gd name="connsiteX16" fmla="*/ 400942 w 794237"/>
              <a:gd name="connsiteY16" fmla="*/ 1104900 h 1104900"/>
              <a:gd name="connsiteX17" fmla="*/ 439042 w 794237"/>
              <a:gd name="connsiteY17" fmla="*/ 1095375 h 1104900"/>
              <a:gd name="connsiteX18" fmla="*/ 477142 w 794237"/>
              <a:gd name="connsiteY18" fmla="*/ 1038225 h 1104900"/>
              <a:gd name="connsiteX19" fmla="*/ 496192 w 794237"/>
              <a:gd name="connsiteY19" fmla="*/ 1009650 h 1104900"/>
              <a:gd name="connsiteX20" fmla="*/ 505717 w 794237"/>
              <a:gd name="connsiteY20" fmla="*/ 981075 h 1104900"/>
              <a:gd name="connsiteX21" fmla="*/ 524767 w 794237"/>
              <a:gd name="connsiteY21" fmla="*/ 952500 h 1104900"/>
              <a:gd name="connsiteX22" fmla="*/ 543817 w 794237"/>
              <a:gd name="connsiteY22" fmla="*/ 885825 h 1104900"/>
              <a:gd name="connsiteX23" fmla="*/ 581917 w 794237"/>
              <a:gd name="connsiteY23" fmla="*/ 771525 h 1104900"/>
              <a:gd name="connsiteX24" fmla="*/ 600967 w 794237"/>
              <a:gd name="connsiteY24" fmla="*/ 685800 h 1104900"/>
              <a:gd name="connsiteX25" fmla="*/ 610492 w 794237"/>
              <a:gd name="connsiteY25" fmla="*/ 638175 h 1104900"/>
              <a:gd name="connsiteX26" fmla="*/ 737671 w 794237"/>
              <a:gd name="connsiteY26" fmla="*/ 494092 h 1104900"/>
              <a:gd name="connsiteX27" fmla="*/ 791467 w 794237"/>
              <a:gd name="connsiteY27" fmla="*/ 257175 h 1104900"/>
              <a:gd name="connsiteX28" fmla="*/ 781942 w 794237"/>
              <a:gd name="connsiteY28" fmla="*/ 85725 h 1104900"/>
              <a:gd name="connsiteX29" fmla="*/ 724792 w 794237"/>
              <a:gd name="connsiteY29" fmla="*/ 47625 h 1104900"/>
              <a:gd name="connsiteX30" fmla="*/ 448567 w 794237"/>
              <a:gd name="connsiteY30" fmla="*/ 28575 h 1104900"/>
              <a:gd name="connsiteX31" fmla="*/ 343792 w 794237"/>
              <a:gd name="connsiteY31" fmla="*/ 9525 h 1104900"/>
              <a:gd name="connsiteX32" fmla="*/ 267592 w 794237"/>
              <a:gd name="connsiteY32"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286642 w 794237"/>
              <a:gd name="connsiteY13" fmla="*/ 990600 h 1104900"/>
              <a:gd name="connsiteX14" fmla="*/ 353317 w 794237"/>
              <a:gd name="connsiteY14" fmla="*/ 1057275 h 1104900"/>
              <a:gd name="connsiteX15" fmla="*/ 400942 w 794237"/>
              <a:gd name="connsiteY15" fmla="*/ 1104900 h 1104900"/>
              <a:gd name="connsiteX16" fmla="*/ 439042 w 794237"/>
              <a:gd name="connsiteY16" fmla="*/ 1095375 h 1104900"/>
              <a:gd name="connsiteX17" fmla="*/ 477142 w 794237"/>
              <a:gd name="connsiteY17" fmla="*/ 1038225 h 1104900"/>
              <a:gd name="connsiteX18" fmla="*/ 496192 w 794237"/>
              <a:gd name="connsiteY18" fmla="*/ 1009650 h 1104900"/>
              <a:gd name="connsiteX19" fmla="*/ 505717 w 794237"/>
              <a:gd name="connsiteY19" fmla="*/ 981075 h 1104900"/>
              <a:gd name="connsiteX20" fmla="*/ 524767 w 794237"/>
              <a:gd name="connsiteY20" fmla="*/ 952500 h 1104900"/>
              <a:gd name="connsiteX21" fmla="*/ 543817 w 794237"/>
              <a:gd name="connsiteY21" fmla="*/ 885825 h 1104900"/>
              <a:gd name="connsiteX22" fmla="*/ 581917 w 794237"/>
              <a:gd name="connsiteY22" fmla="*/ 771525 h 1104900"/>
              <a:gd name="connsiteX23" fmla="*/ 600967 w 794237"/>
              <a:gd name="connsiteY23" fmla="*/ 685800 h 1104900"/>
              <a:gd name="connsiteX24" fmla="*/ 610492 w 794237"/>
              <a:gd name="connsiteY24" fmla="*/ 638175 h 1104900"/>
              <a:gd name="connsiteX25" fmla="*/ 737671 w 794237"/>
              <a:gd name="connsiteY25" fmla="*/ 494092 h 1104900"/>
              <a:gd name="connsiteX26" fmla="*/ 791467 w 794237"/>
              <a:gd name="connsiteY26" fmla="*/ 257175 h 1104900"/>
              <a:gd name="connsiteX27" fmla="*/ 781942 w 794237"/>
              <a:gd name="connsiteY27" fmla="*/ 85725 h 1104900"/>
              <a:gd name="connsiteX28" fmla="*/ 724792 w 794237"/>
              <a:gd name="connsiteY28" fmla="*/ 47625 h 1104900"/>
              <a:gd name="connsiteX29" fmla="*/ 448567 w 794237"/>
              <a:gd name="connsiteY29" fmla="*/ 28575 h 1104900"/>
              <a:gd name="connsiteX30" fmla="*/ 343792 w 794237"/>
              <a:gd name="connsiteY30" fmla="*/ 9525 h 1104900"/>
              <a:gd name="connsiteX31" fmla="*/ 267592 w 794237"/>
              <a:gd name="connsiteY31"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353317 w 794237"/>
              <a:gd name="connsiteY13" fmla="*/ 1057275 h 1104900"/>
              <a:gd name="connsiteX14" fmla="*/ 400942 w 794237"/>
              <a:gd name="connsiteY14" fmla="*/ 1104900 h 1104900"/>
              <a:gd name="connsiteX15" fmla="*/ 439042 w 794237"/>
              <a:gd name="connsiteY15" fmla="*/ 1095375 h 1104900"/>
              <a:gd name="connsiteX16" fmla="*/ 477142 w 794237"/>
              <a:gd name="connsiteY16" fmla="*/ 1038225 h 1104900"/>
              <a:gd name="connsiteX17" fmla="*/ 496192 w 794237"/>
              <a:gd name="connsiteY17" fmla="*/ 1009650 h 1104900"/>
              <a:gd name="connsiteX18" fmla="*/ 505717 w 794237"/>
              <a:gd name="connsiteY18" fmla="*/ 981075 h 1104900"/>
              <a:gd name="connsiteX19" fmla="*/ 524767 w 794237"/>
              <a:gd name="connsiteY19" fmla="*/ 952500 h 1104900"/>
              <a:gd name="connsiteX20" fmla="*/ 543817 w 794237"/>
              <a:gd name="connsiteY20" fmla="*/ 885825 h 1104900"/>
              <a:gd name="connsiteX21" fmla="*/ 581917 w 794237"/>
              <a:gd name="connsiteY21" fmla="*/ 771525 h 1104900"/>
              <a:gd name="connsiteX22" fmla="*/ 600967 w 794237"/>
              <a:gd name="connsiteY22" fmla="*/ 685800 h 1104900"/>
              <a:gd name="connsiteX23" fmla="*/ 610492 w 794237"/>
              <a:gd name="connsiteY23" fmla="*/ 638175 h 1104900"/>
              <a:gd name="connsiteX24" fmla="*/ 737671 w 794237"/>
              <a:gd name="connsiteY24" fmla="*/ 494092 h 1104900"/>
              <a:gd name="connsiteX25" fmla="*/ 791467 w 794237"/>
              <a:gd name="connsiteY25" fmla="*/ 257175 h 1104900"/>
              <a:gd name="connsiteX26" fmla="*/ 781942 w 794237"/>
              <a:gd name="connsiteY26" fmla="*/ 85725 h 1104900"/>
              <a:gd name="connsiteX27" fmla="*/ 724792 w 794237"/>
              <a:gd name="connsiteY27" fmla="*/ 47625 h 1104900"/>
              <a:gd name="connsiteX28" fmla="*/ 448567 w 794237"/>
              <a:gd name="connsiteY28" fmla="*/ 28575 h 1104900"/>
              <a:gd name="connsiteX29" fmla="*/ 343792 w 794237"/>
              <a:gd name="connsiteY29" fmla="*/ 9525 h 1104900"/>
              <a:gd name="connsiteX30" fmla="*/ 267592 w 794237"/>
              <a:gd name="connsiteY30"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353317 w 794237"/>
              <a:gd name="connsiteY13" fmla="*/ 1057275 h 1104900"/>
              <a:gd name="connsiteX14" fmla="*/ 400942 w 794237"/>
              <a:gd name="connsiteY14" fmla="*/ 1104900 h 1104900"/>
              <a:gd name="connsiteX15" fmla="*/ 439042 w 794237"/>
              <a:gd name="connsiteY15" fmla="*/ 1095375 h 1104900"/>
              <a:gd name="connsiteX16" fmla="*/ 477142 w 794237"/>
              <a:gd name="connsiteY16" fmla="*/ 1038225 h 1104900"/>
              <a:gd name="connsiteX17" fmla="*/ 505717 w 794237"/>
              <a:gd name="connsiteY17" fmla="*/ 981075 h 1104900"/>
              <a:gd name="connsiteX18" fmla="*/ 524767 w 794237"/>
              <a:gd name="connsiteY18" fmla="*/ 952500 h 1104900"/>
              <a:gd name="connsiteX19" fmla="*/ 543817 w 794237"/>
              <a:gd name="connsiteY19" fmla="*/ 885825 h 1104900"/>
              <a:gd name="connsiteX20" fmla="*/ 581917 w 794237"/>
              <a:gd name="connsiteY20" fmla="*/ 771525 h 1104900"/>
              <a:gd name="connsiteX21" fmla="*/ 600967 w 794237"/>
              <a:gd name="connsiteY21" fmla="*/ 685800 h 1104900"/>
              <a:gd name="connsiteX22" fmla="*/ 610492 w 794237"/>
              <a:gd name="connsiteY22" fmla="*/ 638175 h 1104900"/>
              <a:gd name="connsiteX23" fmla="*/ 737671 w 794237"/>
              <a:gd name="connsiteY23" fmla="*/ 494092 h 1104900"/>
              <a:gd name="connsiteX24" fmla="*/ 791467 w 794237"/>
              <a:gd name="connsiteY24" fmla="*/ 257175 h 1104900"/>
              <a:gd name="connsiteX25" fmla="*/ 781942 w 794237"/>
              <a:gd name="connsiteY25" fmla="*/ 85725 h 1104900"/>
              <a:gd name="connsiteX26" fmla="*/ 724792 w 794237"/>
              <a:gd name="connsiteY26" fmla="*/ 47625 h 1104900"/>
              <a:gd name="connsiteX27" fmla="*/ 448567 w 794237"/>
              <a:gd name="connsiteY27" fmla="*/ 28575 h 1104900"/>
              <a:gd name="connsiteX28" fmla="*/ 343792 w 794237"/>
              <a:gd name="connsiteY28" fmla="*/ 9525 h 1104900"/>
              <a:gd name="connsiteX29" fmla="*/ 267592 w 794237"/>
              <a:gd name="connsiteY29"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353317 w 794237"/>
              <a:gd name="connsiteY13" fmla="*/ 1057275 h 1104900"/>
              <a:gd name="connsiteX14" fmla="*/ 400942 w 794237"/>
              <a:gd name="connsiteY14" fmla="*/ 1104900 h 1104900"/>
              <a:gd name="connsiteX15" fmla="*/ 439042 w 794237"/>
              <a:gd name="connsiteY15" fmla="*/ 1095375 h 1104900"/>
              <a:gd name="connsiteX16" fmla="*/ 477142 w 794237"/>
              <a:gd name="connsiteY16" fmla="*/ 1038225 h 1104900"/>
              <a:gd name="connsiteX17" fmla="*/ 505717 w 794237"/>
              <a:gd name="connsiteY17" fmla="*/ 981075 h 1104900"/>
              <a:gd name="connsiteX18" fmla="*/ 524767 w 794237"/>
              <a:gd name="connsiteY18" fmla="*/ 952500 h 1104900"/>
              <a:gd name="connsiteX19" fmla="*/ 581917 w 794237"/>
              <a:gd name="connsiteY19" fmla="*/ 771525 h 1104900"/>
              <a:gd name="connsiteX20" fmla="*/ 600967 w 794237"/>
              <a:gd name="connsiteY20" fmla="*/ 685800 h 1104900"/>
              <a:gd name="connsiteX21" fmla="*/ 610492 w 794237"/>
              <a:gd name="connsiteY21" fmla="*/ 638175 h 1104900"/>
              <a:gd name="connsiteX22" fmla="*/ 737671 w 794237"/>
              <a:gd name="connsiteY22" fmla="*/ 494092 h 1104900"/>
              <a:gd name="connsiteX23" fmla="*/ 791467 w 794237"/>
              <a:gd name="connsiteY23" fmla="*/ 257175 h 1104900"/>
              <a:gd name="connsiteX24" fmla="*/ 781942 w 794237"/>
              <a:gd name="connsiteY24" fmla="*/ 85725 h 1104900"/>
              <a:gd name="connsiteX25" fmla="*/ 724792 w 794237"/>
              <a:gd name="connsiteY25" fmla="*/ 47625 h 1104900"/>
              <a:gd name="connsiteX26" fmla="*/ 448567 w 794237"/>
              <a:gd name="connsiteY26" fmla="*/ 28575 h 1104900"/>
              <a:gd name="connsiteX27" fmla="*/ 343792 w 794237"/>
              <a:gd name="connsiteY27" fmla="*/ 9525 h 1104900"/>
              <a:gd name="connsiteX28" fmla="*/ 267592 w 794237"/>
              <a:gd name="connsiteY28" fmla="*/ 0 h 1104900"/>
              <a:gd name="connsiteX0" fmla="*/ 267592 w 794237"/>
              <a:gd name="connsiteY0" fmla="*/ 0 h 1106794"/>
              <a:gd name="connsiteX1" fmla="*/ 267592 w 794237"/>
              <a:gd name="connsiteY1" fmla="*/ 0 h 1106794"/>
              <a:gd name="connsiteX2" fmla="*/ 124717 w 794237"/>
              <a:gd name="connsiteY2" fmla="*/ 19050 h 1106794"/>
              <a:gd name="connsiteX3" fmla="*/ 96142 w 794237"/>
              <a:gd name="connsiteY3" fmla="*/ 38100 h 1106794"/>
              <a:gd name="connsiteX4" fmla="*/ 38992 w 794237"/>
              <a:gd name="connsiteY4" fmla="*/ 57150 h 1106794"/>
              <a:gd name="connsiteX5" fmla="*/ 10417 w 794237"/>
              <a:gd name="connsiteY5" fmla="*/ 66675 h 1106794"/>
              <a:gd name="connsiteX6" fmla="*/ 29467 w 794237"/>
              <a:gd name="connsiteY6" fmla="*/ 114300 h 1106794"/>
              <a:gd name="connsiteX7" fmla="*/ 48517 w 794237"/>
              <a:gd name="connsiteY7" fmla="*/ 171450 h 1106794"/>
              <a:gd name="connsiteX8" fmla="*/ 102849 w 794237"/>
              <a:gd name="connsiteY8" fmla="*/ 307081 h 1106794"/>
              <a:gd name="connsiteX9" fmla="*/ 47981 w 794237"/>
              <a:gd name="connsiteY9" fmla="*/ 646627 h 1106794"/>
              <a:gd name="connsiteX10" fmla="*/ 134242 w 794237"/>
              <a:gd name="connsiteY10" fmla="*/ 781050 h 1106794"/>
              <a:gd name="connsiteX11" fmla="*/ 258067 w 794237"/>
              <a:gd name="connsiteY11" fmla="*/ 895350 h 1106794"/>
              <a:gd name="connsiteX12" fmla="*/ 277117 w 794237"/>
              <a:gd name="connsiteY12" fmla="*/ 962025 h 1106794"/>
              <a:gd name="connsiteX13" fmla="*/ 353317 w 794237"/>
              <a:gd name="connsiteY13" fmla="*/ 1057275 h 1106794"/>
              <a:gd name="connsiteX14" fmla="*/ 400942 w 794237"/>
              <a:gd name="connsiteY14" fmla="*/ 1104900 h 1106794"/>
              <a:gd name="connsiteX15" fmla="*/ 439042 w 794237"/>
              <a:gd name="connsiteY15" fmla="*/ 1095375 h 1106794"/>
              <a:gd name="connsiteX16" fmla="*/ 505717 w 794237"/>
              <a:gd name="connsiteY16" fmla="*/ 981075 h 1106794"/>
              <a:gd name="connsiteX17" fmla="*/ 524767 w 794237"/>
              <a:gd name="connsiteY17" fmla="*/ 952500 h 1106794"/>
              <a:gd name="connsiteX18" fmla="*/ 581917 w 794237"/>
              <a:gd name="connsiteY18" fmla="*/ 771525 h 1106794"/>
              <a:gd name="connsiteX19" fmla="*/ 600967 w 794237"/>
              <a:gd name="connsiteY19" fmla="*/ 685800 h 1106794"/>
              <a:gd name="connsiteX20" fmla="*/ 610492 w 794237"/>
              <a:gd name="connsiteY20" fmla="*/ 638175 h 1106794"/>
              <a:gd name="connsiteX21" fmla="*/ 737671 w 794237"/>
              <a:gd name="connsiteY21" fmla="*/ 494092 h 1106794"/>
              <a:gd name="connsiteX22" fmla="*/ 791467 w 794237"/>
              <a:gd name="connsiteY22" fmla="*/ 257175 h 1106794"/>
              <a:gd name="connsiteX23" fmla="*/ 781942 w 794237"/>
              <a:gd name="connsiteY23" fmla="*/ 85725 h 1106794"/>
              <a:gd name="connsiteX24" fmla="*/ 724792 w 794237"/>
              <a:gd name="connsiteY24" fmla="*/ 47625 h 1106794"/>
              <a:gd name="connsiteX25" fmla="*/ 448567 w 794237"/>
              <a:gd name="connsiteY25" fmla="*/ 28575 h 1106794"/>
              <a:gd name="connsiteX26" fmla="*/ 343792 w 794237"/>
              <a:gd name="connsiteY26" fmla="*/ 9525 h 1106794"/>
              <a:gd name="connsiteX27" fmla="*/ 267592 w 794237"/>
              <a:gd name="connsiteY27" fmla="*/ 0 h 1106794"/>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353317 w 794237"/>
              <a:gd name="connsiteY13" fmla="*/ 1057275 h 1104900"/>
              <a:gd name="connsiteX14" fmla="*/ 400942 w 794237"/>
              <a:gd name="connsiteY14" fmla="*/ 1104900 h 1104900"/>
              <a:gd name="connsiteX15" fmla="*/ 505717 w 794237"/>
              <a:gd name="connsiteY15" fmla="*/ 981075 h 1104900"/>
              <a:gd name="connsiteX16" fmla="*/ 524767 w 794237"/>
              <a:gd name="connsiteY16" fmla="*/ 952500 h 1104900"/>
              <a:gd name="connsiteX17" fmla="*/ 581917 w 794237"/>
              <a:gd name="connsiteY17" fmla="*/ 771525 h 1104900"/>
              <a:gd name="connsiteX18" fmla="*/ 600967 w 794237"/>
              <a:gd name="connsiteY18" fmla="*/ 685800 h 1104900"/>
              <a:gd name="connsiteX19" fmla="*/ 610492 w 794237"/>
              <a:gd name="connsiteY19" fmla="*/ 638175 h 1104900"/>
              <a:gd name="connsiteX20" fmla="*/ 737671 w 794237"/>
              <a:gd name="connsiteY20" fmla="*/ 494092 h 1104900"/>
              <a:gd name="connsiteX21" fmla="*/ 791467 w 794237"/>
              <a:gd name="connsiteY21" fmla="*/ 257175 h 1104900"/>
              <a:gd name="connsiteX22" fmla="*/ 781942 w 794237"/>
              <a:gd name="connsiteY22" fmla="*/ 85725 h 1104900"/>
              <a:gd name="connsiteX23" fmla="*/ 724792 w 794237"/>
              <a:gd name="connsiteY23" fmla="*/ 47625 h 1104900"/>
              <a:gd name="connsiteX24" fmla="*/ 448567 w 794237"/>
              <a:gd name="connsiteY24" fmla="*/ 28575 h 1104900"/>
              <a:gd name="connsiteX25" fmla="*/ 343792 w 794237"/>
              <a:gd name="connsiteY25" fmla="*/ 9525 h 1104900"/>
              <a:gd name="connsiteX26" fmla="*/ 267592 w 794237"/>
              <a:gd name="connsiteY26"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353317 w 794237"/>
              <a:gd name="connsiteY13" fmla="*/ 1057275 h 1104900"/>
              <a:gd name="connsiteX14" fmla="*/ 400942 w 794237"/>
              <a:gd name="connsiteY14" fmla="*/ 1104900 h 1104900"/>
              <a:gd name="connsiteX15" fmla="*/ 505717 w 794237"/>
              <a:gd name="connsiteY15" fmla="*/ 981075 h 1104900"/>
              <a:gd name="connsiteX16" fmla="*/ 581917 w 794237"/>
              <a:gd name="connsiteY16" fmla="*/ 771525 h 1104900"/>
              <a:gd name="connsiteX17" fmla="*/ 600967 w 794237"/>
              <a:gd name="connsiteY17" fmla="*/ 685800 h 1104900"/>
              <a:gd name="connsiteX18" fmla="*/ 610492 w 794237"/>
              <a:gd name="connsiteY18" fmla="*/ 638175 h 1104900"/>
              <a:gd name="connsiteX19" fmla="*/ 737671 w 794237"/>
              <a:gd name="connsiteY19" fmla="*/ 494092 h 1104900"/>
              <a:gd name="connsiteX20" fmla="*/ 791467 w 794237"/>
              <a:gd name="connsiteY20" fmla="*/ 257175 h 1104900"/>
              <a:gd name="connsiteX21" fmla="*/ 781942 w 794237"/>
              <a:gd name="connsiteY21" fmla="*/ 85725 h 1104900"/>
              <a:gd name="connsiteX22" fmla="*/ 724792 w 794237"/>
              <a:gd name="connsiteY22" fmla="*/ 47625 h 1104900"/>
              <a:gd name="connsiteX23" fmla="*/ 448567 w 794237"/>
              <a:gd name="connsiteY23" fmla="*/ 28575 h 1104900"/>
              <a:gd name="connsiteX24" fmla="*/ 343792 w 794237"/>
              <a:gd name="connsiteY24" fmla="*/ 9525 h 1104900"/>
              <a:gd name="connsiteX25" fmla="*/ 267592 w 794237"/>
              <a:gd name="connsiteY25" fmla="*/ 0 h 1104900"/>
              <a:gd name="connsiteX0" fmla="*/ 267592 w 794237"/>
              <a:gd name="connsiteY0" fmla="*/ 0 h 1104900"/>
              <a:gd name="connsiteX1" fmla="*/ 267592 w 794237"/>
              <a:gd name="connsiteY1" fmla="*/ 0 h 1104900"/>
              <a:gd name="connsiteX2" fmla="*/ 124717 w 794237"/>
              <a:gd name="connsiteY2" fmla="*/ 19050 h 1104900"/>
              <a:gd name="connsiteX3" fmla="*/ 96142 w 794237"/>
              <a:gd name="connsiteY3" fmla="*/ 38100 h 1104900"/>
              <a:gd name="connsiteX4" fmla="*/ 38992 w 794237"/>
              <a:gd name="connsiteY4" fmla="*/ 57150 h 1104900"/>
              <a:gd name="connsiteX5" fmla="*/ 10417 w 794237"/>
              <a:gd name="connsiteY5" fmla="*/ 66675 h 1104900"/>
              <a:gd name="connsiteX6" fmla="*/ 29467 w 794237"/>
              <a:gd name="connsiteY6" fmla="*/ 114300 h 1104900"/>
              <a:gd name="connsiteX7" fmla="*/ 48517 w 794237"/>
              <a:gd name="connsiteY7" fmla="*/ 171450 h 1104900"/>
              <a:gd name="connsiteX8" fmla="*/ 102849 w 794237"/>
              <a:gd name="connsiteY8" fmla="*/ 307081 h 1104900"/>
              <a:gd name="connsiteX9" fmla="*/ 47981 w 794237"/>
              <a:gd name="connsiteY9" fmla="*/ 646627 h 1104900"/>
              <a:gd name="connsiteX10" fmla="*/ 134242 w 794237"/>
              <a:gd name="connsiteY10" fmla="*/ 781050 h 1104900"/>
              <a:gd name="connsiteX11" fmla="*/ 258067 w 794237"/>
              <a:gd name="connsiteY11" fmla="*/ 895350 h 1104900"/>
              <a:gd name="connsiteX12" fmla="*/ 277117 w 794237"/>
              <a:gd name="connsiteY12" fmla="*/ 962025 h 1104900"/>
              <a:gd name="connsiteX13" fmla="*/ 353317 w 794237"/>
              <a:gd name="connsiteY13" fmla="*/ 1057275 h 1104900"/>
              <a:gd name="connsiteX14" fmla="*/ 400942 w 794237"/>
              <a:gd name="connsiteY14" fmla="*/ 1104900 h 1104900"/>
              <a:gd name="connsiteX15" fmla="*/ 505717 w 794237"/>
              <a:gd name="connsiteY15" fmla="*/ 981075 h 1104900"/>
              <a:gd name="connsiteX16" fmla="*/ 581917 w 794237"/>
              <a:gd name="connsiteY16" fmla="*/ 771525 h 1104900"/>
              <a:gd name="connsiteX17" fmla="*/ 600967 w 794237"/>
              <a:gd name="connsiteY17" fmla="*/ 685800 h 1104900"/>
              <a:gd name="connsiteX18" fmla="*/ 737671 w 794237"/>
              <a:gd name="connsiteY18" fmla="*/ 494092 h 1104900"/>
              <a:gd name="connsiteX19" fmla="*/ 791467 w 794237"/>
              <a:gd name="connsiteY19" fmla="*/ 257175 h 1104900"/>
              <a:gd name="connsiteX20" fmla="*/ 781942 w 794237"/>
              <a:gd name="connsiteY20" fmla="*/ 85725 h 1104900"/>
              <a:gd name="connsiteX21" fmla="*/ 724792 w 794237"/>
              <a:gd name="connsiteY21" fmla="*/ 47625 h 1104900"/>
              <a:gd name="connsiteX22" fmla="*/ 448567 w 794237"/>
              <a:gd name="connsiteY22" fmla="*/ 28575 h 1104900"/>
              <a:gd name="connsiteX23" fmla="*/ 343792 w 794237"/>
              <a:gd name="connsiteY23" fmla="*/ 9525 h 1104900"/>
              <a:gd name="connsiteX24" fmla="*/ 267592 w 794237"/>
              <a:gd name="connsiteY24" fmla="*/ 0 h 1104900"/>
              <a:gd name="connsiteX0" fmla="*/ 263793 w 790438"/>
              <a:gd name="connsiteY0" fmla="*/ 0 h 1104900"/>
              <a:gd name="connsiteX1" fmla="*/ 263793 w 790438"/>
              <a:gd name="connsiteY1" fmla="*/ 0 h 1104900"/>
              <a:gd name="connsiteX2" fmla="*/ 120918 w 790438"/>
              <a:gd name="connsiteY2" fmla="*/ 19050 h 1104900"/>
              <a:gd name="connsiteX3" fmla="*/ 92343 w 790438"/>
              <a:gd name="connsiteY3" fmla="*/ 38100 h 1104900"/>
              <a:gd name="connsiteX4" fmla="*/ 6618 w 790438"/>
              <a:gd name="connsiteY4" fmla="*/ 66675 h 1104900"/>
              <a:gd name="connsiteX5" fmla="*/ 25668 w 790438"/>
              <a:gd name="connsiteY5" fmla="*/ 114300 h 1104900"/>
              <a:gd name="connsiteX6" fmla="*/ 44718 w 790438"/>
              <a:gd name="connsiteY6" fmla="*/ 171450 h 1104900"/>
              <a:gd name="connsiteX7" fmla="*/ 99050 w 790438"/>
              <a:gd name="connsiteY7" fmla="*/ 307081 h 1104900"/>
              <a:gd name="connsiteX8" fmla="*/ 44182 w 790438"/>
              <a:gd name="connsiteY8" fmla="*/ 646627 h 1104900"/>
              <a:gd name="connsiteX9" fmla="*/ 130443 w 790438"/>
              <a:gd name="connsiteY9" fmla="*/ 781050 h 1104900"/>
              <a:gd name="connsiteX10" fmla="*/ 254268 w 790438"/>
              <a:gd name="connsiteY10" fmla="*/ 895350 h 1104900"/>
              <a:gd name="connsiteX11" fmla="*/ 273318 w 790438"/>
              <a:gd name="connsiteY11" fmla="*/ 962025 h 1104900"/>
              <a:gd name="connsiteX12" fmla="*/ 349518 w 790438"/>
              <a:gd name="connsiteY12" fmla="*/ 1057275 h 1104900"/>
              <a:gd name="connsiteX13" fmla="*/ 397143 w 790438"/>
              <a:gd name="connsiteY13" fmla="*/ 1104900 h 1104900"/>
              <a:gd name="connsiteX14" fmla="*/ 501918 w 790438"/>
              <a:gd name="connsiteY14" fmla="*/ 981075 h 1104900"/>
              <a:gd name="connsiteX15" fmla="*/ 578118 w 790438"/>
              <a:gd name="connsiteY15" fmla="*/ 771525 h 1104900"/>
              <a:gd name="connsiteX16" fmla="*/ 597168 w 790438"/>
              <a:gd name="connsiteY16" fmla="*/ 685800 h 1104900"/>
              <a:gd name="connsiteX17" fmla="*/ 733872 w 790438"/>
              <a:gd name="connsiteY17" fmla="*/ 494092 h 1104900"/>
              <a:gd name="connsiteX18" fmla="*/ 787668 w 790438"/>
              <a:gd name="connsiteY18" fmla="*/ 257175 h 1104900"/>
              <a:gd name="connsiteX19" fmla="*/ 778143 w 790438"/>
              <a:gd name="connsiteY19" fmla="*/ 85725 h 1104900"/>
              <a:gd name="connsiteX20" fmla="*/ 720993 w 790438"/>
              <a:gd name="connsiteY20" fmla="*/ 47625 h 1104900"/>
              <a:gd name="connsiteX21" fmla="*/ 444768 w 790438"/>
              <a:gd name="connsiteY21" fmla="*/ 28575 h 1104900"/>
              <a:gd name="connsiteX22" fmla="*/ 339993 w 790438"/>
              <a:gd name="connsiteY22" fmla="*/ 9525 h 1104900"/>
              <a:gd name="connsiteX23" fmla="*/ 263793 w 790438"/>
              <a:gd name="connsiteY23" fmla="*/ 0 h 1104900"/>
              <a:gd name="connsiteX0" fmla="*/ 265894 w 792539"/>
              <a:gd name="connsiteY0" fmla="*/ 0 h 1104900"/>
              <a:gd name="connsiteX1" fmla="*/ 265894 w 792539"/>
              <a:gd name="connsiteY1" fmla="*/ 0 h 1104900"/>
              <a:gd name="connsiteX2" fmla="*/ 123019 w 792539"/>
              <a:gd name="connsiteY2" fmla="*/ 19050 h 1104900"/>
              <a:gd name="connsiteX3" fmla="*/ 8719 w 792539"/>
              <a:gd name="connsiteY3" fmla="*/ 66675 h 1104900"/>
              <a:gd name="connsiteX4" fmla="*/ 27769 w 792539"/>
              <a:gd name="connsiteY4" fmla="*/ 114300 h 1104900"/>
              <a:gd name="connsiteX5" fmla="*/ 46819 w 792539"/>
              <a:gd name="connsiteY5" fmla="*/ 171450 h 1104900"/>
              <a:gd name="connsiteX6" fmla="*/ 101151 w 792539"/>
              <a:gd name="connsiteY6" fmla="*/ 307081 h 1104900"/>
              <a:gd name="connsiteX7" fmla="*/ 46283 w 792539"/>
              <a:gd name="connsiteY7" fmla="*/ 646627 h 1104900"/>
              <a:gd name="connsiteX8" fmla="*/ 132544 w 792539"/>
              <a:gd name="connsiteY8" fmla="*/ 781050 h 1104900"/>
              <a:gd name="connsiteX9" fmla="*/ 256369 w 792539"/>
              <a:gd name="connsiteY9" fmla="*/ 895350 h 1104900"/>
              <a:gd name="connsiteX10" fmla="*/ 275419 w 792539"/>
              <a:gd name="connsiteY10" fmla="*/ 962025 h 1104900"/>
              <a:gd name="connsiteX11" fmla="*/ 351619 w 792539"/>
              <a:gd name="connsiteY11" fmla="*/ 1057275 h 1104900"/>
              <a:gd name="connsiteX12" fmla="*/ 399244 w 792539"/>
              <a:gd name="connsiteY12" fmla="*/ 1104900 h 1104900"/>
              <a:gd name="connsiteX13" fmla="*/ 504019 w 792539"/>
              <a:gd name="connsiteY13" fmla="*/ 981075 h 1104900"/>
              <a:gd name="connsiteX14" fmla="*/ 580219 w 792539"/>
              <a:gd name="connsiteY14" fmla="*/ 771525 h 1104900"/>
              <a:gd name="connsiteX15" fmla="*/ 599269 w 792539"/>
              <a:gd name="connsiteY15" fmla="*/ 685800 h 1104900"/>
              <a:gd name="connsiteX16" fmla="*/ 735973 w 792539"/>
              <a:gd name="connsiteY16" fmla="*/ 494092 h 1104900"/>
              <a:gd name="connsiteX17" fmla="*/ 789769 w 792539"/>
              <a:gd name="connsiteY17" fmla="*/ 257175 h 1104900"/>
              <a:gd name="connsiteX18" fmla="*/ 780244 w 792539"/>
              <a:gd name="connsiteY18" fmla="*/ 85725 h 1104900"/>
              <a:gd name="connsiteX19" fmla="*/ 723094 w 792539"/>
              <a:gd name="connsiteY19" fmla="*/ 47625 h 1104900"/>
              <a:gd name="connsiteX20" fmla="*/ 446869 w 792539"/>
              <a:gd name="connsiteY20" fmla="*/ 28575 h 1104900"/>
              <a:gd name="connsiteX21" fmla="*/ 342094 w 792539"/>
              <a:gd name="connsiteY21" fmla="*/ 9525 h 1104900"/>
              <a:gd name="connsiteX22" fmla="*/ 265894 w 792539"/>
              <a:gd name="connsiteY22" fmla="*/ 0 h 1104900"/>
              <a:gd name="connsiteX0" fmla="*/ 259875 w 786520"/>
              <a:gd name="connsiteY0" fmla="*/ 0 h 1104900"/>
              <a:gd name="connsiteX1" fmla="*/ 259875 w 786520"/>
              <a:gd name="connsiteY1" fmla="*/ 0 h 1104900"/>
              <a:gd name="connsiteX2" fmla="*/ 117000 w 786520"/>
              <a:gd name="connsiteY2" fmla="*/ 19050 h 1104900"/>
              <a:gd name="connsiteX3" fmla="*/ 2700 w 786520"/>
              <a:gd name="connsiteY3" fmla="*/ 66675 h 1104900"/>
              <a:gd name="connsiteX4" fmla="*/ 40800 w 786520"/>
              <a:gd name="connsiteY4" fmla="*/ 171450 h 1104900"/>
              <a:gd name="connsiteX5" fmla="*/ 95132 w 786520"/>
              <a:gd name="connsiteY5" fmla="*/ 307081 h 1104900"/>
              <a:gd name="connsiteX6" fmla="*/ 40264 w 786520"/>
              <a:gd name="connsiteY6" fmla="*/ 646627 h 1104900"/>
              <a:gd name="connsiteX7" fmla="*/ 126525 w 786520"/>
              <a:gd name="connsiteY7" fmla="*/ 781050 h 1104900"/>
              <a:gd name="connsiteX8" fmla="*/ 250350 w 786520"/>
              <a:gd name="connsiteY8" fmla="*/ 895350 h 1104900"/>
              <a:gd name="connsiteX9" fmla="*/ 269400 w 786520"/>
              <a:gd name="connsiteY9" fmla="*/ 962025 h 1104900"/>
              <a:gd name="connsiteX10" fmla="*/ 345600 w 786520"/>
              <a:gd name="connsiteY10" fmla="*/ 1057275 h 1104900"/>
              <a:gd name="connsiteX11" fmla="*/ 393225 w 786520"/>
              <a:gd name="connsiteY11" fmla="*/ 1104900 h 1104900"/>
              <a:gd name="connsiteX12" fmla="*/ 498000 w 786520"/>
              <a:gd name="connsiteY12" fmla="*/ 981075 h 1104900"/>
              <a:gd name="connsiteX13" fmla="*/ 574200 w 786520"/>
              <a:gd name="connsiteY13" fmla="*/ 771525 h 1104900"/>
              <a:gd name="connsiteX14" fmla="*/ 593250 w 786520"/>
              <a:gd name="connsiteY14" fmla="*/ 685800 h 1104900"/>
              <a:gd name="connsiteX15" fmla="*/ 729954 w 786520"/>
              <a:gd name="connsiteY15" fmla="*/ 494092 h 1104900"/>
              <a:gd name="connsiteX16" fmla="*/ 783750 w 786520"/>
              <a:gd name="connsiteY16" fmla="*/ 257175 h 1104900"/>
              <a:gd name="connsiteX17" fmla="*/ 774225 w 786520"/>
              <a:gd name="connsiteY17" fmla="*/ 85725 h 1104900"/>
              <a:gd name="connsiteX18" fmla="*/ 717075 w 786520"/>
              <a:gd name="connsiteY18" fmla="*/ 47625 h 1104900"/>
              <a:gd name="connsiteX19" fmla="*/ 440850 w 786520"/>
              <a:gd name="connsiteY19" fmla="*/ 28575 h 1104900"/>
              <a:gd name="connsiteX20" fmla="*/ 336075 w 786520"/>
              <a:gd name="connsiteY20" fmla="*/ 9525 h 1104900"/>
              <a:gd name="connsiteX21" fmla="*/ 259875 w 786520"/>
              <a:gd name="connsiteY21" fmla="*/ 0 h 1104900"/>
              <a:gd name="connsiteX0" fmla="*/ 259875 w 786520"/>
              <a:gd name="connsiteY0" fmla="*/ 0 h 1104900"/>
              <a:gd name="connsiteX1" fmla="*/ 259875 w 786520"/>
              <a:gd name="connsiteY1" fmla="*/ 0 h 1104900"/>
              <a:gd name="connsiteX2" fmla="*/ 117000 w 786520"/>
              <a:gd name="connsiteY2" fmla="*/ 19050 h 1104900"/>
              <a:gd name="connsiteX3" fmla="*/ 2700 w 786520"/>
              <a:gd name="connsiteY3" fmla="*/ 66675 h 1104900"/>
              <a:gd name="connsiteX4" fmla="*/ 40800 w 786520"/>
              <a:gd name="connsiteY4" fmla="*/ 171450 h 1104900"/>
              <a:gd name="connsiteX5" fmla="*/ 95132 w 786520"/>
              <a:gd name="connsiteY5" fmla="*/ 307081 h 1104900"/>
              <a:gd name="connsiteX6" fmla="*/ 40264 w 786520"/>
              <a:gd name="connsiteY6" fmla="*/ 646627 h 1104900"/>
              <a:gd name="connsiteX7" fmla="*/ 126525 w 786520"/>
              <a:gd name="connsiteY7" fmla="*/ 781050 h 1104900"/>
              <a:gd name="connsiteX8" fmla="*/ 250350 w 786520"/>
              <a:gd name="connsiteY8" fmla="*/ 895350 h 1104900"/>
              <a:gd name="connsiteX9" fmla="*/ 269400 w 786520"/>
              <a:gd name="connsiteY9" fmla="*/ 962025 h 1104900"/>
              <a:gd name="connsiteX10" fmla="*/ 345600 w 786520"/>
              <a:gd name="connsiteY10" fmla="*/ 1057275 h 1104900"/>
              <a:gd name="connsiteX11" fmla="*/ 393225 w 786520"/>
              <a:gd name="connsiteY11" fmla="*/ 1104900 h 1104900"/>
              <a:gd name="connsiteX12" fmla="*/ 498000 w 786520"/>
              <a:gd name="connsiteY12" fmla="*/ 981075 h 1104900"/>
              <a:gd name="connsiteX13" fmla="*/ 574200 w 786520"/>
              <a:gd name="connsiteY13" fmla="*/ 771525 h 1104900"/>
              <a:gd name="connsiteX14" fmla="*/ 593250 w 786520"/>
              <a:gd name="connsiteY14" fmla="*/ 685800 h 1104900"/>
              <a:gd name="connsiteX15" fmla="*/ 729954 w 786520"/>
              <a:gd name="connsiteY15" fmla="*/ 494092 h 1104900"/>
              <a:gd name="connsiteX16" fmla="*/ 783750 w 786520"/>
              <a:gd name="connsiteY16" fmla="*/ 257175 h 1104900"/>
              <a:gd name="connsiteX17" fmla="*/ 774225 w 786520"/>
              <a:gd name="connsiteY17" fmla="*/ 85725 h 1104900"/>
              <a:gd name="connsiteX18" fmla="*/ 717075 w 786520"/>
              <a:gd name="connsiteY18" fmla="*/ 47625 h 1104900"/>
              <a:gd name="connsiteX19" fmla="*/ 459900 w 786520"/>
              <a:gd name="connsiteY19" fmla="*/ 4763 h 1104900"/>
              <a:gd name="connsiteX20" fmla="*/ 336075 w 786520"/>
              <a:gd name="connsiteY20" fmla="*/ 9525 h 1104900"/>
              <a:gd name="connsiteX21" fmla="*/ 259875 w 786520"/>
              <a:gd name="connsiteY21" fmla="*/ 0 h 1104900"/>
              <a:gd name="connsiteX0" fmla="*/ 259875 w 786520"/>
              <a:gd name="connsiteY0" fmla="*/ 5341 h 1110241"/>
              <a:gd name="connsiteX1" fmla="*/ 259875 w 786520"/>
              <a:gd name="connsiteY1" fmla="*/ 5341 h 1110241"/>
              <a:gd name="connsiteX2" fmla="*/ 117000 w 786520"/>
              <a:gd name="connsiteY2" fmla="*/ 24391 h 1110241"/>
              <a:gd name="connsiteX3" fmla="*/ 2700 w 786520"/>
              <a:gd name="connsiteY3" fmla="*/ 72016 h 1110241"/>
              <a:gd name="connsiteX4" fmla="*/ 40800 w 786520"/>
              <a:gd name="connsiteY4" fmla="*/ 176791 h 1110241"/>
              <a:gd name="connsiteX5" fmla="*/ 95132 w 786520"/>
              <a:gd name="connsiteY5" fmla="*/ 312422 h 1110241"/>
              <a:gd name="connsiteX6" fmla="*/ 40264 w 786520"/>
              <a:gd name="connsiteY6" fmla="*/ 651968 h 1110241"/>
              <a:gd name="connsiteX7" fmla="*/ 126525 w 786520"/>
              <a:gd name="connsiteY7" fmla="*/ 786391 h 1110241"/>
              <a:gd name="connsiteX8" fmla="*/ 250350 w 786520"/>
              <a:gd name="connsiteY8" fmla="*/ 900691 h 1110241"/>
              <a:gd name="connsiteX9" fmla="*/ 269400 w 786520"/>
              <a:gd name="connsiteY9" fmla="*/ 967366 h 1110241"/>
              <a:gd name="connsiteX10" fmla="*/ 345600 w 786520"/>
              <a:gd name="connsiteY10" fmla="*/ 1062616 h 1110241"/>
              <a:gd name="connsiteX11" fmla="*/ 393225 w 786520"/>
              <a:gd name="connsiteY11" fmla="*/ 1110241 h 1110241"/>
              <a:gd name="connsiteX12" fmla="*/ 498000 w 786520"/>
              <a:gd name="connsiteY12" fmla="*/ 986416 h 1110241"/>
              <a:gd name="connsiteX13" fmla="*/ 574200 w 786520"/>
              <a:gd name="connsiteY13" fmla="*/ 776866 h 1110241"/>
              <a:gd name="connsiteX14" fmla="*/ 593250 w 786520"/>
              <a:gd name="connsiteY14" fmla="*/ 691141 h 1110241"/>
              <a:gd name="connsiteX15" fmla="*/ 729954 w 786520"/>
              <a:gd name="connsiteY15" fmla="*/ 499433 h 1110241"/>
              <a:gd name="connsiteX16" fmla="*/ 783750 w 786520"/>
              <a:gd name="connsiteY16" fmla="*/ 262516 h 1110241"/>
              <a:gd name="connsiteX17" fmla="*/ 774225 w 786520"/>
              <a:gd name="connsiteY17" fmla="*/ 91066 h 1110241"/>
              <a:gd name="connsiteX18" fmla="*/ 717075 w 786520"/>
              <a:gd name="connsiteY18" fmla="*/ 52966 h 1110241"/>
              <a:gd name="connsiteX19" fmla="*/ 459900 w 786520"/>
              <a:gd name="connsiteY19" fmla="*/ 10104 h 1110241"/>
              <a:gd name="connsiteX20" fmla="*/ 345600 w 786520"/>
              <a:gd name="connsiteY20" fmla="*/ 578 h 1110241"/>
              <a:gd name="connsiteX21" fmla="*/ 259875 w 786520"/>
              <a:gd name="connsiteY21" fmla="*/ 5341 h 1110241"/>
              <a:gd name="connsiteX0" fmla="*/ 259875 w 786520"/>
              <a:gd name="connsiteY0" fmla="*/ 5341 h 1110241"/>
              <a:gd name="connsiteX1" fmla="*/ 259875 w 786520"/>
              <a:gd name="connsiteY1" fmla="*/ 5341 h 1110241"/>
              <a:gd name="connsiteX2" fmla="*/ 117000 w 786520"/>
              <a:gd name="connsiteY2" fmla="*/ 24391 h 1110241"/>
              <a:gd name="connsiteX3" fmla="*/ 2700 w 786520"/>
              <a:gd name="connsiteY3" fmla="*/ 72016 h 1110241"/>
              <a:gd name="connsiteX4" fmla="*/ 40800 w 786520"/>
              <a:gd name="connsiteY4" fmla="*/ 176791 h 1110241"/>
              <a:gd name="connsiteX5" fmla="*/ 95132 w 786520"/>
              <a:gd name="connsiteY5" fmla="*/ 312422 h 1110241"/>
              <a:gd name="connsiteX6" fmla="*/ 40264 w 786520"/>
              <a:gd name="connsiteY6" fmla="*/ 651968 h 1110241"/>
              <a:gd name="connsiteX7" fmla="*/ 126525 w 786520"/>
              <a:gd name="connsiteY7" fmla="*/ 786391 h 1110241"/>
              <a:gd name="connsiteX8" fmla="*/ 250350 w 786520"/>
              <a:gd name="connsiteY8" fmla="*/ 900691 h 1110241"/>
              <a:gd name="connsiteX9" fmla="*/ 269400 w 786520"/>
              <a:gd name="connsiteY9" fmla="*/ 991178 h 1110241"/>
              <a:gd name="connsiteX10" fmla="*/ 345600 w 786520"/>
              <a:gd name="connsiteY10" fmla="*/ 1062616 h 1110241"/>
              <a:gd name="connsiteX11" fmla="*/ 393225 w 786520"/>
              <a:gd name="connsiteY11" fmla="*/ 1110241 h 1110241"/>
              <a:gd name="connsiteX12" fmla="*/ 498000 w 786520"/>
              <a:gd name="connsiteY12" fmla="*/ 986416 h 1110241"/>
              <a:gd name="connsiteX13" fmla="*/ 574200 w 786520"/>
              <a:gd name="connsiteY13" fmla="*/ 776866 h 1110241"/>
              <a:gd name="connsiteX14" fmla="*/ 593250 w 786520"/>
              <a:gd name="connsiteY14" fmla="*/ 691141 h 1110241"/>
              <a:gd name="connsiteX15" fmla="*/ 729954 w 786520"/>
              <a:gd name="connsiteY15" fmla="*/ 499433 h 1110241"/>
              <a:gd name="connsiteX16" fmla="*/ 783750 w 786520"/>
              <a:gd name="connsiteY16" fmla="*/ 262516 h 1110241"/>
              <a:gd name="connsiteX17" fmla="*/ 774225 w 786520"/>
              <a:gd name="connsiteY17" fmla="*/ 91066 h 1110241"/>
              <a:gd name="connsiteX18" fmla="*/ 717075 w 786520"/>
              <a:gd name="connsiteY18" fmla="*/ 52966 h 1110241"/>
              <a:gd name="connsiteX19" fmla="*/ 459900 w 786520"/>
              <a:gd name="connsiteY19" fmla="*/ 10104 h 1110241"/>
              <a:gd name="connsiteX20" fmla="*/ 345600 w 786520"/>
              <a:gd name="connsiteY20" fmla="*/ 578 h 1110241"/>
              <a:gd name="connsiteX21" fmla="*/ 259875 w 786520"/>
              <a:gd name="connsiteY21" fmla="*/ 5341 h 111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6520" h="1110241">
                <a:moveTo>
                  <a:pt x="259875" y="5341"/>
                </a:moveTo>
                <a:lnTo>
                  <a:pt x="259875" y="5341"/>
                </a:lnTo>
                <a:cubicBezTo>
                  <a:pt x="250429" y="6391"/>
                  <a:pt x="159862" y="13279"/>
                  <a:pt x="117000" y="24391"/>
                </a:cubicBezTo>
                <a:cubicBezTo>
                  <a:pt x="74138" y="35503"/>
                  <a:pt x="15400" y="46616"/>
                  <a:pt x="2700" y="72016"/>
                </a:cubicBezTo>
                <a:cubicBezTo>
                  <a:pt x="-10000" y="97416"/>
                  <a:pt x="25395" y="136723"/>
                  <a:pt x="40800" y="176791"/>
                </a:cubicBezTo>
                <a:cubicBezTo>
                  <a:pt x="56205" y="216859"/>
                  <a:pt x="95221" y="233226"/>
                  <a:pt x="95132" y="312422"/>
                </a:cubicBezTo>
                <a:cubicBezTo>
                  <a:pt x="95043" y="391618"/>
                  <a:pt x="35032" y="572973"/>
                  <a:pt x="40264" y="651968"/>
                </a:cubicBezTo>
                <a:cubicBezTo>
                  <a:pt x="45496" y="730963"/>
                  <a:pt x="91511" y="744937"/>
                  <a:pt x="126525" y="786391"/>
                </a:cubicBezTo>
                <a:cubicBezTo>
                  <a:pt x="161539" y="827845"/>
                  <a:pt x="226538" y="866560"/>
                  <a:pt x="250350" y="900691"/>
                </a:cubicBezTo>
                <a:cubicBezTo>
                  <a:pt x="274163" y="934822"/>
                  <a:pt x="253525" y="964191"/>
                  <a:pt x="269400" y="991178"/>
                </a:cubicBezTo>
                <a:cubicBezTo>
                  <a:pt x="285275" y="1018166"/>
                  <a:pt x="324962" y="1042772"/>
                  <a:pt x="345600" y="1062616"/>
                </a:cubicBezTo>
                <a:cubicBezTo>
                  <a:pt x="366238" y="1082460"/>
                  <a:pt x="317025" y="1059441"/>
                  <a:pt x="393225" y="1110241"/>
                </a:cubicBezTo>
                <a:cubicBezTo>
                  <a:pt x="418625" y="1097541"/>
                  <a:pt x="467838" y="1041978"/>
                  <a:pt x="498000" y="986416"/>
                </a:cubicBezTo>
                <a:cubicBezTo>
                  <a:pt x="528162" y="930854"/>
                  <a:pt x="558325" y="826078"/>
                  <a:pt x="574200" y="776866"/>
                </a:cubicBezTo>
                <a:cubicBezTo>
                  <a:pt x="590075" y="727654"/>
                  <a:pt x="567291" y="737380"/>
                  <a:pt x="593250" y="691141"/>
                </a:cubicBezTo>
                <a:cubicBezTo>
                  <a:pt x="619209" y="644902"/>
                  <a:pt x="698204" y="570870"/>
                  <a:pt x="729954" y="499433"/>
                </a:cubicBezTo>
                <a:cubicBezTo>
                  <a:pt x="761704" y="427996"/>
                  <a:pt x="776372" y="330577"/>
                  <a:pt x="783750" y="262516"/>
                </a:cubicBezTo>
                <a:cubicBezTo>
                  <a:pt x="791128" y="194455"/>
                  <a:pt x="782320" y="147729"/>
                  <a:pt x="774225" y="91066"/>
                </a:cubicBezTo>
                <a:cubicBezTo>
                  <a:pt x="769238" y="56155"/>
                  <a:pt x="769463" y="66460"/>
                  <a:pt x="717075" y="52966"/>
                </a:cubicBezTo>
                <a:cubicBezTo>
                  <a:pt x="664688" y="39472"/>
                  <a:pt x="523400" y="16454"/>
                  <a:pt x="459900" y="10104"/>
                </a:cubicBezTo>
                <a:cubicBezTo>
                  <a:pt x="394713" y="-6193"/>
                  <a:pt x="434335" y="14230"/>
                  <a:pt x="345600" y="578"/>
                </a:cubicBezTo>
                <a:cubicBezTo>
                  <a:pt x="326512" y="-2359"/>
                  <a:pt x="272575" y="6928"/>
                  <a:pt x="259875" y="5341"/>
                </a:cubicBezTo>
                <a:close/>
              </a:path>
            </a:pathLst>
          </a:custGeom>
          <a:solidFill>
            <a:srgbClr val="CE2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Otg</a:t>
            </a:r>
          </a:p>
          <a:p>
            <a:pPr algn="ctr"/>
            <a:r>
              <a:rPr lang="en-US" b="1" dirty="0" smtClean="0">
                <a:solidFill>
                  <a:schemeClr val="tx1"/>
                </a:solidFill>
              </a:rPr>
              <a:t>Mgmt</a:t>
            </a:r>
          </a:p>
          <a:p>
            <a:pPr algn="ctr"/>
            <a:endParaRPr lang="en-US" dirty="0"/>
          </a:p>
          <a:p>
            <a:pPr algn="ctr"/>
            <a:endParaRPr lang="en-US" dirty="0"/>
          </a:p>
        </p:txBody>
      </p:sp>
      <p:sp>
        <p:nvSpPr>
          <p:cNvPr id="16" name="Freeform 15"/>
          <p:cNvSpPr/>
          <p:nvPr/>
        </p:nvSpPr>
        <p:spPr>
          <a:xfrm>
            <a:off x="1964254" y="2873264"/>
            <a:ext cx="2009821" cy="1213395"/>
          </a:xfrm>
          <a:custGeom>
            <a:avLst/>
            <a:gdLst>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203629 w 1794179"/>
              <a:gd name="connsiteY33" fmla="*/ 817442 h 1236542"/>
              <a:gd name="connsiteX34" fmla="*/ 1279829 w 1794179"/>
              <a:gd name="connsiteY34" fmla="*/ 807917 h 1236542"/>
              <a:gd name="connsiteX35" fmla="*/ 1317929 w 1794179"/>
              <a:gd name="connsiteY35" fmla="*/ 798392 h 1236542"/>
              <a:gd name="connsiteX36" fmla="*/ 1346504 w 1794179"/>
              <a:gd name="connsiteY36" fmla="*/ 779342 h 1236542"/>
              <a:gd name="connsiteX37" fmla="*/ 1384604 w 1794179"/>
              <a:gd name="connsiteY37" fmla="*/ 769817 h 1236542"/>
              <a:gd name="connsiteX38" fmla="*/ 1413179 w 1794179"/>
              <a:gd name="connsiteY38" fmla="*/ 760292 h 1236542"/>
              <a:gd name="connsiteX39" fmla="*/ 1451279 w 1794179"/>
              <a:gd name="connsiteY39" fmla="*/ 750767 h 1236542"/>
              <a:gd name="connsiteX40" fmla="*/ 1508429 w 1794179"/>
              <a:gd name="connsiteY40" fmla="*/ 722192 h 1236542"/>
              <a:gd name="connsiteX41" fmla="*/ 1546529 w 1794179"/>
              <a:gd name="connsiteY41" fmla="*/ 712667 h 1236542"/>
              <a:gd name="connsiteX42" fmla="*/ 1575104 w 1794179"/>
              <a:gd name="connsiteY42" fmla="*/ 703142 h 1236542"/>
              <a:gd name="connsiteX43" fmla="*/ 1613204 w 1794179"/>
              <a:gd name="connsiteY43" fmla="*/ 693617 h 1236542"/>
              <a:gd name="connsiteX44" fmla="*/ 1670354 w 1794179"/>
              <a:gd name="connsiteY44" fmla="*/ 674567 h 1236542"/>
              <a:gd name="connsiteX45" fmla="*/ 1698929 w 1794179"/>
              <a:gd name="connsiteY45" fmla="*/ 665042 h 1236542"/>
              <a:gd name="connsiteX46" fmla="*/ 1756079 w 1794179"/>
              <a:gd name="connsiteY46" fmla="*/ 626942 h 1236542"/>
              <a:gd name="connsiteX47" fmla="*/ 1784654 w 1794179"/>
              <a:gd name="connsiteY47" fmla="*/ 607892 h 1236542"/>
              <a:gd name="connsiteX48" fmla="*/ 1794179 w 1794179"/>
              <a:gd name="connsiteY48" fmla="*/ 579317 h 1236542"/>
              <a:gd name="connsiteX49" fmla="*/ 1784654 w 1794179"/>
              <a:gd name="connsiteY49" fmla="*/ 465017 h 1236542"/>
              <a:gd name="connsiteX50" fmla="*/ 1765604 w 1794179"/>
              <a:gd name="connsiteY50" fmla="*/ 436442 h 1236542"/>
              <a:gd name="connsiteX51" fmla="*/ 1737029 w 1794179"/>
              <a:gd name="connsiteY51" fmla="*/ 417392 h 1236542"/>
              <a:gd name="connsiteX52" fmla="*/ 1698929 w 1794179"/>
              <a:gd name="connsiteY52" fmla="*/ 407867 h 1236542"/>
              <a:gd name="connsiteX53" fmla="*/ 1546529 w 1794179"/>
              <a:gd name="connsiteY53" fmla="*/ 398342 h 1236542"/>
              <a:gd name="connsiteX54" fmla="*/ 641654 w 1794179"/>
              <a:gd name="connsiteY54" fmla="*/ 388817 h 1236542"/>
              <a:gd name="connsiteX55" fmla="*/ 536879 w 1794179"/>
              <a:gd name="connsiteY55" fmla="*/ 369767 h 1236542"/>
              <a:gd name="connsiteX56" fmla="*/ 432104 w 1794179"/>
              <a:gd name="connsiteY56" fmla="*/ 341192 h 1236542"/>
              <a:gd name="connsiteX57" fmla="*/ 355904 w 1794179"/>
              <a:gd name="connsiteY57" fmla="*/ 293567 h 1236542"/>
              <a:gd name="connsiteX58" fmla="*/ 327329 w 1794179"/>
              <a:gd name="connsiteY58" fmla="*/ 284042 h 1236542"/>
              <a:gd name="connsiteX59" fmla="*/ 298754 w 1794179"/>
              <a:gd name="connsiteY59" fmla="*/ 255467 h 1236542"/>
              <a:gd name="connsiteX60" fmla="*/ 270179 w 1794179"/>
              <a:gd name="connsiteY60" fmla="*/ 236417 h 1236542"/>
              <a:gd name="connsiteX61" fmla="*/ 260654 w 1794179"/>
              <a:gd name="connsiteY61" fmla="*/ 207842 h 1236542"/>
              <a:gd name="connsiteX62" fmla="*/ 241604 w 1794179"/>
              <a:gd name="connsiteY62" fmla="*/ 179267 h 1236542"/>
              <a:gd name="connsiteX63" fmla="*/ 232079 w 1794179"/>
              <a:gd name="connsiteY63" fmla="*/ 141167 h 1236542"/>
              <a:gd name="connsiteX64" fmla="*/ 203504 w 1794179"/>
              <a:gd name="connsiteY64" fmla="*/ 131642 h 1236542"/>
              <a:gd name="connsiteX65" fmla="*/ 184454 w 1794179"/>
              <a:gd name="connsiteY65" fmla="*/ 103067 h 1236542"/>
              <a:gd name="connsiteX66" fmla="*/ 155879 w 1794179"/>
              <a:gd name="connsiteY66" fmla="*/ 93542 h 1236542"/>
              <a:gd name="connsiteX67" fmla="*/ 127304 w 1794179"/>
              <a:gd name="connsiteY67" fmla="*/ 74492 h 1236542"/>
              <a:gd name="connsiteX68" fmla="*/ 108254 w 1794179"/>
              <a:gd name="connsiteY68" fmla="*/ 45917 h 1236542"/>
              <a:gd name="connsiteX69" fmla="*/ 98729 w 1794179"/>
              <a:gd name="connsiteY69" fmla="*/ 17342 h 1236542"/>
              <a:gd name="connsiteX70" fmla="*/ 60629 w 1794179"/>
              <a:gd name="connsiteY70"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279829 w 1794179"/>
              <a:gd name="connsiteY33" fmla="*/ 807917 h 1236542"/>
              <a:gd name="connsiteX34" fmla="*/ 1317929 w 1794179"/>
              <a:gd name="connsiteY34" fmla="*/ 798392 h 1236542"/>
              <a:gd name="connsiteX35" fmla="*/ 1346504 w 1794179"/>
              <a:gd name="connsiteY35" fmla="*/ 779342 h 1236542"/>
              <a:gd name="connsiteX36" fmla="*/ 1384604 w 1794179"/>
              <a:gd name="connsiteY36" fmla="*/ 769817 h 1236542"/>
              <a:gd name="connsiteX37" fmla="*/ 1413179 w 1794179"/>
              <a:gd name="connsiteY37" fmla="*/ 760292 h 1236542"/>
              <a:gd name="connsiteX38" fmla="*/ 1451279 w 1794179"/>
              <a:gd name="connsiteY38" fmla="*/ 750767 h 1236542"/>
              <a:gd name="connsiteX39" fmla="*/ 1508429 w 1794179"/>
              <a:gd name="connsiteY39" fmla="*/ 722192 h 1236542"/>
              <a:gd name="connsiteX40" fmla="*/ 1546529 w 1794179"/>
              <a:gd name="connsiteY40" fmla="*/ 712667 h 1236542"/>
              <a:gd name="connsiteX41" fmla="*/ 1575104 w 1794179"/>
              <a:gd name="connsiteY41" fmla="*/ 703142 h 1236542"/>
              <a:gd name="connsiteX42" fmla="*/ 1613204 w 1794179"/>
              <a:gd name="connsiteY42" fmla="*/ 693617 h 1236542"/>
              <a:gd name="connsiteX43" fmla="*/ 1670354 w 1794179"/>
              <a:gd name="connsiteY43" fmla="*/ 674567 h 1236542"/>
              <a:gd name="connsiteX44" fmla="*/ 1698929 w 1794179"/>
              <a:gd name="connsiteY44" fmla="*/ 665042 h 1236542"/>
              <a:gd name="connsiteX45" fmla="*/ 1756079 w 1794179"/>
              <a:gd name="connsiteY45" fmla="*/ 626942 h 1236542"/>
              <a:gd name="connsiteX46" fmla="*/ 1784654 w 1794179"/>
              <a:gd name="connsiteY46" fmla="*/ 607892 h 1236542"/>
              <a:gd name="connsiteX47" fmla="*/ 1794179 w 1794179"/>
              <a:gd name="connsiteY47" fmla="*/ 579317 h 1236542"/>
              <a:gd name="connsiteX48" fmla="*/ 1784654 w 1794179"/>
              <a:gd name="connsiteY48" fmla="*/ 465017 h 1236542"/>
              <a:gd name="connsiteX49" fmla="*/ 1765604 w 1794179"/>
              <a:gd name="connsiteY49" fmla="*/ 436442 h 1236542"/>
              <a:gd name="connsiteX50" fmla="*/ 1737029 w 1794179"/>
              <a:gd name="connsiteY50" fmla="*/ 417392 h 1236542"/>
              <a:gd name="connsiteX51" fmla="*/ 1698929 w 1794179"/>
              <a:gd name="connsiteY51" fmla="*/ 407867 h 1236542"/>
              <a:gd name="connsiteX52" fmla="*/ 1546529 w 1794179"/>
              <a:gd name="connsiteY52" fmla="*/ 398342 h 1236542"/>
              <a:gd name="connsiteX53" fmla="*/ 641654 w 1794179"/>
              <a:gd name="connsiteY53" fmla="*/ 388817 h 1236542"/>
              <a:gd name="connsiteX54" fmla="*/ 536879 w 1794179"/>
              <a:gd name="connsiteY54" fmla="*/ 369767 h 1236542"/>
              <a:gd name="connsiteX55" fmla="*/ 432104 w 1794179"/>
              <a:gd name="connsiteY55" fmla="*/ 341192 h 1236542"/>
              <a:gd name="connsiteX56" fmla="*/ 355904 w 1794179"/>
              <a:gd name="connsiteY56" fmla="*/ 293567 h 1236542"/>
              <a:gd name="connsiteX57" fmla="*/ 327329 w 1794179"/>
              <a:gd name="connsiteY57" fmla="*/ 284042 h 1236542"/>
              <a:gd name="connsiteX58" fmla="*/ 298754 w 1794179"/>
              <a:gd name="connsiteY58" fmla="*/ 255467 h 1236542"/>
              <a:gd name="connsiteX59" fmla="*/ 270179 w 1794179"/>
              <a:gd name="connsiteY59" fmla="*/ 236417 h 1236542"/>
              <a:gd name="connsiteX60" fmla="*/ 260654 w 1794179"/>
              <a:gd name="connsiteY60" fmla="*/ 207842 h 1236542"/>
              <a:gd name="connsiteX61" fmla="*/ 241604 w 1794179"/>
              <a:gd name="connsiteY61" fmla="*/ 179267 h 1236542"/>
              <a:gd name="connsiteX62" fmla="*/ 232079 w 1794179"/>
              <a:gd name="connsiteY62" fmla="*/ 141167 h 1236542"/>
              <a:gd name="connsiteX63" fmla="*/ 203504 w 1794179"/>
              <a:gd name="connsiteY63" fmla="*/ 131642 h 1236542"/>
              <a:gd name="connsiteX64" fmla="*/ 184454 w 1794179"/>
              <a:gd name="connsiteY64" fmla="*/ 103067 h 1236542"/>
              <a:gd name="connsiteX65" fmla="*/ 155879 w 1794179"/>
              <a:gd name="connsiteY65" fmla="*/ 93542 h 1236542"/>
              <a:gd name="connsiteX66" fmla="*/ 127304 w 1794179"/>
              <a:gd name="connsiteY66" fmla="*/ 74492 h 1236542"/>
              <a:gd name="connsiteX67" fmla="*/ 108254 w 1794179"/>
              <a:gd name="connsiteY67" fmla="*/ 45917 h 1236542"/>
              <a:gd name="connsiteX68" fmla="*/ 98729 w 1794179"/>
              <a:gd name="connsiteY68" fmla="*/ 17342 h 1236542"/>
              <a:gd name="connsiteX69" fmla="*/ 60629 w 1794179"/>
              <a:gd name="connsiteY69"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279829 w 1794179"/>
              <a:gd name="connsiteY33" fmla="*/ 807917 h 1236542"/>
              <a:gd name="connsiteX34" fmla="*/ 1346504 w 1794179"/>
              <a:gd name="connsiteY34" fmla="*/ 779342 h 1236542"/>
              <a:gd name="connsiteX35" fmla="*/ 1384604 w 1794179"/>
              <a:gd name="connsiteY35" fmla="*/ 769817 h 1236542"/>
              <a:gd name="connsiteX36" fmla="*/ 1413179 w 1794179"/>
              <a:gd name="connsiteY36" fmla="*/ 760292 h 1236542"/>
              <a:gd name="connsiteX37" fmla="*/ 1451279 w 1794179"/>
              <a:gd name="connsiteY37" fmla="*/ 750767 h 1236542"/>
              <a:gd name="connsiteX38" fmla="*/ 1508429 w 1794179"/>
              <a:gd name="connsiteY38" fmla="*/ 722192 h 1236542"/>
              <a:gd name="connsiteX39" fmla="*/ 1546529 w 1794179"/>
              <a:gd name="connsiteY39" fmla="*/ 712667 h 1236542"/>
              <a:gd name="connsiteX40" fmla="*/ 1575104 w 1794179"/>
              <a:gd name="connsiteY40" fmla="*/ 703142 h 1236542"/>
              <a:gd name="connsiteX41" fmla="*/ 1613204 w 1794179"/>
              <a:gd name="connsiteY41" fmla="*/ 693617 h 1236542"/>
              <a:gd name="connsiteX42" fmla="*/ 1670354 w 1794179"/>
              <a:gd name="connsiteY42" fmla="*/ 674567 h 1236542"/>
              <a:gd name="connsiteX43" fmla="*/ 1698929 w 1794179"/>
              <a:gd name="connsiteY43" fmla="*/ 665042 h 1236542"/>
              <a:gd name="connsiteX44" fmla="*/ 1756079 w 1794179"/>
              <a:gd name="connsiteY44" fmla="*/ 626942 h 1236542"/>
              <a:gd name="connsiteX45" fmla="*/ 1784654 w 1794179"/>
              <a:gd name="connsiteY45" fmla="*/ 607892 h 1236542"/>
              <a:gd name="connsiteX46" fmla="*/ 1794179 w 1794179"/>
              <a:gd name="connsiteY46" fmla="*/ 579317 h 1236542"/>
              <a:gd name="connsiteX47" fmla="*/ 1784654 w 1794179"/>
              <a:gd name="connsiteY47" fmla="*/ 465017 h 1236542"/>
              <a:gd name="connsiteX48" fmla="*/ 1765604 w 1794179"/>
              <a:gd name="connsiteY48" fmla="*/ 436442 h 1236542"/>
              <a:gd name="connsiteX49" fmla="*/ 1737029 w 1794179"/>
              <a:gd name="connsiteY49" fmla="*/ 417392 h 1236542"/>
              <a:gd name="connsiteX50" fmla="*/ 1698929 w 1794179"/>
              <a:gd name="connsiteY50" fmla="*/ 407867 h 1236542"/>
              <a:gd name="connsiteX51" fmla="*/ 1546529 w 1794179"/>
              <a:gd name="connsiteY51" fmla="*/ 398342 h 1236542"/>
              <a:gd name="connsiteX52" fmla="*/ 641654 w 1794179"/>
              <a:gd name="connsiteY52" fmla="*/ 388817 h 1236542"/>
              <a:gd name="connsiteX53" fmla="*/ 536879 w 1794179"/>
              <a:gd name="connsiteY53" fmla="*/ 369767 h 1236542"/>
              <a:gd name="connsiteX54" fmla="*/ 432104 w 1794179"/>
              <a:gd name="connsiteY54" fmla="*/ 341192 h 1236542"/>
              <a:gd name="connsiteX55" fmla="*/ 355904 w 1794179"/>
              <a:gd name="connsiteY55" fmla="*/ 293567 h 1236542"/>
              <a:gd name="connsiteX56" fmla="*/ 327329 w 1794179"/>
              <a:gd name="connsiteY56" fmla="*/ 284042 h 1236542"/>
              <a:gd name="connsiteX57" fmla="*/ 298754 w 1794179"/>
              <a:gd name="connsiteY57" fmla="*/ 255467 h 1236542"/>
              <a:gd name="connsiteX58" fmla="*/ 270179 w 1794179"/>
              <a:gd name="connsiteY58" fmla="*/ 236417 h 1236542"/>
              <a:gd name="connsiteX59" fmla="*/ 260654 w 1794179"/>
              <a:gd name="connsiteY59" fmla="*/ 207842 h 1236542"/>
              <a:gd name="connsiteX60" fmla="*/ 241604 w 1794179"/>
              <a:gd name="connsiteY60" fmla="*/ 179267 h 1236542"/>
              <a:gd name="connsiteX61" fmla="*/ 232079 w 1794179"/>
              <a:gd name="connsiteY61" fmla="*/ 141167 h 1236542"/>
              <a:gd name="connsiteX62" fmla="*/ 203504 w 1794179"/>
              <a:gd name="connsiteY62" fmla="*/ 131642 h 1236542"/>
              <a:gd name="connsiteX63" fmla="*/ 184454 w 1794179"/>
              <a:gd name="connsiteY63" fmla="*/ 103067 h 1236542"/>
              <a:gd name="connsiteX64" fmla="*/ 155879 w 1794179"/>
              <a:gd name="connsiteY64" fmla="*/ 93542 h 1236542"/>
              <a:gd name="connsiteX65" fmla="*/ 127304 w 1794179"/>
              <a:gd name="connsiteY65" fmla="*/ 74492 h 1236542"/>
              <a:gd name="connsiteX66" fmla="*/ 108254 w 1794179"/>
              <a:gd name="connsiteY66" fmla="*/ 45917 h 1236542"/>
              <a:gd name="connsiteX67" fmla="*/ 98729 w 1794179"/>
              <a:gd name="connsiteY67" fmla="*/ 17342 h 1236542"/>
              <a:gd name="connsiteX68" fmla="*/ 60629 w 1794179"/>
              <a:gd name="connsiteY68"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279829 w 1794179"/>
              <a:gd name="connsiteY33" fmla="*/ 807917 h 1236542"/>
              <a:gd name="connsiteX34" fmla="*/ 1346504 w 1794179"/>
              <a:gd name="connsiteY34" fmla="*/ 779342 h 1236542"/>
              <a:gd name="connsiteX35" fmla="*/ 1413179 w 1794179"/>
              <a:gd name="connsiteY35" fmla="*/ 760292 h 1236542"/>
              <a:gd name="connsiteX36" fmla="*/ 1451279 w 1794179"/>
              <a:gd name="connsiteY36" fmla="*/ 750767 h 1236542"/>
              <a:gd name="connsiteX37" fmla="*/ 1508429 w 1794179"/>
              <a:gd name="connsiteY37" fmla="*/ 722192 h 1236542"/>
              <a:gd name="connsiteX38" fmla="*/ 1546529 w 1794179"/>
              <a:gd name="connsiteY38" fmla="*/ 712667 h 1236542"/>
              <a:gd name="connsiteX39" fmla="*/ 1575104 w 1794179"/>
              <a:gd name="connsiteY39" fmla="*/ 703142 h 1236542"/>
              <a:gd name="connsiteX40" fmla="*/ 1613204 w 1794179"/>
              <a:gd name="connsiteY40" fmla="*/ 693617 h 1236542"/>
              <a:gd name="connsiteX41" fmla="*/ 1670354 w 1794179"/>
              <a:gd name="connsiteY41" fmla="*/ 674567 h 1236542"/>
              <a:gd name="connsiteX42" fmla="*/ 1698929 w 1794179"/>
              <a:gd name="connsiteY42" fmla="*/ 665042 h 1236542"/>
              <a:gd name="connsiteX43" fmla="*/ 1756079 w 1794179"/>
              <a:gd name="connsiteY43" fmla="*/ 626942 h 1236542"/>
              <a:gd name="connsiteX44" fmla="*/ 1784654 w 1794179"/>
              <a:gd name="connsiteY44" fmla="*/ 607892 h 1236542"/>
              <a:gd name="connsiteX45" fmla="*/ 1794179 w 1794179"/>
              <a:gd name="connsiteY45" fmla="*/ 579317 h 1236542"/>
              <a:gd name="connsiteX46" fmla="*/ 1784654 w 1794179"/>
              <a:gd name="connsiteY46" fmla="*/ 465017 h 1236542"/>
              <a:gd name="connsiteX47" fmla="*/ 1765604 w 1794179"/>
              <a:gd name="connsiteY47" fmla="*/ 436442 h 1236542"/>
              <a:gd name="connsiteX48" fmla="*/ 1737029 w 1794179"/>
              <a:gd name="connsiteY48" fmla="*/ 417392 h 1236542"/>
              <a:gd name="connsiteX49" fmla="*/ 1698929 w 1794179"/>
              <a:gd name="connsiteY49" fmla="*/ 407867 h 1236542"/>
              <a:gd name="connsiteX50" fmla="*/ 1546529 w 1794179"/>
              <a:gd name="connsiteY50" fmla="*/ 398342 h 1236542"/>
              <a:gd name="connsiteX51" fmla="*/ 641654 w 1794179"/>
              <a:gd name="connsiteY51" fmla="*/ 388817 h 1236542"/>
              <a:gd name="connsiteX52" fmla="*/ 536879 w 1794179"/>
              <a:gd name="connsiteY52" fmla="*/ 369767 h 1236542"/>
              <a:gd name="connsiteX53" fmla="*/ 432104 w 1794179"/>
              <a:gd name="connsiteY53" fmla="*/ 341192 h 1236542"/>
              <a:gd name="connsiteX54" fmla="*/ 355904 w 1794179"/>
              <a:gd name="connsiteY54" fmla="*/ 293567 h 1236542"/>
              <a:gd name="connsiteX55" fmla="*/ 327329 w 1794179"/>
              <a:gd name="connsiteY55" fmla="*/ 284042 h 1236542"/>
              <a:gd name="connsiteX56" fmla="*/ 298754 w 1794179"/>
              <a:gd name="connsiteY56" fmla="*/ 255467 h 1236542"/>
              <a:gd name="connsiteX57" fmla="*/ 270179 w 1794179"/>
              <a:gd name="connsiteY57" fmla="*/ 236417 h 1236542"/>
              <a:gd name="connsiteX58" fmla="*/ 260654 w 1794179"/>
              <a:gd name="connsiteY58" fmla="*/ 207842 h 1236542"/>
              <a:gd name="connsiteX59" fmla="*/ 241604 w 1794179"/>
              <a:gd name="connsiteY59" fmla="*/ 179267 h 1236542"/>
              <a:gd name="connsiteX60" fmla="*/ 232079 w 1794179"/>
              <a:gd name="connsiteY60" fmla="*/ 141167 h 1236542"/>
              <a:gd name="connsiteX61" fmla="*/ 203504 w 1794179"/>
              <a:gd name="connsiteY61" fmla="*/ 131642 h 1236542"/>
              <a:gd name="connsiteX62" fmla="*/ 184454 w 1794179"/>
              <a:gd name="connsiteY62" fmla="*/ 103067 h 1236542"/>
              <a:gd name="connsiteX63" fmla="*/ 155879 w 1794179"/>
              <a:gd name="connsiteY63" fmla="*/ 93542 h 1236542"/>
              <a:gd name="connsiteX64" fmla="*/ 127304 w 1794179"/>
              <a:gd name="connsiteY64" fmla="*/ 74492 h 1236542"/>
              <a:gd name="connsiteX65" fmla="*/ 108254 w 1794179"/>
              <a:gd name="connsiteY65" fmla="*/ 45917 h 1236542"/>
              <a:gd name="connsiteX66" fmla="*/ 98729 w 1794179"/>
              <a:gd name="connsiteY66" fmla="*/ 17342 h 1236542"/>
              <a:gd name="connsiteX67" fmla="*/ 60629 w 1794179"/>
              <a:gd name="connsiteY67"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346504 w 1794179"/>
              <a:gd name="connsiteY33" fmla="*/ 779342 h 1236542"/>
              <a:gd name="connsiteX34" fmla="*/ 1413179 w 1794179"/>
              <a:gd name="connsiteY34" fmla="*/ 760292 h 1236542"/>
              <a:gd name="connsiteX35" fmla="*/ 1451279 w 1794179"/>
              <a:gd name="connsiteY35" fmla="*/ 750767 h 1236542"/>
              <a:gd name="connsiteX36" fmla="*/ 1508429 w 1794179"/>
              <a:gd name="connsiteY36" fmla="*/ 722192 h 1236542"/>
              <a:gd name="connsiteX37" fmla="*/ 1546529 w 1794179"/>
              <a:gd name="connsiteY37" fmla="*/ 712667 h 1236542"/>
              <a:gd name="connsiteX38" fmla="*/ 1575104 w 1794179"/>
              <a:gd name="connsiteY38" fmla="*/ 703142 h 1236542"/>
              <a:gd name="connsiteX39" fmla="*/ 1613204 w 1794179"/>
              <a:gd name="connsiteY39" fmla="*/ 693617 h 1236542"/>
              <a:gd name="connsiteX40" fmla="*/ 1670354 w 1794179"/>
              <a:gd name="connsiteY40" fmla="*/ 674567 h 1236542"/>
              <a:gd name="connsiteX41" fmla="*/ 1698929 w 1794179"/>
              <a:gd name="connsiteY41" fmla="*/ 665042 h 1236542"/>
              <a:gd name="connsiteX42" fmla="*/ 1756079 w 1794179"/>
              <a:gd name="connsiteY42" fmla="*/ 626942 h 1236542"/>
              <a:gd name="connsiteX43" fmla="*/ 1784654 w 1794179"/>
              <a:gd name="connsiteY43" fmla="*/ 607892 h 1236542"/>
              <a:gd name="connsiteX44" fmla="*/ 1794179 w 1794179"/>
              <a:gd name="connsiteY44" fmla="*/ 579317 h 1236542"/>
              <a:gd name="connsiteX45" fmla="*/ 1784654 w 1794179"/>
              <a:gd name="connsiteY45" fmla="*/ 465017 h 1236542"/>
              <a:gd name="connsiteX46" fmla="*/ 1765604 w 1794179"/>
              <a:gd name="connsiteY46" fmla="*/ 436442 h 1236542"/>
              <a:gd name="connsiteX47" fmla="*/ 1737029 w 1794179"/>
              <a:gd name="connsiteY47" fmla="*/ 417392 h 1236542"/>
              <a:gd name="connsiteX48" fmla="*/ 1698929 w 1794179"/>
              <a:gd name="connsiteY48" fmla="*/ 407867 h 1236542"/>
              <a:gd name="connsiteX49" fmla="*/ 1546529 w 1794179"/>
              <a:gd name="connsiteY49" fmla="*/ 398342 h 1236542"/>
              <a:gd name="connsiteX50" fmla="*/ 641654 w 1794179"/>
              <a:gd name="connsiteY50" fmla="*/ 388817 h 1236542"/>
              <a:gd name="connsiteX51" fmla="*/ 536879 w 1794179"/>
              <a:gd name="connsiteY51" fmla="*/ 369767 h 1236542"/>
              <a:gd name="connsiteX52" fmla="*/ 432104 w 1794179"/>
              <a:gd name="connsiteY52" fmla="*/ 341192 h 1236542"/>
              <a:gd name="connsiteX53" fmla="*/ 355904 w 1794179"/>
              <a:gd name="connsiteY53" fmla="*/ 293567 h 1236542"/>
              <a:gd name="connsiteX54" fmla="*/ 327329 w 1794179"/>
              <a:gd name="connsiteY54" fmla="*/ 284042 h 1236542"/>
              <a:gd name="connsiteX55" fmla="*/ 298754 w 1794179"/>
              <a:gd name="connsiteY55" fmla="*/ 255467 h 1236542"/>
              <a:gd name="connsiteX56" fmla="*/ 270179 w 1794179"/>
              <a:gd name="connsiteY56" fmla="*/ 236417 h 1236542"/>
              <a:gd name="connsiteX57" fmla="*/ 260654 w 1794179"/>
              <a:gd name="connsiteY57" fmla="*/ 207842 h 1236542"/>
              <a:gd name="connsiteX58" fmla="*/ 241604 w 1794179"/>
              <a:gd name="connsiteY58" fmla="*/ 179267 h 1236542"/>
              <a:gd name="connsiteX59" fmla="*/ 232079 w 1794179"/>
              <a:gd name="connsiteY59" fmla="*/ 141167 h 1236542"/>
              <a:gd name="connsiteX60" fmla="*/ 203504 w 1794179"/>
              <a:gd name="connsiteY60" fmla="*/ 131642 h 1236542"/>
              <a:gd name="connsiteX61" fmla="*/ 184454 w 1794179"/>
              <a:gd name="connsiteY61" fmla="*/ 103067 h 1236542"/>
              <a:gd name="connsiteX62" fmla="*/ 155879 w 1794179"/>
              <a:gd name="connsiteY62" fmla="*/ 93542 h 1236542"/>
              <a:gd name="connsiteX63" fmla="*/ 127304 w 1794179"/>
              <a:gd name="connsiteY63" fmla="*/ 74492 h 1236542"/>
              <a:gd name="connsiteX64" fmla="*/ 108254 w 1794179"/>
              <a:gd name="connsiteY64" fmla="*/ 45917 h 1236542"/>
              <a:gd name="connsiteX65" fmla="*/ 98729 w 1794179"/>
              <a:gd name="connsiteY65" fmla="*/ 17342 h 1236542"/>
              <a:gd name="connsiteX66" fmla="*/ 60629 w 1794179"/>
              <a:gd name="connsiteY66"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346504 w 1794179"/>
              <a:gd name="connsiteY33" fmla="*/ 779342 h 1236542"/>
              <a:gd name="connsiteX34" fmla="*/ 1451279 w 1794179"/>
              <a:gd name="connsiteY34" fmla="*/ 750767 h 1236542"/>
              <a:gd name="connsiteX35" fmla="*/ 1508429 w 1794179"/>
              <a:gd name="connsiteY35" fmla="*/ 722192 h 1236542"/>
              <a:gd name="connsiteX36" fmla="*/ 1546529 w 1794179"/>
              <a:gd name="connsiteY36" fmla="*/ 712667 h 1236542"/>
              <a:gd name="connsiteX37" fmla="*/ 1575104 w 1794179"/>
              <a:gd name="connsiteY37" fmla="*/ 703142 h 1236542"/>
              <a:gd name="connsiteX38" fmla="*/ 1613204 w 1794179"/>
              <a:gd name="connsiteY38" fmla="*/ 693617 h 1236542"/>
              <a:gd name="connsiteX39" fmla="*/ 1670354 w 1794179"/>
              <a:gd name="connsiteY39" fmla="*/ 674567 h 1236542"/>
              <a:gd name="connsiteX40" fmla="*/ 1698929 w 1794179"/>
              <a:gd name="connsiteY40" fmla="*/ 665042 h 1236542"/>
              <a:gd name="connsiteX41" fmla="*/ 1756079 w 1794179"/>
              <a:gd name="connsiteY41" fmla="*/ 626942 h 1236542"/>
              <a:gd name="connsiteX42" fmla="*/ 1784654 w 1794179"/>
              <a:gd name="connsiteY42" fmla="*/ 607892 h 1236542"/>
              <a:gd name="connsiteX43" fmla="*/ 1794179 w 1794179"/>
              <a:gd name="connsiteY43" fmla="*/ 579317 h 1236542"/>
              <a:gd name="connsiteX44" fmla="*/ 1784654 w 1794179"/>
              <a:gd name="connsiteY44" fmla="*/ 465017 h 1236542"/>
              <a:gd name="connsiteX45" fmla="*/ 1765604 w 1794179"/>
              <a:gd name="connsiteY45" fmla="*/ 436442 h 1236542"/>
              <a:gd name="connsiteX46" fmla="*/ 1737029 w 1794179"/>
              <a:gd name="connsiteY46" fmla="*/ 417392 h 1236542"/>
              <a:gd name="connsiteX47" fmla="*/ 1698929 w 1794179"/>
              <a:gd name="connsiteY47" fmla="*/ 407867 h 1236542"/>
              <a:gd name="connsiteX48" fmla="*/ 1546529 w 1794179"/>
              <a:gd name="connsiteY48" fmla="*/ 398342 h 1236542"/>
              <a:gd name="connsiteX49" fmla="*/ 641654 w 1794179"/>
              <a:gd name="connsiteY49" fmla="*/ 388817 h 1236542"/>
              <a:gd name="connsiteX50" fmla="*/ 536879 w 1794179"/>
              <a:gd name="connsiteY50" fmla="*/ 369767 h 1236542"/>
              <a:gd name="connsiteX51" fmla="*/ 432104 w 1794179"/>
              <a:gd name="connsiteY51" fmla="*/ 341192 h 1236542"/>
              <a:gd name="connsiteX52" fmla="*/ 355904 w 1794179"/>
              <a:gd name="connsiteY52" fmla="*/ 293567 h 1236542"/>
              <a:gd name="connsiteX53" fmla="*/ 327329 w 1794179"/>
              <a:gd name="connsiteY53" fmla="*/ 284042 h 1236542"/>
              <a:gd name="connsiteX54" fmla="*/ 298754 w 1794179"/>
              <a:gd name="connsiteY54" fmla="*/ 255467 h 1236542"/>
              <a:gd name="connsiteX55" fmla="*/ 270179 w 1794179"/>
              <a:gd name="connsiteY55" fmla="*/ 236417 h 1236542"/>
              <a:gd name="connsiteX56" fmla="*/ 260654 w 1794179"/>
              <a:gd name="connsiteY56" fmla="*/ 207842 h 1236542"/>
              <a:gd name="connsiteX57" fmla="*/ 241604 w 1794179"/>
              <a:gd name="connsiteY57" fmla="*/ 179267 h 1236542"/>
              <a:gd name="connsiteX58" fmla="*/ 232079 w 1794179"/>
              <a:gd name="connsiteY58" fmla="*/ 141167 h 1236542"/>
              <a:gd name="connsiteX59" fmla="*/ 203504 w 1794179"/>
              <a:gd name="connsiteY59" fmla="*/ 131642 h 1236542"/>
              <a:gd name="connsiteX60" fmla="*/ 184454 w 1794179"/>
              <a:gd name="connsiteY60" fmla="*/ 103067 h 1236542"/>
              <a:gd name="connsiteX61" fmla="*/ 155879 w 1794179"/>
              <a:gd name="connsiteY61" fmla="*/ 93542 h 1236542"/>
              <a:gd name="connsiteX62" fmla="*/ 127304 w 1794179"/>
              <a:gd name="connsiteY62" fmla="*/ 74492 h 1236542"/>
              <a:gd name="connsiteX63" fmla="*/ 108254 w 1794179"/>
              <a:gd name="connsiteY63" fmla="*/ 45917 h 1236542"/>
              <a:gd name="connsiteX64" fmla="*/ 98729 w 1794179"/>
              <a:gd name="connsiteY64" fmla="*/ 17342 h 1236542"/>
              <a:gd name="connsiteX65" fmla="*/ 60629 w 1794179"/>
              <a:gd name="connsiteY65"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346504 w 1794179"/>
              <a:gd name="connsiteY33" fmla="*/ 779342 h 1236542"/>
              <a:gd name="connsiteX34" fmla="*/ 1508429 w 1794179"/>
              <a:gd name="connsiteY34" fmla="*/ 722192 h 1236542"/>
              <a:gd name="connsiteX35" fmla="*/ 1546529 w 1794179"/>
              <a:gd name="connsiteY35" fmla="*/ 712667 h 1236542"/>
              <a:gd name="connsiteX36" fmla="*/ 1575104 w 1794179"/>
              <a:gd name="connsiteY36" fmla="*/ 703142 h 1236542"/>
              <a:gd name="connsiteX37" fmla="*/ 1613204 w 1794179"/>
              <a:gd name="connsiteY37" fmla="*/ 693617 h 1236542"/>
              <a:gd name="connsiteX38" fmla="*/ 1670354 w 1794179"/>
              <a:gd name="connsiteY38" fmla="*/ 674567 h 1236542"/>
              <a:gd name="connsiteX39" fmla="*/ 1698929 w 1794179"/>
              <a:gd name="connsiteY39" fmla="*/ 665042 h 1236542"/>
              <a:gd name="connsiteX40" fmla="*/ 1756079 w 1794179"/>
              <a:gd name="connsiteY40" fmla="*/ 626942 h 1236542"/>
              <a:gd name="connsiteX41" fmla="*/ 1784654 w 1794179"/>
              <a:gd name="connsiteY41" fmla="*/ 607892 h 1236542"/>
              <a:gd name="connsiteX42" fmla="*/ 1794179 w 1794179"/>
              <a:gd name="connsiteY42" fmla="*/ 579317 h 1236542"/>
              <a:gd name="connsiteX43" fmla="*/ 1784654 w 1794179"/>
              <a:gd name="connsiteY43" fmla="*/ 465017 h 1236542"/>
              <a:gd name="connsiteX44" fmla="*/ 1765604 w 1794179"/>
              <a:gd name="connsiteY44" fmla="*/ 436442 h 1236542"/>
              <a:gd name="connsiteX45" fmla="*/ 1737029 w 1794179"/>
              <a:gd name="connsiteY45" fmla="*/ 417392 h 1236542"/>
              <a:gd name="connsiteX46" fmla="*/ 1698929 w 1794179"/>
              <a:gd name="connsiteY46" fmla="*/ 407867 h 1236542"/>
              <a:gd name="connsiteX47" fmla="*/ 1546529 w 1794179"/>
              <a:gd name="connsiteY47" fmla="*/ 398342 h 1236542"/>
              <a:gd name="connsiteX48" fmla="*/ 641654 w 1794179"/>
              <a:gd name="connsiteY48" fmla="*/ 388817 h 1236542"/>
              <a:gd name="connsiteX49" fmla="*/ 536879 w 1794179"/>
              <a:gd name="connsiteY49" fmla="*/ 369767 h 1236542"/>
              <a:gd name="connsiteX50" fmla="*/ 432104 w 1794179"/>
              <a:gd name="connsiteY50" fmla="*/ 341192 h 1236542"/>
              <a:gd name="connsiteX51" fmla="*/ 355904 w 1794179"/>
              <a:gd name="connsiteY51" fmla="*/ 293567 h 1236542"/>
              <a:gd name="connsiteX52" fmla="*/ 327329 w 1794179"/>
              <a:gd name="connsiteY52" fmla="*/ 284042 h 1236542"/>
              <a:gd name="connsiteX53" fmla="*/ 298754 w 1794179"/>
              <a:gd name="connsiteY53" fmla="*/ 255467 h 1236542"/>
              <a:gd name="connsiteX54" fmla="*/ 270179 w 1794179"/>
              <a:gd name="connsiteY54" fmla="*/ 236417 h 1236542"/>
              <a:gd name="connsiteX55" fmla="*/ 260654 w 1794179"/>
              <a:gd name="connsiteY55" fmla="*/ 207842 h 1236542"/>
              <a:gd name="connsiteX56" fmla="*/ 241604 w 1794179"/>
              <a:gd name="connsiteY56" fmla="*/ 179267 h 1236542"/>
              <a:gd name="connsiteX57" fmla="*/ 232079 w 1794179"/>
              <a:gd name="connsiteY57" fmla="*/ 141167 h 1236542"/>
              <a:gd name="connsiteX58" fmla="*/ 203504 w 1794179"/>
              <a:gd name="connsiteY58" fmla="*/ 131642 h 1236542"/>
              <a:gd name="connsiteX59" fmla="*/ 184454 w 1794179"/>
              <a:gd name="connsiteY59" fmla="*/ 103067 h 1236542"/>
              <a:gd name="connsiteX60" fmla="*/ 155879 w 1794179"/>
              <a:gd name="connsiteY60" fmla="*/ 93542 h 1236542"/>
              <a:gd name="connsiteX61" fmla="*/ 127304 w 1794179"/>
              <a:gd name="connsiteY61" fmla="*/ 74492 h 1236542"/>
              <a:gd name="connsiteX62" fmla="*/ 108254 w 1794179"/>
              <a:gd name="connsiteY62" fmla="*/ 45917 h 1236542"/>
              <a:gd name="connsiteX63" fmla="*/ 98729 w 1794179"/>
              <a:gd name="connsiteY63" fmla="*/ 17342 h 1236542"/>
              <a:gd name="connsiteX64" fmla="*/ 60629 w 1794179"/>
              <a:gd name="connsiteY64"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175054 w 1794179"/>
              <a:gd name="connsiteY32" fmla="*/ 836492 h 1236542"/>
              <a:gd name="connsiteX33" fmla="*/ 1508429 w 1794179"/>
              <a:gd name="connsiteY33" fmla="*/ 722192 h 1236542"/>
              <a:gd name="connsiteX34" fmla="*/ 1546529 w 1794179"/>
              <a:gd name="connsiteY34" fmla="*/ 712667 h 1236542"/>
              <a:gd name="connsiteX35" fmla="*/ 1575104 w 1794179"/>
              <a:gd name="connsiteY35" fmla="*/ 703142 h 1236542"/>
              <a:gd name="connsiteX36" fmla="*/ 1613204 w 1794179"/>
              <a:gd name="connsiteY36" fmla="*/ 693617 h 1236542"/>
              <a:gd name="connsiteX37" fmla="*/ 1670354 w 1794179"/>
              <a:gd name="connsiteY37" fmla="*/ 674567 h 1236542"/>
              <a:gd name="connsiteX38" fmla="*/ 1698929 w 1794179"/>
              <a:gd name="connsiteY38" fmla="*/ 665042 h 1236542"/>
              <a:gd name="connsiteX39" fmla="*/ 1756079 w 1794179"/>
              <a:gd name="connsiteY39" fmla="*/ 626942 h 1236542"/>
              <a:gd name="connsiteX40" fmla="*/ 1784654 w 1794179"/>
              <a:gd name="connsiteY40" fmla="*/ 607892 h 1236542"/>
              <a:gd name="connsiteX41" fmla="*/ 1794179 w 1794179"/>
              <a:gd name="connsiteY41" fmla="*/ 579317 h 1236542"/>
              <a:gd name="connsiteX42" fmla="*/ 1784654 w 1794179"/>
              <a:gd name="connsiteY42" fmla="*/ 465017 h 1236542"/>
              <a:gd name="connsiteX43" fmla="*/ 1765604 w 1794179"/>
              <a:gd name="connsiteY43" fmla="*/ 436442 h 1236542"/>
              <a:gd name="connsiteX44" fmla="*/ 1737029 w 1794179"/>
              <a:gd name="connsiteY44" fmla="*/ 417392 h 1236542"/>
              <a:gd name="connsiteX45" fmla="*/ 1698929 w 1794179"/>
              <a:gd name="connsiteY45" fmla="*/ 407867 h 1236542"/>
              <a:gd name="connsiteX46" fmla="*/ 1546529 w 1794179"/>
              <a:gd name="connsiteY46" fmla="*/ 398342 h 1236542"/>
              <a:gd name="connsiteX47" fmla="*/ 641654 w 1794179"/>
              <a:gd name="connsiteY47" fmla="*/ 388817 h 1236542"/>
              <a:gd name="connsiteX48" fmla="*/ 536879 w 1794179"/>
              <a:gd name="connsiteY48" fmla="*/ 369767 h 1236542"/>
              <a:gd name="connsiteX49" fmla="*/ 432104 w 1794179"/>
              <a:gd name="connsiteY49" fmla="*/ 341192 h 1236542"/>
              <a:gd name="connsiteX50" fmla="*/ 355904 w 1794179"/>
              <a:gd name="connsiteY50" fmla="*/ 293567 h 1236542"/>
              <a:gd name="connsiteX51" fmla="*/ 327329 w 1794179"/>
              <a:gd name="connsiteY51" fmla="*/ 284042 h 1236542"/>
              <a:gd name="connsiteX52" fmla="*/ 298754 w 1794179"/>
              <a:gd name="connsiteY52" fmla="*/ 255467 h 1236542"/>
              <a:gd name="connsiteX53" fmla="*/ 270179 w 1794179"/>
              <a:gd name="connsiteY53" fmla="*/ 236417 h 1236542"/>
              <a:gd name="connsiteX54" fmla="*/ 260654 w 1794179"/>
              <a:gd name="connsiteY54" fmla="*/ 207842 h 1236542"/>
              <a:gd name="connsiteX55" fmla="*/ 241604 w 1794179"/>
              <a:gd name="connsiteY55" fmla="*/ 179267 h 1236542"/>
              <a:gd name="connsiteX56" fmla="*/ 232079 w 1794179"/>
              <a:gd name="connsiteY56" fmla="*/ 141167 h 1236542"/>
              <a:gd name="connsiteX57" fmla="*/ 203504 w 1794179"/>
              <a:gd name="connsiteY57" fmla="*/ 131642 h 1236542"/>
              <a:gd name="connsiteX58" fmla="*/ 184454 w 1794179"/>
              <a:gd name="connsiteY58" fmla="*/ 103067 h 1236542"/>
              <a:gd name="connsiteX59" fmla="*/ 155879 w 1794179"/>
              <a:gd name="connsiteY59" fmla="*/ 93542 h 1236542"/>
              <a:gd name="connsiteX60" fmla="*/ 127304 w 1794179"/>
              <a:gd name="connsiteY60" fmla="*/ 74492 h 1236542"/>
              <a:gd name="connsiteX61" fmla="*/ 108254 w 1794179"/>
              <a:gd name="connsiteY61" fmla="*/ 45917 h 1236542"/>
              <a:gd name="connsiteX62" fmla="*/ 98729 w 1794179"/>
              <a:gd name="connsiteY62" fmla="*/ 17342 h 1236542"/>
              <a:gd name="connsiteX63" fmla="*/ 60629 w 1794179"/>
              <a:gd name="connsiteY63"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089329 w 1794179"/>
              <a:gd name="connsiteY31" fmla="*/ 865067 h 1236542"/>
              <a:gd name="connsiteX32" fmla="*/ 1508429 w 1794179"/>
              <a:gd name="connsiteY32" fmla="*/ 722192 h 1236542"/>
              <a:gd name="connsiteX33" fmla="*/ 1546529 w 1794179"/>
              <a:gd name="connsiteY33" fmla="*/ 712667 h 1236542"/>
              <a:gd name="connsiteX34" fmla="*/ 1575104 w 1794179"/>
              <a:gd name="connsiteY34" fmla="*/ 703142 h 1236542"/>
              <a:gd name="connsiteX35" fmla="*/ 1613204 w 1794179"/>
              <a:gd name="connsiteY35" fmla="*/ 693617 h 1236542"/>
              <a:gd name="connsiteX36" fmla="*/ 1670354 w 1794179"/>
              <a:gd name="connsiteY36" fmla="*/ 674567 h 1236542"/>
              <a:gd name="connsiteX37" fmla="*/ 1698929 w 1794179"/>
              <a:gd name="connsiteY37" fmla="*/ 665042 h 1236542"/>
              <a:gd name="connsiteX38" fmla="*/ 1756079 w 1794179"/>
              <a:gd name="connsiteY38" fmla="*/ 626942 h 1236542"/>
              <a:gd name="connsiteX39" fmla="*/ 1784654 w 1794179"/>
              <a:gd name="connsiteY39" fmla="*/ 607892 h 1236542"/>
              <a:gd name="connsiteX40" fmla="*/ 1794179 w 1794179"/>
              <a:gd name="connsiteY40" fmla="*/ 579317 h 1236542"/>
              <a:gd name="connsiteX41" fmla="*/ 1784654 w 1794179"/>
              <a:gd name="connsiteY41" fmla="*/ 465017 h 1236542"/>
              <a:gd name="connsiteX42" fmla="*/ 1765604 w 1794179"/>
              <a:gd name="connsiteY42" fmla="*/ 436442 h 1236542"/>
              <a:gd name="connsiteX43" fmla="*/ 1737029 w 1794179"/>
              <a:gd name="connsiteY43" fmla="*/ 417392 h 1236542"/>
              <a:gd name="connsiteX44" fmla="*/ 1698929 w 1794179"/>
              <a:gd name="connsiteY44" fmla="*/ 407867 h 1236542"/>
              <a:gd name="connsiteX45" fmla="*/ 1546529 w 1794179"/>
              <a:gd name="connsiteY45" fmla="*/ 398342 h 1236542"/>
              <a:gd name="connsiteX46" fmla="*/ 641654 w 1794179"/>
              <a:gd name="connsiteY46" fmla="*/ 388817 h 1236542"/>
              <a:gd name="connsiteX47" fmla="*/ 536879 w 1794179"/>
              <a:gd name="connsiteY47" fmla="*/ 369767 h 1236542"/>
              <a:gd name="connsiteX48" fmla="*/ 432104 w 1794179"/>
              <a:gd name="connsiteY48" fmla="*/ 341192 h 1236542"/>
              <a:gd name="connsiteX49" fmla="*/ 355904 w 1794179"/>
              <a:gd name="connsiteY49" fmla="*/ 293567 h 1236542"/>
              <a:gd name="connsiteX50" fmla="*/ 327329 w 1794179"/>
              <a:gd name="connsiteY50" fmla="*/ 284042 h 1236542"/>
              <a:gd name="connsiteX51" fmla="*/ 298754 w 1794179"/>
              <a:gd name="connsiteY51" fmla="*/ 255467 h 1236542"/>
              <a:gd name="connsiteX52" fmla="*/ 270179 w 1794179"/>
              <a:gd name="connsiteY52" fmla="*/ 236417 h 1236542"/>
              <a:gd name="connsiteX53" fmla="*/ 260654 w 1794179"/>
              <a:gd name="connsiteY53" fmla="*/ 207842 h 1236542"/>
              <a:gd name="connsiteX54" fmla="*/ 241604 w 1794179"/>
              <a:gd name="connsiteY54" fmla="*/ 179267 h 1236542"/>
              <a:gd name="connsiteX55" fmla="*/ 232079 w 1794179"/>
              <a:gd name="connsiteY55" fmla="*/ 141167 h 1236542"/>
              <a:gd name="connsiteX56" fmla="*/ 203504 w 1794179"/>
              <a:gd name="connsiteY56" fmla="*/ 131642 h 1236542"/>
              <a:gd name="connsiteX57" fmla="*/ 184454 w 1794179"/>
              <a:gd name="connsiteY57" fmla="*/ 103067 h 1236542"/>
              <a:gd name="connsiteX58" fmla="*/ 155879 w 1794179"/>
              <a:gd name="connsiteY58" fmla="*/ 93542 h 1236542"/>
              <a:gd name="connsiteX59" fmla="*/ 127304 w 1794179"/>
              <a:gd name="connsiteY59" fmla="*/ 74492 h 1236542"/>
              <a:gd name="connsiteX60" fmla="*/ 108254 w 1794179"/>
              <a:gd name="connsiteY60" fmla="*/ 45917 h 1236542"/>
              <a:gd name="connsiteX61" fmla="*/ 98729 w 1794179"/>
              <a:gd name="connsiteY61" fmla="*/ 17342 h 1236542"/>
              <a:gd name="connsiteX62" fmla="*/ 60629 w 1794179"/>
              <a:gd name="connsiteY62"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508429 w 1794179"/>
              <a:gd name="connsiteY31" fmla="*/ 722192 h 1236542"/>
              <a:gd name="connsiteX32" fmla="*/ 1546529 w 1794179"/>
              <a:gd name="connsiteY32" fmla="*/ 712667 h 1236542"/>
              <a:gd name="connsiteX33" fmla="*/ 1575104 w 1794179"/>
              <a:gd name="connsiteY33" fmla="*/ 703142 h 1236542"/>
              <a:gd name="connsiteX34" fmla="*/ 1613204 w 1794179"/>
              <a:gd name="connsiteY34" fmla="*/ 693617 h 1236542"/>
              <a:gd name="connsiteX35" fmla="*/ 1670354 w 1794179"/>
              <a:gd name="connsiteY35" fmla="*/ 674567 h 1236542"/>
              <a:gd name="connsiteX36" fmla="*/ 1698929 w 1794179"/>
              <a:gd name="connsiteY36" fmla="*/ 665042 h 1236542"/>
              <a:gd name="connsiteX37" fmla="*/ 1756079 w 1794179"/>
              <a:gd name="connsiteY37" fmla="*/ 626942 h 1236542"/>
              <a:gd name="connsiteX38" fmla="*/ 1784654 w 1794179"/>
              <a:gd name="connsiteY38" fmla="*/ 607892 h 1236542"/>
              <a:gd name="connsiteX39" fmla="*/ 1794179 w 1794179"/>
              <a:gd name="connsiteY39" fmla="*/ 579317 h 1236542"/>
              <a:gd name="connsiteX40" fmla="*/ 1784654 w 1794179"/>
              <a:gd name="connsiteY40" fmla="*/ 465017 h 1236542"/>
              <a:gd name="connsiteX41" fmla="*/ 1765604 w 1794179"/>
              <a:gd name="connsiteY41" fmla="*/ 436442 h 1236542"/>
              <a:gd name="connsiteX42" fmla="*/ 1737029 w 1794179"/>
              <a:gd name="connsiteY42" fmla="*/ 417392 h 1236542"/>
              <a:gd name="connsiteX43" fmla="*/ 1698929 w 1794179"/>
              <a:gd name="connsiteY43" fmla="*/ 407867 h 1236542"/>
              <a:gd name="connsiteX44" fmla="*/ 1546529 w 1794179"/>
              <a:gd name="connsiteY44" fmla="*/ 398342 h 1236542"/>
              <a:gd name="connsiteX45" fmla="*/ 641654 w 1794179"/>
              <a:gd name="connsiteY45" fmla="*/ 388817 h 1236542"/>
              <a:gd name="connsiteX46" fmla="*/ 536879 w 1794179"/>
              <a:gd name="connsiteY46" fmla="*/ 369767 h 1236542"/>
              <a:gd name="connsiteX47" fmla="*/ 432104 w 1794179"/>
              <a:gd name="connsiteY47" fmla="*/ 341192 h 1236542"/>
              <a:gd name="connsiteX48" fmla="*/ 355904 w 1794179"/>
              <a:gd name="connsiteY48" fmla="*/ 293567 h 1236542"/>
              <a:gd name="connsiteX49" fmla="*/ 327329 w 1794179"/>
              <a:gd name="connsiteY49" fmla="*/ 284042 h 1236542"/>
              <a:gd name="connsiteX50" fmla="*/ 298754 w 1794179"/>
              <a:gd name="connsiteY50" fmla="*/ 255467 h 1236542"/>
              <a:gd name="connsiteX51" fmla="*/ 270179 w 1794179"/>
              <a:gd name="connsiteY51" fmla="*/ 236417 h 1236542"/>
              <a:gd name="connsiteX52" fmla="*/ 260654 w 1794179"/>
              <a:gd name="connsiteY52" fmla="*/ 207842 h 1236542"/>
              <a:gd name="connsiteX53" fmla="*/ 241604 w 1794179"/>
              <a:gd name="connsiteY53" fmla="*/ 179267 h 1236542"/>
              <a:gd name="connsiteX54" fmla="*/ 232079 w 1794179"/>
              <a:gd name="connsiteY54" fmla="*/ 141167 h 1236542"/>
              <a:gd name="connsiteX55" fmla="*/ 203504 w 1794179"/>
              <a:gd name="connsiteY55" fmla="*/ 131642 h 1236542"/>
              <a:gd name="connsiteX56" fmla="*/ 184454 w 1794179"/>
              <a:gd name="connsiteY56" fmla="*/ 103067 h 1236542"/>
              <a:gd name="connsiteX57" fmla="*/ 155879 w 1794179"/>
              <a:gd name="connsiteY57" fmla="*/ 93542 h 1236542"/>
              <a:gd name="connsiteX58" fmla="*/ 127304 w 1794179"/>
              <a:gd name="connsiteY58" fmla="*/ 74492 h 1236542"/>
              <a:gd name="connsiteX59" fmla="*/ 108254 w 1794179"/>
              <a:gd name="connsiteY59" fmla="*/ 45917 h 1236542"/>
              <a:gd name="connsiteX60" fmla="*/ 98729 w 1794179"/>
              <a:gd name="connsiteY60" fmla="*/ 17342 h 1236542"/>
              <a:gd name="connsiteX61" fmla="*/ 60629 w 1794179"/>
              <a:gd name="connsiteY61"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508429 w 1794179"/>
              <a:gd name="connsiteY31" fmla="*/ 722192 h 1236542"/>
              <a:gd name="connsiteX32" fmla="*/ 1546529 w 1794179"/>
              <a:gd name="connsiteY32" fmla="*/ 712667 h 1236542"/>
              <a:gd name="connsiteX33" fmla="*/ 1575104 w 1794179"/>
              <a:gd name="connsiteY33" fmla="*/ 703142 h 1236542"/>
              <a:gd name="connsiteX34" fmla="*/ 1670354 w 1794179"/>
              <a:gd name="connsiteY34" fmla="*/ 674567 h 1236542"/>
              <a:gd name="connsiteX35" fmla="*/ 1698929 w 1794179"/>
              <a:gd name="connsiteY35" fmla="*/ 665042 h 1236542"/>
              <a:gd name="connsiteX36" fmla="*/ 1756079 w 1794179"/>
              <a:gd name="connsiteY36" fmla="*/ 626942 h 1236542"/>
              <a:gd name="connsiteX37" fmla="*/ 1784654 w 1794179"/>
              <a:gd name="connsiteY37" fmla="*/ 607892 h 1236542"/>
              <a:gd name="connsiteX38" fmla="*/ 1794179 w 1794179"/>
              <a:gd name="connsiteY38" fmla="*/ 579317 h 1236542"/>
              <a:gd name="connsiteX39" fmla="*/ 1784654 w 1794179"/>
              <a:gd name="connsiteY39" fmla="*/ 465017 h 1236542"/>
              <a:gd name="connsiteX40" fmla="*/ 1765604 w 1794179"/>
              <a:gd name="connsiteY40" fmla="*/ 436442 h 1236542"/>
              <a:gd name="connsiteX41" fmla="*/ 1737029 w 1794179"/>
              <a:gd name="connsiteY41" fmla="*/ 417392 h 1236542"/>
              <a:gd name="connsiteX42" fmla="*/ 1698929 w 1794179"/>
              <a:gd name="connsiteY42" fmla="*/ 407867 h 1236542"/>
              <a:gd name="connsiteX43" fmla="*/ 1546529 w 1794179"/>
              <a:gd name="connsiteY43" fmla="*/ 398342 h 1236542"/>
              <a:gd name="connsiteX44" fmla="*/ 641654 w 1794179"/>
              <a:gd name="connsiteY44" fmla="*/ 388817 h 1236542"/>
              <a:gd name="connsiteX45" fmla="*/ 536879 w 1794179"/>
              <a:gd name="connsiteY45" fmla="*/ 369767 h 1236542"/>
              <a:gd name="connsiteX46" fmla="*/ 432104 w 1794179"/>
              <a:gd name="connsiteY46" fmla="*/ 341192 h 1236542"/>
              <a:gd name="connsiteX47" fmla="*/ 355904 w 1794179"/>
              <a:gd name="connsiteY47" fmla="*/ 293567 h 1236542"/>
              <a:gd name="connsiteX48" fmla="*/ 327329 w 1794179"/>
              <a:gd name="connsiteY48" fmla="*/ 284042 h 1236542"/>
              <a:gd name="connsiteX49" fmla="*/ 298754 w 1794179"/>
              <a:gd name="connsiteY49" fmla="*/ 255467 h 1236542"/>
              <a:gd name="connsiteX50" fmla="*/ 270179 w 1794179"/>
              <a:gd name="connsiteY50" fmla="*/ 236417 h 1236542"/>
              <a:gd name="connsiteX51" fmla="*/ 260654 w 1794179"/>
              <a:gd name="connsiteY51" fmla="*/ 207842 h 1236542"/>
              <a:gd name="connsiteX52" fmla="*/ 241604 w 1794179"/>
              <a:gd name="connsiteY52" fmla="*/ 179267 h 1236542"/>
              <a:gd name="connsiteX53" fmla="*/ 232079 w 1794179"/>
              <a:gd name="connsiteY53" fmla="*/ 141167 h 1236542"/>
              <a:gd name="connsiteX54" fmla="*/ 203504 w 1794179"/>
              <a:gd name="connsiteY54" fmla="*/ 131642 h 1236542"/>
              <a:gd name="connsiteX55" fmla="*/ 184454 w 1794179"/>
              <a:gd name="connsiteY55" fmla="*/ 103067 h 1236542"/>
              <a:gd name="connsiteX56" fmla="*/ 155879 w 1794179"/>
              <a:gd name="connsiteY56" fmla="*/ 93542 h 1236542"/>
              <a:gd name="connsiteX57" fmla="*/ 127304 w 1794179"/>
              <a:gd name="connsiteY57" fmla="*/ 74492 h 1236542"/>
              <a:gd name="connsiteX58" fmla="*/ 108254 w 1794179"/>
              <a:gd name="connsiteY58" fmla="*/ 45917 h 1236542"/>
              <a:gd name="connsiteX59" fmla="*/ 98729 w 1794179"/>
              <a:gd name="connsiteY59" fmla="*/ 17342 h 1236542"/>
              <a:gd name="connsiteX60" fmla="*/ 60629 w 1794179"/>
              <a:gd name="connsiteY60"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508429 w 1794179"/>
              <a:gd name="connsiteY31" fmla="*/ 722192 h 1236542"/>
              <a:gd name="connsiteX32" fmla="*/ 1546529 w 1794179"/>
              <a:gd name="connsiteY32" fmla="*/ 712667 h 1236542"/>
              <a:gd name="connsiteX33" fmla="*/ 1670354 w 1794179"/>
              <a:gd name="connsiteY33" fmla="*/ 674567 h 1236542"/>
              <a:gd name="connsiteX34" fmla="*/ 1698929 w 1794179"/>
              <a:gd name="connsiteY34" fmla="*/ 665042 h 1236542"/>
              <a:gd name="connsiteX35" fmla="*/ 1756079 w 1794179"/>
              <a:gd name="connsiteY35" fmla="*/ 626942 h 1236542"/>
              <a:gd name="connsiteX36" fmla="*/ 1784654 w 1794179"/>
              <a:gd name="connsiteY36" fmla="*/ 607892 h 1236542"/>
              <a:gd name="connsiteX37" fmla="*/ 1794179 w 1794179"/>
              <a:gd name="connsiteY37" fmla="*/ 579317 h 1236542"/>
              <a:gd name="connsiteX38" fmla="*/ 1784654 w 1794179"/>
              <a:gd name="connsiteY38" fmla="*/ 465017 h 1236542"/>
              <a:gd name="connsiteX39" fmla="*/ 1765604 w 1794179"/>
              <a:gd name="connsiteY39" fmla="*/ 436442 h 1236542"/>
              <a:gd name="connsiteX40" fmla="*/ 1737029 w 1794179"/>
              <a:gd name="connsiteY40" fmla="*/ 417392 h 1236542"/>
              <a:gd name="connsiteX41" fmla="*/ 1698929 w 1794179"/>
              <a:gd name="connsiteY41" fmla="*/ 407867 h 1236542"/>
              <a:gd name="connsiteX42" fmla="*/ 1546529 w 1794179"/>
              <a:gd name="connsiteY42" fmla="*/ 398342 h 1236542"/>
              <a:gd name="connsiteX43" fmla="*/ 641654 w 1794179"/>
              <a:gd name="connsiteY43" fmla="*/ 388817 h 1236542"/>
              <a:gd name="connsiteX44" fmla="*/ 536879 w 1794179"/>
              <a:gd name="connsiteY44" fmla="*/ 369767 h 1236542"/>
              <a:gd name="connsiteX45" fmla="*/ 432104 w 1794179"/>
              <a:gd name="connsiteY45" fmla="*/ 341192 h 1236542"/>
              <a:gd name="connsiteX46" fmla="*/ 355904 w 1794179"/>
              <a:gd name="connsiteY46" fmla="*/ 293567 h 1236542"/>
              <a:gd name="connsiteX47" fmla="*/ 327329 w 1794179"/>
              <a:gd name="connsiteY47" fmla="*/ 284042 h 1236542"/>
              <a:gd name="connsiteX48" fmla="*/ 298754 w 1794179"/>
              <a:gd name="connsiteY48" fmla="*/ 255467 h 1236542"/>
              <a:gd name="connsiteX49" fmla="*/ 270179 w 1794179"/>
              <a:gd name="connsiteY49" fmla="*/ 236417 h 1236542"/>
              <a:gd name="connsiteX50" fmla="*/ 260654 w 1794179"/>
              <a:gd name="connsiteY50" fmla="*/ 207842 h 1236542"/>
              <a:gd name="connsiteX51" fmla="*/ 241604 w 1794179"/>
              <a:gd name="connsiteY51" fmla="*/ 179267 h 1236542"/>
              <a:gd name="connsiteX52" fmla="*/ 232079 w 1794179"/>
              <a:gd name="connsiteY52" fmla="*/ 141167 h 1236542"/>
              <a:gd name="connsiteX53" fmla="*/ 203504 w 1794179"/>
              <a:gd name="connsiteY53" fmla="*/ 131642 h 1236542"/>
              <a:gd name="connsiteX54" fmla="*/ 184454 w 1794179"/>
              <a:gd name="connsiteY54" fmla="*/ 103067 h 1236542"/>
              <a:gd name="connsiteX55" fmla="*/ 155879 w 1794179"/>
              <a:gd name="connsiteY55" fmla="*/ 93542 h 1236542"/>
              <a:gd name="connsiteX56" fmla="*/ 127304 w 1794179"/>
              <a:gd name="connsiteY56" fmla="*/ 74492 h 1236542"/>
              <a:gd name="connsiteX57" fmla="*/ 108254 w 1794179"/>
              <a:gd name="connsiteY57" fmla="*/ 45917 h 1236542"/>
              <a:gd name="connsiteX58" fmla="*/ 98729 w 1794179"/>
              <a:gd name="connsiteY58" fmla="*/ 17342 h 1236542"/>
              <a:gd name="connsiteX59" fmla="*/ 60629 w 1794179"/>
              <a:gd name="connsiteY59"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508429 w 1794179"/>
              <a:gd name="connsiteY31" fmla="*/ 722192 h 1236542"/>
              <a:gd name="connsiteX32" fmla="*/ 1670354 w 1794179"/>
              <a:gd name="connsiteY32" fmla="*/ 674567 h 1236542"/>
              <a:gd name="connsiteX33" fmla="*/ 1698929 w 1794179"/>
              <a:gd name="connsiteY33" fmla="*/ 665042 h 1236542"/>
              <a:gd name="connsiteX34" fmla="*/ 1756079 w 1794179"/>
              <a:gd name="connsiteY34" fmla="*/ 626942 h 1236542"/>
              <a:gd name="connsiteX35" fmla="*/ 1784654 w 1794179"/>
              <a:gd name="connsiteY35" fmla="*/ 607892 h 1236542"/>
              <a:gd name="connsiteX36" fmla="*/ 1794179 w 1794179"/>
              <a:gd name="connsiteY36" fmla="*/ 579317 h 1236542"/>
              <a:gd name="connsiteX37" fmla="*/ 1784654 w 1794179"/>
              <a:gd name="connsiteY37" fmla="*/ 465017 h 1236542"/>
              <a:gd name="connsiteX38" fmla="*/ 1765604 w 1794179"/>
              <a:gd name="connsiteY38" fmla="*/ 436442 h 1236542"/>
              <a:gd name="connsiteX39" fmla="*/ 1737029 w 1794179"/>
              <a:gd name="connsiteY39" fmla="*/ 417392 h 1236542"/>
              <a:gd name="connsiteX40" fmla="*/ 1698929 w 1794179"/>
              <a:gd name="connsiteY40" fmla="*/ 407867 h 1236542"/>
              <a:gd name="connsiteX41" fmla="*/ 1546529 w 1794179"/>
              <a:gd name="connsiteY41" fmla="*/ 398342 h 1236542"/>
              <a:gd name="connsiteX42" fmla="*/ 641654 w 1794179"/>
              <a:gd name="connsiteY42" fmla="*/ 388817 h 1236542"/>
              <a:gd name="connsiteX43" fmla="*/ 536879 w 1794179"/>
              <a:gd name="connsiteY43" fmla="*/ 369767 h 1236542"/>
              <a:gd name="connsiteX44" fmla="*/ 432104 w 1794179"/>
              <a:gd name="connsiteY44" fmla="*/ 341192 h 1236542"/>
              <a:gd name="connsiteX45" fmla="*/ 355904 w 1794179"/>
              <a:gd name="connsiteY45" fmla="*/ 293567 h 1236542"/>
              <a:gd name="connsiteX46" fmla="*/ 327329 w 1794179"/>
              <a:gd name="connsiteY46" fmla="*/ 284042 h 1236542"/>
              <a:gd name="connsiteX47" fmla="*/ 298754 w 1794179"/>
              <a:gd name="connsiteY47" fmla="*/ 255467 h 1236542"/>
              <a:gd name="connsiteX48" fmla="*/ 270179 w 1794179"/>
              <a:gd name="connsiteY48" fmla="*/ 236417 h 1236542"/>
              <a:gd name="connsiteX49" fmla="*/ 260654 w 1794179"/>
              <a:gd name="connsiteY49" fmla="*/ 207842 h 1236542"/>
              <a:gd name="connsiteX50" fmla="*/ 241604 w 1794179"/>
              <a:gd name="connsiteY50" fmla="*/ 179267 h 1236542"/>
              <a:gd name="connsiteX51" fmla="*/ 232079 w 1794179"/>
              <a:gd name="connsiteY51" fmla="*/ 141167 h 1236542"/>
              <a:gd name="connsiteX52" fmla="*/ 203504 w 1794179"/>
              <a:gd name="connsiteY52" fmla="*/ 131642 h 1236542"/>
              <a:gd name="connsiteX53" fmla="*/ 184454 w 1794179"/>
              <a:gd name="connsiteY53" fmla="*/ 103067 h 1236542"/>
              <a:gd name="connsiteX54" fmla="*/ 155879 w 1794179"/>
              <a:gd name="connsiteY54" fmla="*/ 93542 h 1236542"/>
              <a:gd name="connsiteX55" fmla="*/ 127304 w 1794179"/>
              <a:gd name="connsiteY55" fmla="*/ 74492 h 1236542"/>
              <a:gd name="connsiteX56" fmla="*/ 108254 w 1794179"/>
              <a:gd name="connsiteY56" fmla="*/ 45917 h 1236542"/>
              <a:gd name="connsiteX57" fmla="*/ 98729 w 1794179"/>
              <a:gd name="connsiteY57" fmla="*/ 17342 h 1236542"/>
              <a:gd name="connsiteX58" fmla="*/ 60629 w 1794179"/>
              <a:gd name="connsiteY58"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670354 w 1794179"/>
              <a:gd name="connsiteY31" fmla="*/ 674567 h 1236542"/>
              <a:gd name="connsiteX32" fmla="*/ 1698929 w 1794179"/>
              <a:gd name="connsiteY32" fmla="*/ 665042 h 1236542"/>
              <a:gd name="connsiteX33" fmla="*/ 1756079 w 1794179"/>
              <a:gd name="connsiteY33" fmla="*/ 626942 h 1236542"/>
              <a:gd name="connsiteX34" fmla="*/ 1784654 w 1794179"/>
              <a:gd name="connsiteY34" fmla="*/ 607892 h 1236542"/>
              <a:gd name="connsiteX35" fmla="*/ 1794179 w 1794179"/>
              <a:gd name="connsiteY35" fmla="*/ 579317 h 1236542"/>
              <a:gd name="connsiteX36" fmla="*/ 1784654 w 1794179"/>
              <a:gd name="connsiteY36" fmla="*/ 465017 h 1236542"/>
              <a:gd name="connsiteX37" fmla="*/ 1765604 w 1794179"/>
              <a:gd name="connsiteY37" fmla="*/ 436442 h 1236542"/>
              <a:gd name="connsiteX38" fmla="*/ 1737029 w 1794179"/>
              <a:gd name="connsiteY38" fmla="*/ 417392 h 1236542"/>
              <a:gd name="connsiteX39" fmla="*/ 1698929 w 1794179"/>
              <a:gd name="connsiteY39" fmla="*/ 407867 h 1236542"/>
              <a:gd name="connsiteX40" fmla="*/ 1546529 w 1794179"/>
              <a:gd name="connsiteY40" fmla="*/ 398342 h 1236542"/>
              <a:gd name="connsiteX41" fmla="*/ 641654 w 1794179"/>
              <a:gd name="connsiteY41" fmla="*/ 388817 h 1236542"/>
              <a:gd name="connsiteX42" fmla="*/ 536879 w 1794179"/>
              <a:gd name="connsiteY42" fmla="*/ 369767 h 1236542"/>
              <a:gd name="connsiteX43" fmla="*/ 432104 w 1794179"/>
              <a:gd name="connsiteY43" fmla="*/ 341192 h 1236542"/>
              <a:gd name="connsiteX44" fmla="*/ 355904 w 1794179"/>
              <a:gd name="connsiteY44" fmla="*/ 293567 h 1236542"/>
              <a:gd name="connsiteX45" fmla="*/ 327329 w 1794179"/>
              <a:gd name="connsiteY45" fmla="*/ 284042 h 1236542"/>
              <a:gd name="connsiteX46" fmla="*/ 298754 w 1794179"/>
              <a:gd name="connsiteY46" fmla="*/ 255467 h 1236542"/>
              <a:gd name="connsiteX47" fmla="*/ 270179 w 1794179"/>
              <a:gd name="connsiteY47" fmla="*/ 236417 h 1236542"/>
              <a:gd name="connsiteX48" fmla="*/ 260654 w 1794179"/>
              <a:gd name="connsiteY48" fmla="*/ 207842 h 1236542"/>
              <a:gd name="connsiteX49" fmla="*/ 241604 w 1794179"/>
              <a:gd name="connsiteY49" fmla="*/ 179267 h 1236542"/>
              <a:gd name="connsiteX50" fmla="*/ 232079 w 1794179"/>
              <a:gd name="connsiteY50" fmla="*/ 141167 h 1236542"/>
              <a:gd name="connsiteX51" fmla="*/ 203504 w 1794179"/>
              <a:gd name="connsiteY51" fmla="*/ 131642 h 1236542"/>
              <a:gd name="connsiteX52" fmla="*/ 184454 w 1794179"/>
              <a:gd name="connsiteY52" fmla="*/ 103067 h 1236542"/>
              <a:gd name="connsiteX53" fmla="*/ 155879 w 1794179"/>
              <a:gd name="connsiteY53" fmla="*/ 93542 h 1236542"/>
              <a:gd name="connsiteX54" fmla="*/ 127304 w 1794179"/>
              <a:gd name="connsiteY54" fmla="*/ 74492 h 1236542"/>
              <a:gd name="connsiteX55" fmla="*/ 108254 w 1794179"/>
              <a:gd name="connsiteY55" fmla="*/ 45917 h 1236542"/>
              <a:gd name="connsiteX56" fmla="*/ 98729 w 1794179"/>
              <a:gd name="connsiteY56" fmla="*/ 17342 h 1236542"/>
              <a:gd name="connsiteX57" fmla="*/ 60629 w 1794179"/>
              <a:gd name="connsiteY57" fmla="*/ 17342 h 1236542"/>
              <a:gd name="connsiteX0" fmla="*/ 60629 w 1794179"/>
              <a:gd name="connsiteY0" fmla="*/ 17342 h 1236542"/>
              <a:gd name="connsiteX1" fmla="*/ 60629 w 1794179"/>
              <a:gd name="connsiteY1" fmla="*/ 17342 h 1236542"/>
              <a:gd name="connsiteX2" fmla="*/ 51104 w 1794179"/>
              <a:gd name="connsiteY2" fmla="*/ 103067 h 1236542"/>
              <a:gd name="connsiteX3" fmla="*/ 32054 w 1794179"/>
              <a:gd name="connsiteY3" fmla="*/ 131642 h 1236542"/>
              <a:gd name="connsiteX4" fmla="*/ 22529 w 1794179"/>
              <a:gd name="connsiteY4" fmla="*/ 226892 h 1236542"/>
              <a:gd name="connsiteX5" fmla="*/ 13004 w 1794179"/>
              <a:gd name="connsiteY5" fmla="*/ 255467 h 1236542"/>
              <a:gd name="connsiteX6" fmla="*/ 13004 w 1794179"/>
              <a:gd name="connsiteY6" fmla="*/ 636467 h 1236542"/>
              <a:gd name="connsiteX7" fmla="*/ 32054 w 1794179"/>
              <a:gd name="connsiteY7" fmla="*/ 846017 h 1236542"/>
              <a:gd name="connsiteX8" fmla="*/ 51104 w 1794179"/>
              <a:gd name="connsiteY8" fmla="*/ 903167 h 1236542"/>
              <a:gd name="connsiteX9" fmla="*/ 60629 w 1794179"/>
              <a:gd name="connsiteY9" fmla="*/ 931742 h 1236542"/>
              <a:gd name="connsiteX10" fmla="*/ 70154 w 1794179"/>
              <a:gd name="connsiteY10" fmla="*/ 998417 h 1236542"/>
              <a:gd name="connsiteX11" fmla="*/ 79679 w 1794179"/>
              <a:gd name="connsiteY11" fmla="*/ 1026992 h 1236542"/>
              <a:gd name="connsiteX12" fmla="*/ 89204 w 1794179"/>
              <a:gd name="connsiteY12" fmla="*/ 1093667 h 1236542"/>
              <a:gd name="connsiteX13" fmla="*/ 117779 w 1794179"/>
              <a:gd name="connsiteY13" fmla="*/ 1217492 h 1236542"/>
              <a:gd name="connsiteX14" fmla="*/ 146354 w 1794179"/>
              <a:gd name="connsiteY14" fmla="*/ 1236542 h 1236542"/>
              <a:gd name="connsiteX15" fmla="*/ 222554 w 1794179"/>
              <a:gd name="connsiteY15" fmla="*/ 1227017 h 1236542"/>
              <a:gd name="connsiteX16" fmla="*/ 279704 w 1794179"/>
              <a:gd name="connsiteY16" fmla="*/ 1188917 h 1236542"/>
              <a:gd name="connsiteX17" fmla="*/ 308279 w 1794179"/>
              <a:gd name="connsiteY17" fmla="*/ 1169867 h 1236542"/>
              <a:gd name="connsiteX18" fmla="*/ 336854 w 1794179"/>
              <a:gd name="connsiteY18" fmla="*/ 1150817 h 1236542"/>
              <a:gd name="connsiteX19" fmla="*/ 422579 w 1794179"/>
              <a:gd name="connsiteY19" fmla="*/ 1103192 h 1236542"/>
              <a:gd name="connsiteX20" fmla="*/ 451154 w 1794179"/>
              <a:gd name="connsiteY20" fmla="*/ 1074617 h 1236542"/>
              <a:gd name="connsiteX21" fmla="*/ 489254 w 1794179"/>
              <a:gd name="connsiteY21" fmla="*/ 1055567 h 1236542"/>
              <a:gd name="connsiteX22" fmla="*/ 517829 w 1794179"/>
              <a:gd name="connsiteY22" fmla="*/ 1036517 h 1236542"/>
              <a:gd name="connsiteX23" fmla="*/ 594029 w 1794179"/>
              <a:gd name="connsiteY23" fmla="*/ 998417 h 1236542"/>
              <a:gd name="connsiteX24" fmla="*/ 689279 w 1794179"/>
              <a:gd name="connsiteY24" fmla="*/ 979367 h 1236542"/>
              <a:gd name="connsiteX25" fmla="*/ 717854 w 1794179"/>
              <a:gd name="connsiteY25" fmla="*/ 969842 h 1236542"/>
              <a:gd name="connsiteX26" fmla="*/ 870254 w 1794179"/>
              <a:gd name="connsiteY26" fmla="*/ 941267 h 1236542"/>
              <a:gd name="connsiteX27" fmla="*/ 898829 w 1794179"/>
              <a:gd name="connsiteY27" fmla="*/ 931742 h 1236542"/>
              <a:gd name="connsiteX28" fmla="*/ 975029 w 1794179"/>
              <a:gd name="connsiteY28" fmla="*/ 912692 h 1236542"/>
              <a:gd name="connsiteX29" fmla="*/ 1003604 w 1794179"/>
              <a:gd name="connsiteY29" fmla="*/ 893642 h 1236542"/>
              <a:gd name="connsiteX30" fmla="*/ 1060754 w 1794179"/>
              <a:gd name="connsiteY30" fmla="*/ 874592 h 1236542"/>
              <a:gd name="connsiteX31" fmla="*/ 1670354 w 1794179"/>
              <a:gd name="connsiteY31" fmla="*/ 674567 h 1236542"/>
              <a:gd name="connsiteX32" fmla="*/ 1756079 w 1794179"/>
              <a:gd name="connsiteY32" fmla="*/ 626942 h 1236542"/>
              <a:gd name="connsiteX33" fmla="*/ 1784654 w 1794179"/>
              <a:gd name="connsiteY33" fmla="*/ 607892 h 1236542"/>
              <a:gd name="connsiteX34" fmla="*/ 1794179 w 1794179"/>
              <a:gd name="connsiteY34" fmla="*/ 579317 h 1236542"/>
              <a:gd name="connsiteX35" fmla="*/ 1784654 w 1794179"/>
              <a:gd name="connsiteY35" fmla="*/ 465017 h 1236542"/>
              <a:gd name="connsiteX36" fmla="*/ 1765604 w 1794179"/>
              <a:gd name="connsiteY36" fmla="*/ 436442 h 1236542"/>
              <a:gd name="connsiteX37" fmla="*/ 1737029 w 1794179"/>
              <a:gd name="connsiteY37" fmla="*/ 417392 h 1236542"/>
              <a:gd name="connsiteX38" fmla="*/ 1698929 w 1794179"/>
              <a:gd name="connsiteY38" fmla="*/ 407867 h 1236542"/>
              <a:gd name="connsiteX39" fmla="*/ 1546529 w 1794179"/>
              <a:gd name="connsiteY39" fmla="*/ 398342 h 1236542"/>
              <a:gd name="connsiteX40" fmla="*/ 641654 w 1794179"/>
              <a:gd name="connsiteY40" fmla="*/ 388817 h 1236542"/>
              <a:gd name="connsiteX41" fmla="*/ 536879 w 1794179"/>
              <a:gd name="connsiteY41" fmla="*/ 369767 h 1236542"/>
              <a:gd name="connsiteX42" fmla="*/ 432104 w 1794179"/>
              <a:gd name="connsiteY42" fmla="*/ 341192 h 1236542"/>
              <a:gd name="connsiteX43" fmla="*/ 355904 w 1794179"/>
              <a:gd name="connsiteY43" fmla="*/ 293567 h 1236542"/>
              <a:gd name="connsiteX44" fmla="*/ 327329 w 1794179"/>
              <a:gd name="connsiteY44" fmla="*/ 284042 h 1236542"/>
              <a:gd name="connsiteX45" fmla="*/ 298754 w 1794179"/>
              <a:gd name="connsiteY45" fmla="*/ 255467 h 1236542"/>
              <a:gd name="connsiteX46" fmla="*/ 270179 w 1794179"/>
              <a:gd name="connsiteY46" fmla="*/ 236417 h 1236542"/>
              <a:gd name="connsiteX47" fmla="*/ 260654 w 1794179"/>
              <a:gd name="connsiteY47" fmla="*/ 207842 h 1236542"/>
              <a:gd name="connsiteX48" fmla="*/ 241604 w 1794179"/>
              <a:gd name="connsiteY48" fmla="*/ 179267 h 1236542"/>
              <a:gd name="connsiteX49" fmla="*/ 232079 w 1794179"/>
              <a:gd name="connsiteY49" fmla="*/ 141167 h 1236542"/>
              <a:gd name="connsiteX50" fmla="*/ 203504 w 1794179"/>
              <a:gd name="connsiteY50" fmla="*/ 131642 h 1236542"/>
              <a:gd name="connsiteX51" fmla="*/ 184454 w 1794179"/>
              <a:gd name="connsiteY51" fmla="*/ 103067 h 1236542"/>
              <a:gd name="connsiteX52" fmla="*/ 155879 w 1794179"/>
              <a:gd name="connsiteY52" fmla="*/ 93542 h 1236542"/>
              <a:gd name="connsiteX53" fmla="*/ 127304 w 1794179"/>
              <a:gd name="connsiteY53" fmla="*/ 74492 h 1236542"/>
              <a:gd name="connsiteX54" fmla="*/ 108254 w 1794179"/>
              <a:gd name="connsiteY54" fmla="*/ 45917 h 1236542"/>
              <a:gd name="connsiteX55" fmla="*/ 98729 w 1794179"/>
              <a:gd name="connsiteY55" fmla="*/ 17342 h 1236542"/>
              <a:gd name="connsiteX56" fmla="*/ 60629 w 1794179"/>
              <a:gd name="connsiteY56" fmla="*/ 17342 h 1236542"/>
              <a:gd name="connsiteX0" fmla="*/ 60629 w 1787659"/>
              <a:gd name="connsiteY0" fmla="*/ 17342 h 1236542"/>
              <a:gd name="connsiteX1" fmla="*/ 60629 w 1787659"/>
              <a:gd name="connsiteY1" fmla="*/ 17342 h 1236542"/>
              <a:gd name="connsiteX2" fmla="*/ 51104 w 1787659"/>
              <a:gd name="connsiteY2" fmla="*/ 103067 h 1236542"/>
              <a:gd name="connsiteX3" fmla="*/ 32054 w 1787659"/>
              <a:gd name="connsiteY3" fmla="*/ 131642 h 1236542"/>
              <a:gd name="connsiteX4" fmla="*/ 22529 w 1787659"/>
              <a:gd name="connsiteY4" fmla="*/ 226892 h 1236542"/>
              <a:gd name="connsiteX5" fmla="*/ 13004 w 1787659"/>
              <a:gd name="connsiteY5" fmla="*/ 255467 h 1236542"/>
              <a:gd name="connsiteX6" fmla="*/ 13004 w 1787659"/>
              <a:gd name="connsiteY6" fmla="*/ 636467 h 1236542"/>
              <a:gd name="connsiteX7" fmla="*/ 32054 w 1787659"/>
              <a:gd name="connsiteY7" fmla="*/ 846017 h 1236542"/>
              <a:gd name="connsiteX8" fmla="*/ 51104 w 1787659"/>
              <a:gd name="connsiteY8" fmla="*/ 903167 h 1236542"/>
              <a:gd name="connsiteX9" fmla="*/ 60629 w 1787659"/>
              <a:gd name="connsiteY9" fmla="*/ 931742 h 1236542"/>
              <a:gd name="connsiteX10" fmla="*/ 70154 w 1787659"/>
              <a:gd name="connsiteY10" fmla="*/ 998417 h 1236542"/>
              <a:gd name="connsiteX11" fmla="*/ 79679 w 1787659"/>
              <a:gd name="connsiteY11" fmla="*/ 1026992 h 1236542"/>
              <a:gd name="connsiteX12" fmla="*/ 89204 w 1787659"/>
              <a:gd name="connsiteY12" fmla="*/ 1093667 h 1236542"/>
              <a:gd name="connsiteX13" fmla="*/ 117779 w 1787659"/>
              <a:gd name="connsiteY13" fmla="*/ 1217492 h 1236542"/>
              <a:gd name="connsiteX14" fmla="*/ 146354 w 1787659"/>
              <a:gd name="connsiteY14" fmla="*/ 1236542 h 1236542"/>
              <a:gd name="connsiteX15" fmla="*/ 222554 w 1787659"/>
              <a:gd name="connsiteY15" fmla="*/ 1227017 h 1236542"/>
              <a:gd name="connsiteX16" fmla="*/ 279704 w 1787659"/>
              <a:gd name="connsiteY16" fmla="*/ 1188917 h 1236542"/>
              <a:gd name="connsiteX17" fmla="*/ 308279 w 1787659"/>
              <a:gd name="connsiteY17" fmla="*/ 1169867 h 1236542"/>
              <a:gd name="connsiteX18" fmla="*/ 336854 w 1787659"/>
              <a:gd name="connsiteY18" fmla="*/ 1150817 h 1236542"/>
              <a:gd name="connsiteX19" fmla="*/ 422579 w 1787659"/>
              <a:gd name="connsiteY19" fmla="*/ 1103192 h 1236542"/>
              <a:gd name="connsiteX20" fmla="*/ 451154 w 1787659"/>
              <a:gd name="connsiteY20" fmla="*/ 1074617 h 1236542"/>
              <a:gd name="connsiteX21" fmla="*/ 489254 w 1787659"/>
              <a:gd name="connsiteY21" fmla="*/ 1055567 h 1236542"/>
              <a:gd name="connsiteX22" fmla="*/ 517829 w 1787659"/>
              <a:gd name="connsiteY22" fmla="*/ 1036517 h 1236542"/>
              <a:gd name="connsiteX23" fmla="*/ 594029 w 1787659"/>
              <a:gd name="connsiteY23" fmla="*/ 998417 h 1236542"/>
              <a:gd name="connsiteX24" fmla="*/ 689279 w 1787659"/>
              <a:gd name="connsiteY24" fmla="*/ 979367 h 1236542"/>
              <a:gd name="connsiteX25" fmla="*/ 717854 w 1787659"/>
              <a:gd name="connsiteY25" fmla="*/ 969842 h 1236542"/>
              <a:gd name="connsiteX26" fmla="*/ 870254 w 1787659"/>
              <a:gd name="connsiteY26" fmla="*/ 941267 h 1236542"/>
              <a:gd name="connsiteX27" fmla="*/ 898829 w 1787659"/>
              <a:gd name="connsiteY27" fmla="*/ 931742 h 1236542"/>
              <a:gd name="connsiteX28" fmla="*/ 975029 w 1787659"/>
              <a:gd name="connsiteY28" fmla="*/ 912692 h 1236542"/>
              <a:gd name="connsiteX29" fmla="*/ 1003604 w 1787659"/>
              <a:gd name="connsiteY29" fmla="*/ 893642 h 1236542"/>
              <a:gd name="connsiteX30" fmla="*/ 1060754 w 1787659"/>
              <a:gd name="connsiteY30" fmla="*/ 874592 h 1236542"/>
              <a:gd name="connsiteX31" fmla="*/ 1670354 w 1787659"/>
              <a:gd name="connsiteY31" fmla="*/ 674567 h 1236542"/>
              <a:gd name="connsiteX32" fmla="*/ 1756079 w 1787659"/>
              <a:gd name="connsiteY32" fmla="*/ 626942 h 1236542"/>
              <a:gd name="connsiteX33" fmla="*/ 1784654 w 1787659"/>
              <a:gd name="connsiteY33" fmla="*/ 607892 h 1236542"/>
              <a:gd name="connsiteX34" fmla="*/ 1784654 w 1787659"/>
              <a:gd name="connsiteY34" fmla="*/ 465017 h 1236542"/>
              <a:gd name="connsiteX35" fmla="*/ 1765604 w 1787659"/>
              <a:gd name="connsiteY35" fmla="*/ 436442 h 1236542"/>
              <a:gd name="connsiteX36" fmla="*/ 1737029 w 1787659"/>
              <a:gd name="connsiteY36" fmla="*/ 417392 h 1236542"/>
              <a:gd name="connsiteX37" fmla="*/ 1698929 w 1787659"/>
              <a:gd name="connsiteY37" fmla="*/ 407867 h 1236542"/>
              <a:gd name="connsiteX38" fmla="*/ 1546529 w 1787659"/>
              <a:gd name="connsiteY38" fmla="*/ 398342 h 1236542"/>
              <a:gd name="connsiteX39" fmla="*/ 641654 w 1787659"/>
              <a:gd name="connsiteY39" fmla="*/ 388817 h 1236542"/>
              <a:gd name="connsiteX40" fmla="*/ 536879 w 1787659"/>
              <a:gd name="connsiteY40" fmla="*/ 369767 h 1236542"/>
              <a:gd name="connsiteX41" fmla="*/ 432104 w 1787659"/>
              <a:gd name="connsiteY41" fmla="*/ 341192 h 1236542"/>
              <a:gd name="connsiteX42" fmla="*/ 355904 w 1787659"/>
              <a:gd name="connsiteY42" fmla="*/ 293567 h 1236542"/>
              <a:gd name="connsiteX43" fmla="*/ 327329 w 1787659"/>
              <a:gd name="connsiteY43" fmla="*/ 284042 h 1236542"/>
              <a:gd name="connsiteX44" fmla="*/ 298754 w 1787659"/>
              <a:gd name="connsiteY44" fmla="*/ 255467 h 1236542"/>
              <a:gd name="connsiteX45" fmla="*/ 270179 w 1787659"/>
              <a:gd name="connsiteY45" fmla="*/ 236417 h 1236542"/>
              <a:gd name="connsiteX46" fmla="*/ 260654 w 1787659"/>
              <a:gd name="connsiteY46" fmla="*/ 207842 h 1236542"/>
              <a:gd name="connsiteX47" fmla="*/ 241604 w 1787659"/>
              <a:gd name="connsiteY47" fmla="*/ 179267 h 1236542"/>
              <a:gd name="connsiteX48" fmla="*/ 232079 w 1787659"/>
              <a:gd name="connsiteY48" fmla="*/ 141167 h 1236542"/>
              <a:gd name="connsiteX49" fmla="*/ 203504 w 1787659"/>
              <a:gd name="connsiteY49" fmla="*/ 131642 h 1236542"/>
              <a:gd name="connsiteX50" fmla="*/ 184454 w 1787659"/>
              <a:gd name="connsiteY50" fmla="*/ 103067 h 1236542"/>
              <a:gd name="connsiteX51" fmla="*/ 155879 w 1787659"/>
              <a:gd name="connsiteY51" fmla="*/ 93542 h 1236542"/>
              <a:gd name="connsiteX52" fmla="*/ 127304 w 1787659"/>
              <a:gd name="connsiteY52" fmla="*/ 74492 h 1236542"/>
              <a:gd name="connsiteX53" fmla="*/ 108254 w 1787659"/>
              <a:gd name="connsiteY53" fmla="*/ 45917 h 1236542"/>
              <a:gd name="connsiteX54" fmla="*/ 98729 w 1787659"/>
              <a:gd name="connsiteY54" fmla="*/ 17342 h 1236542"/>
              <a:gd name="connsiteX55" fmla="*/ 60629 w 1787659"/>
              <a:gd name="connsiteY55" fmla="*/ 17342 h 1236542"/>
              <a:gd name="connsiteX0" fmla="*/ 60629 w 1784791"/>
              <a:gd name="connsiteY0" fmla="*/ 17342 h 1236542"/>
              <a:gd name="connsiteX1" fmla="*/ 60629 w 1784791"/>
              <a:gd name="connsiteY1" fmla="*/ 17342 h 1236542"/>
              <a:gd name="connsiteX2" fmla="*/ 51104 w 1784791"/>
              <a:gd name="connsiteY2" fmla="*/ 103067 h 1236542"/>
              <a:gd name="connsiteX3" fmla="*/ 32054 w 1784791"/>
              <a:gd name="connsiteY3" fmla="*/ 131642 h 1236542"/>
              <a:gd name="connsiteX4" fmla="*/ 22529 w 1784791"/>
              <a:gd name="connsiteY4" fmla="*/ 226892 h 1236542"/>
              <a:gd name="connsiteX5" fmla="*/ 13004 w 1784791"/>
              <a:gd name="connsiteY5" fmla="*/ 255467 h 1236542"/>
              <a:gd name="connsiteX6" fmla="*/ 13004 w 1784791"/>
              <a:gd name="connsiteY6" fmla="*/ 636467 h 1236542"/>
              <a:gd name="connsiteX7" fmla="*/ 32054 w 1784791"/>
              <a:gd name="connsiteY7" fmla="*/ 846017 h 1236542"/>
              <a:gd name="connsiteX8" fmla="*/ 51104 w 1784791"/>
              <a:gd name="connsiteY8" fmla="*/ 903167 h 1236542"/>
              <a:gd name="connsiteX9" fmla="*/ 60629 w 1784791"/>
              <a:gd name="connsiteY9" fmla="*/ 931742 h 1236542"/>
              <a:gd name="connsiteX10" fmla="*/ 70154 w 1784791"/>
              <a:gd name="connsiteY10" fmla="*/ 998417 h 1236542"/>
              <a:gd name="connsiteX11" fmla="*/ 79679 w 1784791"/>
              <a:gd name="connsiteY11" fmla="*/ 1026992 h 1236542"/>
              <a:gd name="connsiteX12" fmla="*/ 89204 w 1784791"/>
              <a:gd name="connsiteY12" fmla="*/ 1093667 h 1236542"/>
              <a:gd name="connsiteX13" fmla="*/ 117779 w 1784791"/>
              <a:gd name="connsiteY13" fmla="*/ 1217492 h 1236542"/>
              <a:gd name="connsiteX14" fmla="*/ 146354 w 1784791"/>
              <a:gd name="connsiteY14" fmla="*/ 1236542 h 1236542"/>
              <a:gd name="connsiteX15" fmla="*/ 222554 w 1784791"/>
              <a:gd name="connsiteY15" fmla="*/ 1227017 h 1236542"/>
              <a:gd name="connsiteX16" fmla="*/ 279704 w 1784791"/>
              <a:gd name="connsiteY16" fmla="*/ 1188917 h 1236542"/>
              <a:gd name="connsiteX17" fmla="*/ 308279 w 1784791"/>
              <a:gd name="connsiteY17" fmla="*/ 1169867 h 1236542"/>
              <a:gd name="connsiteX18" fmla="*/ 336854 w 1784791"/>
              <a:gd name="connsiteY18" fmla="*/ 1150817 h 1236542"/>
              <a:gd name="connsiteX19" fmla="*/ 422579 w 1784791"/>
              <a:gd name="connsiteY19" fmla="*/ 1103192 h 1236542"/>
              <a:gd name="connsiteX20" fmla="*/ 451154 w 1784791"/>
              <a:gd name="connsiteY20" fmla="*/ 1074617 h 1236542"/>
              <a:gd name="connsiteX21" fmla="*/ 489254 w 1784791"/>
              <a:gd name="connsiteY21" fmla="*/ 1055567 h 1236542"/>
              <a:gd name="connsiteX22" fmla="*/ 517829 w 1784791"/>
              <a:gd name="connsiteY22" fmla="*/ 1036517 h 1236542"/>
              <a:gd name="connsiteX23" fmla="*/ 594029 w 1784791"/>
              <a:gd name="connsiteY23" fmla="*/ 998417 h 1236542"/>
              <a:gd name="connsiteX24" fmla="*/ 689279 w 1784791"/>
              <a:gd name="connsiteY24" fmla="*/ 979367 h 1236542"/>
              <a:gd name="connsiteX25" fmla="*/ 717854 w 1784791"/>
              <a:gd name="connsiteY25" fmla="*/ 969842 h 1236542"/>
              <a:gd name="connsiteX26" fmla="*/ 870254 w 1784791"/>
              <a:gd name="connsiteY26" fmla="*/ 941267 h 1236542"/>
              <a:gd name="connsiteX27" fmla="*/ 898829 w 1784791"/>
              <a:gd name="connsiteY27" fmla="*/ 931742 h 1236542"/>
              <a:gd name="connsiteX28" fmla="*/ 975029 w 1784791"/>
              <a:gd name="connsiteY28" fmla="*/ 912692 h 1236542"/>
              <a:gd name="connsiteX29" fmla="*/ 1003604 w 1784791"/>
              <a:gd name="connsiteY29" fmla="*/ 893642 h 1236542"/>
              <a:gd name="connsiteX30" fmla="*/ 1060754 w 1784791"/>
              <a:gd name="connsiteY30" fmla="*/ 874592 h 1236542"/>
              <a:gd name="connsiteX31" fmla="*/ 1670354 w 1784791"/>
              <a:gd name="connsiteY31" fmla="*/ 674567 h 1236542"/>
              <a:gd name="connsiteX32" fmla="*/ 1756079 w 1784791"/>
              <a:gd name="connsiteY32" fmla="*/ 626942 h 1236542"/>
              <a:gd name="connsiteX33" fmla="*/ 1784654 w 1784791"/>
              <a:gd name="connsiteY33" fmla="*/ 465017 h 1236542"/>
              <a:gd name="connsiteX34" fmla="*/ 1765604 w 1784791"/>
              <a:gd name="connsiteY34" fmla="*/ 436442 h 1236542"/>
              <a:gd name="connsiteX35" fmla="*/ 1737029 w 1784791"/>
              <a:gd name="connsiteY35" fmla="*/ 417392 h 1236542"/>
              <a:gd name="connsiteX36" fmla="*/ 1698929 w 1784791"/>
              <a:gd name="connsiteY36" fmla="*/ 407867 h 1236542"/>
              <a:gd name="connsiteX37" fmla="*/ 1546529 w 1784791"/>
              <a:gd name="connsiteY37" fmla="*/ 398342 h 1236542"/>
              <a:gd name="connsiteX38" fmla="*/ 641654 w 1784791"/>
              <a:gd name="connsiteY38" fmla="*/ 388817 h 1236542"/>
              <a:gd name="connsiteX39" fmla="*/ 536879 w 1784791"/>
              <a:gd name="connsiteY39" fmla="*/ 369767 h 1236542"/>
              <a:gd name="connsiteX40" fmla="*/ 432104 w 1784791"/>
              <a:gd name="connsiteY40" fmla="*/ 341192 h 1236542"/>
              <a:gd name="connsiteX41" fmla="*/ 355904 w 1784791"/>
              <a:gd name="connsiteY41" fmla="*/ 293567 h 1236542"/>
              <a:gd name="connsiteX42" fmla="*/ 327329 w 1784791"/>
              <a:gd name="connsiteY42" fmla="*/ 284042 h 1236542"/>
              <a:gd name="connsiteX43" fmla="*/ 298754 w 1784791"/>
              <a:gd name="connsiteY43" fmla="*/ 255467 h 1236542"/>
              <a:gd name="connsiteX44" fmla="*/ 270179 w 1784791"/>
              <a:gd name="connsiteY44" fmla="*/ 236417 h 1236542"/>
              <a:gd name="connsiteX45" fmla="*/ 260654 w 1784791"/>
              <a:gd name="connsiteY45" fmla="*/ 207842 h 1236542"/>
              <a:gd name="connsiteX46" fmla="*/ 241604 w 1784791"/>
              <a:gd name="connsiteY46" fmla="*/ 179267 h 1236542"/>
              <a:gd name="connsiteX47" fmla="*/ 232079 w 1784791"/>
              <a:gd name="connsiteY47" fmla="*/ 141167 h 1236542"/>
              <a:gd name="connsiteX48" fmla="*/ 203504 w 1784791"/>
              <a:gd name="connsiteY48" fmla="*/ 131642 h 1236542"/>
              <a:gd name="connsiteX49" fmla="*/ 184454 w 1784791"/>
              <a:gd name="connsiteY49" fmla="*/ 103067 h 1236542"/>
              <a:gd name="connsiteX50" fmla="*/ 155879 w 1784791"/>
              <a:gd name="connsiteY50" fmla="*/ 93542 h 1236542"/>
              <a:gd name="connsiteX51" fmla="*/ 127304 w 1784791"/>
              <a:gd name="connsiteY51" fmla="*/ 74492 h 1236542"/>
              <a:gd name="connsiteX52" fmla="*/ 108254 w 1784791"/>
              <a:gd name="connsiteY52" fmla="*/ 45917 h 1236542"/>
              <a:gd name="connsiteX53" fmla="*/ 98729 w 1784791"/>
              <a:gd name="connsiteY53" fmla="*/ 17342 h 1236542"/>
              <a:gd name="connsiteX54" fmla="*/ 60629 w 1784791"/>
              <a:gd name="connsiteY54" fmla="*/ 17342 h 1236542"/>
              <a:gd name="connsiteX0" fmla="*/ 60629 w 1784892"/>
              <a:gd name="connsiteY0" fmla="*/ 17342 h 1236542"/>
              <a:gd name="connsiteX1" fmla="*/ 60629 w 1784892"/>
              <a:gd name="connsiteY1" fmla="*/ 17342 h 1236542"/>
              <a:gd name="connsiteX2" fmla="*/ 51104 w 1784892"/>
              <a:gd name="connsiteY2" fmla="*/ 103067 h 1236542"/>
              <a:gd name="connsiteX3" fmla="*/ 32054 w 1784892"/>
              <a:gd name="connsiteY3" fmla="*/ 131642 h 1236542"/>
              <a:gd name="connsiteX4" fmla="*/ 22529 w 1784892"/>
              <a:gd name="connsiteY4" fmla="*/ 226892 h 1236542"/>
              <a:gd name="connsiteX5" fmla="*/ 13004 w 1784892"/>
              <a:gd name="connsiteY5" fmla="*/ 255467 h 1236542"/>
              <a:gd name="connsiteX6" fmla="*/ 13004 w 1784892"/>
              <a:gd name="connsiteY6" fmla="*/ 636467 h 1236542"/>
              <a:gd name="connsiteX7" fmla="*/ 32054 w 1784892"/>
              <a:gd name="connsiteY7" fmla="*/ 846017 h 1236542"/>
              <a:gd name="connsiteX8" fmla="*/ 51104 w 1784892"/>
              <a:gd name="connsiteY8" fmla="*/ 903167 h 1236542"/>
              <a:gd name="connsiteX9" fmla="*/ 60629 w 1784892"/>
              <a:gd name="connsiteY9" fmla="*/ 931742 h 1236542"/>
              <a:gd name="connsiteX10" fmla="*/ 70154 w 1784892"/>
              <a:gd name="connsiteY10" fmla="*/ 998417 h 1236542"/>
              <a:gd name="connsiteX11" fmla="*/ 79679 w 1784892"/>
              <a:gd name="connsiteY11" fmla="*/ 1026992 h 1236542"/>
              <a:gd name="connsiteX12" fmla="*/ 89204 w 1784892"/>
              <a:gd name="connsiteY12" fmla="*/ 1093667 h 1236542"/>
              <a:gd name="connsiteX13" fmla="*/ 117779 w 1784892"/>
              <a:gd name="connsiteY13" fmla="*/ 1217492 h 1236542"/>
              <a:gd name="connsiteX14" fmla="*/ 146354 w 1784892"/>
              <a:gd name="connsiteY14" fmla="*/ 1236542 h 1236542"/>
              <a:gd name="connsiteX15" fmla="*/ 222554 w 1784892"/>
              <a:gd name="connsiteY15" fmla="*/ 1227017 h 1236542"/>
              <a:gd name="connsiteX16" fmla="*/ 279704 w 1784892"/>
              <a:gd name="connsiteY16" fmla="*/ 1188917 h 1236542"/>
              <a:gd name="connsiteX17" fmla="*/ 308279 w 1784892"/>
              <a:gd name="connsiteY17" fmla="*/ 1169867 h 1236542"/>
              <a:gd name="connsiteX18" fmla="*/ 336854 w 1784892"/>
              <a:gd name="connsiteY18" fmla="*/ 1150817 h 1236542"/>
              <a:gd name="connsiteX19" fmla="*/ 422579 w 1784892"/>
              <a:gd name="connsiteY19" fmla="*/ 1103192 h 1236542"/>
              <a:gd name="connsiteX20" fmla="*/ 451154 w 1784892"/>
              <a:gd name="connsiteY20" fmla="*/ 1074617 h 1236542"/>
              <a:gd name="connsiteX21" fmla="*/ 489254 w 1784892"/>
              <a:gd name="connsiteY21" fmla="*/ 1055567 h 1236542"/>
              <a:gd name="connsiteX22" fmla="*/ 517829 w 1784892"/>
              <a:gd name="connsiteY22" fmla="*/ 1036517 h 1236542"/>
              <a:gd name="connsiteX23" fmla="*/ 594029 w 1784892"/>
              <a:gd name="connsiteY23" fmla="*/ 998417 h 1236542"/>
              <a:gd name="connsiteX24" fmla="*/ 689279 w 1784892"/>
              <a:gd name="connsiteY24" fmla="*/ 979367 h 1236542"/>
              <a:gd name="connsiteX25" fmla="*/ 717854 w 1784892"/>
              <a:gd name="connsiteY25" fmla="*/ 969842 h 1236542"/>
              <a:gd name="connsiteX26" fmla="*/ 870254 w 1784892"/>
              <a:gd name="connsiteY26" fmla="*/ 941267 h 1236542"/>
              <a:gd name="connsiteX27" fmla="*/ 898829 w 1784892"/>
              <a:gd name="connsiteY27" fmla="*/ 931742 h 1236542"/>
              <a:gd name="connsiteX28" fmla="*/ 975029 w 1784892"/>
              <a:gd name="connsiteY28" fmla="*/ 912692 h 1236542"/>
              <a:gd name="connsiteX29" fmla="*/ 1003604 w 1784892"/>
              <a:gd name="connsiteY29" fmla="*/ 893642 h 1236542"/>
              <a:gd name="connsiteX30" fmla="*/ 1060754 w 1784892"/>
              <a:gd name="connsiteY30" fmla="*/ 874592 h 1236542"/>
              <a:gd name="connsiteX31" fmla="*/ 1670354 w 1784892"/>
              <a:gd name="connsiteY31" fmla="*/ 674567 h 1236542"/>
              <a:gd name="connsiteX32" fmla="*/ 1756079 w 1784892"/>
              <a:gd name="connsiteY32" fmla="*/ 626942 h 1236542"/>
              <a:gd name="connsiteX33" fmla="*/ 1784654 w 1784892"/>
              <a:gd name="connsiteY33" fmla="*/ 465017 h 1236542"/>
              <a:gd name="connsiteX34" fmla="*/ 1765604 w 1784892"/>
              <a:gd name="connsiteY34" fmla="*/ 436442 h 1236542"/>
              <a:gd name="connsiteX35" fmla="*/ 1698929 w 1784892"/>
              <a:gd name="connsiteY35" fmla="*/ 407867 h 1236542"/>
              <a:gd name="connsiteX36" fmla="*/ 1546529 w 1784892"/>
              <a:gd name="connsiteY36" fmla="*/ 398342 h 1236542"/>
              <a:gd name="connsiteX37" fmla="*/ 641654 w 1784892"/>
              <a:gd name="connsiteY37" fmla="*/ 388817 h 1236542"/>
              <a:gd name="connsiteX38" fmla="*/ 536879 w 1784892"/>
              <a:gd name="connsiteY38" fmla="*/ 369767 h 1236542"/>
              <a:gd name="connsiteX39" fmla="*/ 432104 w 1784892"/>
              <a:gd name="connsiteY39" fmla="*/ 341192 h 1236542"/>
              <a:gd name="connsiteX40" fmla="*/ 355904 w 1784892"/>
              <a:gd name="connsiteY40" fmla="*/ 293567 h 1236542"/>
              <a:gd name="connsiteX41" fmla="*/ 327329 w 1784892"/>
              <a:gd name="connsiteY41" fmla="*/ 284042 h 1236542"/>
              <a:gd name="connsiteX42" fmla="*/ 298754 w 1784892"/>
              <a:gd name="connsiteY42" fmla="*/ 255467 h 1236542"/>
              <a:gd name="connsiteX43" fmla="*/ 270179 w 1784892"/>
              <a:gd name="connsiteY43" fmla="*/ 236417 h 1236542"/>
              <a:gd name="connsiteX44" fmla="*/ 260654 w 1784892"/>
              <a:gd name="connsiteY44" fmla="*/ 207842 h 1236542"/>
              <a:gd name="connsiteX45" fmla="*/ 241604 w 1784892"/>
              <a:gd name="connsiteY45" fmla="*/ 179267 h 1236542"/>
              <a:gd name="connsiteX46" fmla="*/ 232079 w 1784892"/>
              <a:gd name="connsiteY46" fmla="*/ 141167 h 1236542"/>
              <a:gd name="connsiteX47" fmla="*/ 203504 w 1784892"/>
              <a:gd name="connsiteY47" fmla="*/ 131642 h 1236542"/>
              <a:gd name="connsiteX48" fmla="*/ 184454 w 1784892"/>
              <a:gd name="connsiteY48" fmla="*/ 103067 h 1236542"/>
              <a:gd name="connsiteX49" fmla="*/ 155879 w 1784892"/>
              <a:gd name="connsiteY49" fmla="*/ 93542 h 1236542"/>
              <a:gd name="connsiteX50" fmla="*/ 127304 w 1784892"/>
              <a:gd name="connsiteY50" fmla="*/ 74492 h 1236542"/>
              <a:gd name="connsiteX51" fmla="*/ 108254 w 1784892"/>
              <a:gd name="connsiteY51" fmla="*/ 45917 h 1236542"/>
              <a:gd name="connsiteX52" fmla="*/ 98729 w 1784892"/>
              <a:gd name="connsiteY52" fmla="*/ 17342 h 1236542"/>
              <a:gd name="connsiteX53" fmla="*/ 60629 w 1784892"/>
              <a:gd name="connsiteY53" fmla="*/ 17342 h 1236542"/>
              <a:gd name="connsiteX0" fmla="*/ 60629 w 1787187"/>
              <a:gd name="connsiteY0" fmla="*/ 17342 h 1236542"/>
              <a:gd name="connsiteX1" fmla="*/ 60629 w 1787187"/>
              <a:gd name="connsiteY1" fmla="*/ 17342 h 1236542"/>
              <a:gd name="connsiteX2" fmla="*/ 51104 w 1787187"/>
              <a:gd name="connsiteY2" fmla="*/ 103067 h 1236542"/>
              <a:gd name="connsiteX3" fmla="*/ 32054 w 1787187"/>
              <a:gd name="connsiteY3" fmla="*/ 131642 h 1236542"/>
              <a:gd name="connsiteX4" fmla="*/ 22529 w 1787187"/>
              <a:gd name="connsiteY4" fmla="*/ 226892 h 1236542"/>
              <a:gd name="connsiteX5" fmla="*/ 13004 w 1787187"/>
              <a:gd name="connsiteY5" fmla="*/ 255467 h 1236542"/>
              <a:gd name="connsiteX6" fmla="*/ 13004 w 1787187"/>
              <a:gd name="connsiteY6" fmla="*/ 636467 h 1236542"/>
              <a:gd name="connsiteX7" fmla="*/ 32054 w 1787187"/>
              <a:gd name="connsiteY7" fmla="*/ 846017 h 1236542"/>
              <a:gd name="connsiteX8" fmla="*/ 51104 w 1787187"/>
              <a:gd name="connsiteY8" fmla="*/ 903167 h 1236542"/>
              <a:gd name="connsiteX9" fmla="*/ 60629 w 1787187"/>
              <a:gd name="connsiteY9" fmla="*/ 931742 h 1236542"/>
              <a:gd name="connsiteX10" fmla="*/ 70154 w 1787187"/>
              <a:gd name="connsiteY10" fmla="*/ 998417 h 1236542"/>
              <a:gd name="connsiteX11" fmla="*/ 79679 w 1787187"/>
              <a:gd name="connsiteY11" fmla="*/ 1026992 h 1236542"/>
              <a:gd name="connsiteX12" fmla="*/ 89204 w 1787187"/>
              <a:gd name="connsiteY12" fmla="*/ 1093667 h 1236542"/>
              <a:gd name="connsiteX13" fmla="*/ 117779 w 1787187"/>
              <a:gd name="connsiteY13" fmla="*/ 1217492 h 1236542"/>
              <a:gd name="connsiteX14" fmla="*/ 146354 w 1787187"/>
              <a:gd name="connsiteY14" fmla="*/ 1236542 h 1236542"/>
              <a:gd name="connsiteX15" fmla="*/ 222554 w 1787187"/>
              <a:gd name="connsiteY15" fmla="*/ 1227017 h 1236542"/>
              <a:gd name="connsiteX16" fmla="*/ 279704 w 1787187"/>
              <a:gd name="connsiteY16" fmla="*/ 1188917 h 1236542"/>
              <a:gd name="connsiteX17" fmla="*/ 308279 w 1787187"/>
              <a:gd name="connsiteY17" fmla="*/ 1169867 h 1236542"/>
              <a:gd name="connsiteX18" fmla="*/ 336854 w 1787187"/>
              <a:gd name="connsiteY18" fmla="*/ 1150817 h 1236542"/>
              <a:gd name="connsiteX19" fmla="*/ 422579 w 1787187"/>
              <a:gd name="connsiteY19" fmla="*/ 1103192 h 1236542"/>
              <a:gd name="connsiteX20" fmla="*/ 451154 w 1787187"/>
              <a:gd name="connsiteY20" fmla="*/ 1074617 h 1236542"/>
              <a:gd name="connsiteX21" fmla="*/ 489254 w 1787187"/>
              <a:gd name="connsiteY21" fmla="*/ 1055567 h 1236542"/>
              <a:gd name="connsiteX22" fmla="*/ 517829 w 1787187"/>
              <a:gd name="connsiteY22" fmla="*/ 1036517 h 1236542"/>
              <a:gd name="connsiteX23" fmla="*/ 594029 w 1787187"/>
              <a:gd name="connsiteY23" fmla="*/ 998417 h 1236542"/>
              <a:gd name="connsiteX24" fmla="*/ 689279 w 1787187"/>
              <a:gd name="connsiteY24" fmla="*/ 979367 h 1236542"/>
              <a:gd name="connsiteX25" fmla="*/ 717854 w 1787187"/>
              <a:gd name="connsiteY25" fmla="*/ 969842 h 1236542"/>
              <a:gd name="connsiteX26" fmla="*/ 870254 w 1787187"/>
              <a:gd name="connsiteY26" fmla="*/ 941267 h 1236542"/>
              <a:gd name="connsiteX27" fmla="*/ 898829 w 1787187"/>
              <a:gd name="connsiteY27" fmla="*/ 931742 h 1236542"/>
              <a:gd name="connsiteX28" fmla="*/ 975029 w 1787187"/>
              <a:gd name="connsiteY28" fmla="*/ 912692 h 1236542"/>
              <a:gd name="connsiteX29" fmla="*/ 1003604 w 1787187"/>
              <a:gd name="connsiteY29" fmla="*/ 893642 h 1236542"/>
              <a:gd name="connsiteX30" fmla="*/ 1060754 w 1787187"/>
              <a:gd name="connsiteY30" fmla="*/ 874592 h 1236542"/>
              <a:gd name="connsiteX31" fmla="*/ 1670354 w 1787187"/>
              <a:gd name="connsiteY31" fmla="*/ 674567 h 1236542"/>
              <a:gd name="connsiteX32" fmla="*/ 1756079 w 1787187"/>
              <a:gd name="connsiteY32" fmla="*/ 626942 h 1236542"/>
              <a:gd name="connsiteX33" fmla="*/ 1784654 w 1787187"/>
              <a:gd name="connsiteY33" fmla="*/ 465017 h 1236542"/>
              <a:gd name="connsiteX34" fmla="*/ 1698929 w 1787187"/>
              <a:gd name="connsiteY34" fmla="*/ 407867 h 1236542"/>
              <a:gd name="connsiteX35" fmla="*/ 1546529 w 1787187"/>
              <a:gd name="connsiteY35" fmla="*/ 398342 h 1236542"/>
              <a:gd name="connsiteX36" fmla="*/ 641654 w 1787187"/>
              <a:gd name="connsiteY36" fmla="*/ 388817 h 1236542"/>
              <a:gd name="connsiteX37" fmla="*/ 536879 w 1787187"/>
              <a:gd name="connsiteY37" fmla="*/ 369767 h 1236542"/>
              <a:gd name="connsiteX38" fmla="*/ 432104 w 1787187"/>
              <a:gd name="connsiteY38" fmla="*/ 341192 h 1236542"/>
              <a:gd name="connsiteX39" fmla="*/ 355904 w 1787187"/>
              <a:gd name="connsiteY39" fmla="*/ 293567 h 1236542"/>
              <a:gd name="connsiteX40" fmla="*/ 327329 w 1787187"/>
              <a:gd name="connsiteY40" fmla="*/ 284042 h 1236542"/>
              <a:gd name="connsiteX41" fmla="*/ 298754 w 1787187"/>
              <a:gd name="connsiteY41" fmla="*/ 255467 h 1236542"/>
              <a:gd name="connsiteX42" fmla="*/ 270179 w 1787187"/>
              <a:gd name="connsiteY42" fmla="*/ 236417 h 1236542"/>
              <a:gd name="connsiteX43" fmla="*/ 260654 w 1787187"/>
              <a:gd name="connsiteY43" fmla="*/ 207842 h 1236542"/>
              <a:gd name="connsiteX44" fmla="*/ 241604 w 1787187"/>
              <a:gd name="connsiteY44" fmla="*/ 179267 h 1236542"/>
              <a:gd name="connsiteX45" fmla="*/ 232079 w 1787187"/>
              <a:gd name="connsiteY45" fmla="*/ 141167 h 1236542"/>
              <a:gd name="connsiteX46" fmla="*/ 203504 w 1787187"/>
              <a:gd name="connsiteY46" fmla="*/ 131642 h 1236542"/>
              <a:gd name="connsiteX47" fmla="*/ 184454 w 1787187"/>
              <a:gd name="connsiteY47" fmla="*/ 103067 h 1236542"/>
              <a:gd name="connsiteX48" fmla="*/ 155879 w 1787187"/>
              <a:gd name="connsiteY48" fmla="*/ 93542 h 1236542"/>
              <a:gd name="connsiteX49" fmla="*/ 127304 w 1787187"/>
              <a:gd name="connsiteY49" fmla="*/ 74492 h 1236542"/>
              <a:gd name="connsiteX50" fmla="*/ 108254 w 1787187"/>
              <a:gd name="connsiteY50" fmla="*/ 45917 h 1236542"/>
              <a:gd name="connsiteX51" fmla="*/ 98729 w 1787187"/>
              <a:gd name="connsiteY51" fmla="*/ 17342 h 1236542"/>
              <a:gd name="connsiteX52" fmla="*/ 60629 w 1787187"/>
              <a:gd name="connsiteY52" fmla="*/ 17342 h 1236542"/>
              <a:gd name="connsiteX0" fmla="*/ 60629 w 1797647"/>
              <a:gd name="connsiteY0" fmla="*/ 17342 h 1236542"/>
              <a:gd name="connsiteX1" fmla="*/ 60629 w 1797647"/>
              <a:gd name="connsiteY1" fmla="*/ 17342 h 1236542"/>
              <a:gd name="connsiteX2" fmla="*/ 51104 w 1797647"/>
              <a:gd name="connsiteY2" fmla="*/ 103067 h 1236542"/>
              <a:gd name="connsiteX3" fmla="*/ 32054 w 1797647"/>
              <a:gd name="connsiteY3" fmla="*/ 131642 h 1236542"/>
              <a:gd name="connsiteX4" fmla="*/ 22529 w 1797647"/>
              <a:gd name="connsiteY4" fmla="*/ 226892 h 1236542"/>
              <a:gd name="connsiteX5" fmla="*/ 13004 w 1797647"/>
              <a:gd name="connsiteY5" fmla="*/ 255467 h 1236542"/>
              <a:gd name="connsiteX6" fmla="*/ 13004 w 1797647"/>
              <a:gd name="connsiteY6" fmla="*/ 636467 h 1236542"/>
              <a:gd name="connsiteX7" fmla="*/ 32054 w 1797647"/>
              <a:gd name="connsiteY7" fmla="*/ 846017 h 1236542"/>
              <a:gd name="connsiteX8" fmla="*/ 51104 w 1797647"/>
              <a:gd name="connsiteY8" fmla="*/ 903167 h 1236542"/>
              <a:gd name="connsiteX9" fmla="*/ 60629 w 1797647"/>
              <a:gd name="connsiteY9" fmla="*/ 931742 h 1236542"/>
              <a:gd name="connsiteX10" fmla="*/ 70154 w 1797647"/>
              <a:gd name="connsiteY10" fmla="*/ 998417 h 1236542"/>
              <a:gd name="connsiteX11" fmla="*/ 79679 w 1797647"/>
              <a:gd name="connsiteY11" fmla="*/ 1026992 h 1236542"/>
              <a:gd name="connsiteX12" fmla="*/ 89204 w 1797647"/>
              <a:gd name="connsiteY12" fmla="*/ 1093667 h 1236542"/>
              <a:gd name="connsiteX13" fmla="*/ 117779 w 1797647"/>
              <a:gd name="connsiteY13" fmla="*/ 1217492 h 1236542"/>
              <a:gd name="connsiteX14" fmla="*/ 146354 w 1797647"/>
              <a:gd name="connsiteY14" fmla="*/ 1236542 h 1236542"/>
              <a:gd name="connsiteX15" fmla="*/ 222554 w 1797647"/>
              <a:gd name="connsiteY15" fmla="*/ 1227017 h 1236542"/>
              <a:gd name="connsiteX16" fmla="*/ 279704 w 1797647"/>
              <a:gd name="connsiteY16" fmla="*/ 1188917 h 1236542"/>
              <a:gd name="connsiteX17" fmla="*/ 308279 w 1797647"/>
              <a:gd name="connsiteY17" fmla="*/ 1169867 h 1236542"/>
              <a:gd name="connsiteX18" fmla="*/ 336854 w 1797647"/>
              <a:gd name="connsiteY18" fmla="*/ 1150817 h 1236542"/>
              <a:gd name="connsiteX19" fmla="*/ 422579 w 1797647"/>
              <a:gd name="connsiteY19" fmla="*/ 1103192 h 1236542"/>
              <a:gd name="connsiteX20" fmla="*/ 451154 w 1797647"/>
              <a:gd name="connsiteY20" fmla="*/ 1074617 h 1236542"/>
              <a:gd name="connsiteX21" fmla="*/ 489254 w 1797647"/>
              <a:gd name="connsiteY21" fmla="*/ 1055567 h 1236542"/>
              <a:gd name="connsiteX22" fmla="*/ 517829 w 1797647"/>
              <a:gd name="connsiteY22" fmla="*/ 1036517 h 1236542"/>
              <a:gd name="connsiteX23" fmla="*/ 594029 w 1797647"/>
              <a:gd name="connsiteY23" fmla="*/ 998417 h 1236542"/>
              <a:gd name="connsiteX24" fmla="*/ 689279 w 1797647"/>
              <a:gd name="connsiteY24" fmla="*/ 979367 h 1236542"/>
              <a:gd name="connsiteX25" fmla="*/ 717854 w 1797647"/>
              <a:gd name="connsiteY25" fmla="*/ 969842 h 1236542"/>
              <a:gd name="connsiteX26" fmla="*/ 870254 w 1797647"/>
              <a:gd name="connsiteY26" fmla="*/ 941267 h 1236542"/>
              <a:gd name="connsiteX27" fmla="*/ 898829 w 1797647"/>
              <a:gd name="connsiteY27" fmla="*/ 931742 h 1236542"/>
              <a:gd name="connsiteX28" fmla="*/ 975029 w 1797647"/>
              <a:gd name="connsiteY28" fmla="*/ 912692 h 1236542"/>
              <a:gd name="connsiteX29" fmla="*/ 1003604 w 1797647"/>
              <a:gd name="connsiteY29" fmla="*/ 893642 h 1236542"/>
              <a:gd name="connsiteX30" fmla="*/ 1060754 w 1797647"/>
              <a:gd name="connsiteY30" fmla="*/ 874592 h 1236542"/>
              <a:gd name="connsiteX31" fmla="*/ 1670354 w 1797647"/>
              <a:gd name="connsiteY31" fmla="*/ 674567 h 1236542"/>
              <a:gd name="connsiteX32" fmla="*/ 1756079 w 1797647"/>
              <a:gd name="connsiteY32" fmla="*/ 626942 h 1236542"/>
              <a:gd name="connsiteX33" fmla="*/ 1784654 w 1797647"/>
              <a:gd name="connsiteY33" fmla="*/ 465017 h 1236542"/>
              <a:gd name="connsiteX34" fmla="*/ 1546529 w 1797647"/>
              <a:gd name="connsiteY34" fmla="*/ 398342 h 1236542"/>
              <a:gd name="connsiteX35" fmla="*/ 641654 w 1797647"/>
              <a:gd name="connsiteY35" fmla="*/ 388817 h 1236542"/>
              <a:gd name="connsiteX36" fmla="*/ 536879 w 1797647"/>
              <a:gd name="connsiteY36" fmla="*/ 369767 h 1236542"/>
              <a:gd name="connsiteX37" fmla="*/ 432104 w 1797647"/>
              <a:gd name="connsiteY37" fmla="*/ 341192 h 1236542"/>
              <a:gd name="connsiteX38" fmla="*/ 355904 w 1797647"/>
              <a:gd name="connsiteY38" fmla="*/ 293567 h 1236542"/>
              <a:gd name="connsiteX39" fmla="*/ 327329 w 1797647"/>
              <a:gd name="connsiteY39" fmla="*/ 284042 h 1236542"/>
              <a:gd name="connsiteX40" fmla="*/ 298754 w 1797647"/>
              <a:gd name="connsiteY40" fmla="*/ 255467 h 1236542"/>
              <a:gd name="connsiteX41" fmla="*/ 270179 w 1797647"/>
              <a:gd name="connsiteY41" fmla="*/ 236417 h 1236542"/>
              <a:gd name="connsiteX42" fmla="*/ 260654 w 1797647"/>
              <a:gd name="connsiteY42" fmla="*/ 207842 h 1236542"/>
              <a:gd name="connsiteX43" fmla="*/ 241604 w 1797647"/>
              <a:gd name="connsiteY43" fmla="*/ 179267 h 1236542"/>
              <a:gd name="connsiteX44" fmla="*/ 232079 w 1797647"/>
              <a:gd name="connsiteY44" fmla="*/ 141167 h 1236542"/>
              <a:gd name="connsiteX45" fmla="*/ 203504 w 1797647"/>
              <a:gd name="connsiteY45" fmla="*/ 131642 h 1236542"/>
              <a:gd name="connsiteX46" fmla="*/ 184454 w 1797647"/>
              <a:gd name="connsiteY46" fmla="*/ 103067 h 1236542"/>
              <a:gd name="connsiteX47" fmla="*/ 155879 w 1797647"/>
              <a:gd name="connsiteY47" fmla="*/ 93542 h 1236542"/>
              <a:gd name="connsiteX48" fmla="*/ 127304 w 1797647"/>
              <a:gd name="connsiteY48" fmla="*/ 74492 h 1236542"/>
              <a:gd name="connsiteX49" fmla="*/ 108254 w 1797647"/>
              <a:gd name="connsiteY49" fmla="*/ 45917 h 1236542"/>
              <a:gd name="connsiteX50" fmla="*/ 98729 w 1797647"/>
              <a:gd name="connsiteY50" fmla="*/ 17342 h 1236542"/>
              <a:gd name="connsiteX51" fmla="*/ 60629 w 1797647"/>
              <a:gd name="connsiteY51" fmla="*/ 17342 h 1236542"/>
              <a:gd name="connsiteX0" fmla="*/ 60629 w 1801294"/>
              <a:gd name="connsiteY0" fmla="*/ 17342 h 1236542"/>
              <a:gd name="connsiteX1" fmla="*/ 60629 w 1801294"/>
              <a:gd name="connsiteY1" fmla="*/ 17342 h 1236542"/>
              <a:gd name="connsiteX2" fmla="*/ 51104 w 1801294"/>
              <a:gd name="connsiteY2" fmla="*/ 103067 h 1236542"/>
              <a:gd name="connsiteX3" fmla="*/ 32054 w 1801294"/>
              <a:gd name="connsiteY3" fmla="*/ 131642 h 1236542"/>
              <a:gd name="connsiteX4" fmla="*/ 22529 w 1801294"/>
              <a:gd name="connsiteY4" fmla="*/ 226892 h 1236542"/>
              <a:gd name="connsiteX5" fmla="*/ 13004 w 1801294"/>
              <a:gd name="connsiteY5" fmla="*/ 255467 h 1236542"/>
              <a:gd name="connsiteX6" fmla="*/ 13004 w 1801294"/>
              <a:gd name="connsiteY6" fmla="*/ 636467 h 1236542"/>
              <a:gd name="connsiteX7" fmla="*/ 32054 w 1801294"/>
              <a:gd name="connsiteY7" fmla="*/ 846017 h 1236542"/>
              <a:gd name="connsiteX8" fmla="*/ 51104 w 1801294"/>
              <a:gd name="connsiteY8" fmla="*/ 903167 h 1236542"/>
              <a:gd name="connsiteX9" fmla="*/ 60629 w 1801294"/>
              <a:gd name="connsiteY9" fmla="*/ 931742 h 1236542"/>
              <a:gd name="connsiteX10" fmla="*/ 70154 w 1801294"/>
              <a:gd name="connsiteY10" fmla="*/ 998417 h 1236542"/>
              <a:gd name="connsiteX11" fmla="*/ 79679 w 1801294"/>
              <a:gd name="connsiteY11" fmla="*/ 1026992 h 1236542"/>
              <a:gd name="connsiteX12" fmla="*/ 89204 w 1801294"/>
              <a:gd name="connsiteY12" fmla="*/ 1093667 h 1236542"/>
              <a:gd name="connsiteX13" fmla="*/ 117779 w 1801294"/>
              <a:gd name="connsiteY13" fmla="*/ 1217492 h 1236542"/>
              <a:gd name="connsiteX14" fmla="*/ 146354 w 1801294"/>
              <a:gd name="connsiteY14" fmla="*/ 1236542 h 1236542"/>
              <a:gd name="connsiteX15" fmla="*/ 222554 w 1801294"/>
              <a:gd name="connsiteY15" fmla="*/ 1227017 h 1236542"/>
              <a:gd name="connsiteX16" fmla="*/ 279704 w 1801294"/>
              <a:gd name="connsiteY16" fmla="*/ 1188917 h 1236542"/>
              <a:gd name="connsiteX17" fmla="*/ 308279 w 1801294"/>
              <a:gd name="connsiteY17" fmla="*/ 1169867 h 1236542"/>
              <a:gd name="connsiteX18" fmla="*/ 336854 w 1801294"/>
              <a:gd name="connsiteY18" fmla="*/ 1150817 h 1236542"/>
              <a:gd name="connsiteX19" fmla="*/ 422579 w 1801294"/>
              <a:gd name="connsiteY19" fmla="*/ 1103192 h 1236542"/>
              <a:gd name="connsiteX20" fmla="*/ 451154 w 1801294"/>
              <a:gd name="connsiteY20" fmla="*/ 1074617 h 1236542"/>
              <a:gd name="connsiteX21" fmla="*/ 489254 w 1801294"/>
              <a:gd name="connsiteY21" fmla="*/ 1055567 h 1236542"/>
              <a:gd name="connsiteX22" fmla="*/ 517829 w 1801294"/>
              <a:gd name="connsiteY22" fmla="*/ 1036517 h 1236542"/>
              <a:gd name="connsiteX23" fmla="*/ 594029 w 1801294"/>
              <a:gd name="connsiteY23" fmla="*/ 998417 h 1236542"/>
              <a:gd name="connsiteX24" fmla="*/ 689279 w 1801294"/>
              <a:gd name="connsiteY24" fmla="*/ 979367 h 1236542"/>
              <a:gd name="connsiteX25" fmla="*/ 717854 w 1801294"/>
              <a:gd name="connsiteY25" fmla="*/ 969842 h 1236542"/>
              <a:gd name="connsiteX26" fmla="*/ 870254 w 1801294"/>
              <a:gd name="connsiteY26" fmla="*/ 941267 h 1236542"/>
              <a:gd name="connsiteX27" fmla="*/ 898829 w 1801294"/>
              <a:gd name="connsiteY27" fmla="*/ 931742 h 1236542"/>
              <a:gd name="connsiteX28" fmla="*/ 975029 w 1801294"/>
              <a:gd name="connsiteY28" fmla="*/ 912692 h 1236542"/>
              <a:gd name="connsiteX29" fmla="*/ 1003604 w 1801294"/>
              <a:gd name="connsiteY29" fmla="*/ 893642 h 1236542"/>
              <a:gd name="connsiteX30" fmla="*/ 1060754 w 1801294"/>
              <a:gd name="connsiteY30" fmla="*/ 874592 h 1236542"/>
              <a:gd name="connsiteX31" fmla="*/ 1554444 w 1801294"/>
              <a:gd name="connsiteY31" fmla="*/ 764719 h 1236542"/>
              <a:gd name="connsiteX32" fmla="*/ 1756079 w 1801294"/>
              <a:gd name="connsiteY32" fmla="*/ 626942 h 1236542"/>
              <a:gd name="connsiteX33" fmla="*/ 1784654 w 1801294"/>
              <a:gd name="connsiteY33" fmla="*/ 465017 h 1236542"/>
              <a:gd name="connsiteX34" fmla="*/ 1546529 w 1801294"/>
              <a:gd name="connsiteY34" fmla="*/ 398342 h 1236542"/>
              <a:gd name="connsiteX35" fmla="*/ 641654 w 1801294"/>
              <a:gd name="connsiteY35" fmla="*/ 388817 h 1236542"/>
              <a:gd name="connsiteX36" fmla="*/ 536879 w 1801294"/>
              <a:gd name="connsiteY36" fmla="*/ 369767 h 1236542"/>
              <a:gd name="connsiteX37" fmla="*/ 432104 w 1801294"/>
              <a:gd name="connsiteY37" fmla="*/ 341192 h 1236542"/>
              <a:gd name="connsiteX38" fmla="*/ 355904 w 1801294"/>
              <a:gd name="connsiteY38" fmla="*/ 293567 h 1236542"/>
              <a:gd name="connsiteX39" fmla="*/ 327329 w 1801294"/>
              <a:gd name="connsiteY39" fmla="*/ 284042 h 1236542"/>
              <a:gd name="connsiteX40" fmla="*/ 298754 w 1801294"/>
              <a:gd name="connsiteY40" fmla="*/ 255467 h 1236542"/>
              <a:gd name="connsiteX41" fmla="*/ 270179 w 1801294"/>
              <a:gd name="connsiteY41" fmla="*/ 236417 h 1236542"/>
              <a:gd name="connsiteX42" fmla="*/ 260654 w 1801294"/>
              <a:gd name="connsiteY42" fmla="*/ 207842 h 1236542"/>
              <a:gd name="connsiteX43" fmla="*/ 241604 w 1801294"/>
              <a:gd name="connsiteY43" fmla="*/ 179267 h 1236542"/>
              <a:gd name="connsiteX44" fmla="*/ 232079 w 1801294"/>
              <a:gd name="connsiteY44" fmla="*/ 141167 h 1236542"/>
              <a:gd name="connsiteX45" fmla="*/ 203504 w 1801294"/>
              <a:gd name="connsiteY45" fmla="*/ 131642 h 1236542"/>
              <a:gd name="connsiteX46" fmla="*/ 184454 w 1801294"/>
              <a:gd name="connsiteY46" fmla="*/ 103067 h 1236542"/>
              <a:gd name="connsiteX47" fmla="*/ 155879 w 1801294"/>
              <a:gd name="connsiteY47" fmla="*/ 93542 h 1236542"/>
              <a:gd name="connsiteX48" fmla="*/ 127304 w 1801294"/>
              <a:gd name="connsiteY48" fmla="*/ 74492 h 1236542"/>
              <a:gd name="connsiteX49" fmla="*/ 108254 w 1801294"/>
              <a:gd name="connsiteY49" fmla="*/ 45917 h 1236542"/>
              <a:gd name="connsiteX50" fmla="*/ 98729 w 1801294"/>
              <a:gd name="connsiteY50" fmla="*/ 17342 h 1236542"/>
              <a:gd name="connsiteX51" fmla="*/ 60629 w 1801294"/>
              <a:gd name="connsiteY51" fmla="*/ 17342 h 1236542"/>
              <a:gd name="connsiteX0" fmla="*/ 60629 w 1819927"/>
              <a:gd name="connsiteY0" fmla="*/ 17342 h 1236542"/>
              <a:gd name="connsiteX1" fmla="*/ 60629 w 1819927"/>
              <a:gd name="connsiteY1" fmla="*/ 17342 h 1236542"/>
              <a:gd name="connsiteX2" fmla="*/ 51104 w 1819927"/>
              <a:gd name="connsiteY2" fmla="*/ 103067 h 1236542"/>
              <a:gd name="connsiteX3" fmla="*/ 32054 w 1819927"/>
              <a:gd name="connsiteY3" fmla="*/ 131642 h 1236542"/>
              <a:gd name="connsiteX4" fmla="*/ 22529 w 1819927"/>
              <a:gd name="connsiteY4" fmla="*/ 226892 h 1236542"/>
              <a:gd name="connsiteX5" fmla="*/ 13004 w 1819927"/>
              <a:gd name="connsiteY5" fmla="*/ 255467 h 1236542"/>
              <a:gd name="connsiteX6" fmla="*/ 13004 w 1819927"/>
              <a:gd name="connsiteY6" fmla="*/ 636467 h 1236542"/>
              <a:gd name="connsiteX7" fmla="*/ 32054 w 1819927"/>
              <a:gd name="connsiteY7" fmla="*/ 846017 h 1236542"/>
              <a:gd name="connsiteX8" fmla="*/ 51104 w 1819927"/>
              <a:gd name="connsiteY8" fmla="*/ 903167 h 1236542"/>
              <a:gd name="connsiteX9" fmla="*/ 60629 w 1819927"/>
              <a:gd name="connsiteY9" fmla="*/ 931742 h 1236542"/>
              <a:gd name="connsiteX10" fmla="*/ 70154 w 1819927"/>
              <a:gd name="connsiteY10" fmla="*/ 998417 h 1236542"/>
              <a:gd name="connsiteX11" fmla="*/ 79679 w 1819927"/>
              <a:gd name="connsiteY11" fmla="*/ 1026992 h 1236542"/>
              <a:gd name="connsiteX12" fmla="*/ 89204 w 1819927"/>
              <a:gd name="connsiteY12" fmla="*/ 1093667 h 1236542"/>
              <a:gd name="connsiteX13" fmla="*/ 117779 w 1819927"/>
              <a:gd name="connsiteY13" fmla="*/ 1217492 h 1236542"/>
              <a:gd name="connsiteX14" fmla="*/ 146354 w 1819927"/>
              <a:gd name="connsiteY14" fmla="*/ 1236542 h 1236542"/>
              <a:gd name="connsiteX15" fmla="*/ 222554 w 1819927"/>
              <a:gd name="connsiteY15" fmla="*/ 1227017 h 1236542"/>
              <a:gd name="connsiteX16" fmla="*/ 279704 w 1819927"/>
              <a:gd name="connsiteY16" fmla="*/ 1188917 h 1236542"/>
              <a:gd name="connsiteX17" fmla="*/ 308279 w 1819927"/>
              <a:gd name="connsiteY17" fmla="*/ 1169867 h 1236542"/>
              <a:gd name="connsiteX18" fmla="*/ 336854 w 1819927"/>
              <a:gd name="connsiteY18" fmla="*/ 1150817 h 1236542"/>
              <a:gd name="connsiteX19" fmla="*/ 422579 w 1819927"/>
              <a:gd name="connsiteY19" fmla="*/ 1103192 h 1236542"/>
              <a:gd name="connsiteX20" fmla="*/ 451154 w 1819927"/>
              <a:gd name="connsiteY20" fmla="*/ 1074617 h 1236542"/>
              <a:gd name="connsiteX21" fmla="*/ 489254 w 1819927"/>
              <a:gd name="connsiteY21" fmla="*/ 1055567 h 1236542"/>
              <a:gd name="connsiteX22" fmla="*/ 517829 w 1819927"/>
              <a:gd name="connsiteY22" fmla="*/ 1036517 h 1236542"/>
              <a:gd name="connsiteX23" fmla="*/ 594029 w 1819927"/>
              <a:gd name="connsiteY23" fmla="*/ 998417 h 1236542"/>
              <a:gd name="connsiteX24" fmla="*/ 689279 w 1819927"/>
              <a:gd name="connsiteY24" fmla="*/ 979367 h 1236542"/>
              <a:gd name="connsiteX25" fmla="*/ 717854 w 1819927"/>
              <a:gd name="connsiteY25" fmla="*/ 969842 h 1236542"/>
              <a:gd name="connsiteX26" fmla="*/ 870254 w 1819927"/>
              <a:gd name="connsiteY26" fmla="*/ 941267 h 1236542"/>
              <a:gd name="connsiteX27" fmla="*/ 898829 w 1819927"/>
              <a:gd name="connsiteY27" fmla="*/ 931742 h 1236542"/>
              <a:gd name="connsiteX28" fmla="*/ 975029 w 1819927"/>
              <a:gd name="connsiteY28" fmla="*/ 912692 h 1236542"/>
              <a:gd name="connsiteX29" fmla="*/ 1003604 w 1819927"/>
              <a:gd name="connsiteY29" fmla="*/ 893642 h 1236542"/>
              <a:gd name="connsiteX30" fmla="*/ 1060754 w 1819927"/>
              <a:gd name="connsiteY30" fmla="*/ 874592 h 1236542"/>
              <a:gd name="connsiteX31" fmla="*/ 1554444 w 1819927"/>
              <a:gd name="connsiteY31" fmla="*/ 764719 h 1236542"/>
              <a:gd name="connsiteX32" fmla="*/ 1794715 w 1819927"/>
              <a:gd name="connsiteY32" fmla="*/ 678458 h 1236542"/>
              <a:gd name="connsiteX33" fmla="*/ 1784654 w 1819927"/>
              <a:gd name="connsiteY33" fmla="*/ 465017 h 1236542"/>
              <a:gd name="connsiteX34" fmla="*/ 1546529 w 1819927"/>
              <a:gd name="connsiteY34" fmla="*/ 398342 h 1236542"/>
              <a:gd name="connsiteX35" fmla="*/ 641654 w 1819927"/>
              <a:gd name="connsiteY35" fmla="*/ 388817 h 1236542"/>
              <a:gd name="connsiteX36" fmla="*/ 536879 w 1819927"/>
              <a:gd name="connsiteY36" fmla="*/ 369767 h 1236542"/>
              <a:gd name="connsiteX37" fmla="*/ 432104 w 1819927"/>
              <a:gd name="connsiteY37" fmla="*/ 341192 h 1236542"/>
              <a:gd name="connsiteX38" fmla="*/ 355904 w 1819927"/>
              <a:gd name="connsiteY38" fmla="*/ 293567 h 1236542"/>
              <a:gd name="connsiteX39" fmla="*/ 327329 w 1819927"/>
              <a:gd name="connsiteY39" fmla="*/ 284042 h 1236542"/>
              <a:gd name="connsiteX40" fmla="*/ 298754 w 1819927"/>
              <a:gd name="connsiteY40" fmla="*/ 255467 h 1236542"/>
              <a:gd name="connsiteX41" fmla="*/ 270179 w 1819927"/>
              <a:gd name="connsiteY41" fmla="*/ 236417 h 1236542"/>
              <a:gd name="connsiteX42" fmla="*/ 260654 w 1819927"/>
              <a:gd name="connsiteY42" fmla="*/ 207842 h 1236542"/>
              <a:gd name="connsiteX43" fmla="*/ 241604 w 1819927"/>
              <a:gd name="connsiteY43" fmla="*/ 179267 h 1236542"/>
              <a:gd name="connsiteX44" fmla="*/ 232079 w 1819927"/>
              <a:gd name="connsiteY44" fmla="*/ 141167 h 1236542"/>
              <a:gd name="connsiteX45" fmla="*/ 203504 w 1819927"/>
              <a:gd name="connsiteY45" fmla="*/ 131642 h 1236542"/>
              <a:gd name="connsiteX46" fmla="*/ 184454 w 1819927"/>
              <a:gd name="connsiteY46" fmla="*/ 103067 h 1236542"/>
              <a:gd name="connsiteX47" fmla="*/ 155879 w 1819927"/>
              <a:gd name="connsiteY47" fmla="*/ 93542 h 1236542"/>
              <a:gd name="connsiteX48" fmla="*/ 127304 w 1819927"/>
              <a:gd name="connsiteY48" fmla="*/ 74492 h 1236542"/>
              <a:gd name="connsiteX49" fmla="*/ 108254 w 1819927"/>
              <a:gd name="connsiteY49" fmla="*/ 45917 h 1236542"/>
              <a:gd name="connsiteX50" fmla="*/ 98729 w 1819927"/>
              <a:gd name="connsiteY50" fmla="*/ 17342 h 1236542"/>
              <a:gd name="connsiteX51" fmla="*/ 60629 w 1819927"/>
              <a:gd name="connsiteY51" fmla="*/ 17342 h 1236542"/>
              <a:gd name="connsiteX0" fmla="*/ 60629 w 1876104"/>
              <a:gd name="connsiteY0" fmla="*/ 17342 h 1236542"/>
              <a:gd name="connsiteX1" fmla="*/ 60629 w 1876104"/>
              <a:gd name="connsiteY1" fmla="*/ 17342 h 1236542"/>
              <a:gd name="connsiteX2" fmla="*/ 51104 w 1876104"/>
              <a:gd name="connsiteY2" fmla="*/ 103067 h 1236542"/>
              <a:gd name="connsiteX3" fmla="*/ 32054 w 1876104"/>
              <a:gd name="connsiteY3" fmla="*/ 131642 h 1236542"/>
              <a:gd name="connsiteX4" fmla="*/ 22529 w 1876104"/>
              <a:gd name="connsiteY4" fmla="*/ 226892 h 1236542"/>
              <a:gd name="connsiteX5" fmla="*/ 13004 w 1876104"/>
              <a:gd name="connsiteY5" fmla="*/ 255467 h 1236542"/>
              <a:gd name="connsiteX6" fmla="*/ 13004 w 1876104"/>
              <a:gd name="connsiteY6" fmla="*/ 636467 h 1236542"/>
              <a:gd name="connsiteX7" fmla="*/ 32054 w 1876104"/>
              <a:gd name="connsiteY7" fmla="*/ 846017 h 1236542"/>
              <a:gd name="connsiteX8" fmla="*/ 51104 w 1876104"/>
              <a:gd name="connsiteY8" fmla="*/ 903167 h 1236542"/>
              <a:gd name="connsiteX9" fmla="*/ 60629 w 1876104"/>
              <a:gd name="connsiteY9" fmla="*/ 931742 h 1236542"/>
              <a:gd name="connsiteX10" fmla="*/ 70154 w 1876104"/>
              <a:gd name="connsiteY10" fmla="*/ 998417 h 1236542"/>
              <a:gd name="connsiteX11" fmla="*/ 79679 w 1876104"/>
              <a:gd name="connsiteY11" fmla="*/ 1026992 h 1236542"/>
              <a:gd name="connsiteX12" fmla="*/ 89204 w 1876104"/>
              <a:gd name="connsiteY12" fmla="*/ 1093667 h 1236542"/>
              <a:gd name="connsiteX13" fmla="*/ 117779 w 1876104"/>
              <a:gd name="connsiteY13" fmla="*/ 1217492 h 1236542"/>
              <a:gd name="connsiteX14" fmla="*/ 146354 w 1876104"/>
              <a:gd name="connsiteY14" fmla="*/ 1236542 h 1236542"/>
              <a:gd name="connsiteX15" fmla="*/ 222554 w 1876104"/>
              <a:gd name="connsiteY15" fmla="*/ 1227017 h 1236542"/>
              <a:gd name="connsiteX16" fmla="*/ 279704 w 1876104"/>
              <a:gd name="connsiteY16" fmla="*/ 1188917 h 1236542"/>
              <a:gd name="connsiteX17" fmla="*/ 308279 w 1876104"/>
              <a:gd name="connsiteY17" fmla="*/ 1169867 h 1236542"/>
              <a:gd name="connsiteX18" fmla="*/ 336854 w 1876104"/>
              <a:gd name="connsiteY18" fmla="*/ 1150817 h 1236542"/>
              <a:gd name="connsiteX19" fmla="*/ 422579 w 1876104"/>
              <a:gd name="connsiteY19" fmla="*/ 1103192 h 1236542"/>
              <a:gd name="connsiteX20" fmla="*/ 451154 w 1876104"/>
              <a:gd name="connsiteY20" fmla="*/ 1074617 h 1236542"/>
              <a:gd name="connsiteX21" fmla="*/ 489254 w 1876104"/>
              <a:gd name="connsiteY21" fmla="*/ 1055567 h 1236542"/>
              <a:gd name="connsiteX22" fmla="*/ 517829 w 1876104"/>
              <a:gd name="connsiteY22" fmla="*/ 1036517 h 1236542"/>
              <a:gd name="connsiteX23" fmla="*/ 594029 w 1876104"/>
              <a:gd name="connsiteY23" fmla="*/ 998417 h 1236542"/>
              <a:gd name="connsiteX24" fmla="*/ 689279 w 1876104"/>
              <a:gd name="connsiteY24" fmla="*/ 979367 h 1236542"/>
              <a:gd name="connsiteX25" fmla="*/ 717854 w 1876104"/>
              <a:gd name="connsiteY25" fmla="*/ 969842 h 1236542"/>
              <a:gd name="connsiteX26" fmla="*/ 870254 w 1876104"/>
              <a:gd name="connsiteY26" fmla="*/ 941267 h 1236542"/>
              <a:gd name="connsiteX27" fmla="*/ 898829 w 1876104"/>
              <a:gd name="connsiteY27" fmla="*/ 931742 h 1236542"/>
              <a:gd name="connsiteX28" fmla="*/ 975029 w 1876104"/>
              <a:gd name="connsiteY28" fmla="*/ 912692 h 1236542"/>
              <a:gd name="connsiteX29" fmla="*/ 1003604 w 1876104"/>
              <a:gd name="connsiteY29" fmla="*/ 893642 h 1236542"/>
              <a:gd name="connsiteX30" fmla="*/ 1060754 w 1876104"/>
              <a:gd name="connsiteY30" fmla="*/ 874592 h 1236542"/>
              <a:gd name="connsiteX31" fmla="*/ 1554444 w 1876104"/>
              <a:gd name="connsiteY31" fmla="*/ 764719 h 1236542"/>
              <a:gd name="connsiteX32" fmla="*/ 1794715 w 1876104"/>
              <a:gd name="connsiteY32" fmla="*/ 678458 h 1236542"/>
              <a:gd name="connsiteX33" fmla="*/ 1861928 w 1876104"/>
              <a:gd name="connsiteY33" fmla="*/ 465017 h 1236542"/>
              <a:gd name="connsiteX34" fmla="*/ 1546529 w 1876104"/>
              <a:gd name="connsiteY34" fmla="*/ 398342 h 1236542"/>
              <a:gd name="connsiteX35" fmla="*/ 641654 w 1876104"/>
              <a:gd name="connsiteY35" fmla="*/ 388817 h 1236542"/>
              <a:gd name="connsiteX36" fmla="*/ 536879 w 1876104"/>
              <a:gd name="connsiteY36" fmla="*/ 369767 h 1236542"/>
              <a:gd name="connsiteX37" fmla="*/ 432104 w 1876104"/>
              <a:gd name="connsiteY37" fmla="*/ 341192 h 1236542"/>
              <a:gd name="connsiteX38" fmla="*/ 355904 w 1876104"/>
              <a:gd name="connsiteY38" fmla="*/ 293567 h 1236542"/>
              <a:gd name="connsiteX39" fmla="*/ 327329 w 1876104"/>
              <a:gd name="connsiteY39" fmla="*/ 284042 h 1236542"/>
              <a:gd name="connsiteX40" fmla="*/ 298754 w 1876104"/>
              <a:gd name="connsiteY40" fmla="*/ 255467 h 1236542"/>
              <a:gd name="connsiteX41" fmla="*/ 270179 w 1876104"/>
              <a:gd name="connsiteY41" fmla="*/ 236417 h 1236542"/>
              <a:gd name="connsiteX42" fmla="*/ 260654 w 1876104"/>
              <a:gd name="connsiteY42" fmla="*/ 207842 h 1236542"/>
              <a:gd name="connsiteX43" fmla="*/ 241604 w 1876104"/>
              <a:gd name="connsiteY43" fmla="*/ 179267 h 1236542"/>
              <a:gd name="connsiteX44" fmla="*/ 232079 w 1876104"/>
              <a:gd name="connsiteY44" fmla="*/ 141167 h 1236542"/>
              <a:gd name="connsiteX45" fmla="*/ 203504 w 1876104"/>
              <a:gd name="connsiteY45" fmla="*/ 131642 h 1236542"/>
              <a:gd name="connsiteX46" fmla="*/ 184454 w 1876104"/>
              <a:gd name="connsiteY46" fmla="*/ 103067 h 1236542"/>
              <a:gd name="connsiteX47" fmla="*/ 155879 w 1876104"/>
              <a:gd name="connsiteY47" fmla="*/ 93542 h 1236542"/>
              <a:gd name="connsiteX48" fmla="*/ 127304 w 1876104"/>
              <a:gd name="connsiteY48" fmla="*/ 74492 h 1236542"/>
              <a:gd name="connsiteX49" fmla="*/ 108254 w 1876104"/>
              <a:gd name="connsiteY49" fmla="*/ 45917 h 1236542"/>
              <a:gd name="connsiteX50" fmla="*/ 98729 w 1876104"/>
              <a:gd name="connsiteY50" fmla="*/ 17342 h 1236542"/>
              <a:gd name="connsiteX51" fmla="*/ 60629 w 1876104"/>
              <a:gd name="connsiteY51" fmla="*/ 17342 h 1236542"/>
              <a:gd name="connsiteX0" fmla="*/ 60629 w 1876104"/>
              <a:gd name="connsiteY0" fmla="*/ 17342 h 1236542"/>
              <a:gd name="connsiteX1" fmla="*/ 60629 w 1876104"/>
              <a:gd name="connsiteY1" fmla="*/ 17342 h 1236542"/>
              <a:gd name="connsiteX2" fmla="*/ 51104 w 1876104"/>
              <a:gd name="connsiteY2" fmla="*/ 103067 h 1236542"/>
              <a:gd name="connsiteX3" fmla="*/ 32054 w 1876104"/>
              <a:gd name="connsiteY3" fmla="*/ 131642 h 1236542"/>
              <a:gd name="connsiteX4" fmla="*/ 22529 w 1876104"/>
              <a:gd name="connsiteY4" fmla="*/ 226892 h 1236542"/>
              <a:gd name="connsiteX5" fmla="*/ 13004 w 1876104"/>
              <a:gd name="connsiteY5" fmla="*/ 255467 h 1236542"/>
              <a:gd name="connsiteX6" fmla="*/ 13004 w 1876104"/>
              <a:gd name="connsiteY6" fmla="*/ 636467 h 1236542"/>
              <a:gd name="connsiteX7" fmla="*/ 32054 w 1876104"/>
              <a:gd name="connsiteY7" fmla="*/ 846017 h 1236542"/>
              <a:gd name="connsiteX8" fmla="*/ 51104 w 1876104"/>
              <a:gd name="connsiteY8" fmla="*/ 903167 h 1236542"/>
              <a:gd name="connsiteX9" fmla="*/ 60629 w 1876104"/>
              <a:gd name="connsiteY9" fmla="*/ 931742 h 1236542"/>
              <a:gd name="connsiteX10" fmla="*/ 70154 w 1876104"/>
              <a:gd name="connsiteY10" fmla="*/ 998417 h 1236542"/>
              <a:gd name="connsiteX11" fmla="*/ 79679 w 1876104"/>
              <a:gd name="connsiteY11" fmla="*/ 1026992 h 1236542"/>
              <a:gd name="connsiteX12" fmla="*/ 89204 w 1876104"/>
              <a:gd name="connsiteY12" fmla="*/ 1093667 h 1236542"/>
              <a:gd name="connsiteX13" fmla="*/ 117779 w 1876104"/>
              <a:gd name="connsiteY13" fmla="*/ 1217492 h 1236542"/>
              <a:gd name="connsiteX14" fmla="*/ 146354 w 1876104"/>
              <a:gd name="connsiteY14" fmla="*/ 1236542 h 1236542"/>
              <a:gd name="connsiteX15" fmla="*/ 222554 w 1876104"/>
              <a:gd name="connsiteY15" fmla="*/ 1227017 h 1236542"/>
              <a:gd name="connsiteX16" fmla="*/ 279704 w 1876104"/>
              <a:gd name="connsiteY16" fmla="*/ 1188917 h 1236542"/>
              <a:gd name="connsiteX17" fmla="*/ 308279 w 1876104"/>
              <a:gd name="connsiteY17" fmla="*/ 1169867 h 1236542"/>
              <a:gd name="connsiteX18" fmla="*/ 336854 w 1876104"/>
              <a:gd name="connsiteY18" fmla="*/ 1150817 h 1236542"/>
              <a:gd name="connsiteX19" fmla="*/ 422579 w 1876104"/>
              <a:gd name="connsiteY19" fmla="*/ 1103192 h 1236542"/>
              <a:gd name="connsiteX20" fmla="*/ 451154 w 1876104"/>
              <a:gd name="connsiteY20" fmla="*/ 1074617 h 1236542"/>
              <a:gd name="connsiteX21" fmla="*/ 489254 w 1876104"/>
              <a:gd name="connsiteY21" fmla="*/ 1055567 h 1236542"/>
              <a:gd name="connsiteX22" fmla="*/ 517829 w 1876104"/>
              <a:gd name="connsiteY22" fmla="*/ 1036517 h 1236542"/>
              <a:gd name="connsiteX23" fmla="*/ 594029 w 1876104"/>
              <a:gd name="connsiteY23" fmla="*/ 998417 h 1236542"/>
              <a:gd name="connsiteX24" fmla="*/ 689279 w 1876104"/>
              <a:gd name="connsiteY24" fmla="*/ 979367 h 1236542"/>
              <a:gd name="connsiteX25" fmla="*/ 717854 w 1876104"/>
              <a:gd name="connsiteY25" fmla="*/ 969842 h 1236542"/>
              <a:gd name="connsiteX26" fmla="*/ 870254 w 1876104"/>
              <a:gd name="connsiteY26" fmla="*/ 941267 h 1236542"/>
              <a:gd name="connsiteX27" fmla="*/ 898829 w 1876104"/>
              <a:gd name="connsiteY27" fmla="*/ 931742 h 1236542"/>
              <a:gd name="connsiteX28" fmla="*/ 975029 w 1876104"/>
              <a:gd name="connsiteY28" fmla="*/ 912692 h 1236542"/>
              <a:gd name="connsiteX29" fmla="*/ 1003604 w 1876104"/>
              <a:gd name="connsiteY29" fmla="*/ 893642 h 1236542"/>
              <a:gd name="connsiteX30" fmla="*/ 1395605 w 1876104"/>
              <a:gd name="connsiteY30" fmla="*/ 887471 h 1236542"/>
              <a:gd name="connsiteX31" fmla="*/ 1554444 w 1876104"/>
              <a:gd name="connsiteY31" fmla="*/ 764719 h 1236542"/>
              <a:gd name="connsiteX32" fmla="*/ 1794715 w 1876104"/>
              <a:gd name="connsiteY32" fmla="*/ 678458 h 1236542"/>
              <a:gd name="connsiteX33" fmla="*/ 1861928 w 1876104"/>
              <a:gd name="connsiteY33" fmla="*/ 465017 h 1236542"/>
              <a:gd name="connsiteX34" fmla="*/ 1546529 w 1876104"/>
              <a:gd name="connsiteY34" fmla="*/ 398342 h 1236542"/>
              <a:gd name="connsiteX35" fmla="*/ 641654 w 1876104"/>
              <a:gd name="connsiteY35" fmla="*/ 388817 h 1236542"/>
              <a:gd name="connsiteX36" fmla="*/ 536879 w 1876104"/>
              <a:gd name="connsiteY36" fmla="*/ 369767 h 1236542"/>
              <a:gd name="connsiteX37" fmla="*/ 432104 w 1876104"/>
              <a:gd name="connsiteY37" fmla="*/ 341192 h 1236542"/>
              <a:gd name="connsiteX38" fmla="*/ 355904 w 1876104"/>
              <a:gd name="connsiteY38" fmla="*/ 293567 h 1236542"/>
              <a:gd name="connsiteX39" fmla="*/ 327329 w 1876104"/>
              <a:gd name="connsiteY39" fmla="*/ 284042 h 1236542"/>
              <a:gd name="connsiteX40" fmla="*/ 298754 w 1876104"/>
              <a:gd name="connsiteY40" fmla="*/ 255467 h 1236542"/>
              <a:gd name="connsiteX41" fmla="*/ 270179 w 1876104"/>
              <a:gd name="connsiteY41" fmla="*/ 236417 h 1236542"/>
              <a:gd name="connsiteX42" fmla="*/ 260654 w 1876104"/>
              <a:gd name="connsiteY42" fmla="*/ 207842 h 1236542"/>
              <a:gd name="connsiteX43" fmla="*/ 241604 w 1876104"/>
              <a:gd name="connsiteY43" fmla="*/ 179267 h 1236542"/>
              <a:gd name="connsiteX44" fmla="*/ 232079 w 1876104"/>
              <a:gd name="connsiteY44" fmla="*/ 141167 h 1236542"/>
              <a:gd name="connsiteX45" fmla="*/ 203504 w 1876104"/>
              <a:gd name="connsiteY45" fmla="*/ 131642 h 1236542"/>
              <a:gd name="connsiteX46" fmla="*/ 184454 w 1876104"/>
              <a:gd name="connsiteY46" fmla="*/ 103067 h 1236542"/>
              <a:gd name="connsiteX47" fmla="*/ 155879 w 1876104"/>
              <a:gd name="connsiteY47" fmla="*/ 93542 h 1236542"/>
              <a:gd name="connsiteX48" fmla="*/ 127304 w 1876104"/>
              <a:gd name="connsiteY48" fmla="*/ 74492 h 1236542"/>
              <a:gd name="connsiteX49" fmla="*/ 108254 w 1876104"/>
              <a:gd name="connsiteY49" fmla="*/ 45917 h 1236542"/>
              <a:gd name="connsiteX50" fmla="*/ 98729 w 1876104"/>
              <a:gd name="connsiteY50" fmla="*/ 17342 h 1236542"/>
              <a:gd name="connsiteX51" fmla="*/ 60629 w 1876104"/>
              <a:gd name="connsiteY51" fmla="*/ 17342 h 1236542"/>
              <a:gd name="connsiteX0" fmla="*/ 60629 w 1873279"/>
              <a:gd name="connsiteY0" fmla="*/ 17342 h 1236542"/>
              <a:gd name="connsiteX1" fmla="*/ 60629 w 1873279"/>
              <a:gd name="connsiteY1" fmla="*/ 17342 h 1236542"/>
              <a:gd name="connsiteX2" fmla="*/ 51104 w 1873279"/>
              <a:gd name="connsiteY2" fmla="*/ 103067 h 1236542"/>
              <a:gd name="connsiteX3" fmla="*/ 32054 w 1873279"/>
              <a:gd name="connsiteY3" fmla="*/ 131642 h 1236542"/>
              <a:gd name="connsiteX4" fmla="*/ 22529 w 1873279"/>
              <a:gd name="connsiteY4" fmla="*/ 226892 h 1236542"/>
              <a:gd name="connsiteX5" fmla="*/ 13004 w 1873279"/>
              <a:gd name="connsiteY5" fmla="*/ 255467 h 1236542"/>
              <a:gd name="connsiteX6" fmla="*/ 13004 w 1873279"/>
              <a:gd name="connsiteY6" fmla="*/ 636467 h 1236542"/>
              <a:gd name="connsiteX7" fmla="*/ 32054 w 1873279"/>
              <a:gd name="connsiteY7" fmla="*/ 846017 h 1236542"/>
              <a:gd name="connsiteX8" fmla="*/ 51104 w 1873279"/>
              <a:gd name="connsiteY8" fmla="*/ 903167 h 1236542"/>
              <a:gd name="connsiteX9" fmla="*/ 60629 w 1873279"/>
              <a:gd name="connsiteY9" fmla="*/ 931742 h 1236542"/>
              <a:gd name="connsiteX10" fmla="*/ 70154 w 1873279"/>
              <a:gd name="connsiteY10" fmla="*/ 998417 h 1236542"/>
              <a:gd name="connsiteX11" fmla="*/ 79679 w 1873279"/>
              <a:gd name="connsiteY11" fmla="*/ 1026992 h 1236542"/>
              <a:gd name="connsiteX12" fmla="*/ 89204 w 1873279"/>
              <a:gd name="connsiteY12" fmla="*/ 1093667 h 1236542"/>
              <a:gd name="connsiteX13" fmla="*/ 117779 w 1873279"/>
              <a:gd name="connsiteY13" fmla="*/ 1217492 h 1236542"/>
              <a:gd name="connsiteX14" fmla="*/ 146354 w 1873279"/>
              <a:gd name="connsiteY14" fmla="*/ 1236542 h 1236542"/>
              <a:gd name="connsiteX15" fmla="*/ 222554 w 1873279"/>
              <a:gd name="connsiteY15" fmla="*/ 1227017 h 1236542"/>
              <a:gd name="connsiteX16" fmla="*/ 279704 w 1873279"/>
              <a:gd name="connsiteY16" fmla="*/ 1188917 h 1236542"/>
              <a:gd name="connsiteX17" fmla="*/ 308279 w 1873279"/>
              <a:gd name="connsiteY17" fmla="*/ 1169867 h 1236542"/>
              <a:gd name="connsiteX18" fmla="*/ 336854 w 1873279"/>
              <a:gd name="connsiteY18" fmla="*/ 1150817 h 1236542"/>
              <a:gd name="connsiteX19" fmla="*/ 422579 w 1873279"/>
              <a:gd name="connsiteY19" fmla="*/ 1103192 h 1236542"/>
              <a:gd name="connsiteX20" fmla="*/ 451154 w 1873279"/>
              <a:gd name="connsiteY20" fmla="*/ 1074617 h 1236542"/>
              <a:gd name="connsiteX21" fmla="*/ 489254 w 1873279"/>
              <a:gd name="connsiteY21" fmla="*/ 1055567 h 1236542"/>
              <a:gd name="connsiteX22" fmla="*/ 517829 w 1873279"/>
              <a:gd name="connsiteY22" fmla="*/ 1036517 h 1236542"/>
              <a:gd name="connsiteX23" fmla="*/ 594029 w 1873279"/>
              <a:gd name="connsiteY23" fmla="*/ 998417 h 1236542"/>
              <a:gd name="connsiteX24" fmla="*/ 689279 w 1873279"/>
              <a:gd name="connsiteY24" fmla="*/ 979367 h 1236542"/>
              <a:gd name="connsiteX25" fmla="*/ 717854 w 1873279"/>
              <a:gd name="connsiteY25" fmla="*/ 969842 h 1236542"/>
              <a:gd name="connsiteX26" fmla="*/ 870254 w 1873279"/>
              <a:gd name="connsiteY26" fmla="*/ 941267 h 1236542"/>
              <a:gd name="connsiteX27" fmla="*/ 898829 w 1873279"/>
              <a:gd name="connsiteY27" fmla="*/ 931742 h 1236542"/>
              <a:gd name="connsiteX28" fmla="*/ 975029 w 1873279"/>
              <a:gd name="connsiteY28" fmla="*/ 912692 h 1236542"/>
              <a:gd name="connsiteX29" fmla="*/ 1003604 w 1873279"/>
              <a:gd name="connsiteY29" fmla="*/ 893642 h 1236542"/>
              <a:gd name="connsiteX30" fmla="*/ 1395605 w 1873279"/>
              <a:gd name="connsiteY30" fmla="*/ 887471 h 1236542"/>
              <a:gd name="connsiteX31" fmla="*/ 1708990 w 1873279"/>
              <a:gd name="connsiteY31" fmla="*/ 790477 h 1236542"/>
              <a:gd name="connsiteX32" fmla="*/ 1794715 w 1873279"/>
              <a:gd name="connsiteY32" fmla="*/ 678458 h 1236542"/>
              <a:gd name="connsiteX33" fmla="*/ 1861928 w 1873279"/>
              <a:gd name="connsiteY33" fmla="*/ 465017 h 1236542"/>
              <a:gd name="connsiteX34" fmla="*/ 1546529 w 1873279"/>
              <a:gd name="connsiteY34" fmla="*/ 398342 h 1236542"/>
              <a:gd name="connsiteX35" fmla="*/ 641654 w 1873279"/>
              <a:gd name="connsiteY35" fmla="*/ 388817 h 1236542"/>
              <a:gd name="connsiteX36" fmla="*/ 536879 w 1873279"/>
              <a:gd name="connsiteY36" fmla="*/ 369767 h 1236542"/>
              <a:gd name="connsiteX37" fmla="*/ 432104 w 1873279"/>
              <a:gd name="connsiteY37" fmla="*/ 341192 h 1236542"/>
              <a:gd name="connsiteX38" fmla="*/ 355904 w 1873279"/>
              <a:gd name="connsiteY38" fmla="*/ 293567 h 1236542"/>
              <a:gd name="connsiteX39" fmla="*/ 327329 w 1873279"/>
              <a:gd name="connsiteY39" fmla="*/ 284042 h 1236542"/>
              <a:gd name="connsiteX40" fmla="*/ 298754 w 1873279"/>
              <a:gd name="connsiteY40" fmla="*/ 255467 h 1236542"/>
              <a:gd name="connsiteX41" fmla="*/ 270179 w 1873279"/>
              <a:gd name="connsiteY41" fmla="*/ 236417 h 1236542"/>
              <a:gd name="connsiteX42" fmla="*/ 260654 w 1873279"/>
              <a:gd name="connsiteY42" fmla="*/ 207842 h 1236542"/>
              <a:gd name="connsiteX43" fmla="*/ 241604 w 1873279"/>
              <a:gd name="connsiteY43" fmla="*/ 179267 h 1236542"/>
              <a:gd name="connsiteX44" fmla="*/ 232079 w 1873279"/>
              <a:gd name="connsiteY44" fmla="*/ 141167 h 1236542"/>
              <a:gd name="connsiteX45" fmla="*/ 203504 w 1873279"/>
              <a:gd name="connsiteY45" fmla="*/ 131642 h 1236542"/>
              <a:gd name="connsiteX46" fmla="*/ 184454 w 1873279"/>
              <a:gd name="connsiteY46" fmla="*/ 103067 h 1236542"/>
              <a:gd name="connsiteX47" fmla="*/ 155879 w 1873279"/>
              <a:gd name="connsiteY47" fmla="*/ 93542 h 1236542"/>
              <a:gd name="connsiteX48" fmla="*/ 127304 w 1873279"/>
              <a:gd name="connsiteY48" fmla="*/ 74492 h 1236542"/>
              <a:gd name="connsiteX49" fmla="*/ 108254 w 1873279"/>
              <a:gd name="connsiteY49" fmla="*/ 45917 h 1236542"/>
              <a:gd name="connsiteX50" fmla="*/ 98729 w 1873279"/>
              <a:gd name="connsiteY50" fmla="*/ 17342 h 1236542"/>
              <a:gd name="connsiteX51" fmla="*/ 60629 w 1873279"/>
              <a:gd name="connsiteY51" fmla="*/ 17342 h 1236542"/>
              <a:gd name="connsiteX0" fmla="*/ 60629 w 1922849"/>
              <a:gd name="connsiteY0" fmla="*/ 17342 h 1236542"/>
              <a:gd name="connsiteX1" fmla="*/ 60629 w 1922849"/>
              <a:gd name="connsiteY1" fmla="*/ 17342 h 1236542"/>
              <a:gd name="connsiteX2" fmla="*/ 51104 w 1922849"/>
              <a:gd name="connsiteY2" fmla="*/ 103067 h 1236542"/>
              <a:gd name="connsiteX3" fmla="*/ 32054 w 1922849"/>
              <a:gd name="connsiteY3" fmla="*/ 131642 h 1236542"/>
              <a:gd name="connsiteX4" fmla="*/ 22529 w 1922849"/>
              <a:gd name="connsiteY4" fmla="*/ 226892 h 1236542"/>
              <a:gd name="connsiteX5" fmla="*/ 13004 w 1922849"/>
              <a:gd name="connsiteY5" fmla="*/ 255467 h 1236542"/>
              <a:gd name="connsiteX6" fmla="*/ 13004 w 1922849"/>
              <a:gd name="connsiteY6" fmla="*/ 636467 h 1236542"/>
              <a:gd name="connsiteX7" fmla="*/ 32054 w 1922849"/>
              <a:gd name="connsiteY7" fmla="*/ 846017 h 1236542"/>
              <a:gd name="connsiteX8" fmla="*/ 51104 w 1922849"/>
              <a:gd name="connsiteY8" fmla="*/ 903167 h 1236542"/>
              <a:gd name="connsiteX9" fmla="*/ 60629 w 1922849"/>
              <a:gd name="connsiteY9" fmla="*/ 931742 h 1236542"/>
              <a:gd name="connsiteX10" fmla="*/ 70154 w 1922849"/>
              <a:gd name="connsiteY10" fmla="*/ 998417 h 1236542"/>
              <a:gd name="connsiteX11" fmla="*/ 79679 w 1922849"/>
              <a:gd name="connsiteY11" fmla="*/ 1026992 h 1236542"/>
              <a:gd name="connsiteX12" fmla="*/ 89204 w 1922849"/>
              <a:gd name="connsiteY12" fmla="*/ 1093667 h 1236542"/>
              <a:gd name="connsiteX13" fmla="*/ 117779 w 1922849"/>
              <a:gd name="connsiteY13" fmla="*/ 1217492 h 1236542"/>
              <a:gd name="connsiteX14" fmla="*/ 146354 w 1922849"/>
              <a:gd name="connsiteY14" fmla="*/ 1236542 h 1236542"/>
              <a:gd name="connsiteX15" fmla="*/ 222554 w 1922849"/>
              <a:gd name="connsiteY15" fmla="*/ 1227017 h 1236542"/>
              <a:gd name="connsiteX16" fmla="*/ 279704 w 1922849"/>
              <a:gd name="connsiteY16" fmla="*/ 1188917 h 1236542"/>
              <a:gd name="connsiteX17" fmla="*/ 308279 w 1922849"/>
              <a:gd name="connsiteY17" fmla="*/ 1169867 h 1236542"/>
              <a:gd name="connsiteX18" fmla="*/ 336854 w 1922849"/>
              <a:gd name="connsiteY18" fmla="*/ 1150817 h 1236542"/>
              <a:gd name="connsiteX19" fmla="*/ 422579 w 1922849"/>
              <a:gd name="connsiteY19" fmla="*/ 1103192 h 1236542"/>
              <a:gd name="connsiteX20" fmla="*/ 451154 w 1922849"/>
              <a:gd name="connsiteY20" fmla="*/ 1074617 h 1236542"/>
              <a:gd name="connsiteX21" fmla="*/ 489254 w 1922849"/>
              <a:gd name="connsiteY21" fmla="*/ 1055567 h 1236542"/>
              <a:gd name="connsiteX22" fmla="*/ 517829 w 1922849"/>
              <a:gd name="connsiteY22" fmla="*/ 1036517 h 1236542"/>
              <a:gd name="connsiteX23" fmla="*/ 594029 w 1922849"/>
              <a:gd name="connsiteY23" fmla="*/ 998417 h 1236542"/>
              <a:gd name="connsiteX24" fmla="*/ 689279 w 1922849"/>
              <a:gd name="connsiteY24" fmla="*/ 979367 h 1236542"/>
              <a:gd name="connsiteX25" fmla="*/ 717854 w 1922849"/>
              <a:gd name="connsiteY25" fmla="*/ 969842 h 1236542"/>
              <a:gd name="connsiteX26" fmla="*/ 870254 w 1922849"/>
              <a:gd name="connsiteY26" fmla="*/ 941267 h 1236542"/>
              <a:gd name="connsiteX27" fmla="*/ 898829 w 1922849"/>
              <a:gd name="connsiteY27" fmla="*/ 931742 h 1236542"/>
              <a:gd name="connsiteX28" fmla="*/ 975029 w 1922849"/>
              <a:gd name="connsiteY28" fmla="*/ 912692 h 1236542"/>
              <a:gd name="connsiteX29" fmla="*/ 1003604 w 1922849"/>
              <a:gd name="connsiteY29" fmla="*/ 893642 h 1236542"/>
              <a:gd name="connsiteX30" fmla="*/ 1395605 w 1922849"/>
              <a:gd name="connsiteY30" fmla="*/ 887471 h 1236542"/>
              <a:gd name="connsiteX31" fmla="*/ 1708990 w 1922849"/>
              <a:gd name="connsiteY31" fmla="*/ 790477 h 1236542"/>
              <a:gd name="connsiteX32" fmla="*/ 1910625 w 1922849"/>
              <a:gd name="connsiteY32" fmla="*/ 639821 h 1236542"/>
              <a:gd name="connsiteX33" fmla="*/ 1861928 w 1922849"/>
              <a:gd name="connsiteY33" fmla="*/ 465017 h 1236542"/>
              <a:gd name="connsiteX34" fmla="*/ 1546529 w 1922849"/>
              <a:gd name="connsiteY34" fmla="*/ 398342 h 1236542"/>
              <a:gd name="connsiteX35" fmla="*/ 641654 w 1922849"/>
              <a:gd name="connsiteY35" fmla="*/ 388817 h 1236542"/>
              <a:gd name="connsiteX36" fmla="*/ 536879 w 1922849"/>
              <a:gd name="connsiteY36" fmla="*/ 369767 h 1236542"/>
              <a:gd name="connsiteX37" fmla="*/ 432104 w 1922849"/>
              <a:gd name="connsiteY37" fmla="*/ 341192 h 1236542"/>
              <a:gd name="connsiteX38" fmla="*/ 355904 w 1922849"/>
              <a:gd name="connsiteY38" fmla="*/ 293567 h 1236542"/>
              <a:gd name="connsiteX39" fmla="*/ 327329 w 1922849"/>
              <a:gd name="connsiteY39" fmla="*/ 284042 h 1236542"/>
              <a:gd name="connsiteX40" fmla="*/ 298754 w 1922849"/>
              <a:gd name="connsiteY40" fmla="*/ 255467 h 1236542"/>
              <a:gd name="connsiteX41" fmla="*/ 270179 w 1922849"/>
              <a:gd name="connsiteY41" fmla="*/ 236417 h 1236542"/>
              <a:gd name="connsiteX42" fmla="*/ 260654 w 1922849"/>
              <a:gd name="connsiteY42" fmla="*/ 207842 h 1236542"/>
              <a:gd name="connsiteX43" fmla="*/ 241604 w 1922849"/>
              <a:gd name="connsiteY43" fmla="*/ 179267 h 1236542"/>
              <a:gd name="connsiteX44" fmla="*/ 232079 w 1922849"/>
              <a:gd name="connsiteY44" fmla="*/ 141167 h 1236542"/>
              <a:gd name="connsiteX45" fmla="*/ 203504 w 1922849"/>
              <a:gd name="connsiteY45" fmla="*/ 131642 h 1236542"/>
              <a:gd name="connsiteX46" fmla="*/ 184454 w 1922849"/>
              <a:gd name="connsiteY46" fmla="*/ 103067 h 1236542"/>
              <a:gd name="connsiteX47" fmla="*/ 155879 w 1922849"/>
              <a:gd name="connsiteY47" fmla="*/ 93542 h 1236542"/>
              <a:gd name="connsiteX48" fmla="*/ 127304 w 1922849"/>
              <a:gd name="connsiteY48" fmla="*/ 74492 h 1236542"/>
              <a:gd name="connsiteX49" fmla="*/ 108254 w 1922849"/>
              <a:gd name="connsiteY49" fmla="*/ 45917 h 1236542"/>
              <a:gd name="connsiteX50" fmla="*/ 98729 w 1922849"/>
              <a:gd name="connsiteY50" fmla="*/ 17342 h 1236542"/>
              <a:gd name="connsiteX51" fmla="*/ 60629 w 1922849"/>
              <a:gd name="connsiteY51" fmla="*/ 17342 h 1236542"/>
              <a:gd name="connsiteX0" fmla="*/ 60629 w 1977545"/>
              <a:gd name="connsiteY0" fmla="*/ 17342 h 1236542"/>
              <a:gd name="connsiteX1" fmla="*/ 60629 w 1977545"/>
              <a:gd name="connsiteY1" fmla="*/ 17342 h 1236542"/>
              <a:gd name="connsiteX2" fmla="*/ 51104 w 1977545"/>
              <a:gd name="connsiteY2" fmla="*/ 103067 h 1236542"/>
              <a:gd name="connsiteX3" fmla="*/ 32054 w 1977545"/>
              <a:gd name="connsiteY3" fmla="*/ 131642 h 1236542"/>
              <a:gd name="connsiteX4" fmla="*/ 22529 w 1977545"/>
              <a:gd name="connsiteY4" fmla="*/ 226892 h 1236542"/>
              <a:gd name="connsiteX5" fmla="*/ 13004 w 1977545"/>
              <a:gd name="connsiteY5" fmla="*/ 255467 h 1236542"/>
              <a:gd name="connsiteX6" fmla="*/ 13004 w 1977545"/>
              <a:gd name="connsiteY6" fmla="*/ 636467 h 1236542"/>
              <a:gd name="connsiteX7" fmla="*/ 32054 w 1977545"/>
              <a:gd name="connsiteY7" fmla="*/ 846017 h 1236542"/>
              <a:gd name="connsiteX8" fmla="*/ 51104 w 1977545"/>
              <a:gd name="connsiteY8" fmla="*/ 903167 h 1236542"/>
              <a:gd name="connsiteX9" fmla="*/ 60629 w 1977545"/>
              <a:gd name="connsiteY9" fmla="*/ 931742 h 1236542"/>
              <a:gd name="connsiteX10" fmla="*/ 70154 w 1977545"/>
              <a:gd name="connsiteY10" fmla="*/ 998417 h 1236542"/>
              <a:gd name="connsiteX11" fmla="*/ 79679 w 1977545"/>
              <a:gd name="connsiteY11" fmla="*/ 1026992 h 1236542"/>
              <a:gd name="connsiteX12" fmla="*/ 89204 w 1977545"/>
              <a:gd name="connsiteY12" fmla="*/ 1093667 h 1236542"/>
              <a:gd name="connsiteX13" fmla="*/ 117779 w 1977545"/>
              <a:gd name="connsiteY13" fmla="*/ 1217492 h 1236542"/>
              <a:gd name="connsiteX14" fmla="*/ 146354 w 1977545"/>
              <a:gd name="connsiteY14" fmla="*/ 1236542 h 1236542"/>
              <a:gd name="connsiteX15" fmla="*/ 222554 w 1977545"/>
              <a:gd name="connsiteY15" fmla="*/ 1227017 h 1236542"/>
              <a:gd name="connsiteX16" fmla="*/ 279704 w 1977545"/>
              <a:gd name="connsiteY16" fmla="*/ 1188917 h 1236542"/>
              <a:gd name="connsiteX17" fmla="*/ 308279 w 1977545"/>
              <a:gd name="connsiteY17" fmla="*/ 1169867 h 1236542"/>
              <a:gd name="connsiteX18" fmla="*/ 336854 w 1977545"/>
              <a:gd name="connsiteY18" fmla="*/ 1150817 h 1236542"/>
              <a:gd name="connsiteX19" fmla="*/ 422579 w 1977545"/>
              <a:gd name="connsiteY19" fmla="*/ 1103192 h 1236542"/>
              <a:gd name="connsiteX20" fmla="*/ 451154 w 1977545"/>
              <a:gd name="connsiteY20" fmla="*/ 1074617 h 1236542"/>
              <a:gd name="connsiteX21" fmla="*/ 489254 w 1977545"/>
              <a:gd name="connsiteY21" fmla="*/ 1055567 h 1236542"/>
              <a:gd name="connsiteX22" fmla="*/ 517829 w 1977545"/>
              <a:gd name="connsiteY22" fmla="*/ 1036517 h 1236542"/>
              <a:gd name="connsiteX23" fmla="*/ 594029 w 1977545"/>
              <a:gd name="connsiteY23" fmla="*/ 998417 h 1236542"/>
              <a:gd name="connsiteX24" fmla="*/ 689279 w 1977545"/>
              <a:gd name="connsiteY24" fmla="*/ 979367 h 1236542"/>
              <a:gd name="connsiteX25" fmla="*/ 717854 w 1977545"/>
              <a:gd name="connsiteY25" fmla="*/ 969842 h 1236542"/>
              <a:gd name="connsiteX26" fmla="*/ 870254 w 1977545"/>
              <a:gd name="connsiteY26" fmla="*/ 941267 h 1236542"/>
              <a:gd name="connsiteX27" fmla="*/ 898829 w 1977545"/>
              <a:gd name="connsiteY27" fmla="*/ 931742 h 1236542"/>
              <a:gd name="connsiteX28" fmla="*/ 975029 w 1977545"/>
              <a:gd name="connsiteY28" fmla="*/ 912692 h 1236542"/>
              <a:gd name="connsiteX29" fmla="*/ 1003604 w 1977545"/>
              <a:gd name="connsiteY29" fmla="*/ 893642 h 1236542"/>
              <a:gd name="connsiteX30" fmla="*/ 1395605 w 1977545"/>
              <a:gd name="connsiteY30" fmla="*/ 887471 h 1236542"/>
              <a:gd name="connsiteX31" fmla="*/ 1708990 w 1977545"/>
              <a:gd name="connsiteY31" fmla="*/ 790477 h 1236542"/>
              <a:gd name="connsiteX32" fmla="*/ 1910625 w 1977545"/>
              <a:gd name="connsiteY32" fmla="*/ 639821 h 1236542"/>
              <a:gd name="connsiteX33" fmla="*/ 1952081 w 1977545"/>
              <a:gd name="connsiteY33" fmla="*/ 452138 h 1236542"/>
              <a:gd name="connsiteX34" fmla="*/ 1546529 w 1977545"/>
              <a:gd name="connsiteY34" fmla="*/ 398342 h 1236542"/>
              <a:gd name="connsiteX35" fmla="*/ 641654 w 1977545"/>
              <a:gd name="connsiteY35" fmla="*/ 388817 h 1236542"/>
              <a:gd name="connsiteX36" fmla="*/ 536879 w 1977545"/>
              <a:gd name="connsiteY36" fmla="*/ 369767 h 1236542"/>
              <a:gd name="connsiteX37" fmla="*/ 432104 w 1977545"/>
              <a:gd name="connsiteY37" fmla="*/ 341192 h 1236542"/>
              <a:gd name="connsiteX38" fmla="*/ 355904 w 1977545"/>
              <a:gd name="connsiteY38" fmla="*/ 293567 h 1236542"/>
              <a:gd name="connsiteX39" fmla="*/ 327329 w 1977545"/>
              <a:gd name="connsiteY39" fmla="*/ 284042 h 1236542"/>
              <a:gd name="connsiteX40" fmla="*/ 298754 w 1977545"/>
              <a:gd name="connsiteY40" fmla="*/ 255467 h 1236542"/>
              <a:gd name="connsiteX41" fmla="*/ 270179 w 1977545"/>
              <a:gd name="connsiteY41" fmla="*/ 236417 h 1236542"/>
              <a:gd name="connsiteX42" fmla="*/ 260654 w 1977545"/>
              <a:gd name="connsiteY42" fmla="*/ 207842 h 1236542"/>
              <a:gd name="connsiteX43" fmla="*/ 241604 w 1977545"/>
              <a:gd name="connsiteY43" fmla="*/ 179267 h 1236542"/>
              <a:gd name="connsiteX44" fmla="*/ 232079 w 1977545"/>
              <a:gd name="connsiteY44" fmla="*/ 141167 h 1236542"/>
              <a:gd name="connsiteX45" fmla="*/ 203504 w 1977545"/>
              <a:gd name="connsiteY45" fmla="*/ 131642 h 1236542"/>
              <a:gd name="connsiteX46" fmla="*/ 184454 w 1977545"/>
              <a:gd name="connsiteY46" fmla="*/ 103067 h 1236542"/>
              <a:gd name="connsiteX47" fmla="*/ 155879 w 1977545"/>
              <a:gd name="connsiteY47" fmla="*/ 93542 h 1236542"/>
              <a:gd name="connsiteX48" fmla="*/ 127304 w 1977545"/>
              <a:gd name="connsiteY48" fmla="*/ 74492 h 1236542"/>
              <a:gd name="connsiteX49" fmla="*/ 108254 w 1977545"/>
              <a:gd name="connsiteY49" fmla="*/ 45917 h 1236542"/>
              <a:gd name="connsiteX50" fmla="*/ 98729 w 1977545"/>
              <a:gd name="connsiteY50" fmla="*/ 17342 h 1236542"/>
              <a:gd name="connsiteX51" fmla="*/ 60629 w 1977545"/>
              <a:gd name="connsiteY51" fmla="*/ 17342 h 1236542"/>
              <a:gd name="connsiteX0" fmla="*/ 60629 w 1972977"/>
              <a:gd name="connsiteY0" fmla="*/ 17342 h 1236542"/>
              <a:gd name="connsiteX1" fmla="*/ 60629 w 1972977"/>
              <a:gd name="connsiteY1" fmla="*/ 17342 h 1236542"/>
              <a:gd name="connsiteX2" fmla="*/ 51104 w 1972977"/>
              <a:gd name="connsiteY2" fmla="*/ 103067 h 1236542"/>
              <a:gd name="connsiteX3" fmla="*/ 32054 w 1972977"/>
              <a:gd name="connsiteY3" fmla="*/ 131642 h 1236542"/>
              <a:gd name="connsiteX4" fmla="*/ 22529 w 1972977"/>
              <a:gd name="connsiteY4" fmla="*/ 226892 h 1236542"/>
              <a:gd name="connsiteX5" fmla="*/ 13004 w 1972977"/>
              <a:gd name="connsiteY5" fmla="*/ 255467 h 1236542"/>
              <a:gd name="connsiteX6" fmla="*/ 13004 w 1972977"/>
              <a:gd name="connsiteY6" fmla="*/ 636467 h 1236542"/>
              <a:gd name="connsiteX7" fmla="*/ 32054 w 1972977"/>
              <a:gd name="connsiteY7" fmla="*/ 846017 h 1236542"/>
              <a:gd name="connsiteX8" fmla="*/ 51104 w 1972977"/>
              <a:gd name="connsiteY8" fmla="*/ 903167 h 1236542"/>
              <a:gd name="connsiteX9" fmla="*/ 60629 w 1972977"/>
              <a:gd name="connsiteY9" fmla="*/ 931742 h 1236542"/>
              <a:gd name="connsiteX10" fmla="*/ 70154 w 1972977"/>
              <a:gd name="connsiteY10" fmla="*/ 998417 h 1236542"/>
              <a:gd name="connsiteX11" fmla="*/ 79679 w 1972977"/>
              <a:gd name="connsiteY11" fmla="*/ 1026992 h 1236542"/>
              <a:gd name="connsiteX12" fmla="*/ 89204 w 1972977"/>
              <a:gd name="connsiteY12" fmla="*/ 1093667 h 1236542"/>
              <a:gd name="connsiteX13" fmla="*/ 117779 w 1972977"/>
              <a:gd name="connsiteY13" fmla="*/ 1217492 h 1236542"/>
              <a:gd name="connsiteX14" fmla="*/ 146354 w 1972977"/>
              <a:gd name="connsiteY14" fmla="*/ 1236542 h 1236542"/>
              <a:gd name="connsiteX15" fmla="*/ 222554 w 1972977"/>
              <a:gd name="connsiteY15" fmla="*/ 1227017 h 1236542"/>
              <a:gd name="connsiteX16" fmla="*/ 279704 w 1972977"/>
              <a:gd name="connsiteY16" fmla="*/ 1188917 h 1236542"/>
              <a:gd name="connsiteX17" fmla="*/ 308279 w 1972977"/>
              <a:gd name="connsiteY17" fmla="*/ 1169867 h 1236542"/>
              <a:gd name="connsiteX18" fmla="*/ 336854 w 1972977"/>
              <a:gd name="connsiteY18" fmla="*/ 1150817 h 1236542"/>
              <a:gd name="connsiteX19" fmla="*/ 422579 w 1972977"/>
              <a:gd name="connsiteY19" fmla="*/ 1103192 h 1236542"/>
              <a:gd name="connsiteX20" fmla="*/ 451154 w 1972977"/>
              <a:gd name="connsiteY20" fmla="*/ 1074617 h 1236542"/>
              <a:gd name="connsiteX21" fmla="*/ 489254 w 1972977"/>
              <a:gd name="connsiteY21" fmla="*/ 1055567 h 1236542"/>
              <a:gd name="connsiteX22" fmla="*/ 517829 w 1972977"/>
              <a:gd name="connsiteY22" fmla="*/ 1036517 h 1236542"/>
              <a:gd name="connsiteX23" fmla="*/ 594029 w 1972977"/>
              <a:gd name="connsiteY23" fmla="*/ 998417 h 1236542"/>
              <a:gd name="connsiteX24" fmla="*/ 689279 w 1972977"/>
              <a:gd name="connsiteY24" fmla="*/ 979367 h 1236542"/>
              <a:gd name="connsiteX25" fmla="*/ 717854 w 1972977"/>
              <a:gd name="connsiteY25" fmla="*/ 969842 h 1236542"/>
              <a:gd name="connsiteX26" fmla="*/ 870254 w 1972977"/>
              <a:gd name="connsiteY26" fmla="*/ 941267 h 1236542"/>
              <a:gd name="connsiteX27" fmla="*/ 898829 w 1972977"/>
              <a:gd name="connsiteY27" fmla="*/ 931742 h 1236542"/>
              <a:gd name="connsiteX28" fmla="*/ 975029 w 1972977"/>
              <a:gd name="connsiteY28" fmla="*/ 912692 h 1236542"/>
              <a:gd name="connsiteX29" fmla="*/ 1003604 w 1972977"/>
              <a:gd name="connsiteY29" fmla="*/ 893642 h 1236542"/>
              <a:gd name="connsiteX30" fmla="*/ 1395605 w 1972977"/>
              <a:gd name="connsiteY30" fmla="*/ 887471 h 1236542"/>
              <a:gd name="connsiteX31" fmla="*/ 1876415 w 1972977"/>
              <a:gd name="connsiteY31" fmla="*/ 790477 h 1236542"/>
              <a:gd name="connsiteX32" fmla="*/ 1910625 w 1972977"/>
              <a:gd name="connsiteY32" fmla="*/ 639821 h 1236542"/>
              <a:gd name="connsiteX33" fmla="*/ 1952081 w 1972977"/>
              <a:gd name="connsiteY33" fmla="*/ 452138 h 1236542"/>
              <a:gd name="connsiteX34" fmla="*/ 1546529 w 1972977"/>
              <a:gd name="connsiteY34" fmla="*/ 398342 h 1236542"/>
              <a:gd name="connsiteX35" fmla="*/ 641654 w 1972977"/>
              <a:gd name="connsiteY35" fmla="*/ 388817 h 1236542"/>
              <a:gd name="connsiteX36" fmla="*/ 536879 w 1972977"/>
              <a:gd name="connsiteY36" fmla="*/ 369767 h 1236542"/>
              <a:gd name="connsiteX37" fmla="*/ 432104 w 1972977"/>
              <a:gd name="connsiteY37" fmla="*/ 341192 h 1236542"/>
              <a:gd name="connsiteX38" fmla="*/ 355904 w 1972977"/>
              <a:gd name="connsiteY38" fmla="*/ 293567 h 1236542"/>
              <a:gd name="connsiteX39" fmla="*/ 327329 w 1972977"/>
              <a:gd name="connsiteY39" fmla="*/ 284042 h 1236542"/>
              <a:gd name="connsiteX40" fmla="*/ 298754 w 1972977"/>
              <a:gd name="connsiteY40" fmla="*/ 255467 h 1236542"/>
              <a:gd name="connsiteX41" fmla="*/ 270179 w 1972977"/>
              <a:gd name="connsiteY41" fmla="*/ 236417 h 1236542"/>
              <a:gd name="connsiteX42" fmla="*/ 260654 w 1972977"/>
              <a:gd name="connsiteY42" fmla="*/ 207842 h 1236542"/>
              <a:gd name="connsiteX43" fmla="*/ 241604 w 1972977"/>
              <a:gd name="connsiteY43" fmla="*/ 179267 h 1236542"/>
              <a:gd name="connsiteX44" fmla="*/ 232079 w 1972977"/>
              <a:gd name="connsiteY44" fmla="*/ 141167 h 1236542"/>
              <a:gd name="connsiteX45" fmla="*/ 203504 w 1972977"/>
              <a:gd name="connsiteY45" fmla="*/ 131642 h 1236542"/>
              <a:gd name="connsiteX46" fmla="*/ 184454 w 1972977"/>
              <a:gd name="connsiteY46" fmla="*/ 103067 h 1236542"/>
              <a:gd name="connsiteX47" fmla="*/ 155879 w 1972977"/>
              <a:gd name="connsiteY47" fmla="*/ 93542 h 1236542"/>
              <a:gd name="connsiteX48" fmla="*/ 127304 w 1972977"/>
              <a:gd name="connsiteY48" fmla="*/ 74492 h 1236542"/>
              <a:gd name="connsiteX49" fmla="*/ 108254 w 1972977"/>
              <a:gd name="connsiteY49" fmla="*/ 45917 h 1236542"/>
              <a:gd name="connsiteX50" fmla="*/ 98729 w 1972977"/>
              <a:gd name="connsiteY50" fmla="*/ 17342 h 1236542"/>
              <a:gd name="connsiteX51" fmla="*/ 60629 w 1972977"/>
              <a:gd name="connsiteY51" fmla="*/ 17342 h 1236542"/>
              <a:gd name="connsiteX0" fmla="*/ 60629 w 1977578"/>
              <a:gd name="connsiteY0" fmla="*/ 17342 h 1236542"/>
              <a:gd name="connsiteX1" fmla="*/ 60629 w 1977578"/>
              <a:gd name="connsiteY1" fmla="*/ 17342 h 1236542"/>
              <a:gd name="connsiteX2" fmla="*/ 51104 w 1977578"/>
              <a:gd name="connsiteY2" fmla="*/ 103067 h 1236542"/>
              <a:gd name="connsiteX3" fmla="*/ 32054 w 1977578"/>
              <a:gd name="connsiteY3" fmla="*/ 131642 h 1236542"/>
              <a:gd name="connsiteX4" fmla="*/ 22529 w 1977578"/>
              <a:gd name="connsiteY4" fmla="*/ 226892 h 1236542"/>
              <a:gd name="connsiteX5" fmla="*/ 13004 w 1977578"/>
              <a:gd name="connsiteY5" fmla="*/ 255467 h 1236542"/>
              <a:gd name="connsiteX6" fmla="*/ 13004 w 1977578"/>
              <a:gd name="connsiteY6" fmla="*/ 636467 h 1236542"/>
              <a:gd name="connsiteX7" fmla="*/ 32054 w 1977578"/>
              <a:gd name="connsiteY7" fmla="*/ 846017 h 1236542"/>
              <a:gd name="connsiteX8" fmla="*/ 51104 w 1977578"/>
              <a:gd name="connsiteY8" fmla="*/ 903167 h 1236542"/>
              <a:gd name="connsiteX9" fmla="*/ 60629 w 1977578"/>
              <a:gd name="connsiteY9" fmla="*/ 931742 h 1236542"/>
              <a:gd name="connsiteX10" fmla="*/ 70154 w 1977578"/>
              <a:gd name="connsiteY10" fmla="*/ 998417 h 1236542"/>
              <a:gd name="connsiteX11" fmla="*/ 79679 w 1977578"/>
              <a:gd name="connsiteY11" fmla="*/ 1026992 h 1236542"/>
              <a:gd name="connsiteX12" fmla="*/ 89204 w 1977578"/>
              <a:gd name="connsiteY12" fmla="*/ 1093667 h 1236542"/>
              <a:gd name="connsiteX13" fmla="*/ 117779 w 1977578"/>
              <a:gd name="connsiteY13" fmla="*/ 1217492 h 1236542"/>
              <a:gd name="connsiteX14" fmla="*/ 146354 w 1977578"/>
              <a:gd name="connsiteY14" fmla="*/ 1236542 h 1236542"/>
              <a:gd name="connsiteX15" fmla="*/ 222554 w 1977578"/>
              <a:gd name="connsiteY15" fmla="*/ 1227017 h 1236542"/>
              <a:gd name="connsiteX16" fmla="*/ 279704 w 1977578"/>
              <a:gd name="connsiteY16" fmla="*/ 1188917 h 1236542"/>
              <a:gd name="connsiteX17" fmla="*/ 308279 w 1977578"/>
              <a:gd name="connsiteY17" fmla="*/ 1169867 h 1236542"/>
              <a:gd name="connsiteX18" fmla="*/ 336854 w 1977578"/>
              <a:gd name="connsiteY18" fmla="*/ 1150817 h 1236542"/>
              <a:gd name="connsiteX19" fmla="*/ 422579 w 1977578"/>
              <a:gd name="connsiteY19" fmla="*/ 1103192 h 1236542"/>
              <a:gd name="connsiteX20" fmla="*/ 451154 w 1977578"/>
              <a:gd name="connsiteY20" fmla="*/ 1074617 h 1236542"/>
              <a:gd name="connsiteX21" fmla="*/ 489254 w 1977578"/>
              <a:gd name="connsiteY21" fmla="*/ 1055567 h 1236542"/>
              <a:gd name="connsiteX22" fmla="*/ 517829 w 1977578"/>
              <a:gd name="connsiteY22" fmla="*/ 1036517 h 1236542"/>
              <a:gd name="connsiteX23" fmla="*/ 594029 w 1977578"/>
              <a:gd name="connsiteY23" fmla="*/ 998417 h 1236542"/>
              <a:gd name="connsiteX24" fmla="*/ 689279 w 1977578"/>
              <a:gd name="connsiteY24" fmla="*/ 979367 h 1236542"/>
              <a:gd name="connsiteX25" fmla="*/ 717854 w 1977578"/>
              <a:gd name="connsiteY25" fmla="*/ 969842 h 1236542"/>
              <a:gd name="connsiteX26" fmla="*/ 870254 w 1977578"/>
              <a:gd name="connsiteY26" fmla="*/ 941267 h 1236542"/>
              <a:gd name="connsiteX27" fmla="*/ 898829 w 1977578"/>
              <a:gd name="connsiteY27" fmla="*/ 931742 h 1236542"/>
              <a:gd name="connsiteX28" fmla="*/ 975029 w 1977578"/>
              <a:gd name="connsiteY28" fmla="*/ 912692 h 1236542"/>
              <a:gd name="connsiteX29" fmla="*/ 1003604 w 1977578"/>
              <a:gd name="connsiteY29" fmla="*/ 893642 h 1236542"/>
              <a:gd name="connsiteX30" fmla="*/ 1395605 w 1977578"/>
              <a:gd name="connsiteY30" fmla="*/ 887471 h 1236542"/>
              <a:gd name="connsiteX31" fmla="*/ 1876415 w 1977578"/>
              <a:gd name="connsiteY31" fmla="*/ 790477 h 1236542"/>
              <a:gd name="connsiteX32" fmla="*/ 1952081 w 1977578"/>
              <a:gd name="connsiteY32" fmla="*/ 452138 h 1236542"/>
              <a:gd name="connsiteX33" fmla="*/ 1546529 w 1977578"/>
              <a:gd name="connsiteY33" fmla="*/ 398342 h 1236542"/>
              <a:gd name="connsiteX34" fmla="*/ 641654 w 1977578"/>
              <a:gd name="connsiteY34" fmla="*/ 388817 h 1236542"/>
              <a:gd name="connsiteX35" fmla="*/ 536879 w 1977578"/>
              <a:gd name="connsiteY35" fmla="*/ 369767 h 1236542"/>
              <a:gd name="connsiteX36" fmla="*/ 432104 w 1977578"/>
              <a:gd name="connsiteY36" fmla="*/ 341192 h 1236542"/>
              <a:gd name="connsiteX37" fmla="*/ 355904 w 1977578"/>
              <a:gd name="connsiteY37" fmla="*/ 293567 h 1236542"/>
              <a:gd name="connsiteX38" fmla="*/ 327329 w 1977578"/>
              <a:gd name="connsiteY38" fmla="*/ 284042 h 1236542"/>
              <a:gd name="connsiteX39" fmla="*/ 298754 w 1977578"/>
              <a:gd name="connsiteY39" fmla="*/ 255467 h 1236542"/>
              <a:gd name="connsiteX40" fmla="*/ 270179 w 1977578"/>
              <a:gd name="connsiteY40" fmla="*/ 236417 h 1236542"/>
              <a:gd name="connsiteX41" fmla="*/ 260654 w 1977578"/>
              <a:gd name="connsiteY41" fmla="*/ 207842 h 1236542"/>
              <a:gd name="connsiteX42" fmla="*/ 241604 w 1977578"/>
              <a:gd name="connsiteY42" fmla="*/ 179267 h 1236542"/>
              <a:gd name="connsiteX43" fmla="*/ 232079 w 1977578"/>
              <a:gd name="connsiteY43" fmla="*/ 141167 h 1236542"/>
              <a:gd name="connsiteX44" fmla="*/ 203504 w 1977578"/>
              <a:gd name="connsiteY44" fmla="*/ 131642 h 1236542"/>
              <a:gd name="connsiteX45" fmla="*/ 184454 w 1977578"/>
              <a:gd name="connsiteY45" fmla="*/ 103067 h 1236542"/>
              <a:gd name="connsiteX46" fmla="*/ 155879 w 1977578"/>
              <a:gd name="connsiteY46" fmla="*/ 93542 h 1236542"/>
              <a:gd name="connsiteX47" fmla="*/ 127304 w 1977578"/>
              <a:gd name="connsiteY47" fmla="*/ 74492 h 1236542"/>
              <a:gd name="connsiteX48" fmla="*/ 108254 w 1977578"/>
              <a:gd name="connsiteY48" fmla="*/ 45917 h 1236542"/>
              <a:gd name="connsiteX49" fmla="*/ 98729 w 1977578"/>
              <a:gd name="connsiteY49" fmla="*/ 17342 h 1236542"/>
              <a:gd name="connsiteX50" fmla="*/ 60629 w 1977578"/>
              <a:gd name="connsiteY50"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327329 w 2005879"/>
              <a:gd name="connsiteY38" fmla="*/ 284042 h 1236542"/>
              <a:gd name="connsiteX39" fmla="*/ 298754 w 2005879"/>
              <a:gd name="connsiteY39" fmla="*/ 255467 h 1236542"/>
              <a:gd name="connsiteX40" fmla="*/ 270179 w 2005879"/>
              <a:gd name="connsiteY40" fmla="*/ 236417 h 1236542"/>
              <a:gd name="connsiteX41" fmla="*/ 260654 w 2005879"/>
              <a:gd name="connsiteY41" fmla="*/ 207842 h 1236542"/>
              <a:gd name="connsiteX42" fmla="*/ 241604 w 2005879"/>
              <a:gd name="connsiteY42" fmla="*/ 179267 h 1236542"/>
              <a:gd name="connsiteX43" fmla="*/ 232079 w 2005879"/>
              <a:gd name="connsiteY43" fmla="*/ 141167 h 1236542"/>
              <a:gd name="connsiteX44" fmla="*/ 203504 w 2005879"/>
              <a:gd name="connsiteY44" fmla="*/ 131642 h 1236542"/>
              <a:gd name="connsiteX45" fmla="*/ 184454 w 2005879"/>
              <a:gd name="connsiteY45" fmla="*/ 103067 h 1236542"/>
              <a:gd name="connsiteX46" fmla="*/ 155879 w 2005879"/>
              <a:gd name="connsiteY46" fmla="*/ 93542 h 1236542"/>
              <a:gd name="connsiteX47" fmla="*/ 127304 w 2005879"/>
              <a:gd name="connsiteY47" fmla="*/ 74492 h 1236542"/>
              <a:gd name="connsiteX48" fmla="*/ 108254 w 2005879"/>
              <a:gd name="connsiteY48" fmla="*/ 45917 h 1236542"/>
              <a:gd name="connsiteX49" fmla="*/ 98729 w 2005879"/>
              <a:gd name="connsiteY49" fmla="*/ 17342 h 1236542"/>
              <a:gd name="connsiteX50" fmla="*/ 60629 w 2005879"/>
              <a:gd name="connsiteY50"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327329 w 2005879"/>
              <a:gd name="connsiteY38" fmla="*/ 284042 h 1236542"/>
              <a:gd name="connsiteX39" fmla="*/ 298754 w 2005879"/>
              <a:gd name="connsiteY39" fmla="*/ 255467 h 1236542"/>
              <a:gd name="connsiteX40" fmla="*/ 270179 w 2005879"/>
              <a:gd name="connsiteY40" fmla="*/ 236417 h 1236542"/>
              <a:gd name="connsiteX41" fmla="*/ 260654 w 2005879"/>
              <a:gd name="connsiteY41" fmla="*/ 207842 h 1236542"/>
              <a:gd name="connsiteX42" fmla="*/ 241604 w 2005879"/>
              <a:gd name="connsiteY42" fmla="*/ 179267 h 1236542"/>
              <a:gd name="connsiteX43" fmla="*/ 232079 w 2005879"/>
              <a:gd name="connsiteY43" fmla="*/ 141167 h 1236542"/>
              <a:gd name="connsiteX44" fmla="*/ 203504 w 2005879"/>
              <a:gd name="connsiteY44" fmla="*/ 131642 h 1236542"/>
              <a:gd name="connsiteX45" fmla="*/ 184454 w 2005879"/>
              <a:gd name="connsiteY45" fmla="*/ 103067 h 1236542"/>
              <a:gd name="connsiteX46" fmla="*/ 155879 w 2005879"/>
              <a:gd name="connsiteY46" fmla="*/ 93542 h 1236542"/>
              <a:gd name="connsiteX47" fmla="*/ 108254 w 2005879"/>
              <a:gd name="connsiteY47" fmla="*/ 45917 h 1236542"/>
              <a:gd name="connsiteX48" fmla="*/ 98729 w 2005879"/>
              <a:gd name="connsiteY48" fmla="*/ 17342 h 1236542"/>
              <a:gd name="connsiteX49" fmla="*/ 60629 w 2005879"/>
              <a:gd name="connsiteY49"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327329 w 2005879"/>
              <a:gd name="connsiteY38" fmla="*/ 284042 h 1236542"/>
              <a:gd name="connsiteX39" fmla="*/ 298754 w 2005879"/>
              <a:gd name="connsiteY39" fmla="*/ 255467 h 1236542"/>
              <a:gd name="connsiteX40" fmla="*/ 270179 w 2005879"/>
              <a:gd name="connsiteY40" fmla="*/ 236417 h 1236542"/>
              <a:gd name="connsiteX41" fmla="*/ 260654 w 2005879"/>
              <a:gd name="connsiteY41" fmla="*/ 207842 h 1236542"/>
              <a:gd name="connsiteX42" fmla="*/ 232079 w 2005879"/>
              <a:gd name="connsiteY42" fmla="*/ 141167 h 1236542"/>
              <a:gd name="connsiteX43" fmla="*/ 203504 w 2005879"/>
              <a:gd name="connsiteY43" fmla="*/ 131642 h 1236542"/>
              <a:gd name="connsiteX44" fmla="*/ 184454 w 2005879"/>
              <a:gd name="connsiteY44" fmla="*/ 103067 h 1236542"/>
              <a:gd name="connsiteX45" fmla="*/ 155879 w 2005879"/>
              <a:gd name="connsiteY45" fmla="*/ 93542 h 1236542"/>
              <a:gd name="connsiteX46" fmla="*/ 108254 w 2005879"/>
              <a:gd name="connsiteY46" fmla="*/ 45917 h 1236542"/>
              <a:gd name="connsiteX47" fmla="*/ 98729 w 2005879"/>
              <a:gd name="connsiteY47" fmla="*/ 17342 h 1236542"/>
              <a:gd name="connsiteX48" fmla="*/ 60629 w 2005879"/>
              <a:gd name="connsiteY48"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327329 w 2005879"/>
              <a:gd name="connsiteY38" fmla="*/ 284042 h 1236542"/>
              <a:gd name="connsiteX39" fmla="*/ 298754 w 2005879"/>
              <a:gd name="connsiteY39" fmla="*/ 255467 h 1236542"/>
              <a:gd name="connsiteX40" fmla="*/ 270179 w 2005879"/>
              <a:gd name="connsiteY40" fmla="*/ 236417 h 1236542"/>
              <a:gd name="connsiteX41" fmla="*/ 260654 w 2005879"/>
              <a:gd name="connsiteY41" fmla="*/ 207842 h 1236542"/>
              <a:gd name="connsiteX42" fmla="*/ 232079 w 2005879"/>
              <a:gd name="connsiteY42" fmla="*/ 141167 h 1236542"/>
              <a:gd name="connsiteX43" fmla="*/ 203504 w 2005879"/>
              <a:gd name="connsiteY43" fmla="*/ 131642 h 1236542"/>
              <a:gd name="connsiteX44" fmla="*/ 155879 w 2005879"/>
              <a:gd name="connsiteY44" fmla="*/ 93542 h 1236542"/>
              <a:gd name="connsiteX45" fmla="*/ 108254 w 2005879"/>
              <a:gd name="connsiteY45" fmla="*/ 45917 h 1236542"/>
              <a:gd name="connsiteX46" fmla="*/ 98729 w 2005879"/>
              <a:gd name="connsiteY46" fmla="*/ 17342 h 1236542"/>
              <a:gd name="connsiteX47" fmla="*/ 60629 w 2005879"/>
              <a:gd name="connsiteY47"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327329 w 2005879"/>
              <a:gd name="connsiteY38" fmla="*/ 284042 h 1236542"/>
              <a:gd name="connsiteX39" fmla="*/ 298754 w 2005879"/>
              <a:gd name="connsiteY39" fmla="*/ 255467 h 1236542"/>
              <a:gd name="connsiteX40" fmla="*/ 270179 w 2005879"/>
              <a:gd name="connsiteY40" fmla="*/ 236417 h 1236542"/>
              <a:gd name="connsiteX41" fmla="*/ 260654 w 2005879"/>
              <a:gd name="connsiteY41" fmla="*/ 207842 h 1236542"/>
              <a:gd name="connsiteX42" fmla="*/ 232079 w 2005879"/>
              <a:gd name="connsiteY42" fmla="*/ 141167 h 1236542"/>
              <a:gd name="connsiteX43" fmla="*/ 203504 w 2005879"/>
              <a:gd name="connsiteY43" fmla="*/ 131642 h 1236542"/>
              <a:gd name="connsiteX44" fmla="*/ 108254 w 2005879"/>
              <a:gd name="connsiteY44" fmla="*/ 45917 h 1236542"/>
              <a:gd name="connsiteX45" fmla="*/ 98729 w 2005879"/>
              <a:gd name="connsiteY45" fmla="*/ 17342 h 1236542"/>
              <a:gd name="connsiteX46" fmla="*/ 60629 w 2005879"/>
              <a:gd name="connsiteY46"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327329 w 2005879"/>
              <a:gd name="connsiteY38" fmla="*/ 284042 h 1236542"/>
              <a:gd name="connsiteX39" fmla="*/ 298754 w 2005879"/>
              <a:gd name="connsiteY39" fmla="*/ 255467 h 1236542"/>
              <a:gd name="connsiteX40" fmla="*/ 270179 w 2005879"/>
              <a:gd name="connsiteY40" fmla="*/ 236417 h 1236542"/>
              <a:gd name="connsiteX41" fmla="*/ 232079 w 2005879"/>
              <a:gd name="connsiteY41" fmla="*/ 141167 h 1236542"/>
              <a:gd name="connsiteX42" fmla="*/ 203504 w 2005879"/>
              <a:gd name="connsiteY42" fmla="*/ 131642 h 1236542"/>
              <a:gd name="connsiteX43" fmla="*/ 108254 w 2005879"/>
              <a:gd name="connsiteY43" fmla="*/ 45917 h 1236542"/>
              <a:gd name="connsiteX44" fmla="*/ 98729 w 2005879"/>
              <a:gd name="connsiteY44" fmla="*/ 17342 h 1236542"/>
              <a:gd name="connsiteX45" fmla="*/ 60629 w 2005879"/>
              <a:gd name="connsiteY45"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298754 w 2005879"/>
              <a:gd name="connsiteY38" fmla="*/ 255467 h 1236542"/>
              <a:gd name="connsiteX39" fmla="*/ 270179 w 2005879"/>
              <a:gd name="connsiteY39" fmla="*/ 236417 h 1236542"/>
              <a:gd name="connsiteX40" fmla="*/ 232079 w 2005879"/>
              <a:gd name="connsiteY40" fmla="*/ 141167 h 1236542"/>
              <a:gd name="connsiteX41" fmla="*/ 203504 w 2005879"/>
              <a:gd name="connsiteY41" fmla="*/ 131642 h 1236542"/>
              <a:gd name="connsiteX42" fmla="*/ 108254 w 2005879"/>
              <a:gd name="connsiteY42" fmla="*/ 45917 h 1236542"/>
              <a:gd name="connsiteX43" fmla="*/ 98729 w 2005879"/>
              <a:gd name="connsiteY43" fmla="*/ 17342 h 1236542"/>
              <a:gd name="connsiteX44" fmla="*/ 60629 w 2005879"/>
              <a:gd name="connsiteY44"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270179 w 2005879"/>
              <a:gd name="connsiteY38" fmla="*/ 236417 h 1236542"/>
              <a:gd name="connsiteX39" fmla="*/ 232079 w 2005879"/>
              <a:gd name="connsiteY39" fmla="*/ 141167 h 1236542"/>
              <a:gd name="connsiteX40" fmla="*/ 203504 w 2005879"/>
              <a:gd name="connsiteY40" fmla="*/ 131642 h 1236542"/>
              <a:gd name="connsiteX41" fmla="*/ 108254 w 2005879"/>
              <a:gd name="connsiteY41" fmla="*/ 45917 h 1236542"/>
              <a:gd name="connsiteX42" fmla="*/ 98729 w 2005879"/>
              <a:gd name="connsiteY42" fmla="*/ 17342 h 1236542"/>
              <a:gd name="connsiteX43" fmla="*/ 60629 w 2005879"/>
              <a:gd name="connsiteY43"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279704 w 2005879"/>
              <a:gd name="connsiteY16" fmla="*/ 1188917 h 1236542"/>
              <a:gd name="connsiteX17" fmla="*/ 308279 w 2005879"/>
              <a:gd name="connsiteY17" fmla="*/ 1169867 h 1236542"/>
              <a:gd name="connsiteX18" fmla="*/ 336854 w 2005879"/>
              <a:gd name="connsiteY18" fmla="*/ 1150817 h 1236542"/>
              <a:gd name="connsiteX19" fmla="*/ 422579 w 2005879"/>
              <a:gd name="connsiteY19" fmla="*/ 1103192 h 1236542"/>
              <a:gd name="connsiteX20" fmla="*/ 451154 w 2005879"/>
              <a:gd name="connsiteY20" fmla="*/ 1074617 h 1236542"/>
              <a:gd name="connsiteX21" fmla="*/ 489254 w 2005879"/>
              <a:gd name="connsiteY21" fmla="*/ 1055567 h 1236542"/>
              <a:gd name="connsiteX22" fmla="*/ 517829 w 2005879"/>
              <a:gd name="connsiteY22" fmla="*/ 1036517 h 1236542"/>
              <a:gd name="connsiteX23" fmla="*/ 594029 w 2005879"/>
              <a:gd name="connsiteY23" fmla="*/ 998417 h 1236542"/>
              <a:gd name="connsiteX24" fmla="*/ 689279 w 2005879"/>
              <a:gd name="connsiteY24" fmla="*/ 979367 h 1236542"/>
              <a:gd name="connsiteX25" fmla="*/ 717854 w 2005879"/>
              <a:gd name="connsiteY25" fmla="*/ 969842 h 1236542"/>
              <a:gd name="connsiteX26" fmla="*/ 870254 w 2005879"/>
              <a:gd name="connsiteY26" fmla="*/ 941267 h 1236542"/>
              <a:gd name="connsiteX27" fmla="*/ 898829 w 2005879"/>
              <a:gd name="connsiteY27" fmla="*/ 931742 h 1236542"/>
              <a:gd name="connsiteX28" fmla="*/ 975029 w 2005879"/>
              <a:gd name="connsiteY28" fmla="*/ 912692 h 1236542"/>
              <a:gd name="connsiteX29" fmla="*/ 1003604 w 2005879"/>
              <a:gd name="connsiteY29" fmla="*/ 893642 h 1236542"/>
              <a:gd name="connsiteX30" fmla="*/ 1395605 w 2005879"/>
              <a:gd name="connsiteY30" fmla="*/ 887471 h 1236542"/>
              <a:gd name="connsiteX31" fmla="*/ 1940810 w 2005879"/>
              <a:gd name="connsiteY31" fmla="*/ 700325 h 1236542"/>
              <a:gd name="connsiteX32" fmla="*/ 1952081 w 2005879"/>
              <a:gd name="connsiteY32" fmla="*/ 452138 h 1236542"/>
              <a:gd name="connsiteX33" fmla="*/ 1546529 w 2005879"/>
              <a:gd name="connsiteY33" fmla="*/ 398342 h 1236542"/>
              <a:gd name="connsiteX34" fmla="*/ 641654 w 2005879"/>
              <a:gd name="connsiteY34" fmla="*/ 388817 h 1236542"/>
              <a:gd name="connsiteX35" fmla="*/ 536879 w 2005879"/>
              <a:gd name="connsiteY35" fmla="*/ 369767 h 1236542"/>
              <a:gd name="connsiteX36" fmla="*/ 432104 w 2005879"/>
              <a:gd name="connsiteY36" fmla="*/ 341192 h 1236542"/>
              <a:gd name="connsiteX37" fmla="*/ 355904 w 2005879"/>
              <a:gd name="connsiteY37" fmla="*/ 293567 h 1236542"/>
              <a:gd name="connsiteX38" fmla="*/ 270179 w 2005879"/>
              <a:gd name="connsiteY38" fmla="*/ 236417 h 1236542"/>
              <a:gd name="connsiteX39" fmla="*/ 232079 w 2005879"/>
              <a:gd name="connsiteY39" fmla="*/ 141167 h 1236542"/>
              <a:gd name="connsiteX40" fmla="*/ 108254 w 2005879"/>
              <a:gd name="connsiteY40" fmla="*/ 45917 h 1236542"/>
              <a:gd name="connsiteX41" fmla="*/ 98729 w 2005879"/>
              <a:gd name="connsiteY41" fmla="*/ 17342 h 1236542"/>
              <a:gd name="connsiteX42" fmla="*/ 60629 w 2005879"/>
              <a:gd name="connsiteY42"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22579 w 2005879"/>
              <a:gd name="connsiteY18" fmla="*/ 1103192 h 1236542"/>
              <a:gd name="connsiteX19" fmla="*/ 451154 w 2005879"/>
              <a:gd name="connsiteY19" fmla="*/ 1074617 h 1236542"/>
              <a:gd name="connsiteX20" fmla="*/ 489254 w 2005879"/>
              <a:gd name="connsiteY20" fmla="*/ 1055567 h 1236542"/>
              <a:gd name="connsiteX21" fmla="*/ 517829 w 2005879"/>
              <a:gd name="connsiteY21" fmla="*/ 1036517 h 1236542"/>
              <a:gd name="connsiteX22" fmla="*/ 594029 w 2005879"/>
              <a:gd name="connsiteY22" fmla="*/ 998417 h 1236542"/>
              <a:gd name="connsiteX23" fmla="*/ 689279 w 2005879"/>
              <a:gd name="connsiteY23" fmla="*/ 979367 h 1236542"/>
              <a:gd name="connsiteX24" fmla="*/ 717854 w 2005879"/>
              <a:gd name="connsiteY24" fmla="*/ 969842 h 1236542"/>
              <a:gd name="connsiteX25" fmla="*/ 870254 w 2005879"/>
              <a:gd name="connsiteY25" fmla="*/ 941267 h 1236542"/>
              <a:gd name="connsiteX26" fmla="*/ 898829 w 2005879"/>
              <a:gd name="connsiteY26" fmla="*/ 931742 h 1236542"/>
              <a:gd name="connsiteX27" fmla="*/ 975029 w 2005879"/>
              <a:gd name="connsiteY27" fmla="*/ 912692 h 1236542"/>
              <a:gd name="connsiteX28" fmla="*/ 1003604 w 2005879"/>
              <a:gd name="connsiteY28" fmla="*/ 893642 h 1236542"/>
              <a:gd name="connsiteX29" fmla="*/ 1395605 w 2005879"/>
              <a:gd name="connsiteY29" fmla="*/ 887471 h 1236542"/>
              <a:gd name="connsiteX30" fmla="*/ 1940810 w 2005879"/>
              <a:gd name="connsiteY30" fmla="*/ 700325 h 1236542"/>
              <a:gd name="connsiteX31" fmla="*/ 1952081 w 2005879"/>
              <a:gd name="connsiteY31" fmla="*/ 452138 h 1236542"/>
              <a:gd name="connsiteX32" fmla="*/ 1546529 w 2005879"/>
              <a:gd name="connsiteY32" fmla="*/ 398342 h 1236542"/>
              <a:gd name="connsiteX33" fmla="*/ 641654 w 2005879"/>
              <a:gd name="connsiteY33" fmla="*/ 388817 h 1236542"/>
              <a:gd name="connsiteX34" fmla="*/ 536879 w 2005879"/>
              <a:gd name="connsiteY34" fmla="*/ 369767 h 1236542"/>
              <a:gd name="connsiteX35" fmla="*/ 432104 w 2005879"/>
              <a:gd name="connsiteY35" fmla="*/ 341192 h 1236542"/>
              <a:gd name="connsiteX36" fmla="*/ 355904 w 2005879"/>
              <a:gd name="connsiteY36" fmla="*/ 293567 h 1236542"/>
              <a:gd name="connsiteX37" fmla="*/ 270179 w 2005879"/>
              <a:gd name="connsiteY37" fmla="*/ 236417 h 1236542"/>
              <a:gd name="connsiteX38" fmla="*/ 232079 w 2005879"/>
              <a:gd name="connsiteY38" fmla="*/ 141167 h 1236542"/>
              <a:gd name="connsiteX39" fmla="*/ 108254 w 2005879"/>
              <a:gd name="connsiteY39" fmla="*/ 45917 h 1236542"/>
              <a:gd name="connsiteX40" fmla="*/ 98729 w 2005879"/>
              <a:gd name="connsiteY40" fmla="*/ 17342 h 1236542"/>
              <a:gd name="connsiteX41" fmla="*/ 60629 w 2005879"/>
              <a:gd name="connsiteY41"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51154 w 2005879"/>
              <a:gd name="connsiteY18" fmla="*/ 1074617 h 1236542"/>
              <a:gd name="connsiteX19" fmla="*/ 489254 w 2005879"/>
              <a:gd name="connsiteY19" fmla="*/ 1055567 h 1236542"/>
              <a:gd name="connsiteX20" fmla="*/ 517829 w 2005879"/>
              <a:gd name="connsiteY20" fmla="*/ 1036517 h 1236542"/>
              <a:gd name="connsiteX21" fmla="*/ 594029 w 2005879"/>
              <a:gd name="connsiteY21" fmla="*/ 998417 h 1236542"/>
              <a:gd name="connsiteX22" fmla="*/ 689279 w 2005879"/>
              <a:gd name="connsiteY22" fmla="*/ 979367 h 1236542"/>
              <a:gd name="connsiteX23" fmla="*/ 717854 w 2005879"/>
              <a:gd name="connsiteY23" fmla="*/ 969842 h 1236542"/>
              <a:gd name="connsiteX24" fmla="*/ 870254 w 2005879"/>
              <a:gd name="connsiteY24" fmla="*/ 941267 h 1236542"/>
              <a:gd name="connsiteX25" fmla="*/ 898829 w 2005879"/>
              <a:gd name="connsiteY25" fmla="*/ 931742 h 1236542"/>
              <a:gd name="connsiteX26" fmla="*/ 975029 w 2005879"/>
              <a:gd name="connsiteY26" fmla="*/ 912692 h 1236542"/>
              <a:gd name="connsiteX27" fmla="*/ 1003604 w 2005879"/>
              <a:gd name="connsiteY27" fmla="*/ 893642 h 1236542"/>
              <a:gd name="connsiteX28" fmla="*/ 1395605 w 2005879"/>
              <a:gd name="connsiteY28" fmla="*/ 887471 h 1236542"/>
              <a:gd name="connsiteX29" fmla="*/ 1940810 w 2005879"/>
              <a:gd name="connsiteY29" fmla="*/ 700325 h 1236542"/>
              <a:gd name="connsiteX30" fmla="*/ 1952081 w 2005879"/>
              <a:gd name="connsiteY30" fmla="*/ 452138 h 1236542"/>
              <a:gd name="connsiteX31" fmla="*/ 1546529 w 2005879"/>
              <a:gd name="connsiteY31" fmla="*/ 398342 h 1236542"/>
              <a:gd name="connsiteX32" fmla="*/ 641654 w 2005879"/>
              <a:gd name="connsiteY32" fmla="*/ 388817 h 1236542"/>
              <a:gd name="connsiteX33" fmla="*/ 536879 w 2005879"/>
              <a:gd name="connsiteY33" fmla="*/ 369767 h 1236542"/>
              <a:gd name="connsiteX34" fmla="*/ 432104 w 2005879"/>
              <a:gd name="connsiteY34" fmla="*/ 341192 h 1236542"/>
              <a:gd name="connsiteX35" fmla="*/ 355904 w 2005879"/>
              <a:gd name="connsiteY35" fmla="*/ 293567 h 1236542"/>
              <a:gd name="connsiteX36" fmla="*/ 270179 w 2005879"/>
              <a:gd name="connsiteY36" fmla="*/ 236417 h 1236542"/>
              <a:gd name="connsiteX37" fmla="*/ 232079 w 2005879"/>
              <a:gd name="connsiteY37" fmla="*/ 141167 h 1236542"/>
              <a:gd name="connsiteX38" fmla="*/ 108254 w 2005879"/>
              <a:gd name="connsiteY38" fmla="*/ 45917 h 1236542"/>
              <a:gd name="connsiteX39" fmla="*/ 98729 w 2005879"/>
              <a:gd name="connsiteY39" fmla="*/ 17342 h 1236542"/>
              <a:gd name="connsiteX40" fmla="*/ 60629 w 2005879"/>
              <a:gd name="connsiteY40"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51154 w 2005879"/>
              <a:gd name="connsiteY18" fmla="*/ 1074617 h 1236542"/>
              <a:gd name="connsiteX19" fmla="*/ 489254 w 2005879"/>
              <a:gd name="connsiteY19" fmla="*/ 1055567 h 1236542"/>
              <a:gd name="connsiteX20" fmla="*/ 594029 w 2005879"/>
              <a:gd name="connsiteY20" fmla="*/ 998417 h 1236542"/>
              <a:gd name="connsiteX21" fmla="*/ 689279 w 2005879"/>
              <a:gd name="connsiteY21" fmla="*/ 979367 h 1236542"/>
              <a:gd name="connsiteX22" fmla="*/ 717854 w 2005879"/>
              <a:gd name="connsiteY22" fmla="*/ 969842 h 1236542"/>
              <a:gd name="connsiteX23" fmla="*/ 870254 w 2005879"/>
              <a:gd name="connsiteY23" fmla="*/ 941267 h 1236542"/>
              <a:gd name="connsiteX24" fmla="*/ 898829 w 2005879"/>
              <a:gd name="connsiteY24" fmla="*/ 931742 h 1236542"/>
              <a:gd name="connsiteX25" fmla="*/ 975029 w 2005879"/>
              <a:gd name="connsiteY25" fmla="*/ 912692 h 1236542"/>
              <a:gd name="connsiteX26" fmla="*/ 1003604 w 2005879"/>
              <a:gd name="connsiteY26" fmla="*/ 893642 h 1236542"/>
              <a:gd name="connsiteX27" fmla="*/ 1395605 w 2005879"/>
              <a:gd name="connsiteY27" fmla="*/ 887471 h 1236542"/>
              <a:gd name="connsiteX28" fmla="*/ 1940810 w 2005879"/>
              <a:gd name="connsiteY28" fmla="*/ 700325 h 1236542"/>
              <a:gd name="connsiteX29" fmla="*/ 1952081 w 2005879"/>
              <a:gd name="connsiteY29" fmla="*/ 452138 h 1236542"/>
              <a:gd name="connsiteX30" fmla="*/ 1546529 w 2005879"/>
              <a:gd name="connsiteY30" fmla="*/ 398342 h 1236542"/>
              <a:gd name="connsiteX31" fmla="*/ 641654 w 2005879"/>
              <a:gd name="connsiteY31" fmla="*/ 388817 h 1236542"/>
              <a:gd name="connsiteX32" fmla="*/ 536879 w 2005879"/>
              <a:gd name="connsiteY32" fmla="*/ 369767 h 1236542"/>
              <a:gd name="connsiteX33" fmla="*/ 432104 w 2005879"/>
              <a:gd name="connsiteY33" fmla="*/ 341192 h 1236542"/>
              <a:gd name="connsiteX34" fmla="*/ 355904 w 2005879"/>
              <a:gd name="connsiteY34" fmla="*/ 293567 h 1236542"/>
              <a:gd name="connsiteX35" fmla="*/ 270179 w 2005879"/>
              <a:gd name="connsiteY35" fmla="*/ 236417 h 1236542"/>
              <a:gd name="connsiteX36" fmla="*/ 232079 w 2005879"/>
              <a:gd name="connsiteY36" fmla="*/ 141167 h 1236542"/>
              <a:gd name="connsiteX37" fmla="*/ 108254 w 2005879"/>
              <a:gd name="connsiteY37" fmla="*/ 45917 h 1236542"/>
              <a:gd name="connsiteX38" fmla="*/ 98729 w 2005879"/>
              <a:gd name="connsiteY38" fmla="*/ 17342 h 1236542"/>
              <a:gd name="connsiteX39" fmla="*/ 60629 w 2005879"/>
              <a:gd name="connsiteY39"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51154 w 2005879"/>
              <a:gd name="connsiteY18" fmla="*/ 1074617 h 1236542"/>
              <a:gd name="connsiteX19" fmla="*/ 594029 w 2005879"/>
              <a:gd name="connsiteY19" fmla="*/ 998417 h 1236542"/>
              <a:gd name="connsiteX20" fmla="*/ 689279 w 2005879"/>
              <a:gd name="connsiteY20" fmla="*/ 979367 h 1236542"/>
              <a:gd name="connsiteX21" fmla="*/ 717854 w 2005879"/>
              <a:gd name="connsiteY21" fmla="*/ 969842 h 1236542"/>
              <a:gd name="connsiteX22" fmla="*/ 870254 w 2005879"/>
              <a:gd name="connsiteY22" fmla="*/ 941267 h 1236542"/>
              <a:gd name="connsiteX23" fmla="*/ 898829 w 2005879"/>
              <a:gd name="connsiteY23" fmla="*/ 931742 h 1236542"/>
              <a:gd name="connsiteX24" fmla="*/ 975029 w 2005879"/>
              <a:gd name="connsiteY24" fmla="*/ 912692 h 1236542"/>
              <a:gd name="connsiteX25" fmla="*/ 1003604 w 2005879"/>
              <a:gd name="connsiteY25" fmla="*/ 893642 h 1236542"/>
              <a:gd name="connsiteX26" fmla="*/ 1395605 w 2005879"/>
              <a:gd name="connsiteY26" fmla="*/ 887471 h 1236542"/>
              <a:gd name="connsiteX27" fmla="*/ 1940810 w 2005879"/>
              <a:gd name="connsiteY27" fmla="*/ 700325 h 1236542"/>
              <a:gd name="connsiteX28" fmla="*/ 1952081 w 2005879"/>
              <a:gd name="connsiteY28" fmla="*/ 452138 h 1236542"/>
              <a:gd name="connsiteX29" fmla="*/ 1546529 w 2005879"/>
              <a:gd name="connsiteY29" fmla="*/ 398342 h 1236542"/>
              <a:gd name="connsiteX30" fmla="*/ 641654 w 2005879"/>
              <a:gd name="connsiteY30" fmla="*/ 388817 h 1236542"/>
              <a:gd name="connsiteX31" fmla="*/ 536879 w 2005879"/>
              <a:gd name="connsiteY31" fmla="*/ 369767 h 1236542"/>
              <a:gd name="connsiteX32" fmla="*/ 432104 w 2005879"/>
              <a:gd name="connsiteY32" fmla="*/ 341192 h 1236542"/>
              <a:gd name="connsiteX33" fmla="*/ 355904 w 2005879"/>
              <a:gd name="connsiteY33" fmla="*/ 293567 h 1236542"/>
              <a:gd name="connsiteX34" fmla="*/ 270179 w 2005879"/>
              <a:gd name="connsiteY34" fmla="*/ 236417 h 1236542"/>
              <a:gd name="connsiteX35" fmla="*/ 232079 w 2005879"/>
              <a:gd name="connsiteY35" fmla="*/ 141167 h 1236542"/>
              <a:gd name="connsiteX36" fmla="*/ 108254 w 2005879"/>
              <a:gd name="connsiteY36" fmla="*/ 45917 h 1236542"/>
              <a:gd name="connsiteX37" fmla="*/ 98729 w 2005879"/>
              <a:gd name="connsiteY37" fmla="*/ 17342 h 1236542"/>
              <a:gd name="connsiteX38" fmla="*/ 60629 w 2005879"/>
              <a:gd name="connsiteY38"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51154 w 2005879"/>
              <a:gd name="connsiteY18" fmla="*/ 1074617 h 1236542"/>
              <a:gd name="connsiteX19" fmla="*/ 594029 w 2005879"/>
              <a:gd name="connsiteY19" fmla="*/ 998417 h 1236542"/>
              <a:gd name="connsiteX20" fmla="*/ 689279 w 2005879"/>
              <a:gd name="connsiteY20" fmla="*/ 979367 h 1236542"/>
              <a:gd name="connsiteX21" fmla="*/ 870254 w 2005879"/>
              <a:gd name="connsiteY21" fmla="*/ 941267 h 1236542"/>
              <a:gd name="connsiteX22" fmla="*/ 898829 w 2005879"/>
              <a:gd name="connsiteY22" fmla="*/ 931742 h 1236542"/>
              <a:gd name="connsiteX23" fmla="*/ 975029 w 2005879"/>
              <a:gd name="connsiteY23" fmla="*/ 912692 h 1236542"/>
              <a:gd name="connsiteX24" fmla="*/ 1003604 w 2005879"/>
              <a:gd name="connsiteY24" fmla="*/ 893642 h 1236542"/>
              <a:gd name="connsiteX25" fmla="*/ 1395605 w 2005879"/>
              <a:gd name="connsiteY25" fmla="*/ 887471 h 1236542"/>
              <a:gd name="connsiteX26" fmla="*/ 1940810 w 2005879"/>
              <a:gd name="connsiteY26" fmla="*/ 700325 h 1236542"/>
              <a:gd name="connsiteX27" fmla="*/ 1952081 w 2005879"/>
              <a:gd name="connsiteY27" fmla="*/ 452138 h 1236542"/>
              <a:gd name="connsiteX28" fmla="*/ 1546529 w 2005879"/>
              <a:gd name="connsiteY28" fmla="*/ 398342 h 1236542"/>
              <a:gd name="connsiteX29" fmla="*/ 641654 w 2005879"/>
              <a:gd name="connsiteY29" fmla="*/ 388817 h 1236542"/>
              <a:gd name="connsiteX30" fmla="*/ 536879 w 2005879"/>
              <a:gd name="connsiteY30" fmla="*/ 369767 h 1236542"/>
              <a:gd name="connsiteX31" fmla="*/ 432104 w 2005879"/>
              <a:gd name="connsiteY31" fmla="*/ 341192 h 1236542"/>
              <a:gd name="connsiteX32" fmla="*/ 355904 w 2005879"/>
              <a:gd name="connsiteY32" fmla="*/ 293567 h 1236542"/>
              <a:gd name="connsiteX33" fmla="*/ 270179 w 2005879"/>
              <a:gd name="connsiteY33" fmla="*/ 236417 h 1236542"/>
              <a:gd name="connsiteX34" fmla="*/ 232079 w 2005879"/>
              <a:gd name="connsiteY34" fmla="*/ 141167 h 1236542"/>
              <a:gd name="connsiteX35" fmla="*/ 108254 w 2005879"/>
              <a:gd name="connsiteY35" fmla="*/ 45917 h 1236542"/>
              <a:gd name="connsiteX36" fmla="*/ 98729 w 2005879"/>
              <a:gd name="connsiteY36" fmla="*/ 17342 h 1236542"/>
              <a:gd name="connsiteX37" fmla="*/ 60629 w 2005879"/>
              <a:gd name="connsiteY37"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51154 w 2005879"/>
              <a:gd name="connsiteY18" fmla="*/ 1074617 h 1236542"/>
              <a:gd name="connsiteX19" fmla="*/ 594029 w 2005879"/>
              <a:gd name="connsiteY19" fmla="*/ 998417 h 1236542"/>
              <a:gd name="connsiteX20" fmla="*/ 689279 w 2005879"/>
              <a:gd name="connsiteY20" fmla="*/ 979367 h 1236542"/>
              <a:gd name="connsiteX21" fmla="*/ 870254 w 2005879"/>
              <a:gd name="connsiteY21" fmla="*/ 941267 h 1236542"/>
              <a:gd name="connsiteX22" fmla="*/ 975029 w 2005879"/>
              <a:gd name="connsiteY22" fmla="*/ 912692 h 1236542"/>
              <a:gd name="connsiteX23" fmla="*/ 1003604 w 2005879"/>
              <a:gd name="connsiteY23" fmla="*/ 893642 h 1236542"/>
              <a:gd name="connsiteX24" fmla="*/ 1395605 w 2005879"/>
              <a:gd name="connsiteY24" fmla="*/ 887471 h 1236542"/>
              <a:gd name="connsiteX25" fmla="*/ 1940810 w 2005879"/>
              <a:gd name="connsiteY25" fmla="*/ 700325 h 1236542"/>
              <a:gd name="connsiteX26" fmla="*/ 1952081 w 2005879"/>
              <a:gd name="connsiteY26" fmla="*/ 452138 h 1236542"/>
              <a:gd name="connsiteX27" fmla="*/ 1546529 w 2005879"/>
              <a:gd name="connsiteY27" fmla="*/ 398342 h 1236542"/>
              <a:gd name="connsiteX28" fmla="*/ 641654 w 2005879"/>
              <a:gd name="connsiteY28" fmla="*/ 388817 h 1236542"/>
              <a:gd name="connsiteX29" fmla="*/ 536879 w 2005879"/>
              <a:gd name="connsiteY29" fmla="*/ 369767 h 1236542"/>
              <a:gd name="connsiteX30" fmla="*/ 432104 w 2005879"/>
              <a:gd name="connsiteY30" fmla="*/ 341192 h 1236542"/>
              <a:gd name="connsiteX31" fmla="*/ 355904 w 2005879"/>
              <a:gd name="connsiteY31" fmla="*/ 293567 h 1236542"/>
              <a:gd name="connsiteX32" fmla="*/ 270179 w 2005879"/>
              <a:gd name="connsiteY32" fmla="*/ 236417 h 1236542"/>
              <a:gd name="connsiteX33" fmla="*/ 232079 w 2005879"/>
              <a:gd name="connsiteY33" fmla="*/ 141167 h 1236542"/>
              <a:gd name="connsiteX34" fmla="*/ 108254 w 2005879"/>
              <a:gd name="connsiteY34" fmla="*/ 45917 h 1236542"/>
              <a:gd name="connsiteX35" fmla="*/ 98729 w 2005879"/>
              <a:gd name="connsiteY35" fmla="*/ 17342 h 1236542"/>
              <a:gd name="connsiteX36" fmla="*/ 60629 w 2005879"/>
              <a:gd name="connsiteY36"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336854 w 2005879"/>
              <a:gd name="connsiteY17" fmla="*/ 1150817 h 1236542"/>
              <a:gd name="connsiteX18" fmla="*/ 451154 w 2005879"/>
              <a:gd name="connsiteY18" fmla="*/ 1074617 h 1236542"/>
              <a:gd name="connsiteX19" fmla="*/ 594029 w 2005879"/>
              <a:gd name="connsiteY19" fmla="*/ 998417 h 1236542"/>
              <a:gd name="connsiteX20" fmla="*/ 689279 w 2005879"/>
              <a:gd name="connsiteY20" fmla="*/ 979367 h 1236542"/>
              <a:gd name="connsiteX21" fmla="*/ 870254 w 2005879"/>
              <a:gd name="connsiteY21" fmla="*/ 941267 h 1236542"/>
              <a:gd name="connsiteX22" fmla="*/ 975029 w 2005879"/>
              <a:gd name="connsiteY22" fmla="*/ 912692 h 1236542"/>
              <a:gd name="connsiteX23" fmla="*/ 1395605 w 2005879"/>
              <a:gd name="connsiteY23" fmla="*/ 887471 h 1236542"/>
              <a:gd name="connsiteX24" fmla="*/ 1940810 w 2005879"/>
              <a:gd name="connsiteY24" fmla="*/ 700325 h 1236542"/>
              <a:gd name="connsiteX25" fmla="*/ 1952081 w 2005879"/>
              <a:gd name="connsiteY25" fmla="*/ 452138 h 1236542"/>
              <a:gd name="connsiteX26" fmla="*/ 1546529 w 2005879"/>
              <a:gd name="connsiteY26" fmla="*/ 398342 h 1236542"/>
              <a:gd name="connsiteX27" fmla="*/ 641654 w 2005879"/>
              <a:gd name="connsiteY27" fmla="*/ 388817 h 1236542"/>
              <a:gd name="connsiteX28" fmla="*/ 536879 w 2005879"/>
              <a:gd name="connsiteY28" fmla="*/ 369767 h 1236542"/>
              <a:gd name="connsiteX29" fmla="*/ 432104 w 2005879"/>
              <a:gd name="connsiteY29" fmla="*/ 341192 h 1236542"/>
              <a:gd name="connsiteX30" fmla="*/ 355904 w 2005879"/>
              <a:gd name="connsiteY30" fmla="*/ 293567 h 1236542"/>
              <a:gd name="connsiteX31" fmla="*/ 270179 w 2005879"/>
              <a:gd name="connsiteY31" fmla="*/ 236417 h 1236542"/>
              <a:gd name="connsiteX32" fmla="*/ 232079 w 2005879"/>
              <a:gd name="connsiteY32" fmla="*/ 141167 h 1236542"/>
              <a:gd name="connsiteX33" fmla="*/ 108254 w 2005879"/>
              <a:gd name="connsiteY33" fmla="*/ 45917 h 1236542"/>
              <a:gd name="connsiteX34" fmla="*/ 98729 w 2005879"/>
              <a:gd name="connsiteY34" fmla="*/ 17342 h 1236542"/>
              <a:gd name="connsiteX35" fmla="*/ 60629 w 2005879"/>
              <a:gd name="connsiteY35" fmla="*/ 17342 h 1236542"/>
              <a:gd name="connsiteX0" fmla="*/ 60629 w 2005879"/>
              <a:gd name="connsiteY0" fmla="*/ 17342 h 1236542"/>
              <a:gd name="connsiteX1" fmla="*/ 60629 w 2005879"/>
              <a:gd name="connsiteY1" fmla="*/ 17342 h 1236542"/>
              <a:gd name="connsiteX2" fmla="*/ 51104 w 2005879"/>
              <a:gd name="connsiteY2" fmla="*/ 103067 h 1236542"/>
              <a:gd name="connsiteX3" fmla="*/ 32054 w 2005879"/>
              <a:gd name="connsiteY3" fmla="*/ 131642 h 1236542"/>
              <a:gd name="connsiteX4" fmla="*/ 22529 w 2005879"/>
              <a:gd name="connsiteY4" fmla="*/ 226892 h 1236542"/>
              <a:gd name="connsiteX5" fmla="*/ 13004 w 2005879"/>
              <a:gd name="connsiteY5" fmla="*/ 255467 h 1236542"/>
              <a:gd name="connsiteX6" fmla="*/ 13004 w 2005879"/>
              <a:gd name="connsiteY6" fmla="*/ 636467 h 1236542"/>
              <a:gd name="connsiteX7" fmla="*/ 32054 w 2005879"/>
              <a:gd name="connsiteY7" fmla="*/ 846017 h 1236542"/>
              <a:gd name="connsiteX8" fmla="*/ 51104 w 2005879"/>
              <a:gd name="connsiteY8" fmla="*/ 903167 h 1236542"/>
              <a:gd name="connsiteX9" fmla="*/ 60629 w 2005879"/>
              <a:gd name="connsiteY9" fmla="*/ 931742 h 1236542"/>
              <a:gd name="connsiteX10" fmla="*/ 70154 w 2005879"/>
              <a:gd name="connsiteY10" fmla="*/ 998417 h 1236542"/>
              <a:gd name="connsiteX11" fmla="*/ 79679 w 2005879"/>
              <a:gd name="connsiteY11" fmla="*/ 1026992 h 1236542"/>
              <a:gd name="connsiteX12" fmla="*/ 89204 w 2005879"/>
              <a:gd name="connsiteY12" fmla="*/ 1093667 h 1236542"/>
              <a:gd name="connsiteX13" fmla="*/ 117779 w 2005879"/>
              <a:gd name="connsiteY13" fmla="*/ 1217492 h 1236542"/>
              <a:gd name="connsiteX14" fmla="*/ 146354 w 2005879"/>
              <a:gd name="connsiteY14" fmla="*/ 1236542 h 1236542"/>
              <a:gd name="connsiteX15" fmla="*/ 222554 w 2005879"/>
              <a:gd name="connsiteY15" fmla="*/ 1227017 h 1236542"/>
              <a:gd name="connsiteX16" fmla="*/ 308279 w 2005879"/>
              <a:gd name="connsiteY16" fmla="*/ 1169867 h 1236542"/>
              <a:gd name="connsiteX17" fmla="*/ 451154 w 2005879"/>
              <a:gd name="connsiteY17" fmla="*/ 1074617 h 1236542"/>
              <a:gd name="connsiteX18" fmla="*/ 594029 w 2005879"/>
              <a:gd name="connsiteY18" fmla="*/ 998417 h 1236542"/>
              <a:gd name="connsiteX19" fmla="*/ 689279 w 2005879"/>
              <a:gd name="connsiteY19" fmla="*/ 979367 h 1236542"/>
              <a:gd name="connsiteX20" fmla="*/ 870254 w 2005879"/>
              <a:gd name="connsiteY20" fmla="*/ 941267 h 1236542"/>
              <a:gd name="connsiteX21" fmla="*/ 975029 w 2005879"/>
              <a:gd name="connsiteY21" fmla="*/ 912692 h 1236542"/>
              <a:gd name="connsiteX22" fmla="*/ 1395605 w 2005879"/>
              <a:gd name="connsiteY22" fmla="*/ 887471 h 1236542"/>
              <a:gd name="connsiteX23" fmla="*/ 1940810 w 2005879"/>
              <a:gd name="connsiteY23" fmla="*/ 700325 h 1236542"/>
              <a:gd name="connsiteX24" fmla="*/ 1952081 w 2005879"/>
              <a:gd name="connsiteY24" fmla="*/ 452138 h 1236542"/>
              <a:gd name="connsiteX25" fmla="*/ 1546529 w 2005879"/>
              <a:gd name="connsiteY25" fmla="*/ 398342 h 1236542"/>
              <a:gd name="connsiteX26" fmla="*/ 641654 w 2005879"/>
              <a:gd name="connsiteY26" fmla="*/ 388817 h 1236542"/>
              <a:gd name="connsiteX27" fmla="*/ 536879 w 2005879"/>
              <a:gd name="connsiteY27" fmla="*/ 369767 h 1236542"/>
              <a:gd name="connsiteX28" fmla="*/ 432104 w 2005879"/>
              <a:gd name="connsiteY28" fmla="*/ 341192 h 1236542"/>
              <a:gd name="connsiteX29" fmla="*/ 355904 w 2005879"/>
              <a:gd name="connsiteY29" fmla="*/ 293567 h 1236542"/>
              <a:gd name="connsiteX30" fmla="*/ 270179 w 2005879"/>
              <a:gd name="connsiteY30" fmla="*/ 236417 h 1236542"/>
              <a:gd name="connsiteX31" fmla="*/ 232079 w 2005879"/>
              <a:gd name="connsiteY31" fmla="*/ 141167 h 1236542"/>
              <a:gd name="connsiteX32" fmla="*/ 108254 w 2005879"/>
              <a:gd name="connsiteY32" fmla="*/ 45917 h 1236542"/>
              <a:gd name="connsiteX33" fmla="*/ 98729 w 2005879"/>
              <a:gd name="connsiteY33" fmla="*/ 17342 h 1236542"/>
              <a:gd name="connsiteX34" fmla="*/ 60629 w 2005879"/>
              <a:gd name="connsiteY34" fmla="*/ 17342 h 1236542"/>
              <a:gd name="connsiteX0" fmla="*/ 60629 w 2005879"/>
              <a:gd name="connsiteY0" fmla="*/ 17342 h 1233637"/>
              <a:gd name="connsiteX1" fmla="*/ 60629 w 2005879"/>
              <a:gd name="connsiteY1" fmla="*/ 17342 h 1233637"/>
              <a:gd name="connsiteX2" fmla="*/ 51104 w 2005879"/>
              <a:gd name="connsiteY2" fmla="*/ 103067 h 1233637"/>
              <a:gd name="connsiteX3" fmla="*/ 32054 w 2005879"/>
              <a:gd name="connsiteY3" fmla="*/ 131642 h 1233637"/>
              <a:gd name="connsiteX4" fmla="*/ 22529 w 2005879"/>
              <a:gd name="connsiteY4" fmla="*/ 226892 h 1233637"/>
              <a:gd name="connsiteX5" fmla="*/ 13004 w 2005879"/>
              <a:gd name="connsiteY5" fmla="*/ 255467 h 1233637"/>
              <a:gd name="connsiteX6" fmla="*/ 13004 w 2005879"/>
              <a:gd name="connsiteY6" fmla="*/ 636467 h 1233637"/>
              <a:gd name="connsiteX7" fmla="*/ 32054 w 2005879"/>
              <a:gd name="connsiteY7" fmla="*/ 846017 h 1233637"/>
              <a:gd name="connsiteX8" fmla="*/ 51104 w 2005879"/>
              <a:gd name="connsiteY8" fmla="*/ 903167 h 1233637"/>
              <a:gd name="connsiteX9" fmla="*/ 60629 w 2005879"/>
              <a:gd name="connsiteY9" fmla="*/ 931742 h 1233637"/>
              <a:gd name="connsiteX10" fmla="*/ 70154 w 2005879"/>
              <a:gd name="connsiteY10" fmla="*/ 998417 h 1233637"/>
              <a:gd name="connsiteX11" fmla="*/ 79679 w 2005879"/>
              <a:gd name="connsiteY11" fmla="*/ 1026992 h 1233637"/>
              <a:gd name="connsiteX12" fmla="*/ 89204 w 2005879"/>
              <a:gd name="connsiteY12" fmla="*/ 1093667 h 1233637"/>
              <a:gd name="connsiteX13" fmla="*/ 117779 w 2005879"/>
              <a:gd name="connsiteY13" fmla="*/ 1217492 h 1233637"/>
              <a:gd name="connsiteX14" fmla="*/ 222554 w 2005879"/>
              <a:gd name="connsiteY14" fmla="*/ 1227017 h 1233637"/>
              <a:gd name="connsiteX15" fmla="*/ 308279 w 2005879"/>
              <a:gd name="connsiteY15" fmla="*/ 1169867 h 1233637"/>
              <a:gd name="connsiteX16" fmla="*/ 451154 w 2005879"/>
              <a:gd name="connsiteY16" fmla="*/ 1074617 h 1233637"/>
              <a:gd name="connsiteX17" fmla="*/ 594029 w 2005879"/>
              <a:gd name="connsiteY17" fmla="*/ 998417 h 1233637"/>
              <a:gd name="connsiteX18" fmla="*/ 689279 w 2005879"/>
              <a:gd name="connsiteY18" fmla="*/ 979367 h 1233637"/>
              <a:gd name="connsiteX19" fmla="*/ 870254 w 2005879"/>
              <a:gd name="connsiteY19" fmla="*/ 941267 h 1233637"/>
              <a:gd name="connsiteX20" fmla="*/ 975029 w 2005879"/>
              <a:gd name="connsiteY20" fmla="*/ 912692 h 1233637"/>
              <a:gd name="connsiteX21" fmla="*/ 1395605 w 2005879"/>
              <a:gd name="connsiteY21" fmla="*/ 887471 h 1233637"/>
              <a:gd name="connsiteX22" fmla="*/ 1940810 w 2005879"/>
              <a:gd name="connsiteY22" fmla="*/ 700325 h 1233637"/>
              <a:gd name="connsiteX23" fmla="*/ 1952081 w 2005879"/>
              <a:gd name="connsiteY23" fmla="*/ 452138 h 1233637"/>
              <a:gd name="connsiteX24" fmla="*/ 1546529 w 2005879"/>
              <a:gd name="connsiteY24" fmla="*/ 398342 h 1233637"/>
              <a:gd name="connsiteX25" fmla="*/ 641654 w 2005879"/>
              <a:gd name="connsiteY25" fmla="*/ 388817 h 1233637"/>
              <a:gd name="connsiteX26" fmla="*/ 536879 w 2005879"/>
              <a:gd name="connsiteY26" fmla="*/ 369767 h 1233637"/>
              <a:gd name="connsiteX27" fmla="*/ 432104 w 2005879"/>
              <a:gd name="connsiteY27" fmla="*/ 341192 h 1233637"/>
              <a:gd name="connsiteX28" fmla="*/ 355904 w 2005879"/>
              <a:gd name="connsiteY28" fmla="*/ 293567 h 1233637"/>
              <a:gd name="connsiteX29" fmla="*/ 270179 w 2005879"/>
              <a:gd name="connsiteY29" fmla="*/ 236417 h 1233637"/>
              <a:gd name="connsiteX30" fmla="*/ 232079 w 2005879"/>
              <a:gd name="connsiteY30" fmla="*/ 141167 h 1233637"/>
              <a:gd name="connsiteX31" fmla="*/ 108254 w 2005879"/>
              <a:gd name="connsiteY31" fmla="*/ 45917 h 1233637"/>
              <a:gd name="connsiteX32" fmla="*/ 98729 w 2005879"/>
              <a:gd name="connsiteY32" fmla="*/ 17342 h 1233637"/>
              <a:gd name="connsiteX33" fmla="*/ 60629 w 2005879"/>
              <a:gd name="connsiteY33" fmla="*/ 17342 h 1233637"/>
              <a:gd name="connsiteX0" fmla="*/ 60629 w 2005879"/>
              <a:gd name="connsiteY0" fmla="*/ 17342 h 1233637"/>
              <a:gd name="connsiteX1" fmla="*/ 60629 w 2005879"/>
              <a:gd name="connsiteY1" fmla="*/ 17342 h 1233637"/>
              <a:gd name="connsiteX2" fmla="*/ 51104 w 2005879"/>
              <a:gd name="connsiteY2" fmla="*/ 103067 h 1233637"/>
              <a:gd name="connsiteX3" fmla="*/ 32054 w 2005879"/>
              <a:gd name="connsiteY3" fmla="*/ 131642 h 1233637"/>
              <a:gd name="connsiteX4" fmla="*/ 22529 w 2005879"/>
              <a:gd name="connsiteY4" fmla="*/ 226892 h 1233637"/>
              <a:gd name="connsiteX5" fmla="*/ 13004 w 2005879"/>
              <a:gd name="connsiteY5" fmla="*/ 255467 h 1233637"/>
              <a:gd name="connsiteX6" fmla="*/ 13004 w 2005879"/>
              <a:gd name="connsiteY6" fmla="*/ 636467 h 1233637"/>
              <a:gd name="connsiteX7" fmla="*/ 32054 w 2005879"/>
              <a:gd name="connsiteY7" fmla="*/ 846017 h 1233637"/>
              <a:gd name="connsiteX8" fmla="*/ 51104 w 2005879"/>
              <a:gd name="connsiteY8" fmla="*/ 903167 h 1233637"/>
              <a:gd name="connsiteX9" fmla="*/ 60629 w 2005879"/>
              <a:gd name="connsiteY9" fmla="*/ 931742 h 1233637"/>
              <a:gd name="connsiteX10" fmla="*/ 70154 w 2005879"/>
              <a:gd name="connsiteY10" fmla="*/ 998417 h 1233637"/>
              <a:gd name="connsiteX11" fmla="*/ 89204 w 2005879"/>
              <a:gd name="connsiteY11" fmla="*/ 1093667 h 1233637"/>
              <a:gd name="connsiteX12" fmla="*/ 117779 w 2005879"/>
              <a:gd name="connsiteY12" fmla="*/ 1217492 h 1233637"/>
              <a:gd name="connsiteX13" fmla="*/ 222554 w 2005879"/>
              <a:gd name="connsiteY13" fmla="*/ 1227017 h 1233637"/>
              <a:gd name="connsiteX14" fmla="*/ 308279 w 2005879"/>
              <a:gd name="connsiteY14" fmla="*/ 1169867 h 1233637"/>
              <a:gd name="connsiteX15" fmla="*/ 451154 w 2005879"/>
              <a:gd name="connsiteY15" fmla="*/ 1074617 h 1233637"/>
              <a:gd name="connsiteX16" fmla="*/ 594029 w 2005879"/>
              <a:gd name="connsiteY16" fmla="*/ 998417 h 1233637"/>
              <a:gd name="connsiteX17" fmla="*/ 689279 w 2005879"/>
              <a:gd name="connsiteY17" fmla="*/ 979367 h 1233637"/>
              <a:gd name="connsiteX18" fmla="*/ 870254 w 2005879"/>
              <a:gd name="connsiteY18" fmla="*/ 941267 h 1233637"/>
              <a:gd name="connsiteX19" fmla="*/ 975029 w 2005879"/>
              <a:gd name="connsiteY19" fmla="*/ 912692 h 1233637"/>
              <a:gd name="connsiteX20" fmla="*/ 1395605 w 2005879"/>
              <a:gd name="connsiteY20" fmla="*/ 887471 h 1233637"/>
              <a:gd name="connsiteX21" fmla="*/ 1940810 w 2005879"/>
              <a:gd name="connsiteY21" fmla="*/ 700325 h 1233637"/>
              <a:gd name="connsiteX22" fmla="*/ 1952081 w 2005879"/>
              <a:gd name="connsiteY22" fmla="*/ 452138 h 1233637"/>
              <a:gd name="connsiteX23" fmla="*/ 1546529 w 2005879"/>
              <a:gd name="connsiteY23" fmla="*/ 398342 h 1233637"/>
              <a:gd name="connsiteX24" fmla="*/ 641654 w 2005879"/>
              <a:gd name="connsiteY24" fmla="*/ 388817 h 1233637"/>
              <a:gd name="connsiteX25" fmla="*/ 536879 w 2005879"/>
              <a:gd name="connsiteY25" fmla="*/ 369767 h 1233637"/>
              <a:gd name="connsiteX26" fmla="*/ 432104 w 2005879"/>
              <a:gd name="connsiteY26" fmla="*/ 341192 h 1233637"/>
              <a:gd name="connsiteX27" fmla="*/ 355904 w 2005879"/>
              <a:gd name="connsiteY27" fmla="*/ 293567 h 1233637"/>
              <a:gd name="connsiteX28" fmla="*/ 270179 w 2005879"/>
              <a:gd name="connsiteY28" fmla="*/ 236417 h 1233637"/>
              <a:gd name="connsiteX29" fmla="*/ 232079 w 2005879"/>
              <a:gd name="connsiteY29" fmla="*/ 141167 h 1233637"/>
              <a:gd name="connsiteX30" fmla="*/ 108254 w 2005879"/>
              <a:gd name="connsiteY30" fmla="*/ 45917 h 1233637"/>
              <a:gd name="connsiteX31" fmla="*/ 98729 w 2005879"/>
              <a:gd name="connsiteY31" fmla="*/ 17342 h 1233637"/>
              <a:gd name="connsiteX32" fmla="*/ 60629 w 2005879"/>
              <a:gd name="connsiteY32" fmla="*/ 17342 h 1233637"/>
              <a:gd name="connsiteX0" fmla="*/ 60629 w 2005879"/>
              <a:gd name="connsiteY0" fmla="*/ 17342 h 1233637"/>
              <a:gd name="connsiteX1" fmla="*/ 60629 w 2005879"/>
              <a:gd name="connsiteY1" fmla="*/ 17342 h 1233637"/>
              <a:gd name="connsiteX2" fmla="*/ 51104 w 2005879"/>
              <a:gd name="connsiteY2" fmla="*/ 103067 h 1233637"/>
              <a:gd name="connsiteX3" fmla="*/ 32054 w 2005879"/>
              <a:gd name="connsiteY3" fmla="*/ 131642 h 1233637"/>
              <a:gd name="connsiteX4" fmla="*/ 22529 w 2005879"/>
              <a:gd name="connsiteY4" fmla="*/ 226892 h 1233637"/>
              <a:gd name="connsiteX5" fmla="*/ 13004 w 2005879"/>
              <a:gd name="connsiteY5" fmla="*/ 255467 h 1233637"/>
              <a:gd name="connsiteX6" fmla="*/ 13004 w 2005879"/>
              <a:gd name="connsiteY6" fmla="*/ 636467 h 1233637"/>
              <a:gd name="connsiteX7" fmla="*/ 32054 w 2005879"/>
              <a:gd name="connsiteY7" fmla="*/ 846017 h 1233637"/>
              <a:gd name="connsiteX8" fmla="*/ 51104 w 2005879"/>
              <a:gd name="connsiteY8" fmla="*/ 903167 h 1233637"/>
              <a:gd name="connsiteX9" fmla="*/ 70154 w 2005879"/>
              <a:gd name="connsiteY9" fmla="*/ 998417 h 1233637"/>
              <a:gd name="connsiteX10" fmla="*/ 89204 w 2005879"/>
              <a:gd name="connsiteY10" fmla="*/ 1093667 h 1233637"/>
              <a:gd name="connsiteX11" fmla="*/ 117779 w 2005879"/>
              <a:gd name="connsiteY11" fmla="*/ 1217492 h 1233637"/>
              <a:gd name="connsiteX12" fmla="*/ 222554 w 2005879"/>
              <a:gd name="connsiteY12" fmla="*/ 1227017 h 1233637"/>
              <a:gd name="connsiteX13" fmla="*/ 308279 w 2005879"/>
              <a:gd name="connsiteY13" fmla="*/ 1169867 h 1233637"/>
              <a:gd name="connsiteX14" fmla="*/ 451154 w 2005879"/>
              <a:gd name="connsiteY14" fmla="*/ 1074617 h 1233637"/>
              <a:gd name="connsiteX15" fmla="*/ 594029 w 2005879"/>
              <a:gd name="connsiteY15" fmla="*/ 998417 h 1233637"/>
              <a:gd name="connsiteX16" fmla="*/ 689279 w 2005879"/>
              <a:gd name="connsiteY16" fmla="*/ 979367 h 1233637"/>
              <a:gd name="connsiteX17" fmla="*/ 870254 w 2005879"/>
              <a:gd name="connsiteY17" fmla="*/ 941267 h 1233637"/>
              <a:gd name="connsiteX18" fmla="*/ 975029 w 2005879"/>
              <a:gd name="connsiteY18" fmla="*/ 912692 h 1233637"/>
              <a:gd name="connsiteX19" fmla="*/ 1395605 w 2005879"/>
              <a:gd name="connsiteY19" fmla="*/ 887471 h 1233637"/>
              <a:gd name="connsiteX20" fmla="*/ 1940810 w 2005879"/>
              <a:gd name="connsiteY20" fmla="*/ 700325 h 1233637"/>
              <a:gd name="connsiteX21" fmla="*/ 1952081 w 2005879"/>
              <a:gd name="connsiteY21" fmla="*/ 452138 h 1233637"/>
              <a:gd name="connsiteX22" fmla="*/ 1546529 w 2005879"/>
              <a:gd name="connsiteY22" fmla="*/ 398342 h 1233637"/>
              <a:gd name="connsiteX23" fmla="*/ 641654 w 2005879"/>
              <a:gd name="connsiteY23" fmla="*/ 388817 h 1233637"/>
              <a:gd name="connsiteX24" fmla="*/ 536879 w 2005879"/>
              <a:gd name="connsiteY24" fmla="*/ 369767 h 1233637"/>
              <a:gd name="connsiteX25" fmla="*/ 432104 w 2005879"/>
              <a:gd name="connsiteY25" fmla="*/ 341192 h 1233637"/>
              <a:gd name="connsiteX26" fmla="*/ 355904 w 2005879"/>
              <a:gd name="connsiteY26" fmla="*/ 293567 h 1233637"/>
              <a:gd name="connsiteX27" fmla="*/ 270179 w 2005879"/>
              <a:gd name="connsiteY27" fmla="*/ 236417 h 1233637"/>
              <a:gd name="connsiteX28" fmla="*/ 232079 w 2005879"/>
              <a:gd name="connsiteY28" fmla="*/ 141167 h 1233637"/>
              <a:gd name="connsiteX29" fmla="*/ 108254 w 2005879"/>
              <a:gd name="connsiteY29" fmla="*/ 45917 h 1233637"/>
              <a:gd name="connsiteX30" fmla="*/ 98729 w 2005879"/>
              <a:gd name="connsiteY30" fmla="*/ 17342 h 1233637"/>
              <a:gd name="connsiteX31" fmla="*/ 60629 w 2005879"/>
              <a:gd name="connsiteY31" fmla="*/ 17342 h 1233637"/>
              <a:gd name="connsiteX0" fmla="*/ 47833 w 1993083"/>
              <a:gd name="connsiteY0" fmla="*/ 17342 h 1233637"/>
              <a:gd name="connsiteX1" fmla="*/ 47833 w 1993083"/>
              <a:gd name="connsiteY1" fmla="*/ 17342 h 1233637"/>
              <a:gd name="connsiteX2" fmla="*/ 38308 w 1993083"/>
              <a:gd name="connsiteY2" fmla="*/ 103067 h 1233637"/>
              <a:gd name="connsiteX3" fmla="*/ 19258 w 1993083"/>
              <a:gd name="connsiteY3" fmla="*/ 131642 h 1233637"/>
              <a:gd name="connsiteX4" fmla="*/ 9733 w 1993083"/>
              <a:gd name="connsiteY4" fmla="*/ 226892 h 1233637"/>
              <a:gd name="connsiteX5" fmla="*/ 208 w 1993083"/>
              <a:gd name="connsiteY5" fmla="*/ 636467 h 1233637"/>
              <a:gd name="connsiteX6" fmla="*/ 19258 w 1993083"/>
              <a:gd name="connsiteY6" fmla="*/ 846017 h 1233637"/>
              <a:gd name="connsiteX7" fmla="*/ 38308 w 1993083"/>
              <a:gd name="connsiteY7" fmla="*/ 903167 h 1233637"/>
              <a:gd name="connsiteX8" fmla="*/ 57358 w 1993083"/>
              <a:gd name="connsiteY8" fmla="*/ 998417 h 1233637"/>
              <a:gd name="connsiteX9" fmla="*/ 76408 w 1993083"/>
              <a:gd name="connsiteY9" fmla="*/ 1093667 h 1233637"/>
              <a:gd name="connsiteX10" fmla="*/ 104983 w 1993083"/>
              <a:gd name="connsiteY10" fmla="*/ 1217492 h 1233637"/>
              <a:gd name="connsiteX11" fmla="*/ 209758 w 1993083"/>
              <a:gd name="connsiteY11" fmla="*/ 1227017 h 1233637"/>
              <a:gd name="connsiteX12" fmla="*/ 295483 w 1993083"/>
              <a:gd name="connsiteY12" fmla="*/ 1169867 h 1233637"/>
              <a:gd name="connsiteX13" fmla="*/ 438358 w 1993083"/>
              <a:gd name="connsiteY13" fmla="*/ 1074617 h 1233637"/>
              <a:gd name="connsiteX14" fmla="*/ 581233 w 1993083"/>
              <a:gd name="connsiteY14" fmla="*/ 998417 h 1233637"/>
              <a:gd name="connsiteX15" fmla="*/ 676483 w 1993083"/>
              <a:gd name="connsiteY15" fmla="*/ 979367 h 1233637"/>
              <a:gd name="connsiteX16" fmla="*/ 857458 w 1993083"/>
              <a:gd name="connsiteY16" fmla="*/ 941267 h 1233637"/>
              <a:gd name="connsiteX17" fmla="*/ 962233 w 1993083"/>
              <a:gd name="connsiteY17" fmla="*/ 912692 h 1233637"/>
              <a:gd name="connsiteX18" fmla="*/ 1382809 w 1993083"/>
              <a:gd name="connsiteY18" fmla="*/ 887471 h 1233637"/>
              <a:gd name="connsiteX19" fmla="*/ 1928014 w 1993083"/>
              <a:gd name="connsiteY19" fmla="*/ 700325 h 1233637"/>
              <a:gd name="connsiteX20" fmla="*/ 1939285 w 1993083"/>
              <a:gd name="connsiteY20" fmla="*/ 452138 h 1233637"/>
              <a:gd name="connsiteX21" fmla="*/ 1533733 w 1993083"/>
              <a:gd name="connsiteY21" fmla="*/ 398342 h 1233637"/>
              <a:gd name="connsiteX22" fmla="*/ 628858 w 1993083"/>
              <a:gd name="connsiteY22" fmla="*/ 388817 h 1233637"/>
              <a:gd name="connsiteX23" fmla="*/ 524083 w 1993083"/>
              <a:gd name="connsiteY23" fmla="*/ 369767 h 1233637"/>
              <a:gd name="connsiteX24" fmla="*/ 419308 w 1993083"/>
              <a:gd name="connsiteY24" fmla="*/ 341192 h 1233637"/>
              <a:gd name="connsiteX25" fmla="*/ 343108 w 1993083"/>
              <a:gd name="connsiteY25" fmla="*/ 293567 h 1233637"/>
              <a:gd name="connsiteX26" fmla="*/ 257383 w 1993083"/>
              <a:gd name="connsiteY26" fmla="*/ 236417 h 1233637"/>
              <a:gd name="connsiteX27" fmla="*/ 219283 w 1993083"/>
              <a:gd name="connsiteY27" fmla="*/ 141167 h 1233637"/>
              <a:gd name="connsiteX28" fmla="*/ 95458 w 1993083"/>
              <a:gd name="connsiteY28" fmla="*/ 45917 h 1233637"/>
              <a:gd name="connsiteX29" fmla="*/ 85933 w 1993083"/>
              <a:gd name="connsiteY29" fmla="*/ 17342 h 1233637"/>
              <a:gd name="connsiteX30" fmla="*/ 47833 w 1993083"/>
              <a:gd name="connsiteY30" fmla="*/ 17342 h 1233637"/>
              <a:gd name="connsiteX0" fmla="*/ 47932 w 1993182"/>
              <a:gd name="connsiteY0" fmla="*/ 17342 h 1233637"/>
              <a:gd name="connsiteX1" fmla="*/ 47932 w 1993182"/>
              <a:gd name="connsiteY1" fmla="*/ 17342 h 1233637"/>
              <a:gd name="connsiteX2" fmla="*/ 38407 w 1993182"/>
              <a:gd name="connsiteY2" fmla="*/ 103067 h 1233637"/>
              <a:gd name="connsiteX3" fmla="*/ 9832 w 1993182"/>
              <a:gd name="connsiteY3" fmla="*/ 226892 h 1233637"/>
              <a:gd name="connsiteX4" fmla="*/ 307 w 1993182"/>
              <a:gd name="connsiteY4" fmla="*/ 636467 h 1233637"/>
              <a:gd name="connsiteX5" fmla="*/ 19357 w 1993182"/>
              <a:gd name="connsiteY5" fmla="*/ 846017 h 1233637"/>
              <a:gd name="connsiteX6" fmla="*/ 38407 w 1993182"/>
              <a:gd name="connsiteY6" fmla="*/ 903167 h 1233637"/>
              <a:gd name="connsiteX7" fmla="*/ 57457 w 1993182"/>
              <a:gd name="connsiteY7" fmla="*/ 998417 h 1233637"/>
              <a:gd name="connsiteX8" fmla="*/ 76507 w 1993182"/>
              <a:gd name="connsiteY8" fmla="*/ 1093667 h 1233637"/>
              <a:gd name="connsiteX9" fmla="*/ 105082 w 1993182"/>
              <a:gd name="connsiteY9" fmla="*/ 1217492 h 1233637"/>
              <a:gd name="connsiteX10" fmla="*/ 209857 w 1993182"/>
              <a:gd name="connsiteY10" fmla="*/ 1227017 h 1233637"/>
              <a:gd name="connsiteX11" fmla="*/ 295582 w 1993182"/>
              <a:gd name="connsiteY11" fmla="*/ 1169867 h 1233637"/>
              <a:gd name="connsiteX12" fmla="*/ 438457 w 1993182"/>
              <a:gd name="connsiteY12" fmla="*/ 1074617 h 1233637"/>
              <a:gd name="connsiteX13" fmla="*/ 581332 w 1993182"/>
              <a:gd name="connsiteY13" fmla="*/ 998417 h 1233637"/>
              <a:gd name="connsiteX14" fmla="*/ 676582 w 1993182"/>
              <a:gd name="connsiteY14" fmla="*/ 979367 h 1233637"/>
              <a:gd name="connsiteX15" fmla="*/ 857557 w 1993182"/>
              <a:gd name="connsiteY15" fmla="*/ 941267 h 1233637"/>
              <a:gd name="connsiteX16" fmla="*/ 962332 w 1993182"/>
              <a:gd name="connsiteY16" fmla="*/ 912692 h 1233637"/>
              <a:gd name="connsiteX17" fmla="*/ 1382908 w 1993182"/>
              <a:gd name="connsiteY17" fmla="*/ 887471 h 1233637"/>
              <a:gd name="connsiteX18" fmla="*/ 1928113 w 1993182"/>
              <a:gd name="connsiteY18" fmla="*/ 700325 h 1233637"/>
              <a:gd name="connsiteX19" fmla="*/ 1939384 w 1993182"/>
              <a:gd name="connsiteY19" fmla="*/ 452138 h 1233637"/>
              <a:gd name="connsiteX20" fmla="*/ 1533832 w 1993182"/>
              <a:gd name="connsiteY20" fmla="*/ 398342 h 1233637"/>
              <a:gd name="connsiteX21" fmla="*/ 628957 w 1993182"/>
              <a:gd name="connsiteY21" fmla="*/ 388817 h 1233637"/>
              <a:gd name="connsiteX22" fmla="*/ 524182 w 1993182"/>
              <a:gd name="connsiteY22" fmla="*/ 369767 h 1233637"/>
              <a:gd name="connsiteX23" fmla="*/ 419407 w 1993182"/>
              <a:gd name="connsiteY23" fmla="*/ 341192 h 1233637"/>
              <a:gd name="connsiteX24" fmla="*/ 343207 w 1993182"/>
              <a:gd name="connsiteY24" fmla="*/ 293567 h 1233637"/>
              <a:gd name="connsiteX25" fmla="*/ 257482 w 1993182"/>
              <a:gd name="connsiteY25" fmla="*/ 236417 h 1233637"/>
              <a:gd name="connsiteX26" fmla="*/ 219382 w 1993182"/>
              <a:gd name="connsiteY26" fmla="*/ 141167 h 1233637"/>
              <a:gd name="connsiteX27" fmla="*/ 95557 w 1993182"/>
              <a:gd name="connsiteY27" fmla="*/ 45917 h 1233637"/>
              <a:gd name="connsiteX28" fmla="*/ 86032 w 1993182"/>
              <a:gd name="connsiteY28" fmla="*/ 17342 h 1233637"/>
              <a:gd name="connsiteX29" fmla="*/ 47932 w 1993182"/>
              <a:gd name="connsiteY29" fmla="*/ 17342 h 1233637"/>
              <a:gd name="connsiteX0" fmla="*/ 86032 w 1993182"/>
              <a:gd name="connsiteY0" fmla="*/ 7546 h 1223841"/>
              <a:gd name="connsiteX1" fmla="*/ 47932 w 1993182"/>
              <a:gd name="connsiteY1" fmla="*/ 7546 h 1223841"/>
              <a:gd name="connsiteX2" fmla="*/ 38407 w 1993182"/>
              <a:gd name="connsiteY2" fmla="*/ 93271 h 1223841"/>
              <a:gd name="connsiteX3" fmla="*/ 9832 w 1993182"/>
              <a:gd name="connsiteY3" fmla="*/ 217096 h 1223841"/>
              <a:gd name="connsiteX4" fmla="*/ 307 w 1993182"/>
              <a:gd name="connsiteY4" fmla="*/ 626671 h 1223841"/>
              <a:gd name="connsiteX5" fmla="*/ 19357 w 1993182"/>
              <a:gd name="connsiteY5" fmla="*/ 836221 h 1223841"/>
              <a:gd name="connsiteX6" fmla="*/ 38407 w 1993182"/>
              <a:gd name="connsiteY6" fmla="*/ 893371 h 1223841"/>
              <a:gd name="connsiteX7" fmla="*/ 57457 w 1993182"/>
              <a:gd name="connsiteY7" fmla="*/ 988621 h 1223841"/>
              <a:gd name="connsiteX8" fmla="*/ 76507 w 1993182"/>
              <a:gd name="connsiteY8" fmla="*/ 1083871 h 1223841"/>
              <a:gd name="connsiteX9" fmla="*/ 105082 w 1993182"/>
              <a:gd name="connsiteY9" fmla="*/ 1207696 h 1223841"/>
              <a:gd name="connsiteX10" fmla="*/ 209857 w 1993182"/>
              <a:gd name="connsiteY10" fmla="*/ 1217221 h 1223841"/>
              <a:gd name="connsiteX11" fmla="*/ 295582 w 1993182"/>
              <a:gd name="connsiteY11" fmla="*/ 1160071 h 1223841"/>
              <a:gd name="connsiteX12" fmla="*/ 438457 w 1993182"/>
              <a:gd name="connsiteY12" fmla="*/ 1064821 h 1223841"/>
              <a:gd name="connsiteX13" fmla="*/ 581332 w 1993182"/>
              <a:gd name="connsiteY13" fmla="*/ 988621 h 1223841"/>
              <a:gd name="connsiteX14" fmla="*/ 676582 w 1993182"/>
              <a:gd name="connsiteY14" fmla="*/ 969571 h 1223841"/>
              <a:gd name="connsiteX15" fmla="*/ 857557 w 1993182"/>
              <a:gd name="connsiteY15" fmla="*/ 931471 h 1223841"/>
              <a:gd name="connsiteX16" fmla="*/ 962332 w 1993182"/>
              <a:gd name="connsiteY16" fmla="*/ 902896 h 1223841"/>
              <a:gd name="connsiteX17" fmla="*/ 1382908 w 1993182"/>
              <a:gd name="connsiteY17" fmla="*/ 877675 h 1223841"/>
              <a:gd name="connsiteX18" fmla="*/ 1928113 w 1993182"/>
              <a:gd name="connsiteY18" fmla="*/ 690529 h 1223841"/>
              <a:gd name="connsiteX19" fmla="*/ 1939384 w 1993182"/>
              <a:gd name="connsiteY19" fmla="*/ 442342 h 1223841"/>
              <a:gd name="connsiteX20" fmla="*/ 1533832 w 1993182"/>
              <a:gd name="connsiteY20" fmla="*/ 388546 h 1223841"/>
              <a:gd name="connsiteX21" fmla="*/ 628957 w 1993182"/>
              <a:gd name="connsiteY21" fmla="*/ 379021 h 1223841"/>
              <a:gd name="connsiteX22" fmla="*/ 524182 w 1993182"/>
              <a:gd name="connsiteY22" fmla="*/ 359971 h 1223841"/>
              <a:gd name="connsiteX23" fmla="*/ 419407 w 1993182"/>
              <a:gd name="connsiteY23" fmla="*/ 331396 h 1223841"/>
              <a:gd name="connsiteX24" fmla="*/ 343207 w 1993182"/>
              <a:gd name="connsiteY24" fmla="*/ 283771 h 1223841"/>
              <a:gd name="connsiteX25" fmla="*/ 257482 w 1993182"/>
              <a:gd name="connsiteY25" fmla="*/ 226621 h 1223841"/>
              <a:gd name="connsiteX26" fmla="*/ 219382 w 1993182"/>
              <a:gd name="connsiteY26" fmla="*/ 131371 h 1223841"/>
              <a:gd name="connsiteX27" fmla="*/ 95557 w 1993182"/>
              <a:gd name="connsiteY27" fmla="*/ 36121 h 1223841"/>
              <a:gd name="connsiteX28" fmla="*/ 86032 w 1993182"/>
              <a:gd name="connsiteY28" fmla="*/ 7546 h 1223841"/>
              <a:gd name="connsiteX0" fmla="*/ 95557 w 1993182"/>
              <a:gd name="connsiteY0" fmla="*/ 31246 h 1218966"/>
              <a:gd name="connsiteX1" fmla="*/ 47932 w 1993182"/>
              <a:gd name="connsiteY1" fmla="*/ 2671 h 1218966"/>
              <a:gd name="connsiteX2" fmla="*/ 38407 w 1993182"/>
              <a:gd name="connsiteY2" fmla="*/ 88396 h 1218966"/>
              <a:gd name="connsiteX3" fmla="*/ 9832 w 1993182"/>
              <a:gd name="connsiteY3" fmla="*/ 212221 h 1218966"/>
              <a:gd name="connsiteX4" fmla="*/ 307 w 1993182"/>
              <a:gd name="connsiteY4" fmla="*/ 621796 h 1218966"/>
              <a:gd name="connsiteX5" fmla="*/ 19357 w 1993182"/>
              <a:gd name="connsiteY5" fmla="*/ 831346 h 1218966"/>
              <a:gd name="connsiteX6" fmla="*/ 38407 w 1993182"/>
              <a:gd name="connsiteY6" fmla="*/ 888496 h 1218966"/>
              <a:gd name="connsiteX7" fmla="*/ 57457 w 1993182"/>
              <a:gd name="connsiteY7" fmla="*/ 983746 h 1218966"/>
              <a:gd name="connsiteX8" fmla="*/ 76507 w 1993182"/>
              <a:gd name="connsiteY8" fmla="*/ 1078996 h 1218966"/>
              <a:gd name="connsiteX9" fmla="*/ 105082 w 1993182"/>
              <a:gd name="connsiteY9" fmla="*/ 1202821 h 1218966"/>
              <a:gd name="connsiteX10" fmla="*/ 209857 w 1993182"/>
              <a:gd name="connsiteY10" fmla="*/ 1212346 h 1218966"/>
              <a:gd name="connsiteX11" fmla="*/ 295582 w 1993182"/>
              <a:gd name="connsiteY11" fmla="*/ 1155196 h 1218966"/>
              <a:gd name="connsiteX12" fmla="*/ 438457 w 1993182"/>
              <a:gd name="connsiteY12" fmla="*/ 1059946 h 1218966"/>
              <a:gd name="connsiteX13" fmla="*/ 581332 w 1993182"/>
              <a:gd name="connsiteY13" fmla="*/ 983746 h 1218966"/>
              <a:gd name="connsiteX14" fmla="*/ 676582 w 1993182"/>
              <a:gd name="connsiteY14" fmla="*/ 964696 h 1218966"/>
              <a:gd name="connsiteX15" fmla="*/ 857557 w 1993182"/>
              <a:gd name="connsiteY15" fmla="*/ 926596 h 1218966"/>
              <a:gd name="connsiteX16" fmla="*/ 962332 w 1993182"/>
              <a:gd name="connsiteY16" fmla="*/ 898021 h 1218966"/>
              <a:gd name="connsiteX17" fmla="*/ 1382908 w 1993182"/>
              <a:gd name="connsiteY17" fmla="*/ 872800 h 1218966"/>
              <a:gd name="connsiteX18" fmla="*/ 1928113 w 1993182"/>
              <a:gd name="connsiteY18" fmla="*/ 685654 h 1218966"/>
              <a:gd name="connsiteX19" fmla="*/ 1939384 w 1993182"/>
              <a:gd name="connsiteY19" fmla="*/ 437467 h 1218966"/>
              <a:gd name="connsiteX20" fmla="*/ 1533832 w 1993182"/>
              <a:gd name="connsiteY20" fmla="*/ 383671 h 1218966"/>
              <a:gd name="connsiteX21" fmla="*/ 628957 w 1993182"/>
              <a:gd name="connsiteY21" fmla="*/ 374146 h 1218966"/>
              <a:gd name="connsiteX22" fmla="*/ 524182 w 1993182"/>
              <a:gd name="connsiteY22" fmla="*/ 355096 h 1218966"/>
              <a:gd name="connsiteX23" fmla="*/ 419407 w 1993182"/>
              <a:gd name="connsiteY23" fmla="*/ 326521 h 1218966"/>
              <a:gd name="connsiteX24" fmla="*/ 343207 w 1993182"/>
              <a:gd name="connsiteY24" fmla="*/ 278896 h 1218966"/>
              <a:gd name="connsiteX25" fmla="*/ 257482 w 1993182"/>
              <a:gd name="connsiteY25" fmla="*/ 221746 h 1218966"/>
              <a:gd name="connsiteX26" fmla="*/ 219382 w 1993182"/>
              <a:gd name="connsiteY26" fmla="*/ 126496 h 1218966"/>
              <a:gd name="connsiteX27" fmla="*/ 95557 w 1993182"/>
              <a:gd name="connsiteY27" fmla="*/ 31246 h 1218966"/>
              <a:gd name="connsiteX0" fmla="*/ 219382 w 1993182"/>
              <a:gd name="connsiteY0" fmla="*/ 124313 h 1216783"/>
              <a:gd name="connsiteX1" fmla="*/ 47932 w 1993182"/>
              <a:gd name="connsiteY1" fmla="*/ 488 h 1216783"/>
              <a:gd name="connsiteX2" fmla="*/ 38407 w 1993182"/>
              <a:gd name="connsiteY2" fmla="*/ 86213 h 1216783"/>
              <a:gd name="connsiteX3" fmla="*/ 9832 w 1993182"/>
              <a:gd name="connsiteY3" fmla="*/ 210038 h 1216783"/>
              <a:gd name="connsiteX4" fmla="*/ 307 w 1993182"/>
              <a:gd name="connsiteY4" fmla="*/ 619613 h 1216783"/>
              <a:gd name="connsiteX5" fmla="*/ 19357 w 1993182"/>
              <a:gd name="connsiteY5" fmla="*/ 829163 h 1216783"/>
              <a:gd name="connsiteX6" fmla="*/ 38407 w 1993182"/>
              <a:gd name="connsiteY6" fmla="*/ 886313 h 1216783"/>
              <a:gd name="connsiteX7" fmla="*/ 57457 w 1993182"/>
              <a:gd name="connsiteY7" fmla="*/ 981563 h 1216783"/>
              <a:gd name="connsiteX8" fmla="*/ 76507 w 1993182"/>
              <a:gd name="connsiteY8" fmla="*/ 1076813 h 1216783"/>
              <a:gd name="connsiteX9" fmla="*/ 105082 w 1993182"/>
              <a:gd name="connsiteY9" fmla="*/ 1200638 h 1216783"/>
              <a:gd name="connsiteX10" fmla="*/ 209857 w 1993182"/>
              <a:gd name="connsiteY10" fmla="*/ 1210163 h 1216783"/>
              <a:gd name="connsiteX11" fmla="*/ 295582 w 1993182"/>
              <a:gd name="connsiteY11" fmla="*/ 1153013 h 1216783"/>
              <a:gd name="connsiteX12" fmla="*/ 438457 w 1993182"/>
              <a:gd name="connsiteY12" fmla="*/ 1057763 h 1216783"/>
              <a:gd name="connsiteX13" fmla="*/ 581332 w 1993182"/>
              <a:gd name="connsiteY13" fmla="*/ 981563 h 1216783"/>
              <a:gd name="connsiteX14" fmla="*/ 676582 w 1993182"/>
              <a:gd name="connsiteY14" fmla="*/ 962513 h 1216783"/>
              <a:gd name="connsiteX15" fmla="*/ 857557 w 1993182"/>
              <a:gd name="connsiteY15" fmla="*/ 924413 h 1216783"/>
              <a:gd name="connsiteX16" fmla="*/ 962332 w 1993182"/>
              <a:gd name="connsiteY16" fmla="*/ 895838 h 1216783"/>
              <a:gd name="connsiteX17" fmla="*/ 1382908 w 1993182"/>
              <a:gd name="connsiteY17" fmla="*/ 870617 h 1216783"/>
              <a:gd name="connsiteX18" fmla="*/ 1928113 w 1993182"/>
              <a:gd name="connsiteY18" fmla="*/ 683471 h 1216783"/>
              <a:gd name="connsiteX19" fmla="*/ 1939384 w 1993182"/>
              <a:gd name="connsiteY19" fmla="*/ 435284 h 1216783"/>
              <a:gd name="connsiteX20" fmla="*/ 1533832 w 1993182"/>
              <a:gd name="connsiteY20" fmla="*/ 381488 h 1216783"/>
              <a:gd name="connsiteX21" fmla="*/ 628957 w 1993182"/>
              <a:gd name="connsiteY21" fmla="*/ 371963 h 1216783"/>
              <a:gd name="connsiteX22" fmla="*/ 524182 w 1993182"/>
              <a:gd name="connsiteY22" fmla="*/ 352913 h 1216783"/>
              <a:gd name="connsiteX23" fmla="*/ 419407 w 1993182"/>
              <a:gd name="connsiteY23" fmla="*/ 324338 h 1216783"/>
              <a:gd name="connsiteX24" fmla="*/ 343207 w 1993182"/>
              <a:gd name="connsiteY24" fmla="*/ 276713 h 1216783"/>
              <a:gd name="connsiteX25" fmla="*/ 257482 w 1993182"/>
              <a:gd name="connsiteY25" fmla="*/ 219563 h 1216783"/>
              <a:gd name="connsiteX26" fmla="*/ 219382 w 1993182"/>
              <a:gd name="connsiteY26" fmla="*/ 124313 h 1216783"/>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38100 w 1992875"/>
              <a:gd name="connsiteY5" fmla="*/ 887191 h 1217661"/>
              <a:gd name="connsiteX6" fmla="*/ 57150 w 1992875"/>
              <a:gd name="connsiteY6" fmla="*/ 982441 h 1217661"/>
              <a:gd name="connsiteX7" fmla="*/ 76200 w 1992875"/>
              <a:gd name="connsiteY7" fmla="*/ 1077691 h 1217661"/>
              <a:gd name="connsiteX8" fmla="*/ 104775 w 1992875"/>
              <a:gd name="connsiteY8" fmla="*/ 1201516 h 1217661"/>
              <a:gd name="connsiteX9" fmla="*/ 209550 w 1992875"/>
              <a:gd name="connsiteY9" fmla="*/ 1211041 h 1217661"/>
              <a:gd name="connsiteX10" fmla="*/ 295275 w 1992875"/>
              <a:gd name="connsiteY10" fmla="*/ 1153891 h 1217661"/>
              <a:gd name="connsiteX11" fmla="*/ 438150 w 1992875"/>
              <a:gd name="connsiteY11" fmla="*/ 1058641 h 1217661"/>
              <a:gd name="connsiteX12" fmla="*/ 581025 w 1992875"/>
              <a:gd name="connsiteY12" fmla="*/ 982441 h 1217661"/>
              <a:gd name="connsiteX13" fmla="*/ 676275 w 1992875"/>
              <a:gd name="connsiteY13" fmla="*/ 963391 h 1217661"/>
              <a:gd name="connsiteX14" fmla="*/ 857250 w 1992875"/>
              <a:gd name="connsiteY14" fmla="*/ 925291 h 1217661"/>
              <a:gd name="connsiteX15" fmla="*/ 962025 w 1992875"/>
              <a:gd name="connsiteY15" fmla="*/ 896716 h 1217661"/>
              <a:gd name="connsiteX16" fmla="*/ 1382601 w 1992875"/>
              <a:gd name="connsiteY16" fmla="*/ 871495 h 1217661"/>
              <a:gd name="connsiteX17" fmla="*/ 1927806 w 1992875"/>
              <a:gd name="connsiteY17" fmla="*/ 684349 h 1217661"/>
              <a:gd name="connsiteX18" fmla="*/ 1939077 w 1992875"/>
              <a:gd name="connsiteY18" fmla="*/ 436162 h 1217661"/>
              <a:gd name="connsiteX19" fmla="*/ 1533525 w 1992875"/>
              <a:gd name="connsiteY19" fmla="*/ 382366 h 1217661"/>
              <a:gd name="connsiteX20" fmla="*/ 628650 w 1992875"/>
              <a:gd name="connsiteY20" fmla="*/ 372841 h 1217661"/>
              <a:gd name="connsiteX21" fmla="*/ 523875 w 1992875"/>
              <a:gd name="connsiteY21" fmla="*/ 353791 h 1217661"/>
              <a:gd name="connsiteX22" fmla="*/ 419100 w 1992875"/>
              <a:gd name="connsiteY22" fmla="*/ 325216 h 1217661"/>
              <a:gd name="connsiteX23" fmla="*/ 342900 w 1992875"/>
              <a:gd name="connsiteY23" fmla="*/ 277591 h 1217661"/>
              <a:gd name="connsiteX24" fmla="*/ 257175 w 1992875"/>
              <a:gd name="connsiteY24" fmla="*/ 220441 h 1217661"/>
              <a:gd name="connsiteX25" fmla="*/ 219075 w 1992875"/>
              <a:gd name="connsiteY25" fmla="*/ 125191 h 1217661"/>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38100 w 1992875"/>
              <a:gd name="connsiteY5" fmla="*/ 887191 h 1217661"/>
              <a:gd name="connsiteX6" fmla="*/ 57150 w 1992875"/>
              <a:gd name="connsiteY6" fmla="*/ 982441 h 1217661"/>
              <a:gd name="connsiteX7" fmla="*/ 76200 w 1992875"/>
              <a:gd name="connsiteY7" fmla="*/ 1077691 h 1217661"/>
              <a:gd name="connsiteX8" fmla="*/ 104775 w 1992875"/>
              <a:gd name="connsiteY8" fmla="*/ 1201516 h 1217661"/>
              <a:gd name="connsiteX9" fmla="*/ 209550 w 1992875"/>
              <a:gd name="connsiteY9" fmla="*/ 1211041 h 1217661"/>
              <a:gd name="connsiteX10" fmla="*/ 295275 w 1992875"/>
              <a:gd name="connsiteY10" fmla="*/ 1153891 h 1217661"/>
              <a:gd name="connsiteX11" fmla="*/ 438150 w 1992875"/>
              <a:gd name="connsiteY11" fmla="*/ 1058641 h 1217661"/>
              <a:gd name="connsiteX12" fmla="*/ 581025 w 1992875"/>
              <a:gd name="connsiteY12" fmla="*/ 982441 h 1217661"/>
              <a:gd name="connsiteX13" fmla="*/ 676275 w 1992875"/>
              <a:gd name="connsiteY13" fmla="*/ 963391 h 1217661"/>
              <a:gd name="connsiteX14" fmla="*/ 857250 w 1992875"/>
              <a:gd name="connsiteY14" fmla="*/ 925291 h 1217661"/>
              <a:gd name="connsiteX15" fmla="*/ 962025 w 1992875"/>
              <a:gd name="connsiteY15" fmla="*/ 896716 h 1217661"/>
              <a:gd name="connsiteX16" fmla="*/ 1382601 w 1992875"/>
              <a:gd name="connsiteY16" fmla="*/ 871495 h 1217661"/>
              <a:gd name="connsiteX17" fmla="*/ 1927806 w 1992875"/>
              <a:gd name="connsiteY17" fmla="*/ 684349 h 1217661"/>
              <a:gd name="connsiteX18" fmla="*/ 1939077 w 1992875"/>
              <a:gd name="connsiteY18" fmla="*/ 436162 h 1217661"/>
              <a:gd name="connsiteX19" fmla="*/ 1533525 w 1992875"/>
              <a:gd name="connsiteY19" fmla="*/ 382366 h 1217661"/>
              <a:gd name="connsiteX20" fmla="*/ 628650 w 1992875"/>
              <a:gd name="connsiteY20" fmla="*/ 372841 h 1217661"/>
              <a:gd name="connsiteX21" fmla="*/ 523875 w 1992875"/>
              <a:gd name="connsiteY21" fmla="*/ 353791 h 1217661"/>
              <a:gd name="connsiteX22" fmla="*/ 419100 w 1992875"/>
              <a:gd name="connsiteY22" fmla="*/ 325216 h 1217661"/>
              <a:gd name="connsiteX23" fmla="*/ 342900 w 1992875"/>
              <a:gd name="connsiteY23" fmla="*/ 277591 h 1217661"/>
              <a:gd name="connsiteX24" fmla="*/ 219075 w 1992875"/>
              <a:gd name="connsiteY24" fmla="*/ 125191 h 1217661"/>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38100 w 1992875"/>
              <a:gd name="connsiteY5" fmla="*/ 887191 h 1217661"/>
              <a:gd name="connsiteX6" fmla="*/ 57150 w 1992875"/>
              <a:gd name="connsiteY6" fmla="*/ 982441 h 1217661"/>
              <a:gd name="connsiteX7" fmla="*/ 76200 w 1992875"/>
              <a:gd name="connsiteY7" fmla="*/ 1077691 h 1217661"/>
              <a:gd name="connsiteX8" fmla="*/ 104775 w 1992875"/>
              <a:gd name="connsiteY8" fmla="*/ 1201516 h 1217661"/>
              <a:gd name="connsiteX9" fmla="*/ 209550 w 1992875"/>
              <a:gd name="connsiteY9" fmla="*/ 1211041 h 1217661"/>
              <a:gd name="connsiteX10" fmla="*/ 295275 w 1992875"/>
              <a:gd name="connsiteY10" fmla="*/ 1153891 h 1217661"/>
              <a:gd name="connsiteX11" fmla="*/ 438150 w 1992875"/>
              <a:gd name="connsiteY11" fmla="*/ 1058641 h 1217661"/>
              <a:gd name="connsiteX12" fmla="*/ 581025 w 1992875"/>
              <a:gd name="connsiteY12" fmla="*/ 982441 h 1217661"/>
              <a:gd name="connsiteX13" fmla="*/ 676275 w 1992875"/>
              <a:gd name="connsiteY13" fmla="*/ 963391 h 1217661"/>
              <a:gd name="connsiteX14" fmla="*/ 857250 w 1992875"/>
              <a:gd name="connsiteY14" fmla="*/ 925291 h 1217661"/>
              <a:gd name="connsiteX15" fmla="*/ 962025 w 1992875"/>
              <a:gd name="connsiteY15" fmla="*/ 896716 h 1217661"/>
              <a:gd name="connsiteX16" fmla="*/ 1382601 w 1992875"/>
              <a:gd name="connsiteY16" fmla="*/ 871495 h 1217661"/>
              <a:gd name="connsiteX17" fmla="*/ 1927806 w 1992875"/>
              <a:gd name="connsiteY17" fmla="*/ 684349 h 1217661"/>
              <a:gd name="connsiteX18" fmla="*/ 1939077 w 1992875"/>
              <a:gd name="connsiteY18" fmla="*/ 436162 h 1217661"/>
              <a:gd name="connsiteX19" fmla="*/ 1533525 w 1992875"/>
              <a:gd name="connsiteY19" fmla="*/ 382366 h 1217661"/>
              <a:gd name="connsiteX20" fmla="*/ 628650 w 1992875"/>
              <a:gd name="connsiteY20" fmla="*/ 372841 h 1217661"/>
              <a:gd name="connsiteX21" fmla="*/ 419100 w 1992875"/>
              <a:gd name="connsiteY21" fmla="*/ 325216 h 1217661"/>
              <a:gd name="connsiteX22" fmla="*/ 342900 w 1992875"/>
              <a:gd name="connsiteY22" fmla="*/ 277591 h 1217661"/>
              <a:gd name="connsiteX23" fmla="*/ 219075 w 1992875"/>
              <a:gd name="connsiteY23" fmla="*/ 125191 h 1217661"/>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57150 w 1992875"/>
              <a:gd name="connsiteY5" fmla="*/ 982441 h 1217661"/>
              <a:gd name="connsiteX6" fmla="*/ 76200 w 1992875"/>
              <a:gd name="connsiteY6" fmla="*/ 1077691 h 1217661"/>
              <a:gd name="connsiteX7" fmla="*/ 104775 w 1992875"/>
              <a:gd name="connsiteY7" fmla="*/ 1201516 h 1217661"/>
              <a:gd name="connsiteX8" fmla="*/ 209550 w 1992875"/>
              <a:gd name="connsiteY8" fmla="*/ 1211041 h 1217661"/>
              <a:gd name="connsiteX9" fmla="*/ 295275 w 1992875"/>
              <a:gd name="connsiteY9" fmla="*/ 1153891 h 1217661"/>
              <a:gd name="connsiteX10" fmla="*/ 438150 w 1992875"/>
              <a:gd name="connsiteY10" fmla="*/ 1058641 h 1217661"/>
              <a:gd name="connsiteX11" fmla="*/ 581025 w 1992875"/>
              <a:gd name="connsiteY11" fmla="*/ 982441 h 1217661"/>
              <a:gd name="connsiteX12" fmla="*/ 676275 w 1992875"/>
              <a:gd name="connsiteY12" fmla="*/ 963391 h 1217661"/>
              <a:gd name="connsiteX13" fmla="*/ 857250 w 1992875"/>
              <a:gd name="connsiteY13" fmla="*/ 925291 h 1217661"/>
              <a:gd name="connsiteX14" fmla="*/ 962025 w 1992875"/>
              <a:gd name="connsiteY14" fmla="*/ 896716 h 1217661"/>
              <a:gd name="connsiteX15" fmla="*/ 1382601 w 1992875"/>
              <a:gd name="connsiteY15" fmla="*/ 871495 h 1217661"/>
              <a:gd name="connsiteX16" fmla="*/ 1927806 w 1992875"/>
              <a:gd name="connsiteY16" fmla="*/ 684349 h 1217661"/>
              <a:gd name="connsiteX17" fmla="*/ 1939077 w 1992875"/>
              <a:gd name="connsiteY17" fmla="*/ 436162 h 1217661"/>
              <a:gd name="connsiteX18" fmla="*/ 1533525 w 1992875"/>
              <a:gd name="connsiteY18" fmla="*/ 382366 h 1217661"/>
              <a:gd name="connsiteX19" fmla="*/ 628650 w 1992875"/>
              <a:gd name="connsiteY19" fmla="*/ 372841 h 1217661"/>
              <a:gd name="connsiteX20" fmla="*/ 419100 w 1992875"/>
              <a:gd name="connsiteY20" fmla="*/ 325216 h 1217661"/>
              <a:gd name="connsiteX21" fmla="*/ 342900 w 1992875"/>
              <a:gd name="connsiteY21" fmla="*/ 277591 h 1217661"/>
              <a:gd name="connsiteX22" fmla="*/ 219075 w 1992875"/>
              <a:gd name="connsiteY22" fmla="*/ 125191 h 1217661"/>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76200 w 1992875"/>
              <a:gd name="connsiteY5" fmla="*/ 1077691 h 1217661"/>
              <a:gd name="connsiteX6" fmla="*/ 104775 w 1992875"/>
              <a:gd name="connsiteY6" fmla="*/ 1201516 h 1217661"/>
              <a:gd name="connsiteX7" fmla="*/ 209550 w 1992875"/>
              <a:gd name="connsiteY7" fmla="*/ 1211041 h 1217661"/>
              <a:gd name="connsiteX8" fmla="*/ 295275 w 1992875"/>
              <a:gd name="connsiteY8" fmla="*/ 1153891 h 1217661"/>
              <a:gd name="connsiteX9" fmla="*/ 438150 w 1992875"/>
              <a:gd name="connsiteY9" fmla="*/ 1058641 h 1217661"/>
              <a:gd name="connsiteX10" fmla="*/ 581025 w 1992875"/>
              <a:gd name="connsiteY10" fmla="*/ 982441 h 1217661"/>
              <a:gd name="connsiteX11" fmla="*/ 676275 w 1992875"/>
              <a:gd name="connsiteY11" fmla="*/ 963391 h 1217661"/>
              <a:gd name="connsiteX12" fmla="*/ 857250 w 1992875"/>
              <a:gd name="connsiteY12" fmla="*/ 925291 h 1217661"/>
              <a:gd name="connsiteX13" fmla="*/ 962025 w 1992875"/>
              <a:gd name="connsiteY13" fmla="*/ 896716 h 1217661"/>
              <a:gd name="connsiteX14" fmla="*/ 1382601 w 1992875"/>
              <a:gd name="connsiteY14" fmla="*/ 871495 h 1217661"/>
              <a:gd name="connsiteX15" fmla="*/ 1927806 w 1992875"/>
              <a:gd name="connsiteY15" fmla="*/ 684349 h 1217661"/>
              <a:gd name="connsiteX16" fmla="*/ 1939077 w 1992875"/>
              <a:gd name="connsiteY16" fmla="*/ 436162 h 1217661"/>
              <a:gd name="connsiteX17" fmla="*/ 1533525 w 1992875"/>
              <a:gd name="connsiteY17" fmla="*/ 382366 h 1217661"/>
              <a:gd name="connsiteX18" fmla="*/ 628650 w 1992875"/>
              <a:gd name="connsiteY18" fmla="*/ 372841 h 1217661"/>
              <a:gd name="connsiteX19" fmla="*/ 419100 w 1992875"/>
              <a:gd name="connsiteY19" fmla="*/ 325216 h 1217661"/>
              <a:gd name="connsiteX20" fmla="*/ 342900 w 1992875"/>
              <a:gd name="connsiteY20" fmla="*/ 277591 h 1217661"/>
              <a:gd name="connsiteX21" fmla="*/ 219075 w 1992875"/>
              <a:gd name="connsiteY21" fmla="*/ 125191 h 1217661"/>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76200 w 1992875"/>
              <a:gd name="connsiteY5" fmla="*/ 1077691 h 1217661"/>
              <a:gd name="connsiteX6" fmla="*/ 104775 w 1992875"/>
              <a:gd name="connsiteY6" fmla="*/ 1201516 h 1217661"/>
              <a:gd name="connsiteX7" fmla="*/ 209550 w 1992875"/>
              <a:gd name="connsiteY7" fmla="*/ 1211041 h 1217661"/>
              <a:gd name="connsiteX8" fmla="*/ 295275 w 1992875"/>
              <a:gd name="connsiteY8" fmla="*/ 1153891 h 1217661"/>
              <a:gd name="connsiteX9" fmla="*/ 438150 w 1992875"/>
              <a:gd name="connsiteY9" fmla="*/ 1058641 h 1217661"/>
              <a:gd name="connsiteX10" fmla="*/ 581025 w 1992875"/>
              <a:gd name="connsiteY10" fmla="*/ 982441 h 1217661"/>
              <a:gd name="connsiteX11" fmla="*/ 857250 w 1992875"/>
              <a:gd name="connsiteY11" fmla="*/ 925291 h 1217661"/>
              <a:gd name="connsiteX12" fmla="*/ 962025 w 1992875"/>
              <a:gd name="connsiteY12" fmla="*/ 896716 h 1217661"/>
              <a:gd name="connsiteX13" fmla="*/ 1382601 w 1992875"/>
              <a:gd name="connsiteY13" fmla="*/ 871495 h 1217661"/>
              <a:gd name="connsiteX14" fmla="*/ 1927806 w 1992875"/>
              <a:gd name="connsiteY14" fmla="*/ 684349 h 1217661"/>
              <a:gd name="connsiteX15" fmla="*/ 1939077 w 1992875"/>
              <a:gd name="connsiteY15" fmla="*/ 436162 h 1217661"/>
              <a:gd name="connsiteX16" fmla="*/ 1533525 w 1992875"/>
              <a:gd name="connsiteY16" fmla="*/ 382366 h 1217661"/>
              <a:gd name="connsiteX17" fmla="*/ 628650 w 1992875"/>
              <a:gd name="connsiteY17" fmla="*/ 372841 h 1217661"/>
              <a:gd name="connsiteX18" fmla="*/ 419100 w 1992875"/>
              <a:gd name="connsiteY18" fmla="*/ 325216 h 1217661"/>
              <a:gd name="connsiteX19" fmla="*/ 342900 w 1992875"/>
              <a:gd name="connsiteY19" fmla="*/ 277591 h 1217661"/>
              <a:gd name="connsiteX20" fmla="*/ 219075 w 1992875"/>
              <a:gd name="connsiteY20" fmla="*/ 125191 h 1217661"/>
              <a:gd name="connsiteX0" fmla="*/ 219075 w 1992875"/>
              <a:gd name="connsiteY0" fmla="*/ 125191 h 1217661"/>
              <a:gd name="connsiteX1" fmla="*/ 47625 w 1992875"/>
              <a:gd name="connsiteY1" fmla="*/ 1366 h 1217661"/>
              <a:gd name="connsiteX2" fmla="*/ 9525 w 1992875"/>
              <a:gd name="connsiteY2" fmla="*/ 210916 h 1217661"/>
              <a:gd name="connsiteX3" fmla="*/ 0 w 1992875"/>
              <a:gd name="connsiteY3" fmla="*/ 620491 h 1217661"/>
              <a:gd name="connsiteX4" fmla="*/ 19050 w 1992875"/>
              <a:gd name="connsiteY4" fmla="*/ 830041 h 1217661"/>
              <a:gd name="connsiteX5" fmla="*/ 76200 w 1992875"/>
              <a:gd name="connsiteY5" fmla="*/ 1077691 h 1217661"/>
              <a:gd name="connsiteX6" fmla="*/ 104775 w 1992875"/>
              <a:gd name="connsiteY6" fmla="*/ 1201516 h 1217661"/>
              <a:gd name="connsiteX7" fmla="*/ 209550 w 1992875"/>
              <a:gd name="connsiteY7" fmla="*/ 1211041 h 1217661"/>
              <a:gd name="connsiteX8" fmla="*/ 295275 w 1992875"/>
              <a:gd name="connsiteY8" fmla="*/ 1153891 h 1217661"/>
              <a:gd name="connsiteX9" fmla="*/ 438150 w 1992875"/>
              <a:gd name="connsiteY9" fmla="*/ 1058641 h 1217661"/>
              <a:gd name="connsiteX10" fmla="*/ 581025 w 1992875"/>
              <a:gd name="connsiteY10" fmla="*/ 982441 h 1217661"/>
              <a:gd name="connsiteX11" fmla="*/ 962025 w 1992875"/>
              <a:gd name="connsiteY11" fmla="*/ 896716 h 1217661"/>
              <a:gd name="connsiteX12" fmla="*/ 1382601 w 1992875"/>
              <a:gd name="connsiteY12" fmla="*/ 871495 h 1217661"/>
              <a:gd name="connsiteX13" fmla="*/ 1927806 w 1992875"/>
              <a:gd name="connsiteY13" fmla="*/ 684349 h 1217661"/>
              <a:gd name="connsiteX14" fmla="*/ 1939077 w 1992875"/>
              <a:gd name="connsiteY14" fmla="*/ 436162 h 1217661"/>
              <a:gd name="connsiteX15" fmla="*/ 1533525 w 1992875"/>
              <a:gd name="connsiteY15" fmla="*/ 382366 h 1217661"/>
              <a:gd name="connsiteX16" fmla="*/ 628650 w 1992875"/>
              <a:gd name="connsiteY16" fmla="*/ 372841 h 1217661"/>
              <a:gd name="connsiteX17" fmla="*/ 419100 w 1992875"/>
              <a:gd name="connsiteY17" fmla="*/ 325216 h 1217661"/>
              <a:gd name="connsiteX18" fmla="*/ 342900 w 1992875"/>
              <a:gd name="connsiteY18" fmla="*/ 277591 h 1217661"/>
              <a:gd name="connsiteX19" fmla="*/ 219075 w 1992875"/>
              <a:gd name="connsiteY19" fmla="*/ 125191 h 1217661"/>
              <a:gd name="connsiteX0" fmla="*/ 219075 w 1992875"/>
              <a:gd name="connsiteY0" fmla="*/ 125191 h 1224378"/>
              <a:gd name="connsiteX1" fmla="*/ 47625 w 1992875"/>
              <a:gd name="connsiteY1" fmla="*/ 1366 h 1224378"/>
              <a:gd name="connsiteX2" fmla="*/ 9525 w 1992875"/>
              <a:gd name="connsiteY2" fmla="*/ 210916 h 1224378"/>
              <a:gd name="connsiteX3" fmla="*/ 0 w 1992875"/>
              <a:gd name="connsiteY3" fmla="*/ 620491 h 1224378"/>
              <a:gd name="connsiteX4" fmla="*/ 19050 w 1992875"/>
              <a:gd name="connsiteY4" fmla="*/ 830041 h 1224378"/>
              <a:gd name="connsiteX5" fmla="*/ 76200 w 1992875"/>
              <a:gd name="connsiteY5" fmla="*/ 1077691 h 1224378"/>
              <a:gd name="connsiteX6" fmla="*/ 104775 w 1992875"/>
              <a:gd name="connsiteY6" fmla="*/ 1201516 h 1224378"/>
              <a:gd name="connsiteX7" fmla="*/ 209550 w 1992875"/>
              <a:gd name="connsiteY7" fmla="*/ 1211041 h 1224378"/>
              <a:gd name="connsiteX8" fmla="*/ 438150 w 1992875"/>
              <a:gd name="connsiteY8" fmla="*/ 1058641 h 1224378"/>
              <a:gd name="connsiteX9" fmla="*/ 581025 w 1992875"/>
              <a:gd name="connsiteY9" fmla="*/ 982441 h 1224378"/>
              <a:gd name="connsiteX10" fmla="*/ 962025 w 1992875"/>
              <a:gd name="connsiteY10" fmla="*/ 896716 h 1224378"/>
              <a:gd name="connsiteX11" fmla="*/ 1382601 w 1992875"/>
              <a:gd name="connsiteY11" fmla="*/ 871495 h 1224378"/>
              <a:gd name="connsiteX12" fmla="*/ 1927806 w 1992875"/>
              <a:gd name="connsiteY12" fmla="*/ 684349 h 1224378"/>
              <a:gd name="connsiteX13" fmla="*/ 1939077 w 1992875"/>
              <a:gd name="connsiteY13" fmla="*/ 436162 h 1224378"/>
              <a:gd name="connsiteX14" fmla="*/ 1533525 w 1992875"/>
              <a:gd name="connsiteY14" fmla="*/ 382366 h 1224378"/>
              <a:gd name="connsiteX15" fmla="*/ 628650 w 1992875"/>
              <a:gd name="connsiteY15" fmla="*/ 372841 h 1224378"/>
              <a:gd name="connsiteX16" fmla="*/ 419100 w 1992875"/>
              <a:gd name="connsiteY16" fmla="*/ 325216 h 1224378"/>
              <a:gd name="connsiteX17" fmla="*/ 342900 w 1992875"/>
              <a:gd name="connsiteY17" fmla="*/ 277591 h 1224378"/>
              <a:gd name="connsiteX18" fmla="*/ 219075 w 1992875"/>
              <a:gd name="connsiteY18" fmla="*/ 125191 h 1224378"/>
              <a:gd name="connsiteX0" fmla="*/ 219075 w 1992875"/>
              <a:gd name="connsiteY0" fmla="*/ 125191 h 1224378"/>
              <a:gd name="connsiteX1" fmla="*/ 47625 w 1992875"/>
              <a:gd name="connsiteY1" fmla="*/ 1366 h 1224378"/>
              <a:gd name="connsiteX2" fmla="*/ 9525 w 1992875"/>
              <a:gd name="connsiteY2" fmla="*/ 210916 h 1224378"/>
              <a:gd name="connsiteX3" fmla="*/ 0 w 1992875"/>
              <a:gd name="connsiteY3" fmla="*/ 620491 h 1224378"/>
              <a:gd name="connsiteX4" fmla="*/ 19050 w 1992875"/>
              <a:gd name="connsiteY4" fmla="*/ 830041 h 1224378"/>
              <a:gd name="connsiteX5" fmla="*/ 76200 w 1992875"/>
              <a:gd name="connsiteY5" fmla="*/ 1077691 h 1224378"/>
              <a:gd name="connsiteX6" fmla="*/ 104775 w 1992875"/>
              <a:gd name="connsiteY6" fmla="*/ 1201516 h 1224378"/>
              <a:gd name="connsiteX7" fmla="*/ 209550 w 1992875"/>
              <a:gd name="connsiteY7" fmla="*/ 1211041 h 1224378"/>
              <a:gd name="connsiteX8" fmla="*/ 438150 w 1992875"/>
              <a:gd name="connsiteY8" fmla="*/ 1058641 h 1224378"/>
              <a:gd name="connsiteX9" fmla="*/ 581025 w 1992875"/>
              <a:gd name="connsiteY9" fmla="*/ 982441 h 1224378"/>
              <a:gd name="connsiteX10" fmla="*/ 962025 w 1992875"/>
              <a:gd name="connsiteY10" fmla="*/ 896716 h 1224378"/>
              <a:gd name="connsiteX11" fmla="*/ 1382601 w 1992875"/>
              <a:gd name="connsiteY11" fmla="*/ 871495 h 1224378"/>
              <a:gd name="connsiteX12" fmla="*/ 1927806 w 1992875"/>
              <a:gd name="connsiteY12" fmla="*/ 684349 h 1224378"/>
              <a:gd name="connsiteX13" fmla="*/ 1939077 w 1992875"/>
              <a:gd name="connsiteY13" fmla="*/ 436162 h 1224378"/>
              <a:gd name="connsiteX14" fmla="*/ 1533525 w 1992875"/>
              <a:gd name="connsiteY14" fmla="*/ 382366 h 1224378"/>
              <a:gd name="connsiteX15" fmla="*/ 628650 w 1992875"/>
              <a:gd name="connsiteY15" fmla="*/ 372841 h 1224378"/>
              <a:gd name="connsiteX16" fmla="*/ 342900 w 1992875"/>
              <a:gd name="connsiteY16" fmla="*/ 277591 h 1224378"/>
              <a:gd name="connsiteX17" fmla="*/ 219075 w 1992875"/>
              <a:gd name="connsiteY17" fmla="*/ 125191 h 1224378"/>
              <a:gd name="connsiteX0" fmla="*/ 219075 w 1992875"/>
              <a:gd name="connsiteY0" fmla="*/ 125191 h 1201627"/>
              <a:gd name="connsiteX1" fmla="*/ 47625 w 1992875"/>
              <a:gd name="connsiteY1" fmla="*/ 1366 h 1201627"/>
              <a:gd name="connsiteX2" fmla="*/ 9525 w 1992875"/>
              <a:gd name="connsiteY2" fmla="*/ 210916 h 1201627"/>
              <a:gd name="connsiteX3" fmla="*/ 0 w 1992875"/>
              <a:gd name="connsiteY3" fmla="*/ 620491 h 1201627"/>
              <a:gd name="connsiteX4" fmla="*/ 19050 w 1992875"/>
              <a:gd name="connsiteY4" fmla="*/ 830041 h 1201627"/>
              <a:gd name="connsiteX5" fmla="*/ 76200 w 1992875"/>
              <a:gd name="connsiteY5" fmla="*/ 1077691 h 1201627"/>
              <a:gd name="connsiteX6" fmla="*/ 104775 w 1992875"/>
              <a:gd name="connsiteY6" fmla="*/ 1201516 h 1201627"/>
              <a:gd name="connsiteX7" fmla="*/ 438150 w 1992875"/>
              <a:gd name="connsiteY7" fmla="*/ 1058641 h 1201627"/>
              <a:gd name="connsiteX8" fmla="*/ 581025 w 1992875"/>
              <a:gd name="connsiteY8" fmla="*/ 982441 h 1201627"/>
              <a:gd name="connsiteX9" fmla="*/ 962025 w 1992875"/>
              <a:gd name="connsiteY9" fmla="*/ 896716 h 1201627"/>
              <a:gd name="connsiteX10" fmla="*/ 1382601 w 1992875"/>
              <a:gd name="connsiteY10" fmla="*/ 871495 h 1201627"/>
              <a:gd name="connsiteX11" fmla="*/ 1927806 w 1992875"/>
              <a:gd name="connsiteY11" fmla="*/ 684349 h 1201627"/>
              <a:gd name="connsiteX12" fmla="*/ 1939077 w 1992875"/>
              <a:gd name="connsiteY12" fmla="*/ 436162 h 1201627"/>
              <a:gd name="connsiteX13" fmla="*/ 1533525 w 1992875"/>
              <a:gd name="connsiteY13" fmla="*/ 382366 h 1201627"/>
              <a:gd name="connsiteX14" fmla="*/ 628650 w 1992875"/>
              <a:gd name="connsiteY14" fmla="*/ 372841 h 1201627"/>
              <a:gd name="connsiteX15" fmla="*/ 342900 w 1992875"/>
              <a:gd name="connsiteY15" fmla="*/ 277591 h 1201627"/>
              <a:gd name="connsiteX16" fmla="*/ 219075 w 1992875"/>
              <a:gd name="connsiteY16" fmla="*/ 125191 h 1201627"/>
              <a:gd name="connsiteX0" fmla="*/ 219075 w 1992875"/>
              <a:gd name="connsiteY0" fmla="*/ 125191 h 1203606"/>
              <a:gd name="connsiteX1" fmla="*/ 47625 w 1992875"/>
              <a:gd name="connsiteY1" fmla="*/ 1366 h 1203606"/>
              <a:gd name="connsiteX2" fmla="*/ 9525 w 1992875"/>
              <a:gd name="connsiteY2" fmla="*/ 210916 h 1203606"/>
              <a:gd name="connsiteX3" fmla="*/ 0 w 1992875"/>
              <a:gd name="connsiteY3" fmla="*/ 620491 h 1203606"/>
              <a:gd name="connsiteX4" fmla="*/ 19050 w 1992875"/>
              <a:gd name="connsiteY4" fmla="*/ 830041 h 1203606"/>
              <a:gd name="connsiteX5" fmla="*/ 76200 w 1992875"/>
              <a:gd name="connsiteY5" fmla="*/ 1077691 h 1203606"/>
              <a:gd name="connsiteX6" fmla="*/ 104775 w 1992875"/>
              <a:gd name="connsiteY6" fmla="*/ 1201516 h 1203606"/>
              <a:gd name="connsiteX7" fmla="*/ 581025 w 1992875"/>
              <a:gd name="connsiteY7" fmla="*/ 982441 h 1203606"/>
              <a:gd name="connsiteX8" fmla="*/ 962025 w 1992875"/>
              <a:gd name="connsiteY8" fmla="*/ 896716 h 1203606"/>
              <a:gd name="connsiteX9" fmla="*/ 1382601 w 1992875"/>
              <a:gd name="connsiteY9" fmla="*/ 871495 h 1203606"/>
              <a:gd name="connsiteX10" fmla="*/ 1927806 w 1992875"/>
              <a:gd name="connsiteY10" fmla="*/ 684349 h 1203606"/>
              <a:gd name="connsiteX11" fmla="*/ 1939077 w 1992875"/>
              <a:gd name="connsiteY11" fmla="*/ 436162 h 1203606"/>
              <a:gd name="connsiteX12" fmla="*/ 1533525 w 1992875"/>
              <a:gd name="connsiteY12" fmla="*/ 382366 h 1203606"/>
              <a:gd name="connsiteX13" fmla="*/ 628650 w 1992875"/>
              <a:gd name="connsiteY13" fmla="*/ 372841 h 1203606"/>
              <a:gd name="connsiteX14" fmla="*/ 342900 w 1992875"/>
              <a:gd name="connsiteY14" fmla="*/ 277591 h 1203606"/>
              <a:gd name="connsiteX15" fmla="*/ 219075 w 1992875"/>
              <a:gd name="connsiteY15" fmla="*/ 125191 h 1203606"/>
              <a:gd name="connsiteX0" fmla="*/ 219075 w 1992875"/>
              <a:gd name="connsiteY0" fmla="*/ 125191 h 1205767"/>
              <a:gd name="connsiteX1" fmla="*/ 47625 w 1992875"/>
              <a:gd name="connsiteY1" fmla="*/ 1366 h 1205767"/>
              <a:gd name="connsiteX2" fmla="*/ 9525 w 1992875"/>
              <a:gd name="connsiteY2" fmla="*/ 210916 h 1205767"/>
              <a:gd name="connsiteX3" fmla="*/ 0 w 1992875"/>
              <a:gd name="connsiteY3" fmla="*/ 620491 h 1205767"/>
              <a:gd name="connsiteX4" fmla="*/ 19050 w 1992875"/>
              <a:gd name="connsiteY4" fmla="*/ 830041 h 1205767"/>
              <a:gd name="connsiteX5" fmla="*/ 76200 w 1992875"/>
              <a:gd name="connsiteY5" fmla="*/ 1077691 h 1205767"/>
              <a:gd name="connsiteX6" fmla="*/ 104775 w 1992875"/>
              <a:gd name="connsiteY6" fmla="*/ 1201516 h 1205767"/>
              <a:gd name="connsiteX7" fmla="*/ 516630 w 1992875"/>
              <a:gd name="connsiteY7" fmla="*/ 930925 h 1205767"/>
              <a:gd name="connsiteX8" fmla="*/ 962025 w 1992875"/>
              <a:gd name="connsiteY8" fmla="*/ 896716 h 1205767"/>
              <a:gd name="connsiteX9" fmla="*/ 1382601 w 1992875"/>
              <a:gd name="connsiteY9" fmla="*/ 871495 h 1205767"/>
              <a:gd name="connsiteX10" fmla="*/ 1927806 w 1992875"/>
              <a:gd name="connsiteY10" fmla="*/ 684349 h 1205767"/>
              <a:gd name="connsiteX11" fmla="*/ 1939077 w 1992875"/>
              <a:gd name="connsiteY11" fmla="*/ 436162 h 1205767"/>
              <a:gd name="connsiteX12" fmla="*/ 1533525 w 1992875"/>
              <a:gd name="connsiteY12" fmla="*/ 382366 h 1205767"/>
              <a:gd name="connsiteX13" fmla="*/ 628650 w 1992875"/>
              <a:gd name="connsiteY13" fmla="*/ 372841 h 1205767"/>
              <a:gd name="connsiteX14" fmla="*/ 342900 w 1992875"/>
              <a:gd name="connsiteY14" fmla="*/ 277591 h 1205767"/>
              <a:gd name="connsiteX15" fmla="*/ 219075 w 1992875"/>
              <a:gd name="connsiteY15" fmla="*/ 125191 h 1205767"/>
              <a:gd name="connsiteX0" fmla="*/ 219075 w 1992875"/>
              <a:gd name="connsiteY0" fmla="*/ 125191 h 1204628"/>
              <a:gd name="connsiteX1" fmla="*/ 47625 w 1992875"/>
              <a:gd name="connsiteY1" fmla="*/ 1366 h 1204628"/>
              <a:gd name="connsiteX2" fmla="*/ 9525 w 1992875"/>
              <a:gd name="connsiteY2" fmla="*/ 210916 h 1204628"/>
              <a:gd name="connsiteX3" fmla="*/ 0 w 1992875"/>
              <a:gd name="connsiteY3" fmla="*/ 620491 h 1204628"/>
              <a:gd name="connsiteX4" fmla="*/ 19050 w 1992875"/>
              <a:gd name="connsiteY4" fmla="*/ 830041 h 1204628"/>
              <a:gd name="connsiteX5" fmla="*/ 76200 w 1992875"/>
              <a:gd name="connsiteY5" fmla="*/ 1077691 h 1204628"/>
              <a:gd name="connsiteX6" fmla="*/ 104775 w 1992875"/>
              <a:gd name="connsiteY6" fmla="*/ 1201516 h 1204628"/>
              <a:gd name="connsiteX7" fmla="*/ 349204 w 1992875"/>
              <a:gd name="connsiteY7" fmla="*/ 956683 h 1204628"/>
              <a:gd name="connsiteX8" fmla="*/ 962025 w 1992875"/>
              <a:gd name="connsiteY8" fmla="*/ 896716 h 1204628"/>
              <a:gd name="connsiteX9" fmla="*/ 1382601 w 1992875"/>
              <a:gd name="connsiteY9" fmla="*/ 871495 h 1204628"/>
              <a:gd name="connsiteX10" fmla="*/ 1927806 w 1992875"/>
              <a:gd name="connsiteY10" fmla="*/ 684349 h 1204628"/>
              <a:gd name="connsiteX11" fmla="*/ 1939077 w 1992875"/>
              <a:gd name="connsiteY11" fmla="*/ 436162 h 1204628"/>
              <a:gd name="connsiteX12" fmla="*/ 1533525 w 1992875"/>
              <a:gd name="connsiteY12" fmla="*/ 382366 h 1204628"/>
              <a:gd name="connsiteX13" fmla="*/ 628650 w 1992875"/>
              <a:gd name="connsiteY13" fmla="*/ 372841 h 1204628"/>
              <a:gd name="connsiteX14" fmla="*/ 342900 w 1992875"/>
              <a:gd name="connsiteY14" fmla="*/ 277591 h 1204628"/>
              <a:gd name="connsiteX15" fmla="*/ 219075 w 1992875"/>
              <a:gd name="connsiteY15" fmla="*/ 125191 h 1204628"/>
              <a:gd name="connsiteX0" fmla="*/ 219075 w 1992875"/>
              <a:gd name="connsiteY0" fmla="*/ 125191 h 1202968"/>
              <a:gd name="connsiteX1" fmla="*/ 47625 w 1992875"/>
              <a:gd name="connsiteY1" fmla="*/ 1366 h 1202968"/>
              <a:gd name="connsiteX2" fmla="*/ 9525 w 1992875"/>
              <a:gd name="connsiteY2" fmla="*/ 210916 h 1202968"/>
              <a:gd name="connsiteX3" fmla="*/ 0 w 1992875"/>
              <a:gd name="connsiteY3" fmla="*/ 620491 h 1202968"/>
              <a:gd name="connsiteX4" fmla="*/ 19050 w 1992875"/>
              <a:gd name="connsiteY4" fmla="*/ 830041 h 1202968"/>
              <a:gd name="connsiteX5" fmla="*/ 104775 w 1992875"/>
              <a:gd name="connsiteY5" fmla="*/ 1201516 h 1202968"/>
              <a:gd name="connsiteX6" fmla="*/ 349204 w 1992875"/>
              <a:gd name="connsiteY6" fmla="*/ 956683 h 1202968"/>
              <a:gd name="connsiteX7" fmla="*/ 962025 w 1992875"/>
              <a:gd name="connsiteY7" fmla="*/ 896716 h 1202968"/>
              <a:gd name="connsiteX8" fmla="*/ 1382601 w 1992875"/>
              <a:gd name="connsiteY8" fmla="*/ 871495 h 1202968"/>
              <a:gd name="connsiteX9" fmla="*/ 1927806 w 1992875"/>
              <a:gd name="connsiteY9" fmla="*/ 684349 h 1202968"/>
              <a:gd name="connsiteX10" fmla="*/ 1939077 w 1992875"/>
              <a:gd name="connsiteY10" fmla="*/ 436162 h 1202968"/>
              <a:gd name="connsiteX11" fmla="*/ 1533525 w 1992875"/>
              <a:gd name="connsiteY11" fmla="*/ 382366 h 1202968"/>
              <a:gd name="connsiteX12" fmla="*/ 628650 w 1992875"/>
              <a:gd name="connsiteY12" fmla="*/ 372841 h 1202968"/>
              <a:gd name="connsiteX13" fmla="*/ 342900 w 1992875"/>
              <a:gd name="connsiteY13" fmla="*/ 277591 h 1202968"/>
              <a:gd name="connsiteX14" fmla="*/ 219075 w 1992875"/>
              <a:gd name="connsiteY14" fmla="*/ 125191 h 1202968"/>
              <a:gd name="connsiteX0" fmla="*/ 212827 w 1986627"/>
              <a:gd name="connsiteY0" fmla="*/ 125191 h 1202968"/>
              <a:gd name="connsiteX1" fmla="*/ 41377 w 1986627"/>
              <a:gd name="connsiteY1" fmla="*/ 1366 h 1202968"/>
              <a:gd name="connsiteX2" fmla="*/ 3277 w 1986627"/>
              <a:gd name="connsiteY2" fmla="*/ 210916 h 1202968"/>
              <a:gd name="connsiteX3" fmla="*/ 12802 w 1986627"/>
              <a:gd name="connsiteY3" fmla="*/ 830041 h 1202968"/>
              <a:gd name="connsiteX4" fmla="*/ 98527 w 1986627"/>
              <a:gd name="connsiteY4" fmla="*/ 1201516 h 1202968"/>
              <a:gd name="connsiteX5" fmla="*/ 342956 w 1986627"/>
              <a:gd name="connsiteY5" fmla="*/ 956683 h 1202968"/>
              <a:gd name="connsiteX6" fmla="*/ 955777 w 1986627"/>
              <a:gd name="connsiteY6" fmla="*/ 896716 h 1202968"/>
              <a:gd name="connsiteX7" fmla="*/ 1376353 w 1986627"/>
              <a:gd name="connsiteY7" fmla="*/ 871495 h 1202968"/>
              <a:gd name="connsiteX8" fmla="*/ 1921558 w 1986627"/>
              <a:gd name="connsiteY8" fmla="*/ 684349 h 1202968"/>
              <a:gd name="connsiteX9" fmla="*/ 1932829 w 1986627"/>
              <a:gd name="connsiteY9" fmla="*/ 436162 h 1202968"/>
              <a:gd name="connsiteX10" fmla="*/ 1527277 w 1986627"/>
              <a:gd name="connsiteY10" fmla="*/ 382366 h 1202968"/>
              <a:gd name="connsiteX11" fmla="*/ 622402 w 1986627"/>
              <a:gd name="connsiteY11" fmla="*/ 372841 h 1202968"/>
              <a:gd name="connsiteX12" fmla="*/ 336652 w 1986627"/>
              <a:gd name="connsiteY12" fmla="*/ 277591 h 1202968"/>
              <a:gd name="connsiteX13" fmla="*/ 212827 w 1986627"/>
              <a:gd name="connsiteY13" fmla="*/ 125191 h 1202968"/>
              <a:gd name="connsiteX0" fmla="*/ 236021 w 2009821"/>
              <a:gd name="connsiteY0" fmla="*/ 135618 h 1213395"/>
              <a:gd name="connsiteX1" fmla="*/ 64571 w 2009821"/>
              <a:gd name="connsiteY1" fmla="*/ 11793 h 1213395"/>
              <a:gd name="connsiteX2" fmla="*/ 714 w 2009821"/>
              <a:gd name="connsiteY2" fmla="*/ 453163 h 1213395"/>
              <a:gd name="connsiteX3" fmla="*/ 35996 w 2009821"/>
              <a:gd name="connsiteY3" fmla="*/ 840468 h 1213395"/>
              <a:gd name="connsiteX4" fmla="*/ 121721 w 2009821"/>
              <a:gd name="connsiteY4" fmla="*/ 1211943 h 1213395"/>
              <a:gd name="connsiteX5" fmla="*/ 366150 w 2009821"/>
              <a:gd name="connsiteY5" fmla="*/ 967110 h 1213395"/>
              <a:gd name="connsiteX6" fmla="*/ 978971 w 2009821"/>
              <a:gd name="connsiteY6" fmla="*/ 907143 h 1213395"/>
              <a:gd name="connsiteX7" fmla="*/ 1399547 w 2009821"/>
              <a:gd name="connsiteY7" fmla="*/ 881922 h 1213395"/>
              <a:gd name="connsiteX8" fmla="*/ 1944752 w 2009821"/>
              <a:gd name="connsiteY8" fmla="*/ 694776 h 1213395"/>
              <a:gd name="connsiteX9" fmla="*/ 1956023 w 2009821"/>
              <a:gd name="connsiteY9" fmla="*/ 446589 h 1213395"/>
              <a:gd name="connsiteX10" fmla="*/ 1550471 w 2009821"/>
              <a:gd name="connsiteY10" fmla="*/ 392793 h 1213395"/>
              <a:gd name="connsiteX11" fmla="*/ 645596 w 2009821"/>
              <a:gd name="connsiteY11" fmla="*/ 383268 h 1213395"/>
              <a:gd name="connsiteX12" fmla="*/ 359846 w 2009821"/>
              <a:gd name="connsiteY12" fmla="*/ 288018 h 1213395"/>
              <a:gd name="connsiteX13" fmla="*/ 236021 w 2009821"/>
              <a:gd name="connsiteY13" fmla="*/ 135618 h 121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821" h="1213395">
                <a:moveTo>
                  <a:pt x="236021" y="135618"/>
                </a:moveTo>
                <a:cubicBezTo>
                  <a:pt x="201096" y="99106"/>
                  <a:pt x="103789" y="-41131"/>
                  <a:pt x="64571" y="11793"/>
                </a:cubicBezTo>
                <a:cubicBezTo>
                  <a:pt x="25353" y="64717"/>
                  <a:pt x="5476" y="315051"/>
                  <a:pt x="714" y="453163"/>
                </a:cubicBezTo>
                <a:cubicBezTo>
                  <a:pt x="-4048" y="591275"/>
                  <a:pt x="15828" y="714005"/>
                  <a:pt x="35996" y="840468"/>
                </a:cubicBezTo>
                <a:cubicBezTo>
                  <a:pt x="56164" y="966931"/>
                  <a:pt x="66696" y="1190836"/>
                  <a:pt x="121721" y="1211943"/>
                </a:cubicBezTo>
                <a:cubicBezTo>
                  <a:pt x="176746" y="1233050"/>
                  <a:pt x="223275" y="1017910"/>
                  <a:pt x="366150" y="967110"/>
                </a:cubicBezTo>
                <a:cubicBezTo>
                  <a:pt x="509025" y="916310"/>
                  <a:pt x="806738" y="921341"/>
                  <a:pt x="978971" y="907143"/>
                </a:cubicBezTo>
                <a:cubicBezTo>
                  <a:pt x="1151204" y="892945"/>
                  <a:pt x="1238584" y="917316"/>
                  <a:pt x="1399547" y="881922"/>
                </a:cubicBezTo>
                <a:cubicBezTo>
                  <a:pt x="1560510" y="846528"/>
                  <a:pt x="1852006" y="767331"/>
                  <a:pt x="1944752" y="694776"/>
                </a:cubicBezTo>
                <a:cubicBezTo>
                  <a:pt x="2037498" y="622221"/>
                  <a:pt x="2021736" y="496919"/>
                  <a:pt x="1956023" y="446589"/>
                </a:cubicBezTo>
                <a:cubicBezTo>
                  <a:pt x="1890310" y="396259"/>
                  <a:pt x="1768876" y="403347"/>
                  <a:pt x="1550471" y="392793"/>
                </a:cubicBezTo>
                <a:cubicBezTo>
                  <a:pt x="1332066" y="382239"/>
                  <a:pt x="947221" y="386443"/>
                  <a:pt x="645596" y="383268"/>
                </a:cubicBezTo>
                <a:cubicBezTo>
                  <a:pt x="447159" y="365806"/>
                  <a:pt x="428109" y="329293"/>
                  <a:pt x="359846" y="288018"/>
                </a:cubicBezTo>
                <a:cubicBezTo>
                  <a:pt x="291584" y="246743"/>
                  <a:pt x="277296" y="186418"/>
                  <a:pt x="236021" y="135618"/>
                </a:cubicBezTo>
                <a:close/>
              </a:path>
            </a:pathLst>
          </a:custGeom>
          <a:solidFill>
            <a:srgbClr val="F6862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lnSpc>
                <a:spcPts val="1600"/>
              </a:lnSpc>
            </a:pPr>
            <a:r>
              <a:rPr lang="en-US" b="1" dirty="0" smtClean="0">
                <a:solidFill>
                  <a:schemeClr val="tx1"/>
                </a:solidFill>
              </a:rPr>
              <a:t>Root Cause Analy.</a:t>
            </a:r>
          </a:p>
          <a:p>
            <a:pPr algn="ctr">
              <a:lnSpc>
                <a:spcPts val="1600"/>
              </a:lnSpc>
            </a:pPr>
            <a:r>
              <a:rPr lang="en-US" b="1" dirty="0" smtClean="0">
                <a:solidFill>
                  <a:schemeClr val="tx1"/>
                </a:solidFill>
              </a:rPr>
              <a:t>Defect Elimination</a:t>
            </a:r>
            <a:endParaRPr lang="en-US" b="1" dirty="0">
              <a:solidFill>
                <a:schemeClr val="tx1"/>
              </a:solidFill>
            </a:endParaRPr>
          </a:p>
        </p:txBody>
      </p:sp>
      <p:sp>
        <p:nvSpPr>
          <p:cNvPr id="34" name="Freeform 33"/>
          <p:cNvSpPr/>
          <p:nvPr/>
        </p:nvSpPr>
        <p:spPr>
          <a:xfrm>
            <a:off x="2982241" y="4008180"/>
            <a:ext cx="1463003" cy="824698"/>
          </a:xfrm>
          <a:custGeom>
            <a:avLst/>
            <a:gdLst>
              <a:gd name="connsiteX0" fmla="*/ 455453 w 1463003"/>
              <a:gd name="connsiteY0" fmla="*/ 26917 h 824698"/>
              <a:gd name="connsiteX1" fmla="*/ 455453 w 1463003"/>
              <a:gd name="connsiteY1" fmla="*/ 26917 h 824698"/>
              <a:gd name="connsiteX2" fmla="*/ 442201 w 1463003"/>
              <a:gd name="connsiteY2" fmla="*/ 172691 h 824698"/>
              <a:gd name="connsiteX3" fmla="*/ 389192 w 1463003"/>
              <a:gd name="connsiteY3" fmla="*/ 225700 h 824698"/>
              <a:gd name="connsiteX4" fmla="*/ 362688 w 1463003"/>
              <a:gd name="connsiteY4" fmla="*/ 265456 h 824698"/>
              <a:gd name="connsiteX5" fmla="*/ 349435 w 1463003"/>
              <a:gd name="connsiteY5" fmla="*/ 305213 h 824698"/>
              <a:gd name="connsiteX6" fmla="*/ 322931 w 1463003"/>
              <a:gd name="connsiteY6" fmla="*/ 344969 h 824698"/>
              <a:gd name="connsiteX7" fmla="*/ 283174 w 1463003"/>
              <a:gd name="connsiteY7" fmla="*/ 437735 h 824698"/>
              <a:gd name="connsiteX8" fmla="*/ 256670 w 1463003"/>
              <a:gd name="connsiteY8" fmla="*/ 477491 h 824698"/>
              <a:gd name="connsiteX9" fmla="*/ 203661 w 1463003"/>
              <a:gd name="connsiteY9" fmla="*/ 543752 h 824698"/>
              <a:gd name="connsiteX10" fmla="*/ 150653 w 1463003"/>
              <a:gd name="connsiteY10" fmla="*/ 623265 h 824698"/>
              <a:gd name="connsiteX11" fmla="*/ 97644 w 1463003"/>
              <a:gd name="connsiteY11" fmla="*/ 676274 h 824698"/>
              <a:gd name="connsiteX12" fmla="*/ 84392 w 1463003"/>
              <a:gd name="connsiteY12" fmla="*/ 716030 h 824698"/>
              <a:gd name="connsiteX13" fmla="*/ 31383 w 1463003"/>
              <a:gd name="connsiteY13" fmla="*/ 769039 h 824698"/>
              <a:gd name="connsiteX14" fmla="*/ 4879 w 1463003"/>
              <a:gd name="connsiteY14" fmla="*/ 822048 h 824698"/>
              <a:gd name="connsiteX15" fmla="*/ 84392 w 1463003"/>
              <a:gd name="connsiteY15" fmla="*/ 795543 h 824698"/>
              <a:gd name="connsiteX16" fmla="*/ 190409 w 1463003"/>
              <a:gd name="connsiteY16" fmla="*/ 782291 h 824698"/>
              <a:gd name="connsiteX17" fmla="*/ 269922 w 1463003"/>
              <a:gd name="connsiteY17" fmla="*/ 755787 h 824698"/>
              <a:gd name="connsiteX18" fmla="*/ 309679 w 1463003"/>
              <a:gd name="connsiteY18" fmla="*/ 742535 h 824698"/>
              <a:gd name="connsiteX19" fmla="*/ 415696 w 1463003"/>
              <a:gd name="connsiteY19" fmla="*/ 716030 h 824698"/>
              <a:gd name="connsiteX20" fmla="*/ 548218 w 1463003"/>
              <a:gd name="connsiteY20" fmla="*/ 729282 h 824698"/>
              <a:gd name="connsiteX21" fmla="*/ 587974 w 1463003"/>
              <a:gd name="connsiteY21" fmla="*/ 742535 h 824698"/>
              <a:gd name="connsiteX22" fmla="*/ 707244 w 1463003"/>
              <a:gd name="connsiteY22" fmla="*/ 729282 h 824698"/>
              <a:gd name="connsiteX23" fmla="*/ 747001 w 1463003"/>
              <a:gd name="connsiteY23" fmla="*/ 716030 h 824698"/>
              <a:gd name="connsiteX24" fmla="*/ 800009 w 1463003"/>
              <a:gd name="connsiteY24" fmla="*/ 729282 h 824698"/>
              <a:gd name="connsiteX25" fmla="*/ 906027 w 1463003"/>
              <a:gd name="connsiteY25" fmla="*/ 742535 h 824698"/>
              <a:gd name="connsiteX26" fmla="*/ 1012044 w 1463003"/>
              <a:gd name="connsiteY26" fmla="*/ 729282 h 824698"/>
              <a:gd name="connsiteX27" fmla="*/ 1051801 w 1463003"/>
              <a:gd name="connsiteY27" fmla="*/ 716030 h 824698"/>
              <a:gd name="connsiteX28" fmla="*/ 1144566 w 1463003"/>
              <a:gd name="connsiteY28" fmla="*/ 729282 h 824698"/>
              <a:gd name="connsiteX29" fmla="*/ 1449366 w 1463003"/>
              <a:gd name="connsiteY29" fmla="*/ 716030 h 824698"/>
              <a:gd name="connsiteX30" fmla="*/ 1462618 w 1463003"/>
              <a:gd name="connsiteY30" fmla="*/ 676274 h 824698"/>
              <a:gd name="connsiteX31" fmla="*/ 1449366 w 1463003"/>
              <a:gd name="connsiteY31" fmla="*/ 464239 h 824698"/>
              <a:gd name="connsiteX32" fmla="*/ 1396357 w 1463003"/>
              <a:gd name="connsiteY32" fmla="*/ 411230 h 824698"/>
              <a:gd name="connsiteX33" fmla="*/ 1369853 w 1463003"/>
              <a:gd name="connsiteY33" fmla="*/ 371474 h 824698"/>
              <a:gd name="connsiteX34" fmla="*/ 1356601 w 1463003"/>
              <a:gd name="connsiteY34" fmla="*/ 132935 h 824698"/>
              <a:gd name="connsiteX35" fmla="*/ 1330096 w 1463003"/>
              <a:gd name="connsiteY35" fmla="*/ 172691 h 824698"/>
              <a:gd name="connsiteX36" fmla="*/ 1290340 w 1463003"/>
              <a:gd name="connsiteY36" fmla="*/ 199195 h 824698"/>
              <a:gd name="connsiteX37" fmla="*/ 1263835 w 1463003"/>
              <a:gd name="connsiteY37" fmla="*/ 225700 h 824698"/>
              <a:gd name="connsiteX38" fmla="*/ 1104809 w 1463003"/>
              <a:gd name="connsiteY38" fmla="*/ 212448 h 824698"/>
              <a:gd name="connsiteX39" fmla="*/ 1065053 w 1463003"/>
              <a:gd name="connsiteY39" fmla="*/ 199195 h 824698"/>
              <a:gd name="connsiteX40" fmla="*/ 1051801 w 1463003"/>
              <a:gd name="connsiteY40" fmla="*/ 159439 h 824698"/>
              <a:gd name="connsiteX41" fmla="*/ 998792 w 1463003"/>
              <a:gd name="connsiteY41" fmla="*/ 106430 h 824698"/>
              <a:gd name="connsiteX42" fmla="*/ 985540 w 1463003"/>
              <a:gd name="connsiteY42" fmla="*/ 66674 h 824698"/>
              <a:gd name="connsiteX43" fmla="*/ 906027 w 1463003"/>
              <a:gd name="connsiteY43" fmla="*/ 40169 h 824698"/>
              <a:gd name="connsiteX44" fmla="*/ 879522 w 1463003"/>
              <a:gd name="connsiteY44" fmla="*/ 13665 h 824698"/>
              <a:gd name="connsiteX45" fmla="*/ 839766 w 1463003"/>
              <a:gd name="connsiteY45" fmla="*/ 413 h 824698"/>
              <a:gd name="connsiteX46" fmla="*/ 455453 w 1463003"/>
              <a:gd name="connsiteY46" fmla="*/ 26917 h 82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63003" h="824698">
                <a:moveTo>
                  <a:pt x="455453" y="26917"/>
                </a:moveTo>
                <a:lnTo>
                  <a:pt x="455453" y="26917"/>
                </a:lnTo>
                <a:cubicBezTo>
                  <a:pt x="451036" y="75508"/>
                  <a:pt x="457630" y="126403"/>
                  <a:pt x="442201" y="172691"/>
                </a:cubicBezTo>
                <a:cubicBezTo>
                  <a:pt x="434299" y="196397"/>
                  <a:pt x="403053" y="204908"/>
                  <a:pt x="389192" y="225700"/>
                </a:cubicBezTo>
                <a:cubicBezTo>
                  <a:pt x="380357" y="238952"/>
                  <a:pt x="369811" y="251211"/>
                  <a:pt x="362688" y="265456"/>
                </a:cubicBezTo>
                <a:cubicBezTo>
                  <a:pt x="356441" y="277950"/>
                  <a:pt x="355682" y="292719"/>
                  <a:pt x="349435" y="305213"/>
                </a:cubicBezTo>
                <a:cubicBezTo>
                  <a:pt x="342312" y="319458"/>
                  <a:pt x="330833" y="331141"/>
                  <a:pt x="322931" y="344969"/>
                </a:cubicBezTo>
                <a:cubicBezTo>
                  <a:pt x="212624" y="538008"/>
                  <a:pt x="357515" y="289054"/>
                  <a:pt x="283174" y="437735"/>
                </a:cubicBezTo>
                <a:cubicBezTo>
                  <a:pt x="276051" y="451980"/>
                  <a:pt x="265505" y="464239"/>
                  <a:pt x="256670" y="477491"/>
                </a:cubicBezTo>
                <a:cubicBezTo>
                  <a:pt x="226827" y="567023"/>
                  <a:pt x="268215" y="469976"/>
                  <a:pt x="203661" y="543752"/>
                </a:cubicBezTo>
                <a:cubicBezTo>
                  <a:pt x="182685" y="567725"/>
                  <a:pt x="173177" y="600741"/>
                  <a:pt x="150653" y="623265"/>
                </a:cubicBezTo>
                <a:lnTo>
                  <a:pt x="97644" y="676274"/>
                </a:lnTo>
                <a:cubicBezTo>
                  <a:pt x="93227" y="689526"/>
                  <a:pt x="92511" y="704663"/>
                  <a:pt x="84392" y="716030"/>
                </a:cubicBezTo>
                <a:cubicBezTo>
                  <a:pt x="69868" y="736364"/>
                  <a:pt x="31383" y="769039"/>
                  <a:pt x="31383" y="769039"/>
                </a:cubicBezTo>
                <a:cubicBezTo>
                  <a:pt x="22548" y="786709"/>
                  <a:pt x="-12791" y="813213"/>
                  <a:pt x="4879" y="822048"/>
                </a:cubicBezTo>
                <a:cubicBezTo>
                  <a:pt x="29868" y="834542"/>
                  <a:pt x="56670" y="799008"/>
                  <a:pt x="84392" y="795543"/>
                </a:cubicBezTo>
                <a:lnTo>
                  <a:pt x="190409" y="782291"/>
                </a:lnTo>
                <a:lnTo>
                  <a:pt x="269922" y="755787"/>
                </a:lnTo>
                <a:cubicBezTo>
                  <a:pt x="283174" y="751370"/>
                  <a:pt x="295981" y="745275"/>
                  <a:pt x="309679" y="742535"/>
                </a:cubicBezTo>
                <a:cubicBezTo>
                  <a:pt x="389638" y="726542"/>
                  <a:pt x="354571" y="736405"/>
                  <a:pt x="415696" y="716030"/>
                </a:cubicBezTo>
                <a:cubicBezTo>
                  <a:pt x="459870" y="720447"/>
                  <a:pt x="504340" y="722531"/>
                  <a:pt x="548218" y="729282"/>
                </a:cubicBezTo>
                <a:cubicBezTo>
                  <a:pt x="562024" y="731406"/>
                  <a:pt x="574005" y="742535"/>
                  <a:pt x="587974" y="742535"/>
                </a:cubicBezTo>
                <a:cubicBezTo>
                  <a:pt x="627975" y="742535"/>
                  <a:pt x="667487" y="733700"/>
                  <a:pt x="707244" y="729282"/>
                </a:cubicBezTo>
                <a:cubicBezTo>
                  <a:pt x="720496" y="724865"/>
                  <a:pt x="733032" y="716030"/>
                  <a:pt x="747001" y="716030"/>
                </a:cubicBezTo>
                <a:cubicBezTo>
                  <a:pt x="765214" y="716030"/>
                  <a:pt x="782044" y="726288"/>
                  <a:pt x="800009" y="729282"/>
                </a:cubicBezTo>
                <a:cubicBezTo>
                  <a:pt x="835139" y="735137"/>
                  <a:pt x="870688" y="738117"/>
                  <a:pt x="906027" y="742535"/>
                </a:cubicBezTo>
                <a:cubicBezTo>
                  <a:pt x="941366" y="738117"/>
                  <a:pt x="977004" y="735653"/>
                  <a:pt x="1012044" y="729282"/>
                </a:cubicBezTo>
                <a:cubicBezTo>
                  <a:pt x="1025788" y="726783"/>
                  <a:pt x="1037832" y="716030"/>
                  <a:pt x="1051801" y="716030"/>
                </a:cubicBezTo>
                <a:cubicBezTo>
                  <a:pt x="1083037" y="716030"/>
                  <a:pt x="1113644" y="724865"/>
                  <a:pt x="1144566" y="729282"/>
                </a:cubicBezTo>
                <a:cubicBezTo>
                  <a:pt x="1246166" y="724865"/>
                  <a:pt x="1349054" y="732749"/>
                  <a:pt x="1449366" y="716030"/>
                </a:cubicBezTo>
                <a:cubicBezTo>
                  <a:pt x="1463145" y="713734"/>
                  <a:pt x="1462618" y="690243"/>
                  <a:pt x="1462618" y="676274"/>
                </a:cubicBezTo>
                <a:cubicBezTo>
                  <a:pt x="1462618" y="605458"/>
                  <a:pt x="1466541" y="532941"/>
                  <a:pt x="1449366" y="464239"/>
                </a:cubicBezTo>
                <a:cubicBezTo>
                  <a:pt x="1443305" y="439996"/>
                  <a:pt x="1410218" y="432022"/>
                  <a:pt x="1396357" y="411230"/>
                </a:cubicBezTo>
                <a:lnTo>
                  <a:pt x="1369853" y="371474"/>
                </a:lnTo>
                <a:cubicBezTo>
                  <a:pt x="1365436" y="291961"/>
                  <a:pt x="1372219" y="211024"/>
                  <a:pt x="1356601" y="132935"/>
                </a:cubicBezTo>
                <a:cubicBezTo>
                  <a:pt x="1353477" y="117317"/>
                  <a:pt x="1341358" y="161429"/>
                  <a:pt x="1330096" y="172691"/>
                </a:cubicBezTo>
                <a:cubicBezTo>
                  <a:pt x="1318834" y="183953"/>
                  <a:pt x="1302777" y="189246"/>
                  <a:pt x="1290340" y="199195"/>
                </a:cubicBezTo>
                <a:cubicBezTo>
                  <a:pt x="1280583" y="207000"/>
                  <a:pt x="1272670" y="216865"/>
                  <a:pt x="1263835" y="225700"/>
                </a:cubicBezTo>
                <a:cubicBezTo>
                  <a:pt x="1210826" y="221283"/>
                  <a:pt x="1157535" y="219478"/>
                  <a:pt x="1104809" y="212448"/>
                </a:cubicBezTo>
                <a:cubicBezTo>
                  <a:pt x="1090963" y="210602"/>
                  <a:pt x="1074930" y="209073"/>
                  <a:pt x="1065053" y="199195"/>
                </a:cubicBezTo>
                <a:cubicBezTo>
                  <a:pt x="1055176" y="189317"/>
                  <a:pt x="1059920" y="170806"/>
                  <a:pt x="1051801" y="159439"/>
                </a:cubicBezTo>
                <a:cubicBezTo>
                  <a:pt x="1037277" y="139105"/>
                  <a:pt x="998792" y="106430"/>
                  <a:pt x="998792" y="106430"/>
                </a:cubicBezTo>
                <a:cubicBezTo>
                  <a:pt x="994375" y="93178"/>
                  <a:pt x="996907" y="74793"/>
                  <a:pt x="985540" y="66674"/>
                </a:cubicBezTo>
                <a:cubicBezTo>
                  <a:pt x="962806" y="50435"/>
                  <a:pt x="906027" y="40169"/>
                  <a:pt x="906027" y="40169"/>
                </a:cubicBezTo>
                <a:cubicBezTo>
                  <a:pt x="897192" y="31334"/>
                  <a:pt x="890236" y="20093"/>
                  <a:pt x="879522" y="13665"/>
                </a:cubicBezTo>
                <a:cubicBezTo>
                  <a:pt x="867544" y="6478"/>
                  <a:pt x="853728" y="863"/>
                  <a:pt x="839766" y="413"/>
                </a:cubicBezTo>
                <a:cubicBezTo>
                  <a:pt x="716143" y="-3575"/>
                  <a:pt x="519505" y="22500"/>
                  <a:pt x="455453" y="26917"/>
                </a:cubicBezTo>
                <a:close/>
              </a:path>
            </a:pathLst>
          </a:custGeom>
          <a:solidFill>
            <a:srgbClr val="1F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Failure</a:t>
            </a:r>
          </a:p>
          <a:p>
            <a:pPr algn="ctr"/>
            <a:r>
              <a:rPr lang="en-US" b="1" dirty="0" smtClean="0"/>
              <a:t>Data</a:t>
            </a:r>
            <a:endParaRPr lang="en-US" b="1" dirty="0"/>
          </a:p>
        </p:txBody>
      </p:sp>
      <p:sp>
        <p:nvSpPr>
          <p:cNvPr id="2" name="Freeform 1"/>
          <p:cNvSpPr/>
          <p:nvPr/>
        </p:nvSpPr>
        <p:spPr>
          <a:xfrm>
            <a:off x="4374637" y="2028825"/>
            <a:ext cx="1603421" cy="944728"/>
          </a:xfrm>
          <a:custGeom>
            <a:avLst/>
            <a:gdLst>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458113 w 1537654"/>
              <a:gd name="connsiteY51" fmla="*/ 895350 h 947738"/>
              <a:gd name="connsiteX52" fmla="*/ 577176 w 1537654"/>
              <a:gd name="connsiteY52" fmla="*/ 885825 h 947738"/>
              <a:gd name="connsiteX53" fmla="*/ 810538 w 1537654"/>
              <a:gd name="connsiteY53" fmla="*/ 862013 h 947738"/>
              <a:gd name="connsiteX54" fmla="*/ 824826 w 1537654"/>
              <a:gd name="connsiteY54" fmla="*/ 857250 h 947738"/>
              <a:gd name="connsiteX55" fmla="*/ 929601 w 1537654"/>
              <a:gd name="connsiteY55" fmla="*/ 847725 h 947738"/>
              <a:gd name="connsiteX56" fmla="*/ 948651 w 1537654"/>
              <a:gd name="connsiteY56" fmla="*/ 842963 h 947738"/>
              <a:gd name="connsiteX57" fmla="*/ 981988 w 1537654"/>
              <a:gd name="connsiteY57" fmla="*/ 833438 h 947738"/>
              <a:gd name="connsiteX58" fmla="*/ 1129626 w 1537654"/>
              <a:gd name="connsiteY58" fmla="*/ 828675 h 947738"/>
              <a:gd name="connsiteX59" fmla="*/ 1234401 w 1537654"/>
              <a:gd name="connsiteY59" fmla="*/ 819150 h 947738"/>
              <a:gd name="connsiteX60" fmla="*/ 1262976 w 1537654"/>
              <a:gd name="connsiteY60" fmla="*/ 809625 h 947738"/>
              <a:gd name="connsiteX61" fmla="*/ 1277263 w 1537654"/>
              <a:gd name="connsiteY61" fmla="*/ 804863 h 947738"/>
              <a:gd name="connsiteX62" fmla="*/ 1320126 w 1537654"/>
              <a:gd name="connsiteY62" fmla="*/ 800100 h 947738"/>
              <a:gd name="connsiteX63" fmla="*/ 1386801 w 1537654"/>
              <a:gd name="connsiteY63" fmla="*/ 785813 h 947738"/>
              <a:gd name="connsiteX64" fmla="*/ 1434426 w 1537654"/>
              <a:gd name="connsiteY64" fmla="*/ 776288 h 947738"/>
              <a:gd name="connsiteX65" fmla="*/ 1472526 w 1537654"/>
              <a:gd name="connsiteY65" fmla="*/ 766763 h 947738"/>
              <a:gd name="connsiteX66" fmla="*/ 1515388 w 1537654"/>
              <a:gd name="connsiteY66" fmla="*/ 757238 h 947738"/>
              <a:gd name="connsiteX67" fmla="*/ 1534438 w 1537654"/>
              <a:gd name="connsiteY67" fmla="*/ 714375 h 947738"/>
              <a:gd name="connsiteX68" fmla="*/ 1482051 w 1537654"/>
              <a:gd name="connsiteY68" fmla="*/ 728663 h 947738"/>
              <a:gd name="connsiteX69" fmla="*/ 1467763 w 1537654"/>
              <a:gd name="connsiteY69" fmla="*/ 733425 h 947738"/>
              <a:gd name="connsiteX70" fmla="*/ 1453476 w 1537654"/>
              <a:gd name="connsiteY70" fmla="*/ 742950 h 947738"/>
              <a:gd name="connsiteX71" fmla="*/ 1391563 w 1537654"/>
              <a:gd name="connsiteY71" fmla="*/ 733425 h 947738"/>
              <a:gd name="connsiteX72" fmla="*/ 1362988 w 1537654"/>
              <a:gd name="connsiteY72" fmla="*/ 714375 h 947738"/>
              <a:gd name="connsiteX73" fmla="*/ 1334413 w 1537654"/>
              <a:gd name="connsiteY73" fmla="*/ 704850 h 947738"/>
              <a:gd name="connsiteX74" fmla="*/ 1320126 w 1537654"/>
              <a:gd name="connsiteY74" fmla="*/ 700088 h 947738"/>
              <a:gd name="connsiteX75" fmla="*/ 1286788 w 1537654"/>
              <a:gd name="connsiteY75" fmla="*/ 695325 h 947738"/>
              <a:gd name="connsiteX76" fmla="*/ 1272501 w 1537654"/>
              <a:gd name="connsiteY76" fmla="*/ 685800 h 947738"/>
              <a:gd name="connsiteX77" fmla="*/ 1267738 w 1537654"/>
              <a:gd name="connsiteY77" fmla="*/ 671513 h 947738"/>
              <a:gd name="connsiteX78" fmla="*/ 1248688 w 1537654"/>
              <a:gd name="connsiteY78" fmla="*/ 642938 h 947738"/>
              <a:gd name="connsiteX79" fmla="*/ 1239163 w 1537654"/>
              <a:gd name="connsiteY79" fmla="*/ 628650 h 947738"/>
              <a:gd name="connsiteX80" fmla="*/ 1234401 w 1537654"/>
              <a:gd name="connsiteY80" fmla="*/ 604838 h 947738"/>
              <a:gd name="connsiteX81" fmla="*/ 1215351 w 1537654"/>
              <a:gd name="connsiteY81" fmla="*/ 576263 h 947738"/>
              <a:gd name="connsiteX82" fmla="*/ 1205826 w 1537654"/>
              <a:gd name="connsiteY82" fmla="*/ 561975 h 947738"/>
              <a:gd name="connsiteX83" fmla="*/ 1186776 w 1537654"/>
              <a:gd name="connsiteY83" fmla="*/ 557213 h 947738"/>
              <a:gd name="connsiteX84" fmla="*/ 1143913 w 1537654"/>
              <a:gd name="connsiteY84" fmla="*/ 542925 h 947738"/>
              <a:gd name="connsiteX85" fmla="*/ 1115338 w 1537654"/>
              <a:gd name="connsiteY85" fmla="*/ 533400 h 947738"/>
              <a:gd name="connsiteX86" fmla="*/ 1058188 w 1537654"/>
              <a:gd name="connsiteY86" fmla="*/ 495300 h 947738"/>
              <a:gd name="connsiteX87" fmla="*/ 1043901 w 1537654"/>
              <a:gd name="connsiteY87" fmla="*/ 485775 h 947738"/>
              <a:gd name="connsiteX88" fmla="*/ 1024851 w 1537654"/>
              <a:gd name="connsiteY88" fmla="*/ 481013 h 947738"/>
              <a:gd name="connsiteX89" fmla="*/ 981988 w 1537654"/>
              <a:gd name="connsiteY89" fmla="*/ 447675 h 947738"/>
              <a:gd name="connsiteX90" fmla="*/ 967701 w 1537654"/>
              <a:gd name="connsiteY90" fmla="*/ 442913 h 947738"/>
              <a:gd name="connsiteX91" fmla="*/ 934363 w 1537654"/>
              <a:gd name="connsiteY91" fmla="*/ 409575 h 947738"/>
              <a:gd name="connsiteX92" fmla="*/ 920076 w 1537654"/>
              <a:gd name="connsiteY92" fmla="*/ 366713 h 947738"/>
              <a:gd name="connsiteX93" fmla="*/ 915313 w 1537654"/>
              <a:gd name="connsiteY93" fmla="*/ 352425 h 947738"/>
              <a:gd name="connsiteX94" fmla="*/ 901026 w 1537654"/>
              <a:gd name="connsiteY94" fmla="*/ 342900 h 947738"/>
              <a:gd name="connsiteX95" fmla="*/ 881976 w 1537654"/>
              <a:gd name="connsiteY95" fmla="*/ 300038 h 947738"/>
              <a:gd name="connsiteX96" fmla="*/ 853401 w 1537654"/>
              <a:gd name="connsiteY96" fmla="*/ 280988 h 947738"/>
              <a:gd name="connsiteX97" fmla="*/ 843876 w 1537654"/>
              <a:gd name="connsiteY97" fmla="*/ 266700 h 947738"/>
              <a:gd name="connsiteX98" fmla="*/ 829588 w 1537654"/>
              <a:gd name="connsiteY98" fmla="*/ 257175 h 947738"/>
              <a:gd name="connsiteX99" fmla="*/ 810538 w 1537654"/>
              <a:gd name="connsiteY99" fmla="*/ 233363 h 947738"/>
              <a:gd name="connsiteX100" fmla="*/ 796251 w 1537654"/>
              <a:gd name="connsiteY100" fmla="*/ 204788 h 947738"/>
              <a:gd name="connsiteX101" fmla="*/ 791488 w 1537654"/>
              <a:gd name="connsiteY101" fmla="*/ 185738 h 947738"/>
              <a:gd name="connsiteX102" fmla="*/ 762913 w 1537654"/>
              <a:gd name="connsiteY102" fmla="*/ 166688 h 947738"/>
              <a:gd name="connsiteX103" fmla="*/ 734338 w 1537654"/>
              <a:gd name="connsiteY103" fmla="*/ 142875 h 947738"/>
              <a:gd name="connsiteX104" fmla="*/ 720051 w 1537654"/>
              <a:gd name="connsiteY104" fmla="*/ 138113 h 947738"/>
              <a:gd name="connsiteX105" fmla="*/ 710526 w 1537654"/>
              <a:gd name="connsiteY105" fmla="*/ 123825 h 947738"/>
              <a:gd name="connsiteX106" fmla="*/ 686713 w 1537654"/>
              <a:gd name="connsiteY106" fmla="*/ 119063 h 947738"/>
              <a:gd name="connsiteX107" fmla="*/ 672426 w 1537654"/>
              <a:gd name="connsiteY107" fmla="*/ 114300 h 947738"/>
              <a:gd name="connsiteX108" fmla="*/ 658138 w 1537654"/>
              <a:gd name="connsiteY108" fmla="*/ 104775 h 947738"/>
              <a:gd name="connsiteX109" fmla="*/ 605751 w 1537654"/>
              <a:gd name="connsiteY109" fmla="*/ 90488 h 947738"/>
              <a:gd name="connsiteX110" fmla="*/ 591463 w 1537654"/>
              <a:gd name="connsiteY110" fmla="*/ 80963 h 947738"/>
              <a:gd name="connsiteX111" fmla="*/ 577176 w 1537654"/>
              <a:gd name="connsiteY111" fmla="*/ 76200 h 947738"/>
              <a:gd name="connsiteX112" fmla="*/ 572413 w 1537654"/>
              <a:gd name="connsiteY112" fmla="*/ 61913 h 947738"/>
              <a:gd name="connsiteX113" fmla="*/ 558126 w 1537654"/>
              <a:gd name="connsiteY113" fmla="*/ 52388 h 947738"/>
              <a:gd name="connsiteX114" fmla="*/ 553363 w 1537654"/>
              <a:gd name="connsiteY114" fmla="*/ 38100 h 947738"/>
              <a:gd name="connsiteX115" fmla="*/ 524788 w 1537654"/>
              <a:gd name="connsiteY115" fmla="*/ 23813 h 947738"/>
              <a:gd name="connsiteX116" fmla="*/ 515263 w 1537654"/>
              <a:gd name="connsiteY116" fmla="*/ 9525 h 947738"/>
              <a:gd name="connsiteX117" fmla="*/ 496213 w 1537654"/>
              <a:gd name="connsiteY117"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458113 w 1537654"/>
              <a:gd name="connsiteY51" fmla="*/ 895350 h 947738"/>
              <a:gd name="connsiteX52" fmla="*/ 658139 w 1537654"/>
              <a:gd name="connsiteY52" fmla="*/ 890587 h 947738"/>
              <a:gd name="connsiteX53" fmla="*/ 810538 w 1537654"/>
              <a:gd name="connsiteY53" fmla="*/ 862013 h 947738"/>
              <a:gd name="connsiteX54" fmla="*/ 824826 w 1537654"/>
              <a:gd name="connsiteY54" fmla="*/ 857250 h 947738"/>
              <a:gd name="connsiteX55" fmla="*/ 929601 w 1537654"/>
              <a:gd name="connsiteY55" fmla="*/ 847725 h 947738"/>
              <a:gd name="connsiteX56" fmla="*/ 948651 w 1537654"/>
              <a:gd name="connsiteY56" fmla="*/ 842963 h 947738"/>
              <a:gd name="connsiteX57" fmla="*/ 981988 w 1537654"/>
              <a:gd name="connsiteY57" fmla="*/ 833438 h 947738"/>
              <a:gd name="connsiteX58" fmla="*/ 1129626 w 1537654"/>
              <a:gd name="connsiteY58" fmla="*/ 828675 h 947738"/>
              <a:gd name="connsiteX59" fmla="*/ 1234401 w 1537654"/>
              <a:gd name="connsiteY59" fmla="*/ 819150 h 947738"/>
              <a:gd name="connsiteX60" fmla="*/ 1262976 w 1537654"/>
              <a:gd name="connsiteY60" fmla="*/ 809625 h 947738"/>
              <a:gd name="connsiteX61" fmla="*/ 1277263 w 1537654"/>
              <a:gd name="connsiteY61" fmla="*/ 804863 h 947738"/>
              <a:gd name="connsiteX62" fmla="*/ 1320126 w 1537654"/>
              <a:gd name="connsiteY62" fmla="*/ 800100 h 947738"/>
              <a:gd name="connsiteX63" fmla="*/ 1386801 w 1537654"/>
              <a:gd name="connsiteY63" fmla="*/ 785813 h 947738"/>
              <a:gd name="connsiteX64" fmla="*/ 1434426 w 1537654"/>
              <a:gd name="connsiteY64" fmla="*/ 776288 h 947738"/>
              <a:gd name="connsiteX65" fmla="*/ 1472526 w 1537654"/>
              <a:gd name="connsiteY65" fmla="*/ 766763 h 947738"/>
              <a:gd name="connsiteX66" fmla="*/ 1515388 w 1537654"/>
              <a:gd name="connsiteY66" fmla="*/ 757238 h 947738"/>
              <a:gd name="connsiteX67" fmla="*/ 1534438 w 1537654"/>
              <a:gd name="connsiteY67" fmla="*/ 714375 h 947738"/>
              <a:gd name="connsiteX68" fmla="*/ 1482051 w 1537654"/>
              <a:gd name="connsiteY68" fmla="*/ 728663 h 947738"/>
              <a:gd name="connsiteX69" fmla="*/ 1467763 w 1537654"/>
              <a:gd name="connsiteY69" fmla="*/ 733425 h 947738"/>
              <a:gd name="connsiteX70" fmla="*/ 1453476 w 1537654"/>
              <a:gd name="connsiteY70" fmla="*/ 742950 h 947738"/>
              <a:gd name="connsiteX71" fmla="*/ 1391563 w 1537654"/>
              <a:gd name="connsiteY71" fmla="*/ 733425 h 947738"/>
              <a:gd name="connsiteX72" fmla="*/ 1362988 w 1537654"/>
              <a:gd name="connsiteY72" fmla="*/ 714375 h 947738"/>
              <a:gd name="connsiteX73" fmla="*/ 1334413 w 1537654"/>
              <a:gd name="connsiteY73" fmla="*/ 704850 h 947738"/>
              <a:gd name="connsiteX74" fmla="*/ 1320126 w 1537654"/>
              <a:gd name="connsiteY74" fmla="*/ 700088 h 947738"/>
              <a:gd name="connsiteX75" fmla="*/ 1286788 w 1537654"/>
              <a:gd name="connsiteY75" fmla="*/ 695325 h 947738"/>
              <a:gd name="connsiteX76" fmla="*/ 1272501 w 1537654"/>
              <a:gd name="connsiteY76" fmla="*/ 685800 h 947738"/>
              <a:gd name="connsiteX77" fmla="*/ 1267738 w 1537654"/>
              <a:gd name="connsiteY77" fmla="*/ 671513 h 947738"/>
              <a:gd name="connsiteX78" fmla="*/ 1248688 w 1537654"/>
              <a:gd name="connsiteY78" fmla="*/ 642938 h 947738"/>
              <a:gd name="connsiteX79" fmla="*/ 1239163 w 1537654"/>
              <a:gd name="connsiteY79" fmla="*/ 628650 h 947738"/>
              <a:gd name="connsiteX80" fmla="*/ 1234401 w 1537654"/>
              <a:gd name="connsiteY80" fmla="*/ 604838 h 947738"/>
              <a:gd name="connsiteX81" fmla="*/ 1215351 w 1537654"/>
              <a:gd name="connsiteY81" fmla="*/ 576263 h 947738"/>
              <a:gd name="connsiteX82" fmla="*/ 1205826 w 1537654"/>
              <a:gd name="connsiteY82" fmla="*/ 561975 h 947738"/>
              <a:gd name="connsiteX83" fmla="*/ 1186776 w 1537654"/>
              <a:gd name="connsiteY83" fmla="*/ 557213 h 947738"/>
              <a:gd name="connsiteX84" fmla="*/ 1143913 w 1537654"/>
              <a:gd name="connsiteY84" fmla="*/ 542925 h 947738"/>
              <a:gd name="connsiteX85" fmla="*/ 1115338 w 1537654"/>
              <a:gd name="connsiteY85" fmla="*/ 533400 h 947738"/>
              <a:gd name="connsiteX86" fmla="*/ 1058188 w 1537654"/>
              <a:gd name="connsiteY86" fmla="*/ 495300 h 947738"/>
              <a:gd name="connsiteX87" fmla="*/ 1043901 w 1537654"/>
              <a:gd name="connsiteY87" fmla="*/ 485775 h 947738"/>
              <a:gd name="connsiteX88" fmla="*/ 1024851 w 1537654"/>
              <a:gd name="connsiteY88" fmla="*/ 481013 h 947738"/>
              <a:gd name="connsiteX89" fmla="*/ 981988 w 1537654"/>
              <a:gd name="connsiteY89" fmla="*/ 447675 h 947738"/>
              <a:gd name="connsiteX90" fmla="*/ 967701 w 1537654"/>
              <a:gd name="connsiteY90" fmla="*/ 442913 h 947738"/>
              <a:gd name="connsiteX91" fmla="*/ 934363 w 1537654"/>
              <a:gd name="connsiteY91" fmla="*/ 409575 h 947738"/>
              <a:gd name="connsiteX92" fmla="*/ 920076 w 1537654"/>
              <a:gd name="connsiteY92" fmla="*/ 366713 h 947738"/>
              <a:gd name="connsiteX93" fmla="*/ 915313 w 1537654"/>
              <a:gd name="connsiteY93" fmla="*/ 352425 h 947738"/>
              <a:gd name="connsiteX94" fmla="*/ 901026 w 1537654"/>
              <a:gd name="connsiteY94" fmla="*/ 342900 h 947738"/>
              <a:gd name="connsiteX95" fmla="*/ 881976 w 1537654"/>
              <a:gd name="connsiteY95" fmla="*/ 300038 h 947738"/>
              <a:gd name="connsiteX96" fmla="*/ 853401 w 1537654"/>
              <a:gd name="connsiteY96" fmla="*/ 280988 h 947738"/>
              <a:gd name="connsiteX97" fmla="*/ 843876 w 1537654"/>
              <a:gd name="connsiteY97" fmla="*/ 266700 h 947738"/>
              <a:gd name="connsiteX98" fmla="*/ 829588 w 1537654"/>
              <a:gd name="connsiteY98" fmla="*/ 257175 h 947738"/>
              <a:gd name="connsiteX99" fmla="*/ 810538 w 1537654"/>
              <a:gd name="connsiteY99" fmla="*/ 233363 h 947738"/>
              <a:gd name="connsiteX100" fmla="*/ 796251 w 1537654"/>
              <a:gd name="connsiteY100" fmla="*/ 204788 h 947738"/>
              <a:gd name="connsiteX101" fmla="*/ 791488 w 1537654"/>
              <a:gd name="connsiteY101" fmla="*/ 185738 h 947738"/>
              <a:gd name="connsiteX102" fmla="*/ 762913 w 1537654"/>
              <a:gd name="connsiteY102" fmla="*/ 166688 h 947738"/>
              <a:gd name="connsiteX103" fmla="*/ 734338 w 1537654"/>
              <a:gd name="connsiteY103" fmla="*/ 142875 h 947738"/>
              <a:gd name="connsiteX104" fmla="*/ 720051 w 1537654"/>
              <a:gd name="connsiteY104" fmla="*/ 138113 h 947738"/>
              <a:gd name="connsiteX105" fmla="*/ 710526 w 1537654"/>
              <a:gd name="connsiteY105" fmla="*/ 123825 h 947738"/>
              <a:gd name="connsiteX106" fmla="*/ 686713 w 1537654"/>
              <a:gd name="connsiteY106" fmla="*/ 119063 h 947738"/>
              <a:gd name="connsiteX107" fmla="*/ 672426 w 1537654"/>
              <a:gd name="connsiteY107" fmla="*/ 114300 h 947738"/>
              <a:gd name="connsiteX108" fmla="*/ 658138 w 1537654"/>
              <a:gd name="connsiteY108" fmla="*/ 104775 h 947738"/>
              <a:gd name="connsiteX109" fmla="*/ 605751 w 1537654"/>
              <a:gd name="connsiteY109" fmla="*/ 90488 h 947738"/>
              <a:gd name="connsiteX110" fmla="*/ 591463 w 1537654"/>
              <a:gd name="connsiteY110" fmla="*/ 80963 h 947738"/>
              <a:gd name="connsiteX111" fmla="*/ 577176 w 1537654"/>
              <a:gd name="connsiteY111" fmla="*/ 76200 h 947738"/>
              <a:gd name="connsiteX112" fmla="*/ 572413 w 1537654"/>
              <a:gd name="connsiteY112" fmla="*/ 61913 h 947738"/>
              <a:gd name="connsiteX113" fmla="*/ 558126 w 1537654"/>
              <a:gd name="connsiteY113" fmla="*/ 52388 h 947738"/>
              <a:gd name="connsiteX114" fmla="*/ 553363 w 1537654"/>
              <a:gd name="connsiteY114" fmla="*/ 38100 h 947738"/>
              <a:gd name="connsiteX115" fmla="*/ 524788 w 1537654"/>
              <a:gd name="connsiteY115" fmla="*/ 23813 h 947738"/>
              <a:gd name="connsiteX116" fmla="*/ 515263 w 1537654"/>
              <a:gd name="connsiteY116" fmla="*/ 9525 h 947738"/>
              <a:gd name="connsiteX117" fmla="*/ 496213 w 1537654"/>
              <a:gd name="connsiteY117"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458113 w 1537654"/>
              <a:gd name="connsiteY51" fmla="*/ 895350 h 947738"/>
              <a:gd name="connsiteX52" fmla="*/ 658139 w 1537654"/>
              <a:gd name="connsiteY52" fmla="*/ 890587 h 947738"/>
              <a:gd name="connsiteX53" fmla="*/ 810538 w 1537654"/>
              <a:gd name="connsiteY53" fmla="*/ 862013 h 947738"/>
              <a:gd name="connsiteX54" fmla="*/ 824826 w 1537654"/>
              <a:gd name="connsiteY54" fmla="*/ 857250 h 947738"/>
              <a:gd name="connsiteX55" fmla="*/ 929601 w 1537654"/>
              <a:gd name="connsiteY55" fmla="*/ 847725 h 947738"/>
              <a:gd name="connsiteX56" fmla="*/ 948651 w 1537654"/>
              <a:gd name="connsiteY56" fmla="*/ 842963 h 947738"/>
              <a:gd name="connsiteX57" fmla="*/ 981988 w 1537654"/>
              <a:gd name="connsiteY57" fmla="*/ 833438 h 947738"/>
              <a:gd name="connsiteX58" fmla="*/ 1129626 w 1537654"/>
              <a:gd name="connsiteY58" fmla="*/ 828675 h 947738"/>
              <a:gd name="connsiteX59" fmla="*/ 1234401 w 1537654"/>
              <a:gd name="connsiteY59" fmla="*/ 819150 h 947738"/>
              <a:gd name="connsiteX60" fmla="*/ 1262976 w 1537654"/>
              <a:gd name="connsiteY60" fmla="*/ 809625 h 947738"/>
              <a:gd name="connsiteX61" fmla="*/ 1277263 w 1537654"/>
              <a:gd name="connsiteY61" fmla="*/ 804863 h 947738"/>
              <a:gd name="connsiteX62" fmla="*/ 1320126 w 1537654"/>
              <a:gd name="connsiteY62" fmla="*/ 800100 h 947738"/>
              <a:gd name="connsiteX63" fmla="*/ 1386801 w 1537654"/>
              <a:gd name="connsiteY63" fmla="*/ 785813 h 947738"/>
              <a:gd name="connsiteX64" fmla="*/ 1434426 w 1537654"/>
              <a:gd name="connsiteY64" fmla="*/ 776288 h 947738"/>
              <a:gd name="connsiteX65" fmla="*/ 1472526 w 1537654"/>
              <a:gd name="connsiteY65" fmla="*/ 766763 h 947738"/>
              <a:gd name="connsiteX66" fmla="*/ 1515388 w 1537654"/>
              <a:gd name="connsiteY66" fmla="*/ 757238 h 947738"/>
              <a:gd name="connsiteX67" fmla="*/ 1534438 w 1537654"/>
              <a:gd name="connsiteY67" fmla="*/ 714375 h 947738"/>
              <a:gd name="connsiteX68" fmla="*/ 1482051 w 1537654"/>
              <a:gd name="connsiteY68" fmla="*/ 728663 h 947738"/>
              <a:gd name="connsiteX69" fmla="*/ 1467763 w 1537654"/>
              <a:gd name="connsiteY69" fmla="*/ 733425 h 947738"/>
              <a:gd name="connsiteX70" fmla="*/ 1453476 w 1537654"/>
              <a:gd name="connsiteY70" fmla="*/ 742950 h 947738"/>
              <a:gd name="connsiteX71" fmla="*/ 1391563 w 1537654"/>
              <a:gd name="connsiteY71" fmla="*/ 733425 h 947738"/>
              <a:gd name="connsiteX72" fmla="*/ 1362988 w 1537654"/>
              <a:gd name="connsiteY72" fmla="*/ 714375 h 947738"/>
              <a:gd name="connsiteX73" fmla="*/ 1334413 w 1537654"/>
              <a:gd name="connsiteY73" fmla="*/ 704850 h 947738"/>
              <a:gd name="connsiteX74" fmla="*/ 1320126 w 1537654"/>
              <a:gd name="connsiteY74" fmla="*/ 700088 h 947738"/>
              <a:gd name="connsiteX75" fmla="*/ 1286788 w 1537654"/>
              <a:gd name="connsiteY75" fmla="*/ 695325 h 947738"/>
              <a:gd name="connsiteX76" fmla="*/ 1272501 w 1537654"/>
              <a:gd name="connsiteY76" fmla="*/ 685800 h 947738"/>
              <a:gd name="connsiteX77" fmla="*/ 1267738 w 1537654"/>
              <a:gd name="connsiteY77" fmla="*/ 671513 h 947738"/>
              <a:gd name="connsiteX78" fmla="*/ 1248688 w 1537654"/>
              <a:gd name="connsiteY78" fmla="*/ 642938 h 947738"/>
              <a:gd name="connsiteX79" fmla="*/ 1239163 w 1537654"/>
              <a:gd name="connsiteY79" fmla="*/ 628650 h 947738"/>
              <a:gd name="connsiteX80" fmla="*/ 1234401 w 1537654"/>
              <a:gd name="connsiteY80" fmla="*/ 604838 h 947738"/>
              <a:gd name="connsiteX81" fmla="*/ 1215351 w 1537654"/>
              <a:gd name="connsiteY81" fmla="*/ 576263 h 947738"/>
              <a:gd name="connsiteX82" fmla="*/ 1205826 w 1537654"/>
              <a:gd name="connsiteY82" fmla="*/ 561975 h 947738"/>
              <a:gd name="connsiteX83" fmla="*/ 1186776 w 1537654"/>
              <a:gd name="connsiteY83" fmla="*/ 557213 h 947738"/>
              <a:gd name="connsiteX84" fmla="*/ 1143913 w 1537654"/>
              <a:gd name="connsiteY84" fmla="*/ 542925 h 947738"/>
              <a:gd name="connsiteX85" fmla="*/ 1115338 w 1537654"/>
              <a:gd name="connsiteY85" fmla="*/ 533400 h 947738"/>
              <a:gd name="connsiteX86" fmla="*/ 1058188 w 1537654"/>
              <a:gd name="connsiteY86" fmla="*/ 495300 h 947738"/>
              <a:gd name="connsiteX87" fmla="*/ 1043901 w 1537654"/>
              <a:gd name="connsiteY87" fmla="*/ 485775 h 947738"/>
              <a:gd name="connsiteX88" fmla="*/ 1024851 w 1537654"/>
              <a:gd name="connsiteY88" fmla="*/ 481013 h 947738"/>
              <a:gd name="connsiteX89" fmla="*/ 981988 w 1537654"/>
              <a:gd name="connsiteY89" fmla="*/ 447675 h 947738"/>
              <a:gd name="connsiteX90" fmla="*/ 967701 w 1537654"/>
              <a:gd name="connsiteY90" fmla="*/ 442913 h 947738"/>
              <a:gd name="connsiteX91" fmla="*/ 934363 w 1537654"/>
              <a:gd name="connsiteY91" fmla="*/ 409575 h 947738"/>
              <a:gd name="connsiteX92" fmla="*/ 920076 w 1537654"/>
              <a:gd name="connsiteY92" fmla="*/ 366713 h 947738"/>
              <a:gd name="connsiteX93" fmla="*/ 915313 w 1537654"/>
              <a:gd name="connsiteY93" fmla="*/ 352425 h 947738"/>
              <a:gd name="connsiteX94" fmla="*/ 901026 w 1537654"/>
              <a:gd name="connsiteY94" fmla="*/ 342900 h 947738"/>
              <a:gd name="connsiteX95" fmla="*/ 881976 w 1537654"/>
              <a:gd name="connsiteY95" fmla="*/ 300038 h 947738"/>
              <a:gd name="connsiteX96" fmla="*/ 853401 w 1537654"/>
              <a:gd name="connsiteY96" fmla="*/ 280988 h 947738"/>
              <a:gd name="connsiteX97" fmla="*/ 843876 w 1537654"/>
              <a:gd name="connsiteY97" fmla="*/ 266700 h 947738"/>
              <a:gd name="connsiteX98" fmla="*/ 829588 w 1537654"/>
              <a:gd name="connsiteY98" fmla="*/ 257175 h 947738"/>
              <a:gd name="connsiteX99" fmla="*/ 810538 w 1537654"/>
              <a:gd name="connsiteY99" fmla="*/ 233363 h 947738"/>
              <a:gd name="connsiteX100" fmla="*/ 796251 w 1537654"/>
              <a:gd name="connsiteY100" fmla="*/ 204788 h 947738"/>
              <a:gd name="connsiteX101" fmla="*/ 791488 w 1537654"/>
              <a:gd name="connsiteY101" fmla="*/ 185738 h 947738"/>
              <a:gd name="connsiteX102" fmla="*/ 762913 w 1537654"/>
              <a:gd name="connsiteY102" fmla="*/ 166688 h 947738"/>
              <a:gd name="connsiteX103" fmla="*/ 734338 w 1537654"/>
              <a:gd name="connsiteY103" fmla="*/ 142875 h 947738"/>
              <a:gd name="connsiteX104" fmla="*/ 720051 w 1537654"/>
              <a:gd name="connsiteY104" fmla="*/ 138113 h 947738"/>
              <a:gd name="connsiteX105" fmla="*/ 710526 w 1537654"/>
              <a:gd name="connsiteY105" fmla="*/ 123825 h 947738"/>
              <a:gd name="connsiteX106" fmla="*/ 686713 w 1537654"/>
              <a:gd name="connsiteY106" fmla="*/ 119063 h 947738"/>
              <a:gd name="connsiteX107" fmla="*/ 672426 w 1537654"/>
              <a:gd name="connsiteY107" fmla="*/ 114300 h 947738"/>
              <a:gd name="connsiteX108" fmla="*/ 658138 w 1537654"/>
              <a:gd name="connsiteY108" fmla="*/ 104775 h 947738"/>
              <a:gd name="connsiteX109" fmla="*/ 605751 w 1537654"/>
              <a:gd name="connsiteY109" fmla="*/ 90488 h 947738"/>
              <a:gd name="connsiteX110" fmla="*/ 591463 w 1537654"/>
              <a:gd name="connsiteY110" fmla="*/ 80963 h 947738"/>
              <a:gd name="connsiteX111" fmla="*/ 577176 w 1537654"/>
              <a:gd name="connsiteY111" fmla="*/ 76200 h 947738"/>
              <a:gd name="connsiteX112" fmla="*/ 572413 w 1537654"/>
              <a:gd name="connsiteY112" fmla="*/ 61913 h 947738"/>
              <a:gd name="connsiteX113" fmla="*/ 558126 w 1537654"/>
              <a:gd name="connsiteY113" fmla="*/ 52388 h 947738"/>
              <a:gd name="connsiteX114" fmla="*/ 553363 w 1537654"/>
              <a:gd name="connsiteY114" fmla="*/ 38100 h 947738"/>
              <a:gd name="connsiteX115" fmla="*/ 524788 w 1537654"/>
              <a:gd name="connsiteY115" fmla="*/ 23813 h 947738"/>
              <a:gd name="connsiteX116" fmla="*/ 515263 w 1537654"/>
              <a:gd name="connsiteY116" fmla="*/ 9525 h 947738"/>
              <a:gd name="connsiteX117" fmla="*/ 496213 w 1537654"/>
              <a:gd name="connsiteY117"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458113 w 1537654"/>
              <a:gd name="connsiteY51" fmla="*/ 895350 h 947738"/>
              <a:gd name="connsiteX52" fmla="*/ 658139 w 1537654"/>
              <a:gd name="connsiteY52" fmla="*/ 890587 h 947738"/>
              <a:gd name="connsiteX53" fmla="*/ 810538 w 1537654"/>
              <a:gd name="connsiteY53" fmla="*/ 862013 h 947738"/>
              <a:gd name="connsiteX54" fmla="*/ 929601 w 1537654"/>
              <a:gd name="connsiteY54" fmla="*/ 847725 h 947738"/>
              <a:gd name="connsiteX55" fmla="*/ 948651 w 1537654"/>
              <a:gd name="connsiteY55" fmla="*/ 842963 h 947738"/>
              <a:gd name="connsiteX56" fmla="*/ 981988 w 1537654"/>
              <a:gd name="connsiteY56" fmla="*/ 833438 h 947738"/>
              <a:gd name="connsiteX57" fmla="*/ 1129626 w 1537654"/>
              <a:gd name="connsiteY57" fmla="*/ 828675 h 947738"/>
              <a:gd name="connsiteX58" fmla="*/ 1234401 w 1537654"/>
              <a:gd name="connsiteY58" fmla="*/ 819150 h 947738"/>
              <a:gd name="connsiteX59" fmla="*/ 1262976 w 1537654"/>
              <a:gd name="connsiteY59" fmla="*/ 809625 h 947738"/>
              <a:gd name="connsiteX60" fmla="*/ 1277263 w 1537654"/>
              <a:gd name="connsiteY60" fmla="*/ 804863 h 947738"/>
              <a:gd name="connsiteX61" fmla="*/ 1320126 w 1537654"/>
              <a:gd name="connsiteY61" fmla="*/ 800100 h 947738"/>
              <a:gd name="connsiteX62" fmla="*/ 1386801 w 1537654"/>
              <a:gd name="connsiteY62" fmla="*/ 785813 h 947738"/>
              <a:gd name="connsiteX63" fmla="*/ 1434426 w 1537654"/>
              <a:gd name="connsiteY63" fmla="*/ 776288 h 947738"/>
              <a:gd name="connsiteX64" fmla="*/ 1472526 w 1537654"/>
              <a:gd name="connsiteY64" fmla="*/ 766763 h 947738"/>
              <a:gd name="connsiteX65" fmla="*/ 1515388 w 1537654"/>
              <a:gd name="connsiteY65" fmla="*/ 757238 h 947738"/>
              <a:gd name="connsiteX66" fmla="*/ 1534438 w 1537654"/>
              <a:gd name="connsiteY66" fmla="*/ 714375 h 947738"/>
              <a:gd name="connsiteX67" fmla="*/ 1482051 w 1537654"/>
              <a:gd name="connsiteY67" fmla="*/ 728663 h 947738"/>
              <a:gd name="connsiteX68" fmla="*/ 1467763 w 1537654"/>
              <a:gd name="connsiteY68" fmla="*/ 733425 h 947738"/>
              <a:gd name="connsiteX69" fmla="*/ 1453476 w 1537654"/>
              <a:gd name="connsiteY69" fmla="*/ 742950 h 947738"/>
              <a:gd name="connsiteX70" fmla="*/ 1391563 w 1537654"/>
              <a:gd name="connsiteY70" fmla="*/ 733425 h 947738"/>
              <a:gd name="connsiteX71" fmla="*/ 1362988 w 1537654"/>
              <a:gd name="connsiteY71" fmla="*/ 714375 h 947738"/>
              <a:gd name="connsiteX72" fmla="*/ 1334413 w 1537654"/>
              <a:gd name="connsiteY72" fmla="*/ 704850 h 947738"/>
              <a:gd name="connsiteX73" fmla="*/ 1320126 w 1537654"/>
              <a:gd name="connsiteY73" fmla="*/ 700088 h 947738"/>
              <a:gd name="connsiteX74" fmla="*/ 1286788 w 1537654"/>
              <a:gd name="connsiteY74" fmla="*/ 695325 h 947738"/>
              <a:gd name="connsiteX75" fmla="*/ 1272501 w 1537654"/>
              <a:gd name="connsiteY75" fmla="*/ 685800 h 947738"/>
              <a:gd name="connsiteX76" fmla="*/ 1267738 w 1537654"/>
              <a:gd name="connsiteY76" fmla="*/ 671513 h 947738"/>
              <a:gd name="connsiteX77" fmla="*/ 1248688 w 1537654"/>
              <a:gd name="connsiteY77" fmla="*/ 642938 h 947738"/>
              <a:gd name="connsiteX78" fmla="*/ 1239163 w 1537654"/>
              <a:gd name="connsiteY78" fmla="*/ 628650 h 947738"/>
              <a:gd name="connsiteX79" fmla="*/ 1234401 w 1537654"/>
              <a:gd name="connsiteY79" fmla="*/ 604838 h 947738"/>
              <a:gd name="connsiteX80" fmla="*/ 1215351 w 1537654"/>
              <a:gd name="connsiteY80" fmla="*/ 576263 h 947738"/>
              <a:gd name="connsiteX81" fmla="*/ 1205826 w 1537654"/>
              <a:gd name="connsiteY81" fmla="*/ 561975 h 947738"/>
              <a:gd name="connsiteX82" fmla="*/ 1186776 w 1537654"/>
              <a:gd name="connsiteY82" fmla="*/ 557213 h 947738"/>
              <a:gd name="connsiteX83" fmla="*/ 1143913 w 1537654"/>
              <a:gd name="connsiteY83" fmla="*/ 542925 h 947738"/>
              <a:gd name="connsiteX84" fmla="*/ 1115338 w 1537654"/>
              <a:gd name="connsiteY84" fmla="*/ 533400 h 947738"/>
              <a:gd name="connsiteX85" fmla="*/ 1058188 w 1537654"/>
              <a:gd name="connsiteY85" fmla="*/ 495300 h 947738"/>
              <a:gd name="connsiteX86" fmla="*/ 1043901 w 1537654"/>
              <a:gd name="connsiteY86" fmla="*/ 485775 h 947738"/>
              <a:gd name="connsiteX87" fmla="*/ 1024851 w 1537654"/>
              <a:gd name="connsiteY87" fmla="*/ 481013 h 947738"/>
              <a:gd name="connsiteX88" fmla="*/ 981988 w 1537654"/>
              <a:gd name="connsiteY88" fmla="*/ 447675 h 947738"/>
              <a:gd name="connsiteX89" fmla="*/ 967701 w 1537654"/>
              <a:gd name="connsiteY89" fmla="*/ 442913 h 947738"/>
              <a:gd name="connsiteX90" fmla="*/ 934363 w 1537654"/>
              <a:gd name="connsiteY90" fmla="*/ 409575 h 947738"/>
              <a:gd name="connsiteX91" fmla="*/ 920076 w 1537654"/>
              <a:gd name="connsiteY91" fmla="*/ 366713 h 947738"/>
              <a:gd name="connsiteX92" fmla="*/ 915313 w 1537654"/>
              <a:gd name="connsiteY92" fmla="*/ 352425 h 947738"/>
              <a:gd name="connsiteX93" fmla="*/ 901026 w 1537654"/>
              <a:gd name="connsiteY93" fmla="*/ 342900 h 947738"/>
              <a:gd name="connsiteX94" fmla="*/ 881976 w 1537654"/>
              <a:gd name="connsiteY94" fmla="*/ 300038 h 947738"/>
              <a:gd name="connsiteX95" fmla="*/ 853401 w 1537654"/>
              <a:gd name="connsiteY95" fmla="*/ 280988 h 947738"/>
              <a:gd name="connsiteX96" fmla="*/ 843876 w 1537654"/>
              <a:gd name="connsiteY96" fmla="*/ 266700 h 947738"/>
              <a:gd name="connsiteX97" fmla="*/ 829588 w 1537654"/>
              <a:gd name="connsiteY97" fmla="*/ 257175 h 947738"/>
              <a:gd name="connsiteX98" fmla="*/ 810538 w 1537654"/>
              <a:gd name="connsiteY98" fmla="*/ 233363 h 947738"/>
              <a:gd name="connsiteX99" fmla="*/ 796251 w 1537654"/>
              <a:gd name="connsiteY99" fmla="*/ 204788 h 947738"/>
              <a:gd name="connsiteX100" fmla="*/ 791488 w 1537654"/>
              <a:gd name="connsiteY100" fmla="*/ 185738 h 947738"/>
              <a:gd name="connsiteX101" fmla="*/ 762913 w 1537654"/>
              <a:gd name="connsiteY101" fmla="*/ 166688 h 947738"/>
              <a:gd name="connsiteX102" fmla="*/ 734338 w 1537654"/>
              <a:gd name="connsiteY102" fmla="*/ 142875 h 947738"/>
              <a:gd name="connsiteX103" fmla="*/ 720051 w 1537654"/>
              <a:gd name="connsiteY103" fmla="*/ 138113 h 947738"/>
              <a:gd name="connsiteX104" fmla="*/ 710526 w 1537654"/>
              <a:gd name="connsiteY104" fmla="*/ 123825 h 947738"/>
              <a:gd name="connsiteX105" fmla="*/ 686713 w 1537654"/>
              <a:gd name="connsiteY105" fmla="*/ 119063 h 947738"/>
              <a:gd name="connsiteX106" fmla="*/ 672426 w 1537654"/>
              <a:gd name="connsiteY106" fmla="*/ 114300 h 947738"/>
              <a:gd name="connsiteX107" fmla="*/ 658138 w 1537654"/>
              <a:gd name="connsiteY107" fmla="*/ 104775 h 947738"/>
              <a:gd name="connsiteX108" fmla="*/ 605751 w 1537654"/>
              <a:gd name="connsiteY108" fmla="*/ 90488 h 947738"/>
              <a:gd name="connsiteX109" fmla="*/ 591463 w 1537654"/>
              <a:gd name="connsiteY109" fmla="*/ 80963 h 947738"/>
              <a:gd name="connsiteX110" fmla="*/ 577176 w 1537654"/>
              <a:gd name="connsiteY110" fmla="*/ 76200 h 947738"/>
              <a:gd name="connsiteX111" fmla="*/ 572413 w 1537654"/>
              <a:gd name="connsiteY111" fmla="*/ 61913 h 947738"/>
              <a:gd name="connsiteX112" fmla="*/ 558126 w 1537654"/>
              <a:gd name="connsiteY112" fmla="*/ 52388 h 947738"/>
              <a:gd name="connsiteX113" fmla="*/ 553363 w 1537654"/>
              <a:gd name="connsiteY113" fmla="*/ 38100 h 947738"/>
              <a:gd name="connsiteX114" fmla="*/ 524788 w 1537654"/>
              <a:gd name="connsiteY114" fmla="*/ 23813 h 947738"/>
              <a:gd name="connsiteX115" fmla="*/ 515263 w 1537654"/>
              <a:gd name="connsiteY115" fmla="*/ 9525 h 947738"/>
              <a:gd name="connsiteX116" fmla="*/ 496213 w 1537654"/>
              <a:gd name="connsiteY116"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458113 w 1537654"/>
              <a:gd name="connsiteY51" fmla="*/ 895350 h 947738"/>
              <a:gd name="connsiteX52" fmla="*/ 658139 w 1537654"/>
              <a:gd name="connsiteY52" fmla="*/ 890587 h 947738"/>
              <a:gd name="connsiteX53" fmla="*/ 810538 w 1537654"/>
              <a:gd name="connsiteY53" fmla="*/ 862013 h 947738"/>
              <a:gd name="connsiteX54" fmla="*/ 929601 w 1537654"/>
              <a:gd name="connsiteY54" fmla="*/ 847725 h 947738"/>
              <a:gd name="connsiteX55" fmla="*/ 981988 w 1537654"/>
              <a:gd name="connsiteY55" fmla="*/ 833438 h 947738"/>
              <a:gd name="connsiteX56" fmla="*/ 1129626 w 1537654"/>
              <a:gd name="connsiteY56" fmla="*/ 828675 h 947738"/>
              <a:gd name="connsiteX57" fmla="*/ 1234401 w 1537654"/>
              <a:gd name="connsiteY57" fmla="*/ 819150 h 947738"/>
              <a:gd name="connsiteX58" fmla="*/ 1262976 w 1537654"/>
              <a:gd name="connsiteY58" fmla="*/ 809625 h 947738"/>
              <a:gd name="connsiteX59" fmla="*/ 1277263 w 1537654"/>
              <a:gd name="connsiteY59" fmla="*/ 804863 h 947738"/>
              <a:gd name="connsiteX60" fmla="*/ 1320126 w 1537654"/>
              <a:gd name="connsiteY60" fmla="*/ 800100 h 947738"/>
              <a:gd name="connsiteX61" fmla="*/ 1386801 w 1537654"/>
              <a:gd name="connsiteY61" fmla="*/ 785813 h 947738"/>
              <a:gd name="connsiteX62" fmla="*/ 1434426 w 1537654"/>
              <a:gd name="connsiteY62" fmla="*/ 776288 h 947738"/>
              <a:gd name="connsiteX63" fmla="*/ 1472526 w 1537654"/>
              <a:gd name="connsiteY63" fmla="*/ 766763 h 947738"/>
              <a:gd name="connsiteX64" fmla="*/ 1515388 w 1537654"/>
              <a:gd name="connsiteY64" fmla="*/ 757238 h 947738"/>
              <a:gd name="connsiteX65" fmla="*/ 1534438 w 1537654"/>
              <a:gd name="connsiteY65" fmla="*/ 714375 h 947738"/>
              <a:gd name="connsiteX66" fmla="*/ 1482051 w 1537654"/>
              <a:gd name="connsiteY66" fmla="*/ 728663 h 947738"/>
              <a:gd name="connsiteX67" fmla="*/ 1467763 w 1537654"/>
              <a:gd name="connsiteY67" fmla="*/ 733425 h 947738"/>
              <a:gd name="connsiteX68" fmla="*/ 1453476 w 1537654"/>
              <a:gd name="connsiteY68" fmla="*/ 742950 h 947738"/>
              <a:gd name="connsiteX69" fmla="*/ 1391563 w 1537654"/>
              <a:gd name="connsiteY69" fmla="*/ 733425 h 947738"/>
              <a:gd name="connsiteX70" fmla="*/ 1362988 w 1537654"/>
              <a:gd name="connsiteY70" fmla="*/ 714375 h 947738"/>
              <a:gd name="connsiteX71" fmla="*/ 1334413 w 1537654"/>
              <a:gd name="connsiteY71" fmla="*/ 704850 h 947738"/>
              <a:gd name="connsiteX72" fmla="*/ 1320126 w 1537654"/>
              <a:gd name="connsiteY72" fmla="*/ 700088 h 947738"/>
              <a:gd name="connsiteX73" fmla="*/ 1286788 w 1537654"/>
              <a:gd name="connsiteY73" fmla="*/ 695325 h 947738"/>
              <a:gd name="connsiteX74" fmla="*/ 1272501 w 1537654"/>
              <a:gd name="connsiteY74" fmla="*/ 685800 h 947738"/>
              <a:gd name="connsiteX75" fmla="*/ 1267738 w 1537654"/>
              <a:gd name="connsiteY75" fmla="*/ 671513 h 947738"/>
              <a:gd name="connsiteX76" fmla="*/ 1248688 w 1537654"/>
              <a:gd name="connsiteY76" fmla="*/ 642938 h 947738"/>
              <a:gd name="connsiteX77" fmla="*/ 1239163 w 1537654"/>
              <a:gd name="connsiteY77" fmla="*/ 628650 h 947738"/>
              <a:gd name="connsiteX78" fmla="*/ 1234401 w 1537654"/>
              <a:gd name="connsiteY78" fmla="*/ 604838 h 947738"/>
              <a:gd name="connsiteX79" fmla="*/ 1215351 w 1537654"/>
              <a:gd name="connsiteY79" fmla="*/ 576263 h 947738"/>
              <a:gd name="connsiteX80" fmla="*/ 1205826 w 1537654"/>
              <a:gd name="connsiteY80" fmla="*/ 561975 h 947738"/>
              <a:gd name="connsiteX81" fmla="*/ 1186776 w 1537654"/>
              <a:gd name="connsiteY81" fmla="*/ 557213 h 947738"/>
              <a:gd name="connsiteX82" fmla="*/ 1143913 w 1537654"/>
              <a:gd name="connsiteY82" fmla="*/ 542925 h 947738"/>
              <a:gd name="connsiteX83" fmla="*/ 1115338 w 1537654"/>
              <a:gd name="connsiteY83" fmla="*/ 533400 h 947738"/>
              <a:gd name="connsiteX84" fmla="*/ 1058188 w 1537654"/>
              <a:gd name="connsiteY84" fmla="*/ 495300 h 947738"/>
              <a:gd name="connsiteX85" fmla="*/ 1043901 w 1537654"/>
              <a:gd name="connsiteY85" fmla="*/ 485775 h 947738"/>
              <a:gd name="connsiteX86" fmla="*/ 1024851 w 1537654"/>
              <a:gd name="connsiteY86" fmla="*/ 481013 h 947738"/>
              <a:gd name="connsiteX87" fmla="*/ 981988 w 1537654"/>
              <a:gd name="connsiteY87" fmla="*/ 447675 h 947738"/>
              <a:gd name="connsiteX88" fmla="*/ 967701 w 1537654"/>
              <a:gd name="connsiteY88" fmla="*/ 442913 h 947738"/>
              <a:gd name="connsiteX89" fmla="*/ 934363 w 1537654"/>
              <a:gd name="connsiteY89" fmla="*/ 409575 h 947738"/>
              <a:gd name="connsiteX90" fmla="*/ 920076 w 1537654"/>
              <a:gd name="connsiteY90" fmla="*/ 366713 h 947738"/>
              <a:gd name="connsiteX91" fmla="*/ 915313 w 1537654"/>
              <a:gd name="connsiteY91" fmla="*/ 352425 h 947738"/>
              <a:gd name="connsiteX92" fmla="*/ 901026 w 1537654"/>
              <a:gd name="connsiteY92" fmla="*/ 342900 h 947738"/>
              <a:gd name="connsiteX93" fmla="*/ 881976 w 1537654"/>
              <a:gd name="connsiteY93" fmla="*/ 300038 h 947738"/>
              <a:gd name="connsiteX94" fmla="*/ 853401 w 1537654"/>
              <a:gd name="connsiteY94" fmla="*/ 280988 h 947738"/>
              <a:gd name="connsiteX95" fmla="*/ 843876 w 1537654"/>
              <a:gd name="connsiteY95" fmla="*/ 266700 h 947738"/>
              <a:gd name="connsiteX96" fmla="*/ 829588 w 1537654"/>
              <a:gd name="connsiteY96" fmla="*/ 257175 h 947738"/>
              <a:gd name="connsiteX97" fmla="*/ 810538 w 1537654"/>
              <a:gd name="connsiteY97" fmla="*/ 233363 h 947738"/>
              <a:gd name="connsiteX98" fmla="*/ 796251 w 1537654"/>
              <a:gd name="connsiteY98" fmla="*/ 204788 h 947738"/>
              <a:gd name="connsiteX99" fmla="*/ 791488 w 1537654"/>
              <a:gd name="connsiteY99" fmla="*/ 185738 h 947738"/>
              <a:gd name="connsiteX100" fmla="*/ 762913 w 1537654"/>
              <a:gd name="connsiteY100" fmla="*/ 166688 h 947738"/>
              <a:gd name="connsiteX101" fmla="*/ 734338 w 1537654"/>
              <a:gd name="connsiteY101" fmla="*/ 142875 h 947738"/>
              <a:gd name="connsiteX102" fmla="*/ 720051 w 1537654"/>
              <a:gd name="connsiteY102" fmla="*/ 138113 h 947738"/>
              <a:gd name="connsiteX103" fmla="*/ 710526 w 1537654"/>
              <a:gd name="connsiteY103" fmla="*/ 123825 h 947738"/>
              <a:gd name="connsiteX104" fmla="*/ 686713 w 1537654"/>
              <a:gd name="connsiteY104" fmla="*/ 119063 h 947738"/>
              <a:gd name="connsiteX105" fmla="*/ 672426 w 1537654"/>
              <a:gd name="connsiteY105" fmla="*/ 114300 h 947738"/>
              <a:gd name="connsiteX106" fmla="*/ 658138 w 1537654"/>
              <a:gd name="connsiteY106" fmla="*/ 104775 h 947738"/>
              <a:gd name="connsiteX107" fmla="*/ 605751 w 1537654"/>
              <a:gd name="connsiteY107" fmla="*/ 90488 h 947738"/>
              <a:gd name="connsiteX108" fmla="*/ 591463 w 1537654"/>
              <a:gd name="connsiteY108" fmla="*/ 80963 h 947738"/>
              <a:gd name="connsiteX109" fmla="*/ 577176 w 1537654"/>
              <a:gd name="connsiteY109" fmla="*/ 76200 h 947738"/>
              <a:gd name="connsiteX110" fmla="*/ 572413 w 1537654"/>
              <a:gd name="connsiteY110" fmla="*/ 61913 h 947738"/>
              <a:gd name="connsiteX111" fmla="*/ 558126 w 1537654"/>
              <a:gd name="connsiteY111" fmla="*/ 52388 h 947738"/>
              <a:gd name="connsiteX112" fmla="*/ 553363 w 1537654"/>
              <a:gd name="connsiteY112" fmla="*/ 38100 h 947738"/>
              <a:gd name="connsiteX113" fmla="*/ 524788 w 1537654"/>
              <a:gd name="connsiteY113" fmla="*/ 23813 h 947738"/>
              <a:gd name="connsiteX114" fmla="*/ 515263 w 1537654"/>
              <a:gd name="connsiteY114" fmla="*/ 9525 h 947738"/>
              <a:gd name="connsiteX115" fmla="*/ 496213 w 1537654"/>
              <a:gd name="connsiteY115"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62013 h 947738"/>
              <a:gd name="connsiteX53" fmla="*/ 929601 w 1537654"/>
              <a:gd name="connsiteY53" fmla="*/ 847725 h 947738"/>
              <a:gd name="connsiteX54" fmla="*/ 981988 w 1537654"/>
              <a:gd name="connsiteY54" fmla="*/ 83343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277263 w 1537654"/>
              <a:gd name="connsiteY58" fmla="*/ 804863 h 947738"/>
              <a:gd name="connsiteX59" fmla="*/ 1320126 w 1537654"/>
              <a:gd name="connsiteY59" fmla="*/ 800100 h 947738"/>
              <a:gd name="connsiteX60" fmla="*/ 1386801 w 1537654"/>
              <a:gd name="connsiteY60" fmla="*/ 785813 h 947738"/>
              <a:gd name="connsiteX61" fmla="*/ 1434426 w 1537654"/>
              <a:gd name="connsiteY61" fmla="*/ 776288 h 947738"/>
              <a:gd name="connsiteX62" fmla="*/ 1472526 w 1537654"/>
              <a:gd name="connsiteY62" fmla="*/ 766763 h 947738"/>
              <a:gd name="connsiteX63" fmla="*/ 1515388 w 1537654"/>
              <a:gd name="connsiteY63" fmla="*/ 757238 h 947738"/>
              <a:gd name="connsiteX64" fmla="*/ 1534438 w 1537654"/>
              <a:gd name="connsiteY64" fmla="*/ 714375 h 947738"/>
              <a:gd name="connsiteX65" fmla="*/ 1482051 w 1537654"/>
              <a:gd name="connsiteY65" fmla="*/ 728663 h 947738"/>
              <a:gd name="connsiteX66" fmla="*/ 1467763 w 1537654"/>
              <a:gd name="connsiteY66" fmla="*/ 733425 h 947738"/>
              <a:gd name="connsiteX67" fmla="*/ 1453476 w 1537654"/>
              <a:gd name="connsiteY67" fmla="*/ 742950 h 947738"/>
              <a:gd name="connsiteX68" fmla="*/ 1391563 w 1537654"/>
              <a:gd name="connsiteY68" fmla="*/ 733425 h 947738"/>
              <a:gd name="connsiteX69" fmla="*/ 1362988 w 1537654"/>
              <a:gd name="connsiteY69" fmla="*/ 714375 h 947738"/>
              <a:gd name="connsiteX70" fmla="*/ 1334413 w 1537654"/>
              <a:gd name="connsiteY70" fmla="*/ 704850 h 947738"/>
              <a:gd name="connsiteX71" fmla="*/ 1320126 w 1537654"/>
              <a:gd name="connsiteY71" fmla="*/ 700088 h 947738"/>
              <a:gd name="connsiteX72" fmla="*/ 1286788 w 1537654"/>
              <a:gd name="connsiteY72" fmla="*/ 695325 h 947738"/>
              <a:gd name="connsiteX73" fmla="*/ 1272501 w 1537654"/>
              <a:gd name="connsiteY73" fmla="*/ 685800 h 947738"/>
              <a:gd name="connsiteX74" fmla="*/ 1267738 w 1537654"/>
              <a:gd name="connsiteY74" fmla="*/ 671513 h 947738"/>
              <a:gd name="connsiteX75" fmla="*/ 1248688 w 1537654"/>
              <a:gd name="connsiteY75" fmla="*/ 642938 h 947738"/>
              <a:gd name="connsiteX76" fmla="*/ 1239163 w 1537654"/>
              <a:gd name="connsiteY76" fmla="*/ 628650 h 947738"/>
              <a:gd name="connsiteX77" fmla="*/ 1234401 w 1537654"/>
              <a:gd name="connsiteY77" fmla="*/ 604838 h 947738"/>
              <a:gd name="connsiteX78" fmla="*/ 1215351 w 1537654"/>
              <a:gd name="connsiteY78" fmla="*/ 576263 h 947738"/>
              <a:gd name="connsiteX79" fmla="*/ 1205826 w 1537654"/>
              <a:gd name="connsiteY79" fmla="*/ 561975 h 947738"/>
              <a:gd name="connsiteX80" fmla="*/ 1186776 w 1537654"/>
              <a:gd name="connsiteY80" fmla="*/ 557213 h 947738"/>
              <a:gd name="connsiteX81" fmla="*/ 1143913 w 1537654"/>
              <a:gd name="connsiteY81" fmla="*/ 542925 h 947738"/>
              <a:gd name="connsiteX82" fmla="*/ 1115338 w 1537654"/>
              <a:gd name="connsiteY82" fmla="*/ 533400 h 947738"/>
              <a:gd name="connsiteX83" fmla="*/ 1058188 w 1537654"/>
              <a:gd name="connsiteY83" fmla="*/ 495300 h 947738"/>
              <a:gd name="connsiteX84" fmla="*/ 1043901 w 1537654"/>
              <a:gd name="connsiteY84" fmla="*/ 485775 h 947738"/>
              <a:gd name="connsiteX85" fmla="*/ 1024851 w 1537654"/>
              <a:gd name="connsiteY85" fmla="*/ 481013 h 947738"/>
              <a:gd name="connsiteX86" fmla="*/ 981988 w 1537654"/>
              <a:gd name="connsiteY86" fmla="*/ 447675 h 947738"/>
              <a:gd name="connsiteX87" fmla="*/ 967701 w 1537654"/>
              <a:gd name="connsiteY87" fmla="*/ 442913 h 947738"/>
              <a:gd name="connsiteX88" fmla="*/ 934363 w 1537654"/>
              <a:gd name="connsiteY88" fmla="*/ 409575 h 947738"/>
              <a:gd name="connsiteX89" fmla="*/ 920076 w 1537654"/>
              <a:gd name="connsiteY89" fmla="*/ 366713 h 947738"/>
              <a:gd name="connsiteX90" fmla="*/ 915313 w 1537654"/>
              <a:gd name="connsiteY90" fmla="*/ 352425 h 947738"/>
              <a:gd name="connsiteX91" fmla="*/ 901026 w 1537654"/>
              <a:gd name="connsiteY91" fmla="*/ 342900 h 947738"/>
              <a:gd name="connsiteX92" fmla="*/ 881976 w 1537654"/>
              <a:gd name="connsiteY92" fmla="*/ 300038 h 947738"/>
              <a:gd name="connsiteX93" fmla="*/ 853401 w 1537654"/>
              <a:gd name="connsiteY93" fmla="*/ 280988 h 947738"/>
              <a:gd name="connsiteX94" fmla="*/ 843876 w 1537654"/>
              <a:gd name="connsiteY94" fmla="*/ 266700 h 947738"/>
              <a:gd name="connsiteX95" fmla="*/ 829588 w 1537654"/>
              <a:gd name="connsiteY95" fmla="*/ 257175 h 947738"/>
              <a:gd name="connsiteX96" fmla="*/ 810538 w 1537654"/>
              <a:gd name="connsiteY96" fmla="*/ 233363 h 947738"/>
              <a:gd name="connsiteX97" fmla="*/ 796251 w 1537654"/>
              <a:gd name="connsiteY97" fmla="*/ 204788 h 947738"/>
              <a:gd name="connsiteX98" fmla="*/ 791488 w 1537654"/>
              <a:gd name="connsiteY98" fmla="*/ 185738 h 947738"/>
              <a:gd name="connsiteX99" fmla="*/ 762913 w 1537654"/>
              <a:gd name="connsiteY99" fmla="*/ 166688 h 947738"/>
              <a:gd name="connsiteX100" fmla="*/ 734338 w 1537654"/>
              <a:gd name="connsiteY100" fmla="*/ 142875 h 947738"/>
              <a:gd name="connsiteX101" fmla="*/ 720051 w 1537654"/>
              <a:gd name="connsiteY101" fmla="*/ 138113 h 947738"/>
              <a:gd name="connsiteX102" fmla="*/ 710526 w 1537654"/>
              <a:gd name="connsiteY102" fmla="*/ 123825 h 947738"/>
              <a:gd name="connsiteX103" fmla="*/ 686713 w 1537654"/>
              <a:gd name="connsiteY103" fmla="*/ 119063 h 947738"/>
              <a:gd name="connsiteX104" fmla="*/ 672426 w 1537654"/>
              <a:gd name="connsiteY104" fmla="*/ 114300 h 947738"/>
              <a:gd name="connsiteX105" fmla="*/ 658138 w 1537654"/>
              <a:gd name="connsiteY105" fmla="*/ 104775 h 947738"/>
              <a:gd name="connsiteX106" fmla="*/ 605751 w 1537654"/>
              <a:gd name="connsiteY106" fmla="*/ 90488 h 947738"/>
              <a:gd name="connsiteX107" fmla="*/ 591463 w 1537654"/>
              <a:gd name="connsiteY107" fmla="*/ 80963 h 947738"/>
              <a:gd name="connsiteX108" fmla="*/ 577176 w 1537654"/>
              <a:gd name="connsiteY108" fmla="*/ 76200 h 947738"/>
              <a:gd name="connsiteX109" fmla="*/ 572413 w 1537654"/>
              <a:gd name="connsiteY109" fmla="*/ 61913 h 947738"/>
              <a:gd name="connsiteX110" fmla="*/ 558126 w 1537654"/>
              <a:gd name="connsiteY110" fmla="*/ 52388 h 947738"/>
              <a:gd name="connsiteX111" fmla="*/ 553363 w 1537654"/>
              <a:gd name="connsiteY111" fmla="*/ 38100 h 947738"/>
              <a:gd name="connsiteX112" fmla="*/ 524788 w 1537654"/>
              <a:gd name="connsiteY112" fmla="*/ 23813 h 947738"/>
              <a:gd name="connsiteX113" fmla="*/ 515263 w 1537654"/>
              <a:gd name="connsiteY113" fmla="*/ 9525 h 947738"/>
              <a:gd name="connsiteX114" fmla="*/ 496213 w 1537654"/>
              <a:gd name="connsiteY114"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81988 w 1537654"/>
              <a:gd name="connsiteY54" fmla="*/ 83343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277263 w 1537654"/>
              <a:gd name="connsiteY58" fmla="*/ 804863 h 947738"/>
              <a:gd name="connsiteX59" fmla="*/ 1320126 w 1537654"/>
              <a:gd name="connsiteY59" fmla="*/ 800100 h 947738"/>
              <a:gd name="connsiteX60" fmla="*/ 1386801 w 1537654"/>
              <a:gd name="connsiteY60" fmla="*/ 785813 h 947738"/>
              <a:gd name="connsiteX61" fmla="*/ 1434426 w 1537654"/>
              <a:gd name="connsiteY61" fmla="*/ 776288 h 947738"/>
              <a:gd name="connsiteX62" fmla="*/ 1472526 w 1537654"/>
              <a:gd name="connsiteY62" fmla="*/ 766763 h 947738"/>
              <a:gd name="connsiteX63" fmla="*/ 1515388 w 1537654"/>
              <a:gd name="connsiteY63" fmla="*/ 757238 h 947738"/>
              <a:gd name="connsiteX64" fmla="*/ 1534438 w 1537654"/>
              <a:gd name="connsiteY64" fmla="*/ 714375 h 947738"/>
              <a:gd name="connsiteX65" fmla="*/ 1482051 w 1537654"/>
              <a:gd name="connsiteY65" fmla="*/ 728663 h 947738"/>
              <a:gd name="connsiteX66" fmla="*/ 1467763 w 1537654"/>
              <a:gd name="connsiteY66" fmla="*/ 733425 h 947738"/>
              <a:gd name="connsiteX67" fmla="*/ 1453476 w 1537654"/>
              <a:gd name="connsiteY67" fmla="*/ 742950 h 947738"/>
              <a:gd name="connsiteX68" fmla="*/ 1391563 w 1537654"/>
              <a:gd name="connsiteY68" fmla="*/ 733425 h 947738"/>
              <a:gd name="connsiteX69" fmla="*/ 1362988 w 1537654"/>
              <a:gd name="connsiteY69" fmla="*/ 714375 h 947738"/>
              <a:gd name="connsiteX70" fmla="*/ 1334413 w 1537654"/>
              <a:gd name="connsiteY70" fmla="*/ 704850 h 947738"/>
              <a:gd name="connsiteX71" fmla="*/ 1320126 w 1537654"/>
              <a:gd name="connsiteY71" fmla="*/ 700088 h 947738"/>
              <a:gd name="connsiteX72" fmla="*/ 1286788 w 1537654"/>
              <a:gd name="connsiteY72" fmla="*/ 695325 h 947738"/>
              <a:gd name="connsiteX73" fmla="*/ 1272501 w 1537654"/>
              <a:gd name="connsiteY73" fmla="*/ 685800 h 947738"/>
              <a:gd name="connsiteX74" fmla="*/ 1267738 w 1537654"/>
              <a:gd name="connsiteY74" fmla="*/ 671513 h 947738"/>
              <a:gd name="connsiteX75" fmla="*/ 1248688 w 1537654"/>
              <a:gd name="connsiteY75" fmla="*/ 642938 h 947738"/>
              <a:gd name="connsiteX76" fmla="*/ 1239163 w 1537654"/>
              <a:gd name="connsiteY76" fmla="*/ 628650 h 947738"/>
              <a:gd name="connsiteX77" fmla="*/ 1234401 w 1537654"/>
              <a:gd name="connsiteY77" fmla="*/ 604838 h 947738"/>
              <a:gd name="connsiteX78" fmla="*/ 1215351 w 1537654"/>
              <a:gd name="connsiteY78" fmla="*/ 576263 h 947738"/>
              <a:gd name="connsiteX79" fmla="*/ 1205826 w 1537654"/>
              <a:gd name="connsiteY79" fmla="*/ 561975 h 947738"/>
              <a:gd name="connsiteX80" fmla="*/ 1186776 w 1537654"/>
              <a:gd name="connsiteY80" fmla="*/ 557213 h 947738"/>
              <a:gd name="connsiteX81" fmla="*/ 1143913 w 1537654"/>
              <a:gd name="connsiteY81" fmla="*/ 542925 h 947738"/>
              <a:gd name="connsiteX82" fmla="*/ 1115338 w 1537654"/>
              <a:gd name="connsiteY82" fmla="*/ 533400 h 947738"/>
              <a:gd name="connsiteX83" fmla="*/ 1058188 w 1537654"/>
              <a:gd name="connsiteY83" fmla="*/ 495300 h 947738"/>
              <a:gd name="connsiteX84" fmla="*/ 1043901 w 1537654"/>
              <a:gd name="connsiteY84" fmla="*/ 485775 h 947738"/>
              <a:gd name="connsiteX85" fmla="*/ 1024851 w 1537654"/>
              <a:gd name="connsiteY85" fmla="*/ 481013 h 947738"/>
              <a:gd name="connsiteX86" fmla="*/ 981988 w 1537654"/>
              <a:gd name="connsiteY86" fmla="*/ 447675 h 947738"/>
              <a:gd name="connsiteX87" fmla="*/ 967701 w 1537654"/>
              <a:gd name="connsiteY87" fmla="*/ 442913 h 947738"/>
              <a:gd name="connsiteX88" fmla="*/ 934363 w 1537654"/>
              <a:gd name="connsiteY88" fmla="*/ 409575 h 947738"/>
              <a:gd name="connsiteX89" fmla="*/ 920076 w 1537654"/>
              <a:gd name="connsiteY89" fmla="*/ 366713 h 947738"/>
              <a:gd name="connsiteX90" fmla="*/ 915313 w 1537654"/>
              <a:gd name="connsiteY90" fmla="*/ 352425 h 947738"/>
              <a:gd name="connsiteX91" fmla="*/ 901026 w 1537654"/>
              <a:gd name="connsiteY91" fmla="*/ 342900 h 947738"/>
              <a:gd name="connsiteX92" fmla="*/ 881976 w 1537654"/>
              <a:gd name="connsiteY92" fmla="*/ 300038 h 947738"/>
              <a:gd name="connsiteX93" fmla="*/ 853401 w 1537654"/>
              <a:gd name="connsiteY93" fmla="*/ 280988 h 947738"/>
              <a:gd name="connsiteX94" fmla="*/ 843876 w 1537654"/>
              <a:gd name="connsiteY94" fmla="*/ 266700 h 947738"/>
              <a:gd name="connsiteX95" fmla="*/ 829588 w 1537654"/>
              <a:gd name="connsiteY95" fmla="*/ 257175 h 947738"/>
              <a:gd name="connsiteX96" fmla="*/ 810538 w 1537654"/>
              <a:gd name="connsiteY96" fmla="*/ 233363 h 947738"/>
              <a:gd name="connsiteX97" fmla="*/ 796251 w 1537654"/>
              <a:gd name="connsiteY97" fmla="*/ 204788 h 947738"/>
              <a:gd name="connsiteX98" fmla="*/ 791488 w 1537654"/>
              <a:gd name="connsiteY98" fmla="*/ 185738 h 947738"/>
              <a:gd name="connsiteX99" fmla="*/ 762913 w 1537654"/>
              <a:gd name="connsiteY99" fmla="*/ 166688 h 947738"/>
              <a:gd name="connsiteX100" fmla="*/ 734338 w 1537654"/>
              <a:gd name="connsiteY100" fmla="*/ 142875 h 947738"/>
              <a:gd name="connsiteX101" fmla="*/ 720051 w 1537654"/>
              <a:gd name="connsiteY101" fmla="*/ 138113 h 947738"/>
              <a:gd name="connsiteX102" fmla="*/ 710526 w 1537654"/>
              <a:gd name="connsiteY102" fmla="*/ 123825 h 947738"/>
              <a:gd name="connsiteX103" fmla="*/ 686713 w 1537654"/>
              <a:gd name="connsiteY103" fmla="*/ 119063 h 947738"/>
              <a:gd name="connsiteX104" fmla="*/ 672426 w 1537654"/>
              <a:gd name="connsiteY104" fmla="*/ 114300 h 947738"/>
              <a:gd name="connsiteX105" fmla="*/ 658138 w 1537654"/>
              <a:gd name="connsiteY105" fmla="*/ 104775 h 947738"/>
              <a:gd name="connsiteX106" fmla="*/ 605751 w 1537654"/>
              <a:gd name="connsiteY106" fmla="*/ 90488 h 947738"/>
              <a:gd name="connsiteX107" fmla="*/ 591463 w 1537654"/>
              <a:gd name="connsiteY107" fmla="*/ 80963 h 947738"/>
              <a:gd name="connsiteX108" fmla="*/ 577176 w 1537654"/>
              <a:gd name="connsiteY108" fmla="*/ 76200 h 947738"/>
              <a:gd name="connsiteX109" fmla="*/ 572413 w 1537654"/>
              <a:gd name="connsiteY109" fmla="*/ 61913 h 947738"/>
              <a:gd name="connsiteX110" fmla="*/ 558126 w 1537654"/>
              <a:gd name="connsiteY110" fmla="*/ 52388 h 947738"/>
              <a:gd name="connsiteX111" fmla="*/ 553363 w 1537654"/>
              <a:gd name="connsiteY111" fmla="*/ 38100 h 947738"/>
              <a:gd name="connsiteX112" fmla="*/ 524788 w 1537654"/>
              <a:gd name="connsiteY112" fmla="*/ 23813 h 947738"/>
              <a:gd name="connsiteX113" fmla="*/ 515263 w 1537654"/>
              <a:gd name="connsiteY113" fmla="*/ 9525 h 947738"/>
              <a:gd name="connsiteX114" fmla="*/ 496213 w 1537654"/>
              <a:gd name="connsiteY114"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277263 w 1537654"/>
              <a:gd name="connsiteY58" fmla="*/ 804863 h 947738"/>
              <a:gd name="connsiteX59" fmla="*/ 1320126 w 1537654"/>
              <a:gd name="connsiteY59" fmla="*/ 800100 h 947738"/>
              <a:gd name="connsiteX60" fmla="*/ 1386801 w 1537654"/>
              <a:gd name="connsiteY60" fmla="*/ 785813 h 947738"/>
              <a:gd name="connsiteX61" fmla="*/ 1434426 w 1537654"/>
              <a:gd name="connsiteY61" fmla="*/ 776288 h 947738"/>
              <a:gd name="connsiteX62" fmla="*/ 1472526 w 1537654"/>
              <a:gd name="connsiteY62" fmla="*/ 766763 h 947738"/>
              <a:gd name="connsiteX63" fmla="*/ 1515388 w 1537654"/>
              <a:gd name="connsiteY63" fmla="*/ 757238 h 947738"/>
              <a:gd name="connsiteX64" fmla="*/ 1534438 w 1537654"/>
              <a:gd name="connsiteY64" fmla="*/ 714375 h 947738"/>
              <a:gd name="connsiteX65" fmla="*/ 1482051 w 1537654"/>
              <a:gd name="connsiteY65" fmla="*/ 728663 h 947738"/>
              <a:gd name="connsiteX66" fmla="*/ 1467763 w 1537654"/>
              <a:gd name="connsiteY66" fmla="*/ 733425 h 947738"/>
              <a:gd name="connsiteX67" fmla="*/ 1453476 w 1537654"/>
              <a:gd name="connsiteY67" fmla="*/ 742950 h 947738"/>
              <a:gd name="connsiteX68" fmla="*/ 1391563 w 1537654"/>
              <a:gd name="connsiteY68" fmla="*/ 733425 h 947738"/>
              <a:gd name="connsiteX69" fmla="*/ 1362988 w 1537654"/>
              <a:gd name="connsiteY69" fmla="*/ 714375 h 947738"/>
              <a:gd name="connsiteX70" fmla="*/ 1334413 w 1537654"/>
              <a:gd name="connsiteY70" fmla="*/ 704850 h 947738"/>
              <a:gd name="connsiteX71" fmla="*/ 1320126 w 1537654"/>
              <a:gd name="connsiteY71" fmla="*/ 700088 h 947738"/>
              <a:gd name="connsiteX72" fmla="*/ 1286788 w 1537654"/>
              <a:gd name="connsiteY72" fmla="*/ 695325 h 947738"/>
              <a:gd name="connsiteX73" fmla="*/ 1272501 w 1537654"/>
              <a:gd name="connsiteY73" fmla="*/ 685800 h 947738"/>
              <a:gd name="connsiteX74" fmla="*/ 1267738 w 1537654"/>
              <a:gd name="connsiteY74" fmla="*/ 671513 h 947738"/>
              <a:gd name="connsiteX75" fmla="*/ 1248688 w 1537654"/>
              <a:gd name="connsiteY75" fmla="*/ 642938 h 947738"/>
              <a:gd name="connsiteX76" fmla="*/ 1239163 w 1537654"/>
              <a:gd name="connsiteY76" fmla="*/ 628650 h 947738"/>
              <a:gd name="connsiteX77" fmla="*/ 1234401 w 1537654"/>
              <a:gd name="connsiteY77" fmla="*/ 604838 h 947738"/>
              <a:gd name="connsiteX78" fmla="*/ 1215351 w 1537654"/>
              <a:gd name="connsiteY78" fmla="*/ 576263 h 947738"/>
              <a:gd name="connsiteX79" fmla="*/ 1205826 w 1537654"/>
              <a:gd name="connsiteY79" fmla="*/ 561975 h 947738"/>
              <a:gd name="connsiteX80" fmla="*/ 1186776 w 1537654"/>
              <a:gd name="connsiteY80" fmla="*/ 557213 h 947738"/>
              <a:gd name="connsiteX81" fmla="*/ 1143913 w 1537654"/>
              <a:gd name="connsiteY81" fmla="*/ 542925 h 947738"/>
              <a:gd name="connsiteX82" fmla="*/ 1115338 w 1537654"/>
              <a:gd name="connsiteY82" fmla="*/ 533400 h 947738"/>
              <a:gd name="connsiteX83" fmla="*/ 1058188 w 1537654"/>
              <a:gd name="connsiteY83" fmla="*/ 495300 h 947738"/>
              <a:gd name="connsiteX84" fmla="*/ 1043901 w 1537654"/>
              <a:gd name="connsiteY84" fmla="*/ 485775 h 947738"/>
              <a:gd name="connsiteX85" fmla="*/ 1024851 w 1537654"/>
              <a:gd name="connsiteY85" fmla="*/ 481013 h 947738"/>
              <a:gd name="connsiteX86" fmla="*/ 981988 w 1537654"/>
              <a:gd name="connsiteY86" fmla="*/ 447675 h 947738"/>
              <a:gd name="connsiteX87" fmla="*/ 967701 w 1537654"/>
              <a:gd name="connsiteY87" fmla="*/ 442913 h 947738"/>
              <a:gd name="connsiteX88" fmla="*/ 934363 w 1537654"/>
              <a:gd name="connsiteY88" fmla="*/ 409575 h 947738"/>
              <a:gd name="connsiteX89" fmla="*/ 920076 w 1537654"/>
              <a:gd name="connsiteY89" fmla="*/ 366713 h 947738"/>
              <a:gd name="connsiteX90" fmla="*/ 915313 w 1537654"/>
              <a:gd name="connsiteY90" fmla="*/ 352425 h 947738"/>
              <a:gd name="connsiteX91" fmla="*/ 901026 w 1537654"/>
              <a:gd name="connsiteY91" fmla="*/ 342900 h 947738"/>
              <a:gd name="connsiteX92" fmla="*/ 881976 w 1537654"/>
              <a:gd name="connsiteY92" fmla="*/ 300038 h 947738"/>
              <a:gd name="connsiteX93" fmla="*/ 853401 w 1537654"/>
              <a:gd name="connsiteY93" fmla="*/ 280988 h 947738"/>
              <a:gd name="connsiteX94" fmla="*/ 843876 w 1537654"/>
              <a:gd name="connsiteY94" fmla="*/ 266700 h 947738"/>
              <a:gd name="connsiteX95" fmla="*/ 829588 w 1537654"/>
              <a:gd name="connsiteY95" fmla="*/ 257175 h 947738"/>
              <a:gd name="connsiteX96" fmla="*/ 810538 w 1537654"/>
              <a:gd name="connsiteY96" fmla="*/ 233363 h 947738"/>
              <a:gd name="connsiteX97" fmla="*/ 796251 w 1537654"/>
              <a:gd name="connsiteY97" fmla="*/ 204788 h 947738"/>
              <a:gd name="connsiteX98" fmla="*/ 791488 w 1537654"/>
              <a:gd name="connsiteY98" fmla="*/ 185738 h 947738"/>
              <a:gd name="connsiteX99" fmla="*/ 762913 w 1537654"/>
              <a:gd name="connsiteY99" fmla="*/ 166688 h 947738"/>
              <a:gd name="connsiteX100" fmla="*/ 734338 w 1537654"/>
              <a:gd name="connsiteY100" fmla="*/ 142875 h 947738"/>
              <a:gd name="connsiteX101" fmla="*/ 720051 w 1537654"/>
              <a:gd name="connsiteY101" fmla="*/ 138113 h 947738"/>
              <a:gd name="connsiteX102" fmla="*/ 710526 w 1537654"/>
              <a:gd name="connsiteY102" fmla="*/ 123825 h 947738"/>
              <a:gd name="connsiteX103" fmla="*/ 686713 w 1537654"/>
              <a:gd name="connsiteY103" fmla="*/ 119063 h 947738"/>
              <a:gd name="connsiteX104" fmla="*/ 672426 w 1537654"/>
              <a:gd name="connsiteY104" fmla="*/ 114300 h 947738"/>
              <a:gd name="connsiteX105" fmla="*/ 658138 w 1537654"/>
              <a:gd name="connsiteY105" fmla="*/ 104775 h 947738"/>
              <a:gd name="connsiteX106" fmla="*/ 605751 w 1537654"/>
              <a:gd name="connsiteY106" fmla="*/ 90488 h 947738"/>
              <a:gd name="connsiteX107" fmla="*/ 591463 w 1537654"/>
              <a:gd name="connsiteY107" fmla="*/ 80963 h 947738"/>
              <a:gd name="connsiteX108" fmla="*/ 577176 w 1537654"/>
              <a:gd name="connsiteY108" fmla="*/ 76200 h 947738"/>
              <a:gd name="connsiteX109" fmla="*/ 572413 w 1537654"/>
              <a:gd name="connsiteY109" fmla="*/ 61913 h 947738"/>
              <a:gd name="connsiteX110" fmla="*/ 558126 w 1537654"/>
              <a:gd name="connsiteY110" fmla="*/ 52388 h 947738"/>
              <a:gd name="connsiteX111" fmla="*/ 553363 w 1537654"/>
              <a:gd name="connsiteY111" fmla="*/ 38100 h 947738"/>
              <a:gd name="connsiteX112" fmla="*/ 524788 w 1537654"/>
              <a:gd name="connsiteY112" fmla="*/ 23813 h 947738"/>
              <a:gd name="connsiteX113" fmla="*/ 515263 w 1537654"/>
              <a:gd name="connsiteY113" fmla="*/ 9525 h 947738"/>
              <a:gd name="connsiteX114" fmla="*/ 496213 w 1537654"/>
              <a:gd name="connsiteY114"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91463 w 1537654"/>
              <a:gd name="connsiteY106" fmla="*/ 80963 h 947738"/>
              <a:gd name="connsiteX107" fmla="*/ 577176 w 1537654"/>
              <a:gd name="connsiteY107" fmla="*/ 76200 h 947738"/>
              <a:gd name="connsiteX108" fmla="*/ 572413 w 1537654"/>
              <a:gd name="connsiteY108" fmla="*/ 61913 h 947738"/>
              <a:gd name="connsiteX109" fmla="*/ 558126 w 1537654"/>
              <a:gd name="connsiteY109" fmla="*/ 52388 h 947738"/>
              <a:gd name="connsiteX110" fmla="*/ 553363 w 1537654"/>
              <a:gd name="connsiteY110" fmla="*/ 38100 h 947738"/>
              <a:gd name="connsiteX111" fmla="*/ 524788 w 1537654"/>
              <a:gd name="connsiteY111" fmla="*/ 23813 h 947738"/>
              <a:gd name="connsiteX112" fmla="*/ 515263 w 1537654"/>
              <a:gd name="connsiteY112" fmla="*/ 9525 h 947738"/>
              <a:gd name="connsiteX113" fmla="*/ 496213 w 1537654"/>
              <a:gd name="connsiteY113"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91463 w 1537654"/>
              <a:gd name="connsiteY106" fmla="*/ 80963 h 947738"/>
              <a:gd name="connsiteX107" fmla="*/ 577176 w 1537654"/>
              <a:gd name="connsiteY107" fmla="*/ 76200 h 947738"/>
              <a:gd name="connsiteX108" fmla="*/ 558126 w 1537654"/>
              <a:gd name="connsiteY108" fmla="*/ 52388 h 947738"/>
              <a:gd name="connsiteX109" fmla="*/ 553363 w 1537654"/>
              <a:gd name="connsiteY109" fmla="*/ 38100 h 947738"/>
              <a:gd name="connsiteX110" fmla="*/ 524788 w 1537654"/>
              <a:gd name="connsiteY110" fmla="*/ 23813 h 947738"/>
              <a:gd name="connsiteX111" fmla="*/ 515263 w 1537654"/>
              <a:gd name="connsiteY111" fmla="*/ 9525 h 947738"/>
              <a:gd name="connsiteX112" fmla="*/ 496213 w 1537654"/>
              <a:gd name="connsiteY112"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77176 w 1537654"/>
              <a:gd name="connsiteY106" fmla="*/ 76200 h 947738"/>
              <a:gd name="connsiteX107" fmla="*/ 558126 w 1537654"/>
              <a:gd name="connsiteY107" fmla="*/ 52388 h 947738"/>
              <a:gd name="connsiteX108" fmla="*/ 553363 w 1537654"/>
              <a:gd name="connsiteY108" fmla="*/ 38100 h 947738"/>
              <a:gd name="connsiteX109" fmla="*/ 524788 w 1537654"/>
              <a:gd name="connsiteY109" fmla="*/ 23813 h 947738"/>
              <a:gd name="connsiteX110" fmla="*/ 515263 w 1537654"/>
              <a:gd name="connsiteY110" fmla="*/ 9525 h 947738"/>
              <a:gd name="connsiteX111" fmla="*/ 496213 w 1537654"/>
              <a:gd name="connsiteY111"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58126 w 1537654"/>
              <a:gd name="connsiteY106" fmla="*/ 52388 h 947738"/>
              <a:gd name="connsiteX107" fmla="*/ 553363 w 1537654"/>
              <a:gd name="connsiteY107" fmla="*/ 38100 h 947738"/>
              <a:gd name="connsiteX108" fmla="*/ 524788 w 1537654"/>
              <a:gd name="connsiteY108" fmla="*/ 23813 h 947738"/>
              <a:gd name="connsiteX109" fmla="*/ 515263 w 1537654"/>
              <a:gd name="connsiteY109" fmla="*/ 9525 h 947738"/>
              <a:gd name="connsiteX110" fmla="*/ 496213 w 1537654"/>
              <a:gd name="connsiteY110"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58126 w 1537654"/>
              <a:gd name="connsiteY106" fmla="*/ 52388 h 947738"/>
              <a:gd name="connsiteX107" fmla="*/ 524788 w 1537654"/>
              <a:gd name="connsiteY107" fmla="*/ 23813 h 947738"/>
              <a:gd name="connsiteX108" fmla="*/ 515263 w 1537654"/>
              <a:gd name="connsiteY108" fmla="*/ 9525 h 947738"/>
              <a:gd name="connsiteX109" fmla="*/ 496213 w 1537654"/>
              <a:gd name="connsiteY109"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58126 w 1537654"/>
              <a:gd name="connsiteY106" fmla="*/ 52388 h 947738"/>
              <a:gd name="connsiteX107" fmla="*/ 524788 w 1537654"/>
              <a:gd name="connsiteY107" fmla="*/ 23813 h 947738"/>
              <a:gd name="connsiteX108" fmla="*/ 496213 w 1537654"/>
              <a:gd name="connsiteY108"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605751 w 1537654"/>
              <a:gd name="connsiteY105" fmla="*/ 90488 h 947738"/>
              <a:gd name="connsiteX106" fmla="*/ 524788 w 1537654"/>
              <a:gd name="connsiteY106" fmla="*/ 23813 h 947738"/>
              <a:gd name="connsiteX107" fmla="*/ 496213 w 1537654"/>
              <a:gd name="connsiteY107"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658138 w 1537654"/>
              <a:gd name="connsiteY104" fmla="*/ 104775 h 947738"/>
              <a:gd name="connsiteX105" fmla="*/ 596226 w 1537654"/>
              <a:gd name="connsiteY105" fmla="*/ 52388 h 947738"/>
              <a:gd name="connsiteX106" fmla="*/ 524788 w 1537654"/>
              <a:gd name="connsiteY106" fmla="*/ 23813 h 947738"/>
              <a:gd name="connsiteX107" fmla="*/ 496213 w 1537654"/>
              <a:gd name="connsiteY107"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86713 w 1537654"/>
              <a:gd name="connsiteY102" fmla="*/ 119063 h 947738"/>
              <a:gd name="connsiteX103" fmla="*/ 672426 w 1537654"/>
              <a:gd name="connsiteY103" fmla="*/ 114300 h 947738"/>
              <a:gd name="connsiteX104" fmla="*/ 596226 w 1537654"/>
              <a:gd name="connsiteY104" fmla="*/ 52388 h 947738"/>
              <a:gd name="connsiteX105" fmla="*/ 524788 w 1537654"/>
              <a:gd name="connsiteY105" fmla="*/ 23813 h 947738"/>
              <a:gd name="connsiteX106" fmla="*/ 496213 w 1537654"/>
              <a:gd name="connsiteY106"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710526 w 1537654"/>
              <a:gd name="connsiteY101" fmla="*/ 123825 h 947738"/>
              <a:gd name="connsiteX102" fmla="*/ 672426 w 1537654"/>
              <a:gd name="connsiteY102" fmla="*/ 114300 h 947738"/>
              <a:gd name="connsiteX103" fmla="*/ 596226 w 1537654"/>
              <a:gd name="connsiteY103" fmla="*/ 52388 h 947738"/>
              <a:gd name="connsiteX104" fmla="*/ 524788 w 1537654"/>
              <a:gd name="connsiteY104" fmla="*/ 23813 h 947738"/>
              <a:gd name="connsiteX105" fmla="*/ 496213 w 1537654"/>
              <a:gd name="connsiteY105"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720051 w 1537654"/>
              <a:gd name="connsiteY100" fmla="*/ 138113 h 947738"/>
              <a:gd name="connsiteX101" fmla="*/ 672426 w 1537654"/>
              <a:gd name="connsiteY101" fmla="*/ 114300 h 947738"/>
              <a:gd name="connsiteX102" fmla="*/ 596226 w 1537654"/>
              <a:gd name="connsiteY102" fmla="*/ 52388 h 947738"/>
              <a:gd name="connsiteX103" fmla="*/ 524788 w 1537654"/>
              <a:gd name="connsiteY103" fmla="*/ 23813 h 947738"/>
              <a:gd name="connsiteX104" fmla="*/ 496213 w 1537654"/>
              <a:gd name="connsiteY104"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67638 w 1537654"/>
              <a:gd name="connsiteY4" fmla="*/ 66675 h 947738"/>
              <a:gd name="connsiteX5" fmla="*/ 458113 w 1537654"/>
              <a:gd name="connsiteY5" fmla="*/ 95250 h 947738"/>
              <a:gd name="connsiteX6" fmla="*/ 429538 w 1537654"/>
              <a:gd name="connsiteY6" fmla="*/ 138113 h 947738"/>
              <a:gd name="connsiteX7" fmla="*/ 420013 w 1537654"/>
              <a:gd name="connsiteY7" fmla="*/ 152400 h 947738"/>
              <a:gd name="connsiteX8" fmla="*/ 410488 w 1537654"/>
              <a:gd name="connsiteY8" fmla="*/ 166688 h 947738"/>
              <a:gd name="connsiteX9" fmla="*/ 381913 w 1537654"/>
              <a:gd name="connsiteY9" fmla="*/ 190500 h 947738"/>
              <a:gd name="connsiteX10" fmla="*/ 372388 w 1537654"/>
              <a:gd name="connsiteY10" fmla="*/ 204788 h 947738"/>
              <a:gd name="connsiteX11" fmla="*/ 353338 w 1537654"/>
              <a:gd name="connsiteY11" fmla="*/ 228600 h 947738"/>
              <a:gd name="connsiteX12" fmla="*/ 334288 w 1537654"/>
              <a:gd name="connsiteY12" fmla="*/ 252413 h 947738"/>
              <a:gd name="connsiteX13" fmla="*/ 324763 w 1537654"/>
              <a:gd name="connsiteY13" fmla="*/ 280988 h 947738"/>
              <a:gd name="connsiteX14" fmla="*/ 315238 w 1537654"/>
              <a:gd name="connsiteY14" fmla="*/ 361950 h 947738"/>
              <a:gd name="connsiteX15" fmla="*/ 305713 w 1537654"/>
              <a:gd name="connsiteY15" fmla="*/ 390525 h 947738"/>
              <a:gd name="connsiteX16" fmla="*/ 300951 w 1537654"/>
              <a:gd name="connsiteY16" fmla="*/ 404813 h 947738"/>
              <a:gd name="connsiteX17" fmla="*/ 286663 w 1537654"/>
              <a:gd name="connsiteY17" fmla="*/ 433388 h 947738"/>
              <a:gd name="connsiteX18" fmla="*/ 272376 w 1537654"/>
              <a:gd name="connsiteY18" fmla="*/ 495300 h 947738"/>
              <a:gd name="connsiteX19" fmla="*/ 267613 w 1537654"/>
              <a:gd name="connsiteY19" fmla="*/ 509588 h 947738"/>
              <a:gd name="connsiteX20" fmla="*/ 258088 w 1537654"/>
              <a:gd name="connsiteY20" fmla="*/ 523875 h 947738"/>
              <a:gd name="connsiteX21" fmla="*/ 253326 w 1537654"/>
              <a:gd name="connsiteY21" fmla="*/ 538163 h 947738"/>
              <a:gd name="connsiteX22" fmla="*/ 224751 w 1537654"/>
              <a:gd name="connsiteY22" fmla="*/ 566738 h 947738"/>
              <a:gd name="connsiteX23" fmla="*/ 200938 w 1537654"/>
              <a:gd name="connsiteY23" fmla="*/ 609600 h 947738"/>
              <a:gd name="connsiteX24" fmla="*/ 172363 w 1537654"/>
              <a:gd name="connsiteY24" fmla="*/ 628650 h 947738"/>
              <a:gd name="connsiteX25" fmla="*/ 167601 w 1537654"/>
              <a:gd name="connsiteY25" fmla="*/ 642938 h 947738"/>
              <a:gd name="connsiteX26" fmla="*/ 153313 w 1537654"/>
              <a:gd name="connsiteY26" fmla="*/ 652463 h 947738"/>
              <a:gd name="connsiteX27" fmla="*/ 39013 w 1537654"/>
              <a:gd name="connsiteY27" fmla="*/ 666750 h 947738"/>
              <a:gd name="connsiteX28" fmla="*/ 913 w 1537654"/>
              <a:gd name="connsiteY28" fmla="*/ 671513 h 947738"/>
              <a:gd name="connsiteX29" fmla="*/ 15201 w 1537654"/>
              <a:gd name="connsiteY29" fmla="*/ 676275 h 947738"/>
              <a:gd name="connsiteX30" fmla="*/ 43776 w 1537654"/>
              <a:gd name="connsiteY30" fmla="*/ 690563 h 947738"/>
              <a:gd name="connsiteX31" fmla="*/ 91401 w 1537654"/>
              <a:gd name="connsiteY31" fmla="*/ 700088 h 947738"/>
              <a:gd name="connsiteX32" fmla="*/ 119976 w 1537654"/>
              <a:gd name="connsiteY32" fmla="*/ 709613 h 947738"/>
              <a:gd name="connsiteX33" fmla="*/ 139026 w 1537654"/>
              <a:gd name="connsiteY33" fmla="*/ 714375 h 947738"/>
              <a:gd name="connsiteX34" fmla="*/ 167601 w 1537654"/>
              <a:gd name="connsiteY34" fmla="*/ 723900 h 947738"/>
              <a:gd name="connsiteX35" fmla="*/ 200938 w 1537654"/>
              <a:gd name="connsiteY35" fmla="*/ 757238 h 947738"/>
              <a:gd name="connsiteX36" fmla="*/ 196176 w 1537654"/>
              <a:gd name="connsiteY36" fmla="*/ 785813 h 947738"/>
              <a:gd name="connsiteX37" fmla="*/ 167601 w 1537654"/>
              <a:gd name="connsiteY37" fmla="*/ 828675 h 947738"/>
              <a:gd name="connsiteX38" fmla="*/ 158076 w 1537654"/>
              <a:gd name="connsiteY38" fmla="*/ 842963 h 947738"/>
              <a:gd name="connsiteX39" fmla="*/ 148551 w 1537654"/>
              <a:gd name="connsiteY39" fmla="*/ 871538 h 947738"/>
              <a:gd name="connsiteX40" fmla="*/ 143788 w 1537654"/>
              <a:gd name="connsiteY40" fmla="*/ 895350 h 947738"/>
              <a:gd name="connsiteX41" fmla="*/ 124738 w 1537654"/>
              <a:gd name="connsiteY41" fmla="*/ 923925 h 947738"/>
              <a:gd name="connsiteX42" fmla="*/ 96163 w 1537654"/>
              <a:gd name="connsiteY42" fmla="*/ 942975 h 947738"/>
              <a:gd name="connsiteX43" fmla="*/ 110451 w 1537654"/>
              <a:gd name="connsiteY43" fmla="*/ 947738 h 947738"/>
              <a:gd name="connsiteX44" fmla="*/ 148551 w 1537654"/>
              <a:gd name="connsiteY44" fmla="*/ 938213 h 947738"/>
              <a:gd name="connsiteX45" fmla="*/ 181888 w 1537654"/>
              <a:gd name="connsiteY45" fmla="*/ 933450 h 947738"/>
              <a:gd name="connsiteX46" fmla="*/ 229513 w 1537654"/>
              <a:gd name="connsiteY46" fmla="*/ 923925 h 947738"/>
              <a:gd name="connsiteX47" fmla="*/ 296188 w 1537654"/>
              <a:gd name="connsiteY47" fmla="*/ 919163 h 947738"/>
              <a:gd name="connsiteX48" fmla="*/ 334288 w 1537654"/>
              <a:gd name="connsiteY48" fmla="*/ 909638 h 947738"/>
              <a:gd name="connsiteX49" fmla="*/ 353338 w 1537654"/>
              <a:gd name="connsiteY49" fmla="*/ 904875 h 947738"/>
              <a:gd name="connsiteX50" fmla="*/ 443826 w 1537654"/>
              <a:gd name="connsiteY50" fmla="*/ 900113 h 947738"/>
              <a:gd name="connsiteX51" fmla="*/ 658139 w 1537654"/>
              <a:gd name="connsiteY51" fmla="*/ 890587 h 947738"/>
              <a:gd name="connsiteX52" fmla="*/ 810538 w 1537654"/>
              <a:gd name="connsiteY52" fmla="*/ 876300 h 947738"/>
              <a:gd name="connsiteX53" fmla="*/ 929601 w 1537654"/>
              <a:gd name="connsiteY53" fmla="*/ 847725 h 947738"/>
              <a:gd name="connsiteX54" fmla="*/ 991513 w 1537654"/>
              <a:gd name="connsiteY54" fmla="*/ 852488 h 947738"/>
              <a:gd name="connsiteX55" fmla="*/ 1129626 w 1537654"/>
              <a:gd name="connsiteY55" fmla="*/ 828675 h 947738"/>
              <a:gd name="connsiteX56" fmla="*/ 1234401 w 1537654"/>
              <a:gd name="connsiteY56" fmla="*/ 819150 h 947738"/>
              <a:gd name="connsiteX57" fmla="*/ 1262976 w 1537654"/>
              <a:gd name="connsiteY57" fmla="*/ 809625 h 947738"/>
              <a:gd name="connsiteX58" fmla="*/ 1320126 w 1537654"/>
              <a:gd name="connsiteY58" fmla="*/ 800100 h 947738"/>
              <a:gd name="connsiteX59" fmla="*/ 1386801 w 1537654"/>
              <a:gd name="connsiteY59" fmla="*/ 785813 h 947738"/>
              <a:gd name="connsiteX60" fmla="*/ 1434426 w 1537654"/>
              <a:gd name="connsiteY60" fmla="*/ 776288 h 947738"/>
              <a:gd name="connsiteX61" fmla="*/ 1472526 w 1537654"/>
              <a:gd name="connsiteY61" fmla="*/ 766763 h 947738"/>
              <a:gd name="connsiteX62" fmla="*/ 1515388 w 1537654"/>
              <a:gd name="connsiteY62" fmla="*/ 757238 h 947738"/>
              <a:gd name="connsiteX63" fmla="*/ 1534438 w 1537654"/>
              <a:gd name="connsiteY63" fmla="*/ 714375 h 947738"/>
              <a:gd name="connsiteX64" fmla="*/ 1482051 w 1537654"/>
              <a:gd name="connsiteY64" fmla="*/ 728663 h 947738"/>
              <a:gd name="connsiteX65" fmla="*/ 1467763 w 1537654"/>
              <a:gd name="connsiteY65" fmla="*/ 733425 h 947738"/>
              <a:gd name="connsiteX66" fmla="*/ 1453476 w 1537654"/>
              <a:gd name="connsiteY66" fmla="*/ 742950 h 947738"/>
              <a:gd name="connsiteX67" fmla="*/ 1391563 w 1537654"/>
              <a:gd name="connsiteY67" fmla="*/ 733425 h 947738"/>
              <a:gd name="connsiteX68" fmla="*/ 1362988 w 1537654"/>
              <a:gd name="connsiteY68" fmla="*/ 714375 h 947738"/>
              <a:gd name="connsiteX69" fmla="*/ 1334413 w 1537654"/>
              <a:gd name="connsiteY69" fmla="*/ 704850 h 947738"/>
              <a:gd name="connsiteX70" fmla="*/ 1320126 w 1537654"/>
              <a:gd name="connsiteY70" fmla="*/ 700088 h 947738"/>
              <a:gd name="connsiteX71" fmla="*/ 1286788 w 1537654"/>
              <a:gd name="connsiteY71" fmla="*/ 695325 h 947738"/>
              <a:gd name="connsiteX72" fmla="*/ 1272501 w 1537654"/>
              <a:gd name="connsiteY72" fmla="*/ 685800 h 947738"/>
              <a:gd name="connsiteX73" fmla="*/ 1267738 w 1537654"/>
              <a:gd name="connsiteY73" fmla="*/ 671513 h 947738"/>
              <a:gd name="connsiteX74" fmla="*/ 1248688 w 1537654"/>
              <a:gd name="connsiteY74" fmla="*/ 642938 h 947738"/>
              <a:gd name="connsiteX75" fmla="*/ 1239163 w 1537654"/>
              <a:gd name="connsiteY75" fmla="*/ 628650 h 947738"/>
              <a:gd name="connsiteX76" fmla="*/ 1234401 w 1537654"/>
              <a:gd name="connsiteY76" fmla="*/ 604838 h 947738"/>
              <a:gd name="connsiteX77" fmla="*/ 1215351 w 1537654"/>
              <a:gd name="connsiteY77" fmla="*/ 576263 h 947738"/>
              <a:gd name="connsiteX78" fmla="*/ 1205826 w 1537654"/>
              <a:gd name="connsiteY78" fmla="*/ 561975 h 947738"/>
              <a:gd name="connsiteX79" fmla="*/ 1186776 w 1537654"/>
              <a:gd name="connsiteY79" fmla="*/ 557213 h 947738"/>
              <a:gd name="connsiteX80" fmla="*/ 1143913 w 1537654"/>
              <a:gd name="connsiteY80" fmla="*/ 542925 h 947738"/>
              <a:gd name="connsiteX81" fmla="*/ 1115338 w 1537654"/>
              <a:gd name="connsiteY81" fmla="*/ 533400 h 947738"/>
              <a:gd name="connsiteX82" fmla="*/ 1058188 w 1537654"/>
              <a:gd name="connsiteY82" fmla="*/ 495300 h 947738"/>
              <a:gd name="connsiteX83" fmla="*/ 1043901 w 1537654"/>
              <a:gd name="connsiteY83" fmla="*/ 485775 h 947738"/>
              <a:gd name="connsiteX84" fmla="*/ 1024851 w 1537654"/>
              <a:gd name="connsiteY84" fmla="*/ 481013 h 947738"/>
              <a:gd name="connsiteX85" fmla="*/ 981988 w 1537654"/>
              <a:gd name="connsiteY85" fmla="*/ 447675 h 947738"/>
              <a:gd name="connsiteX86" fmla="*/ 967701 w 1537654"/>
              <a:gd name="connsiteY86" fmla="*/ 442913 h 947738"/>
              <a:gd name="connsiteX87" fmla="*/ 934363 w 1537654"/>
              <a:gd name="connsiteY87" fmla="*/ 409575 h 947738"/>
              <a:gd name="connsiteX88" fmla="*/ 920076 w 1537654"/>
              <a:gd name="connsiteY88" fmla="*/ 366713 h 947738"/>
              <a:gd name="connsiteX89" fmla="*/ 915313 w 1537654"/>
              <a:gd name="connsiteY89" fmla="*/ 352425 h 947738"/>
              <a:gd name="connsiteX90" fmla="*/ 901026 w 1537654"/>
              <a:gd name="connsiteY90" fmla="*/ 342900 h 947738"/>
              <a:gd name="connsiteX91" fmla="*/ 881976 w 1537654"/>
              <a:gd name="connsiteY91" fmla="*/ 300038 h 947738"/>
              <a:gd name="connsiteX92" fmla="*/ 853401 w 1537654"/>
              <a:gd name="connsiteY92" fmla="*/ 280988 h 947738"/>
              <a:gd name="connsiteX93" fmla="*/ 843876 w 1537654"/>
              <a:gd name="connsiteY93" fmla="*/ 266700 h 947738"/>
              <a:gd name="connsiteX94" fmla="*/ 829588 w 1537654"/>
              <a:gd name="connsiteY94" fmla="*/ 257175 h 947738"/>
              <a:gd name="connsiteX95" fmla="*/ 810538 w 1537654"/>
              <a:gd name="connsiteY95" fmla="*/ 233363 h 947738"/>
              <a:gd name="connsiteX96" fmla="*/ 796251 w 1537654"/>
              <a:gd name="connsiteY96" fmla="*/ 204788 h 947738"/>
              <a:gd name="connsiteX97" fmla="*/ 791488 w 1537654"/>
              <a:gd name="connsiteY97" fmla="*/ 185738 h 947738"/>
              <a:gd name="connsiteX98" fmla="*/ 762913 w 1537654"/>
              <a:gd name="connsiteY98" fmla="*/ 166688 h 947738"/>
              <a:gd name="connsiteX99" fmla="*/ 734338 w 1537654"/>
              <a:gd name="connsiteY99" fmla="*/ 142875 h 947738"/>
              <a:gd name="connsiteX100" fmla="*/ 672426 w 1537654"/>
              <a:gd name="connsiteY100" fmla="*/ 114300 h 947738"/>
              <a:gd name="connsiteX101" fmla="*/ 596226 w 1537654"/>
              <a:gd name="connsiteY101" fmla="*/ 52388 h 947738"/>
              <a:gd name="connsiteX102" fmla="*/ 524788 w 1537654"/>
              <a:gd name="connsiteY102" fmla="*/ 23813 h 947738"/>
              <a:gd name="connsiteX103" fmla="*/ 496213 w 1537654"/>
              <a:gd name="connsiteY103" fmla="*/ 0 h 947738"/>
              <a:gd name="connsiteX0" fmla="*/ 496213 w 1537654"/>
              <a:gd name="connsiteY0" fmla="*/ 0 h 947738"/>
              <a:gd name="connsiteX1" fmla="*/ 496213 w 1537654"/>
              <a:gd name="connsiteY1" fmla="*/ 0 h 947738"/>
              <a:gd name="connsiteX2" fmla="*/ 481926 w 1537654"/>
              <a:gd name="connsiteY2" fmla="*/ 38100 h 947738"/>
              <a:gd name="connsiteX3" fmla="*/ 477163 w 1537654"/>
              <a:gd name="connsiteY3" fmla="*/ 52388 h 947738"/>
              <a:gd name="connsiteX4" fmla="*/ 458113 w 1537654"/>
              <a:gd name="connsiteY4" fmla="*/ 95250 h 947738"/>
              <a:gd name="connsiteX5" fmla="*/ 429538 w 1537654"/>
              <a:gd name="connsiteY5" fmla="*/ 138113 h 947738"/>
              <a:gd name="connsiteX6" fmla="*/ 420013 w 1537654"/>
              <a:gd name="connsiteY6" fmla="*/ 152400 h 947738"/>
              <a:gd name="connsiteX7" fmla="*/ 410488 w 1537654"/>
              <a:gd name="connsiteY7" fmla="*/ 166688 h 947738"/>
              <a:gd name="connsiteX8" fmla="*/ 381913 w 1537654"/>
              <a:gd name="connsiteY8" fmla="*/ 190500 h 947738"/>
              <a:gd name="connsiteX9" fmla="*/ 372388 w 1537654"/>
              <a:gd name="connsiteY9" fmla="*/ 204788 h 947738"/>
              <a:gd name="connsiteX10" fmla="*/ 353338 w 1537654"/>
              <a:gd name="connsiteY10" fmla="*/ 228600 h 947738"/>
              <a:gd name="connsiteX11" fmla="*/ 334288 w 1537654"/>
              <a:gd name="connsiteY11" fmla="*/ 252413 h 947738"/>
              <a:gd name="connsiteX12" fmla="*/ 324763 w 1537654"/>
              <a:gd name="connsiteY12" fmla="*/ 280988 h 947738"/>
              <a:gd name="connsiteX13" fmla="*/ 315238 w 1537654"/>
              <a:gd name="connsiteY13" fmla="*/ 361950 h 947738"/>
              <a:gd name="connsiteX14" fmla="*/ 305713 w 1537654"/>
              <a:gd name="connsiteY14" fmla="*/ 390525 h 947738"/>
              <a:gd name="connsiteX15" fmla="*/ 300951 w 1537654"/>
              <a:gd name="connsiteY15" fmla="*/ 404813 h 947738"/>
              <a:gd name="connsiteX16" fmla="*/ 286663 w 1537654"/>
              <a:gd name="connsiteY16" fmla="*/ 433388 h 947738"/>
              <a:gd name="connsiteX17" fmla="*/ 272376 w 1537654"/>
              <a:gd name="connsiteY17" fmla="*/ 495300 h 947738"/>
              <a:gd name="connsiteX18" fmla="*/ 267613 w 1537654"/>
              <a:gd name="connsiteY18" fmla="*/ 509588 h 947738"/>
              <a:gd name="connsiteX19" fmla="*/ 258088 w 1537654"/>
              <a:gd name="connsiteY19" fmla="*/ 523875 h 947738"/>
              <a:gd name="connsiteX20" fmla="*/ 253326 w 1537654"/>
              <a:gd name="connsiteY20" fmla="*/ 538163 h 947738"/>
              <a:gd name="connsiteX21" fmla="*/ 224751 w 1537654"/>
              <a:gd name="connsiteY21" fmla="*/ 566738 h 947738"/>
              <a:gd name="connsiteX22" fmla="*/ 200938 w 1537654"/>
              <a:gd name="connsiteY22" fmla="*/ 609600 h 947738"/>
              <a:gd name="connsiteX23" fmla="*/ 172363 w 1537654"/>
              <a:gd name="connsiteY23" fmla="*/ 628650 h 947738"/>
              <a:gd name="connsiteX24" fmla="*/ 167601 w 1537654"/>
              <a:gd name="connsiteY24" fmla="*/ 642938 h 947738"/>
              <a:gd name="connsiteX25" fmla="*/ 153313 w 1537654"/>
              <a:gd name="connsiteY25" fmla="*/ 652463 h 947738"/>
              <a:gd name="connsiteX26" fmla="*/ 39013 w 1537654"/>
              <a:gd name="connsiteY26" fmla="*/ 666750 h 947738"/>
              <a:gd name="connsiteX27" fmla="*/ 913 w 1537654"/>
              <a:gd name="connsiteY27" fmla="*/ 671513 h 947738"/>
              <a:gd name="connsiteX28" fmla="*/ 15201 w 1537654"/>
              <a:gd name="connsiteY28" fmla="*/ 676275 h 947738"/>
              <a:gd name="connsiteX29" fmla="*/ 43776 w 1537654"/>
              <a:gd name="connsiteY29" fmla="*/ 690563 h 947738"/>
              <a:gd name="connsiteX30" fmla="*/ 91401 w 1537654"/>
              <a:gd name="connsiteY30" fmla="*/ 700088 h 947738"/>
              <a:gd name="connsiteX31" fmla="*/ 119976 w 1537654"/>
              <a:gd name="connsiteY31" fmla="*/ 709613 h 947738"/>
              <a:gd name="connsiteX32" fmla="*/ 139026 w 1537654"/>
              <a:gd name="connsiteY32" fmla="*/ 714375 h 947738"/>
              <a:gd name="connsiteX33" fmla="*/ 167601 w 1537654"/>
              <a:gd name="connsiteY33" fmla="*/ 723900 h 947738"/>
              <a:gd name="connsiteX34" fmla="*/ 200938 w 1537654"/>
              <a:gd name="connsiteY34" fmla="*/ 757238 h 947738"/>
              <a:gd name="connsiteX35" fmla="*/ 196176 w 1537654"/>
              <a:gd name="connsiteY35" fmla="*/ 785813 h 947738"/>
              <a:gd name="connsiteX36" fmla="*/ 167601 w 1537654"/>
              <a:gd name="connsiteY36" fmla="*/ 828675 h 947738"/>
              <a:gd name="connsiteX37" fmla="*/ 158076 w 1537654"/>
              <a:gd name="connsiteY37" fmla="*/ 842963 h 947738"/>
              <a:gd name="connsiteX38" fmla="*/ 148551 w 1537654"/>
              <a:gd name="connsiteY38" fmla="*/ 871538 h 947738"/>
              <a:gd name="connsiteX39" fmla="*/ 143788 w 1537654"/>
              <a:gd name="connsiteY39" fmla="*/ 895350 h 947738"/>
              <a:gd name="connsiteX40" fmla="*/ 124738 w 1537654"/>
              <a:gd name="connsiteY40" fmla="*/ 923925 h 947738"/>
              <a:gd name="connsiteX41" fmla="*/ 96163 w 1537654"/>
              <a:gd name="connsiteY41" fmla="*/ 942975 h 947738"/>
              <a:gd name="connsiteX42" fmla="*/ 110451 w 1537654"/>
              <a:gd name="connsiteY42" fmla="*/ 947738 h 947738"/>
              <a:gd name="connsiteX43" fmla="*/ 148551 w 1537654"/>
              <a:gd name="connsiteY43" fmla="*/ 938213 h 947738"/>
              <a:gd name="connsiteX44" fmla="*/ 181888 w 1537654"/>
              <a:gd name="connsiteY44" fmla="*/ 933450 h 947738"/>
              <a:gd name="connsiteX45" fmla="*/ 229513 w 1537654"/>
              <a:gd name="connsiteY45" fmla="*/ 923925 h 947738"/>
              <a:gd name="connsiteX46" fmla="*/ 296188 w 1537654"/>
              <a:gd name="connsiteY46" fmla="*/ 919163 h 947738"/>
              <a:gd name="connsiteX47" fmla="*/ 334288 w 1537654"/>
              <a:gd name="connsiteY47" fmla="*/ 909638 h 947738"/>
              <a:gd name="connsiteX48" fmla="*/ 353338 w 1537654"/>
              <a:gd name="connsiteY48" fmla="*/ 904875 h 947738"/>
              <a:gd name="connsiteX49" fmla="*/ 443826 w 1537654"/>
              <a:gd name="connsiteY49" fmla="*/ 900113 h 947738"/>
              <a:gd name="connsiteX50" fmla="*/ 658139 w 1537654"/>
              <a:gd name="connsiteY50" fmla="*/ 890587 h 947738"/>
              <a:gd name="connsiteX51" fmla="*/ 810538 w 1537654"/>
              <a:gd name="connsiteY51" fmla="*/ 876300 h 947738"/>
              <a:gd name="connsiteX52" fmla="*/ 929601 w 1537654"/>
              <a:gd name="connsiteY52" fmla="*/ 847725 h 947738"/>
              <a:gd name="connsiteX53" fmla="*/ 991513 w 1537654"/>
              <a:gd name="connsiteY53" fmla="*/ 852488 h 947738"/>
              <a:gd name="connsiteX54" fmla="*/ 1129626 w 1537654"/>
              <a:gd name="connsiteY54" fmla="*/ 828675 h 947738"/>
              <a:gd name="connsiteX55" fmla="*/ 1234401 w 1537654"/>
              <a:gd name="connsiteY55" fmla="*/ 819150 h 947738"/>
              <a:gd name="connsiteX56" fmla="*/ 1262976 w 1537654"/>
              <a:gd name="connsiteY56" fmla="*/ 809625 h 947738"/>
              <a:gd name="connsiteX57" fmla="*/ 1320126 w 1537654"/>
              <a:gd name="connsiteY57" fmla="*/ 800100 h 947738"/>
              <a:gd name="connsiteX58" fmla="*/ 1386801 w 1537654"/>
              <a:gd name="connsiteY58" fmla="*/ 785813 h 947738"/>
              <a:gd name="connsiteX59" fmla="*/ 1434426 w 1537654"/>
              <a:gd name="connsiteY59" fmla="*/ 776288 h 947738"/>
              <a:gd name="connsiteX60" fmla="*/ 1472526 w 1537654"/>
              <a:gd name="connsiteY60" fmla="*/ 766763 h 947738"/>
              <a:gd name="connsiteX61" fmla="*/ 1515388 w 1537654"/>
              <a:gd name="connsiteY61" fmla="*/ 757238 h 947738"/>
              <a:gd name="connsiteX62" fmla="*/ 1534438 w 1537654"/>
              <a:gd name="connsiteY62" fmla="*/ 714375 h 947738"/>
              <a:gd name="connsiteX63" fmla="*/ 1482051 w 1537654"/>
              <a:gd name="connsiteY63" fmla="*/ 728663 h 947738"/>
              <a:gd name="connsiteX64" fmla="*/ 1467763 w 1537654"/>
              <a:gd name="connsiteY64" fmla="*/ 733425 h 947738"/>
              <a:gd name="connsiteX65" fmla="*/ 1453476 w 1537654"/>
              <a:gd name="connsiteY65" fmla="*/ 742950 h 947738"/>
              <a:gd name="connsiteX66" fmla="*/ 1391563 w 1537654"/>
              <a:gd name="connsiteY66" fmla="*/ 733425 h 947738"/>
              <a:gd name="connsiteX67" fmla="*/ 1362988 w 1537654"/>
              <a:gd name="connsiteY67" fmla="*/ 714375 h 947738"/>
              <a:gd name="connsiteX68" fmla="*/ 1334413 w 1537654"/>
              <a:gd name="connsiteY68" fmla="*/ 704850 h 947738"/>
              <a:gd name="connsiteX69" fmla="*/ 1320126 w 1537654"/>
              <a:gd name="connsiteY69" fmla="*/ 700088 h 947738"/>
              <a:gd name="connsiteX70" fmla="*/ 1286788 w 1537654"/>
              <a:gd name="connsiteY70" fmla="*/ 695325 h 947738"/>
              <a:gd name="connsiteX71" fmla="*/ 1272501 w 1537654"/>
              <a:gd name="connsiteY71" fmla="*/ 685800 h 947738"/>
              <a:gd name="connsiteX72" fmla="*/ 1267738 w 1537654"/>
              <a:gd name="connsiteY72" fmla="*/ 671513 h 947738"/>
              <a:gd name="connsiteX73" fmla="*/ 1248688 w 1537654"/>
              <a:gd name="connsiteY73" fmla="*/ 642938 h 947738"/>
              <a:gd name="connsiteX74" fmla="*/ 1239163 w 1537654"/>
              <a:gd name="connsiteY74" fmla="*/ 628650 h 947738"/>
              <a:gd name="connsiteX75" fmla="*/ 1234401 w 1537654"/>
              <a:gd name="connsiteY75" fmla="*/ 604838 h 947738"/>
              <a:gd name="connsiteX76" fmla="*/ 1215351 w 1537654"/>
              <a:gd name="connsiteY76" fmla="*/ 576263 h 947738"/>
              <a:gd name="connsiteX77" fmla="*/ 1205826 w 1537654"/>
              <a:gd name="connsiteY77" fmla="*/ 561975 h 947738"/>
              <a:gd name="connsiteX78" fmla="*/ 1186776 w 1537654"/>
              <a:gd name="connsiteY78" fmla="*/ 557213 h 947738"/>
              <a:gd name="connsiteX79" fmla="*/ 1143913 w 1537654"/>
              <a:gd name="connsiteY79" fmla="*/ 542925 h 947738"/>
              <a:gd name="connsiteX80" fmla="*/ 1115338 w 1537654"/>
              <a:gd name="connsiteY80" fmla="*/ 533400 h 947738"/>
              <a:gd name="connsiteX81" fmla="*/ 1058188 w 1537654"/>
              <a:gd name="connsiteY81" fmla="*/ 495300 h 947738"/>
              <a:gd name="connsiteX82" fmla="*/ 1043901 w 1537654"/>
              <a:gd name="connsiteY82" fmla="*/ 485775 h 947738"/>
              <a:gd name="connsiteX83" fmla="*/ 1024851 w 1537654"/>
              <a:gd name="connsiteY83" fmla="*/ 481013 h 947738"/>
              <a:gd name="connsiteX84" fmla="*/ 981988 w 1537654"/>
              <a:gd name="connsiteY84" fmla="*/ 447675 h 947738"/>
              <a:gd name="connsiteX85" fmla="*/ 967701 w 1537654"/>
              <a:gd name="connsiteY85" fmla="*/ 442913 h 947738"/>
              <a:gd name="connsiteX86" fmla="*/ 934363 w 1537654"/>
              <a:gd name="connsiteY86" fmla="*/ 409575 h 947738"/>
              <a:gd name="connsiteX87" fmla="*/ 920076 w 1537654"/>
              <a:gd name="connsiteY87" fmla="*/ 366713 h 947738"/>
              <a:gd name="connsiteX88" fmla="*/ 915313 w 1537654"/>
              <a:gd name="connsiteY88" fmla="*/ 352425 h 947738"/>
              <a:gd name="connsiteX89" fmla="*/ 901026 w 1537654"/>
              <a:gd name="connsiteY89" fmla="*/ 342900 h 947738"/>
              <a:gd name="connsiteX90" fmla="*/ 881976 w 1537654"/>
              <a:gd name="connsiteY90" fmla="*/ 300038 h 947738"/>
              <a:gd name="connsiteX91" fmla="*/ 853401 w 1537654"/>
              <a:gd name="connsiteY91" fmla="*/ 280988 h 947738"/>
              <a:gd name="connsiteX92" fmla="*/ 843876 w 1537654"/>
              <a:gd name="connsiteY92" fmla="*/ 266700 h 947738"/>
              <a:gd name="connsiteX93" fmla="*/ 829588 w 1537654"/>
              <a:gd name="connsiteY93" fmla="*/ 257175 h 947738"/>
              <a:gd name="connsiteX94" fmla="*/ 810538 w 1537654"/>
              <a:gd name="connsiteY94" fmla="*/ 233363 h 947738"/>
              <a:gd name="connsiteX95" fmla="*/ 796251 w 1537654"/>
              <a:gd name="connsiteY95" fmla="*/ 204788 h 947738"/>
              <a:gd name="connsiteX96" fmla="*/ 791488 w 1537654"/>
              <a:gd name="connsiteY96" fmla="*/ 185738 h 947738"/>
              <a:gd name="connsiteX97" fmla="*/ 762913 w 1537654"/>
              <a:gd name="connsiteY97" fmla="*/ 166688 h 947738"/>
              <a:gd name="connsiteX98" fmla="*/ 734338 w 1537654"/>
              <a:gd name="connsiteY98" fmla="*/ 142875 h 947738"/>
              <a:gd name="connsiteX99" fmla="*/ 672426 w 1537654"/>
              <a:gd name="connsiteY99" fmla="*/ 114300 h 947738"/>
              <a:gd name="connsiteX100" fmla="*/ 596226 w 1537654"/>
              <a:gd name="connsiteY100" fmla="*/ 52388 h 947738"/>
              <a:gd name="connsiteX101" fmla="*/ 524788 w 1537654"/>
              <a:gd name="connsiteY101" fmla="*/ 23813 h 947738"/>
              <a:gd name="connsiteX102" fmla="*/ 496213 w 1537654"/>
              <a:gd name="connsiteY102"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420013 w 1537654"/>
              <a:gd name="connsiteY5" fmla="*/ 152400 h 947738"/>
              <a:gd name="connsiteX6" fmla="*/ 410488 w 1537654"/>
              <a:gd name="connsiteY6" fmla="*/ 166688 h 947738"/>
              <a:gd name="connsiteX7" fmla="*/ 381913 w 1537654"/>
              <a:gd name="connsiteY7" fmla="*/ 190500 h 947738"/>
              <a:gd name="connsiteX8" fmla="*/ 372388 w 1537654"/>
              <a:gd name="connsiteY8" fmla="*/ 204788 h 947738"/>
              <a:gd name="connsiteX9" fmla="*/ 353338 w 1537654"/>
              <a:gd name="connsiteY9" fmla="*/ 228600 h 947738"/>
              <a:gd name="connsiteX10" fmla="*/ 334288 w 1537654"/>
              <a:gd name="connsiteY10" fmla="*/ 252413 h 947738"/>
              <a:gd name="connsiteX11" fmla="*/ 324763 w 1537654"/>
              <a:gd name="connsiteY11" fmla="*/ 280988 h 947738"/>
              <a:gd name="connsiteX12" fmla="*/ 315238 w 1537654"/>
              <a:gd name="connsiteY12" fmla="*/ 361950 h 947738"/>
              <a:gd name="connsiteX13" fmla="*/ 305713 w 1537654"/>
              <a:gd name="connsiteY13" fmla="*/ 390525 h 947738"/>
              <a:gd name="connsiteX14" fmla="*/ 300951 w 1537654"/>
              <a:gd name="connsiteY14" fmla="*/ 404813 h 947738"/>
              <a:gd name="connsiteX15" fmla="*/ 286663 w 1537654"/>
              <a:gd name="connsiteY15" fmla="*/ 433388 h 947738"/>
              <a:gd name="connsiteX16" fmla="*/ 272376 w 1537654"/>
              <a:gd name="connsiteY16" fmla="*/ 495300 h 947738"/>
              <a:gd name="connsiteX17" fmla="*/ 267613 w 1537654"/>
              <a:gd name="connsiteY17" fmla="*/ 509588 h 947738"/>
              <a:gd name="connsiteX18" fmla="*/ 258088 w 1537654"/>
              <a:gd name="connsiteY18" fmla="*/ 523875 h 947738"/>
              <a:gd name="connsiteX19" fmla="*/ 253326 w 1537654"/>
              <a:gd name="connsiteY19" fmla="*/ 538163 h 947738"/>
              <a:gd name="connsiteX20" fmla="*/ 224751 w 1537654"/>
              <a:gd name="connsiteY20" fmla="*/ 566738 h 947738"/>
              <a:gd name="connsiteX21" fmla="*/ 200938 w 1537654"/>
              <a:gd name="connsiteY21" fmla="*/ 609600 h 947738"/>
              <a:gd name="connsiteX22" fmla="*/ 172363 w 1537654"/>
              <a:gd name="connsiteY22" fmla="*/ 628650 h 947738"/>
              <a:gd name="connsiteX23" fmla="*/ 167601 w 1537654"/>
              <a:gd name="connsiteY23" fmla="*/ 642938 h 947738"/>
              <a:gd name="connsiteX24" fmla="*/ 153313 w 1537654"/>
              <a:gd name="connsiteY24" fmla="*/ 652463 h 947738"/>
              <a:gd name="connsiteX25" fmla="*/ 39013 w 1537654"/>
              <a:gd name="connsiteY25" fmla="*/ 666750 h 947738"/>
              <a:gd name="connsiteX26" fmla="*/ 913 w 1537654"/>
              <a:gd name="connsiteY26" fmla="*/ 671513 h 947738"/>
              <a:gd name="connsiteX27" fmla="*/ 15201 w 1537654"/>
              <a:gd name="connsiteY27" fmla="*/ 676275 h 947738"/>
              <a:gd name="connsiteX28" fmla="*/ 43776 w 1537654"/>
              <a:gd name="connsiteY28" fmla="*/ 690563 h 947738"/>
              <a:gd name="connsiteX29" fmla="*/ 91401 w 1537654"/>
              <a:gd name="connsiteY29" fmla="*/ 700088 h 947738"/>
              <a:gd name="connsiteX30" fmla="*/ 119976 w 1537654"/>
              <a:gd name="connsiteY30" fmla="*/ 709613 h 947738"/>
              <a:gd name="connsiteX31" fmla="*/ 139026 w 1537654"/>
              <a:gd name="connsiteY31" fmla="*/ 714375 h 947738"/>
              <a:gd name="connsiteX32" fmla="*/ 167601 w 1537654"/>
              <a:gd name="connsiteY32" fmla="*/ 723900 h 947738"/>
              <a:gd name="connsiteX33" fmla="*/ 200938 w 1537654"/>
              <a:gd name="connsiteY33" fmla="*/ 757238 h 947738"/>
              <a:gd name="connsiteX34" fmla="*/ 196176 w 1537654"/>
              <a:gd name="connsiteY34" fmla="*/ 785813 h 947738"/>
              <a:gd name="connsiteX35" fmla="*/ 167601 w 1537654"/>
              <a:gd name="connsiteY35" fmla="*/ 828675 h 947738"/>
              <a:gd name="connsiteX36" fmla="*/ 158076 w 1537654"/>
              <a:gd name="connsiteY36" fmla="*/ 842963 h 947738"/>
              <a:gd name="connsiteX37" fmla="*/ 148551 w 1537654"/>
              <a:gd name="connsiteY37" fmla="*/ 871538 h 947738"/>
              <a:gd name="connsiteX38" fmla="*/ 143788 w 1537654"/>
              <a:gd name="connsiteY38" fmla="*/ 895350 h 947738"/>
              <a:gd name="connsiteX39" fmla="*/ 124738 w 1537654"/>
              <a:gd name="connsiteY39" fmla="*/ 923925 h 947738"/>
              <a:gd name="connsiteX40" fmla="*/ 96163 w 1537654"/>
              <a:gd name="connsiteY40" fmla="*/ 942975 h 947738"/>
              <a:gd name="connsiteX41" fmla="*/ 110451 w 1537654"/>
              <a:gd name="connsiteY41" fmla="*/ 947738 h 947738"/>
              <a:gd name="connsiteX42" fmla="*/ 148551 w 1537654"/>
              <a:gd name="connsiteY42" fmla="*/ 938213 h 947738"/>
              <a:gd name="connsiteX43" fmla="*/ 181888 w 1537654"/>
              <a:gd name="connsiteY43" fmla="*/ 933450 h 947738"/>
              <a:gd name="connsiteX44" fmla="*/ 229513 w 1537654"/>
              <a:gd name="connsiteY44" fmla="*/ 923925 h 947738"/>
              <a:gd name="connsiteX45" fmla="*/ 296188 w 1537654"/>
              <a:gd name="connsiteY45" fmla="*/ 919163 h 947738"/>
              <a:gd name="connsiteX46" fmla="*/ 334288 w 1537654"/>
              <a:gd name="connsiteY46" fmla="*/ 909638 h 947738"/>
              <a:gd name="connsiteX47" fmla="*/ 353338 w 1537654"/>
              <a:gd name="connsiteY47" fmla="*/ 904875 h 947738"/>
              <a:gd name="connsiteX48" fmla="*/ 443826 w 1537654"/>
              <a:gd name="connsiteY48" fmla="*/ 900113 h 947738"/>
              <a:gd name="connsiteX49" fmla="*/ 658139 w 1537654"/>
              <a:gd name="connsiteY49" fmla="*/ 890587 h 947738"/>
              <a:gd name="connsiteX50" fmla="*/ 810538 w 1537654"/>
              <a:gd name="connsiteY50" fmla="*/ 876300 h 947738"/>
              <a:gd name="connsiteX51" fmla="*/ 929601 w 1537654"/>
              <a:gd name="connsiteY51" fmla="*/ 847725 h 947738"/>
              <a:gd name="connsiteX52" fmla="*/ 991513 w 1537654"/>
              <a:gd name="connsiteY52" fmla="*/ 852488 h 947738"/>
              <a:gd name="connsiteX53" fmla="*/ 1129626 w 1537654"/>
              <a:gd name="connsiteY53" fmla="*/ 828675 h 947738"/>
              <a:gd name="connsiteX54" fmla="*/ 1234401 w 1537654"/>
              <a:gd name="connsiteY54" fmla="*/ 819150 h 947738"/>
              <a:gd name="connsiteX55" fmla="*/ 1262976 w 1537654"/>
              <a:gd name="connsiteY55" fmla="*/ 809625 h 947738"/>
              <a:gd name="connsiteX56" fmla="*/ 1320126 w 1537654"/>
              <a:gd name="connsiteY56" fmla="*/ 800100 h 947738"/>
              <a:gd name="connsiteX57" fmla="*/ 1386801 w 1537654"/>
              <a:gd name="connsiteY57" fmla="*/ 785813 h 947738"/>
              <a:gd name="connsiteX58" fmla="*/ 1434426 w 1537654"/>
              <a:gd name="connsiteY58" fmla="*/ 776288 h 947738"/>
              <a:gd name="connsiteX59" fmla="*/ 1472526 w 1537654"/>
              <a:gd name="connsiteY59" fmla="*/ 766763 h 947738"/>
              <a:gd name="connsiteX60" fmla="*/ 1515388 w 1537654"/>
              <a:gd name="connsiteY60" fmla="*/ 757238 h 947738"/>
              <a:gd name="connsiteX61" fmla="*/ 1534438 w 1537654"/>
              <a:gd name="connsiteY61" fmla="*/ 714375 h 947738"/>
              <a:gd name="connsiteX62" fmla="*/ 1482051 w 1537654"/>
              <a:gd name="connsiteY62" fmla="*/ 728663 h 947738"/>
              <a:gd name="connsiteX63" fmla="*/ 1467763 w 1537654"/>
              <a:gd name="connsiteY63" fmla="*/ 733425 h 947738"/>
              <a:gd name="connsiteX64" fmla="*/ 1453476 w 1537654"/>
              <a:gd name="connsiteY64" fmla="*/ 742950 h 947738"/>
              <a:gd name="connsiteX65" fmla="*/ 1391563 w 1537654"/>
              <a:gd name="connsiteY65" fmla="*/ 733425 h 947738"/>
              <a:gd name="connsiteX66" fmla="*/ 1362988 w 1537654"/>
              <a:gd name="connsiteY66" fmla="*/ 714375 h 947738"/>
              <a:gd name="connsiteX67" fmla="*/ 1334413 w 1537654"/>
              <a:gd name="connsiteY67" fmla="*/ 704850 h 947738"/>
              <a:gd name="connsiteX68" fmla="*/ 1320126 w 1537654"/>
              <a:gd name="connsiteY68" fmla="*/ 700088 h 947738"/>
              <a:gd name="connsiteX69" fmla="*/ 1286788 w 1537654"/>
              <a:gd name="connsiteY69" fmla="*/ 695325 h 947738"/>
              <a:gd name="connsiteX70" fmla="*/ 1272501 w 1537654"/>
              <a:gd name="connsiteY70" fmla="*/ 685800 h 947738"/>
              <a:gd name="connsiteX71" fmla="*/ 1267738 w 1537654"/>
              <a:gd name="connsiteY71" fmla="*/ 671513 h 947738"/>
              <a:gd name="connsiteX72" fmla="*/ 1248688 w 1537654"/>
              <a:gd name="connsiteY72" fmla="*/ 642938 h 947738"/>
              <a:gd name="connsiteX73" fmla="*/ 1239163 w 1537654"/>
              <a:gd name="connsiteY73" fmla="*/ 628650 h 947738"/>
              <a:gd name="connsiteX74" fmla="*/ 1234401 w 1537654"/>
              <a:gd name="connsiteY74" fmla="*/ 604838 h 947738"/>
              <a:gd name="connsiteX75" fmla="*/ 1215351 w 1537654"/>
              <a:gd name="connsiteY75" fmla="*/ 576263 h 947738"/>
              <a:gd name="connsiteX76" fmla="*/ 1205826 w 1537654"/>
              <a:gd name="connsiteY76" fmla="*/ 561975 h 947738"/>
              <a:gd name="connsiteX77" fmla="*/ 1186776 w 1537654"/>
              <a:gd name="connsiteY77" fmla="*/ 557213 h 947738"/>
              <a:gd name="connsiteX78" fmla="*/ 1143913 w 1537654"/>
              <a:gd name="connsiteY78" fmla="*/ 542925 h 947738"/>
              <a:gd name="connsiteX79" fmla="*/ 1115338 w 1537654"/>
              <a:gd name="connsiteY79" fmla="*/ 533400 h 947738"/>
              <a:gd name="connsiteX80" fmla="*/ 1058188 w 1537654"/>
              <a:gd name="connsiteY80" fmla="*/ 495300 h 947738"/>
              <a:gd name="connsiteX81" fmla="*/ 1043901 w 1537654"/>
              <a:gd name="connsiteY81" fmla="*/ 485775 h 947738"/>
              <a:gd name="connsiteX82" fmla="*/ 1024851 w 1537654"/>
              <a:gd name="connsiteY82" fmla="*/ 481013 h 947738"/>
              <a:gd name="connsiteX83" fmla="*/ 981988 w 1537654"/>
              <a:gd name="connsiteY83" fmla="*/ 447675 h 947738"/>
              <a:gd name="connsiteX84" fmla="*/ 967701 w 1537654"/>
              <a:gd name="connsiteY84" fmla="*/ 442913 h 947738"/>
              <a:gd name="connsiteX85" fmla="*/ 934363 w 1537654"/>
              <a:gd name="connsiteY85" fmla="*/ 409575 h 947738"/>
              <a:gd name="connsiteX86" fmla="*/ 920076 w 1537654"/>
              <a:gd name="connsiteY86" fmla="*/ 366713 h 947738"/>
              <a:gd name="connsiteX87" fmla="*/ 915313 w 1537654"/>
              <a:gd name="connsiteY87" fmla="*/ 352425 h 947738"/>
              <a:gd name="connsiteX88" fmla="*/ 901026 w 1537654"/>
              <a:gd name="connsiteY88" fmla="*/ 342900 h 947738"/>
              <a:gd name="connsiteX89" fmla="*/ 881976 w 1537654"/>
              <a:gd name="connsiteY89" fmla="*/ 300038 h 947738"/>
              <a:gd name="connsiteX90" fmla="*/ 853401 w 1537654"/>
              <a:gd name="connsiteY90" fmla="*/ 280988 h 947738"/>
              <a:gd name="connsiteX91" fmla="*/ 843876 w 1537654"/>
              <a:gd name="connsiteY91" fmla="*/ 266700 h 947738"/>
              <a:gd name="connsiteX92" fmla="*/ 829588 w 1537654"/>
              <a:gd name="connsiteY92" fmla="*/ 257175 h 947738"/>
              <a:gd name="connsiteX93" fmla="*/ 810538 w 1537654"/>
              <a:gd name="connsiteY93" fmla="*/ 233363 h 947738"/>
              <a:gd name="connsiteX94" fmla="*/ 796251 w 1537654"/>
              <a:gd name="connsiteY94" fmla="*/ 204788 h 947738"/>
              <a:gd name="connsiteX95" fmla="*/ 791488 w 1537654"/>
              <a:gd name="connsiteY95" fmla="*/ 185738 h 947738"/>
              <a:gd name="connsiteX96" fmla="*/ 762913 w 1537654"/>
              <a:gd name="connsiteY96" fmla="*/ 166688 h 947738"/>
              <a:gd name="connsiteX97" fmla="*/ 734338 w 1537654"/>
              <a:gd name="connsiteY97" fmla="*/ 142875 h 947738"/>
              <a:gd name="connsiteX98" fmla="*/ 672426 w 1537654"/>
              <a:gd name="connsiteY98" fmla="*/ 114300 h 947738"/>
              <a:gd name="connsiteX99" fmla="*/ 596226 w 1537654"/>
              <a:gd name="connsiteY99" fmla="*/ 52388 h 947738"/>
              <a:gd name="connsiteX100" fmla="*/ 524788 w 1537654"/>
              <a:gd name="connsiteY100" fmla="*/ 23813 h 947738"/>
              <a:gd name="connsiteX101" fmla="*/ 496213 w 1537654"/>
              <a:gd name="connsiteY101"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420013 w 1537654"/>
              <a:gd name="connsiteY5" fmla="*/ 152400 h 947738"/>
              <a:gd name="connsiteX6" fmla="*/ 381913 w 1537654"/>
              <a:gd name="connsiteY6" fmla="*/ 190500 h 947738"/>
              <a:gd name="connsiteX7" fmla="*/ 372388 w 1537654"/>
              <a:gd name="connsiteY7" fmla="*/ 204788 h 947738"/>
              <a:gd name="connsiteX8" fmla="*/ 353338 w 1537654"/>
              <a:gd name="connsiteY8" fmla="*/ 228600 h 947738"/>
              <a:gd name="connsiteX9" fmla="*/ 334288 w 1537654"/>
              <a:gd name="connsiteY9" fmla="*/ 252413 h 947738"/>
              <a:gd name="connsiteX10" fmla="*/ 324763 w 1537654"/>
              <a:gd name="connsiteY10" fmla="*/ 280988 h 947738"/>
              <a:gd name="connsiteX11" fmla="*/ 315238 w 1537654"/>
              <a:gd name="connsiteY11" fmla="*/ 361950 h 947738"/>
              <a:gd name="connsiteX12" fmla="*/ 305713 w 1537654"/>
              <a:gd name="connsiteY12" fmla="*/ 390525 h 947738"/>
              <a:gd name="connsiteX13" fmla="*/ 300951 w 1537654"/>
              <a:gd name="connsiteY13" fmla="*/ 404813 h 947738"/>
              <a:gd name="connsiteX14" fmla="*/ 286663 w 1537654"/>
              <a:gd name="connsiteY14" fmla="*/ 433388 h 947738"/>
              <a:gd name="connsiteX15" fmla="*/ 272376 w 1537654"/>
              <a:gd name="connsiteY15" fmla="*/ 495300 h 947738"/>
              <a:gd name="connsiteX16" fmla="*/ 267613 w 1537654"/>
              <a:gd name="connsiteY16" fmla="*/ 509588 h 947738"/>
              <a:gd name="connsiteX17" fmla="*/ 258088 w 1537654"/>
              <a:gd name="connsiteY17" fmla="*/ 523875 h 947738"/>
              <a:gd name="connsiteX18" fmla="*/ 253326 w 1537654"/>
              <a:gd name="connsiteY18" fmla="*/ 538163 h 947738"/>
              <a:gd name="connsiteX19" fmla="*/ 224751 w 1537654"/>
              <a:gd name="connsiteY19" fmla="*/ 566738 h 947738"/>
              <a:gd name="connsiteX20" fmla="*/ 200938 w 1537654"/>
              <a:gd name="connsiteY20" fmla="*/ 609600 h 947738"/>
              <a:gd name="connsiteX21" fmla="*/ 172363 w 1537654"/>
              <a:gd name="connsiteY21" fmla="*/ 628650 h 947738"/>
              <a:gd name="connsiteX22" fmla="*/ 167601 w 1537654"/>
              <a:gd name="connsiteY22" fmla="*/ 642938 h 947738"/>
              <a:gd name="connsiteX23" fmla="*/ 153313 w 1537654"/>
              <a:gd name="connsiteY23" fmla="*/ 652463 h 947738"/>
              <a:gd name="connsiteX24" fmla="*/ 39013 w 1537654"/>
              <a:gd name="connsiteY24" fmla="*/ 666750 h 947738"/>
              <a:gd name="connsiteX25" fmla="*/ 913 w 1537654"/>
              <a:gd name="connsiteY25" fmla="*/ 671513 h 947738"/>
              <a:gd name="connsiteX26" fmla="*/ 15201 w 1537654"/>
              <a:gd name="connsiteY26" fmla="*/ 676275 h 947738"/>
              <a:gd name="connsiteX27" fmla="*/ 43776 w 1537654"/>
              <a:gd name="connsiteY27" fmla="*/ 690563 h 947738"/>
              <a:gd name="connsiteX28" fmla="*/ 91401 w 1537654"/>
              <a:gd name="connsiteY28" fmla="*/ 700088 h 947738"/>
              <a:gd name="connsiteX29" fmla="*/ 119976 w 1537654"/>
              <a:gd name="connsiteY29" fmla="*/ 709613 h 947738"/>
              <a:gd name="connsiteX30" fmla="*/ 139026 w 1537654"/>
              <a:gd name="connsiteY30" fmla="*/ 714375 h 947738"/>
              <a:gd name="connsiteX31" fmla="*/ 167601 w 1537654"/>
              <a:gd name="connsiteY31" fmla="*/ 723900 h 947738"/>
              <a:gd name="connsiteX32" fmla="*/ 200938 w 1537654"/>
              <a:gd name="connsiteY32" fmla="*/ 757238 h 947738"/>
              <a:gd name="connsiteX33" fmla="*/ 196176 w 1537654"/>
              <a:gd name="connsiteY33" fmla="*/ 785813 h 947738"/>
              <a:gd name="connsiteX34" fmla="*/ 167601 w 1537654"/>
              <a:gd name="connsiteY34" fmla="*/ 828675 h 947738"/>
              <a:gd name="connsiteX35" fmla="*/ 158076 w 1537654"/>
              <a:gd name="connsiteY35" fmla="*/ 842963 h 947738"/>
              <a:gd name="connsiteX36" fmla="*/ 148551 w 1537654"/>
              <a:gd name="connsiteY36" fmla="*/ 871538 h 947738"/>
              <a:gd name="connsiteX37" fmla="*/ 143788 w 1537654"/>
              <a:gd name="connsiteY37" fmla="*/ 895350 h 947738"/>
              <a:gd name="connsiteX38" fmla="*/ 124738 w 1537654"/>
              <a:gd name="connsiteY38" fmla="*/ 923925 h 947738"/>
              <a:gd name="connsiteX39" fmla="*/ 96163 w 1537654"/>
              <a:gd name="connsiteY39" fmla="*/ 942975 h 947738"/>
              <a:gd name="connsiteX40" fmla="*/ 110451 w 1537654"/>
              <a:gd name="connsiteY40" fmla="*/ 947738 h 947738"/>
              <a:gd name="connsiteX41" fmla="*/ 148551 w 1537654"/>
              <a:gd name="connsiteY41" fmla="*/ 938213 h 947738"/>
              <a:gd name="connsiteX42" fmla="*/ 181888 w 1537654"/>
              <a:gd name="connsiteY42" fmla="*/ 933450 h 947738"/>
              <a:gd name="connsiteX43" fmla="*/ 229513 w 1537654"/>
              <a:gd name="connsiteY43" fmla="*/ 923925 h 947738"/>
              <a:gd name="connsiteX44" fmla="*/ 296188 w 1537654"/>
              <a:gd name="connsiteY44" fmla="*/ 919163 h 947738"/>
              <a:gd name="connsiteX45" fmla="*/ 334288 w 1537654"/>
              <a:gd name="connsiteY45" fmla="*/ 909638 h 947738"/>
              <a:gd name="connsiteX46" fmla="*/ 353338 w 1537654"/>
              <a:gd name="connsiteY46" fmla="*/ 904875 h 947738"/>
              <a:gd name="connsiteX47" fmla="*/ 443826 w 1537654"/>
              <a:gd name="connsiteY47" fmla="*/ 900113 h 947738"/>
              <a:gd name="connsiteX48" fmla="*/ 658139 w 1537654"/>
              <a:gd name="connsiteY48" fmla="*/ 890587 h 947738"/>
              <a:gd name="connsiteX49" fmla="*/ 810538 w 1537654"/>
              <a:gd name="connsiteY49" fmla="*/ 876300 h 947738"/>
              <a:gd name="connsiteX50" fmla="*/ 929601 w 1537654"/>
              <a:gd name="connsiteY50" fmla="*/ 847725 h 947738"/>
              <a:gd name="connsiteX51" fmla="*/ 991513 w 1537654"/>
              <a:gd name="connsiteY51" fmla="*/ 852488 h 947738"/>
              <a:gd name="connsiteX52" fmla="*/ 1129626 w 1537654"/>
              <a:gd name="connsiteY52" fmla="*/ 828675 h 947738"/>
              <a:gd name="connsiteX53" fmla="*/ 1234401 w 1537654"/>
              <a:gd name="connsiteY53" fmla="*/ 819150 h 947738"/>
              <a:gd name="connsiteX54" fmla="*/ 1262976 w 1537654"/>
              <a:gd name="connsiteY54" fmla="*/ 809625 h 947738"/>
              <a:gd name="connsiteX55" fmla="*/ 1320126 w 1537654"/>
              <a:gd name="connsiteY55" fmla="*/ 800100 h 947738"/>
              <a:gd name="connsiteX56" fmla="*/ 1386801 w 1537654"/>
              <a:gd name="connsiteY56" fmla="*/ 785813 h 947738"/>
              <a:gd name="connsiteX57" fmla="*/ 1434426 w 1537654"/>
              <a:gd name="connsiteY57" fmla="*/ 776288 h 947738"/>
              <a:gd name="connsiteX58" fmla="*/ 1472526 w 1537654"/>
              <a:gd name="connsiteY58" fmla="*/ 766763 h 947738"/>
              <a:gd name="connsiteX59" fmla="*/ 1515388 w 1537654"/>
              <a:gd name="connsiteY59" fmla="*/ 757238 h 947738"/>
              <a:gd name="connsiteX60" fmla="*/ 1534438 w 1537654"/>
              <a:gd name="connsiteY60" fmla="*/ 714375 h 947738"/>
              <a:gd name="connsiteX61" fmla="*/ 1482051 w 1537654"/>
              <a:gd name="connsiteY61" fmla="*/ 728663 h 947738"/>
              <a:gd name="connsiteX62" fmla="*/ 1467763 w 1537654"/>
              <a:gd name="connsiteY62" fmla="*/ 733425 h 947738"/>
              <a:gd name="connsiteX63" fmla="*/ 1453476 w 1537654"/>
              <a:gd name="connsiteY63" fmla="*/ 742950 h 947738"/>
              <a:gd name="connsiteX64" fmla="*/ 1391563 w 1537654"/>
              <a:gd name="connsiteY64" fmla="*/ 733425 h 947738"/>
              <a:gd name="connsiteX65" fmla="*/ 1362988 w 1537654"/>
              <a:gd name="connsiteY65" fmla="*/ 714375 h 947738"/>
              <a:gd name="connsiteX66" fmla="*/ 1334413 w 1537654"/>
              <a:gd name="connsiteY66" fmla="*/ 704850 h 947738"/>
              <a:gd name="connsiteX67" fmla="*/ 1320126 w 1537654"/>
              <a:gd name="connsiteY67" fmla="*/ 700088 h 947738"/>
              <a:gd name="connsiteX68" fmla="*/ 1286788 w 1537654"/>
              <a:gd name="connsiteY68" fmla="*/ 695325 h 947738"/>
              <a:gd name="connsiteX69" fmla="*/ 1272501 w 1537654"/>
              <a:gd name="connsiteY69" fmla="*/ 685800 h 947738"/>
              <a:gd name="connsiteX70" fmla="*/ 1267738 w 1537654"/>
              <a:gd name="connsiteY70" fmla="*/ 671513 h 947738"/>
              <a:gd name="connsiteX71" fmla="*/ 1248688 w 1537654"/>
              <a:gd name="connsiteY71" fmla="*/ 642938 h 947738"/>
              <a:gd name="connsiteX72" fmla="*/ 1239163 w 1537654"/>
              <a:gd name="connsiteY72" fmla="*/ 628650 h 947738"/>
              <a:gd name="connsiteX73" fmla="*/ 1234401 w 1537654"/>
              <a:gd name="connsiteY73" fmla="*/ 604838 h 947738"/>
              <a:gd name="connsiteX74" fmla="*/ 1215351 w 1537654"/>
              <a:gd name="connsiteY74" fmla="*/ 576263 h 947738"/>
              <a:gd name="connsiteX75" fmla="*/ 1205826 w 1537654"/>
              <a:gd name="connsiteY75" fmla="*/ 561975 h 947738"/>
              <a:gd name="connsiteX76" fmla="*/ 1186776 w 1537654"/>
              <a:gd name="connsiteY76" fmla="*/ 557213 h 947738"/>
              <a:gd name="connsiteX77" fmla="*/ 1143913 w 1537654"/>
              <a:gd name="connsiteY77" fmla="*/ 542925 h 947738"/>
              <a:gd name="connsiteX78" fmla="*/ 1115338 w 1537654"/>
              <a:gd name="connsiteY78" fmla="*/ 533400 h 947738"/>
              <a:gd name="connsiteX79" fmla="*/ 1058188 w 1537654"/>
              <a:gd name="connsiteY79" fmla="*/ 495300 h 947738"/>
              <a:gd name="connsiteX80" fmla="*/ 1043901 w 1537654"/>
              <a:gd name="connsiteY80" fmla="*/ 485775 h 947738"/>
              <a:gd name="connsiteX81" fmla="*/ 1024851 w 1537654"/>
              <a:gd name="connsiteY81" fmla="*/ 481013 h 947738"/>
              <a:gd name="connsiteX82" fmla="*/ 981988 w 1537654"/>
              <a:gd name="connsiteY82" fmla="*/ 447675 h 947738"/>
              <a:gd name="connsiteX83" fmla="*/ 967701 w 1537654"/>
              <a:gd name="connsiteY83" fmla="*/ 442913 h 947738"/>
              <a:gd name="connsiteX84" fmla="*/ 934363 w 1537654"/>
              <a:gd name="connsiteY84" fmla="*/ 409575 h 947738"/>
              <a:gd name="connsiteX85" fmla="*/ 920076 w 1537654"/>
              <a:gd name="connsiteY85" fmla="*/ 366713 h 947738"/>
              <a:gd name="connsiteX86" fmla="*/ 915313 w 1537654"/>
              <a:gd name="connsiteY86" fmla="*/ 352425 h 947738"/>
              <a:gd name="connsiteX87" fmla="*/ 901026 w 1537654"/>
              <a:gd name="connsiteY87" fmla="*/ 342900 h 947738"/>
              <a:gd name="connsiteX88" fmla="*/ 881976 w 1537654"/>
              <a:gd name="connsiteY88" fmla="*/ 300038 h 947738"/>
              <a:gd name="connsiteX89" fmla="*/ 853401 w 1537654"/>
              <a:gd name="connsiteY89" fmla="*/ 280988 h 947738"/>
              <a:gd name="connsiteX90" fmla="*/ 843876 w 1537654"/>
              <a:gd name="connsiteY90" fmla="*/ 266700 h 947738"/>
              <a:gd name="connsiteX91" fmla="*/ 829588 w 1537654"/>
              <a:gd name="connsiteY91" fmla="*/ 257175 h 947738"/>
              <a:gd name="connsiteX92" fmla="*/ 810538 w 1537654"/>
              <a:gd name="connsiteY92" fmla="*/ 233363 h 947738"/>
              <a:gd name="connsiteX93" fmla="*/ 796251 w 1537654"/>
              <a:gd name="connsiteY93" fmla="*/ 204788 h 947738"/>
              <a:gd name="connsiteX94" fmla="*/ 791488 w 1537654"/>
              <a:gd name="connsiteY94" fmla="*/ 185738 h 947738"/>
              <a:gd name="connsiteX95" fmla="*/ 762913 w 1537654"/>
              <a:gd name="connsiteY95" fmla="*/ 166688 h 947738"/>
              <a:gd name="connsiteX96" fmla="*/ 734338 w 1537654"/>
              <a:gd name="connsiteY96" fmla="*/ 142875 h 947738"/>
              <a:gd name="connsiteX97" fmla="*/ 672426 w 1537654"/>
              <a:gd name="connsiteY97" fmla="*/ 114300 h 947738"/>
              <a:gd name="connsiteX98" fmla="*/ 596226 w 1537654"/>
              <a:gd name="connsiteY98" fmla="*/ 52388 h 947738"/>
              <a:gd name="connsiteX99" fmla="*/ 524788 w 1537654"/>
              <a:gd name="connsiteY99" fmla="*/ 23813 h 947738"/>
              <a:gd name="connsiteX100" fmla="*/ 496213 w 1537654"/>
              <a:gd name="connsiteY100"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72388 w 1537654"/>
              <a:gd name="connsiteY6" fmla="*/ 204788 h 947738"/>
              <a:gd name="connsiteX7" fmla="*/ 353338 w 1537654"/>
              <a:gd name="connsiteY7" fmla="*/ 228600 h 947738"/>
              <a:gd name="connsiteX8" fmla="*/ 334288 w 1537654"/>
              <a:gd name="connsiteY8" fmla="*/ 252413 h 947738"/>
              <a:gd name="connsiteX9" fmla="*/ 324763 w 1537654"/>
              <a:gd name="connsiteY9" fmla="*/ 280988 h 947738"/>
              <a:gd name="connsiteX10" fmla="*/ 315238 w 1537654"/>
              <a:gd name="connsiteY10" fmla="*/ 361950 h 947738"/>
              <a:gd name="connsiteX11" fmla="*/ 305713 w 1537654"/>
              <a:gd name="connsiteY11" fmla="*/ 390525 h 947738"/>
              <a:gd name="connsiteX12" fmla="*/ 300951 w 1537654"/>
              <a:gd name="connsiteY12" fmla="*/ 404813 h 947738"/>
              <a:gd name="connsiteX13" fmla="*/ 286663 w 1537654"/>
              <a:gd name="connsiteY13" fmla="*/ 433388 h 947738"/>
              <a:gd name="connsiteX14" fmla="*/ 272376 w 1537654"/>
              <a:gd name="connsiteY14" fmla="*/ 495300 h 947738"/>
              <a:gd name="connsiteX15" fmla="*/ 267613 w 1537654"/>
              <a:gd name="connsiteY15" fmla="*/ 509588 h 947738"/>
              <a:gd name="connsiteX16" fmla="*/ 258088 w 1537654"/>
              <a:gd name="connsiteY16" fmla="*/ 523875 h 947738"/>
              <a:gd name="connsiteX17" fmla="*/ 253326 w 1537654"/>
              <a:gd name="connsiteY17" fmla="*/ 538163 h 947738"/>
              <a:gd name="connsiteX18" fmla="*/ 224751 w 1537654"/>
              <a:gd name="connsiteY18" fmla="*/ 566738 h 947738"/>
              <a:gd name="connsiteX19" fmla="*/ 200938 w 1537654"/>
              <a:gd name="connsiteY19" fmla="*/ 609600 h 947738"/>
              <a:gd name="connsiteX20" fmla="*/ 172363 w 1537654"/>
              <a:gd name="connsiteY20" fmla="*/ 628650 h 947738"/>
              <a:gd name="connsiteX21" fmla="*/ 167601 w 1537654"/>
              <a:gd name="connsiteY21" fmla="*/ 642938 h 947738"/>
              <a:gd name="connsiteX22" fmla="*/ 153313 w 1537654"/>
              <a:gd name="connsiteY22" fmla="*/ 652463 h 947738"/>
              <a:gd name="connsiteX23" fmla="*/ 39013 w 1537654"/>
              <a:gd name="connsiteY23" fmla="*/ 666750 h 947738"/>
              <a:gd name="connsiteX24" fmla="*/ 913 w 1537654"/>
              <a:gd name="connsiteY24" fmla="*/ 671513 h 947738"/>
              <a:gd name="connsiteX25" fmla="*/ 15201 w 1537654"/>
              <a:gd name="connsiteY25" fmla="*/ 676275 h 947738"/>
              <a:gd name="connsiteX26" fmla="*/ 43776 w 1537654"/>
              <a:gd name="connsiteY26" fmla="*/ 690563 h 947738"/>
              <a:gd name="connsiteX27" fmla="*/ 91401 w 1537654"/>
              <a:gd name="connsiteY27" fmla="*/ 700088 h 947738"/>
              <a:gd name="connsiteX28" fmla="*/ 119976 w 1537654"/>
              <a:gd name="connsiteY28" fmla="*/ 709613 h 947738"/>
              <a:gd name="connsiteX29" fmla="*/ 139026 w 1537654"/>
              <a:gd name="connsiteY29" fmla="*/ 714375 h 947738"/>
              <a:gd name="connsiteX30" fmla="*/ 167601 w 1537654"/>
              <a:gd name="connsiteY30" fmla="*/ 723900 h 947738"/>
              <a:gd name="connsiteX31" fmla="*/ 200938 w 1537654"/>
              <a:gd name="connsiteY31" fmla="*/ 757238 h 947738"/>
              <a:gd name="connsiteX32" fmla="*/ 196176 w 1537654"/>
              <a:gd name="connsiteY32" fmla="*/ 785813 h 947738"/>
              <a:gd name="connsiteX33" fmla="*/ 167601 w 1537654"/>
              <a:gd name="connsiteY33" fmla="*/ 828675 h 947738"/>
              <a:gd name="connsiteX34" fmla="*/ 158076 w 1537654"/>
              <a:gd name="connsiteY34" fmla="*/ 842963 h 947738"/>
              <a:gd name="connsiteX35" fmla="*/ 148551 w 1537654"/>
              <a:gd name="connsiteY35" fmla="*/ 871538 h 947738"/>
              <a:gd name="connsiteX36" fmla="*/ 143788 w 1537654"/>
              <a:gd name="connsiteY36" fmla="*/ 895350 h 947738"/>
              <a:gd name="connsiteX37" fmla="*/ 124738 w 1537654"/>
              <a:gd name="connsiteY37" fmla="*/ 923925 h 947738"/>
              <a:gd name="connsiteX38" fmla="*/ 96163 w 1537654"/>
              <a:gd name="connsiteY38" fmla="*/ 942975 h 947738"/>
              <a:gd name="connsiteX39" fmla="*/ 110451 w 1537654"/>
              <a:gd name="connsiteY39" fmla="*/ 947738 h 947738"/>
              <a:gd name="connsiteX40" fmla="*/ 148551 w 1537654"/>
              <a:gd name="connsiteY40" fmla="*/ 938213 h 947738"/>
              <a:gd name="connsiteX41" fmla="*/ 181888 w 1537654"/>
              <a:gd name="connsiteY41" fmla="*/ 933450 h 947738"/>
              <a:gd name="connsiteX42" fmla="*/ 229513 w 1537654"/>
              <a:gd name="connsiteY42" fmla="*/ 923925 h 947738"/>
              <a:gd name="connsiteX43" fmla="*/ 296188 w 1537654"/>
              <a:gd name="connsiteY43" fmla="*/ 919163 h 947738"/>
              <a:gd name="connsiteX44" fmla="*/ 334288 w 1537654"/>
              <a:gd name="connsiteY44" fmla="*/ 909638 h 947738"/>
              <a:gd name="connsiteX45" fmla="*/ 353338 w 1537654"/>
              <a:gd name="connsiteY45" fmla="*/ 904875 h 947738"/>
              <a:gd name="connsiteX46" fmla="*/ 443826 w 1537654"/>
              <a:gd name="connsiteY46" fmla="*/ 900113 h 947738"/>
              <a:gd name="connsiteX47" fmla="*/ 658139 w 1537654"/>
              <a:gd name="connsiteY47" fmla="*/ 890587 h 947738"/>
              <a:gd name="connsiteX48" fmla="*/ 810538 w 1537654"/>
              <a:gd name="connsiteY48" fmla="*/ 876300 h 947738"/>
              <a:gd name="connsiteX49" fmla="*/ 929601 w 1537654"/>
              <a:gd name="connsiteY49" fmla="*/ 847725 h 947738"/>
              <a:gd name="connsiteX50" fmla="*/ 991513 w 1537654"/>
              <a:gd name="connsiteY50" fmla="*/ 852488 h 947738"/>
              <a:gd name="connsiteX51" fmla="*/ 1129626 w 1537654"/>
              <a:gd name="connsiteY51" fmla="*/ 828675 h 947738"/>
              <a:gd name="connsiteX52" fmla="*/ 1234401 w 1537654"/>
              <a:gd name="connsiteY52" fmla="*/ 819150 h 947738"/>
              <a:gd name="connsiteX53" fmla="*/ 1262976 w 1537654"/>
              <a:gd name="connsiteY53" fmla="*/ 809625 h 947738"/>
              <a:gd name="connsiteX54" fmla="*/ 1320126 w 1537654"/>
              <a:gd name="connsiteY54" fmla="*/ 800100 h 947738"/>
              <a:gd name="connsiteX55" fmla="*/ 1386801 w 1537654"/>
              <a:gd name="connsiteY55" fmla="*/ 785813 h 947738"/>
              <a:gd name="connsiteX56" fmla="*/ 1434426 w 1537654"/>
              <a:gd name="connsiteY56" fmla="*/ 776288 h 947738"/>
              <a:gd name="connsiteX57" fmla="*/ 1472526 w 1537654"/>
              <a:gd name="connsiteY57" fmla="*/ 766763 h 947738"/>
              <a:gd name="connsiteX58" fmla="*/ 1515388 w 1537654"/>
              <a:gd name="connsiteY58" fmla="*/ 757238 h 947738"/>
              <a:gd name="connsiteX59" fmla="*/ 1534438 w 1537654"/>
              <a:gd name="connsiteY59" fmla="*/ 714375 h 947738"/>
              <a:gd name="connsiteX60" fmla="*/ 1482051 w 1537654"/>
              <a:gd name="connsiteY60" fmla="*/ 728663 h 947738"/>
              <a:gd name="connsiteX61" fmla="*/ 1467763 w 1537654"/>
              <a:gd name="connsiteY61" fmla="*/ 733425 h 947738"/>
              <a:gd name="connsiteX62" fmla="*/ 1453476 w 1537654"/>
              <a:gd name="connsiteY62" fmla="*/ 742950 h 947738"/>
              <a:gd name="connsiteX63" fmla="*/ 1391563 w 1537654"/>
              <a:gd name="connsiteY63" fmla="*/ 733425 h 947738"/>
              <a:gd name="connsiteX64" fmla="*/ 1362988 w 1537654"/>
              <a:gd name="connsiteY64" fmla="*/ 714375 h 947738"/>
              <a:gd name="connsiteX65" fmla="*/ 1334413 w 1537654"/>
              <a:gd name="connsiteY65" fmla="*/ 704850 h 947738"/>
              <a:gd name="connsiteX66" fmla="*/ 1320126 w 1537654"/>
              <a:gd name="connsiteY66" fmla="*/ 700088 h 947738"/>
              <a:gd name="connsiteX67" fmla="*/ 1286788 w 1537654"/>
              <a:gd name="connsiteY67" fmla="*/ 695325 h 947738"/>
              <a:gd name="connsiteX68" fmla="*/ 1272501 w 1537654"/>
              <a:gd name="connsiteY68" fmla="*/ 685800 h 947738"/>
              <a:gd name="connsiteX69" fmla="*/ 1267738 w 1537654"/>
              <a:gd name="connsiteY69" fmla="*/ 671513 h 947738"/>
              <a:gd name="connsiteX70" fmla="*/ 1248688 w 1537654"/>
              <a:gd name="connsiteY70" fmla="*/ 642938 h 947738"/>
              <a:gd name="connsiteX71" fmla="*/ 1239163 w 1537654"/>
              <a:gd name="connsiteY71" fmla="*/ 628650 h 947738"/>
              <a:gd name="connsiteX72" fmla="*/ 1234401 w 1537654"/>
              <a:gd name="connsiteY72" fmla="*/ 604838 h 947738"/>
              <a:gd name="connsiteX73" fmla="*/ 1215351 w 1537654"/>
              <a:gd name="connsiteY73" fmla="*/ 576263 h 947738"/>
              <a:gd name="connsiteX74" fmla="*/ 1205826 w 1537654"/>
              <a:gd name="connsiteY74" fmla="*/ 561975 h 947738"/>
              <a:gd name="connsiteX75" fmla="*/ 1186776 w 1537654"/>
              <a:gd name="connsiteY75" fmla="*/ 557213 h 947738"/>
              <a:gd name="connsiteX76" fmla="*/ 1143913 w 1537654"/>
              <a:gd name="connsiteY76" fmla="*/ 542925 h 947738"/>
              <a:gd name="connsiteX77" fmla="*/ 1115338 w 1537654"/>
              <a:gd name="connsiteY77" fmla="*/ 533400 h 947738"/>
              <a:gd name="connsiteX78" fmla="*/ 1058188 w 1537654"/>
              <a:gd name="connsiteY78" fmla="*/ 495300 h 947738"/>
              <a:gd name="connsiteX79" fmla="*/ 1043901 w 1537654"/>
              <a:gd name="connsiteY79" fmla="*/ 485775 h 947738"/>
              <a:gd name="connsiteX80" fmla="*/ 1024851 w 1537654"/>
              <a:gd name="connsiteY80" fmla="*/ 481013 h 947738"/>
              <a:gd name="connsiteX81" fmla="*/ 981988 w 1537654"/>
              <a:gd name="connsiteY81" fmla="*/ 447675 h 947738"/>
              <a:gd name="connsiteX82" fmla="*/ 967701 w 1537654"/>
              <a:gd name="connsiteY82" fmla="*/ 442913 h 947738"/>
              <a:gd name="connsiteX83" fmla="*/ 934363 w 1537654"/>
              <a:gd name="connsiteY83" fmla="*/ 409575 h 947738"/>
              <a:gd name="connsiteX84" fmla="*/ 920076 w 1537654"/>
              <a:gd name="connsiteY84" fmla="*/ 366713 h 947738"/>
              <a:gd name="connsiteX85" fmla="*/ 915313 w 1537654"/>
              <a:gd name="connsiteY85" fmla="*/ 352425 h 947738"/>
              <a:gd name="connsiteX86" fmla="*/ 901026 w 1537654"/>
              <a:gd name="connsiteY86" fmla="*/ 342900 h 947738"/>
              <a:gd name="connsiteX87" fmla="*/ 881976 w 1537654"/>
              <a:gd name="connsiteY87" fmla="*/ 300038 h 947738"/>
              <a:gd name="connsiteX88" fmla="*/ 853401 w 1537654"/>
              <a:gd name="connsiteY88" fmla="*/ 280988 h 947738"/>
              <a:gd name="connsiteX89" fmla="*/ 843876 w 1537654"/>
              <a:gd name="connsiteY89" fmla="*/ 266700 h 947738"/>
              <a:gd name="connsiteX90" fmla="*/ 829588 w 1537654"/>
              <a:gd name="connsiteY90" fmla="*/ 257175 h 947738"/>
              <a:gd name="connsiteX91" fmla="*/ 810538 w 1537654"/>
              <a:gd name="connsiteY91" fmla="*/ 233363 h 947738"/>
              <a:gd name="connsiteX92" fmla="*/ 796251 w 1537654"/>
              <a:gd name="connsiteY92" fmla="*/ 204788 h 947738"/>
              <a:gd name="connsiteX93" fmla="*/ 791488 w 1537654"/>
              <a:gd name="connsiteY93" fmla="*/ 185738 h 947738"/>
              <a:gd name="connsiteX94" fmla="*/ 762913 w 1537654"/>
              <a:gd name="connsiteY94" fmla="*/ 166688 h 947738"/>
              <a:gd name="connsiteX95" fmla="*/ 734338 w 1537654"/>
              <a:gd name="connsiteY95" fmla="*/ 142875 h 947738"/>
              <a:gd name="connsiteX96" fmla="*/ 672426 w 1537654"/>
              <a:gd name="connsiteY96" fmla="*/ 114300 h 947738"/>
              <a:gd name="connsiteX97" fmla="*/ 596226 w 1537654"/>
              <a:gd name="connsiteY97" fmla="*/ 52388 h 947738"/>
              <a:gd name="connsiteX98" fmla="*/ 524788 w 1537654"/>
              <a:gd name="connsiteY98" fmla="*/ 23813 h 947738"/>
              <a:gd name="connsiteX99" fmla="*/ 496213 w 1537654"/>
              <a:gd name="connsiteY99"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72388 w 1537654"/>
              <a:gd name="connsiteY6" fmla="*/ 204788 h 947738"/>
              <a:gd name="connsiteX7" fmla="*/ 353338 w 1537654"/>
              <a:gd name="connsiteY7" fmla="*/ 228600 h 947738"/>
              <a:gd name="connsiteX8" fmla="*/ 334288 w 1537654"/>
              <a:gd name="connsiteY8" fmla="*/ 252413 h 947738"/>
              <a:gd name="connsiteX9" fmla="*/ 324763 w 1537654"/>
              <a:gd name="connsiteY9" fmla="*/ 280988 h 947738"/>
              <a:gd name="connsiteX10" fmla="*/ 315238 w 1537654"/>
              <a:gd name="connsiteY10" fmla="*/ 361950 h 947738"/>
              <a:gd name="connsiteX11" fmla="*/ 305713 w 1537654"/>
              <a:gd name="connsiteY11" fmla="*/ 390525 h 947738"/>
              <a:gd name="connsiteX12" fmla="*/ 300951 w 1537654"/>
              <a:gd name="connsiteY12" fmla="*/ 404813 h 947738"/>
              <a:gd name="connsiteX13" fmla="*/ 286663 w 1537654"/>
              <a:gd name="connsiteY13" fmla="*/ 433388 h 947738"/>
              <a:gd name="connsiteX14" fmla="*/ 272376 w 1537654"/>
              <a:gd name="connsiteY14" fmla="*/ 495300 h 947738"/>
              <a:gd name="connsiteX15" fmla="*/ 267613 w 1537654"/>
              <a:gd name="connsiteY15" fmla="*/ 509588 h 947738"/>
              <a:gd name="connsiteX16" fmla="*/ 258088 w 1537654"/>
              <a:gd name="connsiteY16" fmla="*/ 523875 h 947738"/>
              <a:gd name="connsiteX17" fmla="*/ 253326 w 1537654"/>
              <a:gd name="connsiteY17" fmla="*/ 538163 h 947738"/>
              <a:gd name="connsiteX18" fmla="*/ 224751 w 1537654"/>
              <a:gd name="connsiteY18" fmla="*/ 566738 h 947738"/>
              <a:gd name="connsiteX19" fmla="*/ 200938 w 1537654"/>
              <a:gd name="connsiteY19" fmla="*/ 609600 h 947738"/>
              <a:gd name="connsiteX20" fmla="*/ 172363 w 1537654"/>
              <a:gd name="connsiteY20" fmla="*/ 628650 h 947738"/>
              <a:gd name="connsiteX21" fmla="*/ 167601 w 1537654"/>
              <a:gd name="connsiteY21" fmla="*/ 642938 h 947738"/>
              <a:gd name="connsiteX22" fmla="*/ 153313 w 1537654"/>
              <a:gd name="connsiteY22" fmla="*/ 652463 h 947738"/>
              <a:gd name="connsiteX23" fmla="*/ 39013 w 1537654"/>
              <a:gd name="connsiteY23" fmla="*/ 666750 h 947738"/>
              <a:gd name="connsiteX24" fmla="*/ 913 w 1537654"/>
              <a:gd name="connsiteY24" fmla="*/ 671513 h 947738"/>
              <a:gd name="connsiteX25" fmla="*/ 15201 w 1537654"/>
              <a:gd name="connsiteY25" fmla="*/ 676275 h 947738"/>
              <a:gd name="connsiteX26" fmla="*/ 43776 w 1537654"/>
              <a:gd name="connsiteY26" fmla="*/ 690563 h 947738"/>
              <a:gd name="connsiteX27" fmla="*/ 91401 w 1537654"/>
              <a:gd name="connsiteY27" fmla="*/ 700088 h 947738"/>
              <a:gd name="connsiteX28" fmla="*/ 119976 w 1537654"/>
              <a:gd name="connsiteY28" fmla="*/ 709613 h 947738"/>
              <a:gd name="connsiteX29" fmla="*/ 139026 w 1537654"/>
              <a:gd name="connsiteY29" fmla="*/ 714375 h 947738"/>
              <a:gd name="connsiteX30" fmla="*/ 167601 w 1537654"/>
              <a:gd name="connsiteY30" fmla="*/ 723900 h 947738"/>
              <a:gd name="connsiteX31" fmla="*/ 200938 w 1537654"/>
              <a:gd name="connsiteY31" fmla="*/ 757238 h 947738"/>
              <a:gd name="connsiteX32" fmla="*/ 196176 w 1537654"/>
              <a:gd name="connsiteY32" fmla="*/ 785813 h 947738"/>
              <a:gd name="connsiteX33" fmla="*/ 167601 w 1537654"/>
              <a:gd name="connsiteY33" fmla="*/ 828675 h 947738"/>
              <a:gd name="connsiteX34" fmla="*/ 158076 w 1537654"/>
              <a:gd name="connsiteY34" fmla="*/ 842963 h 947738"/>
              <a:gd name="connsiteX35" fmla="*/ 148551 w 1537654"/>
              <a:gd name="connsiteY35" fmla="*/ 871538 h 947738"/>
              <a:gd name="connsiteX36" fmla="*/ 143788 w 1537654"/>
              <a:gd name="connsiteY36" fmla="*/ 895350 h 947738"/>
              <a:gd name="connsiteX37" fmla="*/ 124738 w 1537654"/>
              <a:gd name="connsiteY37" fmla="*/ 923925 h 947738"/>
              <a:gd name="connsiteX38" fmla="*/ 96163 w 1537654"/>
              <a:gd name="connsiteY38" fmla="*/ 942975 h 947738"/>
              <a:gd name="connsiteX39" fmla="*/ 110451 w 1537654"/>
              <a:gd name="connsiteY39" fmla="*/ 947738 h 947738"/>
              <a:gd name="connsiteX40" fmla="*/ 148551 w 1537654"/>
              <a:gd name="connsiteY40" fmla="*/ 938213 h 947738"/>
              <a:gd name="connsiteX41" fmla="*/ 181888 w 1537654"/>
              <a:gd name="connsiteY41" fmla="*/ 933450 h 947738"/>
              <a:gd name="connsiteX42" fmla="*/ 229513 w 1537654"/>
              <a:gd name="connsiteY42" fmla="*/ 923925 h 947738"/>
              <a:gd name="connsiteX43" fmla="*/ 296188 w 1537654"/>
              <a:gd name="connsiteY43" fmla="*/ 919163 h 947738"/>
              <a:gd name="connsiteX44" fmla="*/ 334288 w 1537654"/>
              <a:gd name="connsiteY44" fmla="*/ 909638 h 947738"/>
              <a:gd name="connsiteX45" fmla="*/ 353338 w 1537654"/>
              <a:gd name="connsiteY45" fmla="*/ 904875 h 947738"/>
              <a:gd name="connsiteX46" fmla="*/ 443826 w 1537654"/>
              <a:gd name="connsiteY46" fmla="*/ 900113 h 947738"/>
              <a:gd name="connsiteX47" fmla="*/ 658139 w 1537654"/>
              <a:gd name="connsiteY47" fmla="*/ 890587 h 947738"/>
              <a:gd name="connsiteX48" fmla="*/ 810538 w 1537654"/>
              <a:gd name="connsiteY48" fmla="*/ 876300 h 947738"/>
              <a:gd name="connsiteX49" fmla="*/ 929601 w 1537654"/>
              <a:gd name="connsiteY49" fmla="*/ 847725 h 947738"/>
              <a:gd name="connsiteX50" fmla="*/ 991513 w 1537654"/>
              <a:gd name="connsiteY50" fmla="*/ 852488 h 947738"/>
              <a:gd name="connsiteX51" fmla="*/ 1129626 w 1537654"/>
              <a:gd name="connsiteY51" fmla="*/ 828675 h 947738"/>
              <a:gd name="connsiteX52" fmla="*/ 1234401 w 1537654"/>
              <a:gd name="connsiteY52" fmla="*/ 819150 h 947738"/>
              <a:gd name="connsiteX53" fmla="*/ 1262976 w 1537654"/>
              <a:gd name="connsiteY53" fmla="*/ 809625 h 947738"/>
              <a:gd name="connsiteX54" fmla="*/ 1320126 w 1537654"/>
              <a:gd name="connsiteY54" fmla="*/ 800100 h 947738"/>
              <a:gd name="connsiteX55" fmla="*/ 1386801 w 1537654"/>
              <a:gd name="connsiteY55" fmla="*/ 785813 h 947738"/>
              <a:gd name="connsiteX56" fmla="*/ 1434426 w 1537654"/>
              <a:gd name="connsiteY56" fmla="*/ 776288 h 947738"/>
              <a:gd name="connsiteX57" fmla="*/ 1472526 w 1537654"/>
              <a:gd name="connsiteY57" fmla="*/ 766763 h 947738"/>
              <a:gd name="connsiteX58" fmla="*/ 1515388 w 1537654"/>
              <a:gd name="connsiteY58" fmla="*/ 757238 h 947738"/>
              <a:gd name="connsiteX59" fmla="*/ 1534438 w 1537654"/>
              <a:gd name="connsiteY59" fmla="*/ 714375 h 947738"/>
              <a:gd name="connsiteX60" fmla="*/ 1482051 w 1537654"/>
              <a:gd name="connsiteY60" fmla="*/ 728663 h 947738"/>
              <a:gd name="connsiteX61" fmla="*/ 1467763 w 1537654"/>
              <a:gd name="connsiteY61" fmla="*/ 733425 h 947738"/>
              <a:gd name="connsiteX62" fmla="*/ 1453476 w 1537654"/>
              <a:gd name="connsiteY62" fmla="*/ 742950 h 947738"/>
              <a:gd name="connsiteX63" fmla="*/ 1391563 w 1537654"/>
              <a:gd name="connsiteY63" fmla="*/ 733425 h 947738"/>
              <a:gd name="connsiteX64" fmla="*/ 1362988 w 1537654"/>
              <a:gd name="connsiteY64" fmla="*/ 714375 h 947738"/>
              <a:gd name="connsiteX65" fmla="*/ 1334413 w 1537654"/>
              <a:gd name="connsiteY65" fmla="*/ 704850 h 947738"/>
              <a:gd name="connsiteX66" fmla="*/ 1320126 w 1537654"/>
              <a:gd name="connsiteY66" fmla="*/ 700088 h 947738"/>
              <a:gd name="connsiteX67" fmla="*/ 1286788 w 1537654"/>
              <a:gd name="connsiteY67" fmla="*/ 695325 h 947738"/>
              <a:gd name="connsiteX68" fmla="*/ 1272501 w 1537654"/>
              <a:gd name="connsiteY68" fmla="*/ 685800 h 947738"/>
              <a:gd name="connsiteX69" fmla="*/ 1267738 w 1537654"/>
              <a:gd name="connsiteY69" fmla="*/ 671513 h 947738"/>
              <a:gd name="connsiteX70" fmla="*/ 1248688 w 1537654"/>
              <a:gd name="connsiteY70" fmla="*/ 642938 h 947738"/>
              <a:gd name="connsiteX71" fmla="*/ 1239163 w 1537654"/>
              <a:gd name="connsiteY71" fmla="*/ 628650 h 947738"/>
              <a:gd name="connsiteX72" fmla="*/ 1234401 w 1537654"/>
              <a:gd name="connsiteY72" fmla="*/ 604838 h 947738"/>
              <a:gd name="connsiteX73" fmla="*/ 1215351 w 1537654"/>
              <a:gd name="connsiteY73" fmla="*/ 576263 h 947738"/>
              <a:gd name="connsiteX74" fmla="*/ 1205826 w 1537654"/>
              <a:gd name="connsiteY74" fmla="*/ 561975 h 947738"/>
              <a:gd name="connsiteX75" fmla="*/ 1186776 w 1537654"/>
              <a:gd name="connsiteY75" fmla="*/ 557213 h 947738"/>
              <a:gd name="connsiteX76" fmla="*/ 1143913 w 1537654"/>
              <a:gd name="connsiteY76" fmla="*/ 542925 h 947738"/>
              <a:gd name="connsiteX77" fmla="*/ 1115338 w 1537654"/>
              <a:gd name="connsiteY77" fmla="*/ 533400 h 947738"/>
              <a:gd name="connsiteX78" fmla="*/ 1058188 w 1537654"/>
              <a:gd name="connsiteY78" fmla="*/ 495300 h 947738"/>
              <a:gd name="connsiteX79" fmla="*/ 1043901 w 1537654"/>
              <a:gd name="connsiteY79" fmla="*/ 485775 h 947738"/>
              <a:gd name="connsiteX80" fmla="*/ 1024851 w 1537654"/>
              <a:gd name="connsiteY80" fmla="*/ 481013 h 947738"/>
              <a:gd name="connsiteX81" fmla="*/ 981988 w 1537654"/>
              <a:gd name="connsiteY81" fmla="*/ 447675 h 947738"/>
              <a:gd name="connsiteX82" fmla="*/ 967701 w 1537654"/>
              <a:gd name="connsiteY82" fmla="*/ 442913 h 947738"/>
              <a:gd name="connsiteX83" fmla="*/ 934363 w 1537654"/>
              <a:gd name="connsiteY83" fmla="*/ 409575 h 947738"/>
              <a:gd name="connsiteX84" fmla="*/ 920076 w 1537654"/>
              <a:gd name="connsiteY84" fmla="*/ 366713 h 947738"/>
              <a:gd name="connsiteX85" fmla="*/ 915313 w 1537654"/>
              <a:gd name="connsiteY85" fmla="*/ 352425 h 947738"/>
              <a:gd name="connsiteX86" fmla="*/ 901026 w 1537654"/>
              <a:gd name="connsiteY86" fmla="*/ 342900 h 947738"/>
              <a:gd name="connsiteX87" fmla="*/ 881976 w 1537654"/>
              <a:gd name="connsiteY87" fmla="*/ 300038 h 947738"/>
              <a:gd name="connsiteX88" fmla="*/ 853401 w 1537654"/>
              <a:gd name="connsiteY88" fmla="*/ 280988 h 947738"/>
              <a:gd name="connsiteX89" fmla="*/ 843876 w 1537654"/>
              <a:gd name="connsiteY89" fmla="*/ 266700 h 947738"/>
              <a:gd name="connsiteX90" fmla="*/ 810538 w 1537654"/>
              <a:gd name="connsiteY90" fmla="*/ 233363 h 947738"/>
              <a:gd name="connsiteX91" fmla="*/ 796251 w 1537654"/>
              <a:gd name="connsiteY91" fmla="*/ 204788 h 947738"/>
              <a:gd name="connsiteX92" fmla="*/ 791488 w 1537654"/>
              <a:gd name="connsiteY92" fmla="*/ 185738 h 947738"/>
              <a:gd name="connsiteX93" fmla="*/ 762913 w 1537654"/>
              <a:gd name="connsiteY93" fmla="*/ 166688 h 947738"/>
              <a:gd name="connsiteX94" fmla="*/ 734338 w 1537654"/>
              <a:gd name="connsiteY94" fmla="*/ 142875 h 947738"/>
              <a:gd name="connsiteX95" fmla="*/ 672426 w 1537654"/>
              <a:gd name="connsiteY95" fmla="*/ 114300 h 947738"/>
              <a:gd name="connsiteX96" fmla="*/ 596226 w 1537654"/>
              <a:gd name="connsiteY96" fmla="*/ 52388 h 947738"/>
              <a:gd name="connsiteX97" fmla="*/ 524788 w 1537654"/>
              <a:gd name="connsiteY97" fmla="*/ 23813 h 947738"/>
              <a:gd name="connsiteX98" fmla="*/ 496213 w 1537654"/>
              <a:gd name="connsiteY98"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72388 w 1537654"/>
              <a:gd name="connsiteY6" fmla="*/ 204788 h 947738"/>
              <a:gd name="connsiteX7" fmla="*/ 353338 w 1537654"/>
              <a:gd name="connsiteY7" fmla="*/ 228600 h 947738"/>
              <a:gd name="connsiteX8" fmla="*/ 334288 w 1537654"/>
              <a:gd name="connsiteY8" fmla="*/ 252413 h 947738"/>
              <a:gd name="connsiteX9" fmla="*/ 324763 w 1537654"/>
              <a:gd name="connsiteY9" fmla="*/ 280988 h 947738"/>
              <a:gd name="connsiteX10" fmla="*/ 315238 w 1537654"/>
              <a:gd name="connsiteY10" fmla="*/ 361950 h 947738"/>
              <a:gd name="connsiteX11" fmla="*/ 305713 w 1537654"/>
              <a:gd name="connsiteY11" fmla="*/ 390525 h 947738"/>
              <a:gd name="connsiteX12" fmla="*/ 300951 w 1537654"/>
              <a:gd name="connsiteY12" fmla="*/ 404813 h 947738"/>
              <a:gd name="connsiteX13" fmla="*/ 286663 w 1537654"/>
              <a:gd name="connsiteY13" fmla="*/ 433388 h 947738"/>
              <a:gd name="connsiteX14" fmla="*/ 272376 w 1537654"/>
              <a:gd name="connsiteY14" fmla="*/ 495300 h 947738"/>
              <a:gd name="connsiteX15" fmla="*/ 267613 w 1537654"/>
              <a:gd name="connsiteY15" fmla="*/ 509588 h 947738"/>
              <a:gd name="connsiteX16" fmla="*/ 258088 w 1537654"/>
              <a:gd name="connsiteY16" fmla="*/ 523875 h 947738"/>
              <a:gd name="connsiteX17" fmla="*/ 253326 w 1537654"/>
              <a:gd name="connsiteY17" fmla="*/ 538163 h 947738"/>
              <a:gd name="connsiteX18" fmla="*/ 224751 w 1537654"/>
              <a:gd name="connsiteY18" fmla="*/ 566738 h 947738"/>
              <a:gd name="connsiteX19" fmla="*/ 200938 w 1537654"/>
              <a:gd name="connsiteY19" fmla="*/ 609600 h 947738"/>
              <a:gd name="connsiteX20" fmla="*/ 172363 w 1537654"/>
              <a:gd name="connsiteY20" fmla="*/ 628650 h 947738"/>
              <a:gd name="connsiteX21" fmla="*/ 167601 w 1537654"/>
              <a:gd name="connsiteY21" fmla="*/ 642938 h 947738"/>
              <a:gd name="connsiteX22" fmla="*/ 153313 w 1537654"/>
              <a:gd name="connsiteY22" fmla="*/ 652463 h 947738"/>
              <a:gd name="connsiteX23" fmla="*/ 39013 w 1537654"/>
              <a:gd name="connsiteY23" fmla="*/ 666750 h 947738"/>
              <a:gd name="connsiteX24" fmla="*/ 913 w 1537654"/>
              <a:gd name="connsiteY24" fmla="*/ 671513 h 947738"/>
              <a:gd name="connsiteX25" fmla="*/ 15201 w 1537654"/>
              <a:gd name="connsiteY25" fmla="*/ 676275 h 947738"/>
              <a:gd name="connsiteX26" fmla="*/ 43776 w 1537654"/>
              <a:gd name="connsiteY26" fmla="*/ 690563 h 947738"/>
              <a:gd name="connsiteX27" fmla="*/ 91401 w 1537654"/>
              <a:gd name="connsiteY27" fmla="*/ 700088 h 947738"/>
              <a:gd name="connsiteX28" fmla="*/ 119976 w 1537654"/>
              <a:gd name="connsiteY28" fmla="*/ 709613 h 947738"/>
              <a:gd name="connsiteX29" fmla="*/ 139026 w 1537654"/>
              <a:gd name="connsiteY29" fmla="*/ 714375 h 947738"/>
              <a:gd name="connsiteX30" fmla="*/ 167601 w 1537654"/>
              <a:gd name="connsiteY30" fmla="*/ 723900 h 947738"/>
              <a:gd name="connsiteX31" fmla="*/ 200938 w 1537654"/>
              <a:gd name="connsiteY31" fmla="*/ 757238 h 947738"/>
              <a:gd name="connsiteX32" fmla="*/ 196176 w 1537654"/>
              <a:gd name="connsiteY32" fmla="*/ 785813 h 947738"/>
              <a:gd name="connsiteX33" fmla="*/ 167601 w 1537654"/>
              <a:gd name="connsiteY33" fmla="*/ 828675 h 947738"/>
              <a:gd name="connsiteX34" fmla="*/ 158076 w 1537654"/>
              <a:gd name="connsiteY34" fmla="*/ 842963 h 947738"/>
              <a:gd name="connsiteX35" fmla="*/ 148551 w 1537654"/>
              <a:gd name="connsiteY35" fmla="*/ 871538 h 947738"/>
              <a:gd name="connsiteX36" fmla="*/ 143788 w 1537654"/>
              <a:gd name="connsiteY36" fmla="*/ 895350 h 947738"/>
              <a:gd name="connsiteX37" fmla="*/ 124738 w 1537654"/>
              <a:gd name="connsiteY37" fmla="*/ 923925 h 947738"/>
              <a:gd name="connsiteX38" fmla="*/ 96163 w 1537654"/>
              <a:gd name="connsiteY38" fmla="*/ 942975 h 947738"/>
              <a:gd name="connsiteX39" fmla="*/ 110451 w 1537654"/>
              <a:gd name="connsiteY39" fmla="*/ 947738 h 947738"/>
              <a:gd name="connsiteX40" fmla="*/ 148551 w 1537654"/>
              <a:gd name="connsiteY40" fmla="*/ 938213 h 947738"/>
              <a:gd name="connsiteX41" fmla="*/ 181888 w 1537654"/>
              <a:gd name="connsiteY41" fmla="*/ 933450 h 947738"/>
              <a:gd name="connsiteX42" fmla="*/ 229513 w 1537654"/>
              <a:gd name="connsiteY42" fmla="*/ 923925 h 947738"/>
              <a:gd name="connsiteX43" fmla="*/ 296188 w 1537654"/>
              <a:gd name="connsiteY43" fmla="*/ 919163 h 947738"/>
              <a:gd name="connsiteX44" fmla="*/ 334288 w 1537654"/>
              <a:gd name="connsiteY44" fmla="*/ 909638 h 947738"/>
              <a:gd name="connsiteX45" fmla="*/ 353338 w 1537654"/>
              <a:gd name="connsiteY45" fmla="*/ 904875 h 947738"/>
              <a:gd name="connsiteX46" fmla="*/ 443826 w 1537654"/>
              <a:gd name="connsiteY46" fmla="*/ 900113 h 947738"/>
              <a:gd name="connsiteX47" fmla="*/ 658139 w 1537654"/>
              <a:gd name="connsiteY47" fmla="*/ 890587 h 947738"/>
              <a:gd name="connsiteX48" fmla="*/ 810538 w 1537654"/>
              <a:gd name="connsiteY48" fmla="*/ 876300 h 947738"/>
              <a:gd name="connsiteX49" fmla="*/ 929601 w 1537654"/>
              <a:gd name="connsiteY49" fmla="*/ 847725 h 947738"/>
              <a:gd name="connsiteX50" fmla="*/ 991513 w 1537654"/>
              <a:gd name="connsiteY50" fmla="*/ 852488 h 947738"/>
              <a:gd name="connsiteX51" fmla="*/ 1129626 w 1537654"/>
              <a:gd name="connsiteY51" fmla="*/ 828675 h 947738"/>
              <a:gd name="connsiteX52" fmla="*/ 1234401 w 1537654"/>
              <a:gd name="connsiteY52" fmla="*/ 819150 h 947738"/>
              <a:gd name="connsiteX53" fmla="*/ 1262976 w 1537654"/>
              <a:gd name="connsiteY53" fmla="*/ 809625 h 947738"/>
              <a:gd name="connsiteX54" fmla="*/ 1320126 w 1537654"/>
              <a:gd name="connsiteY54" fmla="*/ 800100 h 947738"/>
              <a:gd name="connsiteX55" fmla="*/ 1386801 w 1537654"/>
              <a:gd name="connsiteY55" fmla="*/ 785813 h 947738"/>
              <a:gd name="connsiteX56" fmla="*/ 1434426 w 1537654"/>
              <a:gd name="connsiteY56" fmla="*/ 776288 h 947738"/>
              <a:gd name="connsiteX57" fmla="*/ 1472526 w 1537654"/>
              <a:gd name="connsiteY57" fmla="*/ 766763 h 947738"/>
              <a:gd name="connsiteX58" fmla="*/ 1515388 w 1537654"/>
              <a:gd name="connsiteY58" fmla="*/ 757238 h 947738"/>
              <a:gd name="connsiteX59" fmla="*/ 1534438 w 1537654"/>
              <a:gd name="connsiteY59" fmla="*/ 714375 h 947738"/>
              <a:gd name="connsiteX60" fmla="*/ 1482051 w 1537654"/>
              <a:gd name="connsiteY60" fmla="*/ 728663 h 947738"/>
              <a:gd name="connsiteX61" fmla="*/ 1467763 w 1537654"/>
              <a:gd name="connsiteY61" fmla="*/ 733425 h 947738"/>
              <a:gd name="connsiteX62" fmla="*/ 1453476 w 1537654"/>
              <a:gd name="connsiteY62" fmla="*/ 742950 h 947738"/>
              <a:gd name="connsiteX63" fmla="*/ 1391563 w 1537654"/>
              <a:gd name="connsiteY63" fmla="*/ 733425 h 947738"/>
              <a:gd name="connsiteX64" fmla="*/ 1362988 w 1537654"/>
              <a:gd name="connsiteY64" fmla="*/ 714375 h 947738"/>
              <a:gd name="connsiteX65" fmla="*/ 1334413 w 1537654"/>
              <a:gd name="connsiteY65" fmla="*/ 704850 h 947738"/>
              <a:gd name="connsiteX66" fmla="*/ 1320126 w 1537654"/>
              <a:gd name="connsiteY66" fmla="*/ 700088 h 947738"/>
              <a:gd name="connsiteX67" fmla="*/ 1286788 w 1537654"/>
              <a:gd name="connsiteY67" fmla="*/ 695325 h 947738"/>
              <a:gd name="connsiteX68" fmla="*/ 1272501 w 1537654"/>
              <a:gd name="connsiteY68" fmla="*/ 685800 h 947738"/>
              <a:gd name="connsiteX69" fmla="*/ 1267738 w 1537654"/>
              <a:gd name="connsiteY69" fmla="*/ 671513 h 947738"/>
              <a:gd name="connsiteX70" fmla="*/ 1248688 w 1537654"/>
              <a:gd name="connsiteY70" fmla="*/ 642938 h 947738"/>
              <a:gd name="connsiteX71" fmla="*/ 1239163 w 1537654"/>
              <a:gd name="connsiteY71" fmla="*/ 628650 h 947738"/>
              <a:gd name="connsiteX72" fmla="*/ 1234401 w 1537654"/>
              <a:gd name="connsiteY72" fmla="*/ 604838 h 947738"/>
              <a:gd name="connsiteX73" fmla="*/ 1215351 w 1537654"/>
              <a:gd name="connsiteY73" fmla="*/ 576263 h 947738"/>
              <a:gd name="connsiteX74" fmla="*/ 1205826 w 1537654"/>
              <a:gd name="connsiteY74" fmla="*/ 561975 h 947738"/>
              <a:gd name="connsiteX75" fmla="*/ 1186776 w 1537654"/>
              <a:gd name="connsiteY75" fmla="*/ 557213 h 947738"/>
              <a:gd name="connsiteX76" fmla="*/ 1143913 w 1537654"/>
              <a:gd name="connsiteY76" fmla="*/ 542925 h 947738"/>
              <a:gd name="connsiteX77" fmla="*/ 1115338 w 1537654"/>
              <a:gd name="connsiteY77" fmla="*/ 533400 h 947738"/>
              <a:gd name="connsiteX78" fmla="*/ 1058188 w 1537654"/>
              <a:gd name="connsiteY78" fmla="*/ 495300 h 947738"/>
              <a:gd name="connsiteX79" fmla="*/ 1043901 w 1537654"/>
              <a:gd name="connsiteY79" fmla="*/ 485775 h 947738"/>
              <a:gd name="connsiteX80" fmla="*/ 1024851 w 1537654"/>
              <a:gd name="connsiteY80" fmla="*/ 481013 h 947738"/>
              <a:gd name="connsiteX81" fmla="*/ 981988 w 1537654"/>
              <a:gd name="connsiteY81" fmla="*/ 447675 h 947738"/>
              <a:gd name="connsiteX82" fmla="*/ 967701 w 1537654"/>
              <a:gd name="connsiteY82" fmla="*/ 442913 h 947738"/>
              <a:gd name="connsiteX83" fmla="*/ 934363 w 1537654"/>
              <a:gd name="connsiteY83" fmla="*/ 409575 h 947738"/>
              <a:gd name="connsiteX84" fmla="*/ 920076 w 1537654"/>
              <a:gd name="connsiteY84" fmla="*/ 366713 h 947738"/>
              <a:gd name="connsiteX85" fmla="*/ 915313 w 1537654"/>
              <a:gd name="connsiteY85" fmla="*/ 352425 h 947738"/>
              <a:gd name="connsiteX86" fmla="*/ 901026 w 1537654"/>
              <a:gd name="connsiteY86" fmla="*/ 342900 h 947738"/>
              <a:gd name="connsiteX87" fmla="*/ 881976 w 1537654"/>
              <a:gd name="connsiteY87" fmla="*/ 300038 h 947738"/>
              <a:gd name="connsiteX88" fmla="*/ 853401 w 1537654"/>
              <a:gd name="connsiteY88" fmla="*/ 280988 h 947738"/>
              <a:gd name="connsiteX89" fmla="*/ 810538 w 1537654"/>
              <a:gd name="connsiteY89" fmla="*/ 233363 h 947738"/>
              <a:gd name="connsiteX90" fmla="*/ 796251 w 1537654"/>
              <a:gd name="connsiteY90" fmla="*/ 204788 h 947738"/>
              <a:gd name="connsiteX91" fmla="*/ 791488 w 1537654"/>
              <a:gd name="connsiteY91" fmla="*/ 185738 h 947738"/>
              <a:gd name="connsiteX92" fmla="*/ 762913 w 1537654"/>
              <a:gd name="connsiteY92" fmla="*/ 166688 h 947738"/>
              <a:gd name="connsiteX93" fmla="*/ 734338 w 1537654"/>
              <a:gd name="connsiteY93" fmla="*/ 142875 h 947738"/>
              <a:gd name="connsiteX94" fmla="*/ 672426 w 1537654"/>
              <a:gd name="connsiteY94" fmla="*/ 114300 h 947738"/>
              <a:gd name="connsiteX95" fmla="*/ 596226 w 1537654"/>
              <a:gd name="connsiteY95" fmla="*/ 52388 h 947738"/>
              <a:gd name="connsiteX96" fmla="*/ 524788 w 1537654"/>
              <a:gd name="connsiteY96" fmla="*/ 23813 h 947738"/>
              <a:gd name="connsiteX97" fmla="*/ 496213 w 1537654"/>
              <a:gd name="connsiteY97"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53338 w 1537654"/>
              <a:gd name="connsiteY6" fmla="*/ 228600 h 947738"/>
              <a:gd name="connsiteX7" fmla="*/ 334288 w 1537654"/>
              <a:gd name="connsiteY7" fmla="*/ 252413 h 947738"/>
              <a:gd name="connsiteX8" fmla="*/ 324763 w 1537654"/>
              <a:gd name="connsiteY8" fmla="*/ 280988 h 947738"/>
              <a:gd name="connsiteX9" fmla="*/ 315238 w 1537654"/>
              <a:gd name="connsiteY9" fmla="*/ 361950 h 947738"/>
              <a:gd name="connsiteX10" fmla="*/ 305713 w 1537654"/>
              <a:gd name="connsiteY10" fmla="*/ 390525 h 947738"/>
              <a:gd name="connsiteX11" fmla="*/ 300951 w 1537654"/>
              <a:gd name="connsiteY11" fmla="*/ 404813 h 947738"/>
              <a:gd name="connsiteX12" fmla="*/ 286663 w 1537654"/>
              <a:gd name="connsiteY12" fmla="*/ 433388 h 947738"/>
              <a:gd name="connsiteX13" fmla="*/ 272376 w 1537654"/>
              <a:gd name="connsiteY13" fmla="*/ 495300 h 947738"/>
              <a:gd name="connsiteX14" fmla="*/ 267613 w 1537654"/>
              <a:gd name="connsiteY14" fmla="*/ 509588 h 947738"/>
              <a:gd name="connsiteX15" fmla="*/ 258088 w 1537654"/>
              <a:gd name="connsiteY15" fmla="*/ 523875 h 947738"/>
              <a:gd name="connsiteX16" fmla="*/ 253326 w 1537654"/>
              <a:gd name="connsiteY16" fmla="*/ 538163 h 947738"/>
              <a:gd name="connsiteX17" fmla="*/ 224751 w 1537654"/>
              <a:gd name="connsiteY17" fmla="*/ 566738 h 947738"/>
              <a:gd name="connsiteX18" fmla="*/ 200938 w 1537654"/>
              <a:gd name="connsiteY18" fmla="*/ 609600 h 947738"/>
              <a:gd name="connsiteX19" fmla="*/ 172363 w 1537654"/>
              <a:gd name="connsiteY19" fmla="*/ 628650 h 947738"/>
              <a:gd name="connsiteX20" fmla="*/ 167601 w 1537654"/>
              <a:gd name="connsiteY20" fmla="*/ 642938 h 947738"/>
              <a:gd name="connsiteX21" fmla="*/ 153313 w 1537654"/>
              <a:gd name="connsiteY21" fmla="*/ 652463 h 947738"/>
              <a:gd name="connsiteX22" fmla="*/ 39013 w 1537654"/>
              <a:gd name="connsiteY22" fmla="*/ 666750 h 947738"/>
              <a:gd name="connsiteX23" fmla="*/ 913 w 1537654"/>
              <a:gd name="connsiteY23" fmla="*/ 671513 h 947738"/>
              <a:gd name="connsiteX24" fmla="*/ 15201 w 1537654"/>
              <a:gd name="connsiteY24" fmla="*/ 676275 h 947738"/>
              <a:gd name="connsiteX25" fmla="*/ 43776 w 1537654"/>
              <a:gd name="connsiteY25" fmla="*/ 690563 h 947738"/>
              <a:gd name="connsiteX26" fmla="*/ 91401 w 1537654"/>
              <a:gd name="connsiteY26" fmla="*/ 700088 h 947738"/>
              <a:gd name="connsiteX27" fmla="*/ 119976 w 1537654"/>
              <a:gd name="connsiteY27" fmla="*/ 709613 h 947738"/>
              <a:gd name="connsiteX28" fmla="*/ 139026 w 1537654"/>
              <a:gd name="connsiteY28" fmla="*/ 714375 h 947738"/>
              <a:gd name="connsiteX29" fmla="*/ 167601 w 1537654"/>
              <a:gd name="connsiteY29" fmla="*/ 723900 h 947738"/>
              <a:gd name="connsiteX30" fmla="*/ 200938 w 1537654"/>
              <a:gd name="connsiteY30" fmla="*/ 757238 h 947738"/>
              <a:gd name="connsiteX31" fmla="*/ 196176 w 1537654"/>
              <a:gd name="connsiteY31" fmla="*/ 785813 h 947738"/>
              <a:gd name="connsiteX32" fmla="*/ 167601 w 1537654"/>
              <a:gd name="connsiteY32" fmla="*/ 828675 h 947738"/>
              <a:gd name="connsiteX33" fmla="*/ 158076 w 1537654"/>
              <a:gd name="connsiteY33" fmla="*/ 842963 h 947738"/>
              <a:gd name="connsiteX34" fmla="*/ 148551 w 1537654"/>
              <a:gd name="connsiteY34" fmla="*/ 871538 h 947738"/>
              <a:gd name="connsiteX35" fmla="*/ 143788 w 1537654"/>
              <a:gd name="connsiteY35" fmla="*/ 895350 h 947738"/>
              <a:gd name="connsiteX36" fmla="*/ 124738 w 1537654"/>
              <a:gd name="connsiteY36" fmla="*/ 923925 h 947738"/>
              <a:gd name="connsiteX37" fmla="*/ 96163 w 1537654"/>
              <a:gd name="connsiteY37" fmla="*/ 942975 h 947738"/>
              <a:gd name="connsiteX38" fmla="*/ 110451 w 1537654"/>
              <a:gd name="connsiteY38" fmla="*/ 947738 h 947738"/>
              <a:gd name="connsiteX39" fmla="*/ 148551 w 1537654"/>
              <a:gd name="connsiteY39" fmla="*/ 938213 h 947738"/>
              <a:gd name="connsiteX40" fmla="*/ 181888 w 1537654"/>
              <a:gd name="connsiteY40" fmla="*/ 933450 h 947738"/>
              <a:gd name="connsiteX41" fmla="*/ 229513 w 1537654"/>
              <a:gd name="connsiteY41" fmla="*/ 923925 h 947738"/>
              <a:gd name="connsiteX42" fmla="*/ 296188 w 1537654"/>
              <a:gd name="connsiteY42" fmla="*/ 919163 h 947738"/>
              <a:gd name="connsiteX43" fmla="*/ 334288 w 1537654"/>
              <a:gd name="connsiteY43" fmla="*/ 909638 h 947738"/>
              <a:gd name="connsiteX44" fmla="*/ 353338 w 1537654"/>
              <a:gd name="connsiteY44" fmla="*/ 904875 h 947738"/>
              <a:gd name="connsiteX45" fmla="*/ 443826 w 1537654"/>
              <a:gd name="connsiteY45" fmla="*/ 900113 h 947738"/>
              <a:gd name="connsiteX46" fmla="*/ 658139 w 1537654"/>
              <a:gd name="connsiteY46" fmla="*/ 890587 h 947738"/>
              <a:gd name="connsiteX47" fmla="*/ 810538 w 1537654"/>
              <a:gd name="connsiteY47" fmla="*/ 876300 h 947738"/>
              <a:gd name="connsiteX48" fmla="*/ 929601 w 1537654"/>
              <a:gd name="connsiteY48" fmla="*/ 847725 h 947738"/>
              <a:gd name="connsiteX49" fmla="*/ 991513 w 1537654"/>
              <a:gd name="connsiteY49" fmla="*/ 852488 h 947738"/>
              <a:gd name="connsiteX50" fmla="*/ 1129626 w 1537654"/>
              <a:gd name="connsiteY50" fmla="*/ 828675 h 947738"/>
              <a:gd name="connsiteX51" fmla="*/ 1234401 w 1537654"/>
              <a:gd name="connsiteY51" fmla="*/ 819150 h 947738"/>
              <a:gd name="connsiteX52" fmla="*/ 1262976 w 1537654"/>
              <a:gd name="connsiteY52" fmla="*/ 809625 h 947738"/>
              <a:gd name="connsiteX53" fmla="*/ 1320126 w 1537654"/>
              <a:gd name="connsiteY53" fmla="*/ 800100 h 947738"/>
              <a:gd name="connsiteX54" fmla="*/ 1386801 w 1537654"/>
              <a:gd name="connsiteY54" fmla="*/ 785813 h 947738"/>
              <a:gd name="connsiteX55" fmla="*/ 1434426 w 1537654"/>
              <a:gd name="connsiteY55" fmla="*/ 776288 h 947738"/>
              <a:gd name="connsiteX56" fmla="*/ 1472526 w 1537654"/>
              <a:gd name="connsiteY56" fmla="*/ 766763 h 947738"/>
              <a:gd name="connsiteX57" fmla="*/ 1515388 w 1537654"/>
              <a:gd name="connsiteY57" fmla="*/ 757238 h 947738"/>
              <a:gd name="connsiteX58" fmla="*/ 1534438 w 1537654"/>
              <a:gd name="connsiteY58" fmla="*/ 714375 h 947738"/>
              <a:gd name="connsiteX59" fmla="*/ 1482051 w 1537654"/>
              <a:gd name="connsiteY59" fmla="*/ 728663 h 947738"/>
              <a:gd name="connsiteX60" fmla="*/ 1467763 w 1537654"/>
              <a:gd name="connsiteY60" fmla="*/ 733425 h 947738"/>
              <a:gd name="connsiteX61" fmla="*/ 1453476 w 1537654"/>
              <a:gd name="connsiteY61" fmla="*/ 742950 h 947738"/>
              <a:gd name="connsiteX62" fmla="*/ 1391563 w 1537654"/>
              <a:gd name="connsiteY62" fmla="*/ 733425 h 947738"/>
              <a:gd name="connsiteX63" fmla="*/ 1362988 w 1537654"/>
              <a:gd name="connsiteY63" fmla="*/ 714375 h 947738"/>
              <a:gd name="connsiteX64" fmla="*/ 1334413 w 1537654"/>
              <a:gd name="connsiteY64" fmla="*/ 704850 h 947738"/>
              <a:gd name="connsiteX65" fmla="*/ 1320126 w 1537654"/>
              <a:gd name="connsiteY65" fmla="*/ 700088 h 947738"/>
              <a:gd name="connsiteX66" fmla="*/ 1286788 w 1537654"/>
              <a:gd name="connsiteY66" fmla="*/ 695325 h 947738"/>
              <a:gd name="connsiteX67" fmla="*/ 1272501 w 1537654"/>
              <a:gd name="connsiteY67" fmla="*/ 685800 h 947738"/>
              <a:gd name="connsiteX68" fmla="*/ 1267738 w 1537654"/>
              <a:gd name="connsiteY68" fmla="*/ 671513 h 947738"/>
              <a:gd name="connsiteX69" fmla="*/ 1248688 w 1537654"/>
              <a:gd name="connsiteY69" fmla="*/ 642938 h 947738"/>
              <a:gd name="connsiteX70" fmla="*/ 1239163 w 1537654"/>
              <a:gd name="connsiteY70" fmla="*/ 628650 h 947738"/>
              <a:gd name="connsiteX71" fmla="*/ 1234401 w 1537654"/>
              <a:gd name="connsiteY71" fmla="*/ 604838 h 947738"/>
              <a:gd name="connsiteX72" fmla="*/ 1215351 w 1537654"/>
              <a:gd name="connsiteY72" fmla="*/ 576263 h 947738"/>
              <a:gd name="connsiteX73" fmla="*/ 1205826 w 1537654"/>
              <a:gd name="connsiteY73" fmla="*/ 561975 h 947738"/>
              <a:gd name="connsiteX74" fmla="*/ 1186776 w 1537654"/>
              <a:gd name="connsiteY74" fmla="*/ 557213 h 947738"/>
              <a:gd name="connsiteX75" fmla="*/ 1143913 w 1537654"/>
              <a:gd name="connsiteY75" fmla="*/ 542925 h 947738"/>
              <a:gd name="connsiteX76" fmla="*/ 1115338 w 1537654"/>
              <a:gd name="connsiteY76" fmla="*/ 533400 h 947738"/>
              <a:gd name="connsiteX77" fmla="*/ 1058188 w 1537654"/>
              <a:gd name="connsiteY77" fmla="*/ 495300 h 947738"/>
              <a:gd name="connsiteX78" fmla="*/ 1043901 w 1537654"/>
              <a:gd name="connsiteY78" fmla="*/ 485775 h 947738"/>
              <a:gd name="connsiteX79" fmla="*/ 1024851 w 1537654"/>
              <a:gd name="connsiteY79" fmla="*/ 481013 h 947738"/>
              <a:gd name="connsiteX80" fmla="*/ 981988 w 1537654"/>
              <a:gd name="connsiteY80" fmla="*/ 447675 h 947738"/>
              <a:gd name="connsiteX81" fmla="*/ 967701 w 1537654"/>
              <a:gd name="connsiteY81" fmla="*/ 442913 h 947738"/>
              <a:gd name="connsiteX82" fmla="*/ 934363 w 1537654"/>
              <a:gd name="connsiteY82" fmla="*/ 409575 h 947738"/>
              <a:gd name="connsiteX83" fmla="*/ 920076 w 1537654"/>
              <a:gd name="connsiteY83" fmla="*/ 366713 h 947738"/>
              <a:gd name="connsiteX84" fmla="*/ 915313 w 1537654"/>
              <a:gd name="connsiteY84" fmla="*/ 352425 h 947738"/>
              <a:gd name="connsiteX85" fmla="*/ 901026 w 1537654"/>
              <a:gd name="connsiteY85" fmla="*/ 342900 h 947738"/>
              <a:gd name="connsiteX86" fmla="*/ 881976 w 1537654"/>
              <a:gd name="connsiteY86" fmla="*/ 300038 h 947738"/>
              <a:gd name="connsiteX87" fmla="*/ 853401 w 1537654"/>
              <a:gd name="connsiteY87" fmla="*/ 280988 h 947738"/>
              <a:gd name="connsiteX88" fmla="*/ 810538 w 1537654"/>
              <a:gd name="connsiteY88" fmla="*/ 233363 h 947738"/>
              <a:gd name="connsiteX89" fmla="*/ 796251 w 1537654"/>
              <a:gd name="connsiteY89" fmla="*/ 204788 h 947738"/>
              <a:gd name="connsiteX90" fmla="*/ 791488 w 1537654"/>
              <a:gd name="connsiteY90" fmla="*/ 185738 h 947738"/>
              <a:gd name="connsiteX91" fmla="*/ 762913 w 1537654"/>
              <a:gd name="connsiteY91" fmla="*/ 166688 h 947738"/>
              <a:gd name="connsiteX92" fmla="*/ 734338 w 1537654"/>
              <a:gd name="connsiteY92" fmla="*/ 142875 h 947738"/>
              <a:gd name="connsiteX93" fmla="*/ 672426 w 1537654"/>
              <a:gd name="connsiteY93" fmla="*/ 114300 h 947738"/>
              <a:gd name="connsiteX94" fmla="*/ 596226 w 1537654"/>
              <a:gd name="connsiteY94" fmla="*/ 52388 h 947738"/>
              <a:gd name="connsiteX95" fmla="*/ 524788 w 1537654"/>
              <a:gd name="connsiteY95" fmla="*/ 23813 h 947738"/>
              <a:gd name="connsiteX96" fmla="*/ 496213 w 1537654"/>
              <a:gd name="connsiteY96"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53338 w 1537654"/>
              <a:gd name="connsiteY6" fmla="*/ 228600 h 947738"/>
              <a:gd name="connsiteX7" fmla="*/ 334288 w 1537654"/>
              <a:gd name="connsiteY7" fmla="*/ 252413 h 947738"/>
              <a:gd name="connsiteX8" fmla="*/ 324763 w 1537654"/>
              <a:gd name="connsiteY8" fmla="*/ 280988 h 947738"/>
              <a:gd name="connsiteX9" fmla="*/ 315238 w 1537654"/>
              <a:gd name="connsiteY9" fmla="*/ 361950 h 947738"/>
              <a:gd name="connsiteX10" fmla="*/ 305713 w 1537654"/>
              <a:gd name="connsiteY10" fmla="*/ 390525 h 947738"/>
              <a:gd name="connsiteX11" fmla="*/ 286663 w 1537654"/>
              <a:gd name="connsiteY11" fmla="*/ 433388 h 947738"/>
              <a:gd name="connsiteX12" fmla="*/ 272376 w 1537654"/>
              <a:gd name="connsiteY12" fmla="*/ 495300 h 947738"/>
              <a:gd name="connsiteX13" fmla="*/ 267613 w 1537654"/>
              <a:gd name="connsiteY13" fmla="*/ 509588 h 947738"/>
              <a:gd name="connsiteX14" fmla="*/ 258088 w 1537654"/>
              <a:gd name="connsiteY14" fmla="*/ 523875 h 947738"/>
              <a:gd name="connsiteX15" fmla="*/ 253326 w 1537654"/>
              <a:gd name="connsiteY15" fmla="*/ 538163 h 947738"/>
              <a:gd name="connsiteX16" fmla="*/ 224751 w 1537654"/>
              <a:gd name="connsiteY16" fmla="*/ 566738 h 947738"/>
              <a:gd name="connsiteX17" fmla="*/ 200938 w 1537654"/>
              <a:gd name="connsiteY17" fmla="*/ 609600 h 947738"/>
              <a:gd name="connsiteX18" fmla="*/ 172363 w 1537654"/>
              <a:gd name="connsiteY18" fmla="*/ 628650 h 947738"/>
              <a:gd name="connsiteX19" fmla="*/ 167601 w 1537654"/>
              <a:gd name="connsiteY19" fmla="*/ 642938 h 947738"/>
              <a:gd name="connsiteX20" fmla="*/ 153313 w 1537654"/>
              <a:gd name="connsiteY20" fmla="*/ 652463 h 947738"/>
              <a:gd name="connsiteX21" fmla="*/ 39013 w 1537654"/>
              <a:gd name="connsiteY21" fmla="*/ 666750 h 947738"/>
              <a:gd name="connsiteX22" fmla="*/ 913 w 1537654"/>
              <a:gd name="connsiteY22" fmla="*/ 671513 h 947738"/>
              <a:gd name="connsiteX23" fmla="*/ 15201 w 1537654"/>
              <a:gd name="connsiteY23" fmla="*/ 676275 h 947738"/>
              <a:gd name="connsiteX24" fmla="*/ 43776 w 1537654"/>
              <a:gd name="connsiteY24" fmla="*/ 690563 h 947738"/>
              <a:gd name="connsiteX25" fmla="*/ 91401 w 1537654"/>
              <a:gd name="connsiteY25" fmla="*/ 700088 h 947738"/>
              <a:gd name="connsiteX26" fmla="*/ 119976 w 1537654"/>
              <a:gd name="connsiteY26" fmla="*/ 709613 h 947738"/>
              <a:gd name="connsiteX27" fmla="*/ 139026 w 1537654"/>
              <a:gd name="connsiteY27" fmla="*/ 714375 h 947738"/>
              <a:gd name="connsiteX28" fmla="*/ 167601 w 1537654"/>
              <a:gd name="connsiteY28" fmla="*/ 723900 h 947738"/>
              <a:gd name="connsiteX29" fmla="*/ 200938 w 1537654"/>
              <a:gd name="connsiteY29" fmla="*/ 757238 h 947738"/>
              <a:gd name="connsiteX30" fmla="*/ 196176 w 1537654"/>
              <a:gd name="connsiteY30" fmla="*/ 785813 h 947738"/>
              <a:gd name="connsiteX31" fmla="*/ 167601 w 1537654"/>
              <a:gd name="connsiteY31" fmla="*/ 828675 h 947738"/>
              <a:gd name="connsiteX32" fmla="*/ 158076 w 1537654"/>
              <a:gd name="connsiteY32" fmla="*/ 842963 h 947738"/>
              <a:gd name="connsiteX33" fmla="*/ 148551 w 1537654"/>
              <a:gd name="connsiteY33" fmla="*/ 871538 h 947738"/>
              <a:gd name="connsiteX34" fmla="*/ 143788 w 1537654"/>
              <a:gd name="connsiteY34" fmla="*/ 895350 h 947738"/>
              <a:gd name="connsiteX35" fmla="*/ 124738 w 1537654"/>
              <a:gd name="connsiteY35" fmla="*/ 923925 h 947738"/>
              <a:gd name="connsiteX36" fmla="*/ 96163 w 1537654"/>
              <a:gd name="connsiteY36" fmla="*/ 942975 h 947738"/>
              <a:gd name="connsiteX37" fmla="*/ 110451 w 1537654"/>
              <a:gd name="connsiteY37" fmla="*/ 947738 h 947738"/>
              <a:gd name="connsiteX38" fmla="*/ 148551 w 1537654"/>
              <a:gd name="connsiteY38" fmla="*/ 938213 h 947738"/>
              <a:gd name="connsiteX39" fmla="*/ 181888 w 1537654"/>
              <a:gd name="connsiteY39" fmla="*/ 933450 h 947738"/>
              <a:gd name="connsiteX40" fmla="*/ 229513 w 1537654"/>
              <a:gd name="connsiteY40" fmla="*/ 923925 h 947738"/>
              <a:gd name="connsiteX41" fmla="*/ 296188 w 1537654"/>
              <a:gd name="connsiteY41" fmla="*/ 919163 h 947738"/>
              <a:gd name="connsiteX42" fmla="*/ 334288 w 1537654"/>
              <a:gd name="connsiteY42" fmla="*/ 909638 h 947738"/>
              <a:gd name="connsiteX43" fmla="*/ 353338 w 1537654"/>
              <a:gd name="connsiteY43" fmla="*/ 904875 h 947738"/>
              <a:gd name="connsiteX44" fmla="*/ 443826 w 1537654"/>
              <a:gd name="connsiteY44" fmla="*/ 900113 h 947738"/>
              <a:gd name="connsiteX45" fmla="*/ 658139 w 1537654"/>
              <a:gd name="connsiteY45" fmla="*/ 890587 h 947738"/>
              <a:gd name="connsiteX46" fmla="*/ 810538 w 1537654"/>
              <a:gd name="connsiteY46" fmla="*/ 876300 h 947738"/>
              <a:gd name="connsiteX47" fmla="*/ 929601 w 1537654"/>
              <a:gd name="connsiteY47" fmla="*/ 847725 h 947738"/>
              <a:gd name="connsiteX48" fmla="*/ 991513 w 1537654"/>
              <a:gd name="connsiteY48" fmla="*/ 852488 h 947738"/>
              <a:gd name="connsiteX49" fmla="*/ 1129626 w 1537654"/>
              <a:gd name="connsiteY49" fmla="*/ 828675 h 947738"/>
              <a:gd name="connsiteX50" fmla="*/ 1234401 w 1537654"/>
              <a:gd name="connsiteY50" fmla="*/ 819150 h 947738"/>
              <a:gd name="connsiteX51" fmla="*/ 1262976 w 1537654"/>
              <a:gd name="connsiteY51" fmla="*/ 809625 h 947738"/>
              <a:gd name="connsiteX52" fmla="*/ 1320126 w 1537654"/>
              <a:gd name="connsiteY52" fmla="*/ 800100 h 947738"/>
              <a:gd name="connsiteX53" fmla="*/ 1386801 w 1537654"/>
              <a:gd name="connsiteY53" fmla="*/ 785813 h 947738"/>
              <a:gd name="connsiteX54" fmla="*/ 1434426 w 1537654"/>
              <a:gd name="connsiteY54" fmla="*/ 776288 h 947738"/>
              <a:gd name="connsiteX55" fmla="*/ 1472526 w 1537654"/>
              <a:gd name="connsiteY55" fmla="*/ 766763 h 947738"/>
              <a:gd name="connsiteX56" fmla="*/ 1515388 w 1537654"/>
              <a:gd name="connsiteY56" fmla="*/ 757238 h 947738"/>
              <a:gd name="connsiteX57" fmla="*/ 1534438 w 1537654"/>
              <a:gd name="connsiteY57" fmla="*/ 714375 h 947738"/>
              <a:gd name="connsiteX58" fmla="*/ 1482051 w 1537654"/>
              <a:gd name="connsiteY58" fmla="*/ 728663 h 947738"/>
              <a:gd name="connsiteX59" fmla="*/ 1467763 w 1537654"/>
              <a:gd name="connsiteY59" fmla="*/ 733425 h 947738"/>
              <a:gd name="connsiteX60" fmla="*/ 1453476 w 1537654"/>
              <a:gd name="connsiteY60" fmla="*/ 742950 h 947738"/>
              <a:gd name="connsiteX61" fmla="*/ 1391563 w 1537654"/>
              <a:gd name="connsiteY61" fmla="*/ 733425 h 947738"/>
              <a:gd name="connsiteX62" fmla="*/ 1362988 w 1537654"/>
              <a:gd name="connsiteY62" fmla="*/ 714375 h 947738"/>
              <a:gd name="connsiteX63" fmla="*/ 1334413 w 1537654"/>
              <a:gd name="connsiteY63" fmla="*/ 704850 h 947738"/>
              <a:gd name="connsiteX64" fmla="*/ 1320126 w 1537654"/>
              <a:gd name="connsiteY64" fmla="*/ 700088 h 947738"/>
              <a:gd name="connsiteX65" fmla="*/ 1286788 w 1537654"/>
              <a:gd name="connsiteY65" fmla="*/ 695325 h 947738"/>
              <a:gd name="connsiteX66" fmla="*/ 1272501 w 1537654"/>
              <a:gd name="connsiteY66" fmla="*/ 685800 h 947738"/>
              <a:gd name="connsiteX67" fmla="*/ 1267738 w 1537654"/>
              <a:gd name="connsiteY67" fmla="*/ 671513 h 947738"/>
              <a:gd name="connsiteX68" fmla="*/ 1248688 w 1537654"/>
              <a:gd name="connsiteY68" fmla="*/ 642938 h 947738"/>
              <a:gd name="connsiteX69" fmla="*/ 1239163 w 1537654"/>
              <a:gd name="connsiteY69" fmla="*/ 628650 h 947738"/>
              <a:gd name="connsiteX70" fmla="*/ 1234401 w 1537654"/>
              <a:gd name="connsiteY70" fmla="*/ 604838 h 947738"/>
              <a:gd name="connsiteX71" fmla="*/ 1215351 w 1537654"/>
              <a:gd name="connsiteY71" fmla="*/ 576263 h 947738"/>
              <a:gd name="connsiteX72" fmla="*/ 1205826 w 1537654"/>
              <a:gd name="connsiteY72" fmla="*/ 561975 h 947738"/>
              <a:gd name="connsiteX73" fmla="*/ 1186776 w 1537654"/>
              <a:gd name="connsiteY73" fmla="*/ 557213 h 947738"/>
              <a:gd name="connsiteX74" fmla="*/ 1143913 w 1537654"/>
              <a:gd name="connsiteY74" fmla="*/ 542925 h 947738"/>
              <a:gd name="connsiteX75" fmla="*/ 1115338 w 1537654"/>
              <a:gd name="connsiteY75" fmla="*/ 533400 h 947738"/>
              <a:gd name="connsiteX76" fmla="*/ 1058188 w 1537654"/>
              <a:gd name="connsiteY76" fmla="*/ 495300 h 947738"/>
              <a:gd name="connsiteX77" fmla="*/ 1043901 w 1537654"/>
              <a:gd name="connsiteY77" fmla="*/ 485775 h 947738"/>
              <a:gd name="connsiteX78" fmla="*/ 1024851 w 1537654"/>
              <a:gd name="connsiteY78" fmla="*/ 481013 h 947738"/>
              <a:gd name="connsiteX79" fmla="*/ 981988 w 1537654"/>
              <a:gd name="connsiteY79" fmla="*/ 447675 h 947738"/>
              <a:gd name="connsiteX80" fmla="*/ 967701 w 1537654"/>
              <a:gd name="connsiteY80" fmla="*/ 442913 h 947738"/>
              <a:gd name="connsiteX81" fmla="*/ 934363 w 1537654"/>
              <a:gd name="connsiteY81" fmla="*/ 409575 h 947738"/>
              <a:gd name="connsiteX82" fmla="*/ 920076 w 1537654"/>
              <a:gd name="connsiteY82" fmla="*/ 366713 h 947738"/>
              <a:gd name="connsiteX83" fmla="*/ 915313 w 1537654"/>
              <a:gd name="connsiteY83" fmla="*/ 352425 h 947738"/>
              <a:gd name="connsiteX84" fmla="*/ 901026 w 1537654"/>
              <a:gd name="connsiteY84" fmla="*/ 342900 h 947738"/>
              <a:gd name="connsiteX85" fmla="*/ 881976 w 1537654"/>
              <a:gd name="connsiteY85" fmla="*/ 300038 h 947738"/>
              <a:gd name="connsiteX86" fmla="*/ 853401 w 1537654"/>
              <a:gd name="connsiteY86" fmla="*/ 280988 h 947738"/>
              <a:gd name="connsiteX87" fmla="*/ 810538 w 1537654"/>
              <a:gd name="connsiteY87" fmla="*/ 233363 h 947738"/>
              <a:gd name="connsiteX88" fmla="*/ 796251 w 1537654"/>
              <a:gd name="connsiteY88" fmla="*/ 204788 h 947738"/>
              <a:gd name="connsiteX89" fmla="*/ 791488 w 1537654"/>
              <a:gd name="connsiteY89" fmla="*/ 185738 h 947738"/>
              <a:gd name="connsiteX90" fmla="*/ 762913 w 1537654"/>
              <a:gd name="connsiteY90" fmla="*/ 166688 h 947738"/>
              <a:gd name="connsiteX91" fmla="*/ 734338 w 1537654"/>
              <a:gd name="connsiteY91" fmla="*/ 142875 h 947738"/>
              <a:gd name="connsiteX92" fmla="*/ 672426 w 1537654"/>
              <a:gd name="connsiteY92" fmla="*/ 114300 h 947738"/>
              <a:gd name="connsiteX93" fmla="*/ 596226 w 1537654"/>
              <a:gd name="connsiteY93" fmla="*/ 52388 h 947738"/>
              <a:gd name="connsiteX94" fmla="*/ 524788 w 1537654"/>
              <a:gd name="connsiteY94" fmla="*/ 23813 h 947738"/>
              <a:gd name="connsiteX95" fmla="*/ 496213 w 1537654"/>
              <a:gd name="connsiteY95"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53338 w 1537654"/>
              <a:gd name="connsiteY6" fmla="*/ 228600 h 947738"/>
              <a:gd name="connsiteX7" fmla="*/ 334288 w 1537654"/>
              <a:gd name="connsiteY7" fmla="*/ 252413 h 947738"/>
              <a:gd name="connsiteX8" fmla="*/ 324763 w 1537654"/>
              <a:gd name="connsiteY8" fmla="*/ 280988 h 947738"/>
              <a:gd name="connsiteX9" fmla="*/ 315238 w 1537654"/>
              <a:gd name="connsiteY9" fmla="*/ 361950 h 947738"/>
              <a:gd name="connsiteX10" fmla="*/ 305713 w 1537654"/>
              <a:gd name="connsiteY10" fmla="*/ 390525 h 947738"/>
              <a:gd name="connsiteX11" fmla="*/ 286663 w 1537654"/>
              <a:gd name="connsiteY11" fmla="*/ 433388 h 947738"/>
              <a:gd name="connsiteX12" fmla="*/ 272376 w 1537654"/>
              <a:gd name="connsiteY12" fmla="*/ 495300 h 947738"/>
              <a:gd name="connsiteX13" fmla="*/ 267613 w 1537654"/>
              <a:gd name="connsiteY13" fmla="*/ 509588 h 947738"/>
              <a:gd name="connsiteX14" fmla="*/ 258088 w 1537654"/>
              <a:gd name="connsiteY14" fmla="*/ 523875 h 947738"/>
              <a:gd name="connsiteX15" fmla="*/ 253326 w 1537654"/>
              <a:gd name="connsiteY15" fmla="*/ 538163 h 947738"/>
              <a:gd name="connsiteX16" fmla="*/ 224751 w 1537654"/>
              <a:gd name="connsiteY16" fmla="*/ 566738 h 947738"/>
              <a:gd name="connsiteX17" fmla="*/ 200938 w 1537654"/>
              <a:gd name="connsiteY17" fmla="*/ 609600 h 947738"/>
              <a:gd name="connsiteX18" fmla="*/ 172363 w 1537654"/>
              <a:gd name="connsiteY18" fmla="*/ 628650 h 947738"/>
              <a:gd name="connsiteX19" fmla="*/ 153313 w 1537654"/>
              <a:gd name="connsiteY19" fmla="*/ 652463 h 947738"/>
              <a:gd name="connsiteX20" fmla="*/ 39013 w 1537654"/>
              <a:gd name="connsiteY20" fmla="*/ 666750 h 947738"/>
              <a:gd name="connsiteX21" fmla="*/ 913 w 1537654"/>
              <a:gd name="connsiteY21" fmla="*/ 671513 h 947738"/>
              <a:gd name="connsiteX22" fmla="*/ 15201 w 1537654"/>
              <a:gd name="connsiteY22" fmla="*/ 676275 h 947738"/>
              <a:gd name="connsiteX23" fmla="*/ 43776 w 1537654"/>
              <a:gd name="connsiteY23" fmla="*/ 690563 h 947738"/>
              <a:gd name="connsiteX24" fmla="*/ 91401 w 1537654"/>
              <a:gd name="connsiteY24" fmla="*/ 700088 h 947738"/>
              <a:gd name="connsiteX25" fmla="*/ 119976 w 1537654"/>
              <a:gd name="connsiteY25" fmla="*/ 709613 h 947738"/>
              <a:gd name="connsiteX26" fmla="*/ 139026 w 1537654"/>
              <a:gd name="connsiteY26" fmla="*/ 714375 h 947738"/>
              <a:gd name="connsiteX27" fmla="*/ 167601 w 1537654"/>
              <a:gd name="connsiteY27" fmla="*/ 723900 h 947738"/>
              <a:gd name="connsiteX28" fmla="*/ 200938 w 1537654"/>
              <a:gd name="connsiteY28" fmla="*/ 757238 h 947738"/>
              <a:gd name="connsiteX29" fmla="*/ 196176 w 1537654"/>
              <a:gd name="connsiteY29" fmla="*/ 785813 h 947738"/>
              <a:gd name="connsiteX30" fmla="*/ 167601 w 1537654"/>
              <a:gd name="connsiteY30" fmla="*/ 828675 h 947738"/>
              <a:gd name="connsiteX31" fmla="*/ 158076 w 1537654"/>
              <a:gd name="connsiteY31" fmla="*/ 842963 h 947738"/>
              <a:gd name="connsiteX32" fmla="*/ 148551 w 1537654"/>
              <a:gd name="connsiteY32" fmla="*/ 871538 h 947738"/>
              <a:gd name="connsiteX33" fmla="*/ 143788 w 1537654"/>
              <a:gd name="connsiteY33" fmla="*/ 895350 h 947738"/>
              <a:gd name="connsiteX34" fmla="*/ 124738 w 1537654"/>
              <a:gd name="connsiteY34" fmla="*/ 923925 h 947738"/>
              <a:gd name="connsiteX35" fmla="*/ 96163 w 1537654"/>
              <a:gd name="connsiteY35" fmla="*/ 942975 h 947738"/>
              <a:gd name="connsiteX36" fmla="*/ 110451 w 1537654"/>
              <a:gd name="connsiteY36" fmla="*/ 947738 h 947738"/>
              <a:gd name="connsiteX37" fmla="*/ 148551 w 1537654"/>
              <a:gd name="connsiteY37" fmla="*/ 938213 h 947738"/>
              <a:gd name="connsiteX38" fmla="*/ 181888 w 1537654"/>
              <a:gd name="connsiteY38" fmla="*/ 933450 h 947738"/>
              <a:gd name="connsiteX39" fmla="*/ 229513 w 1537654"/>
              <a:gd name="connsiteY39" fmla="*/ 923925 h 947738"/>
              <a:gd name="connsiteX40" fmla="*/ 296188 w 1537654"/>
              <a:gd name="connsiteY40" fmla="*/ 919163 h 947738"/>
              <a:gd name="connsiteX41" fmla="*/ 334288 w 1537654"/>
              <a:gd name="connsiteY41" fmla="*/ 909638 h 947738"/>
              <a:gd name="connsiteX42" fmla="*/ 353338 w 1537654"/>
              <a:gd name="connsiteY42" fmla="*/ 904875 h 947738"/>
              <a:gd name="connsiteX43" fmla="*/ 443826 w 1537654"/>
              <a:gd name="connsiteY43" fmla="*/ 900113 h 947738"/>
              <a:gd name="connsiteX44" fmla="*/ 658139 w 1537654"/>
              <a:gd name="connsiteY44" fmla="*/ 890587 h 947738"/>
              <a:gd name="connsiteX45" fmla="*/ 810538 w 1537654"/>
              <a:gd name="connsiteY45" fmla="*/ 876300 h 947738"/>
              <a:gd name="connsiteX46" fmla="*/ 929601 w 1537654"/>
              <a:gd name="connsiteY46" fmla="*/ 847725 h 947738"/>
              <a:gd name="connsiteX47" fmla="*/ 991513 w 1537654"/>
              <a:gd name="connsiteY47" fmla="*/ 852488 h 947738"/>
              <a:gd name="connsiteX48" fmla="*/ 1129626 w 1537654"/>
              <a:gd name="connsiteY48" fmla="*/ 828675 h 947738"/>
              <a:gd name="connsiteX49" fmla="*/ 1234401 w 1537654"/>
              <a:gd name="connsiteY49" fmla="*/ 819150 h 947738"/>
              <a:gd name="connsiteX50" fmla="*/ 1262976 w 1537654"/>
              <a:gd name="connsiteY50" fmla="*/ 809625 h 947738"/>
              <a:gd name="connsiteX51" fmla="*/ 1320126 w 1537654"/>
              <a:gd name="connsiteY51" fmla="*/ 800100 h 947738"/>
              <a:gd name="connsiteX52" fmla="*/ 1386801 w 1537654"/>
              <a:gd name="connsiteY52" fmla="*/ 785813 h 947738"/>
              <a:gd name="connsiteX53" fmla="*/ 1434426 w 1537654"/>
              <a:gd name="connsiteY53" fmla="*/ 776288 h 947738"/>
              <a:gd name="connsiteX54" fmla="*/ 1472526 w 1537654"/>
              <a:gd name="connsiteY54" fmla="*/ 766763 h 947738"/>
              <a:gd name="connsiteX55" fmla="*/ 1515388 w 1537654"/>
              <a:gd name="connsiteY55" fmla="*/ 757238 h 947738"/>
              <a:gd name="connsiteX56" fmla="*/ 1534438 w 1537654"/>
              <a:gd name="connsiteY56" fmla="*/ 714375 h 947738"/>
              <a:gd name="connsiteX57" fmla="*/ 1482051 w 1537654"/>
              <a:gd name="connsiteY57" fmla="*/ 728663 h 947738"/>
              <a:gd name="connsiteX58" fmla="*/ 1467763 w 1537654"/>
              <a:gd name="connsiteY58" fmla="*/ 733425 h 947738"/>
              <a:gd name="connsiteX59" fmla="*/ 1453476 w 1537654"/>
              <a:gd name="connsiteY59" fmla="*/ 742950 h 947738"/>
              <a:gd name="connsiteX60" fmla="*/ 1391563 w 1537654"/>
              <a:gd name="connsiteY60" fmla="*/ 733425 h 947738"/>
              <a:gd name="connsiteX61" fmla="*/ 1362988 w 1537654"/>
              <a:gd name="connsiteY61" fmla="*/ 714375 h 947738"/>
              <a:gd name="connsiteX62" fmla="*/ 1334413 w 1537654"/>
              <a:gd name="connsiteY62" fmla="*/ 704850 h 947738"/>
              <a:gd name="connsiteX63" fmla="*/ 1320126 w 1537654"/>
              <a:gd name="connsiteY63" fmla="*/ 700088 h 947738"/>
              <a:gd name="connsiteX64" fmla="*/ 1286788 w 1537654"/>
              <a:gd name="connsiteY64" fmla="*/ 695325 h 947738"/>
              <a:gd name="connsiteX65" fmla="*/ 1272501 w 1537654"/>
              <a:gd name="connsiteY65" fmla="*/ 685800 h 947738"/>
              <a:gd name="connsiteX66" fmla="*/ 1267738 w 1537654"/>
              <a:gd name="connsiteY66" fmla="*/ 671513 h 947738"/>
              <a:gd name="connsiteX67" fmla="*/ 1248688 w 1537654"/>
              <a:gd name="connsiteY67" fmla="*/ 642938 h 947738"/>
              <a:gd name="connsiteX68" fmla="*/ 1239163 w 1537654"/>
              <a:gd name="connsiteY68" fmla="*/ 628650 h 947738"/>
              <a:gd name="connsiteX69" fmla="*/ 1234401 w 1537654"/>
              <a:gd name="connsiteY69" fmla="*/ 604838 h 947738"/>
              <a:gd name="connsiteX70" fmla="*/ 1215351 w 1537654"/>
              <a:gd name="connsiteY70" fmla="*/ 576263 h 947738"/>
              <a:gd name="connsiteX71" fmla="*/ 1205826 w 1537654"/>
              <a:gd name="connsiteY71" fmla="*/ 561975 h 947738"/>
              <a:gd name="connsiteX72" fmla="*/ 1186776 w 1537654"/>
              <a:gd name="connsiteY72" fmla="*/ 557213 h 947738"/>
              <a:gd name="connsiteX73" fmla="*/ 1143913 w 1537654"/>
              <a:gd name="connsiteY73" fmla="*/ 542925 h 947738"/>
              <a:gd name="connsiteX74" fmla="*/ 1115338 w 1537654"/>
              <a:gd name="connsiteY74" fmla="*/ 533400 h 947738"/>
              <a:gd name="connsiteX75" fmla="*/ 1058188 w 1537654"/>
              <a:gd name="connsiteY75" fmla="*/ 495300 h 947738"/>
              <a:gd name="connsiteX76" fmla="*/ 1043901 w 1537654"/>
              <a:gd name="connsiteY76" fmla="*/ 485775 h 947738"/>
              <a:gd name="connsiteX77" fmla="*/ 1024851 w 1537654"/>
              <a:gd name="connsiteY77" fmla="*/ 481013 h 947738"/>
              <a:gd name="connsiteX78" fmla="*/ 981988 w 1537654"/>
              <a:gd name="connsiteY78" fmla="*/ 447675 h 947738"/>
              <a:gd name="connsiteX79" fmla="*/ 967701 w 1537654"/>
              <a:gd name="connsiteY79" fmla="*/ 442913 h 947738"/>
              <a:gd name="connsiteX80" fmla="*/ 934363 w 1537654"/>
              <a:gd name="connsiteY80" fmla="*/ 409575 h 947738"/>
              <a:gd name="connsiteX81" fmla="*/ 920076 w 1537654"/>
              <a:gd name="connsiteY81" fmla="*/ 366713 h 947738"/>
              <a:gd name="connsiteX82" fmla="*/ 915313 w 1537654"/>
              <a:gd name="connsiteY82" fmla="*/ 352425 h 947738"/>
              <a:gd name="connsiteX83" fmla="*/ 901026 w 1537654"/>
              <a:gd name="connsiteY83" fmla="*/ 342900 h 947738"/>
              <a:gd name="connsiteX84" fmla="*/ 881976 w 1537654"/>
              <a:gd name="connsiteY84" fmla="*/ 300038 h 947738"/>
              <a:gd name="connsiteX85" fmla="*/ 853401 w 1537654"/>
              <a:gd name="connsiteY85" fmla="*/ 280988 h 947738"/>
              <a:gd name="connsiteX86" fmla="*/ 810538 w 1537654"/>
              <a:gd name="connsiteY86" fmla="*/ 233363 h 947738"/>
              <a:gd name="connsiteX87" fmla="*/ 796251 w 1537654"/>
              <a:gd name="connsiteY87" fmla="*/ 204788 h 947738"/>
              <a:gd name="connsiteX88" fmla="*/ 791488 w 1537654"/>
              <a:gd name="connsiteY88" fmla="*/ 185738 h 947738"/>
              <a:gd name="connsiteX89" fmla="*/ 762913 w 1537654"/>
              <a:gd name="connsiteY89" fmla="*/ 166688 h 947738"/>
              <a:gd name="connsiteX90" fmla="*/ 734338 w 1537654"/>
              <a:gd name="connsiteY90" fmla="*/ 142875 h 947738"/>
              <a:gd name="connsiteX91" fmla="*/ 672426 w 1537654"/>
              <a:gd name="connsiteY91" fmla="*/ 114300 h 947738"/>
              <a:gd name="connsiteX92" fmla="*/ 596226 w 1537654"/>
              <a:gd name="connsiteY92" fmla="*/ 52388 h 947738"/>
              <a:gd name="connsiteX93" fmla="*/ 524788 w 1537654"/>
              <a:gd name="connsiteY93" fmla="*/ 23813 h 947738"/>
              <a:gd name="connsiteX94" fmla="*/ 496213 w 1537654"/>
              <a:gd name="connsiteY94" fmla="*/ 0 h 947738"/>
              <a:gd name="connsiteX0" fmla="*/ 496213 w 1537654"/>
              <a:gd name="connsiteY0" fmla="*/ 0 h 947738"/>
              <a:gd name="connsiteX1" fmla="*/ 496213 w 1537654"/>
              <a:gd name="connsiteY1" fmla="*/ 0 h 947738"/>
              <a:gd name="connsiteX2" fmla="*/ 481926 w 1537654"/>
              <a:gd name="connsiteY2" fmla="*/ 38100 h 947738"/>
              <a:gd name="connsiteX3" fmla="*/ 458113 w 1537654"/>
              <a:gd name="connsiteY3" fmla="*/ 95250 h 947738"/>
              <a:gd name="connsiteX4" fmla="*/ 429538 w 1537654"/>
              <a:gd name="connsiteY4" fmla="*/ 138113 h 947738"/>
              <a:gd name="connsiteX5" fmla="*/ 381913 w 1537654"/>
              <a:gd name="connsiteY5" fmla="*/ 190500 h 947738"/>
              <a:gd name="connsiteX6" fmla="*/ 353338 w 1537654"/>
              <a:gd name="connsiteY6" fmla="*/ 228600 h 947738"/>
              <a:gd name="connsiteX7" fmla="*/ 334288 w 1537654"/>
              <a:gd name="connsiteY7" fmla="*/ 252413 h 947738"/>
              <a:gd name="connsiteX8" fmla="*/ 324763 w 1537654"/>
              <a:gd name="connsiteY8" fmla="*/ 280988 h 947738"/>
              <a:gd name="connsiteX9" fmla="*/ 315238 w 1537654"/>
              <a:gd name="connsiteY9" fmla="*/ 361950 h 947738"/>
              <a:gd name="connsiteX10" fmla="*/ 305713 w 1537654"/>
              <a:gd name="connsiteY10" fmla="*/ 390525 h 947738"/>
              <a:gd name="connsiteX11" fmla="*/ 286663 w 1537654"/>
              <a:gd name="connsiteY11" fmla="*/ 433388 h 947738"/>
              <a:gd name="connsiteX12" fmla="*/ 272376 w 1537654"/>
              <a:gd name="connsiteY12" fmla="*/ 495300 h 947738"/>
              <a:gd name="connsiteX13" fmla="*/ 267613 w 1537654"/>
              <a:gd name="connsiteY13" fmla="*/ 509588 h 947738"/>
              <a:gd name="connsiteX14" fmla="*/ 258088 w 1537654"/>
              <a:gd name="connsiteY14" fmla="*/ 523875 h 947738"/>
              <a:gd name="connsiteX15" fmla="*/ 253326 w 1537654"/>
              <a:gd name="connsiteY15" fmla="*/ 538163 h 947738"/>
              <a:gd name="connsiteX16" fmla="*/ 224751 w 1537654"/>
              <a:gd name="connsiteY16" fmla="*/ 566738 h 947738"/>
              <a:gd name="connsiteX17" fmla="*/ 200938 w 1537654"/>
              <a:gd name="connsiteY17" fmla="*/ 609600 h 947738"/>
              <a:gd name="connsiteX18" fmla="*/ 153313 w 1537654"/>
              <a:gd name="connsiteY18" fmla="*/ 652463 h 947738"/>
              <a:gd name="connsiteX19" fmla="*/ 39013 w 1537654"/>
              <a:gd name="connsiteY19" fmla="*/ 666750 h 947738"/>
              <a:gd name="connsiteX20" fmla="*/ 913 w 1537654"/>
              <a:gd name="connsiteY20" fmla="*/ 671513 h 947738"/>
              <a:gd name="connsiteX21" fmla="*/ 15201 w 1537654"/>
              <a:gd name="connsiteY21" fmla="*/ 676275 h 947738"/>
              <a:gd name="connsiteX22" fmla="*/ 43776 w 1537654"/>
              <a:gd name="connsiteY22" fmla="*/ 690563 h 947738"/>
              <a:gd name="connsiteX23" fmla="*/ 91401 w 1537654"/>
              <a:gd name="connsiteY23" fmla="*/ 700088 h 947738"/>
              <a:gd name="connsiteX24" fmla="*/ 119976 w 1537654"/>
              <a:gd name="connsiteY24" fmla="*/ 709613 h 947738"/>
              <a:gd name="connsiteX25" fmla="*/ 139026 w 1537654"/>
              <a:gd name="connsiteY25" fmla="*/ 714375 h 947738"/>
              <a:gd name="connsiteX26" fmla="*/ 167601 w 1537654"/>
              <a:gd name="connsiteY26" fmla="*/ 723900 h 947738"/>
              <a:gd name="connsiteX27" fmla="*/ 200938 w 1537654"/>
              <a:gd name="connsiteY27" fmla="*/ 757238 h 947738"/>
              <a:gd name="connsiteX28" fmla="*/ 196176 w 1537654"/>
              <a:gd name="connsiteY28" fmla="*/ 785813 h 947738"/>
              <a:gd name="connsiteX29" fmla="*/ 167601 w 1537654"/>
              <a:gd name="connsiteY29" fmla="*/ 828675 h 947738"/>
              <a:gd name="connsiteX30" fmla="*/ 158076 w 1537654"/>
              <a:gd name="connsiteY30" fmla="*/ 842963 h 947738"/>
              <a:gd name="connsiteX31" fmla="*/ 148551 w 1537654"/>
              <a:gd name="connsiteY31" fmla="*/ 871538 h 947738"/>
              <a:gd name="connsiteX32" fmla="*/ 143788 w 1537654"/>
              <a:gd name="connsiteY32" fmla="*/ 895350 h 947738"/>
              <a:gd name="connsiteX33" fmla="*/ 124738 w 1537654"/>
              <a:gd name="connsiteY33" fmla="*/ 923925 h 947738"/>
              <a:gd name="connsiteX34" fmla="*/ 96163 w 1537654"/>
              <a:gd name="connsiteY34" fmla="*/ 942975 h 947738"/>
              <a:gd name="connsiteX35" fmla="*/ 110451 w 1537654"/>
              <a:gd name="connsiteY35" fmla="*/ 947738 h 947738"/>
              <a:gd name="connsiteX36" fmla="*/ 148551 w 1537654"/>
              <a:gd name="connsiteY36" fmla="*/ 938213 h 947738"/>
              <a:gd name="connsiteX37" fmla="*/ 181888 w 1537654"/>
              <a:gd name="connsiteY37" fmla="*/ 933450 h 947738"/>
              <a:gd name="connsiteX38" fmla="*/ 229513 w 1537654"/>
              <a:gd name="connsiteY38" fmla="*/ 923925 h 947738"/>
              <a:gd name="connsiteX39" fmla="*/ 296188 w 1537654"/>
              <a:gd name="connsiteY39" fmla="*/ 919163 h 947738"/>
              <a:gd name="connsiteX40" fmla="*/ 334288 w 1537654"/>
              <a:gd name="connsiteY40" fmla="*/ 909638 h 947738"/>
              <a:gd name="connsiteX41" fmla="*/ 353338 w 1537654"/>
              <a:gd name="connsiteY41" fmla="*/ 904875 h 947738"/>
              <a:gd name="connsiteX42" fmla="*/ 443826 w 1537654"/>
              <a:gd name="connsiteY42" fmla="*/ 900113 h 947738"/>
              <a:gd name="connsiteX43" fmla="*/ 658139 w 1537654"/>
              <a:gd name="connsiteY43" fmla="*/ 890587 h 947738"/>
              <a:gd name="connsiteX44" fmla="*/ 810538 w 1537654"/>
              <a:gd name="connsiteY44" fmla="*/ 876300 h 947738"/>
              <a:gd name="connsiteX45" fmla="*/ 929601 w 1537654"/>
              <a:gd name="connsiteY45" fmla="*/ 847725 h 947738"/>
              <a:gd name="connsiteX46" fmla="*/ 991513 w 1537654"/>
              <a:gd name="connsiteY46" fmla="*/ 852488 h 947738"/>
              <a:gd name="connsiteX47" fmla="*/ 1129626 w 1537654"/>
              <a:gd name="connsiteY47" fmla="*/ 828675 h 947738"/>
              <a:gd name="connsiteX48" fmla="*/ 1234401 w 1537654"/>
              <a:gd name="connsiteY48" fmla="*/ 819150 h 947738"/>
              <a:gd name="connsiteX49" fmla="*/ 1262976 w 1537654"/>
              <a:gd name="connsiteY49" fmla="*/ 809625 h 947738"/>
              <a:gd name="connsiteX50" fmla="*/ 1320126 w 1537654"/>
              <a:gd name="connsiteY50" fmla="*/ 800100 h 947738"/>
              <a:gd name="connsiteX51" fmla="*/ 1386801 w 1537654"/>
              <a:gd name="connsiteY51" fmla="*/ 785813 h 947738"/>
              <a:gd name="connsiteX52" fmla="*/ 1434426 w 1537654"/>
              <a:gd name="connsiteY52" fmla="*/ 776288 h 947738"/>
              <a:gd name="connsiteX53" fmla="*/ 1472526 w 1537654"/>
              <a:gd name="connsiteY53" fmla="*/ 766763 h 947738"/>
              <a:gd name="connsiteX54" fmla="*/ 1515388 w 1537654"/>
              <a:gd name="connsiteY54" fmla="*/ 757238 h 947738"/>
              <a:gd name="connsiteX55" fmla="*/ 1534438 w 1537654"/>
              <a:gd name="connsiteY55" fmla="*/ 714375 h 947738"/>
              <a:gd name="connsiteX56" fmla="*/ 1482051 w 1537654"/>
              <a:gd name="connsiteY56" fmla="*/ 728663 h 947738"/>
              <a:gd name="connsiteX57" fmla="*/ 1467763 w 1537654"/>
              <a:gd name="connsiteY57" fmla="*/ 733425 h 947738"/>
              <a:gd name="connsiteX58" fmla="*/ 1453476 w 1537654"/>
              <a:gd name="connsiteY58" fmla="*/ 742950 h 947738"/>
              <a:gd name="connsiteX59" fmla="*/ 1391563 w 1537654"/>
              <a:gd name="connsiteY59" fmla="*/ 733425 h 947738"/>
              <a:gd name="connsiteX60" fmla="*/ 1362988 w 1537654"/>
              <a:gd name="connsiteY60" fmla="*/ 714375 h 947738"/>
              <a:gd name="connsiteX61" fmla="*/ 1334413 w 1537654"/>
              <a:gd name="connsiteY61" fmla="*/ 704850 h 947738"/>
              <a:gd name="connsiteX62" fmla="*/ 1320126 w 1537654"/>
              <a:gd name="connsiteY62" fmla="*/ 700088 h 947738"/>
              <a:gd name="connsiteX63" fmla="*/ 1286788 w 1537654"/>
              <a:gd name="connsiteY63" fmla="*/ 695325 h 947738"/>
              <a:gd name="connsiteX64" fmla="*/ 1272501 w 1537654"/>
              <a:gd name="connsiteY64" fmla="*/ 685800 h 947738"/>
              <a:gd name="connsiteX65" fmla="*/ 1267738 w 1537654"/>
              <a:gd name="connsiteY65" fmla="*/ 671513 h 947738"/>
              <a:gd name="connsiteX66" fmla="*/ 1248688 w 1537654"/>
              <a:gd name="connsiteY66" fmla="*/ 642938 h 947738"/>
              <a:gd name="connsiteX67" fmla="*/ 1239163 w 1537654"/>
              <a:gd name="connsiteY67" fmla="*/ 628650 h 947738"/>
              <a:gd name="connsiteX68" fmla="*/ 1234401 w 1537654"/>
              <a:gd name="connsiteY68" fmla="*/ 604838 h 947738"/>
              <a:gd name="connsiteX69" fmla="*/ 1215351 w 1537654"/>
              <a:gd name="connsiteY69" fmla="*/ 576263 h 947738"/>
              <a:gd name="connsiteX70" fmla="*/ 1205826 w 1537654"/>
              <a:gd name="connsiteY70" fmla="*/ 561975 h 947738"/>
              <a:gd name="connsiteX71" fmla="*/ 1186776 w 1537654"/>
              <a:gd name="connsiteY71" fmla="*/ 557213 h 947738"/>
              <a:gd name="connsiteX72" fmla="*/ 1143913 w 1537654"/>
              <a:gd name="connsiteY72" fmla="*/ 542925 h 947738"/>
              <a:gd name="connsiteX73" fmla="*/ 1115338 w 1537654"/>
              <a:gd name="connsiteY73" fmla="*/ 533400 h 947738"/>
              <a:gd name="connsiteX74" fmla="*/ 1058188 w 1537654"/>
              <a:gd name="connsiteY74" fmla="*/ 495300 h 947738"/>
              <a:gd name="connsiteX75" fmla="*/ 1043901 w 1537654"/>
              <a:gd name="connsiteY75" fmla="*/ 485775 h 947738"/>
              <a:gd name="connsiteX76" fmla="*/ 1024851 w 1537654"/>
              <a:gd name="connsiteY76" fmla="*/ 481013 h 947738"/>
              <a:gd name="connsiteX77" fmla="*/ 981988 w 1537654"/>
              <a:gd name="connsiteY77" fmla="*/ 447675 h 947738"/>
              <a:gd name="connsiteX78" fmla="*/ 967701 w 1537654"/>
              <a:gd name="connsiteY78" fmla="*/ 442913 h 947738"/>
              <a:gd name="connsiteX79" fmla="*/ 934363 w 1537654"/>
              <a:gd name="connsiteY79" fmla="*/ 409575 h 947738"/>
              <a:gd name="connsiteX80" fmla="*/ 920076 w 1537654"/>
              <a:gd name="connsiteY80" fmla="*/ 366713 h 947738"/>
              <a:gd name="connsiteX81" fmla="*/ 915313 w 1537654"/>
              <a:gd name="connsiteY81" fmla="*/ 352425 h 947738"/>
              <a:gd name="connsiteX82" fmla="*/ 901026 w 1537654"/>
              <a:gd name="connsiteY82" fmla="*/ 342900 h 947738"/>
              <a:gd name="connsiteX83" fmla="*/ 881976 w 1537654"/>
              <a:gd name="connsiteY83" fmla="*/ 300038 h 947738"/>
              <a:gd name="connsiteX84" fmla="*/ 853401 w 1537654"/>
              <a:gd name="connsiteY84" fmla="*/ 280988 h 947738"/>
              <a:gd name="connsiteX85" fmla="*/ 810538 w 1537654"/>
              <a:gd name="connsiteY85" fmla="*/ 233363 h 947738"/>
              <a:gd name="connsiteX86" fmla="*/ 796251 w 1537654"/>
              <a:gd name="connsiteY86" fmla="*/ 204788 h 947738"/>
              <a:gd name="connsiteX87" fmla="*/ 791488 w 1537654"/>
              <a:gd name="connsiteY87" fmla="*/ 185738 h 947738"/>
              <a:gd name="connsiteX88" fmla="*/ 762913 w 1537654"/>
              <a:gd name="connsiteY88" fmla="*/ 166688 h 947738"/>
              <a:gd name="connsiteX89" fmla="*/ 734338 w 1537654"/>
              <a:gd name="connsiteY89" fmla="*/ 142875 h 947738"/>
              <a:gd name="connsiteX90" fmla="*/ 672426 w 1537654"/>
              <a:gd name="connsiteY90" fmla="*/ 114300 h 947738"/>
              <a:gd name="connsiteX91" fmla="*/ 596226 w 1537654"/>
              <a:gd name="connsiteY91" fmla="*/ 52388 h 947738"/>
              <a:gd name="connsiteX92" fmla="*/ 524788 w 1537654"/>
              <a:gd name="connsiteY92" fmla="*/ 23813 h 947738"/>
              <a:gd name="connsiteX93" fmla="*/ 496213 w 1537654"/>
              <a:gd name="connsiteY93" fmla="*/ 0 h 947738"/>
              <a:gd name="connsiteX0" fmla="*/ 495318 w 1536759"/>
              <a:gd name="connsiteY0" fmla="*/ 0 h 947738"/>
              <a:gd name="connsiteX1" fmla="*/ 495318 w 1536759"/>
              <a:gd name="connsiteY1" fmla="*/ 0 h 947738"/>
              <a:gd name="connsiteX2" fmla="*/ 481031 w 1536759"/>
              <a:gd name="connsiteY2" fmla="*/ 38100 h 947738"/>
              <a:gd name="connsiteX3" fmla="*/ 457218 w 1536759"/>
              <a:gd name="connsiteY3" fmla="*/ 95250 h 947738"/>
              <a:gd name="connsiteX4" fmla="*/ 428643 w 1536759"/>
              <a:gd name="connsiteY4" fmla="*/ 138113 h 947738"/>
              <a:gd name="connsiteX5" fmla="*/ 381018 w 1536759"/>
              <a:gd name="connsiteY5" fmla="*/ 190500 h 947738"/>
              <a:gd name="connsiteX6" fmla="*/ 352443 w 1536759"/>
              <a:gd name="connsiteY6" fmla="*/ 228600 h 947738"/>
              <a:gd name="connsiteX7" fmla="*/ 333393 w 1536759"/>
              <a:gd name="connsiteY7" fmla="*/ 252413 h 947738"/>
              <a:gd name="connsiteX8" fmla="*/ 323868 w 1536759"/>
              <a:gd name="connsiteY8" fmla="*/ 280988 h 947738"/>
              <a:gd name="connsiteX9" fmla="*/ 314343 w 1536759"/>
              <a:gd name="connsiteY9" fmla="*/ 361950 h 947738"/>
              <a:gd name="connsiteX10" fmla="*/ 304818 w 1536759"/>
              <a:gd name="connsiteY10" fmla="*/ 390525 h 947738"/>
              <a:gd name="connsiteX11" fmla="*/ 285768 w 1536759"/>
              <a:gd name="connsiteY11" fmla="*/ 433388 h 947738"/>
              <a:gd name="connsiteX12" fmla="*/ 271481 w 1536759"/>
              <a:gd name="connsiteY12" fmla="*/ 495300 h 947738"/>
              <a:gd name="connsiteX13" fmla="*/ 266718 w 1536759"/>
              <a:gd name="connsiteY13" fmla="*/ 509588 h 947738"/>
              <a:gd name="connsiteX14" fmla="*/ 257193 w 1536759"/>
              <a:gd name="connsiteY14" fmla="*/ 523875 h 947738"/>
              <a:gd name="connsiteX15" fmla="*/ 252431 w 1536759"/>
              <a:gd name="connsiteY15" fmla="*/ 538163 h 947738"/>
              <a:gd name="connsiteX16" fmla="*/ 223856 w 1536759"/>
              <a:gd name="connsiteY16" fmla="*/ 566738 h 947738"/>
              <a:gd name="connsiteX17" fmla="*/ 200043 w 1536759"/>
              <a:gd name="connsiteY17" fmla="*/ 609600 h 947738"/>
              <a:gd name="connsiteX18" fmla="*/ 152418 w 1536759"/>
              <a:gd name="connsiteY18" fmla="*/ 652463 h 947738"/>
              <a:gd name="connsiteX19" fmla="*/ 38118 w 1536759"/>
              <a:gd name="connsiteY19" fmla="*/ 666750 h 947738"/>
              <a:gd name="connsiteX20" fmla="*/ 18 w 1536759"/>
              <a:gd name="connsiteY20" fmla="*/ 671513 h 947738"/>
              <a:gd name="connsiteX21" fmla="*/ 42881 w 1536759"/>
              <a:gd name="connsiteY21" fmla="*/ 690563 h 947738"/>
              <a:gd name="connsiteX22" fmla="*/ 90506 w 1536759"/>
              <a:gd name="connsiteY22" fmla="*/ 700088 h 947738"/>
              <a:gd name="connsiteX23" fmla="*/ 119081 w 1536759"/>
              <a:gd name="connsiteY23" fmla="*/ 709613 h 947738"/>
              <a:gd name="connsiteX24" fmla="*/ 138131 w 1536759"/>
              <a:gd name="connsiteY24" fmla="*/ 714375 h 947738"/>
              <a:gd name="connsiteX25" fmla="*/ 166706 w 1536759"/>
              <a:gd name="connsiteY25" fmla="*/ 723900 h 947738"/>
              <a:gd name="connsiteX26" fmla="*/ 200043 w 1536759"/>
              <a:gd name="connsiteY26" fmla="*/ 757238 h 947738"/>
              <a:gd name="connsiteX27" fmla="*/ 195281 w 1536759"/>
              <a:gd name="connsiteY27" fmla="*/ 785813 h 947738"/>
              <a:gd name="connsiteX28" fmla="*/ 166706 w 1536759"/>
              <a:gd name="connsiteY28" fmla="*/ 828675 h 947738"/>
              <a:gd name="connsiteX29" fmla="*/ 157181 w 1536759"/>
              <a:gd name="connsiteY29" fmla="*/ 842963 h 947738"/>
              <a:gd name="connsiteX30" fmla="*/ 147656 w 1536759"/>
              <a:gd name="connsiteY30" fmla="*/ 871538 h 947738"/>
              <a:gd name="connsiteX31" fmla="*/ 142893 w 1536759"/>
              <a:gd name="connsiteY31" fmla="*/ 895350 h 947738"/>
              <a:gd name="connsiteX32" fmla="*/ 123843 w 1536759"/>
              <a:gd name="connsiteY32" fmla="*/ 923925 h 947738"/>
              <a:gd name="connsiteX33" fmla="*/ 95268 w 1536759"/>
              <a:gd name="connsiteY33" fmla="*/ 942975 h 947738"/>
              <a:gd name="connsiteX34" fmla="*/ 109556 w 1536759"/>
              <a:gd name="connsiteY34" fmla="*/ 947738 h 947738"/>
              <a:gd name="connsiteX35" fmla="*/ 147656 w 1536759"/>
              <a:gd name="connsiteY35" fmla="*/ 938213 h 947738"/>
              <a:gd name="connsiteX36" fmla="*/ 180993 w 1536759"/>
              <a:gd name="connsiteY36" fmla="*/ 933450 h 947738"/>
              <a:gd name="connsiteX37" fmla="*/ 228618 w 1536759"/>
              <a:gd name="connsiteY37" fmla="*/ 923925 h 947738"/>
              <a:gd name="connsiteX38" fmla="*/ 295293 w 1536759"/>
              <a:gd name="connsiteY38" fmla="*/ 919163 h 947738"/>
              <a:gd name="connsiteX39" fmla="*/ 333393 w 1536759"/>
              <a:gd name="connsiteY39" fmla="*/ 909638 h 947738"/>
              <a:gd name="connsiteX40" fmla="*/ 352443 w 1536759"/>
              <a:gd name="connsiteY40" fmla="*/ 904875 h 947738"/>
              <a:gd name="connsiteX41" fmla="*/ 442931 w 1536759"/>
              <a:gd name="connsiteY41" fmla="*/ 900113 h 947738"/>
              <a:gd name="connsiteX42" fmla="*/ 657244 w 1536759"/>
              <a:gd name="connsiteY42" fmla="*/ 890587 h 947738"/>
              <a:gd name="connsiteX43" fmla="*/ 809643 w 1536759"/>
              <a:gd name="connsiteY43" fmla="*/ 876300 h 947738"/>
              <a:gd name="connsiteX44" fmla="*/ 928706 w 1536759"/>
              <a:gd name="connsiteY44" fmla="*/ 847725 h 947738"/>
              <a:gd name="connsiteX45" fmla="*/ 990618 w 1536759"/>
              <a:gd name="connsiteY45" fmla="*/ 852488 h 947738"/>
              <a:gd name="connsiteX46" fmla="*/ 1128731 w 1536759"/>
              <a:gd name="connsiteY46" fmla="*/ 828675 h 947738"/>
              <a:gd name="connsiteX47" fmla="*/ 1233506 w 1536759"/>
              <a:gd name="connsiteY47" fmla="*/ 819150 h 947738"/>
              <a:gd name="connsiteX48" fmla="*/ 1262081 w 1536759"/>
              <a:gd name="connsiteY48" fmla="*/ 809625 h 947738"/>
              <a:gd name="connsiteX49" fmla="*/ 1319231 w 1536759"/>
              <a:gd name="connsiteY49" fmla="*/ 800100 h 947738"/>
              <a:gd name="connsiteX50" fmla="*/ 1385906 w 1536759"/>
              <a:gd name="connsiteY50" fmla="*/ 785813 h 947738"/>
              <a:gd name="connsiteX51" fmla="*/ 1433531 w 1536759"/>
              <a:gd name="connsiteY51" fmla="*/ 776288 h 947738"/>
              <a:gd name="connsiteX52" fmla="*/ 1471631 w 1536759"/>
              <a:gd name="connsiteY52" fmla="*/ 766763 h 947738"/>
              <a:gd name="connsiteX53" fmla="*/ 1514493 w 1536759"/>
              <a:gd name="connsiteY53" fmla="*/ 757238 h 947738"/>
              <a:gd name="connsiteX54" fmla="*/ 1533543 w 1536759"/>
              <a:gd name="connsiteY54" fmla="*/ 714375 h 947738"/>
              <a:gd name="connsiteX55" fmla="*/ 1481156 w 1536759"/>
              <a:gd name="connsiteY55" fmla="*/ 728663 h 947738"/>
              <a:gd name="connsiteX56" fmla="*/ 1466868 w 1536759"/>
              <a:gd name="connsiteY56" fmla="*/ 733425 h 947738"/>
              <a:gd name="connsiteX57" fmla="*/ 1452581 w 1536759"/>
              <a:gd name="connsiteY57" fmla="*/ 742950 h 947738"/>
              <a:gd name="connsiteX58" fmla="*/ 1390668 w 1536759"/>
              <a:gd name="connsiteY58" fmla="*/ 733425 h 947738"/>
              <a:gd name="connsiteX59" fmla="*/ 1362093 w 1536759"/>
              <a:gd name="connsiteY59" fmla="*/ 714375 h 947738"/>
              <a:gd name="connsiteX60" fmla="*/ 1333518 w 1536759"/>
              <a:gd name="connsiteY60" fmla="*/ 704850 h 947738"/>
              <a:gd name="connsiteX61" fmla="*/ 1319231 w 1536759"/>
              <a:gd name="connsiteY61" fmla="*/ 700088 h 947738"/>
              <a:gd name="connsiteX62" fmla="*/ 1285893 w 1536759"/>
              <a:gd name="connsiteY62" fmla="*/ 695325 h 947738"/>
              <a:gd name="connsiteX63" fmla="*/ 1271606 w 1536759"/>
              <a:gd name="connsiteY63" fmla="*/ 685800 h 947738"/>
              <a:gd name="connsiteX64" fmla="*/ 1266843 w 1536759"/>
              <a:gd name="connsiteY64" fmla="*/ 671513 h 947738"/>
              <a:gd name="connsiteX65" fmla="*/ 1247793 w 1536759"/>
              <a:gd name="connsiteY65" fmla="*/ 642938 h 947738"/>
              <a:gd name="connsiteX66" fmla="*/ 1238268 w 1536759"/>
              <a:gd name="connsiteY66" fmla="*/ 628650 h 947738"/>
              <a:gd name="connsiteX67" fmla="*/ 1233506 w 1536759"/>
              <a:gd name="connsiteY67" fmla="*/ 604838 h 947738"/>
              <a:gd name="connsiteX68" fmla="*/ 1214456 w 1536759"/>
              <a:gd name="connsiteY68" fmla="*/ 576263 h 947738"/>
              <a:gd name="connsiteX69" fmla="*/ 1204931 w 1536759"/>
              <a:gd name="connsiteY69" fmla="*/ 561975 h 947738"/>
              <a:gd name="connsiteX70" fmla="*/ 1185881 w 1536759"/>
              <a:gd name="connsiteY70" fmla="*/ 557213 h 947738"/>
              <a:gd name="connsiteX71" fmla="*/ 1143018 w 1536759"/>
              <a:gd name="connsiteY71" fmla="*/ 542925 h 947738"/>
              <a:gd name="connsiteX72" fmla="*/ 1114443 w 1536759"/>
              <a:gd name="connsiteY72" fmla="*/ 533400 h 947738"/>
              <a:gd name="connsiteX73" fmla="*/ 1057293 w 1536759"/>
              <a:gd name="connsiteY73" fmla="*/ 495300 h 947738"/>
              <a:gd name="connsiteX74" fmla="*/ 1043006 w 1536759"/>
              <a:gd name="connsiteY74" fmla="*/ 485775 h 947738"/>
              <a:gd name="connsiteX75" fmla="*/ 1023956 w 1536759"/>
              <a:gd name="connsiteY75" fmla="*/ 481013 h 947738"/>
              <a:gd name="connsiteX76" fmla="*/ 981093 w 1536759"/>
              <a:gd name="connsiteY76" fmla="*/ 447675 h 947738"/>
              <a:gd name="connsiteX77" fmla="*/ 966806 w 1536759"/>
              <a:gd name="connsiteY77" fmla="*/ 442913 h 947738"/>
              <a:gd name="connsiteX78" fmla="*/ 933468 w 1536759"/>
              <a:gd name="connsiteY78" fmla="*/ 409575 h 947738"/>
              <a:gd name="connsiteX79" fmla="*/ 919181 w 1536759"/>
              <a:gd name="connsiteY79" fmla="*/ 366713 h 947738"/>
              <a:gd name="connsiteX80" fmla="*/ 914418 w 1536759"/>
              <a:gd name="connsiteY80" fmla="*/ 352425 h 947738"/>
              <a:gd name="connsiteX81" fmla="*/ 900131 w 1536759"/>
              <a:gd name="connsiteY81" fmla="*/ 342900 h 947738"/>
              <a:gd name="connsiteX82" fmla="*/ 881081 w 1536759"/>
              <a:gd name="connsiteY82" fmla="*/ 300038 h 947738"/>
              <a:gd name="connsiteX83" fmla="*/ 852506 w 1536759"/>
              <a:gd name="connsiteY83" fmla="*/ 280988 h 947738"/>
              <a:gd name="connsiteX84" fmla="*/ 809643 w 1536759"/>
              <a:gd name="connsiteY84" fmla="*/ 233363 h 947738"/>
              <a:gd name="connsiteX85" fmla="*/ 795356 w 1536759"/>
              <a:gd name="connsiteY85" fmla="*/ 204788 h 947738"/>
              <a:gd name="connsiteX86" fmla="*/ 790593 w 1536759"/>
              <a:gd name="connsiteY86" fmla="*/ 185738 h 947738"/>
              <a:gd name="connsiteX87" fmla="*/ 762018 w 1536759"/>
              <a:gd name="connsiteY87" fmla="*/ 166688 h 947738"/>
              <a:gd name="connsiteX88" fmla="*/ 733443 w 1536759"/>
              <a:gd name="connsiteY88" fmla="*/ 142875 h 947738"/>
              <a:gd name="connsiteX89" fmla="*/ 671531 w 1536759"/>
              <a:gd name="connsiteY89" fmla="*/ 114300 h 947738"/>
              <a:gd name="connsiteX90" fmla="*/ 595331 w 1536759"/>
              <a:gd name="connsiteY90" fmla="*/ 52388 h 947738"/>
              <a:gd name="connsiteX91" fmla="*/ 523893 w 1536759"/>
              <a:gd name="connsiteY91" fmla="*/ 23813 h 947738"/>
              <a:gd name="connsiteX92" fmla="*/ 495318 w 1536759"/>
              <a:gd name="connsiteY92" fmla="*/ 0 h 947738"/>
              <a:gd name="connsiteX0" fmla="*/ 561980 w 1603421"/>
              <a:gd name="connsiteY0" fmla="*/ 0 h 947738"/>
              <a:gd name="connsiteX1" fmla="*/ 561980 w 1603421"/>
              <a:gd name="connsiteY1" fmla="*/ 0 h 947738"/>
              <a:gd name="connsiteX2" fmla="*/ 547693 w 1603421"/>
              <a:gd name="connsiteY2" fmla="*/ 38100 h 947738"/>
              <a:gd name="connsiteX3" fmla="*/ 523880 w 1603421"/>
              <a:gd name="connsiteY3" fmla="*/ 95250 h 947738"/>
              <a:gd name="connsiteX4" fmla="*/ 495305 w 1603421"/>
              <a:gd name="connsiteY4" fmla="*/ 138113 h 947738"/>
              <a:gd name="connsiteX5" fmla="*/ 447680 w 1603421"/>
              <a:gd name="connsiteY5" fmla="*/ 190500 h 947738"/>
              <a:gd name="connsiteX6" fmla="*/ 419105 w 1603421"/>
              <a:gd name="connsiteY6" fmla="*/ 228600 h 947738"/>
              <a:gd name="connsiteX7" fmla="*/ 400055 w 1603421"/>
              <a:gd name="connsiteY7" fmla="*/ 252413 h 947738"/>
              <a:gd name="connsiteX8" fmla="*/ 390530 w 1603421"/>
              <a:gd name="connsiteY8" fmla="*/ 280988 h 947738"/>
              <a:gd name="connsiteX9" fmla="*/ 381005 w 1603421"/>
              <a:gd name="connsiteY9" fmla="*/ 361950 h 947738"/>
              <a:gd name="connsiteX10" fmla="*/ 371480 w 1603421"/>
              <a:gd name="connsiteY10" fmla="*/ 390525 h 947738"/>
              <a:gd name="connsiteX11" fmla="*/ 352430 w 1603421"/>
              <a:gd name="connsiteY11" fmla="*/ 433388 h 947738"/>
              <a:gd name="connsiteX12" fmla="*/ 338143 w 1603421"/>
              <a:gd name="connsiteY12" fmla="*/ 495300 h 947738"/>
              <a:gd name="connsiteX13" fmla="*/ 333380 w 1603421"/>
              <a:gd name="connsiteY13" fmla="*/ 509588 h 947738"/>
              <a:gd name="connsiteX14" fmla="*/ 323855 w 1603421"/>
              <a:gd name="connsiteY14" fmla="*/ 523875 h 947738"/>
              <a:gd name="connsiteX15" fmla="*/ 319093 w 1603421"/>
              <a:gd name="connsiteY15" fmla="*/ 538163 h 947738"/>
              <a:gd name="connsiteX16" fmla="*/ 290518 w 1603421"/>
              <a:gd name="connsiteY16" fmla="*/ 566738 h 947738"/>
              <a:gd name="connsiteX17" fmla="*/ 266705 w 1603421"/>
              <a:gd name="connsiteY17" fmla="*/ 609600 h 947738"/>
              <a:gd name="connsiteX18" fmla="*/ 219080 w 1603421"/>
              <a:gd name="connsiteY18" fmla="*/ 652463 h 947738"/>
              <a:gd name="connsiteX19" fmla="*/ 104780 w 1603421"/>
              <a:gd name="connsiteY19" fmla="*/ 666750 h 947738"/>
              <a:gd name="connsiteX20" fmla="*/ 5 w 1603421"/>
              <a:gd name="connsiteY20" fmla="*/ 657226 h 947738"/>
              <a:gd name="connsiteX21" fmla="*/ 109543 w 1603421"/>
              <a:gd name="connsiteY21" fmla="*/ 690563 h 947738"/>
              <a:gd name="connsiteX22" fmla="*/ 157168 w 1603421"/>
              <a:gd name="connsiteY22" fmla="*/ 700088 h 947738"/>
              <a:gd name="connsiteX23" fmla="*/ 185743 w 1603421"/>
              <a:gd name="connsiteY23" fmla="*/ 709613 h 947738"/>
              <a:gd name="connsiteX24" fmla="*/ 204793 w 1603421"/>
              <a:gd name="connsiteY24" fmla="*/ 714375 h 947738"/>
              <a:gd name="connsiteX25" fmla="*/ 233368 w 1603421"/>
              <a:gd name="connsiteY25" fmla="*/ 723900 h 947738"/>
              <a:gd name="connsiteX26" fmla="*/ 266705 w 1603421"/>
              <a:gd name="connsiteY26" fmla="*/ 757238 h 947738"/>
              <a:gd name="connsiteX27" fmla="*/ 261943 w 1603421"/>
              <a:gd name="connsiteY27" fmla="*/ 785813 h 947738"/>
              <a:gd name="connsiteX28" fmla="*/ 233368 w 1603421"/>
              <a:gd name="connsiteY28" fmla="*/ 828675 h 947738"/>
              <a:gd name="connsiteX29" fmla="*/ 223843 w 1603421"/>
              <a:gd name="connsiteY29" fmla="*/ 842963 h 947738"/>
              <a:gd name="connsiteX30" fmla="*/ 214318 w 1603421"/>
              <a:gd name="connsiteY30" fmla="*/ 871538 h 947738"/>
              <a:gd name="connsiteX31" fmla="*/ 209555 w 1603421"/>
              <a:gd name="connsiteY31" fmla="*/ 895350 h 947738"/>
              <a:gd name="connsiteX32" fmla="*/ 190505 w 1603421"/>
              <a:gd name="connsiteY32" fmla="*/ 923925 h 947738"/>
              <a:gd name="connsiteX33" fmla="*/ 161930 w 1603421"/>
              <a:gd name="connsiteY33" fmla="*/ 942975 h 947738"/>
              <a:gd name="connsiteX34" fmla="*/ 176218 w 1603421"/>
              <a:gd name="connsiteY34" fmla="*/ 947738 h 947738"/>
              <a:gd name="connsiteX35" fmla="*/ 214318 w 1603421"/>
              <a:gd name="connsiteY35" fmla="*/ 938213 h 947738"/>
              <a:gd name="connsiteX36" fmla="*/ 247655 w 1603421"/>
              <a:gd name="connsiteY36" fmla="*/ 933450 h 947738"/>
              <a:gd name="connsiteX37" fmla="*/ 295280 w 1603421"/>
              <a:gd name="connsiteY37" fmla="*/ 923925 h 947738"/>
              <a:gd name="connsiteX38" fmla="*/ 361955 w 1603421"/>
              <a:gd name="connsiteY38" fmla="*/ 919163 h 947738"/>
              <a:gd name="connsiteX39" fmla="*/ 400055 w 1603421"/>
              <a:gd name="connsiteY39" fmla="*/ 909638 h 947738"/>
              <a:gd name="connsiteX40" fmla="*/ 419105 w 1603421"/>
              <a:gd name="connsiteY40" fmla="*/ 904875 h 947738"/>
              <a:gd name="connsiteX41" fmla="*/ 509593 w 1603421"/>
              <a:gd name="connsiteY41" fmla="*/ 900113 h 947738"/>
              <a:gd name="connsiteX42" fmla="*/ 723906 w 1603421"/>
              <a:gd name="connsiteY42" fmla="*/ 890587 h 947738"/>
              <a:gd name="connsiteX43" fmla="*/ 876305 w 1603421"/>
              <a:gd name="connsiteY43" fmla="*/ 876300 h 947738"/>
              <a:gd name="connsiteX44" fmla="*/ 995368 w 1603421"/>
              <a:gd name="connsiteY44" fmla="*/ 847725 h 947738"/>
              <a:gd name="connsiteX45" fmla="*/ 1057280 w 1603421"/>
              <a:gd name="connsiteY45" fmla="*/ 852488 h 947738"/>
              <a:gd name="connsiteX46" fmla="*/ 1195393 w 1603421"/>
              <a:gd name="connsiteY46" fmla="*/ 828675 h 947738"/>
              <a:gd name="connsiteX47" fmla="*/ 1300168 w 1603421"/>
              <a:gd name="connsiteY47" fmla="*/ 819150 h 947738"/>
              <a:gd name="connsiteX48" fmla="*/ 1328743 w 1603421"/>
              <a:gd name="connsiteY48" fmla="*/ 809625 h 947738"/>
              <a:gd name="connsiteX49" fmla="*/ 1385893 w 1603421"/>
              <a:gd name="connsiteY49" fmla="*/ 800100 h 947738"/>
              <a:gd name="connsiteX50" fmla="*/ 1452568 w 1603421"/>
              <a:gd name="connsiteY50" fmla="*/ 785813 h 947738"/>
              <a:gd name="connsiteX51" fmla="*/ 1500193 w 1603421"/>
              <a:gd name="connsiteY51" fmla="*/ 776288 h 947738"/>
              <a:gd name="connsiteX52" fmla="*/ 1538293 w 1603421"/>
              <a:gd name="connsiteY52" fmla="*/ 766763 h 947738"/>
              <a:gd name="connsiteX53" fmla="*/ 1581155 w 1603421"/>
              <a:gd name="connsiteY53" fmla="*/ 757238 h 947738"/>
              <a:gd name="connsiteX54" fmla="*/ 1600205 w 1603421"/>
              <a:gd name="connsiteY54" fmla="*/ 714375 h 947738"/>
              <a:gd name="connsiteX55" fmla="*/ 1547818 w 1603421"/>
              <a:gd name="connsiteY55" fmla="*/ 728663 h 947738"/>
              <a:gd name="connsiteX56" fmla="*/ 1533530 w 1603421"/>
              <a:gd name="connsiteY56" fmla="*/ 733425 h 947738"/>
              <a:gd name="connsiteX57" fmla="*/ 1519243 w 1603421"/>
              <a:gd name="connsiteY57" fmla="*/ 742950 h 947738"/>
              <a:gd name="connsiteX58" fmla="*/ 1457330 w 1603421"/>
              <a:gd name="connsiteY58" fmla="*/ 733425 h 947738"/>
              <a:gd name="connsiteX59" fmla="*/ 1428755 w 1603421"/>
              <a:gd name="connsiteY59" fmla="*/ 714375 h 947738"/>
              <a:gd name="connsiteX60" fmla="*/ 1400180 w 1603421"/>
              <a:gd name="connsiteY60" fmla="*/ 704850 h 947738"/>
              <a:gd name="connsiteX61" fmla="*/ 1385893 w 1603421"/>
              <a:gd name="connsiteY61" fmla="*/ 700088 h 947738"/>
              <a:gd name="connsiteX62" fmla="*/ 1352555 w 1603421"/>
              <a:gd name="connsiteY62" fmla="*/ 695325 h 947738"/>
              <a:gd name="connsiteX63" fmla="*/ 1338268 w 1603421"/>
              <a:gd name="connsiteY63" fmla="*/ 685800 h 947738"/>
              <a:gd name="connsiteX64" fmla="*/ 1333505 w 1603421"/>
              <a:gd name="connsiteY64" fmla="*/ 671513 h 947738"/>
              <a:gd name="connsiteX65" fmla="*/ 1314455 w 1603421"/>
              <a:gd name="connsiteY65" fmla="*/ 642938 h 947738"/>
              <a:gd name="connsiteX66" fmla="*/ 1304930 w 1603421"/>
              <a:gd name="connsiteY66" fmla="*/ 628650 h 947738"/>
              <a:gd name="connsiteX67" fmla="*/ 1300168 w 1603421"/>
              <a:gd name="connsiteY67" fmla="*/ 604838 h 947738"/>
              <a:gd name="connsiteX68" fmla="*/ 1281118 w 1603421"/>
              <a:gd name="connsiteY68" fmla="*/ 576263 h 947738"/>
              <a:gd name="connsiteX69" fmla="*/ 1271593 w 1603421"/>
              <a:gd name="connsiteY69" fmla="*/ 561975 h 947738"/>
              <a:gd name="connsiteX70" fmla="*/ 1252543 w 1603421"/>
              <a:gd name="connsiteY70" fmla="*/ 557213 h 947738"/>
              <a:gd name="connsiteX71" fmla="*/ 1209680 w 1603421"/>
              <a:gd name="connsiteY71" fmla="*/ 542925 h 947738"/>
              <a:gd name="connsiteX72" fmla="*/ 1181105 w 1603421"/>
              <a:gd name="connsiteY72" fmla="*/ 533400 h 947738"/>
              <a:gd name="connsiteX73" fmla="*/ 1123955 w 1603421"/>
              <a:gd name="connsiteY73" fmla="*/ 495300 h 947738"/>
              <a:gd name="connsiteX74" fmla="*/ 1109668 w 1603421"/>
              <a:gd name="connsiteY74" fmla="*/ 485775 h 947738"/>
              <a:gd name="connsiteX75" fmla="*/ 1090618 w 1603421"/>
              <a:gd name="connsiteY75" fmla="*/ 481013 h 947738"/>
              <a:gd name="connsiteX76" fmla="*/ 1047755 w 1603421"/>
              <a:gd name="connsiteY76" fmla="*/ 447675 h 947738"/>
              <a:gd name="connsiteX77" fmla="*/ 1033468 w 1603421"/>
              <a:gd name="connsiteY77" fmla="*/ 442913 h 947738"/>
              <a:gd name="connsiteX78" fmla="*/ 1000130 w 1603421"/>
              <a:gd name="connsiteY78" fmla="*/ 409575 h 947738"/>
              <a:gd name="connsiteX79" fmla="*/ 985843 w 1603421"/>
              <a:gd name="connsiteY79" fmla="*/ 366713 h 947738"/>
              <a:gd name="connsiteX80" fmla="*/ 981080 w 1603421"/>
              <a:gd name="connsiteY80" fmla="*/ 352425 h 947738"/>
              <a:gd name="connsiteX81" fmla="*/ 966793 w 1603421"/>
              <a:gd name="connsiteY81" fmla="*/ 342900 h 947738"/>
              <a:gd name="connsiteX82" fmla="*/ 947743 w 1603421"/>
              <a:gd name="connsiteY82" fmla="*/ 300038 h 947738"/>
              <a:gd name="connsiteX83" fmla="*/ 919168 w 1603421"/>
              <a:gd name="connsiteY83" fmla="*/ 280988 h 947738"/>
              <a:gd name="connsiteX84" fmla="*/ 876305 w 1603421"/>
              <a:gd name="connsiteY84" fmla="*/ 233363 h 947738"/>
              <a:gd name="connsiteX85" fmla="*/ 862018 w 1603421"/>
              <a:gd name="connsiteY85" fmla="*/ 204788 h 947738"/>
              <a:gd name="connsiteX86" fmla="*/ 857255 w 1603421"/>
              <a:gd name="connsiteY86" fmla="*/ 185738 h 947738"/>
              <a:gd name="connsiteX87" fmla="*/ 828680 w 1603421"/>
              <a:gd name="connsiteY87" fmla="*/ 166688 h 947738"/>
              <a:gd name="connsiteX88" fmla="*/ 800105 w 1603421"/>
              <a:gd name="connsiteY88" fmla="*/ 142875 h 947738"/>
              <a:gd name="connsiteX89" fmla="*/ 738193 w 1603421"/>
              <a:gd name="connsiteY89" fmla="*/ 114300 h 947738"/>
              <a:gd name="connsiteX90" fmla="*/ 661993 w 1603421"/>
              <a:gd name="connsiteY90" fmla="*/ 52388 h 947738"/>
              <a:gd name="connsiteX91" fmla="*/ 590555 w 1603421"/>
              <a:gd name="connsiteY91" fmla="*/ 23813 h 947738"/>
              <a:gd name="connsiteX92" fmla="*/ 561980 w 1603421"/>
              <a:gd name="connsiteY92" fmla="*/ 0 h 947738"/>
              <a:gd name="connsiteX0" fmla="*/ 561980 w 1603421"/>
              <a:gd name="connsiteY0" fmla="*/ 0 h 943559"/>
              <a:gd name="connsiteX1" fmla="*/ 561980 w 1603421"/>
              <a:gd name="connsiteY1" fmla="*/ 0 h 943559"/>
              <a:gd name="connsiteX2" fmla="*/ 547693 w 1603421"/>
              <a:gd name="connsiteY2" fmla="*/ 38100 h 943559"/>
              <a:gd name="connsiteX3" fmla="*/ 523880 w 1603421"/>
              <a:gd name="connsiteY3" fmla="*/ 95250 h 943559"/>
              <a:gd name="connsiteX4" fmla="*/ 495305 w 1603421"/>
              <a:gd name="connsiteY4" fmla="*/ 138113 h 943559"/>
              <a:gd name="connsiteX5" fmla="*/ 447680 w 1603421"/>
              <a:gd name="connsiteY5" fmla="*/ 190500 h 943559"/>
              <a:gd name="connsiteX6" fmla="*/ 419105 w 1603421"/>
              <a:gd name="connsiteY6" fmla="*/ 228600 h 943559"/>
              <a:gd name="connsiteX7" fmla="*/ 400055 w 1603421"/>
              <a:gd name="connsiteY7" fmla="*/ 252413 h 943559"/>
              <a:gd name="connsiteX8" fmla="*/ 390530 w 1603421"/>
              <a:gd name="connsiteY8" fmla="*/ 280988 h 943559"/>
              <a:gd name="connsiteX9" fmla="*/ 381005 w 1603421"/>
              <a:gd name="connsiteY9" fmla="*/ 361950 h 943559"/>
              <a:gd name="connsiteX10" fmla="*/ 371480 w 1603421"/>
              <a:gd name="connsiteY10" fmla="*/ 390525 h 943559"/>
              <a:gd name="connsiteX11" fmla="*/ 352430 w 1603421"/>
              <a:gd name="connsiteY11" fmla="*/ 433388 h 943559"/>
              <a:gd name="connsiteX12" fmla="*/ 338143 w 1603421"/>
              <a:gd name="connsiteY12" fmla="*/ 495300 h 943559"/>
              <a:gd name="connsiteX13" fmla="*/ 333380 w 1603421"/>
              <a:gd name="connsiteY13" fmla="*/ 509588 h 943559"/>
              <a:gd name="connsiteX14" fmla="*/ 323855 w 1603421"/>
              <a:gd name="connsiteY14" fmla="*/ 523875 h 943559"/>
              <a:gd name="connsiteX15" fmla="*/ 319093 w 1603421"/>
              <a:gd name="connsiteY15" fmla="*/ 538163 h 943559"/>
              <a:gd name="connsiteX16" fmla="*/ 290518 w 1603421"/>
              <a:gd name="connsiteY16" fmla="*/ 566738 h 943559"/>
              <a:gd name="connsiteX17" fmla="*/ 266705 w 1603421"/>
              <a:gd name="connsiteY17" fmla="*/ 609600 h 943559"/>
              <a:gd name="connsiteX18" fmla="*/ 219080 w 1603421"/>
              <a:gd name="connsiteY18" fmla="*/ 652463 h 943559"/>
              <a:gd name="connsiteX19" fmla="*/ 104780 w 1603421"/>
              <a:gd name="connsiteY19" fmla="*/ 666750 h 943559"/>
              <a:gd name="connsiteX20" fmla="*/ 5 w 1603421"/>
              <a:gd name="connsiteY20" fmla="*/ 657226 h 943559"/>
              <a:gd name="connsiteX21" fmla="*/ 109543 w 1603421"/>
              <a:gd name="connsiteY21" fmla="*/ 690563 h 943559"/>
              <a:gd name="connsiteX22" fmla="*/ 157168 w 1603421"/>
              <a:gd name="connsiteY22" fmla="*/ 700088 h 943559"/>
              <a:gd name="connsiteX23" fmla="*/ 185743 w 1603421"/>
              <a:gd name="connsiteY23" fmla="*/ 709613 h 943559"/>
              <a:gd name="connsiteX24" fmla="*/ 204793 w 1603421"/>
              <a:gd name="connsiteY24" fmla="*/ 714375 h 943559"/>
              <a:gd name="connsiteX25" fmla="*/ 233368 w 1603421"/>
              <a:gd name="connsiteY25" fmla="*/ 723900 h 943559"/>
              <a:gd name="connsiteX26" fmla="*/ 266705 w 1603421"/>
              <a:gd name="connsiteY26" fmla="*/ 757238 h 943559"/>
              <a:gd name="connsiteX27" fmla="*/ 261943 w 1603421"/>
              <a:gd name="connsiteY27" fmla="*/ 785813 h 943559"/>
              <a:gd name="connsiteX28" fmla="*/ 233368 w 1603421"/>
              <a:gd name="connsiteY28" fmla="*/ 828675 h 943559"/>
              <a:gd name="connsiteX29" fmla="*/ 223843 w 1603421"/>
              <a:gd name="connsiteY29" fmla="*/ 842963 h 943559"/>
              <a:gd name="connsiteX30" fmla="*/ 214318 w 1603421"/>
              <a:gd name="connsiteY30" fmla="*/ 871538 h 943559"/>
              <a:gd name="connsiteX31" fmla="*/ 209555 w 1603421"/>
              <a:gd name="connsiteY31" fmla="*/ 895350 h 943559"/>
              <a:gd name="connsiteX32" fmla="*/ 190505 w 1603421"/>
              <a:gd name="connsiteY32" fmla="*/ 923925 h 943559"/>
              <a:gd name="connsiteX33" fmla="*/ 161930 w 1603421"/>
              <a:gd name="connsiteY33" fmla="*/ 942975 h 943559"/>
              <a:gd name="connsiteX34" fmla="*/ 214318 w 1603421"/>
              <a:gd name="connsiteY34" fmla="*/ 938213 h 943559"/>
              <a:gd name="connsiteX35" fmla="*/ 247655 w 1603421"/>
              <a:gd name="connsiteY35" fmla="*/ 933450 h 943559"/>
              <a:gd name="connsiteX36" fmla="*/ 295280 w 1603421"/>
              <a:gd name="connsiteY36" fmla="*/ 923925 h 943559"/>
              <a:gd name="connsiteX37" fmla="*/ 361955 w 1603421"/>
              <a:gd name="connsiteY37" fmla="*/ 919163 h 943559"/>
              <a:gd name="connsiteX38" fmla="*/ 400055 w 1603421"/>
              <a:gd name="connsiteY38" fmla="*/ 909638 h 943559"/>
              <a:gd name="connsiteX39" fmla="*/ 419105 w 1603421"/>
              <a:gd name="connsiteY39" fmla="*/ 904875 h 943559"/>
              <a:gd name="connsiteX40" fmla="*/ 509593 w 1603421"/>
              <a:gd name="connsiteY40" fmla="*/ 900113 h 943559"/>
              <a:gd name="connsiteX41" fmla="*/ 723906 w 1603421"/>
              <a:gd name="connsiteY41" fmla="*/ 890587 h 943559"/>
              <a:gd name="connsiteX42" fmla="*/ 876305 w 1603421"/>
              <a:gd name="connsiteY42" fmla="*/ 876300 h 943559"/>
              <a:gd name="connsiteX43" fmla="*/ 995368 w 1603421"/>
              <a:gd name="connsiteY43" fmla="*/ 847725 h 943559"/>
              <a:gd name="connsiteX44" fmla="*/ 1057280 w 1603421"/>
              <a:gd name="connsiteY44" fmla="*/ 852488 h 943559"/>
              <a:gd name="connsiteX45" fmla="*/ 1195393 w 1603421"/>
              <a:gd name="connsiteY45" fmla="*/ 828675 h 943559"/>
              <a:gd name="connsiteX46" fmla="*/ 1300168 w 1603421"/>
              <a:gd name="connsiteY46" fmla="*/ 819150 h 943559"/>
              <a:gd name="connsiteX47" fmla="*/ 1328743 w 1603421"/>
              <a:gd name="connsiteY47" fmla="*/ 809625 h 943559"/>
              <a:gd name="connsiteX48" fmla="*/ 1385893 w 1603421"/>
              <a:gd name="connsiteY48" fmla="*/ 800100 h 943559"/>
              <a:gd name="connsiteX49" fmla="*/ 1452568 w 1603421"/>
              <a:gd name="connsiteY49" fmla="*/ 785813 h 943559"/>
              <a:gd name="connsiteX50" fmla="*/ 1500193 w 1603421"/>
              <a:gd name="connsiteY50" fmla="*/ 776288 h 943559"/>
              <a:gd name="connsiteX51" fmla="*/ 1538293 w 1603421"/>
              <a:gd name="connsiteY51" fmla="*/ 766763 h 943559"/>
              <a:gd name="connsiteX52" fmla="*/ 1581155 w 1603421"/>
              <a:gd name="connsiteY52" fmla="*/ 757238 h 943559"/>
              <a:gd name="connsiteX53" fmla="*/ 1600205 w 1603421"/>
              <a:gd name="connsiteY53" fmla="*/ 714375 h 943559"/>
              <a:gd name="connsiteX54" fmla="*/ 1547818 w 1603421"/>
              <a:gd name="connsiteY54" fmla="*/ 728663 h 943559"/>
              <a:gd name="connsiteX55" fmla="*/ 1533530 w 1603421"/>
              <a:gd name="connsiteY55" fmla="*/ 733425 h 943559"/>
              <a:gd name="connsiteX56" fmla="*/ 1519243 w 1603421"/>
              <a:gd name="connsiteY56" fmla="*/ 742950 h 943559"/>
              <a:gd name="connsiteX57" fmla="*/ 1457330 w 1603421"/>
              <a:gd name="connsiteY57" fmla="*/ 733425 h 943559"/>
              <a:gd name="connsiteX58" fmla="*/ 1428755 w 1603421"/>
              <a:gd name="connsiteY58" fmla="*/ 714375 h 943559"/>
              <a:gd name="connsiteX59" fmla="*/ 1400180 w 1603421"/>
              <a:gd name="connsiteY59" fmla="*/ 704850 h 943559"/>
              <a:gd name="connsiteX60" fmla="*/ 1385893 w 1603421"/>
              <a:gd name="connsiteY60" fmla="*/ 700088 h 943559"/>
              <a:gd name="connsiteX61" fmla="*/ 1352555 w 1603421"/>
              <a:gd name="connsiteY61" fmla="*/ 695325 h 943559"/>
              <a:gd name="connsiteX62" fmla="*/ 1338268 w 1603421"/>
              <a:gd name="connsiteY62" fmla="*/ 685800 h 943559"/>
              <a:gd name="connsiteX63" fmla="*/ 1333505 w 1603421"/>
              <a:gd name="connsiteY63" fmla="*/ 671513 h 943559"/>
              <a:gd name="connsiteX64" fmla="*/ 1314455 w 1603421"/>
              <a:gd name="connsiteY64" fmla="*/ 642938 h 943559"/>
              <a:gd name="connsiteX65" fmla="*/ 1304930 w 1603421"/>
              <a:gd name="connsiteY65" fmla="*/ 628650 h 943559"/>
              <a:gd name="connsiteX66" fmla="*/ 1300168 w 1603421"/>
              <a:gd name="connsiteY66" fmla="*/ 604838 h 943559"/>
              <a:gd name="connsiteX67" fmla="*/ 1281118 w 1603421"/>
              <a:gd name="connsiteY67" fmla="*/ 576263 h 943559"/>
              <a:gd name="connsiteX68" fmla="*/ 1271593 w 1603421"/>
              <a:gd name="connsiteY68" fmla="*/ 561975 h 943559"/>
              <a:gd name="connsiteX69" fmla="*/ 1252543 w 1603421"/>
              <a:gd name="connsiteY69" fmla="*/ 557213 h 943559"/>
              <a:gd name="connsiteX70" fmla="*/ 1209680 w 1603421"/>
              <a:gd name="connsiteY70" fmla="*/ 542925 h 943559"/>
              <a:gd name="connsiteX71" fmla="*/ 1181105 w 1603421"/>
              <a:gd name="connsiteY71" fmla="*/ 533400 h 943559"/>
              <a:gd name="connsiteX72" fmla="*/ 1123955 w 1603421"/>
              <a:gd name="connsiteY72" fmla="*/ 495300 h 943559"/>
              <a:gd name="connsiteX73" fmla="*/ 1109668 w 1603421"/>
              <a:gd name="connsiteY73" fmla="*/ 485775 h 943559"/>
              <a:gd name="connsiteX74" fmla="*/ 1090618 w 1603421"/>
              <a:gd name="connsiteY74" fmla="*/ 481013 h 943559"/>
              <a:gd name="connsiteX75" fmla="*/ 1047755 w 1603421"/>
              <a:gd name="connsiteY75" fmla="*/ 447675 h 943559"/>
              <a:gd name="connsiteX76" fmla="*/ 1033468 w 1603421"/>
              <a:gd name="connsiteY76" fmla="*/ 442913 h 943559"/>
              <a:gd name="connsiteX77" fmla="*/ 1000130 w 1603421"/>
              <a:gd name="connsiteY77" fmla="*/ 409575 h 943559"/>
              <a:gd name="connsiteX78" fmla="*/ 985843 w 1603421"/>
              <a:gd name="connsiteY78" fmla="*/ 366713 h 943559"/>
              <a:gd name="connsiteX79" fmla="*/ 981080 w 1603421"/>
              <a:gd name="connsiteY79" fmla="*/ 352425 h 943559"/>
              <a:gd name="connsiteX80" fmla="*/ 966793 w 1603421"/>
              <a:gd name="connsiteY80" fmla="*/ 342900 h 943559"/>
              <a:gd name="connsiteX81" fmla="*/ 947743 w 1603421"/>
              <a:gd name="connsiteY81" fmla="*/ 300038 h 943559"/>
              <a:gd name="connsiteX82" fmla="*/ 919168 w 1603421"/>
              <a:gd name="connsiteY82" fmla="*/ 280988 h 943559"/>
              <a:gd name="connsiteX83" fmla="*/ 876305 w 1603421"/>
              <a:gd name="connsiteY83" fmla="*/ 233363 h 943559"/>
              <a:gd name="connsiteX84" fmla="*/ 862018 w 1603421"/>
              <a:gd name="connsiteY84" fmla="*/ 204788 h 943559"/>
              <a:gd name="connsiteX85" fmla="*/ 857255 w 1603421"/>
              <a:gd name="connsiteY85" fmla="*/ 185738 h 943559"/>
              <a:gd name="connsiteX86" fmla="*/ 828680 w 1603421"/>
              <a:gd name="connsiteY86" fmla="*/ 166688 h 943559"/>
              <a:gd name="connsiteX87" fmla="*/ 800105 w 1603421"/>
              <a:gd name="connsiteY87" fmla="*/ 142875 h 943559"/>
              <a:gd name="connsiteX88" fmla="*/ 738193 w 1603421"/>
              <a:gd name="connsiteY88" fmla="*/ 114300 h 943559"/>
              <a:gd name="connsiteX89" fmla="*/ 661993 w 1603421"/>
              <a:gd name="connsiteY89" fmla="*/ 52388 h 943559"/>
              <a:gd name="connsiteX90" fmla="*/ 590555 w 1603421"/>
              <a:gd name="connsiteY90" fmla="*/ 23813 h 943559"/>
              <a:gd name="connsiteX91" fmla="*/ 561980 w 1603421"/>
              <a:gd name="connsiteY91" fmla="*/ 0 h 943559"/>
              <a:gd name="connsiteX0" fmla="*/ 561980 w 1603421"/>
              <a:gd name="connsiteY0" fmla="*/ 0 h 945468"/>
              <a:gd name="connsiteX1" fmla="*/ 561980 w 1603421"/>
              <a:gd name="connsiteY1" fmla="*/ 0 h 945468"/>
              <a:gd name="connsiteX2" fmla="*/ 547693 w 1603421"/>
              <a:gd name="connsiteY2" fmla="*/ 38100 h 945468"/>
              <a:gd name="connsiteX3" fmla="*/ 523880 w 1603421"/>
              <a:gd name="connsiteY3" fmla="*/ 95250 h 945468"/>
              <a:gd name="connsiteX4" fmla="*/ 495305 w 1603421"/>
              <a:gd name="connsiteY4" fmla="*/ 138113 h 945468"/>
              <a:gd name="connsiteX5" fmla="*/ 447680 w 1603421"/>
              <a:gd name="connsiteY5" fmla="*/ 190500 h 945468"/>
              <a:gd name="connsiteX6" fmla="*/ 419105 w 1603421"/>
              <a:gd name="connsiteY6" fmla="*/ 228600 h 945468"/>
              <a:gd name="connsiteX7" fmla="*/ 400055 w 1603421"/>
              <a:gd name="connsiteY7" fmla="*/ 252413 h 945468"/>
              <a:gd name="connsiteX8" fmla="*/ 390530 w 1603421"/>
              <a:gd name="connsiteY8" fmla="*/ 280988 h 945468"/>
              <a:gd name="connsiteX9" fmla="*/ 381005 w 1603421"/>
              <a:gd name="connsiteY9" fmla="*/ 361950 h 945468"/>
              <a:gd name="connsiteX10" fmla="*/ 371480 w 1603421"/>
              <a:gd name="connsiteY10" fmla="*/ 390525 h 945468"/>
              <a:gd name="connsiteX11" fmla="*/ 352430 w 1603421"/>
              <a:gd name="connsiteY11" fmla="*/ 433388 h 945468"/>
              <a:gd name="connsiteX12" fmla="*/ 338143 w 1603421"/>
              <a:gd name="connsiteY12" fmla="*/ 495300 h 945468"/>
              <a:gd name="connsiteX13" fmla="*/ 333380 w 1603421"/>
              <a:gd name="connsiteY13" fmla="*/ 509588 h 945468"/>
              <a:gd name="connsiteX14" fmla="*/ 323855 w 1603421"/>
              <a:gd name="connsiteY14" fmla="*/ 523875 h 945468"/>
              <a:gd name="connsiteX15" fmla="*/ 319093 w 1603421"/>
              <a:gd name="connsiteY15" fmla="*/ 538163 h 945468"/>
              <a:gd name="connsiteX16" fmla="*/ 290518 w 1603421"/>
              <a:gd name="connsiteY16" fmla="*/ 566738 h 945468"/>
              <a:gd name="connsiteX17" fmla="*/ 266705 w 1603421"/>
              <a:gd name="connsiteY17" fmla="*/ 609600 h 945468"/>
              <a:gd name="connsiteX18" fmla="*/ 219080 w 1603421"/>
              <a:gd name="connsiteY18" fmla="*/ 652463 h 945468"/>
              <a:gd name="connsiteX19" fmla="*/ 104780 w 1603421"/>
              <a:gd name="connsiteY19" fmla="*/ 666750 h 945468"/>
              <a:gd name="connsiteX20" fmla="*/ 5 w 1603421"/>
              <a:gd name="connsiteY20" fmla="*/ 657226 h 945468"/>
              <a:gd name="connsiteX21" fmla="*/ 109543 w 1603421"/>
              <a:gd name="connsiteY21" fmla="*/ 690563 h 945468"/>
              <a:gd name="connsiteX22" fmla="*/ 157168 w 1603421"/>
              <a:gd name="connsiteY22" fmla="*/ 700088 h 945468"/>
              <a:gd name="connsiteX23" fmla="*/ 185743 w 1603421"/>
              <a:gd name="connsiteY23" fmla="*/ 709613 h 945468"/>
              <a:gd name="connsiteX24" fmla="*/ 204793 w 1603421"/>
              <a:gd name="connsiteY24" fmla="*/ 714375 h 945468"/>
              <a:gd name="connsiteX25" fmla="*/ 233368 w 1603421"/>
              <a:gd name="connsiteY25" fmla="*/ 723900 h 945468"/>
              <a:gd name="connsiteX26" fmla="*/ 266705 w 1603421"/>
              <a:gd name="connsiteY26" fmla="*/ 757238 h 945468"/>
              <a:gd name="connsiteX27" fmla="*/ 261943 w 1603421"/>
              <a:gd name="connsiteY27" fmla="*/ 785813 h 945468"/>
              <a:gd name="connsiteX28" fmla="*/ 233368 w 1603421"/>
              <a:gd name="connsiteY28" fmla="*/ 828675 h 945468"/>
              <a:gd name="connsiteX29" fmla="*/ 223843 w 1603421"/>
              <a:gd name="connsiteY29" fmla="*/ 842963 h 945468"/>
              <a:gd name="connsiteX30" fmla="*/ 214318 w 1603421"/>
              <a:gd name="connsiteY30" fmla="*/ 871538 h 945468"/>
              <a:gd name="connsiteX31" fmla="*/ 209555 w 1603421"/>
              <a:gd name="connsiteY31" fmla="*/ 895350 h 945468"/>
              <a:gd name="connsiteX32" fmla="*/ 161930 w 1603421"/>
              <a:gd name="connsiteY32" fmla="*/ 942975 h 945468"/>
              <a:gd name="connsiteX33" fmla="*/ 214318 w 1603421"/>
              <a:gd name="connsiteY33" fmla="*/ 938213 h 945468"/>
              <a:gd name="connsiteX34" fmla="*/ 247655 w 1603421"/>
              <a:gd name="connsiteY34" fmla="*/ 933450 h 945468"/>
              <a:gd name="connsiteX35" fmla="*/ 295280 w 1603421"/>
              <a:gd name="connsiteY35" fmla="*/ 923925 h 945468"/>
              <a:gd name="connsiteX36" fmla="*/ 361955 w 1603421"/>
              <a:gd name="connsiteY36" fmla="*/ 919163 h 945468"/>
              <a:gd name="connsiteX37" fmla="*/ 400055 w 1603421"/>
              <a:gd name="connsiteY37" fmla="*/ 909638 h 945468"/>
              <a:gd name="connsiteX38" fmla="*/ 419105 w 1603421"/>
              <a:gd name="connsiteY38" fmla="*/ 904875 h 945468"/>
              <a:gd name="connsiteX39" fmla="*/ 509593 w 1603421"/>
              <a:gd name="connsiteY39" fmla="*/ 900113 h 945468"/>
              <a:gd name="connsiteX40" fmla="*/ 723906 w 1603421"/>
              <a:gd name="connsiteY40" fmla="*/ 890587 h 945468"/>
              <a:gd name="connsiteX41" fmla="*/ 876305 w 1603421"/>
              <a:gd name="connsiteY41" fmla="*/ 876300 h 945468"/>
              <a:gd name="connsiteX42" fmla="*/ 995368 w 1603421"/>
              <a:gd name="connsiteY42" fmla="*/ 847725 h 945468"/>
              <a:gd name="connsiteX43" fmla="*/ 1057280 w 1603421"/>
              <a:gd name="connsiteY43" fmla="*/ 852488 h 945468"/>
              <a:gd name="connsiteX44" fmla="*/ 1195393 w 1603421"/>
              <a:gd name="connsiteY44" fmla="*/ 828675 h 945468"/>
              <a:gd name="connsiteX45" fmla="*/ 1300168 w 1603421"/>
              <a:gd name="connsiteY45" fmla="*/ 819150 h 945468"/>
              <a:gd name="connsiteX46" fmla="*/ 1328743 w 1603421"/>
              <a:gd name="connsiteY46" fmla="*/ 809625 h 945468"/>
              <a:gd name="connsiteX47" fmla="*/ 1385893 w 1603421"/>
              <a:gd name="connsiteY47" fmla="*/ 800100 h 945468"/>
              <a:gd name="connsiteX48" fmla="*/ 1452568 w 1603421"/>
              <a:gd name="connsiteY48" fmla="*/ 785813 h 945468"/>
              <a:gd name="connsiteX49" fmla="*/ 1500193 w 1603421"/>
              <a:gd name="connsiteY49" fmla="*/ 776288 h 945468"/>
              <a:gd name="connsiteX50" fmla="*/ 1538293 w 1603421"/>
              <a:gd name="connsiteY50" fmla="*/ 766763 h 945468"/>
              <a:gd name="connsiteX51" fmla="*/ 1581155 w 1603421"/>
              <a:gd name="connsiteY51" fmla="*/ 757238 h 945468"/>
              <a:gd name="connsiteX52" fmla="*/ 1600205 w 1603421"/>
              <a:gd name="connsiteY52" fmla="*/ 714375 h 945468"/>
              <a:gd name="connsiteX53" fmla="*/ 1547818 w 1603421"/>
              <a:gd name="connsiteY53" fmla="*/ 728663 h 945468"/>
              <a:gd name="connsiteX54" fmla="*/ 1533530 w 1603421"/>
              <a:gd name="connsiteY54" fmla="*/ 733425 h 945468"/>
              <a:gd name="connsiteX55" fmla="*/ 1519243 w 1603421"/>
              <a:gd name="connsiteY55" fmla="*/ 742950 h 945468"/>
              <a:gd name="connsiteX56" fmla="*/ 1457330 w 1603421"/>
              <a:gd name="connsiteY56" fmla="*/ 733425 h 945468"/>
              <a:gd name="connsiteX57" fmla="*/ 1428755 w 1603421"/>
              <a:gd name="connsiteY57" fmla="*/ 714375 h 945468"/>
              <a:gd name="connsiteX58" fmla="*/ 1400180 w 1603421"/>
              <a:gd name="connsiteY58" fmla="*/ 704850 h 945468"/>
              <a:gd name="connsiteX59" fmla="*/ 1385893 w 1603421"/>
              <a:gd name="connsiteY59" fmla="*/ 700088 h 945468"/>
              <a:gd name="connsiteX60" fmla="*/ 1352555 w 1603421"/>
              <a:gd name="connsiteY60" fmla="*/ 695325 h 945468"/>
              <a:gd name="connsiteX61" fmla="*/ 1338268 w 1603421"/>
              <a:gd name="connsiteY61" fmla="*/ 685800 h 945468"/>
              <a:gd name="connsiteX62" fmla="*/ 1333505 w 1603421"/>
              <a:gd name="connsiteY62" fmla="*/ 671513 h 945468"/>
              <a:gd name="connsiteX63" fmla="*/ 1314455 w 1603421"/>
              <a:gd name="connsiteY63" fmla="*/ 642938 h 945468"/>
              <a:gd name="connsiteX64" fmla="*/ 1304930 w 1603421"/>
              <a:gd name="connsiteY64" fmla="*/ 628650 h 945468"/>
              <a:gd name="connsiteX65" fmla="*/ 1300168 w 1603421"/>
              <a:gd name="connsiteY65" fmla="*/ 604838 h 945468"/>
              <a:gd name="connsiteX66" fmla="*/ 1281118 w 1603421"/>
              <a:gd name="connsiteY66" fmla="*/ 576263 h 945468"/>
              <a:gd name="connsiteX67" fmla="*/ 1271593 w 1603421"/>
              <a:gd name="connsiteY67" fmla="*/ 561975 h 945468"/>
              <a:gd name="connsiteX68" fmla="*/ 1252543 w 1603421"/>
              <a:gd name="connsiteY68" fmla="*/ 557213 h 945468"/>
              <a:gd name="connsiteX69" fmla="*/ 1209680 w 1603421"/>
              <a:gd name="connsiteY69" fmla="*/ 542925 h 945468"/>
              <a:gd name="connsiteX70" fmla="*/ 1181105 w 1603421"/>
              <a:gd name="connsiteY70" fmla="*/ 533400 h 945468"/>
              <a:gd name="connsiteX71" fmla="*/ 1123955 w 1603421"/>
              <a:gd name="connsiteY71" fmla="*/ 495300 h 945468"/>
              <a:gd name="connsiteX72" fmla="*/ 1109668 w 1603421"/>
              <a:gd name="connsiteY72" fmla="*/ 485775 h 945468"/>
              <a:gd name="connsiteX73" fmla="*/ 1090618 w 1603421"/>
              <a:gd name="connsiteY73" fmla="*/ 481013 h 945468"/>
              <a:gd name="connsiteX74" fmla="*/ 1047755 w 1603421"/>
              <a:gd name="connsiteY74" fmla="*/ 447675 h 945468"/>
              <a:gd name="connsiteX75" fmla="*/ 1033468 w 1603421"/>
              <a:gd name="connsiteY75" fmla="*/ 442913 h 945468"/>
              <a:gd name="connsiteX76" fmla="*/ 1000130 w 1603421"/>
              <a:gd name="connsiteY76" fmla="*/ 409575 h 945468"/>
              <a:gd name="connsiteX77" fmla="*/ 985843 w 1603421"/>
              <a:gd name="connsiteY77" fmla="*/ 366713 h 945468"/>
              <a:gd name="connsiteX78" fmla="*/ 981080 w 1603421"/>
              <a:gd name="connsiteY78" fmla="*/ 352425 h 945468"/>
              <a:gd name="connsiteX79" fmla="*/ 966793 w 1603421"/>
              <a:gd name="connsiteY79" fmla="*/ 342900 h 945468"/>
              <a:gd name="connsiteX80" fmla="*/ 947743 w 1603421"/>
              <a:gd name="connsiteY80" fmla="*/ 300038 h 945468"/>
              <a:gd name="connsiteX81" fmla="*/ 919168 w 1603421"/>
              <a:gd name="connsiteY81" fmla="*/ 280988 h 945468"/>
              <a:gd name="connsiteX82" fmla="*/ 876305 w 1603421"/>
              <a:gd name="connsiteY82" fmla="*/ 233363 h 945468"/>
              <a:gd name="connsiteX83" fmla="*/ 862018 w 1603421"/>
              <a:gd name="connsiteY83" fmla="*/ 204788 h 945468"/>
              <a:gd name="connsiteX84" fmla="*/ 857255 w 1603421"/>
              <a:gd name="connsiteY84" fmla="*/ 185738 h 945468"/>
              <a:gd name="connsiteX85" fmla="*/ 828680 w 1603421"/>
              <a:gd name="connsiteY85" fmla="*/ 166688 h 945468"/>
              <a:gd name="connsiteX86" fmla="*/ 800105 w 1603421"/>
              <a:gd name="connsiteY86" fmla="*/ 142875 h 945468"/>
              <a:gd name="connsiteX87" fmla="*/ 738193 w 1603421"/>
              <a:gd name="connsiteY87" fmla="*/ 114300 h 945468"/>
              <a:gd name="connsiteX88" fmla="*/ 661993 w 1603421"/>
              <a:gd name="connsiteY88" fmla="*/ 52388 h 945468"/>
              <a:gd name="connsiteX89" fmla="*/ 590555 w 1603421"/>
              <a:gd name="connsiteY89" fmla="*/ 23813 h 945468"/>
              <a:gd name="connsiteX90" fmla="*/ 561980 w 1603421"/>
              <a:gd name="connsiteY90" fmla="*/ 0 h 94546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533530 w 1603421"/>
              <a:gd name="connsiteY53" fmla="*/ 733425 h 944728"/>
              <a:gd name="connsiteX54" fmla="*/ 1519243 w 1603421"/>
              <a:gd name="connsiteY54" fmla="*/ 742950 h 944728"/>
              <a:gd name="connsiteX55" fmla="*/ 1457330 w 1603421"/>
              <a:gd name="connsiteY55" fmla="*/ 733425 h 944728"/>
              <a:gd name="connsiteX56" fmla="*/ 1428755 w 1603421"/>
              <a:gd name="connsiteY56" fmla="*/ 714375 h 944728"/>
              <a:gd name="connsiteX57" fmla="*/ 1400180 w 1603421"/>
              <a:gd name="connsiteY57" fmla="*/ 704850 h 944728"/>
              <a:gd name="connsiteX58" fmla="*/ 1385893 w 1603421"/>
              <a:gd name="connsiteY58" fmla="*/ 700088 h 944728"/>
              <a:gd name="connsiteX59" fmla="*/ 1352555 w 1603421"/>
              <a:gd name="connsiteY59" fmla="*/ 695325 h 944728"/>
              <a:gd name="connsiteX60" fmla="*/ 1338268 w 1603421"/>
              <a:gd name="connsiteY60" fmla="*/ 685800 h 944728"/>
              <a:gd name="connsiteX61" fmla="*/ 1333505 w 1603421"/>
              <a:gd name="connsiteY61" fmla="*/ 671513 h 944728"/>
              <a:gd name="connsiteX62" fmla="*/ 1314455 w 1603421"/>
              <a:gd name="connsiteY62" fmla="*/ 642938 h 944728"/>
              <a:gd name="connsiteX63" fmla="*/ 1304930 w 1603421"/>
              <a:gd name="connsiteY63" fmla="*/ 628650 h 944728"/>
              <a:gd name="connsiteX64" fmla="*/ 1300168 w 1603421"/>
              <a:gd name="connsiteY64" fmla="*/ 604838 h 944728"/>
              <a:gd name="connsiteX65" fmla="*/ 1281118 w 1603421"/>
              <a:gd name="connsiteY65" fmla="*/ 576263 h 944728"/>
              <a:gd name="connsiteX66" fmla="*/ 1271593 w 1603421"/>
              <a:gd name="connsiteY66" fmla="*/ 561975 h 944728"/>
              <a:gd name="connsiteX67" fmla="*/ 1252543 w 1603421"/>
              <a:gd name="connsiteY67" fmla="*/ 557213 h 944728"/>
              <a:gd name="connsiteX68" fmla="*/ 1209680 w 1603421"/>
              <a:gd name="connsiteY68" fmla="*/ 542925 h 944728"/>
              <a:gd name="connsiteX69" fmla="*/ 1181105 w 1603421"/>
              <a:gd name="connsiteY69" fmla="*/ 533400 h 944728"/>
              <a:gd name="connsiteX70" fmla="*/ 1123955 w 1603421"/>
              <a:gd name="connsiteY70" fmla="*/ 495300 h 944728"/>
              <a:gd name="connsiteX71" fmla="*/ 1109668 w 1603421"/>
              <a:gd name="connsiteY71" fmla="*/ 485775 h 944728"/>
              <a:gd name="connsiteX72" fmla="*/ 1090618 w 1603421"/>
              <a:gd name="connsiteY72" fmla="*/ 481013 h 944728"/>
              <a:gd name="connsiteX73" fmla="*/ 1047755 w 1603421"/>
              <a:gd name="connsiteY73" fmla="*/ 447675 h 944728"/>
              <a:gd name="connsiteX74" fmla="*/ 1033468 w 1603421"/>
              <a:gd name="connsiteY74" fmla="*/ 442913 h 944728"/>
              <a:gd name="connsiteX75" fmla="*/ 1000130 w 1603421"/>
              <a:gd name="connsiteY75" fmla="*/ 409575 h 944728"/>
              <a:gd name="connsiteX76" fmla="*/ 985843 w 1603421"/>
              <a:gd name="connsiteY76" fmla="*/ 366713 h 944728"/>
              <a:gd name="connsiteX77" fmla="*/ 981080 w 1603421"/>
              <a:gd name="connsiteY77" fmla="*/ 352425 h 944728"/>
              <a:gd name="connsiteX78" fmla="*/ 966793 w 1603421"/>
              <a:gd name="connsiteY78" fmla="*/ 342900 h 944728"/>
              <a:gd name="connsiteX79" fmla="*/ 947743 w 1603421"/>
              <a:gd name="connsiteY79" fmla="*/ 300038 h 944728"/>
              <a:gd name="connsiteX80" fmla="*/ 919168 w 1603421"/>
              <a:gd name="connsiteY80" fmla="*/ 280988 h 944728"/>
              <a:gd name="connsiteX81" fmla="*/ 876305 w 1603421"/>
              <a:gd name="connsiteY81" fmla="*/ 233363 h 944728"/>
              <a:gd name="connsiteX82" fmla="*/ 862018 w 1603421"/>
              <a:gd name="connsiteY82" fmla="*/ 204788 h 944728"/>
              <a:gd name="connsiteX83" fmla="*/ 857255 w 1603421"/>
              <a:gd name="connsiteY83" fmla="*/ 185738 h 944728"/>
              <a:gd name="connsiteX84" fmla="*/ 828680 w 1603421"/>
              <a:gd name="connsiteY84" fmla="*/ 166688 h 944728"/>
              <a:gd name="connsiteX85" fmla="*/ 800105 w 1603421"/>
              <a:gd name="connsiteY85" fmla="*/ 142875 h 944728"/>
              <a:gd name="connsiteX86" fmla="*/ 738193 w 1603421"/>
              <a:gd name="connsiteY86" fmla="*/ 114300 h 944728"/>
              <a:gd name="connsiteX87" fmla="*/ 661993 w 1603421"/>
              <a:gd name="connsiteY87" fmla="*/ 52388 h 944728"/>
              <a:gd name="connsiteX88" fmla="*/ 590555 w 1603421"/>
              <a:gd name="connsiteY88" fmla="*/ 23813 h 944728"/>
              <a:gd name="connsiteX89" fmla="*/ 561980 w 1603421"/>
              <a:gd name="connsiteY89"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533530 w 1603421"/>
              <a:gd name="connsiteY53" fmla="*/ 733425 h 944728"/>
              <a:gd name="connsiteX54" fmla="*/ 1457330 w 1603421"/>
              <a:gd name="connsiteY54" fmla="*/ 733425 h 944728"/>
              <a:gd name="connsiteX55" fmla="*/ 1428755 w 1603421"/>
              <a:gd name="connsiteY55" fmla="*/ 714375 h 944728"/>
              <a:gd name="connsiteX56" fmla="*/ 1400180 w 1603421"/>
              <a:gd name="connsiteY56" fmla="*/ 704850 h 944728"/>
              <a:gd name="connsiteX57" fmla="*/ 1385893 w 1603421"/>
              <a:gd name="connsiteY57" fmla="*/ 700088 h 944728"/>
              <a:gd name="connsiteX58" fmla="*/ 1352555 w 1603421"/>
              <a:gd name="connsiteY58" fmla="*/ 695325 h 944728"/>
              <a:gd name="connsiteX59" fmla="*/ 1338268 w 1603421"/>
              <a:gd name="connsiteY59" fmla="*/ 685800 h 944728"/>
              <a:gd name="connsiteX60" fmla="*/ 1333505 w 1603421"/>
              <a:gd name="connsiteY60" fmla="*/ 671513 h 944728"/>
              <a:gd name="connsiteX61" fmla="*/ 1314455 w 1603421"/>
              <a:gd name="connsiteY61" fmla="*/ 642938 h 944728"/>
              <a:gd name="connsiteX62" fmla="*/ 1304930 w 1603421"/>
              <a:gd name="connsiteY62" fmla="*/ 628650 h 944728"/>
              <a:gd name="connsiteX63" fmla="*/ 1300168 w 1603421"/>
              <a:gd name="connsiteY63" fmla="*/ 604838 h 944728"/>
              <a:gd name="connsiteX64" fmla="*/ 1281118 w 1603421"/>
              <a:gd name="connsiteY64" fmla="*/ 576263 h 944728"/>
              <a:gd name="connsiteX65" fmla="*/ 1271593 w 1603421"/>
              <a:gd name="connsiteY65" fmla="*/ 561975 h 944728"/>
              <a:gd name="connsiteX66" fmla="*/ 1252543 w 1603421"/>
              <a:gd name="connsiteY66" fmla="*/ 557213 h 944728"/>
              <a:gd name="connsiteX67" fmla="*/ 1209680 w 1603421"/>
              <a:gd name="connsiteY67" fmla="*/ 542925 h 944728"/>
              <a:gd name="connsiteX68" fmla="*/ 1181105 w 1603421"/>
              <a:gd name="connsiteY68" fmla="*/ 533400 h 944728"/>
              <a:gd name="connsiteX69" fmla="*/ 1123955 w 1603421"/>
              <a:gd name="connsiteY69" fmla="*/ 495300 h 944728"/>
              <a:gd name="connsiteX70" fmla="*/ 1109668 w 1603421"/>
              <a:gd name="connsiteY70" fmla="*/ 485775 h 944728"/>
              <a:gd name="connsiteX71" fmla="*/ 1090618 w 1603421"/>
              <a:gd name="connsiteY71" fmla="*/ 481013 h 944728"/>
              <a:gd name="connsiteX72" fmla="*/ 1047755 w 1603421"/>
              <a:gd name="connsiteY72" fmla="*/ 447675 h 944728"/>
              <a:gd name="connsiteX73" fmla="*/ 1033468 w 1603421"/>
              <a:gd name="connsiteY73" fmla="*/ 442913 h 944728"/>
              <a:gd name="connsiteX74" fmla="*/ 1000130 w 1603421"/>
              <a:gd name="connsiteY74" fmla="*/ 409575 h 944728"/>
              <a:gd name="connsiteX75" fmla="*/ 985843 w 1603421"/>
              <a:gd name="connsiteY75" fmla="*/ 366713 h 944728"/>
              <a:gd name="connsiteX76" fmla="*/ 981080 w 1603421"/>
              <a:gd name="connsiteY76" fmla="*/ 352425 h 944728"/>
              <a:gd name="connsiteX77" fmla="*/ 966793 w 1603421"/>
              <a:gd name="connsiteY77" fmla="*/ 342900 h 944728"/>
              <a:gd name="connsiteX78" fmla="*/ 947743 w 1603421"/>
              <a:gd name="connsiteY78" fmla="*/ 300038 h 944728"/>
              <a:gd name="connsiteX79" fmla="*/ 919168 w 1603421"/>
              <a:gd name="connsiteY79" fmla="*/ 280988 h 944728"/>
              <a:gd name="connsiteX80" fmla="*/ 876305 w 1603421"/>
              <a:gd name="connsiteY80" fmla="*/ 233363 h 944728"/>
              <a:gd name="connsiteX81" fmla="*/ 862018 w 1603421"/>
              <a:gd name="connsiteY81" fmla="*/ 204788 h 944728"/>
              <a:gd name="connsiteX82" fmla="*/ 857255 w 1603421"/>
              <a:gd name="connsiteY82" fmla="*/ 185738 h 944728"/>
              <a:gd name="connsiteX83" fmla="*/ 828680 w 1603421"/>
              <a:gd name="connsiteY83" fmla="*/ 166688 h 944728"/>
              <a:gd name="connsiteX84" fmla="*/ 800105 w 1603421"/>
              <a:gd name="connsiteY84" fmla="*/ 142875 h 944728"/>
              <a:gd name="connsiteX85" fmla="*/ 738193 w 1603421"/>
              <a:gd name="connsiteY85" fmla="*/ 114300 h 944728"/>
              <a:gd name="connsiteX86" fmla="*/ 661993 w 1603421"/>
              <a:gd name="connsiteY86" fmla="*/ 52388 h 944728"/>
              <a:gd name="connsiteX87" fmla="*/ 590555 w 1603421"/>
              <a:gd name="connsiteY87" fmla="*/ 23813 h 944728"/>
              <a:gd name="connsiteX88" fmla="*/ 561980 w 1603421"/>
              <a:gd name="connsiteY88"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457330 w 1603421"/>
              <a:gd name="connsiteY53" fmla="*/ 733425 h 944728"/>
              <a:gd name="connsiteX54" fmla="*/ 1428755 w 1603421"/>
              <a:gd name="connsiteY54" fmla="*/ 714375 h 944728"/>
              <a:gd name="connsiteX55" fmla="*/ 1400180 w 1603421"/>
              <a:gd name="connsiteY55" fmla="*/ 704850 h 944728"/>
              <a:gd name="connsiteX56" fmla="*/ 1385893 w 1603421"/>
              <a:gd name="connsiteY56" fmla="*/ 700088 h 944728"/>
              <a:gd name="connsiteX57" fmla="*/ 1352555 w 1603421"/>
              <a:gd name="connsiteY57" fmla="*/ 695325 h 944728"/>
              <a:gd name="connsiteX58" fmla="*/ 1338268 w 1603421"/>
              <a:gd name="connsiteY58" fmla="*/ 685800 h 944728"/>
              <a:gd name="connsiteX59" fmla="*/ 1333505 w 1603421"/>
              <a:gd name="connsiteY59" fmla="*/ 671513 h 944728"/>
              <a:gd name="connsiteX60" fmla="*/ 1314455 w 1603421"/>
              <a:gd name="connsiteY60" fmla="*/ 642938 h 944728"/>
              <a:gd name="connsiteX61" fmla="*/ 1304930 w 1603421"/>
              <a:gd name="connsiteY61" fmla="*/ 628650 h 944728"/>
              <a:gd name="connsiteX62" fmla="*/ 1300168 w 1603421"/>
              <a:gd name="connsiteY62" fmla="*/ 604838 h 944728"/>
              <a:gd name="connsiteX63" fmla="*/ 1281118 w 1603421"/>
              <a:gd name="connsiteY63" fmla="*/ 576263 h 944728"/>
              <a:gd name="connsiteX64" fmla="*/ 1271593 w 1603421"/>
              <a:gd name="connsiteY64" fmla="*/ 561975 h 944728"/>
              <a:gd name="connsiteX65" fmla="*/ 1252543 w 1603421"/>
              <a:gd name="connsiteY65" fmla="*/ 557213 h 944728"/>
              <a:gd name="connsiteX66" fmla="*/ 1209680 w 1603421"/>
              <a:gd name="connsiteY66" fmla="*/ 542925 h 944728"/>
              <a:gd name="connsiteX67" fmla="*/ 1181105 w 1603421"/>
              <a:gd name="connsiteY67" fmla="*/ 533400 h 944728"/>
              <a:gd name="connsiteX68" fmla="*/ 1123955 w 1603421"/>
              <a:gd name="connsiteY68" fmla="*/ 495300 h 944728"/>
              <a:gd name="connsiteX69" fmla="*/ 1109668 w 1603421"/>
              <a:gd name="connsiteY69" fmla="*/ 485775 h 944728"/>
              <a:gd name="connsiteX70" fmla="*/ 1090618 w 1603421"/>
              <a:gd name="connsiteY70" fmla="*/ 481013 h 944728"/>
              <a:gd name="connsiteX71" fmla="*/ 1047755 w 1603421"/>
              <a:gd name="connsiteY71" fmla="*/ 447675 h 944728"/>
              <a:gd name="connsiteX72" fmla="*/ 1033468 w 1603421"/>
              <a:gd name="connsiteY72" fmla="*/ 442913 h 944728"/>
              <a:gd name="connsiteX73" fmla="*/ 1000130 w 1603421"/>
              <a:gd name="connsiteY73" fmla="*/ 409575 h 944728"/>
              <a:gd name="connsiteX74" fmla="*/ 985843 w 1603421"/>
              <a:gd name="connsiteY74" fmla="*/ 366713 h 944728"/>
              <a:gd name="connsiteX75" fmla="*/ 981080 w 1603421"/>
              <a:gd name="connsiteY75" fmla="*/ 352425 h 944728"/>
              <a:gd name="connsiteX76" fmla="*/ 966793 w 1603421"/>
              <a:gd name="connsiteY76" fmla="*/ 342900 h 944728"/>
              <a:gd name="connsiteX77" fmla="*/ 947743 w 1603421"/>
              <a:gd name="connsiteY77" fmla="*/ 300038 h 944728"/>
              <a:gd name="connsiteX78" fmla="*/ 919168 w 1603421"/>
              <a:gd name="connsiteY78" fmla="*/ 280988 h 944728"/>
              <a:gd name="connsiteX79" fmla="*/ 876305 w 1603421"/>
              <a:gd name="connsiteY79" fmla="*/ 233363 h 944728"/>
              <a:gd name="connsiteX80" fmla="*/ 862018 w 1603421"/>
              <a:gd name="connsiteY80" fmla="*/ 204788 h 944728"/>
              <a:gd name="connsiteX81" fmla="*/ 857255 w 1603421"/>
              <a:gd name="connsiteY81" fmla="*/ 185738 h 944728"/>
              <a:gd name="connsiteX82" fmla="*/ 828680 w 1603421"/>
              <a:gd name="connsiteY82" fmla="*/ 166688 h 944728"/>
              <a:gd name="connsiteX83" fmla="*/ 800105 w 1603421"/>
              <a:gd name="connsiteY83" fmla="*/ 142875 h 944728"/>
              <a:gd name="connsiteX84" fmla="*/ 738193 w 1603421"/>
              <a:gd name="connsiteY84" fmla="*/ 114300 h 944728"/>
              <a:gd name="connsiteX85" fmla="*/ 661993 w 1603421"/>
              <a:gd name="connsiteY85" fmla="*/ 52388 h 944728"/>
              <a:gd name="connsiteX86" fmla="*/ 590555 w 1603421"/>
              <a:gd name="connsiteY86" fmla="*/ 23813 h 944728"/>
              <a:gd name="connsiteX87" fmla="*/ 561980 w 1603421"/>
              <a:gd name="connsiteY87"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457330 w 1603421"/>
              <a:gd name="connsiteY53" fmla="*/ 733425 h 944728"/>
              <a:gd name="connsiteX54" fmla="*/ 1428755 w 1603421"/>
              <a:gd name="connsiteY54" fmla="*/ 714375 h 944728"/>
              <a:gd name="connsiteX55" fmla="*/ 1385893 w 1603421"/>
              <a:gd name="connsiteY55" fmla="*/ 700088 h 944728"/>
              <a:gd name="connsiteX56" fmla="*/ 1352555 w 1603421"/>
              <a:gd name="connsiteY56" fmla="*/ 695325 h 944728"/>
              <a:gd name="connsiteX57" fmla="*/ 1338268 w 1603421"/>
              <a:gd name="connsiteY57" fmla="*/ 685800 h 944728"/>
              <a:gd name="connsiteX58" fmla="*/ 1333505 w 1603421"/>
              <a:gd name="connsiteY58" fmla="*/ 671513 h 944728"/>
              <a:gd name="connsiteX59" fmla="*/ 1314455 w 1603421"/>
              <a:gd name="connsiteY59" fmla="*/ 642938 h 944728"/>
              <a:gd name="connsiteX60" fmla="*/ 1304930 w 1603421"/>
              <a:gd name="connsiteY60" fmla="*/ 628650 h 944728"/>
              <a:gd name="connsiteX61" fmla="*/ 1300168 w 1603421"/>
              <a:gd name="connsiteY61" fmla="*/ 604838 h 944728"/>
              <a:gd name="connsiteX62" fmla="*/ 1281118 w 1603421"/>
              <a:gd name="connsiteY62" fmla="*/ 576263 h 944728"/>
              <a:gd name="connsiteX63" fmla="*/ 1271593 w 1603421"/>
              <a:gd name="connsiteY63" fmla="*/ 561975 h 944728"/>
              <a:gd name="connsiteX64" fmla="*/ 1252543 w 1603421"/>
              <a:gd name="connsiteY64" fmla="*/ 557213 h 944728"/>
              <a:gd name="connsiteX65" fmla="*/ 1209680 w 1603421"/>
              <a:gd name="connsiteY65" fmla="*/ 542925 h 944728"/>
              <a:gd name="connsiteX66" fmla="*/ 1181105 w 1603421"/>
              <a:gd name="connsiteY66" fmla="*/ 533400 h 944728"/>
              <a:gd name="connsiteX67" fmla="*/ 1123955 w 1603421"/>
              <a:gd name="connsiteY67" fmla="*/ 495300 h 944728"/>
              <a:gd name="connsiteX68" fmla="*/ 1109668 w 1603421"/>
              <a:gd name="connsiteY68" fmla="*/ 485775 h 944728"/>
              <a:gd name="connsiteX69" fmla="*/ 1090618 w 1603421"/>
              <a:gd name="connsiteY69" fmla="*/ 481013 h 944728"/>
              <a:gd name="connsiteX70" fmla="*/ 1047755 w 1603421"/>
              <a:gd name="connsiteY70" fmla="*/ 447675 h 944728"/>
              <a:gd name="connsiteX71" fmla="*/ 1033468 w 1603421"/>
              <a:gd name="connsiteY71" fmla="*/ 442913 h 944728"/>
              <a:gd name="connsiteX72" fmla="*/ 1000130 w 1603421"/>
              <a:gd name="connsiteY72" fmla="*/ 409575 h 944728"/>
              <a:gd name="connsiteX73" fmla="*/ 985843 w 1603421"/>
              <a:gd name="connsiteY73" fmla="*/ 366713 h 944728"/>
              <a:gd name="connsiteX74" fmla="*/ 981080 w 1603421"/>
              <a:gd name="connsiteY74" fmla="*/ 352425 h 944728"/>
              <a:gd name="connsiteX75" fmla="*/ 966793 w 1603421"/>
              <a:gd name="connsiteY75" fmla="*/ 342900 h 944728"/>
              <a:gd name="connsiteX76" fmla="*/ 947743 w 1603421"/>
              <a:gd name="connsiteY76" fmla="*/ 300038 h 944728"/>
              <a:gd name="connsiteX77" fmla="*/ 919168 w 1603421"/>
              <a:gd name="connsiteY77" fmla="*/ 280988 h 944728"/>
              <a:gd name="connsiteX78" fmla="*/ 876305 w 1603421"/>
              <a:gd name="connsiteY78" fmla="*/ 233363 h 944728"/>
              <a:gd name="connsiteX79" fmla="*/ 862018 w 1603421"/>
              <a:gd name="connsiteY79" fmla="*/ 204788 h 944728"/>
              <a:gd name="connsiteX80" fmla="*/ 857255 w 1603421"/>
              <a:gd name="connsiteY80" fmla="*/ 185738 h 944728"/>
              <a:gd name="connsiteX81" fmla="*/ 828680 w 1603421"/>
              <a:gd name="connsiteY81" fmla="*/ 166688 h 944728"/>
              <a:gd name="connsiteX82" fmla="*/ 800105 w 1603421"/>
              <a:gd name="connsiteY82" fmla="*/ 142875 h 944728"/>
              <a:gd name="connsiteX83" fmla="*/ 738193 w 1603421"/>
              <a:gd name="connsiteY83" fmla="*/ 114300 h 944728"/>
              <a:gd name="connsiteX84" fmla="*/ 661993 w 1603421"/>
              <a:gd name="connsiteY84" fmla="*/ 52388 h 944728"/>
              <a:gd name="connsiteX85" fmla="*/ 590555 w 1603421"/>
              <a:gd name="connsiteY85" fmla="*/ 23813 h 944728"/>
              <a:gd name="connsiteX86" fmla="*/ 561980 w 1603421"/>
              <a:gd name="connsiteY86"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457330 w 1603421"/>
              <a:gd name="connsiteY53" fmla="*/ 733425 h 944728"/>
              <a:gd name="connsiteX54" fmla="*/ 1428755 w 1603421"/>
              <a:gd name="connsiteY54" fmla="*/ 714375 h 944728"/>
              <a:gd name="connsiteX55" fmla="*/ 1385893 w 1603421"/>
              <a:gd name="connsiteY55" fmla="*/ 700088 h 944728"/>
              <a:gd name="connsiteX56" fmla="*/ 1352555 w 1603421"/>
              <a:gd name="connsiteY56" fmla="*/ 695325 h 944728"/>
              <a:gd name="connsiteX57" fmla="*/ 1338268 w 1603421"/>
              <a:gd name="connsiteY57" fmla="*/ 685800 h 944728"/>
              <a:gd name="connsiteX58" fmla="*/ 1314455 w 1603421"/>
              <a:gd name="connsiteY58" fmla="*/ 642938 h 944728"/>
              <a:gd name="connsiteX59" fmla="*/ 1304930 w 1603421"/>
              <a:gd name="connsiteY59" fmla="*/ 628650 h 944728"/>
              <a:gd name="connsiteX60" fmla="*/ 1300168 w 1603421"/>
              <a:gd name="connsiteY60" fmla="*/ 604838 h 944728"/>
              <a:gd name="connsiteX61" fmla="*/ 1281118 w 1603421"/>
              <a:gd name="connsiteY61" fmla="*/ 576263 h 944728"/>
              <a:gd name="connsiteX62" fmla="*/ 1271593 w 1603421"/>
              <a:gd name="connsiteY62" fmla="*/ 561975 h 944728"/>
              <a:gd name="connsiteX63" fmla="*/ 1252543 w 1603421"/>
              <a:gd name="connsiteY63" fmla="*/ 557213 h 944728"/>
              <a:gd name="connsiteX64" fmla="*/ 1209680 w 1603421"/>
              <a:gd name="connsiteY64" fmla="*/ 542925 h 944728"/>
              <a:gd name="connsiteX65" fmla="*/ 1181105 w 1603421"/>
              <a:gd name="connsiteY65" fmla="*/ 533400 h 944728"/>
              <a:gd name="connsiteX66" fmla="*/ 1123955 w 1603421"/>
              <a:gd name="connsiteY66" fmla="*/ 495300 h 944728"/>
              <a:gd name="connsiteX67" fmla="*/ 1109668 w 1603421"/>
              <a:gd name="connsiteY67" fmla="*/ 485775 h 944728"/>
              <a:gd name="connsiteX68" fmla="*/ 1090618 w 1603421"/>
              <a:gd name="connsiteY68" fmla="*/ 481013 h 944728"/>
              <a:gd name="connsiteX69" fmla="*/ 1047755 w 1603421"/>
              <a:gd name="connsiteY69" fmla="*/ 447675 h 944728"/>
              <a:gd name="connsiteX70" fmla="*/ 1033468 w 1603421"/>
              <a:gd name="connsiteY70" fmla="*/ 442913 h 944728"/>
              <a:gd name="connsiteX71" fmla="*/ 1000130 w 1603421"/>
              <a:gd name="connsiteY71" fmla="*/ 409575 h 944728"/>
              <a:gd name="connsiteX72" fmla="*/ 985843 w 1603421"/>
              <a:gd name="connsiteY72" fmla="*/ 366713 h 944728"/>
              <a:gd name="connsiteX73" fmla="*/ 981080 w 1603421"/>
              <a:gd name="connsiteY73" fmla="*/ 352425 h 944728"/>
              <a:gd name="connsiteX74" fmla="*/ 966793 w 1603421"/>
              <a:gd name="connsiteY74" fmla="*/ 342900 h 944728"/>
              <a:gd name="connsiteX75" fmla="*/ 947743 w 1603421"/>
              <a:gd name="connsiteY75" fmla="*/ 300038 h 944728"/>
              <a:gd name="connsiteX76" fmla="*/ 919168 w 1603421"/>
              <a:gd name="connsiteY76" fmla="*/ 280988 h 944728"/>
              <a:gd name="connsiteX77" fmla="*/ 876305 w 1603421"/>
              <a:gd name="connsiteY77" fmla="*/ 233363 h 944728"/>
              <a:gd name="connsiteX78" fmla="*/ 862018 w 1603421"/>
              <a:gd name="connsiteY78" fmla="*/ 204788 h 944728"/>
              <a:gd name="connsiteX79" fmla="*/ 857255 w 1603421"/>
              <a:gd name="connsiteY79" fmla="*/ 185738 h 944728"/>
              <a:gd name="connsiteX80" fmla="*/ 828680 w 1603421"/>
              <a:gd name="connsiteY80" fmla="*/ 166688 h 944728"/>
              <a:gd name="connsiteX81" fmla="*/ 800105 w 1603421"/>
              <a:gd name="connsiteY81" fmla="*/ 142875 h 944728"/>
              <a:gd name="connsiteX82" fmla="*/ 738193 w 1603421"/>
              <a:gd name="connsiteY82" fmla="*/ 114300 h 944728"/>
              <a:gd name="connsiteX83" fmla="*/ 661993 w 1603421"/>
              <a:gd name="connsiteY83" fmla="*/ 52388 h 944728"/>
              <a:gd name="connsiteX84" fmla="*/ 590555 w 1603421"/>
              <a:gd name="connsiteY84" fmla="*/ 23813 h 944728"/>
              <a:gd name="connsiteX85" fmla="*/ 561980 w 1603421"/>
              <a:gd name="connsiteY85"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457330 w 1603421"/>
              <a:gd name="connsiteY53" fmla="*/ 733425 h 944728"/>
              <a:gd name="connsiteX54" fmla="*/ 1428755 w 1603421"/>
              <a:gd name="connsiteY54" fmla="*/ 714375 h 944728"/>
              <a:gd name="connsiteX55" fmla="*/ 1385893 w 1603421"/>
              <a:gd name="connsiteY55" fmla="*/ 700088 h 944728"/>
              <a:gd name="connsiteX56" fmla="*/ 1352555 w 1603421"/>
              <a:gd name="connsiteY56" fmla="*/ 695325 h 944728"/>
              <a:gd name="connsiteX57" fmla="*/ 1314455 w 1603421"/>
              <a:gd name="connsiteY57" fmla="*/ 642938 h 944728"/>
              <a:gd name="connsiteX58" fmla="*/ 1304930 w 1603421"/>
              <a:gd name="connsiteY58" fmla="*/ 628650 h 944728"/>
              <a:gd name="connsiteX59" fmla="*/ 1300168 w 1603421"/>
              <a:gd name="connsiteY59" fmla="*/ 604838 h 944728"/>
              <a:gd name="connsiteX60" fmla="*/ 1281118 w 1603421"/>
              <a:gd name="connsiteY60" fmla="*/ 576263 h 944728"/>
              <a:gd name="connsiteX61" fmla="*/ 1271593 w 1603421"/>
              <a:gd name="connsiteY61" fmla="*/ 561975 h 944728"/>
              <a:gd name="connsiteX62" fmla="*/ 1252543 w 1603421"/>
              <a:gd name="connsiteY62" fmla="*/ 557213 h 944728"/>
              <a:gd name="connsiteX63" fmla="*/ 1209680 w 1603421"/>
              <a:gd name="connsiteY63" fmla="*/ 542925 h 944728"/>
              <a:gd name="connsiteX64" fmla="*/ 1181105 w 1603421"/>
              <a:gd name="connsiteY64" fmla="*/ 533400 h 944728"/>
              <a:gd name="connsiteX65" fmla="*/ 1123955 w 1603421"/>
              <a:gd name="connsiteY65" fmla="*/ 495300 h 944728"/>
              <a:gd name="connsiteX66" fmla="*/ 1109668 w 1603421"/>
              <a:gd name="connsiteY66" fmla="*/ 485775 h 944728"/>
              <a:gd name="connsiteX67" fmla="*/ 1090618 w 1603421"/>
              <a:gd name="connsiteY67" fmla="*/ 481013 h 944728"/>
              <a:gd name="connsiteX68" fmla="*/ 1047755 w 1603421"/>
              <a:gd name="connsiteY68" fmla="*/ 447675 h 944728"/>
              <a:gd name="connsiteX69" fmla="*/ 1033468 w 1603421"/>
              <a:gd name="connsiteY69" fmla="*/ 442913 h 944728"/>
              <a:gd name="connsiteX70" fmla="*/ 1000130 w 1603421"/>
              <a:gd name="connsiteY70" fmla="*/ 409575 h 944728"/>
              <a:gd name="connsiteX71" fmla="*/ 985843 w 1603421"/>
              <a:gd name="connsiteY71" fmla="*/ 366713 h 944728"/>
              <a:gd name="connsiteX72" fmla="*/ 981080 w 1603421"/>
              <a:gd name="connsiteY72" fmla="*/ 352425 h 944728"/>
              <a:gd name="connsiteX73" fmla="*/ 966793 w 1603421"/>
              <a:gd name="connsiteY73" fmla="*/ 342900 h 944728"/>
              <a:gd name="connsiteX74" fmla="*/ 947743 w 1603421"/>
              <a:gd name="connsiteY74" fmla="*/ 300038 h 944728"/>
              <a:gd name="connsiteX75" fmla="*/ 919168 w 1603421"/>
              <a:gd name="connsiteY75" fmla="*/ 280988 h 944728"/>
              <a:gd name="connsiteX76" fmla="*/ 876305 w 1603421"/>
              <a:gd name="connsiteY76" fmla="*/ 233363 h 944728"/>
              <a:gd name="connsiteX77" fmla="*/ 862018 w 1603421"/>
              <a:gd name="connsiteY77" fmla="*/ 204788 h 944728"/>
              <a:gd name="connsiteX78" fmla="*/ 857255 w 1603421"/>
              <a:gd name="connsiteY78" fmla="*/ 185738 h 944728"/>
              <a:gd name="connsiteX79" fmla="*/ 828680 w 1603421"/>
              <a:gd name="connsiteY79" fmla="*/ 166688 h 944728"/>
              <a:gd name="connsiteX80" fmla="*/ 800105 w 1603421"/>
              <a:gd name="connsiteY80" fmla="*/ 142875 h 944728"/>
              <a:gd name="connsiteX81" fmla="*/ 738193 w 1603421"/>
              <a:gd name="connsiteY81" fmla="*/ 114300 h 944728"/>
              <a:gd name="connsiteX82" fmla="*/ 661993 w 1603421"/>
              <a:gd name="connsiteY82" fmla="*/ 52388 h 944728"/>
              <a:gd name="connsiteX83" fmla="*/ 590555 w 1603421"/>
              <a:gd name="connsiteY83" fmla="*/ 23813 h 944728"/>
              <a:gd name="connsiteX84" fmla="*/ 561980 w 1603421"/>
              <a:gd name="connsiteY84"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00055 w 1603421"/>
              <a:gd name="connsiteY36" fmla="*/ 909638 h 944728"/>
              <a:gd name="connsiteX37" fmla="*/ 419105 w 1603421"/>
              <a:gd name="connsiteY37" fmla="*/ 904875 h 944728"/>
              <a:gd name="connsiteX38" fmla="*/ 509593 w 1603421"/>
              <a:gd name="connsiteY38" fmla="*/ 900113 h 944728"/>
              <a:gd name="connsiteX39" fmla="*/ 723906 w 1603421"/>
              <a:gd name="connsiteY39" fmla="*/ 890587 h 944728"/>
              <a:gd name="connsiteX40" fmla="*/ 876305 w 1603421"/>
              <a:gd name="connsiteY40" fmla="*/ 876300 h 944728"/>
              <a:gd name="connsiteX41" fmla="*/ 995368 w 1603421"/>
              <a:gd name="connsiteY41" fmla="*/ 847725 h 944728"/>
              <a:gd name="connsiteX42" fmla="*/ 1057280 w 1603421"/>
              <a:gd name="connsiteY42" fmla="*/ 852488 h 944728"/>
              <a:gd name="connsiteX43" fmla="*/ 1195393 w 1603421"/>
              <a:gd name="connsiteY43" fmla="*/ 828675 h 944728"/>
              <a:gd name="connsiteX44" fmla="*/ 1300168 w 1603421"/>
              <a:gd name="connsiteY44" fmla="*/ 819150 h 944728"/>
              <a:gd name="connsiteX45" fmla="*/ 1328743 w 1603421"/>
              <a:gd name="connsiteY45" fmla="*/ 809625 h 944728"/>
              <a:gd name="connsiteX46" fmla="*/ 1385893 w 1603421"/>
              <a:gd name="connsiteY46" fmla="*/ 800100 h 944728"/>
              <a:gd name="connsiteX47" fmla="*/ 1452568 w 1603421"/>
              <a:gd name="connsiteY47" fmla="*/ 785813 h 944728"/>
              <a:gd name="connsiteX48" fmla="*/ 1500193 w 1603421"/>
              <a:gd name="connsiteY48" fmla="*/ 776288 h 944728"/>
              <a:gd name="connsiteX49" fmla="*/ 1538293 w 1603421"/>
              <a:gd name="connsiteY49" fmla="*/ 766763 h 944728"/>
              <a:gd name="connsiteX50" fmla="*/ 1581155 w 1603421"/>
              <a:gd name="connsiteY50" fmla="*/ 757238 h 944728"/>
              <a:gd name="connsiteX51" fmla="*/ 1600205 w 1603421"/>
              <a:gd name="connsiteY51" fmla="*/ 714375 h 944728"/>
              <a:gd name="connsiteX52" fmla="*/ 1547818 w 1603421"/>
              <a:gd name="connsiteY52" fmla="*/ 728663 h 944728"/>
              <a:gd name="connsiteX53" fmla="*/ 1457330 w 1603421"/>
              <a:gd name="connsiteY53" fmla="*/ 733425 h 944728"/>
              <a:gd name="connsiteX54" fmla="*/ 1428755 w 1603421"/>
              <a:gd name="connsiteY54" fmla="*/ 714375 h 944728"/>
              <a:gd name="connsiteX55" fmla="*/ 1385893 w 1603421"/>
              <a:gd name="connsiteY55" fmla="*/ 700088 h 944728"/>
              <a:gd name="connsiteX56" fmla="*/ 1352555 w 1603421"/>
              <a:gd name="connsiteY56" fmla="*/ 695325 h 944728"/>
              <a:gd name="connsiteX57" fmla="*/ 1314455 w 1603421"/>
              <a:gd name="connsiteY57" fmla="*/ 642938 h 944728"/>
              <a:gd name="connsiteX58" fmla="*/ 1300168 w 1603421"/>
              <a:gd name="connsiteY58" fmla="*/ 604838 h 944728"/>
              <a:gd name="connsiteX59" fmla="*/ 1281118 w 1603421"/>
              <a:gd name="connsiteY59" fmla="*/ 576263 h 944728"/>
              <a:gd name="connsiteX60" fmla="*/ 1271593 w 1603421"/>
              <a:gd name="connsiteY60" fmla="*/ 561975 h 944728"/>
              <a:gd name="connsiteX61" fmla="*/ 1252543 w 1603421"/>
              <a:gd name="connsiteY61" fmla="*/ 557213 h 944728"/>
              <a:gd name="connsiteX62" fmla="*/ 1209680 w 1603421"/>
              <a:gd name="connsiteY62" fmla="*/ 542925 h 944728"/>
              <a:gd name="connsiteX63" fmla="*/ 1181105 w 1603421"/>
              <a:gd name="connsiteY63" fmla="*/ 533400 h 944728"/>
              <a:gd name="connsiteX64" fmla="*/ 1123955 w 1603421"/>
              <a:gd name="connsiteY64" fmla="*/ 495300 h 944728"/>
              <a:gd name="connsiteX65" fmla="*/ 1109668 w 1603421"/>
              <a:gd name="connsiteY65" fmla="*/ 485775 h 944728"/>
              <a:gd name="connsiteX66" fmla="*/ 1090618 w 1603421"/>
              <a:gd name="connsiteY66" fmla="*/ 481013 h 944728"/>
              <a:gd name="connsiteX67" fmla="*/ 1047755 w 1603421"/>
              <a:gd name="connsiteY67" fmla="*/ 447675 h 944728"/>
              <a:gd name="connsiteX68" fmla="*/ 1033468 w 1603421"/>
              <a:gd name="connsiteY68" fmla="*/ 442913 h 944728"/>
              <a:gd name="connsiteX69" fmla="*/ 1000130 w 1603421"/>
              <a:gd name="connsiteY69" fmla="*/ 409575 h 944728"/>
              <a:gd name="connsiteX70" fmla="*/ 985843 w 1603421"/>
              <a:gd name="connsiteY70" fmla="*/ 366713 h 944728"/>
              <a:gd name="connsiteX71" fmla="*/ 981080 w 1603421"/>
              <a:gd name="connsiteY71" fmla="*/ 352425 h 944728"/>
              <a:gd name="connsiteX72" fmla="*/ 966793 w 1603421"/>
              <a:gd name="connsiteY72" fmla="*/ 342900 h 944728"/>
              <a:gd name="connsiteX73" fmla="*/ 947743 w 1603421"/>
              <a:gd name="connsiteY73" fmla="*/ 300038 h 944728"/>
              <a:gd name="connsiteX74" fmla="*/ 919168 w 1603421"/>
              <a:gd name="connsiteY74" fmla="*/ 280988 h 944728"/>
              <a:gd name="connsiteX75" fmla="*/ 876305 w 1603421"/>
              <a:gd name="connsiteY75" fmla="*/ 233363 h 944728"/>
              <a:gd name="connsiteX76" fmla="*/ 862018 w 1603421"/>
              <a:gd name="connsiteY76" fmla="*/ 204788 h 944728"/>
              <a:gd name="connsiteX77" fmla="*/ 857255 w 1603421"/>
              <a:gd name="connsiteY77" fmla="*/ 185738 h 944728"/>
              <a:gd name="connsiteX78" fmla="*/ 828680 w 1603421"/>
              <a:gd name="connsiteY78" fmla="*/ 166688 h 944728"/>
              <a:gd name="connsiteX79" fmla="*/ 800105 w 1603421"/>
              <a:gd name="connsiteY79" fmla="*/ 142875 h 944728"/>
              <a:gd name="connsiteX80" fmla="*/ 738193 w 1603421"/>
              <a:gd name="connsiteY80" fmla="*/ 114300 h 944728"/>
              <a:gd name="connsiteX81" fmla="*/ 661993 w 1603421"/>
              <a:gd name="connsiteY81" fmla="*/ 52388 h 944728"/>
              <a:gd name="connsiteX82" fmla="*/ 590555 w 1603421"/>
              <a:gd name="connsiteY82" fmla="*/ 23813 h 944728"/>
              <a:gd name="connsiteX83" fmla="*/ 561980 w 1603421"/>
              <a:gd name="connsiteY83"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23843 w 1603421"/>
              <a:gd name="connsiteY29" fmla="*/ 842963 h 944728"/>
              <a:gd name="connsiteX30" fmla="*/ 214318 w 1603421"/>
              <a:gd name="connsiteY30" fmla="*/ 871538 h 944728"/>
              <a:gd name="connsiteX31" fmla="*/ 209555 w 1603421"/>
              <a:gd name="connsiteY31" fmla="*/ 895350 h 944728"/>
              <a:gd name="connsiteX32" fmla="*/ 161930 w 1603421"/>
              <a:gd name="connsiteY32" fmla="*/ 942975 h 944728"/>
              <a:gd name="connsiteX33" fmla="*/ 247655 w 1603421"/>
              <a:gd name="connsiteY33" fmla="*/ 933450 h 944728"/>
              <a:gd name="connsiteX34" fmla="*/ 295280 w 1603421"/>
              <a:gd name="connsiteY34" fmla="*/ 923925 h 944728"/>
              <a:gd name="connsiteX35" fmla="*/ 361955 w 1603421"/>
              <a:gd name="connsiteY35" fmla="*/ 919163 h 944728"/>
              <a:gd name="connsiteX36" fmla="*/ 419105 w 1603421"/>
              <a:gd name="connsiteY36" fmla="*/ 904875 h 944728"/>
              <a:gd name="connsiteX37" fmla="*/ 509593 w 1603421"/>
              <a:gd name="connsiteY37" fmla="*/ 900113 h 944728"/>
              <a:gd name="connsiteX38" fmla="*/ 723906 w 1603421"/>
              <a:gd name="connsiteY38" fmla="*/ 890587 h 944728"/>
              <a:gd name="connsiteX39" fmla="*/ 876305 w 1603421"/>
              <a:gd name="connsiteY39" fmla="*/ 876300 h 944728"/>
              <a:gd name="connsiteX40" fmla="*/ 995368 w 1603421"/>
              <a:gd name="connsiteY40" fmla="*/ 847725 h 944728"/>
              <a:gd name="connsiteX41" fmla="*/ 1057280 w 1603421"/>
              <a:gd name="connsiteY41" fmla="*/ 852488 h 944728"/>
              <a:gd name="connsiteX42" fmla="*/ 1195393 w 1603421"/>
              <a:gd name="connsiteY42" fmla="*/ 828675 h 944728"/>
              <a:gd name="connsiteX43" fmla="*/ 1300168 w 1603421"/>
              <a:gd name="connsiteY43" fmla="*/ 819150 h 944728"/>
              <a:gd name="connsiteX44" fmla="*/ 1328743 w 1603421"/>
              <a:gd name="connsiteY44" fmla="*/ 809625 h 944728"/>
              <a:gd name="connsiteX45" fmla="*/ 1385893 w 1603421"/>
              <a:gd name="connsiteY45" fmla="*/ 800100 h 944728"/>
              <a:gd name="connsiteX46" fmla="*/ 1452568 w 1603421"/>
              <a:gd name="connsiteY46" fmla="*/ 785813 h 944728"/>
              <a:gd name="connsiteX47" fmla="*/ 1500193 w 1603421"/>
              <a:gd name="connsiteY47" fmla="*/ 776288 h 944728"/>
              <a:gd name="connsiteX48" fmla="*/ 1538293 w 1603421"/>
              <a:gd name="connsiteY48" fmla="*/ 766763 h 944728"/>
              <a:gd name="connsiteX49" fmla="*/ 1581155 w 1603421"/>
              <a:gd name="connsiteY49" fmla="*/ 757238 h 944728"/>
              <a:gd name="connsiteX50" fmla="*/ 1600205 w 1603421"/>
              <a:gd name="connsiteY50" fmla="*/ 714375 h 944728"/>
              <a:gd name="connsiteX51" fmla="*/ 1547818 w 1603421"/>
              <a:gd name="connsiteY51" fmla="*/ 728663 h 944728"/>
              <a:gd name="connsiteX52" fmla="*/ 1457330 w 1603421"/>
              <a:gd name="connsiteY52" fmla="*/ 733425 h 944728"/>
              <a:gd name="connsiteX53" fmla="*/ 1428755 w 1603421"/>
              <a:gd name="connsiteY53" fmla="*/ 714375 h 944728"/>
              <a:gd name="connsiteX54" fmla="*/ 1385893 w 1603421"/>
              <a:gd name="connsiteY54" fmla="*/ 700088 h 944728"/>
              <a:gd name="connsiteX55" fmla="*/ 1352555 w 1603421"/>
              <a:gd name="connsiteY55" fmla="*/ 695325 h 944728"/>
              <a:gd name="connsiteX56" fmla="*/ 1314455 w 1603421"/>
              <a:gd name="connsiteY56" fmla="*/ 642938 h 944728"/>
              <a:gd name="connsiteX57" fmla="*/ 1300168 w 1603421"/>
              <a:gd name="connsiteY57" fmla="*/ 604838 h 944728"/>
              <a:gd name="connsiteX58" fmla="*/ 1281118 w 1603421"/>
              <a:gd name="connsiteY58" fmla="*/ 576263 h 944728"/>
              <a:gd name="connsiteX59" fmla="*/ 1271593 w 1603421"/>
              <a:gd name="connsiteY59" fmla="*/ 561975 h 944728"/>
              <a:gd name="connsiteX60" fmla="*/ 1252543 w 1603421"/>
              <a:gd name="connsiteY60" fmla="*/ 557213 h 944728"/>
              <a:gd name="connsiteX61" fmla="*/ 1209680 w 1603421"/>
              <a:gd name="connsiteY61" fmla="*/ 542925 h 944728"/>
              <a:gd name="connsiteX62" fmla="*/ 1181105 w 1603421"/>
              <a:gd name="connsiteY62" fmla="*/ 533400 h 944728"/>
              <a:gd name="connsiteX63" fmla="*/ 1123955 w 1603421"/>
              <a:gd name="connsiteY63" fmla="*/ 495300 h 944728"/>
              <a:gd name="connsiteX64" fmla="*/ 1109668 w 1603421"/>
              <a:gd name="connsiteY64" fmla="*/ 485775 h 944728"/>
              <a:gd name="connsiteX65" fmla="*/ 1090618 w 1603421"/>
              <a:gd name="connsiteY65" fmla="*/ 481013 h 944728"/>
              <a:gd name="connsiteX66" fmla="*/ 1047755 w 1603421"/>
              <a:gd name="connsiteY66" fmla="*/ 447675 h 944728"/>
              <a:gd name="connsiteX67" fmla="*/ 1033468 w 1603421"/>
              <a:gd name="connsiteY67" fmla="*/ 442913 h 944728"/>
              <a:gd name="connsiteX68" fmla="*/ 1000130 w 1603421"/>
              <a:gd name="connsiteY68" fmla="*/ 409575 h 944728"/>
              <a:gd name="connsiteX69" fmla="*/ 985843 w 1603421"/>
              <a:gd name="connsiteY69" fmla="*/ 366713 h 944728"/>
              <a:gd name="connsiteX70" fmla="*/ 981080 w 1603421"/>
              <a:gd name="connsiteY70" fmla="*/ 352425 h 944728"/>
              <a:gd name="connsiteX71" fmla="*/ 966793 w 1603421"/>
              <a:gd name="connsiteY71" fmla="*/ 342900 h 944728"/>
              <a:gd name="connsiteX72" fmla="*/ 947743 w 1603421"/>
              <a:gd name="connsiteY72" fmla="*/ 300038 h 944728"/>
              <a:gd name="connsiteX73" fmla="*/ 919168 w 1603421"/>
              <a:gd name="connsiteY73" fmla="*/ 280988 h 944728"/>
              <a:gd name="connsiteX74" fmla="*/ 876305 w 1603421"/>
              <a:gd name="connsiteY74" fmla="*/ 233363 h 944728"/>
              <a:gd name="connsiteX75" fmla="*/ 862018 w 1603421"/>
              <a:gd name="connsiteY75" fmla="*/ 204788 h 944728"/>
              <a:gd name="connsiteX76" fmla="*/ 857255 w 1603421"/>
              <a:gd name="connsiteY76" fmla="*/ 185738 h 944728"/>
              <a:gd name="connsiteX77" fmla="*/ 828680 w 1603421"/>
              <a:gd name="connsiteY77" fmla="*/ 166688 h 944728"/>
              <a:gd name="connsiteX78" fmla="*/ 800105 w 1603421"/>
              <a:gd name="connsiteY78" fmla="*/ 142875 h 944728"/>
              <a:gd name="connsiteX79" fmla="*/ 738193 w 1603421"/>
              <a:gd name="connsiteY79" fmla="*/ 114300 h 944728"/>
              <a:gd name="connsiteX80" fmla="*/ 661993 w 1603421"/>
              <a:gd name="connsiteY80" fmla="*/ 52388 h 944728"/>
              <a:gd name="connsiteX81" fmla="*/ 590555 w 1603421"/>
              <a:gd name="connsiteY81" fmla="*/ 23813 h 944728"/>
              <a:gd name="connsiteX82" fmla="*/ 561980 w 1603421"/>
              <a:gd name="connsiteY82"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04793 w 1603421"/>
              <a:gd name="connsiteY24" fmla="*/ 714375 h 944728"/>
              <a:gd name="connsiteX25" fmla="*/ 233368 w 1603421"/>
              <a:gd name="connsiteY25" fmla="*/ 723900 h 944728"/>
              <a:gd name="connsiteX26" fmla="*/ 266705 w 1603421"/>
              <a:gd name="connsiteY26" fmla="*/ 757238 h 944728"/>
              <a:gd name="connsiteX27" fmla="*/ 261943 w 1603421"/>
              <a:gd name="connsiteY27" fmla="*/ 785813 h 944728"/>
              <a:gd name="connsiteX28" fmla="*/ 233368 w 1603421"/>
              <a:gd name="connsiteY28" fmla="*/ 828675 h 944728"/>
              <a:gd name="connsiteX29" fmla="*/ 214318 w 1603421"/>
              <a:gd name="connsiteY29" fmla="*/ 871538 h 944728"/>
              <a:gd name="connsiteX30" fmla="*/ 209555 w 1603421"/>
              <a:gd name="connsiteY30" fmla="*/ 895350 h 944728"/>
              <a:gd name="connsiteX31" fmla="*/ 161930 w 1603421"/>
              <a:gd name="connsiteY31" fmla="*/ 942975 h 944728"/>
              <a:gd name="connsiteX32" fmla="*/ 247655 w 1603421"/>
              <a:gd name="connsiteY32" fmla="*/ 933450 h 944728"/>
              <a:gd name="connsiteX33" fmla="*/ 295280 w 1603421"/>
              <a:gd name="connsiteY33" fmla="*/ 923925 h 944728"/>
              <a:gd name="connsiteX34" fmla="*/ 361955 w 1603421"/>
              <a:gd name="connsiteY34" fmla="*/ 919163 h 944728"/>
              <a:gd name="connsiteX35" fmla="*/ 419105 w 1603421"/>
              <a:gd name="connsiteY35" fmla="*/ 904875 h 944728"/>
              <a:gd name="connsiteX36" fmla="*/ 509593 w 1603421"/>
              <a:gd name="connsiteY36" fmla="*/ 900113 h 944728"/>
              <a:gd name="connsiteX37" fmla="*/ 723906 w 1603421"/>
              <a:gd name="connsiteY37" fmla="*/ 890587 h 944728"/>
              <a:gd name="connsiteX38" fmla="*/ 876305 w 1603421"/>
              <a:gd name="connsiteY38" fmla="*/ 876300 h 944728"/>
              <a:gd name="connsiteX39" fmla="*/ 995368 w 1603421"/>
              <a:gd name="connsiteY39" fmla="*/ 847725 h 944728"/>
              <a:gd name="connsiteX40" fmla="*/ 1057280 w 1603421"/>
              <a:gd name="connsiteY40" fmla="*/ 852488 h 944728"/>
              <a:gd name="connsiteX41" fmla="*/ 1195393 w 1603421"/>
              <a:gd name="connsiteY41" fmla="*/ 828675 h 944728"/>
              <a:gd name="connsiteX42" fmla="*/ 1300168 w 1603421"/>
              <a:gd name="connsiteY42" fmla="*/ 819150 h 944728"/>
              <a:gd name="connsiteX43" fmla="*/ 1328743 w 1603421"/>
              <a:gd name="connsiteY43" fmla="*/ 809625 h 944728"/>
              <a:gd name="connsiteX44" fmla="*/ 1385893 w 1603421"/>
              <a:gd name="connsiteY44" fmla="*/ 800100 h 944728"/>
              <a:gd name="connsiteX45" fmla="*/ 1452568 w 1603421"/>
              <a:gd name="connsiteY45" fmla="*/ 785813 h 944728"/>
              <a:gd name="connsiteX46" fmla="*/ 1500193 w 1603421"/>
              <a:gd name="connsiteY46" fmla="*/ 776288 h 944728"/>
              <a:gd name="connsiteX47" fmla="*/ 1538293 w 1603421"/>
              <a:gd name="connsiteY47" fmla="*/ 766763 h 944728"/>
              <a:gd name="connsiteX48" fmla="*/ 1581155 w 1603421"/>
              <a:gd name="connsiteY48" fmla="*/ 757238 h 944728"/>
              <a:gd name="connsiteX49" fmla="*/ 1600205 w 1603421"/>
              <a:gd name="connsiteY49" fmla="*/ 714375 h 944728"/>
              <a:gd name="connsiteX50" fmla="*/ 1547818 w 1603421"/>
              <a:gd name="connsiteY50" fmla="*/ 728663 h 944728"/>
              <a:gd name="connsiteX51" fmla="*/ 1457330 w 1603421"/>
              <a:gd name="connsiteY51" fmla="*/ 733425 h 944728"/>
              <a:gd name="connsiteX52" fmla="*/ 1428755 w 1603421"/>
              <a:gd name="connsiteY52" fmla="*/ 714375 h 944728"/>
              <a:gd name="connsiteX53" fmla="*/ 1385893 w 1603421"/>
              <a:gd name="connsiteY53" fmla="*/ 700088 h 944728"/>
              <a:gd name="connsiteX54" fmla="*/ 1352555 w 1603421"/>
              <a:gd name="connsiteY54" fmla="*/ 695325 h 944728"/>
              <a:gd name="connsiteX55" fmla="*/ 1314455 w 1603421"/>
              <a:gd name="connsiteY55" fmla="*/ 642938 h 944728"/>
              <a:gd name="connsiteX56" fmla="*/ 1300168 w 1603421"/>
              <a:gd name="connsiteY56" fmla="*/ 604838 h 944728"/>
              <a:gd name="connsiteX57" fmla="*/ 1281118 w 1603421"/>
              <a:gd name="connsiteY57" fmla="*/ 576263 h 944728"/>
              <a:gd name="connsiteX58" fmla="*/ 1271593 w 1603421"/>
              <a:gd name="connsiteY58" fmla="*/ 561975 h 944728"/>
              <a:gd name="connsiteX59" fmla="*/ 1252543 w 1603421"/>
              <a:gd name="connsiteY59" fmla="*/ 557213 h 944728"/>
              <a:gd name="connsiteX60" fmla="*/ 1209680 w 1603421"/>
              <a:gd name="connsiteY60" fmla="*/ 542925 h 944728"/>
              <a:gd name="connsiteX61" fmla="*/ 1181105 w 1603421"/>
              <a:gd name="connsiteY61" fmla="*/ 533400 h 944728"/>
              <a:gd name="connsiteX62" fmla="*/ 1123955 w 1603421"/>
              <a:gd name="connsiteY62" fmla="*/ 495300 h 944728"/>
              <a:gd name="connsiteX63" fmla="*/ 1109668 w 1603421"/>
              <a:gd name="connsiteY63" fmla="*/ 485775 h 944728"/>
              <a:gd name="connsiteX64" fmla="*/ 1090618 w 1603421"/>
              <a:gd name="connsiteY64" fmla="*/ 481013 h 944728"/>
              <a:gd name="connsiteX65" fmla="*/ 1047755 w 1603421"/>
              <a:gd name="connsiteY65" fmla="*/ 447675 h 944728"/>
              <a:gd name="connsiteX66" fmla="*/ 1033468 w 1603421"/>
              <a:gd name="connsiteY66" fmla="*/ 442913 h 944728"/>
              <a:gd name="connsiteX67" fmla="*/ 1000130 w 1603421"/>
              <a:gd name="connsiteY67" fmla="*/ 409575 h 944728"/>
              <a:gd name="connsiteX68" fmla="*/ 985843 w 1603421"/>
              <a:gd name="connsiteY68" fmla="*/ 366713 h 944728"/>
              <a:gd name="connsiteX69" fmla="*/ 981080 w 1603421"/>
              <a:gd name="connsiteY69" fmla="*/ 352425 h 944728"/>
              <a:gd name="connsiteX70" fmla="*/ 966793 w 1603421"/>
              <a:gd name="connsiteY70" fmla="*/ 342900 h 944728"/>
              <a:gd name="connsiteX71" fmla="*/ 947743 w 1603421"/>
              <a:gd name="connsiteY71" fmla="*/ 300038 h 944728"/>
              <a:gd name="connsiteX72" fmla="*/ 919168 w 1603421"/>
              <a:gd name="connsiteY72" fmla="*/ 280988 h 944728"/>
              <a:gd name="connsiteX73" fmla="*/ 876305 w 1603421"/>
              <a:gd name="connsiteY73" fmla="*/ 233363 h 944728"/>
              <a:gd name="connsiteX74" fmla="*/ 862018 w 1603421"/>
              <a:gd name="connsiteY74" fmla="*/ 204788 h 944728"/>
              <a:gd name="connsiteX75" fmla="*/ 857255 w 1603421"/>
              <a:gd name="connsiteY75" fmla="*/ 185738 h 944728"/>
              <a:gd name="connsiteX76" fmla="*/ 828680 w 1603421"/>
              <a:gd name="connsiteY76" fmla="*/ 166688 h 944728"/>
              <a:gd name="connsiteX77" fmla="*/ 800105 w 1603421"/>
              <a:gd name="connsiteY77" fmla="*/ 142875 h 944728"/>
              <a:gd name="connsiteX78" fmla="*/ 738193 w 1603421"/>
              <a:gd name="connsiteY78" fmla="*/ 114300 h 944728"/>
              <a:gd name="connsiteX79" fmla="*/ 661993 w 1603421"/>
              <a:gd name="connsiteY79" fmla="*/ 52388 h 944728"/>
              <a:gd name="connsiteX80" fmla="*/ 590555 w 1603421"/>
              <a:gd name="connsiteY80" fmla="*/ 23813 h 944728"/>
              <a:gd name="connsiteX81" fmla="*/ 561980 w 1603421"/>
              <a:gd name="connsiteY81" fmla="*/ 0 h 944728"/>
              <a:gd name="connsiteX0" fmla="*/ 561980 w 1603421"/>
              <a:gd name="connsiteY0" fmla="*/ 0 h 944728"/>
              <a:gd name="connsiteX1" fmla="*/ 561980 w 1603421"/>
              <a:gd name="connsiteY1" fmla="*/ 0 h 944728"/>
              <a:gd name="connsiteX2" fmla="*/ 547693 w 1603421"/>
              <a:gd name="connsiteY2" fmla="*/ 38100 h 944728"/>
              <a:gd name="connsiteX3" fmla="*/ 523880 w 1603421"/>
              <a:gd name="connsiteY3" fmla="*/ 95250 h 944728"/>
              <a:gd name="connsiteX4" fmla="*/ 495305 w 1603421"/>
              <a:gd name="connsiteY4" fmla="*/ 138113 h 944728"/>
              <a:gd name="connsiteX5" fmla="*/ 447680 w 1603421"/>
              <a:gd name="connsiteY5" fmla="*/ 190500 h 944728"/>
              <a:gd name="connsiteX6" fmla="*/ 419105 w 1603421"/>
              <a:gd name="connsiteY6" fmla="*/ 228600 h 944728"/>
              <a:gd name="connsiteX7" fmla="*/ 400055 w 1603421"/>
              <a:gd name="connsiteY7" fmla="*/ 252413 h 944728"/>
              <a:gd name="connsiteX8" fmla="*/ 390530 w 1603421"/>
              <a:gd name="connsiteY8" fmla="*/ 280988 h 944728"/>
              <a:gd name="connsiteX9" fmla="*/ 381005 w 1603421"/>
              <a:gd name="connsiteY9" fmla="*/ 361950 h 944728"/>
              <a:gd name="connsiteX10" fmla="*/ 371480 w 1603421"/>
              <a:gd name="connsiteY10" fmla="*/ 390525 h 944728"/>
              <a:gd name="connsiteX11" fmla="*/ 352430 w 1603421"/>
              <a:gd name="connsiteY11" fmla="*/ 433388 h 944728"/>
              <a:gd name="connsiteX12" fmla="*/ 338143 w 1603421"/>
              <a:gd name="connsiteY12" fmla="*/ 495300 h 944728"/>
              <a:gd name="connsiteX13" fmla="*/ 333380 w 1603421"/>
              <a:gd name="connsiteY13" fmla="*/ 509588 h 944728"/>
              <a:gd name="connsiteX14" fmla="*/ 323855 w 1603421"/>
              <a:gd name="connsiteY14" fmla="*/ 523875 h 944728"/>
              <a:gd name="connsiteX15" fmla="*/ 319093 w 1603421"/>
              <a:gd name="connsiteY15" fmla="*/ 538163 h 944728"/>
              <a:gd name="connsiteX16" fmla="*/ 290518 w 1603421"/>
              <a:gd name="connsiteY16" fmla="*/ 566738 h 944728"/>
              <a:gd name="connsiteX17" fmla="*/ 266705 w 1603421"/>
              <a:gd name="connsiteY17" fmla="*/ 609600 h 944728"/>
              <a:gd name="connsiteX18" fmla="*/ 219080 w 1603421"/>
              <a:gd name="connsiteY18" fmla="*/ 652463 h 944728"/>
              <a:gd name="connsiteX19" fmla="*/ 104780 w 1603421"/>
              <a:gd name="connsiteY19" fmla="*/ 666750 h 944728"/>
              <a:gd name="connsiteX20" fmla="*/ 5 w 1603421"/>
              <a:gd name="connsiteY20" fmla="*/ 657226 h 944728"/>
              <a:gd name="connsiteX21" fmla="*/ 109543 w 1603421"/>
              <a:gd name="connsiteY21" fmla="*/ 690563 h 944728"/>
              <a:gd name="connsiteX22" fmla="*/ 157168 w 1603421"/>
              <a:gd name="connsiteY22" fmla="*/ 700088 h 944728"/>
              <a:gd name="connsiteX23" fmla="*/ 185743 w 1603421"/>
              <a:gd name="connsiteY23" fmla="*/ 709613 h 944728"/>
              <a:gd name="connsiteX24" fmla="*/ 233368 w 1603421"/>
              <a:gd name="connsiteY24" fmla="*/ 723900 h 944728"/>
              <a:gd name="connsiteX25" fmla="*/ 266705 w 1603421"/>
              <a:gd name="connsiteY25" fmla="*/ 757238 h 944728"/>
              <a:gd name="connsiteX26" fmla="*/ 261943 w 1603421"/>
              <a:gd name="connsiteY26" fmla="*/ 785813 h 944728"/>
              <a:gd name="connsiteX27" fmla="*/ 233368 w 1603421"/>
              <a:gd name="connsiteY27" fmla="*/ 828675 h 944728"/>
              <a:gd name="connsiteX28" fmla="*/ 214318 w 1603421"/>
              <a:gd name="connsiteY28" fmla="*/ 871538 h 944728"/>
              <a:gd name="connsiteX29" fmla="*/ 209555 w 1603421"/>
              <a:gd name="connsiteY29" fmla="*/ 895350 h 944728"/>
              <a:gd name="connsiteX30" fmla="*/ 161930 w 1603421"/>
              <a:gd name="connsiteY30" fmla="*/ 942975 h 944728"/>
              <a:gd name="connsiteX31" fmla="*/ 247655 w 1603421"/>
              <a:gd name="connsiteY31" fmla="*/ 933450 h 944728"/>
              <a:gd name="connsiteX32" fmla="*/ 295280 w 1603421"/>
              <a:gd name="connsiteY32" fmla="*/ 923925 h 944728"/>
              <a:gd name="connsiteX33" fmla="*/ 361955 w 1603421"/>
              <a:gd name="connsiteY33" fmla="*/ 919163 h 944728"/>
              <a:gd name="connsiteX34" fmla="*/ 419105 w 1603421"/>
              <a:gd name="connsiteY34" fmla="*/ 904875 h 944728"/>
              <a:gd name="connsiteX35" fmla="*/ 509593 w 1603421"/>
              <a:gd name="connsiteY35" fmla="*/ 900113 h 944728"/>
              <a:gd name="connsiteX36" fmla="*/ 723906 w 1603421"/>
              <a:gd name="connsiteY36" fmla="*/ 890587 h 944728"/>
              <a:gd name="connsiteX37" fmla="*/ 876305 w 1603421"/>
              <a:gd name="connsiteY37" fmla="*/ 876300 h 944728"/>
              <a:gd name="connsiteX38" fmla="*/ 995368 w 1603421"/>
              <a:gd name="connsiteY38" fmla="*/ 847725 h 944728"/>
              <a:gd name="connsiteX39" fmla="*/ 1057280 w 1603421"/>
              <a:gd name="connsiteY39" fmla="*/ 852488 h 944728"/>
              <a:gd name="connsiteX40" fmla="*/ 1195393 w 1603421"/>
              <a:gd name="connsiteY40" fmla="*/ 828675 h 944728"/>
              <a:gd name="connsiteX41" fmla="*/ 1300168 w 1603421"/>
              <a:gd name="connsiteY41" fmla="*/ 819150 h 944728"/>
              <a:gd name="connsiteX42" fmla="*/ 1328743 w 1603421"/>
              <a:gd name="connsiteY42" fmla="*/ 809625 h 944728"/>
              <a:gd name="connsiteX43" fmla="*/ 1385893 w 1603421"/>
              <a:gd name="connsiteY43" fmla="*/ 800100 h 944728"/>
              <a:gd name="connsiteX44" fmla="*/ 1452568 w 1603421"/>
              <a:gd name="connsiteY44" fmla="*/ 785813 h 944728"/>
              <a:gd name="connsiteX45" fmla="*/ 1500193 w 1603421"/>
              <a:gd name="connsiteY45" fmla="*/ 776288 h 944728"/>
              <a:gd name="connsiteX46" fmla="*/ 1538293 w 1603421"/>
              <a:gd name="connsiteY46" fmla="*/ 766763 h 944728"/>
              <a:gd name="connsiteX47" fmla="*/ 1581155 w 1603421"/>
              <a:gd name="connsiteY47" fmla="*/ 757238 h 944728"/>
              <a:gd name="connsiteX48" fmla="*/ 1600205 w 1603421"/>
              <a:gd name="connsiteY48" fmla="*/ 714375 h 944728"/>
              <a:gd name="connsiteX49" fmla="*/ 1547818 w 1603421"/>
              <a:gd name="connsiteY49" fmla="*/ 728663 h 944728"/>
              <a:gd name="connsiteX50" fmla="*/ 1457330 w 1603421"/>
              <a:gd name="connsiteY50" fmla="*/ 733425 h 944728"/>
              <a:gd name="connsiteX51" fmla="*/ 1428755 w 1603421"/>
              <a:gd name="connsiteY51" fmla="*/ 714375 h 944728"/>
              <a:gd name="connsiteX52" fmla="*/ 1385893 w 1603421"/>
              <a:gd name="connsiteY52" fmla="*/ 700088 h 944728"/>
              <a:gd name="connsiteX53" fmla="*/ 1352555 w 1603421"/>
              <a:gd name="connsiteY53" fmla="*/ 695325 h 944728"/>
              <a:gd name="connsiteX54" fmla="*/ 1314455 w 1603421"/>
              <a:gd name="connsiteY54" fmla="*/ 642938 h 944728"/>
              <a:gd name="connsiteX55" fmla="*/ 1300168 w 1603421"/>
              <a:gd name="connsiteY55" fmla="*/ 604838 h 944728"/>
              <a:gd name="connsiteX56" fmla="*/ 1281118 w 1603421"/>
              <a:gd name="connsiteY56" fmla="*/ 576263 h 944728"/>
              <a:gd name="connsiteX57" fmla="*/ 1271593 w 1603421"/>
              <a:gd name="connsiteY57" fmla="*/ 561975 h 944728"/>
              <a:gd name="connsiteX58" fmla="*/ 1252543 w 1603421"/>
              <a:gd name="connsiteY58" fmla="*/ 557213 h 944728"/>
              <a:gd name="connsiteX59" fmla="*/ 1209680 w 1603421"/>
              <a:gd name="connsiteY59" fmla="*/ 542925 h 944728"/>
              <a:gd name="connsiteX60" fmla="*/ 1181105 w 1603421"/>
              <a:gd name="connsiteY60" fmla="*/ 533400 h 944728"/>
              <a:gd name="connsiteX61" fmla="*/ 1123955 w 1603421"/>
              <a:gd name="connsiteY61" fmla="*/ 495300 h 944728"/>
              <a:gd name="connsiteX62" fmla="*/ 1109668 w 1603421"/>
              <a:gd name="connsiteY62" fmla="*/ 485775 h 944728"/>
              <a:gd name="connsiteX63" fmla="*/ 1090618 w 1603421"/>
              <a:gd name="connsiteY63" fmla="*/ 481013 h 944728"/>
              <a:gd name="connsiteX64" fmla="*/ 1047755 w 1603421"/>
              <a:gd name="connsiteY64" fmla="*/ 447675 h 944728"/>
              <a:gd name="connsiteX65" fmla="*/ 1033468 w 1603421"/>
              <a:gd name="connsiteY65" fmla="*/ 442913 h 944728"/>
              <a:gd name="connsiteX66" fmla="*/ 1000130 w 1603421"/>
              <a:gd name="connsiteY66" fmla="*/ 409575 h 944728"/>
              <a:gd name="connsiteX67" fmla="*/ 985843 w 1603421"/>
              <a:gd name="connsiteY67" fmla="*/ 366713 h 944728"/>
              <a:gd name="connsiteX68" fmla="*/ 981080 w 1603421"/>
              <a:gd name="connsiteY68" fmla="*/ 352425 h 944728"/>
              <a:gd name="connsiteX69" fmla="*/ 966793 w 1603421"/>
              <a:gd name="connsiteY69" fmla="*/ 342900 h 944728"/>
              <a:gd name="connsiteX70" fmla="*/ 947743 w 1603421"/>
              <a:gd name="connsiteY70" fmla="*/ 300038 h 944728"/>
              <a:gd name="connsiteX71" fmla="*/ 919168 w 1603421"/>
              <a:gd name="connsiteY71" fmla="*/ 280988 h 944728"/>
              <a:gd name="connsiteX72" fmla="*/ 876305 w 1603421"/>
              <a:gd name="connsiteY72" fmla="*/ 233363 h 944728"/>
              <a:gd name="connsiteX73" fmla="*/ 862018 w 1603421"/>
              <a:gd name="connsiteY73" fmla="*/ 204788 h 944728"/>
              <a:gd name="connsiteX74" fmla="*/ 857255 w 1603421"/>
              <a:gd name="connsiteY74" fmla="*/ 185738 h 944728"/>
              <a:gd name="connsiteX75" fmla="*/ 828680 w 1603421"/>
              <a:gd name="connsiteY75" fmla="*/ 166688 h 944728"/>
              <a:gd name="connsiteX76" fmla="*/ 800105 w 1603421"/>
              <a:gd name="connsiteY76" fmla="*/ 142875 h 944728"/>
              <a:gd name="connsiteX77" fmla="*/ 738193 w 1603421"/>
              <a:gd name="connsiteY77" fmla="*/ 114300 h 944728"/>
              <a:gd name="connsiteX78" fmla="*/ 661993 w 1603421"/>
              <a:gd name="connsiteY78" fmla="*/ 52388 h 944728"/>
              <a:gd name="connsiteX79" fmla="*/ 590555 w 1603421"/>
              <a:gd name="connsiteY79" fmla="*/ 23813 h 944728"/>
              <a:gd name="connsiteX80" fmla="*/ 561980 w 1603421"/>
              <a:gd name="connsiteY80" fmla="*/ 0 h 94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03421" h="944728">
                <a:moveTo>
                  <a:pt x="561980" y="0"/>
                </a:moveTo>
                <a:lnTo>
                  <a:pt x="561980" y="0"/>
                </a:lnTo>
                <a:cubicBezTo>
                  <a:pt x="557218" y="12700"/>
                  <a:pt x="554043" y="22225"/>
                  <a:pt x="547693" y="38100"/>
                </a:cubicBezTo>
                <a:cubicBezTo>
                  <a:pt x="541343" y="53975"/>
                  <a:pt x="532611" y="78581"/>
                  <a:pt x="523880" y="95250"/>
                </a:cubicBezTo>
                <a:cubicBezTo>
                  <a:pt x="515149" y="111919"/>
                  <a:pt x="508005" y="122238"/>
                  <a:pt x="495305" y="138113"/>
                </a:cubicBezTo>
                <a:cubicBezTo>
                  <a:pt x="482605" y="153988"/>
                  <a:pt x="460380" y="175419"/>
                  <a:pt x="447680" y="190500"/>
                </a:cubicBezTo>
                <a:cubicBezTo>
                  <a:pt x="434980" y="205581"/>
                  <a:pt x="427042" y="218281"/>
                  <a:pt x="419105" y="228600"/>
                </a:cubicBezTo>
                <a:cubicBezTo>
                  <a:pt x="411168" y="238919"/>
                  <a:pt x="441003" y="225116"/>
                  <a:pt x="400055" y="252413"/>
                </a:cubicBezTo>
                <a:cubicBezTo>
                  <a:pt x="396880" y="261938"/>
                  <a:pt x="391639" y="271009"/>
                  <a:pt x="390530" y="280988"/>
                </a:cubicBezTo>
                <a:cubicBezTo>
                  <a:pt x="390008" y="285686"/>
                  <a:pt x="382518" y="354890"/>
                  <a:pt x="381005" y="361950"/>
                </a:cubicBezTo>
                <a:cubicBezTo>
                  <a:pt x="378901" y="371767"/>
                  <a:pt x="376242" y="378619"/>
                  <a:pt x="371480" y="390525"/>
                </a:cubicBezTo>
                <a:cubicBezTo>
                  <a:pt x="366718" y="402431"/>
                  <a:pt x="357986" y="415926"/>
                  <a:pt x="352430" y="433388"/>
                </a:cubicBezTo>
                <a:cubicBezTo>
                  <a:pt x="346248" y="476663"/>
                  <a:pt x="351217" y="456078"/>
                  <a:pt x="338143" y="495300"/>
                </a:cubicBezTo>
                <a:cubicBezTo>
                  <a:pt x="336555" y="500063"/>
                  <a:pt x="336165" y="505411"/>
                  <a:pt x="333380" y="509588"/>
                </a:cubicBezTo>
                <a:lnTo>
                  <a:pt x="323855" y="523875"/>
                </a:lnTo>
                <a:cubicBezTo>
                  <a:pt x="322268" y="528638"/>
                  <a:pt x="322175" y="534200"/>
                  <a:pt x="319093" y="538163"/>
                </a:cubicBezTo>
                <a:cubicBezTo>
                  <a:pt x="310823" y="548796"/>
                  <a:pt x="290518" y="566738"/>
                  <a:pt x="290518" y="566738"/>
                </a:cubicBezTo>
                <a:cubicBezTo>
                  <a:pt x="282051" y="592140"/>
                  <a:pt x="278611" y="595313"/>
                  <a:pt x="266705" y="609600"/>
                </a:cubicBezTo>
                <a:cubicBezTo>
                  <a:pt x="254799" y="623887"/>
                  <a:pt x="246067" y="642938"/>
                  <a:pt x="219080" y="652463"/>
                </a:cubicBezTo>
                <a:cubicBezTo>
                  <a:pt x="192093" y="661988"/>
                  <a:pt x="155149" y="663952"/>
                  <a:pt x="104780" y="666750"/>
                </a:cubicBezTo>
                <a:cubicBezTo>
                  <a:pt x="92080" y="668338"/>
                  <a:pt x="-789" y="653257"/>
                  <a:pt x="5" y="657226"/>
                </a:cubicBezTo>
                <a:cubicBezTo>
                  <a:pt x="799" y="661195"/>
                  <a:pt x="83349" y="683419"/>
                  <a:pt x="109543" y="690563"/>
                </a:cubicBezTo>
                <a:cubicBezTo>
                  <a:pt x="135737" y="697707"/>
                  <a:pt x="130047" y="691951"/>
                  <a:pt x="157168" y="700088"/>
                </a:cubicBezTo>
                <a:cubicBezTo>
                  <a:pt x="166785" y="702973"/>
                  <a:pt x="173043" y="705644"/>
                  <a:pt x="185743" y="709613"/>
                </a:cubicBezTo>
                <a:cubicBezTo>
                  <a:pt x="198443" y="713582"/>
                  <a:pt x="219874" y="715963"/>
                  <a:pt x="233368" y="723900"/>
                </a:cubicBezTo>
                <a:cubicBezTo>
                  <a:pt x="246862" y="731837"/>
                  <a:pt x="258323" y="732090"/>
                  <a:pt x="266705" y="757238"/>
                </a:cubicBezTo>
                <a:cubicBezTo>
                  <a:pt x="265118" y="766763"/>
                  <a:pt x="265657" y="776899"/>
                  <a:pt x="261943" y="785813"/>
                </a:cubicBezTo>
                <a:cubicBezTo>
                  <a:pt x="261941" y="785817"/>
                  <a:pt x="241305" y="814388"/>
                  <a:pt x="233368" y="828675"/>
                </a:cubicBezTo>
                <a:cubicBezTo>
                  <a:pt x="225431" y="842962"/>
                  <a:pt x="218287" y="860426"/>
                  <a:pt x="214318" y="871538"/>
                </a:cubicBezTo>
                <a:cubicBezTo>
                  <a:pt x="210349" y="882650"/>
                  <a:pt x="218286" y="883444"/>
                  <a:pt x="209555" y="895350"/>
                </a:cubicBezTo>
                <a:cubicBezTo>
                  <a:pt x="200824" y="907256"/>
                  <a:pt x="155580" y="936625"/>
                  <a:pt x="161930" y="942975"/>
                </a:cubicBezTo>
                <a:cubicBezTo>
                  <a:pt x="168280" y="949325"/>
                  <a:pt x="225430" y="936625"/>
                  <a:pt x="247655" y="933450"/>
                </a:cubicBezTo>
                <a:cubicBezTo>
                  <a:pt x="269880" y="930275"/>
                  <a:pt x="279132" y="925078"/>
                  <a:pt x="295280" y="923925"/>
                </a:cubicBezTo>
                <a:lnTo>
                  <a:pt x="361955" y="919163"/>
                </a:lnTo>
                <a:lnTo>
                  <a:pt x="419105" y="904875"/>
                </a:lnTo>
                <a:lnTo>
                  <a:pt x="509593" y="900113"/>
                </a:lnTo>
                <a:cubicBezTo>
                  <a:pt x="560393" y="897732"/>
                  <a:pt x="662787" y="896937"/>
                  <a:pt x="723906" y="890587"/>
                </a:cubicBezTo>
                <a:cubicBezTo>
                  <a:pt x="837869" y="871762"/>
                  <a:pt x="660073" y="881328"/>
                  <a:pt x="876305" y="876300"/>
                </a:cubicBezTo>
                <a:cubicBezTo>
                  <a:pt x="921549" y="869156"/>
                  <a:pt x="972349" y="850900"/>
                  <a:pt x="995368" y="847725"/>
                </a:cubicBezTo>
                <a:cubicBezTo>
                  <a:pt x="1023943" y="842963"/>
                  <a:pt x="1023943" y="855663"/>
                  <a:pt x="1057280" y="852488"/>
                </a:cubicBezTo>
                <a:cubicBezTo>
                  <a:pt x="1090617" y="849313"/>
                  <a:pt x="1146180" y="830263"/>
                  <a:pt x="1195393" y="828675"/>
                </a:cubicBezTo>
                <a:cubicBezTo>
                  <a:pt x="1243347" y="812691"/>
                  <a:pt x="1174506" y="834230"/>
                  <a:pt x="1300168" y="819150"/>
                </a:cubicBezTo>
                <a:cubicBezTo>
                  <a:pt x="1310137" y="817954"/>
                  <a:pt x="1314456" y="812800"/>
                  <a:pt x="1328743" y="809625"/>
                </a:cubicBezTo>
                <a:cubicBezTo>
                  <a:pt x="1343030" y="806450"/>
                  <a:pt x="1365256" y="804069"/>
                  <a:pt x="1385893" y="800100"/>
                </a:cubicBezTo>
                <a:cubicBezTo>
                  <a:pt x="1436037" y="783385"/>
                  <a:pt x="1392488" y="795826"/>
                  <a:pt x="1452568" y="785813"/>
                </a:cubicBezTo>
                <a:cubicBezTo>
                  <a:pt x="1468537" y="783152"/>
                  <a:pt x="1484835" y="781408"/>
                  <a:pt x="1500193" y="776288"/>
                </a:cubicBezTo>
                <a:cubicBezTo>
                  <a:pt x="1520024" y="769677"/>
                  <a:pt x="1513000" y="771362"/>
                  <a:pt x="1538293" y="766763"/>
                </a:cubicBezTo>
                <a:cubicBezTo>
                  <a:pt x="1575168" y="760058"/>
                  <a:pt x="1555966" y="765634"/>
                  <a:pt x="1581155" y="757238"/>
                </a:cubicBezTo>
                <a:cubicBezTo>
                  <a:pt x="1582331" y="755474"/>
                  <a:pt x="1613283" y="711759"/>
                  <a:pt x="1600205" y="714375"/>
                </a:cubicBezTo>
                <a:cubicBezTo>
                  <a:pt x="1566544" y="721108"/>
                  <a:pt x="1571631" y="725488"/>
                  <a:pt x="1547818" y="728663"/>
                </a:cubicBezTo>
                <a:cubicBezTo>
                  <a:pt x="1524006" y="731838"/>
                  <a:pt x="1477174" y="735806"/>
                  <a:pt x="1457330" y="733425"/>
                </a:cubicBezTo>
                <a:cubicBezTo>
                  <a:pt x="1437486" y="731044"/>
                  <a:pt x="1439615" y="717995"/>
                  <a:pt x="1428755" y="714375"/>
                </a:cubicBezTo>
                <a:lnTo>
                  <a:pt x="1385893" y="700088"/>
                </a:lnTo>
                <a:lnTo>
                  <a:pt x="1352555" y="695325"/>
                </a:lnTo>
                <a:cubicBezTo>
                  <a:pt x="1340649" y="685800"/>
                  <a:pt x="1323186" y="658019"/>
                  <a:pt x="1314455" y="642938"/>
                </a:cubicBezTo>
                <a:cubicBezTo>
                  <a:pt x="1305724" y="627857"/>
                  <a:pt x="1305724" y="615951"/>
                  <a:pt x="1300168" y="604838"/>
                </a:cubicBezTo>
                <a:cubicBezTo>
                  <a:pt x="1294612" y="593726"/>
                  <a:pt x="1287468" y="585788"/>
                  <a:pt x="1281118" y="576263"/>
                </a:cubicBezTo>
                <a:cubicBezTo>
                  <a:pt x="1277943" y="571500"/>
                  <a:pt x="1277146" y="563363"/>
                  <a:pt x="1271593" y="561975"/>
                </a:cubicBezTo>
                <a:cubicBezTo>
                  <a:pt x="1265243" y="560388"/>
                  <a:pt x="1258812" y="559094"/>
                  <a:pt x="1252543" y="557213"/>
                </a:cubicBezTo>
                <a:cubicBezTo>
                  <a:pt x="1252510" y="557203"/>
                  <a:pt x="1216840" y="545312"/>
                  <a:pt x="1209680" y="542925"/>
                </a:cubicBezTo>
                <a:cubicBezTo>
                  <a:pt x="1209676" y="542924"/>
                  <a:pt x="1181108" y="533402"/>
                  <a:pt x="1181105" y="533400"/>
                </a:cubicBezTo>
                <a:lnTo>
                  <a:pt x="1123955" y="495300"/>
                </a:lnTo>
                <a:cubicBezTo>
                  <a:pt x="1119193" y="492125"/>
                  <a:pt x="1115221" y="487163"/>
                  <a:pt x="1109668" y="485775"/>
                </a:cubicBezTo>
                <a:lnTo>
                  <a:pt x="1090618" y="481013"/>
                </a:lnTo>
                <a:cubicBezTo>
                  <a:pt x="1078291" y="468686"/>
                  <a:pt x="1064844" y="453371"/>
                  <a:pt x="1047755" y="447675"/>
                </a:cubicBezTo>
                <a:lnTo>
                  <a:pt x="1033468" y="442913"/>
                </a:lnTo>
                <a:cubicBezTo>
                  <a:pt x="1000716" y="421078"/>
                  <a:pt x="1008513" y="434723"/>
                  <a:pt x="1000130" y="409575"/>
                </a:cubicBezTo>
                <a:cubicBezTo>
                  <a:pt x="991289" y="356526"/>
                  <a:pt x="1002584" y="400194"/>
                  <a:pt x="985843" y="366713"/>
                </a:cubicBezTo>
                <a:cubicBezTo>
                  <a:pt x="983598" y="362223"/>
                  <a:pt x="984216" y="356345"/>
                  <a:pt x="981080" y="352425"/>
                </a:cubicBezTo>
                <a:cubicBezTo>
                  <a:pt x="977504" y="347956"/>
                  <a:pt x="971555" y="346075"/>
                  <a:pt x="966793" y="342900"/>
                </a:cubicBezTo>
                <a:cubicBezTo>
                  <a:pt x="963245" y="332256"/>
                  <a:pt x="958398" y="309361"/>
                  <a:pt x="947743" y="300038"/>
                </a:cubicBezTo>
                <a:cubicBezTo>
                  <a:pt x="939128" y="292500"/>
                  <a:pt x="931074" y="292100"/>
                  <a:pt x="919168" y="280988"/>
                </a:cubicBezTo>
                <a:cubicBezTo>
                  <a:pt x="907262" y="269876"/>
                  <a:pt x="885830" y="246063"/>
                  <a:pt x="876305" y="233363"/>
                </a:cubicBezTo>
                <a:cubicBezTo>
                  <a:pt x="865868" y="217707"/>
                  <a:pt x="866948" y="222042"/>
                  <a:pt x="862018" y="204788"/>
                </a:cubicBezTo>
                <a:cubicBezTo>
                  <a:pt x="860220" y="198494"/>
                  <a:pt x="861565" y="190664"/>
                  <a:pt x="857255" y="185738"/>
                </a:cubicBezTo>
                <a:cubicBezTo>
                  <a:pt x="849717" y="177123"/>
                  <a:pt x="836774" y="174783"/>
                  <a:pt x="828680" y="166688"/>
                </a:cubicBezTo>
                <a:cubicBezTo>
                  <a:pt x="818146" y="156153"/>
                  <a:pt x="815186" y="151606"/>
                  <a:pt x="800105" y="142875"/>
                </a:cubicBezTo>
                <a:cubicBezTo>
                  <a:pt x="785024" y="134144"/>
                  <a:pt x="761212" y="129381"/>
                  <a:pt x="738193" y="114300"/>
                </a:cubicBezTo>
                <a:cubicBezTo>
                  <a:pt x="715174" y="99219"/>
                  <a:pt x="686599" y="67469"/>
                  <a:pt x="661993" y="52388"/>
                </a:cubicBezTo>
                <a:cubicBezTo>
                  <a:pt x="639768" y="38894"/>
                  <a:pt x="608811" y="38894"/>
                  <a:pt x="590555" y="23813"/>
                </a:cubicBezTo>
                <a:cubicBezTo>
                  <a:pt x="580236" y="15082"/>
                  <a:pt x="566742" y="3969"/>
                  <a:pt x="56198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Kaizen</a:t>
            </a:r>
            <a:endParaRPr lang="en-US" b="1" dirty="0"/>
          </a:p>
        </p:txBody>
      </p:sp>
      <p:cxnSp>
        <p:nvCxnSpPr>
          <p:cNvPr id="64" name="Straight Connector 63"/>
          <p:cNvCxnSpPr/>
          <p:nvPr/>
        </p:nvCxnSpPr>
        <p:spPr>
          <a:xfrm>
            <a:off x="7616952" y="2570731"/>
            <a:ext cx="0" cy="1397764"/>
          </a:xfrm>
          <a:prstGeom prst="line">
            <a:avLst/>
          </a:prstGeom>
          <a:ln w="34925">
            <a:solidFill>
              <a:schemeClr val="tx1"/>
            </a:solidFill>
            <a:head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556248" y="762000"/>
            <a:ext cx="2209800" cy="3329659"/>
            <a:chOff x="6553200" y="762000"/>
            <a:chExt cx="2209800" cy="3329659"/>
          </a:xfrm>
        </p:grpSpPr>
        <p:sp>
          <p:nvSpPr>
            <p:cNvPr id="57" name="Oval 56"/>
            <p:cNvSpPr>
              <a:spLocks noChangeAspect="1"/>
            </p:cNvSpPr>
            <p:nvPr/>
          </p:nvSpPr>
          <p:spPr>
            <a:xfrm>
              <a:off x="6781800" y="762000"/>
              <a:ext cx="1730610" cy="17306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553200" y="1079465"/>
              <a:ext cx="2209800" cy="1054135"/>
            </a:xfrm>
            <a:prstGeom prst="rect">
              <a:avLst/>
            </a:prstGeom>
            <a:noFill/>
          </p:spPr>
          <p:txBody>
            <a:bodyPr wrap="square" rtlCol="0">
              <a:spAutoFit/>
            </a:bodyPr>
            <a:lstStyle/>
            <a:p>
              <a:pPr algn="ctr">
                <a:lnSpc>
                  <a:spcPts val="2500"/>
                </a:lnSpc>
              </a:pPr>
              <a:r>
                <a:rPr lang="en-US" sz="2400" b="1" dirty="0" smtClean="0"/>
                <a:t>Asset</a:t>
              </a:r>
            </a:p>
            <a:p>
              <a:pPr algn="ctr">
                <a:lnSpc>
                  <a:spcPts val="2500"/>
                </a:lnSpc>
              </a:pPr>
              <a:r>
                <a:rPr lang="en-US" sz="2400" b="1" dirty="0" smtClean="0"/>
                <a:t>Management</a:t>
              </a:r>
            </a:p>
            <a:p>
              <a:pPr algn="ctr">
                <a:lnSpc>
                  <a:spcPts val="2500"/>
                </a:lnSpc>
              </a:pPr>
              <a:r>
                <a:rPr lang="en-US" sz="2400" b="1" dirty="0" smtClean="0"/>
                <a:t>System</a:t>
              </a:r>
              <a:endParaRPr lang="en-US" sz="2400" b="1" dirty="0"/>
            </a:p>
          </p:txBody>
        </p:sp>
        <p:cxnSp>
          <p:nvCxnSpPr>
            <p:cNvPr id="60" name="Straight Arrow Connector 59"/>
            <p:cNvCxnSpPr/>
            <p:nvPr/>
          </p:nvCxnSpPr>
          <p:spPr>
            <a:xfrm rot="1320000" flipV="1">
              <a:off x="7150608" y="2446462"/>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9420000">
              <a:off x="8112073" y="2438400"/>
              <a:ext cx="0" cy="6845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a:off x="8243888" y="3096245"/>
              <a:ext cx="95719" cy="991843"/>
            </a:xfrm>
            <a:custGeom>
              <a:avLst/>
              <a:gdLst>
                <a:gd name="connsiteX0" fmla="*/ 189 w 106206"/>
                <a:gd name="connsiteY0" fmla="*/ 0 h 1020417"/>
                <a:gd name="connsiteX1" fmla="*/ 26693 w 106206"/>
                <a:gd name="connsiteY1" fmla="*/ 106017 h 1020417"/>
                <a:gd name="connsiteX2" fmla="*/ 53198 w 106206"/>
                <a:gd name="connsiteY2" fmla="*/ 132521 h 1020417"/>
                <a:gd name="connsiteX3" fmla="*/ 79702 w 106206"/>
                <a:gd name="connsiteY3" fmla="*/ 172278 h 1020417"/>
                <a:gd name="connsiteX4" fmla="*/ 92954 w 106206"/>
                <a:gd name="connsiteY4" fmla="*/ 278295 h 1020417"/>
                <a:gd name="connsiteX5" fmla="*/ 106206 w 106206"/>
                <a:gd name="connsiteY5" fmla="*/ 371061 h 1020417"/>
                <a:gd name="connsiteX6" fmla="*/ 92954 w 106206"/>
                <a:gd name="connsiteY6" fmla="*/ 649356 h 1020417"/>
                <a:gd name="connsiteX7" fmla="*/ 79702 w 106206"/>
                <a:gd name="connsiteY7" fmla="*/ 689113 h 1020417"/>
                <a:gd name="connsiteX8" fmla="*/ 66450 w 106206"/>
                <a:gd name="connsiteY8" fmla="*/ 887895 h 1020417"/>
                <a:gd name="connsiteX9" fmla="*/ 53198 w 106206"/>
                <a:gd name="connsiteY9" fmla="*/ 940904 h 1020417"/>
                <a:gd name="connsiteX10" fmla="*/ 189 w 106206"/>
                <a:gd name="connsiteY10" fmla="*/ 1020417 h 1020417"/>
                <a:gd name="connsiteX0" fmla="*/ 19239 w 106206"/>
                <a:gd name="connsiteY0" fmla="*/ 0 h 1025180"/>
                <a:gd name="connsiteX1" fmla="*/ 26693 w 106206"/>
                <a:gd name="connsiteY1" fmla="*/ 110780 h 1025180"/>
                <a:gd name="connsiteX2" fmla="*/ 53198 w 106206"/>
                <a:gd name="connsiteY2" fmla="*/ 137284 h 1025180"/>
                <a:gd name="connsiteX3" fmla="*/ 79702 w 106206"/>
                <a:gd name="connsiteY3" fmla="*/ 177041 h 1025180"/>
                <a:gd name="connsiteX4" fmla="*/ 92954 w 106206"/>
                <a:gd name="connsiteY4" fmla="*/ 283058 h 1025180"/>
                <a:gd name="connsiteX5" fmla="*/ 106206 w 106206"/>
                <a:gd name="connsiteY5" fmla="*/ 375824 h 1025180"/>
                <a:gd name="connsiteX6" fmla="*/ 92954 w 106206"/>
                <a:gd name="connsiteY6" fmla="*/ 654119 h 1025180"/>
                <a:gd name="connsiteX7" fmla="*/ 79702 w 106206"/>
                <a:gd name="connsiteY7" fmla="*/ 693876 h 1025180"/>
                <a:gd name="connsiteX8" fmla="*/ 66450 w 106206"/>
                <a:gd name="connsiteY8" fmla="*/ 892658 h 1025180"/>
                <a:gd name="connsiteX9" fmla="*/ 53198 w 106206"/>
                <a:gd name="connsiteY9" fmla="*/ 945667 h 1025180"/>
                <a:gd name="connsiteX10" fmla="*/ 189 w 106206"/>
                <a:gd name="connsiteY10" fmla="*/ 1025180 h 1025180"/>
                <a:gd name="connsiteX0" fmla="*/ 19239 w 106206"/>
                <a:gd name="connsiteY0" fmla="*/ 0 h 1025180"/>
                <a:gd name="connsiteX1" fmla="*/ 53198 w 106206"/>
                <a:gd name="connsiteY1" fmla="*/ 137284 h 1025180"/>
                <a:gd name="connsiteX2" fmla="*/ 79702 w 106206"/>
                <a:gd name="connsiteY2" fmla="*/ 177041 h 1025180"/>
                <a:gd name="connsiteX3" fmla="*/ 92954 w 106206"/>
                <a:gd name="connsiteY3" fmla="*/ 283058 h 1025180"/>
                <a:gd name="connsiteX4" fmla="*/ 106206 w 106206"/>
                <a:gd name="connsiteY4" fmla="*/ 375824 h 1025180"/>
                <a:gd name="connsiteX5" fmla="*/ 92954 w 106206"/>
                <a:gd name="connsiteY5" fmla="*/ 654119 h 1025180"/>
                <a:gd name="connsiteX6" fmla="*/ 79702 w 106206"/>
                <a:gd name="connsiteY6" fmla="*/ 693876 h 1025180"/>
                <a:gd name="connsiteX7" fmla="*/ 66450 w 106206"/>
                <a:gd name="connsiteY7" fmla="*/ 892658 h 1025180"/>
                <a:gd name="connsiteX8" fmla="*/ 53198 w 106206"/>
                <a:gd name="connsiteY8" fmla="*/ 945667 h 1025180"/>
                <a:gd name="connsiteX9" fmla="*/ 189 w 106206"/>
                <a:gd name="connsiteY9" fmla="*/ 1025180 h 1025180"/>
                <a:gd name="connsiteX0" fmla="*/ 19239 w 106206"/>
                <a:gd name="connsiteY0" fmla="*/ 0 h 1025180"/>
                <a:gd name="connsiteX1" fmla="*/ 79702 w 106206"/>
                <a:gd name="connsiteY1" fmla="*/ 177041 h 1025180"/>
                <a:gd name="connsiteX2" fmla="*/ 92954 w 106206"/>
                <a:gd name="connsiteY2" fmla="*/ 283058 h 1025180"/>
                <a:gd name="connsiteX3" fmla="*/ 106206 w 106206"/>
                <a:gd name="connsiteY3" fmla="*/ 375824 h 1025180"/>
                <a:gd name="connsiteX4" fmla="*/ 92954 w 106206"/>
                <a:gd name="connsiteY4" fmla="*/ 654119 h 1025180"/>
                <a:gd name="connsiteX5" fmla="*/ 79702 w 106206"/>
                <a:gd name="connsiteY5" fmla="*/ 693876 h 1025180"/>
                <a:gd name="connsiteX6" fmla="*/ 66450 w 106206"/>
                <a:gd name="connsiteY6" fmla="*/ 892658 h 1025180"/>
                <a:gd name="connsiteX7" fmla="*/ 53198 w 106206"/>
                <a:gd name="connsiteY7" fmla="*/ 945667 h 1025180"/>
                <a:gd name="connsiteX8" fmla="*/ 189 w 106206"/>
                <a:gd name="connsiteY8" fmla="*/ 1025180 h 1025180"/>
                <a:gd name="connsiteX0" fmla="*/ 19239 w 106232"/>
                <a:gd name="connsiteY0" fmla="*/ 0 h 1025180"/>
                <a:gd name="connsiteX1" fmla="*/ 92954 w 106232"/>
                <a:gd name="connsiteY1" fmla="*/ 283058 h 1025180"/>
                <a:gd name="connsiteX2" fmla="*/ 106206 w 106232"/>
                <a:gd name="connsiteY2" fmla="*/ 375824 h 1025180"/>
                <a:gd name="connsiteX3" fmla="*/ 92954 w 106232"/>
                <a:gd name="connsiteY3" fmla="*/ 654119 h 1025180"/>
                <a:gd name="connsiteX4" fmla="*/ 79702 w 106232"/>
                <a:gd name="connsiteY4" fmla="*/ 693876 h 1025180"/>
                <a:gd name="connsiteX5" fmla="*/ 66450 w 106232"/>
                <a:gd name="connsiteY5" fmla="*/ 892658 h 1025180"/>
                <a:gd name="connsiteX6" fmla="*/ 53198 w 106232"/>
                <a:gd name="connsiteY6" fmla="*/ 945667 h 1025180"/>
                <a:gd name="connsiteX7" fmla="*/ 189 w 106232"/>
                <a:gd name="connsiteY7" fmla="*/ 1025180 h 1025180"/>
                <a:gd name="connsiteX0" fmla="*/ 19239 w 106636"/>
                <a:gd name="connsiteY0" fmla="*/ 0 h 1025180"/>
                <a:gd name="connsiteX1" fmla="*/ 78666 w 106636"/>
                <a:gd name="connsiteY1" fmla="*/ 206858 h 1025180"/>
                <a:gd name="connsiteX2" fmla="*/ 106206 w 106636"/>
                <a:gd name="connsiteY2" fmla="*/ 375824 h 1025180"/>
                <a:gd name="connsiteX3" fmla="*/ 92954 w 106636"/>
                <a:gd name="connsiteY3" fmla="*/ 654119 h 1025180"/>
                <a:gd name="connsiteX4" fmla="*/ 79702 w 106636"/>
                <a:gd name="connsiteY4" fmla="*/ 693876 h 1025180"/>
                <a:gd name="connsiteX5" fmla="*/ 66450 w 106636"/>
                <a:gd name="connsiteY5" fmla="*/ 892658 h 1025180"/>
                <a:gd name="connsiteX6" fmla="*/ 53198 w 106636"/>
                <a:gd name="connsiteY6" fmla="*/ 945667 h 1025180"/>
                <a:gd name="connsiteX7" fmla="*/ 189 w 106636"/>
                <a:gd name="connsiteY7" fmla="*/ 1025180 h 1025180"/>
                <a:gd name="connsiteX0" fmla="*/ 19239 w 106636"/>
                <a:gd name="connsiteY0" fmla="*/ 0 h 1025180"/>
                <a:gd name="connsiteX1" fmla="*/ 78666 w 106636"/>
                <a:gd name="connsiteY1" fmla="*/ 206858 h 1025180"/>
                <a:gd name="connsiteX2" fmla="*/ 106206 w 106636"/>
                <a:gd name="connsiteY2" fmla="*/ 375824 h 1025180"/>
                <a:gd name="connsiteX3" fmla="*/ 92954 w 106636"/>
                <a:gd name="connsiteY3" fmla="*/ 606494 h 1025180"/>
                <a:gd name="connsiteX4" fmla="*/ 79702 w 106636"/>
                <a:gd name="connsiteY4" fmla="*/ 693876 h 1025180"/>
                <a:gd name="connsiteX5" fmla="*/ 66450 w 106636"/>
                <a:gd name="connsiteY5" fmla="*/ 892658 h 1025180"/>
                <a:gd name="connsiteX6" fmla="*/ 53198 w 106636"/>
                <a:gd name="connsiteY6" fmla="*/ 945667 h 1025180"/>
                <a:gd name="connsiteX7" fmla="*/ 189 w 106636"/>
                <a:gd name="connsiteY7" fmla="*/ 1025180 h 1025180"/>
                <a:gd name="connsiteX0" fmla="*/ 19239 w 106533"/>
                <a:gd name="connsiteY0" fmla="*/ 0 h 1025180"/>
                <a:gd name="connsiteX1" fmla="*/ 78666 w 106533"/>
                <a:gd name="connsiteY1" fmla="*/ 206858 h 1025180"/>
                <a:gd name="connsiteX2" fmla="*/ 106206 w 106533"/>
                <a:gd name="connsiteY2" fmla="*/ 375824 h 1025180"/>
                <a:gd name="connsiteX3" fmla="*/ 92954 w 106533"/>
                <a:gd name="connsiteY3" fmla="*/ 606494 h 1025180"/>
                <a:gd name="connsiteX4" fmla="*/ 79702 w 106533"/>
                <a:gd name="connsiteY4" fmla="*/ 746263 h 1025180"/>
                <a:gd name="connsiteX5" fmla="*/ 66450 w 106533"/>
                <a:gd name="connsiteY5" fmla="*/ 892658 h 1025180"/>
                <a:gd name="connsiteX6" fmla="*/ 53198 w 106533"/>
                <a:gd name="connsiteY6" fmla="*/ 945667 h 1025180"/>
                <a:gd name="connsiteX7" fmla="*/ 189 w 106533"/>
                <a:gd name="connsiteY7" fmla="*/ 1025180 h 1025180"/>
                <a:gd name="connsiteX0" fmla="*/ 19050 w 106344"/>
                <a:gd name="connsiteY0" fmla="*/ 0 h 1025180"/>
                <a:gd name="connsiteX1" fmla="*/ 78477 w 106344"/>
                <a:gd name="connsiteY1" fmla="*/ 206858 h 1025180"/>
                <a:gd name="connsiteX2" fmla="*/ 106017 w 106344"/>
                <a:gd name="connsiteY2" fmla="*/ 375824 h 1025180"/>
                <a:gd name="connsiteX3" fmla="*/ 92765 w 106344"/>
                <a:gd name="connsiteY3" fmla="*/ 606494 h 1025180"/>
                <a:gd name="connsiteX4" fmla="*/ 79513 w 106344"/>
                <a:gd name="connsiteY4" fmla="*/ 746263 h 1025180"/>
                <a:gd name="connsiteX5" fmla="*/ 53009 w 106344"/>
                <a:gd name="connsiteY5" fmla="*/ 945667 h 1025180"/>
                <a:gd name="connsiteX6" fmla="*/ 0 w 106344"/>
                <a:gd name="connsiteY6" fmla="*/ 1025180 h 1025180"/>
                <a:gd name="connsiteX0" fmla="*/ 19050 w 106344"/>
                <a:gd name="connsiteY0" fmla="*/ 0 h 1025180"/>
                <a:gd name="connsiteX1" fmla="*/ 78477 w 106344"/>
                <a:gd name="connsiteY1" fmla="*/ 206858 h 1025180"/>
                <a:gd name="connsiteX2" fmla="*/ 106017 w 106344"/>
                <a:gd name="connsiteY2" fmla="*/ 375824 h 1025180"/>
                <a:gd name="connsiteX3" fmla="*/ 92765 w 106344"/>
                <a:gd name="connsiteY3" fmla="*/ 606494 h 1025180"/>
                <a:gd name="connsiteX4" fmla="*/ 79513 w 106344"/>
                <a:gd name="connsiteY4" fmla="*/ 746263 h 1025180"/>
                <a:gd name="connsiteX5" fmla="*/ 0 w 106344"/>
                <a:gd name="connsiteY5" fmla="*/ 1025180 h 1025180"/>
                <a:gd name="connsiteX0" fmla="*/ 0 w 87294"/>
                <a:gd name="connsiteY0" fmla="*/ 0 h 1010893"/>
                <a:gd name="connsiteX1" fmla="*/ 59427 w 87294"/>
                <a:gd name="connsiteY1" fmla="*/ 206858 h 1010893"/>
                <a:gd name="connsiteX2" fmla="*/ 86967 w 87294"/>
                <a:gd name="connsiteY2" fmla="*/ 375824 h 1010893"/>
                <a:gd name="connsiteX3" fmla="*/ 73715 w 87294"/>
                <a:gd name="connsiteY3" fmla="*/ 606494 h 1010893"/>
                <a:gd name="connsiteX4" fmla="*/ 60463 w 87294"/>
                <a:gd name="connsiteY4" fmla="*/ 746263 h 1010893"/>
                <a:gd name="connsiteX5" fmla="*/ 0 w 87294"/>
                <a:gd name="connsiteY5" fmla="*/ 1010893 h 1010893"/>
                <a:gd name="connsiteX0" fmla="*/ 0 w 90957"/>
                <a:gd name="connsiteY0" fmla="*/ 0 h 1010893"/>
                <a:gd name="connsiteX1" fmla="*/ 59427 w 90957"/>
                <a:gd name="connsiteY1" fmla="*/ 206858 h 1010893"/>
                <a:gd name="connsiteX2" fmla="*/ 86967 w 90957"/>
                <a:gd name="connsiteY2" fmla="*/ 375824 h 1010893"/>
                <a:gd name="connsiteX3" fmla="*/ 88003 w 90957"/>
                <a:gd name="connsiteY3" fmla="*/ 592206 h 1010893"/>
                <a:gd name="connsiteX4" fmla="*/ 60463 w 90957"/>
                <a:gd name="connsiteY4" fmla="*/ 746263 h 1010893"/>
                <a:gd name="connsiteX5" fmla="*/ 0 w 90957"/>
                <a:gd name="connsiteY5" fmla="*/ 1010893 h 1010893"/>
                <a:gd name="connsiteX0" fmla="*/ 4762 w 95719"/>
                <a:gd name="connsiteY0" fmla="*/ 0 h 991843"/>
                <a:gd name="connsiteX1" fmla="*/ 64189 w 95719"/>
                <a:gd name="connsiteY1" fmla="*/ 206858 h 991843"/>
                <a:gd name="connsiteX2" fmla="*/ 91729 w 95719"/>
                <a:gd name="connsiteY2" fmla="*/ 375824 h 991843"/>
                <a:gd name="connsiteX3" fmla="*/ 92765 w 95719"/>
                <a:gd name="connsiteY3" fmla="*/ 592206 h 991843"/>
                <a:gd name="connsiteX4" fmla="*/ 65225 w 95719"/>
                <a:gd name="connsiteY4" fmla="*/ 746263 h 991843"/>
                <a:gd name="connsiteX5" fmla="*/ 0 w 95719"/>
                <a:gd name="connsiteY5" fmla="*/ 991843 h 991843"/>
                <a:gd name="connsiteX0" fmla="*/ 4762 w 95719"/>
                <a:gd name="connsiteY0" fmla="*/ 0 h 991843"/>
                <a:gd name="connsiteX1" fmla="*/ 64189 w 95719"/>
                <a:gd name="connsiteY1" fmla="*/ 206858 h 991843"/>
                <a:gd name="connsiteX2" fmla="*/ 91729 w 95719"/>
                <a:gd name="connsiteY2" fmla="*/ 375824 h 991843"/>
                <a:gd name="connsiteX3" fmla="*/ 92765 w 95719"/>
                <a:gd name="connsiteY3" fmla="*/ 592206 h 991843"/>
                <a:gd name="connsiteX4" fmla="*/ 65225 w 95719"/>
                <a:gd name="connsiteY4" fmla="*/ 746263 h 991843"/>
                <a:gd name="connsiteX5" fmla="*/ 0 w 95719"/>
                <a:gd name="connsiteY5" fmla="*/ 991843 h 9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19" h="991843">
                  <a:moveTo>
                    <a:pt x="4762" y="0"/>
                  </a:moveTo>
                  <a:cubicBezTo>
                    <a:pt x="20119" y="58971"/>
                    <a:pt x="49694" y="144221"/>
                    <a:pt x="64189" y="206858"/>
                  </a:cubicBezTo>
                  <a:cubicBezTo>
                    <a:pt x="78684" y="269495"/>
                    <a:pt x="86966" y="311599"/>
                    <a:pt x="91729" y="375824"/>
                  </a:cubicBezTo>
                  <a:cubicBezTo>
                    <a:pt x="96492" y="440049"/>
                    <a:pt x="97182" y="530466"/>
                    <a:pt x="92765" y="592206"/>
                  </a:cubicBezTo>
                  <a:cubicBezTo>
                    <a:pt x="88348" y="653946"/>
                    <a:pt x="69642" y="733011"/>
                    <a:pt x="65225" y="746263"/>
                  </a:cubicBezTo>
                  <a:cubicBezTo>
                    <a:pt x="49764" y="816044"/>
                    <a:pt x="30853" y="909922"/>
                    <a:pt x="0" y="99184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p:cNvSpPr/>
            <p:nvPr/>
          </p:nvSpPr>
          <p:spPr>
            <a:xfrm flipH="1">
              <a:off x="6934200" y="3099816"/>
              <a:ext cx="95719" cy="991843"/>
            </a:xfrm>
            <a:custGeom>
              <a:avLst/>
              <a:gdLst>
                <a:gd name="connsiteX0" fmla="*/ 189 w 106206"/>
                <a:gd name="connsiteY0" fmla="*/ 0 h 1020417"/>
                <a:gd name="connsiteX1" fmla="*/ 26693 w 106206"/>
                <a:gd name="connsiteY1" fmla="*/ 106017 h 1020417"/>
                <a:gd name="connsiteX2" fmla="*/ 53198 w 106206"/>
                <a:gd name="connsiteY2" fmla="*/ 132521 h 1020417"/>
                <a:gd name="connsiteX3" fmla="*/ 79702 w 106206"/>
                <a:gd name="connsiteY3" fmla="*/ 172278 h 1020417"/>
                <a:gd name="connsiteX4" fmla="*/ 92954 w 106206"/>
                <a:gd name="connsiteY4" fmla="*/ 278295 h 1020417"/>
                <a:gd name="connsiteX5" fmla="*/ 106206 w 106206"/>
                <a:gd name="connsiteY5" fmla="*/ 371061 h 1020417"/>
                <a:gd name="connsiteX6" fmla="*/ 92954 w 106206"/>
                <a:gd name="connsiteY6" fmla="*/ 649356 h 1020417"/>
                <a:gd name="connsiteX7" fmla="*/ 79702 w 106206"/>
                <a:gd name="connsiteY7" fmla="*/ 689113 h 1020417"/>
                <a:gd name="connsiteX8" fmla="*/ 66450 w 106206"/>
                <a:gd name="connsiteY8" fmla="*/ 887895 h 1020417"/>
                <a:gd name="connsiteX9" fmla="*/ 53198 w 106206"/>
                <a:gd name="connsiteY9" fmla="*/ 940904 h 1020417"/>
                <a:gd name="connsiteX10" fmla="*/ 189 w 106206"/>
                <a:gd name="connsiteY10" fmla="*/ 1020417 h 1020417"/>
                <a:gd name="connsiteX0" fmla="*/ 19239 w 106206"/>
                <a:gd name="connsiteY0" fmla="*/ 0 h 1025180"/>
                <a:gd name="connsiteX1" fmla="*/ 26693 w 106206"/>
                <a:gd name="connsiteY1" fmla="*/ 110780 h 1025180"/>
                <a:gd name="connsiteX2" fmla="*/ 53198 w 106206"/>
                <a:gd name="connsiteY2" fmla="*/ 137284 h 1025180"/>
                <a:gd name="connsiteX3" fmla="*/ 79702 w 106206"/>
                <a:gd name="connsiteY3" fmla="*/ 177041 h 1025180"/>
                <a:gd name="connsiteX4" fmla="*/ 92954 w 106206"/>
                <a:gd name="connsiteY4" fmla="*/ 283058 h 1025180"/>
                <a:gd name="connsiteX5" fmla="*/ 106206 w 106206"/>
                <a:gd name="connsiteY5" fmla="*/ 375824 h 1025180"/>
                <a:gd name="connsiteX6" fmla="*/ 92954 w 106206"/>
                <a:gd name="connsiteY6" fmla="*/ 654119 h 1025180"/>
                <a:gd name="connsiteX7" fmla="*/ 79702 w 106206"/>
                <a:gd name="connsiteY7" fmla="*/ 693876 h 1025180"/>
                <a:gd name="connsiteX8" fmla="*/ 66450 w 106206"/>
                <a:gd name="connsiteY8" fmla="*/ 892658 h 1025180"/>
                <a:gd name="connsiteX9" fmla="*/ 53198 w 106206"/>
                <a:gd name="connsiteY9" fmla="*/ 945667 h 1025180"/>
                <a:gd name="connsiteX10" fmla="*/ 189 w 106206"/>
                <a:gd name="connsiteY10" fmla="*/ 1025180 h 1025180"/>
                <a:gd name="connsiteX0" fmla="*/ 19239 w 106206"/>
                <a:gd name="connsiteY0" fmla="*/ 0 h 1025180"/>
                <a:gd name="connsiteX1" fmla="*/ 53198 w 106206"/>
                <a:gd name="connsiteY1" fmla="*/ 137284 h 1025180"/>
                <a:gd name="connsiteX2" fmla="*/ 79702 w 106206"/>
                <a:gd name="connsiteY2" fmla="*/ 177041 h 1025180"/>
                <a:gd name="connsiteX3" fmla="*/ 92954 w 106206"/>
                <a:gd name="connsiteY3" fmla="*/ 283058 h 1025180"/>
                <a:gd name="connsiteX4" fmla="*/ 106206 w 106206"/>
                <a:gd name="connsiteY4" fmla="*/ 375824 h 1025180"/>
                <a:gd name="connsiteX5" fmla="*/ 92954 w 106206"/>
                <a:gd name="connsiteY5" fmla="*/ 654119 h 1025180"/>
                <a:gd name="connsiteX6" fmla="*/ 79702 w 106206"/>
                <a:gd name="connsiteY6" fmla="*/ 693876 h 1025180"/>
                <a:gd name="connsiteX7" fmla="*/ 66450 w 106206"/>
                <a:gd name="connsiteY7" fmla="*/ 892658 h 1025180"/>
                <a:gd name="connsiteX8" fmla="*/ 53198 w 106206"/>
                <a:gd name="connsiteY8" fmla="*/ 945667 h 1025180"/>
                <a:gd name="connsiteX9" fmla="*/ 189 w 106206"/>
                <a:gd name="connsiteY9" fmla="*/ 1025180 h 1025180"/>
                <a:gd name="connsiteX0" fmla="*/ 19239 w 106206"/>
                <a:gd name="connsiteY0" fmla="*/ 0 h 1025180"/>
                <a:gd name="connsiteX1" fmla="*/ 79702 w 106206"/>
                <a:gd name="connsiteY1" fmla="*/ 177041 h 1025180"/>
                <a:gd name="connsiteX2" fmla="*/ 92954 w 106206"/>
                <a:gd name="connsiteY2" fmla="*/ 283058 h 1025180"/>
                <a:gd name="connsiteX3" fmla="*/ 106206 w 106206"/>
                <a:gd name="connsiteY3" fmla="*/ 375824 h 1025180"/>
                <a:gd name="connsiteX4" fmla="*/ 92954 w 106206"/>
                <a:gd name="connsiteY4" fmla="*/ 654119 h 1025180"/>
                <a:gd name="connsiteX5" fmla="*/ 79702 w 106206"/>
                <a:gd name="connsiteY5" fmla="*/ 693876 h 1025180"/>
                <a:gd name="connsiteX6" fmla="*/ 66450 w 106206"/>
                <a:gd name="connsiteY6" fmla="*/ 892658 h 1025180"/>
                <a:gd name="connsiteX7" fmla="*/ 53198 w 106206"/>
                <a:gd name="connsiteY7" fmla="*/ 945667 h 1025180"/>
                <a:gd name="connsiteX8" fmla="*/ 189 w 106206"/>
                <a:gd name="connsiteY8" fmla="*/ 1025180 h 1025180"/>
                <a:gd name="connsiteX0" fmla="*/ 19239 w 106232"/>
                <a:gd name="connsiteY0" fmla="*/ 0 h 1025180"/>
                <a:gd name="connsiteX1" fmla="*/ 92954 w 106232"/>
                <a:gd name="connsiteY1" fmla="*/ 283058 h 1025180"/>
                <a:gd name="connsiteX2" fmla="*/ 106206 w 106232"/>
                <a:gd name="connsiteY2" fmla="*/ 375824 h 1025180"/>
                <a:gd name="connsiteX3" fmla="*/ 92954 w 106232"/>
                <a:gd name="connsiteY3" fmla="*/ 654119 h 1025180"/>
                <a:gd name="connsiteX4" fmla="*/ 79702 w 106232"/>
                <a:gd name="connsiteY4" fmla="*/ 693876 h 1025180"/>
                <a:gd name="connsiteX5" fmla="*/ 66450 w 106232"/>
                <a:gd name="connsiteY5" fmla="*/ 892658 h 1025180"/>
                <a:gd name="connsiteX6" fmla="*/ 53198 w 106232"/>
                <a:gd name="connsiteY6" fmla="*/ 945667 h 1025180"/>
                <a:gd name="connsiteX7" fmla="*/ 189 w 106232"/>
                <a:gd name="connsiteY7" fmla="*/ 1025180 h 1025180"/>
                <a:gd name="connsiteX0" fmla="*/ 19239 w 106636"/>
                <a:gd name="connsiteY0" fmla="*/ 0 h 1025180"/>
                <a:gd name="connsiteX1" fmla="*/ 78666 w 106636"/>
                <a:gd name="connsiteY1" fmla="*/ 206858 h 1025180"/>
                <a:gd name="connsiteX2" fmla="*/ 106206 w 106636"/>
                <a:gd name="connsiteY2" fmla="*/ 375824 h 1025180"/>
                <a:gd name="connsiteX3" fmla="*/ 92954 w 106636"/>
                <a:gd name="connsiteY3" fmla="*/ 654119 h 1025180"/>
                <a:gd name="connsiteX4" fmla="*/ 79702 w 106636"/>
                <a:gd name="connsiteY4" fmla="*/ 693876 h 1025180"/>
                <a:gd name="connsiteX5" fmla="*/ 66450 w 106636"/>
                <a:gd name="connsiteY5" fmla="*/ 892658 h 1025180"/>
                <a:gd name="connsiteX6" fmla="*/ 53198 w 106636"/>
                <a:gd name="connsiteY6" fmla="*/ 945667 h 1025180"/>
                <a:gd name="connsiteX7" fmla="*/ 189 w 106636"/>
                <a:gd name="connsiteY7" fmla="*/ 1025180 h 1025180"/>
                <a:gd name="connsiteX0" fmla="*/ 19239 w 106636"/>
                <a:gd name="connsiteY0" fmla="*/ 0 h 1025180"/>
                <a:gd name="connsiteX1" fmla="*/ 78666 w 106636"/>
                <a:gd name="connsiteY1" fmla="*/ 206858 h 1025180"/>
                <a:gd name="connsiteX2" fmla="*/ 106206 w 106636"/>
                <a:gd name="connsiteY2" fmla="*/ 375824 h 1025180"/>
                <a:gd name="connsiteX3" fmla="*/ 92954 w 106636"/>
                <a:gd name="connsiteY3" fmla="*/ 606494 h 1025180"/>
                <a:gd name="connsiteX4" fmla="*/ 79702 w 106636"/>
                <a:gd name="connsiteY4" fmla="*/ 693876 h 1025180"/>
                <a:gd name="connsiteX5" fmla="*/ 66450 w 106636"/>
                <a:gd name="connsiteY5" fmla="*/ 892658 h 1025180"/>
                <a:gd name="connsiteX6" fmla="*/ 53198 w 106636"/>
                <a:gd name="connsiteY6" fmla="*/ 945667 h 1025180"/>
                <a:gd name="connsiteX7" fmla="*/ 189 w 106636"/>
                <a:gd name="connsiteY7" fmla="*/ 1025180 h 1025180"/>
                <a:gd name="connsiteX0" fmla="*/ 19239 w 106533"/>
                <a:gd name="connsiteY0" fmla="*/ 0 h 1025180"/>
                <a:gd name="connsiteX1" fmla="*/ 78666 w 106533"/>
                <a:gd name="connsiteY1" fmla="*/ 206858 h 1025180"/>
                <a:gd name="connsiteX2" fmla="*/ 106206 w 106533"/>
                <a:gd name="connsiteY2" fmla="*/ 375824 h 1025180"/>
                <a:gd name="connsiteX3" fmla="*/ 92954 w 106533"/>
                <a:gd name="connsiteY3" fmla="*/ 606494 h 1025180"/>
                <a:gd name="connsiteX4" fmla="*/ 79702 w 106533"/>
                <a:gd name="connsiteY4" fmla="*/ 746263 h 1025180"/>
                <a:gd name="connsiteX5" fmla="*/ 66450 w 106533"/>
                <a:gd name="connsiteY5" fmla="*/ 892658 h 1025180"/>
                <a:gd name="connsiteX6" fmla="*/ 53198 w 106533"/>
                <a:gd name="connsiteY6" fmla="*/ 945667 h 1025180"/>
                <a:gd name="connsiteX7" fmla="*/ 189 w 106533"/>
                <a:gd name="connsiteY7" fmla="*/ 1025180 h 1025180"/>
                <a:gd name="connsiteX0" fmla="*/ 19050 w 106344"/>
                <a:gd name="connsiteY0" fmla="*/ 0 h 1025180"/>
                <a:gd name="connsiteX1" fmla="*/ 78477 w 106344"/>
                <a:gd name="connsiteY1" fmla="*/ 206858 h 1025180"/>
                <a:gd name="connsiteX2" fmla="*/ 106017 w 106344"/>
                <a:gd name="connsiteY2" fmla="*/ 375824 h 1025180"/>
                <a:gd name="connsiteX3" fmla="*/ 92765 w 106344"/>
                <a:gd name="connsiteY3" fmla="*/ 606494 h 1025180"/>
                <a:gd name="connsiteX4" fmla="*/ 79513 w 106344"/>
                <a:gd name="connsiteY4" fmla="*/ 746263 h 1025180"/>
                <a:gd name="connsiteX5" fmla="*/ 53009 w 106344"/>
                <a:gd name="connsiteY5" fmla="*/ 945667 h 1025180"/>
                <a:gd name="connsiteX6" fmla="*/ 0 w 106344"/>
                <a:gd name="connsiteY6" fmla="*/ 1025180 h 1025180"/>
                <a:gd name="connsiteX0" fmla="*/ 19050 w 106344"/>
                <a:gd name="connsiteY0" fmla="*/ 0 h 1025180"/>
                <a:gd name="connsiteX1" fmla="*/ 78477 w 106344"/>
                <a:gd name="connsiteY1" fmla="*/ 206858 h 1025180"/>
                <a:gd name="connsiteX2" fmla="*/ 106017 w 106344"/>
                <a:gd name="connsiteY2" fmla="*/ 375824 h 1025180"/>
                <a:gd name="connsiteX3" fmla="*/ 92765 w 106344"/>
                <a:gd name="connsiteY3" fmla="*/ 606494 h 1025180"/>
                <a:gd name="connsiteX4" fmla="*/ 79513 w 106344"/>
                <a:gd name="connsiteY4" fmla="*/ 746263 h 1025180"/>
                <a:gd name="connsiteX5" fmla="*/ 0 w 106344"/>
                <a:gd name="connsiteY5" fmla="*/ 1025180 h 1025180"/>
                <a:gd name="connsiteX0" fmla="*/ 0 w 87294"/>
                <a:gd name="connsiteY0" fmla="*/ 0 h 1010893"/>
                <a:gd name="connsiteX1" fmla="*/ 59427 w 87294"/>
                <a:gd name="connsiteY1" fmla="*/ 206858 h 1010893"/>
                <a:gd name="connsiteX2" fmla="*/ 86967 w 87294"/>
                <a:gd name="connsiteY2" fmla="*/ 375824 h 1010893"/>
                <a:gd name="connsiteX3" fmla="*/ 73715 w 87294"/>
                <a:gd name="connsiteY3" fmla="*/ 606494 h 1010893"/>
                <a:gd name="connsiteX4" fmla="*/ 60463 w 87294"/>
                <a:gd name="connsiteY4" fmla="*/ 746263 h 1010893"/>
                <a:gd name="connsiteX5" fmla="*/ 0 w 87294"/>
                <a:gd name="connsiteY5" fmla="*/ 1010893 h 1010893"/>
                <a:gd name="connsiteX0" fmla="*/ 0 w 90957"/>
                <a:gd name="connsiteY0" fmla="*/ 0 h 1010893"/>
                <a:gd name="connsiteX1" fmla="*/ 59427 w 90957"/>
                <a:gd name="connsiteY1" fmla="*/ 206858 h 1010893"/>
                <a:gd name="connsiteX2" fmla="*/ 86967 w 90957"/>
                <a:gd name="connsiteY2" fmla="*/ 375824 h 1010893"/>
                <a:gd name="connsiteX3" fmla="*/ 88003 w 90957"/>
                <a:gd name="connsiteY3" fmla="*/ 592206 h 1010893"/>
                <a:gd name="connsiteX4" fmla="*/ 60463 w 90957"/>
                <a:gd name="connsiteY4" fmla="*/ 746263 h 1010893"/>
                <a:gd name="connsiteX5" fmla="*/ 0 w 90957"/>
                <a:gd name="connsiteY5" fmla="*/ 1010893 h 1010893"/>
                <a:gd name="connsiteX0" fmla="*/ 4762 w 95719"/>
                <a:gd name="connsiteY0" fmla="*/ 0 h 991843"/>
                <a:gd name="connsiteX1" fmla="*/ 64189 w 95719"/>
                <a:gd name="connsiteY1" fmla="*/ 206858 h 991843"/>
                <a:gd name="connsiteX2" fmla="*/ 91729 w 95719"/>
                <a:gd name="connsiteY2" fmla="*/ 375824 h 991843"/>
                <a:gd name="connsiteX3" fmla="*/ 92765 w 95719"/>
                <a:gd name="connsiteY3" fmla="*/ 592206 h 991843"/>
                <a:gd name="connsiteX4" fmla="*/ 65225 w 95719"/>
                <a:gd name="connsiteY4" fmla="*/ 746263 h 991843"/>
                <a:gd name="connsiteX5" fmla="*/ 0 w 95719"/>
                <a:gd name="connsiteY5" fmla="*/ 991843 h 991843"/>
                <a:gd name="connsiteX0" fmla="*/ 4762 w 95719"/>
                <a:gd name="connsiteY0" fmla="*/ 0 h 991843"/>
                <a:gd name="connsiteX1" fmla="*/ 64189 w 95719"/>
                <a:gd name="connsiteY1" fmla="*/ 206858 h 991843"/>
                <a:gd name="connsiteX2" fmla="*/ 91729 w 95719"/>
                <a:gd name="connsiteY2" fmla="*/ 375824 h 991843"/>
                <a:gd name="connsiteX3" fmla="*/ 92765 w 95719"/>
                <a:gd name="connsiteY3" fmla="*/ 592206 h 991843"/>
                <a:gd name="connsiteX4" fmla="*/ 65225 w 95719"/>
                <a:gd name="connsiteY4" fmla="*/ 746263 h 991843"/>
                <a:gd name="connsiteX5" fmla="*/ 0 w 95719"/>
                <a:gd name="connsiteY5" fmla="*/ 991843 h 9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19" h="991843">
                  <a:moveTo>
                    <a:pt x="4762" y="0"/>
                  </a:moveTo>
                  <a:cubicBezTo>
                    <a:pt x="20119" y="58971"/>
                    <a:pt x="49694" y="144221"/>
                    <a:pt x="64189" y="206858"/>
                  </a:cubicBezTo>
                  <a:cubicBezTo>
                    <a:pt x="78684" y="269495"/>
                    <a:pt x="86966" y="311599"/>
                    <a:pt x="91729" y="375824"/>
                  </a:cubicBezTo>
                  <a:cubicBezTo>
                    <a:pt x="96492" y="440049"/>
                    <a:pt x="97182" y="530466"/>
                    <a:pt x="92765" y="592206"/>
                  </a:cubicBezTo>
                  <a:cubicBezTo>
                    <a:pt x="88348" y="653946"/>
                    <a:pt x="69642" y="733011"/>
                    <a:pt x="65225" y="746263"/>
                  </a:cubicBezTo>
                  <a:cubicBezTo>
                    <a:pt x="49764" y="816044"/>
                    <a:pt x="30853" y="909922"/>
                    <a:pt x="0" y="99184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Rectangle 71"/>
          <p:cNvSpPr/>
          <p:nvPr/>
        </p:nvSpPr>
        <p:spPr>
          <a:xfrm>
            <a:off x="7525512" y="2570730"/>
            <a:ext cx="231648"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6553200" y="4971871"/>
            <a:ext cx="2209800" cy="1054135"/>
          </a:xfrm>
          <a:prstGeom prst="rect">
            <a:avLst/>
          </a:prstGeom>
          <a:noFill/>
        </p:spPr>
        <p:txBody>
          <a:bodyPr wrap="square" rtlCol="0">
            <a:spAutoFit/>
          </a:bodyPr>
          <a:lstStyle/>
          <a:p>
            <a:pPr algn="ctr">
              <a:lnSpc>
                <a:spcPts val="2500"/>
              </a:lnSpc>
            </a:pPr>
            <a:r>
              <a:rPr lang="en-US" sz="2400" b="1" dirty="0" smtClean="0"/>
              <a:t>Reliability Centered Maintenance</a:t>
            </a:r>
            <a:endParaRPr lang="en-US" sz="2400" b="1" dirty="0"/>
          </a:p>
        </p:txBody>
      </p:sp>
    </p:spTree>
    <p:extLst>
      <p:ext uri="{BB962C8B-B14F-4D97-AF65-F5344CB8AC3E}">
        <p14:creationId xmlns:p14="http://schemas.microsoft.com/office/powerpoint/2010/main" val="172707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71"/>
                                        </p:tgtEl>
                                        <p:attrNameLst>
                                          <p:attrName>ppt_w</p:attrName>
                                        </p:attrNameLst>
                                      </p:cBhvr>
                                      <p:tavLst>
                                        <p:tav tm="0">
                                          <p:val>
                                            <p:strVal val="ppt_w"/>
                                          </p:val>
                                        </p:tav>
                                        <p:tav tm="100000">
                                          <p:val>
                                            <p:fltVal val="0"/>
                                          </p:val>
                                        </p:tav>
                                      </p:tavLst>
                                    </p:anim>
                                    <p:anim calcmode="lin" valueType="num">
                                      <p:cBhvr>
                                        <p:cTn id="12" dur="500"/>
                                        <p:tgtEl>
                                          <p:spTgt spid="71"/>
                                        </p:tgtEl>
                                        <p:attrNameLst>
                                          <p:attrName>ppt_h</p:attrName>
                                        </p:attrNameLst>
                                      </p:cBhvr>
                                      <p:tavLst>
                                        <p:tav tm="0">
                                          <p:val>
                                            <p:strVal val="ppt_h"/>
                                          </p:val>
                                        </p:tav>
                                        <p:tav tm="100000">
                                          <p:val>
                                            <p:fltVal val="0"/>
                                          </p:val>
                                        </p:tav>
                                      </p:tavLst>
                                    </p:anim>
                                    <p:animEffect transition="out" filter="fade">
                                      <p:cBhvr>
                                        <p:cTn id="13" dur="500"/>
                                        <p:tgtEl>
                                          <p:spTgt spid="71"/>
                                        </p:tgtEl>
                                      </p:cBhvr>
                                    </p:animEffect>
                                    <p:set>
                                      <p:cBhvr>
                                        <p:cTn id="14" dur="1" fill="hold">
                                          <p:stCondLst>
                                            <p:cond delay="499"/>
                                          </p:stCondLst>
                                        </p:cTn>
                                        <p:tgtEl>
                                          <p:spTgt spid="71"/>
                                        </p:tgtEl>
                                        <p:attrNameLst>
                                          <p:attrName>style.visibility</p:attrName>
                                        </p:attrNameLst>
                                      </p:cBhvr>
                                      <p:to>
                                        <p:strVal val="hidden"/>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down)">
                                      <p:cBhvr>
                                        <p:cTn id="18" dur="500"/>
                                        <p:tgtEl>
                                          <p:spTgt spid="70"/>
                                        </p:tgtEl>
                                      </p:cBhvr>
                                    </p:animEffect>
                                  </p:childTnLst>
                                </p:cTn>
                              </p:par>
                              <p:par>
                                <p:cTn id="19" presetID="10" presetClass="exit" presetSubtype="0" fill="hold" grpId="0" nodeType="withEffect">
                                  <p:stCondLst>
                                    <p:cond delay="0"/>
                                  </p:stCondLst>
                                  <p:childTnLst>
                                    <p:animEffect transition="out" filter="fade">
                                      <p:cBhvr>
                                        <p:cTn id="20" dur="500"/>
                                        <p:tgtEl>
                                          <p:spTgt spid="72"/>
                                        </p:tgtEl>
                                      </p:cBhvr>
                                    </p:animEffect>
                                    <p:set>
                                      <p:cBhvr>
                                        <p:cTn id="21" dur="1" fill="hold">
                                          <p:stCondLst>
                                            <p:cond delay="499"/>
                                          </p:stCondLst>
                                        </p:cTn>
                                        <p:tgtEl>
                                          <p:spTgt spid="72"/>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1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100"/>
                            </p:stCondLst>
                            <p:childTnLst>
                              <p:par>
                                <p:cTn id="32" presetID="1" presetClass="entr" presetSubtype="0" fill="hold" grpId="0" nodeType="afterEffect">
                                  <p:stCondLst>
                                    <p:cond delay="1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1200"/>
                            </p:stCondLst>
                            <p:childTnLst>
                              <p:par>
                                <p:cTn id="35" presetID="1" presetClass="entr" presetSubtype="0" fill="hold" grpId="0" nodeType="afterEffect">
                                  <p:stCondLst>
                                    <p:cond delay="1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300"/>
                            </p:stCondLst>
                            <p:childTnLst>
                              <p:par>
                                <p:cTn id="38" presetID="1" presetClass="entr" presetSubtype="0" fill="hold" grpId="0" nodeType="afterEffect">
                                  <p:stCondLst>
                                    <p:cond delay="10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1400"/>
                            </p:stCondLst>
                            <p:childTnLst>
                              <p:par>
                                <p:cTn id="41" presetID="1" presetClass="entr" presetSubtype="0" fill="hold" grpId="0" nodeType="afterEffect">
                                  <p:stCondLst>
                                    <p:cond delay="10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10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p:stCondLst>
                              <p:cond delay="1600"/>
                            </p:stCondLst>
                            <p:childTnLst>
                              <p:par>
                                <p:cTn id="47" presetID="1" presetClass="entr" presetSubtype="0" fill="hold" grpId="0" nodeType="afterEffect">
                                  <p:stCondLst>
                                    <p:cond delay="1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1700"/>
                            </p:stCondLst>
                            <p:childTnLst>
                              <p:par>
                                <p:cTn id="50" presetID="1" presetClass="entr" presetSubtype="0" fill="hold" grpId="0" nodeType="afterEffect">
                                  <p:stCondLst>
                                    <p:cond delay="10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p:stCondLst>
                              <p:cond delay="1800"/>
                            </p:stCondLst>
                            <p:childTnLst>
                              <p:par>
                                <p:cTn id="53" presetID="1" presetClass="entr" presetSubtype="0" fill="hold" grpId="0" nodeType="afterEffect">
                                  <p:stCondLst>
                                    <p:cond delay="10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p:stCondLst>
                              <p:cond delay="1900"/>
                            </p:stCondLst>
                            <p:childTnLst>
                              <p:par>
                                <p:cTn id="56" presetID="1" presetClass="entr" presetSubtype="0" fill="hold" grpId="0" nodeType="afterEffect">
                                  <p:stCondLst>
                                    <p:cond delay="10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p:stCondLst>
                              <p:cond delay="2000"/>
                            </p:stCondLst>
                            <p:childTnLst>
                              <p:par>
                                <p:cTn id="59" presetID="1" presetClass="entr" presetSubtype="0" fill="hold" grpId="0" nodeType="afterEffect">
                                  <p:stCondLst>
                                    <p:cond delay="10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2100"/>
                            </p:stCondLst>
                            <p:childTnLst>
                              <p:par>
                                <p:cTn id="62" presetID="1" presetClass="entr" presetSubtype="0" fill="hold" grpId="0" nodeType="afterEffect">
                                  <p:stCondLst>
                                    <p:cond delay="10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2200"/>
                            </p:stCondLst>
                            <p:childTnLst>
                              <p:par>
                                <p:cTn id="65" presetID="1" presetClass="entr" presetSubtype="0" fill="hold" grpId="0" nodeType="afterEffect">
                                  <p:stCondLst>
                                    <p:cond delay="100"/>
                                  </p:stCondLst>
                                  <p:childTnLst>
                                    <p:set>
                                      <p:cBhvr>
                                        <p:cTn id="66" dur="1" fill="hold">
                                          <p:stCondLst>
                                            <p:cond delay="0"/>
                                          </p:stCondLst>
                                        </p:cTn>
                                        <p:tgtEl>
                                          <p:spTgt spid="26"/>
                                        </p:tgtEl>
                                        <p:attrNameLst>
                                          <p:attrName>style.visibility</p:attrName>
                                        </p:attrNameLst>
                                      </p:cBhvr>
                                      <p:to>
                                        <p:strVal val="visible"/>
                                      </p:to>
                                    </p:set>
                                  </p:childTnLst>
                                </p:cTn>
                              </p:par>
                            </p:childTnLst>
                          </p:cTn>
                        </p:par>
                        <p:par>
                          <p:cTn id="67" fill="hold">
                            <p:stCondLst>
                              <p:cond delay="2300"/>
                            </p:stCondLst>
                            <p:childTnLst>
                              <p:par>
                                <p:cTn id="68" presetID="1" presetClass="entr" presetSubtype="0" fill="hold" grpId="0" nodeType="afterEffect">
                                  <p:stCondLst>
                                    <p:cond delay="100"/>
                                  </p:stCondLst>
                                  <p:childTnLst>
                                    <p:set>
                                      <p:cBhvr>
                                        <p:cTn id="69" dur="1" fill="hold">
                                          <p:stCondLst>
                                            <p:cond delay="0"/>
                                          </p:stCondLst>
                                        </p:cTn>
                                        <p:tgtEl>
                                          <p:spTgt spid="27"/>
                                        </p:tgtEl>
                                        <p:attrNameLst>
                                          <p:attrName>style.visibility</p:attrName>
                                        </p:attrNameLst>
                                      </p:cBhvr>
                                      <p:to>
                                        <p:strVal val="visible"/>
                                      </p:to>
                                    </p:set>
                                  </p:childTnLst>
                                </p:cTn>
                              </p:par>
                            </p:childTnLst>
                          </p:cTn>
                        </p:par>
                        <p:par>
                          <p:cTn id="70" fill="hold">
                            <p:stCondLst>
                              <p:cond delay="2400"/>
                            </p:stCondLst>
                            <p:childTnLst>
                              <p:par>
                                <p:cTn id="71" presetID="1" presetClass="entr" presetSubtype="0" fill="hold" grpId="0" nodeType="afterEffect">
                                  <p:stCondLst>
                                    <p:cond delay="100"/>
                                  </p:stCondLst>
                                  <p:childTnLst>
                                    <p:set>
                                      <p:cBhvr>
                                        <p:cTn id="72" dur="1" fill="hold">
                                          <p:stCondLst>
                                            <p:cond delay="0"/>
                                          </p:stCondLst>
                                        </p:cTn>
                                        <p:tgtEl>
                                          <p:spTgt spid="28"/>
                                        </p:tgtEl>
                                        <p:attrNameLst>
                                          <p:attrName>style.visibility</p:attrName>
                                        </p:attrNameLst>
                                      </p:cBhvr>
                                      <p:to>
                                        <p:strVal val="visible"/>
                                      </p:to>
                                    </p:set>
                                  </p:childTnLst>
                                </p:cTn>
                              </p:par>
                            </p:childTnLst>
                          </p:cTn>
                        </p:par>
                        <p:par>
                          <p:cTn id="73" fill="hold">
                            <p:stCondLst>
                              <p:cond delay="2500"/>
                            </p:stCondLst>
                            <p:childTnLst>
                              <p:par>
                                <p:cTn id="74" presetID="1" presetClass="entr" presetSubtype="0" fill="hold" grpId="0" nodeType="afterEffect">
                                  <p:stCondLst>
                                    <p:cond delay="100"/>
                                  </p:stCondLst>
                                  <p:childTnLst>
                                    <p:set>
                                      <p:cBhvr>
                                        <p:cTn id="75" dur="1" fill="hold">
                                          <p:stCondLst>
                                            <p:cond delay="0"/>
                                          </p:stCondLst>
                                        </p:cTn>
                                        <p:tgtEl>
                                          <p:spTgt spid="29"/>
                                        </p:tgtEl>
                                        <p:attrNameLst>
                                          <p:attrName>style.visibility</p:attrName>
                                        </p:attrNameLst>
                                      </p:cBhvr>
                                      <p:to>
                                        <p:strVal val="visible"/>
                                      </p:to>
                                    </p:set>
                                  </p:childTnLst>
                                </p:cTn>
                              </p:par>
                            </p:childTnLst>
                          </p:cTn>
                        </p:par>
                        <p:par>
                          <p:cTn id="76" fill="hold">
                            <p:stCondLst>
                              <p:cond delay="2600"/>
                            </p:stCondLst>
                            <p:childTnLst>
                              <p:par>
                                <p:cTn id="77" presetID="1" presetClass="entr" presetSubtype="0" fill="hold" grpId="0" nodeType="afterEffect">
                                  <p:stCondLst>
                                    <p:cond delay="100"/>
                                  </p:stCondLst>
                                  <p:childTnLst>
                                    <p:set>
                                      <p:cBhvr>
                                        <p:cTn id="78" dur="1" fill="hold">
                                          <p:stCondLst>
                                            <p:cond delay="0"/>
                                          </p:stCondLst>
                                        </p:cTn>
                                        <p:tgtEl>
                                          <p:spTgt spid="31"/>
                                        </p:tgtEl>
                                        <p:attrNameLst>
                                          <p:attrName>style.visibility</p:attrName>
                                        </p:attrNameLst>
                                      </p:cBhvr>
                                      <p:to>
                                        <p:strVal val="visible"/>
                                      </p:to>
                                    </p:set>
                                  </p:childTnLst>
                                </p:cTn>
                              </p:par>
                            </p:childTnLst>
                          </p:cTn>
                        </p:par>
                        <p:par>
                          <p:cTn id="79" fill="hold">
                            <p:stCondLst>
                              <p:cond delay="2700"/>
                            </p:stCondLst>
                            <p:childTnLst>
                              <p:par>
                                <p:cTn id="80" presetID="1" presetClass="entr" presetSubtype="0" fill="hold" grpId="0" nodeType="afterEffect">
                                  <p:stCondLst>
                                    <p:cond delay="100"/>
                                  </p:stCondLst>
                                  <p:childTnLst>
                                    <p:set>
                                      <p:cBhvr>
                                        <p:cTn id="81" dur="1" fill="hold">
                                          <p:stCondLst>
                                            <p:cond delay="0"/>
                                          </p:stCondLst>
                                        </p:cTn>
                                        <p:tgtEl>
                                          <p:spTgt spid="32"/>
                                        </p:tgtEl>
                                        <p:attrNameLst>
                                          <p:attrName>style.visibility</p:attrName>
                                        </p:attrNameLst>
                                      </p:cBhvr>
                                      <p:to>
                                        <p:strVal val="visible"/>
                                      </p:to>
                                    </p:set>
                                  </p:childTnLst>
                                </p:cTn>
                              </p:par>
                            </p:childTnLst>
                          </p:cTn>
                        </p:par>
                        <p:par>
                          <p:cTn id="82" fill="hold">
                            <p:stCondLst>
                              <p:cond delay="2800"/>
                            </p:stCondLst>
                            <p:childTnLst>
                              <p:par>
                                <p:cTn id="83" presetID="1" presetClass="entr" presetSubtype="0" fill="hold" grpId="0" nodeType="afterEffect">
                                  <p:stCondLst>
                                    <p:cond delay="100"/>
                                  </p:stCondLst>
                                  <p:childTnLst>
                                    <p:set>
                                      <p:cBhvr>
                                        <p:cTn id="84" dur="1" fill="hold">
                                          <p:stCondLst>
                                            <p:cond delay="0"/>
                                          </p:stCondLst>
                                        </p:cTn>
                                        <p:tgtEl>
                                          <p:spTgt spid="12"/>
                                        </p:tgtEl>
                                        <p:attrNameLst>
                                          <p:attrName>style.visibility</p:attrName>
                                        </p:attrNameLst>
                                      </p:cBhvr>
                                      <p:to>
                                        <p:strVal val="visible"/>
                                      </p:to>
                                    </p:set>
                                  </p:childTnLst>
                                </p:cTn>
                              </p:par>
                            </p:childTnLst>
                          </p:cTn>
                        </p:par>
                        <p:par>
                          <p:cTn id="85" fill="hold">
                            <p:stCondLst>
                              <p:cond delay="2900"/>
                            </p:stCondLst>
                            <p:childTnLst>
                              <p:par>
                                <p:cTn id="86" presetID="1" presetClass="entr" presetSubtype="0" fill="hold" grpId="0" nodeType="afterEffect">
                                  <p:stCondLst>
                                    <p:cond delay="100"/>
                                  </p:stCondLst>
                                  <p:childTnLst>
                                    <p:set>
                                      <p:cBhvr>
                                        <p:cTn id="87" dur="1" fill="hold">
                                          <p:stCondLst>
                                            <p:cond delay="0"/>
                                          </p:stCondLst>
                                        </p:cTn>
                                        <p:tgtEl>
                                          <p:spTgt spid="13"/>
                                        </p:tgtEl>
                                        <p:attrNameLst>
                                          <p:attrName>style.visibility</p:attrName>
                                        </p:attrNameLst>
                                      </p:cBhvr>
                                      <p:to>
                                        <p:strVal val="visible"/>
                                      </p:to>
                                    </p:set>
                                  </p:childTnLst>
                                </p:cTn>
                              </p:par>
                            </p:childTnLst>
                          </p:cTn>
                        </p:par>
                        <p:par>
                          <p:cTn id="88" fill="hold">
                            <p:stCondLst>
                              <p:cond delay="3000"/>
                            </p:stCondLst>
                            <p:childTnLst>
                              <p:par>
                                <p:cTn id="89" presetID="1" presetClass="entr" presetSubtype="0" fill="hold" grpId="0" nodeType="afterEffect">
                                  <p:stCondLst>
                                    <p:cond delay="100"/>
                                  </p:stCondLst>
                                  <p:childTnLst>
                                    <p:set>
                                      <p:cBhvr>
                                        <p:cTn id="90" dur="1" fill="hold">
                                          <p:stCondLst>
                                            <p:cond delay="0"/>
                                          </p:stCondLst>
                                        </p:cTn>
                                        <p:tgtEl>
                                          <p:spTgt spid="16"/>
                                        </p:tgtEl>
                                        <p:attrNameLst>
                                          <p:attrName>style.visibility</p:attrName>
                                        </p:attrNameLst>
                                      </p:cBhvr>
                                      <p:to>
                                        <p:strVal val="visible"/>
                                      </p:to>
                                    </p:set>
                                  </p:childTnLst>
                                </p:cTn>
                              </p:par>
                            </p:childTnLst>
                          </p:cTn>
                        </p:par>
                        <p:par>
                          <p:cTn id="91" fill="hold">
                            <p:stCondLst>
                              <p:cond delay="3100"/>
                            </p:stCondLst>
                            <p:childTnLst>
                              <p:par>
                                <p:cTn id="92" presetID="1" presetClass="entr" presetSubtype="0" fill="hold" grpId="0" nodeType="afterEffect">
                                  <p:stCondLst>
                                    <p:cond delay="100"/>
                                  </p:stCondLst>
                                  <p:childTnLst>
                                    <p:set>
                                      <p:cBhvr>
                                        <p:cTn id="93" dur="1" fill="hold">
                                          <p:stCondLst>
                                            <p:cond delay="0"/>
                                          </p:stCondLst>
                                        </p:cTn>
                                        <p:tgtEl>
                                          <p:spTgt spid="34"/>
                                        </p:tgtEl>
                                        <p:attrNameLst>
                                          <p:attrName>style.visibility</p:attrName>
                                        </p:attrNameLst>
                                      </p:cBhvr>
                                      <p:to>
                                        <p:strVal val="visible"/>
                                      </p:to>
                                    </p:set>
                                  </p:childTnLst>
                                </p:cTn>
                              </p:par>
                            </p:childTnLst>
                          </p:cTn>
                        </p:par>
                        <p:par>
                          <p:cTn id="94" fill="hold">
                            <p:stCondLst>
                              <p:cond delay="3200"/>
                            </p:stCondLst>
                            <p:childTnLst>
                              <p:par>
                                <p:cTn id="95" presetID="1" presetClass="entr" presetSubtype="0" fill="hold" grpId="0" nodeType="afterEffect">
                                  <p:stCondLst>
                                    <p:cond delay="0"/>
                                  </p:stCondLst>
                                  <p:childTnLst>
                                    <p:set>
                                      <p:cBhvr>
                                        <p:cTn id="96" dur="1" fill="hold">
                                          <p:stCondLst>
                                            <p:cond delay="99"/>
                                          </p:stCondLst>
                                        </p:cTn>
                                        <p:tgtEl>
                                          <p:spTgt spid="2"/>
                                        </p:tgtEl>
                                        <p:attrNameLst>
                                          <p:attrName>style.visibility</p:attrName>
                                        </p:attrNameLst>
                                      </p:cBhvr>
                                      <p:to>
                                        <p:strVal val="visible"/>
                                      </p:to>
                                    </p:set>
                                  </p:childTnLst>
                                </p:cTn>
                              </p:par>
                            </p:childTnLst>
                          </p:cTn>
                        </p:par>
                        <p:par>
                          <p:cTn id="97" fill="hold">
                            <p:stCondLst>
                              <p:cond delay="3300"/>
                            </p:stCondLst>
                            <p:childTnLst>
                              <p:par>
                                <p:cTn id="98" presetID="2" presetClass="entr" presetSubtype="2"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additive="base">
                                        <p:cTn id="100" dur="2000" fill="hold"/>
                                        <p:tgtEl>
                                          <p:spTgt spid="9"/>
                                        </p:tgtEl>
                                        <p:attrNameLst>
                                          <p:attrName>ppt_x</p:attrName>
                                        </p:attrNameLst>
                                      </p:cBhvr>
                                      <p:tavLst>
                                        <p:tav tm="0">
                                          <p:val>
                                            <p:strVal val="1+#ppt_w/2"/>
                                          </p:val>
                                        </p:tav>
                                        <p:tav tm="100000">
                                          <p:val>
                                            <p:strVal val="#ppt_x"/>
                                          </p:val>
                                        </p:tav>
                                      </p:tavLst>
                                    </p:anim>
                                    <p:anim calcmode="lin" valueType="num">
                                      <p:cBhvr additive="base">
                                        <p:cTn id="101" dur="2000" fill="hold"/>
                                        <p:tgtEl>
                                          <p:spTgt spid="9"/>
                                        </p:tgtEl>
                                        <p:attrNameLst>
                                          <p:attrName>ppt_y</p:attrName>
                                        </p:attrNameLst>
                                      </p:cBhvr>
                                      <p:tavLst>
                                        <p:tav tm="0">
                                          <p:val>
                                            <p:strVal val="#ppt_y"/>
                                          </p:val>
                                        </p:tav>
                                        <p:tav tm="100000">
                                          <p:val>
                                            <p:strVal val="#ppt_y"/>
                                          </p:val>
                                        </p:tav>
                                      </p:tavLst>
                                    </p:anim>
                                  </p:childTnLst>
                                </p:cTn>
                              </p:par>
                              <p:par>
                                <p:cTn id="102" presetID="53" presetClass="entr" presetSubtype="16" fill="hold" grpId="1" nodeType="withEffect">
                                  <p:stCondLst>
                                    <p:cond delay="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2000" fill="hold"/>
                                        <p:tgtEl>
                                          <p:spTgt spid="9"/>
                                        </p:tgtEl>
                                        <p:attrNameLst>
                                          <p:attrName>ppt_w</p:attrName>
                                        </p:attrNameLst>
                                      </p:cBhvr>
                                      <p:tavLst>
                                        <p:tav tm="0">
                                          <p:val>
                                            <p:fltVal val="0"/>
                                          </p:val>
                                        </p:tav>
                                        <p:tav tm="100000">
                                          <p:val>
                                            <p:strVal val="#ppt_w"/>
                                          </p:val>
                                        </p:tav>
                                      </p:tavLst>
                                    </p:anim>
                                    <p:anim calcmode="lin" valueType="num">
                                      <p:cBhvr>
                                        <p:cTn id="105" dur="2000" fill="hold"/>
                                        <p:tgtEl>
                                          <p:spTgt spid="9"/>
                                        </p:tgtEl>
                                        <p:attrNameLst>
                                          <p:attrName>ppt_h</p:attrName>
                                        </p:attrNameLst>
                                      </p:cBhvr>
                                      <p:tavLst>
                                        <p:tav tm="0">
                                          <p:val>
                                            <p:fltVal val="0"/>
                                          </p:val>
                                        </p:tav>
                                        <p:tav tm="100000">
                                          <p:val>
                                            <p:strVal val="#ppt_h"/>
                                          </p:val>
                                        </p:tav>
                                      </p:tavLst>
                                    </p:anim>
                                    <p:animEffect transition="in" filter="fade">
                                      <p:cBhvr>
                                        <p:cTn id="10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6" grpId="0"/>
      <p:bldP spid="9" grpId="0"/>
      <p:bldP spid="9" grpId="1"/>
      <p:bldP spid="10" grpId="0" animBg="1"/>
      <p:bldP spid="11"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12" grpId="0" animBg="1"/>
      <p:bldP spid="13" grpId="0" animBg="1"/>
      <p:bldP spid="16" grpId="0" animBg="1"/>
      <p:bldP spid="34" grpId="0" animBg="1"/>
      <p:bldP spid="2" grpId="0" animBg="1"/>
      <p:bldP spid="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2486</Words>
  <Application>Microsoft Office PowerPoint</Application>
  <PresentationFormat>On-screen Show (4:3)</PresentationFormat>
  <Paragraphs>567</Paragraphs>
  <Slides>31</Slides>
  <Notes>9</Notes>
  <HiddenSlides>2</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RCM  within  the  AMS</vt:lpstr>
      <vt:lpstr>PowerPoint Presentation</vt:lpstr>
      <vt:lpstr> What is purpose of Asset Management</vt:lpstr>
      <vt:lpstr>PowerPoint Presentation</vt:lpstr>
      <vt:lpstr>PowerPoint Presentation</vt:lpstr>
      <vt:lpstr>PowerPoint Presentation</vt:lpstr>
      <vt:lpstr>How do you achieve  operational excellence?</vt:lpstr>
      <vt:lpstr>PowerPoint Presentation</vt:lpstr>
      <vt:lpstr>PowerPoint Presentation</vt:lpstr>
      <vt:lpstr>PowerPoint Presentation</vt:lpstr>
      <vt:lpstr>More “bad data” quotes</vt:lpstr>
      <vt:lpstr>PowerPoint Presentation</vt:lpstr>
      <vt:lpstr>PowerPoint Presentation</vt:lpstr>
      <vt:lpstr>The Result of capturing failure data is better decision making through failure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Reeve</dc:creator>
  <cp:lastModifiedBy>John Reeve</cp:lastModifiedBy>
  <cp:revision>120</cp:revision>
  <dcterms:created xsi:type="dcterms:W3CDTF">2015-05-01T03:02:46Z</dcterms:created>
  <dcterms:modified xsi:type="dcterms:W3CDTF">2015-05-21T23:41:09Z</dcterms:modified>
</cp:coreProperties>
</file>