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charts/chart4.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34"/>
  </p:notesMasterIdLst>
  <p:handoutMasterIdLst>
    <p:handoutMasterId r:id="rId35"/>
  </p:handoutMasterIdLst>
  <p:sldIdLst>
    <p:sldId id="419" r:id="rId2"/>
    <p:sldId id="412" r:id="rId3"/>
    <p:sldId id="413" r:id="rId4"/>
    <p:sldId id="414" r:id="rId5"/>
    <p:sldId id="415" r:id="rId6"/>
    <p:sldId id="417" r:id="rId7"/>
    <p:sldId id="418" r:id="rId8"/>
    <p:sldId id="442" r:id="rId9"/>
    <p:sldId id="420" r:id="rId10"/>
    <p:sldId id="421" r:id="rId11"/>
    <p:sldId id="422" r:id="rId12"/>
    <p:sldId id="441" r:id="rId13"/>
    <p:sldId id="423" r:id="rId14"/>
    <p:sldId id="424" r:id="rId15"/>
    <p:sldId id="425" r:id="rId16"/>
    <p:sldId id="426" r:id="rId17"/>
    <p:sldId id="427" r:id="rId18"/>
    <p:sldId id="428" r:id="rId19"/>
    <p:sldId id="429" r:id="rId20"/>
    <p:sldId id="446" r:id="rId21"/>
    <p:sldId id="430" r:id="rId22"/>
    <p:sldId id="431" r:id="rId23"/>
    <p:sldId id="432" r:id="rId24"/>
    <p:sldId id="433" r:id="rId25"/>
    <p:sldId id="434" r:id="rId26"/>
    <p:sldId id="435" r:id="rId27"/>
    <p:sldId id="436" r:id="rId28"/>
    <p:sldId id="437" r:id="rId29"/>
    <p:sldId id="445" r:id="rId30"/>
    <p:sldId id="438" r:id="rId31"/>
    <p:sldId id="439" r:id="rId32"/>
    <p:sldId id="440" r:id="rId33"/>
  </p:sldIdLst>
  <p:sldSz cx="9906000" cy="6858000" type="A4"/>
  <p:notesSz cx="7010400" cy="9296400"/>
  <p:defaultTextStyle>
    <a:defPPr>
      <a:defRPr lang="en-US"/>
    </a:defPPr>
    <a:lvl1pPr marL="0" algn="l" defTabSz="872722" rtl="0" eaLnBrk="1" latinLnBrk="0" hangingPunct="1">
      <a:defRPr sz="1800" kern="1200">
        <a:solidFill>
          <a:schemeClr val="tx1"/>
        </a:solidFill>
        <a:latin typeface="+mn-lt"/>
        <a:ea typeface="+mn-ea"/>
        <a:cs typeface="+mn-cs"/>
      </a:defRPr>
    </a:lvl1pPr>
    <a:lvl2pPr marL="436361" algn="l" defTabSz="872722" rtl="0" eaLnBrk="1" latinLnBrk="0" hangingPunct="1">
      <a:defRPr sz="1800" kern="1200">
        <a:solidFill>
          <a:schemeClr val="tx1"/>
        </a:solidFill>
        <a:latin typeface="+mn-lt"/>
        <a:ea typeface="+mn-ea"/>
        <a:cs typeface="+mn-cs"/>
      </a:defRPr>
    </a:lvl2pPr>
    <a:lvl3pPr marL="872722" algn="l" defTabSz="872722" rtl="0" eaLnBrk="1" latinLnBrk="0" hangingPunct="1">
      <a:defRPr sz="1800" kern="1200">
        <a:solidFill>
          <a:schemeClr val="tx1"/>
        </a:solidFill>
        <a:latin typeface="+mn-lt"/>
        <a:ea typeface="+mn-ea"/>
        <a:cs typeface="+mn-cs"/>
      </a:defRPr>
    </a:lvl3pPr>
    <a:lvl4pPr marL="1309083" algn="l" defTabSz="872722" rtl="0" eaLnBrk="1" latinLnBrk="0" hangingPunct="1">
      <a:defRPr sz="1800" kern="1200">
        <a:solidFill>
          <a:schemeClr val="tx1"/>
        </a:solidFill>
        <a:latin typeface="+mn-lt"/>
        <a:ea typeface="+mn-ea"/>
        <a:cs typeface="+mn-cs"/>
      </a:defRPr>
    </a:lvl4pPr>
    <a:lvl5pPr marL="1745445" algn="l" defTabSz="872722" rtl="0" eaLnBrk="1" latinLnBrk="0" hangingPunct="1">
      <a:defRPr sz="1800" kern="1200">
        <a:solidFill>
          <a:schemeClr val="tx1"/>
        </a:solidFill>
        <a:latin typeface="+mn-lt"/>
        <a:ea typeface="+mn-ea"/>
        <a:cs typeface="+mn-cs"/>
      </a:defRPr>
    </a:lvl5pPr>
    <a:lvl6pPr marL="2181806" algn="l" defTabSz="872722" rtl="0" eaLnBrk="1" latinLnBrk="0" hangingPunct="1">
      <a:defRPr sz="1800" kern="1200">
        <a:solidFill>
          <a:schemeClr val="tx1"/>
        </a:solidFill>
        <a:latin typeface="+mn-lt"/>
        <a:ea typeface="+mn-ea"/>
        <a:cs typeface="+mn-cs"/>
      </a:defRPr>
    </a:lvl6pPr>
    <a:lvl7pPr marL="2618167" algn="l" defTabSz="872722" rtl="0" eaLnBrk="1" latinLnBrk="0" hangingPunct="1">
      <a:defRPr sz="1800" kern="1200">
        <a:solidFill>
          <a:schemeClr val="tx1"/>
        </a:solidFill>
        <a:latin typeface="+mn-lt"/>
        <a:ea typeface="+mn-ea"/>
        <a:cs typeface="+mn-cs"/>
      </a:defRPr>
    </a:lvl7pPr>
    <a:lvl8pPr marL="3054529" algn="l" defTabSz="872722" rtl="0" eaLnBrk="1" latinLnBrk="0" hangingPunct="1">
      <a:defRPr sz="1800" kern="1200">
        <a:solidFill>
          <a:schemeClr val="tx1"/>
        </a:solidFill>
        <a:latin typeface="+mn-lt"/>
        <a:ea typeface="+mn-ea"/>
        <a:cs typeface="+mn-cs"/>
      </a:defRPr>
    </a:lvl8pPr>
    <a:lvl9pPr marL="3490890" algn="l" defTabSz="872722"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838">
          <p15:clr>
            <a:srgbClr val="A4A3A4"/>
          </p15:clr>
        </p15:guide>
        <p15:guide id="3" pos="5116">
          <p15:clr>
            <a:srgbClr val="A4A3A4"/>
          </p15:clr>
        </p15:guide>
        <p15:guide id="4" orient="horz" pos="346">
          <p15:clr>
            <a:srgbClr val="A4A3A4"/>
          </p15:clr>
        </p15:guide>
        <p15:guide id="6" orient="horz" pos="4020">
          <p15:clr>
            <a:srgbClr val="A4A3A4"/>
          </p15:clr>
        </p15:guide>
        <p15:guide id="7" orient="horz" pos="3521">
          <p15:clr>
            <a:srgbClr val="A4A3A4"/>
          </p15:clr>
        </p15:guide>
        <p15:guide id="8" orient="horz" pos="3767">
          <p15:clr>
            <a:srgbClr val="A4A3A4"/>
          </p15:clr>
        </p15:guide>
        <p15:guide id="9" pos="5716">
          <p15:clr>
            <a:srgbClr val="A4A3A4"/>
          </p15:clr>
        </p15:guide>
        <p15:guide id="10" pos="520">
          <p15:clr>
            <a:srgbClr val="A4A3A4"/>
          </p15:clr>
        </p15:guide>
        <p15:guide id="11" pos="3029" userDrawn="1">
          <p15:clr>
            <a:srgbClr val="A4A3A4"/>
          </p15:clr>
        </p15:guide>
        <p15:guide id="12" pos="3230">
          <p15:clr>
            <a:srgbClr val="A4A3A4"/>
          </p15:clr>
        </p15:guide>
        <p15:guide id="13" pos="5929">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guide id="3" orient="horz" pos="3131">
          <p15:clr>
            <a:srgbClr val="A4A3A4"/>
          </p15:clr>
        </p15:guide>
        <p15:guide id="4" pos="214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3641"/>
    <a:srgbClr val="00B8B0"/>
    <a:srgbClr val="CEDBE0"/>
    <a:srgbClr val="8FAEC1"/>
    <a:srgbClr val="628BA3"/>
    <a:srgbClr val="629FA5"/>
    <a:srgbClr val="66D5D0"/>
    <a:srgbClr val="4FC2BF"/>
    <a:srgbClr val="00DED3"/>
    <a:srgbClr val="00D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16" autoAdjust="0"/>
    <p:restoredTop sz="98940" autoAdjust="0"/>
  </p:normalViewPr>
  <p:slideViewPr>
    <p:cSldViewPr snapToGrid="0">
      <p:cViewPr>
        <p:scale>
          <a:sx n="100" d="100"/>
          <a:sy n="100" d="100"/>
        </p:scale>
        <p:origin x="-324" y="282"/>
      </p:cViewPr>
      <p:guideLst>
        <p:guide orient="horz" pos="3838"/>
        <p:guide orient="horz" pos="346"/>
        <p:guide orient="horz" pos="4020"/>
        <p:guide orient="horz" pos="3521"/>
        <p:guide orient="horz" pos="3767"/>
        <p:guide pos="5116"/>
        <p:guide pos="5716"/>
        <p:guide pos="520"/>
        <p:guide pos="3029"/>
        <p:guide pos="3230"/>
        <p:guide pos="5929"/>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624"/>
    </p:cViewPr>
  </p:sorterViewPr>
  <p:notesViewPr>
    <p:cSldViewPr snapToGrid="0" showGuides="1">
      <p:cViewPr varScale="1">
        <p:scale>
          <a:sx n="88" d="100"/>
          <a:sy n="88" d="100"/>
        </p:scale>
        <p:origin x="-3804" y="-102"/>
      </p:cViewPr>
      <p:guideLst>
        <p:guide orient="horz" pos="2693"/>
        <p:guide orient="horz" pos="2928"/>
        <p:guide pos="2224"/>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image" Target="../media/image13.jp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455065681812383"/>
          <c:y val="0.24053012081051453"/>
          <c:w val="0.40938979908851586"/>
          <c:h val="0.57987405565096795"/>
        </c:manualLayout>
      </c:layout>
      <c:pieChart>
        <c:varyColors val="1"/>
        <c:ser>
          <c:idx val="0"/>
          <c:order val="0"/>
          <c:tx>
            <c:strRef>
              <c:f>Sheet1!$B$1</c:f>
              <c:strCache>
                <c:ptCount val="1"/>
                <c:pt idx="0">
                  <c:v>Sales</c:v>
                </c:pt>
              </c:strCache>
            </c:strRef>
          </c:tx>
          <c:explosion val="1"/>
          <c:dPt>
            <c:idx val="0"/>
            <c:bubble3D val="0"/>
            <c:spPr>
              <a:solidFill>
                <a:schemeClr val="accent6"/>
              </a:solidFill>
            </c:spPr>
          </c:dPt>
          <c:dLbls>
            <c:dLbl>
              <c:idx val="2"/>
              <c:layout>
                <c:manualLayout>
                  <c:x val="8.151059165243825E-2"/>
                  <c:y val="-4.4898955884629499E-2"/>
                </c:manualLayout>
              </c:layout>
              <c:dLblPos val="bestFit"/>
              <c:showLegendKey val="0"/>
              <c:showVal val="0"/>
              <c:showCatName val="1"/>
              <c:showSerName val="0"/>
              <c:showPercent val="1"/>
              <c:showBubbleSize val="0"/>
            </c:dLbl>
            <c:txPr>
              <a:bodyPr/>
              <a:lstStyle/>
              <a:p>
                <a:pPr>
                  <a:defRPr sz="1600"/>
                </a:pPr>
                <a:endParaRPr lang="en-US"/>
              </a:p>
            </c:txPr>
            <c:dLblPos val="outEnd"/>
            <c:showLegendKey val="0"/>
            <c:showVal val="0"/>
            <c:showCatName val="1"/>
            <c:showSerName val="0"/>
            <c:showPercent val="1"/>
            <c:showBubbleSize val="0"/>
            <c:showLeaderLines val="0"/>
          </c:dLbls>
          <c:cat>
            <c:strRef>
              <c:f>Sheet1!$A$2:$A$4</c:f>
              <c:strCache>
                <c:ptCount val="3"/>
                <c:pt idx="0">
                  <c:v>Journals</c:v>
                </c:pt>
                <c:pt idx="1">
                  <c:v>Books</c:v>
                </c:pt>
                <c:pt idx="2">
                  <c:v>Databases</c:v>
                </c:pt>
              </c:strCache>
            </c:strRef>
          </c:cat>
          <c:val>
            <c:numRef>
              <c:f>Sheet1!$B$2:$B$4</c:f>
              <c:numCache>
                <c:formatCode>General</c:formatCode>
                <c:ptCount val="3"/>
                <c:pt idx="0">
                  <c:v>7.0949999999999882</c:v>
                </c:pt>
                <c:pt idx="1">
                  <c:v>4.08</c:v>
                </c:pt>
                <c:pt idx="2">
                  <c:v>1.2689999999999968</c:v>
                </c:pt>
              </c:numCache>
            </c:numRef>
          </c:val>
        </c:ser>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3000324320786"/>
          <c:y val="0.10696517412935323"/>
          <c:w val="0.66725356827250082"/>
          <c:h val="0.85323383084577165"/>
        </c:manualLayout>
      </c:layout>
      <c:barChart>
        <c:barDir val="bar"/>
        <c:grouping val="stacked"/>
        <c:varyColors val="0"/>
        <c:ser>
          <c:idx val="0"/>
          <c:order val="0"/>
          <c:tx>
            <c:strRef>
              <c:f>Sheet1!$A$2</c:f>
              <c:strCache>
                <c:ptCount val="1"/>
                <c:pt idx="0">
                  <c:v>Medicine</c:v>
                </c:pt>
              </c:strCache>
            </c:strRef>
          </c:tx>
          <c:spPr>
            <a:solidFill>
              <a:srgbClr val="EE7D11"/>
            </a:solidFill>
            <a:ln w="25508">
              <a:noFill/>
            </a:ln>
          </c:spPr>
          <c:invertIfNegative val="0"/>
          <c:cat>
            <c:strRef>
              <c:f>Sheet1!$B$1:$J$1</c:f>
              <c:strCache>
                <c:ptCount val="9"/>
                <c:pt idx="0">
                  <c:v>WK Health</c:v>
                </c:pt>
                <c:pt idx="1">
                  <c:v>Sage</c:v>
                </c:pt>
                <c:pt idx="2">
                  <c:v>Elsevier</c:v>
                </c:pt>
                <c:pt idx="3">
                  <c:v>Wiley-Blackwell</c:v>
                </c:pt>
                <c:pt idx="4">
                  <c:v>CUP</c:v>
                </c:pt>
                <c:pt idx="5">
                  <c:v>Palgrave Macmillan</c:v>
                </c:pt>
                <c:pt idx="6">
                  <c:v>OUP</c:v>
                </c:pt>
                <c:pt idx="7">
                  <c:v>Taylor &amp; Francis</c:v>
                </c:pt>
                <c:pt idx="8">
                  <c:v>Springer</c:v>
                </c:pt>
              </c:strCache>
            </c:strRef>
          </c:cat>
          <c:val>
            <c:numRef>
              <c:f>Sheet1!$B$2:$J$2</c:f>
              <c:numCache>
                <c:formatCode>General</c:formatCode>
                <c:ptCount val="9"/>
                <c:pt idx="0">
                  <c:v>187</c:v>
                </c:pt>
                <c:pt idx="1">
                  <c:v>24</c:v>
                </c:pt>
                <c:pt idx="2">
                  <c:v>360</c:v>
                </c:pt>
                <c:pt idx="3">
                  <c:v>178</c:v>
                </c:pt>
                <c:pt idx="4">
                  <c:v>83</c:v>
                </c:pt>
                <c:pt idx="6">
                  <c:v>220</c:v>
                </c:pt>
                <c:pt idx="7">
                  <c:v>175</c:v>
                </c:pt>
                <c:pt idx="8">
                  <c:v>579</c:v>
                </c:pt>
              </c:numCache>
            </c:numRef>
          </c:val>
        </c:ser>
        <c:ser>
          <c:idx val="1"/>
          <c:order val="1"/>
          <c:tx>
            <c:strRef>
              <c:f>Sheet1!$A$3</c:f>
              <c:strCache>
                <c:ptCount val="1"/>
                <c:pt idx="0">
                  <c:v>Science &amp; Technology</c:v>
                </c:pt>
              </c:strCache>
            </c:strRef>
          </c:tx>
          <c:spPr>
            <a:ln w="25508">
              <a:noFill/>
            </a:ln>
          </c:spPr>
          <c:invertIfNegative val="0"/>
          <c:cat>
            <c:strRef>
              <c:f>Sheet1!$B$1:$J$1</c:f>
              <c:strCache>
                <c:ptCount val="9"/>
                <c:pt idx="0">
                  <c:v>WK Health</c:v>
                </c:pt>
                <c:pt idx="1">
                  <c:v>Sage</c:v>
                </c:pt>
                <c:pt idx="2">
                  <c:v>Elsevier</c:v>
                </c:pt>
                <c:pt idx="3">
                  <c:v>Wiley-Blackwell</c:v>
                </c:pt>
                <c:pt idx="4">
                  <c:v>CUP</c:v>
                </c:pt>
                <c:pt idx="5">
                  <c:v>Palgrave Macmillan</c:v>
                </c:pt>
                <c:pt idx="6">
                  <c:v>OUP</c:v>
                </c:pt>
                <c:pt idx="7">
                  <c:v>Taylor &amp; Francis</c:v>
                </c:pt>
                <c:pt idx="8">
                  <c:v>Springer</c:v>
                </c:pt>
              </c:strCache>
            </c:strRef>
          </c:cat>
          <c:val>
            <c:numRef>
              <c:f>Sheet1!$B$3:$J$3</c:f>
              <c:numCache>
                <c:formatCode>General</c:formatCode>
                <c:ptCount val="9"/>
                <c:pt idx="1">
                  <c:v>10</c:v>
                </c:pt>
                <c:pt idx="2">
                  <c:v>771</c:v>
                </c:pt>
                <c:pt idx="3">
                  <c:v>865</c:v>
                </c:pt>
                <c:pt idx="4">
                  <c:v>299</c:v>
                </c:pt>
                <c:pt idx="6">
                  <c:v>198</c:v>
                </c:pt>
                <c:pt idx="7">
                  <c:v>958</c:v>
                </c:pt>
                <c:pt idx="8">
                  <c:v>3726</c:v>
                </c:pt>
              </c:numCache>
            </c:numRef>
          </c:val>
        </c:ser>
        <c:ser>
          <c:idx val="2"/>
          <c:order val="2"/>
          <c:tx>
            <c:strRef>
              <c:f>Sheet1!$A$4</c:f>
              <c:strCache>
                <c:ptCount val="1"/>
                <c:pt idx="0">
                  <c:v>Social Sciences &amp; Humanities</c:v>
                </c:pt>
              </c:strCache>
            </c:strRef>
          </c:tx>
          <c:spPr>
            <a:ln w="25508">
              <a:noFill/>
            </a:ln>
          </c:spPr>
          <c:invertIfNegative val="0"/>
          <c:cat>
            <c:strRef>
              <c:f>Sheet1!$B$1:$J$1</c:f>
              <c:strCache>
                <c:ptCount val="9"/>
                <c:pt idx="0">
                  <c:v>WK Health</c:v>
                </c:pt>
                <c:pt idx="1">
                  <c:v>Sage</c:v>
                </c:pt>
                <c:pt idx="2">
                  <c:v>Elsevier</c:v>
                </c:pt>
                <c:pt idx="3">
                  <c:v>Wiley-Blackwell</c:v>
                </c:pt>
                <c:pt idx="4">
                  <c:v>CUP</c:v>
                </c:pt>
                <c:pt idx="5">
                  <c:v>Palgrave Macmillan</c:v>
                </c:pt>
                <c:pt idx="6">
                  <c:v>OUP</c:v>
                </c:pt>
                <c:pt idx="7">
                  <c:v>Taylor &amp; Francis</c:v>
                </c:pt>
                <c:pt idx="8">
                  <c:v>Springer</c:v>
                </c:pt>
              </c:strCache>
            </c:strRef>
          </c:cat>
          <c:val>
            <c:numRef>
              <c:f>Sheet1!$B$4:$J$4</c:f>
              <c:numCache>
                <c:formatCode>General</c:formatCode>
                <c:ptCount val="9"/>
                <c:pt idx="1">
                  <c:v>694</c:v>
                </c:pt>
                <c:pt idx="2">
                  <c:v>118</c:v>
                </c:pt>
                <c:pt idx="3">
                  <c:v>238</c:v>
                </c:pt>
                <c:pt idx="4">
                  <c:v>1121</c:v>
                </c:pt>
                <c:pt idx="5">
                  <c:v>2153</c:v>
                </c:pt>
                <c:pt idx="6">
                  <c:v>1834</c:v>
                </c:pt>
                <c:pt idx="7">
                  <c:v>3474</c:v>
                </c:pt>
                <c:pt idx="8">
                  <c:v>1231</c:v>
                </c:pt>
              </c:numCache>
            </c:numRef>
          </c:val>
        </c:ser>
        <c:dLbls>
          <c:showLegendKey val="0"/>
          <c:showVal val="0"/>
          <c:showCatName val="0"/>
          <c:showSerName val="0"/>
          <c:showPercent val="0"/>
          <c:showBubbleSize val="0"/>
        </c:dLbls>
        <c:gapWidth val="100"/>
        <c:overlap val="100"/>
        <c:axId val="40401536"/>
        <c:axId val="40407424"/>
      </c:barChart>
      <c:catAx>
        <c:axId val="40401536"/>
        <c:scaling>
          <c:orientation val="minMax"/>
        </c:scaling>
        <c:delete val="0"/>
        <c:axPos val="l"/>
        <c:numFmt formatCode="General" sourceLinked="1"/>
        <c:majorTickMark val="none"/>
        <c:minorTickMark val="none"/>
        <c:tickLblPos val="nextTo"/>
        <c:spPr>
          <a:ln w="9565">
            <a:noFill/>
          </a:ln>
        </c:spPr>
        <c:txPr>
          <a:bodyPr rot="0" vert="horz"/>
          <a:lstStyle/>
          <a:p>
            <a:pPr>
              <a:defRPr lang="en-US" sz="1200" b="0" i="0" u="none" strike="noStrike" baseline="0">
                <a:solidFill>
                  <a:schemeClr val="tx1"/>
                </a:solidFill>
                <a:latin typeface="Arial"/>
                <a:ea typeface="Arial"/>
                <a:cs typeface="Arial"/>
              </a:defRPr>
            </a:pPr>
            <a:endParaRPr lang="en-US"/>
          </a:p>
        </c:txPr>
        <c:crossAx val="40407424"/>
        <c:crosses val="autoZero"/>
        <c:auto val="1"/>
        <c:lblAlgn val="ctr"/>
        <c:lblOffset val="100"/>
        <c:tickLblSkip val="1"/>
        <c:tickMarkSkip val="1"/>
        <c:noMultiLvlLbl val="0"/>
      </c:catAx>
      <c:valAx>
        <c:axId val="40407424"/>
        <c:scaling>
          <c:orientation val="minMax"/>
        </c:scaling>
        <c:delete val="1"/>
        <c:axPos val="b"/>
        <c:numFmt formatCode="General" sourceLinked="1"/>
        <c:majorTickMark val="out"/>
        <c:minorTickMark val="none"/>
        <c:tickLblPos val="none"/>
        <c:crossAx val="40401536"/>
        <c:crosses val="autoZero"/>
        <c:crossBetween val="between"/>
      </c:valAx>
      <c:spPr>
        <a:noFill/>
        <a:ln w="25508">
          <a:noFill/>
        </a:ln>
      </c:spPr>
    </c:plotArea>
    <c:legend>
      <c:legendPos val="t"/>
      <c:layout>
        <c:manualLayout>
          <c:xMode val="edge"/>
          <c:yMode val="edge"/>
          <c:x val="0.22929725840162657"/>
          <c:y val="2.2989143122125431E-2"/>
          <c:w val="0.62381392672270564"/>
          <c:h val="5.7213930348259133E-2"/>
        </c:manualLayout>
      </c:layout>
      <c:overlay val="0"/>
      <c:spPr>
        <a:noFill/>
        <a:ln w="25508">
          <a:noFill/>
        </a:ln>
      </c:spPr>
      <c:txPr>
        <a:bodyPr/>
        <a:lstStyle/>
        <a:p>
          <a:pPr>
            <a:defRPr lang="en-US" sz="1200" b="0"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757" b="1" i="0" u="none" strike="noStrike" baseline="0">
          <a:solidFill>
            <a:schemeClr val="tx1"/>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dirty="0" smtClean="0">
                <a:solidFill>
                  <a:schemeClr val="accent1"/>
                </a:solidFill>
              </a:rPr>
              <a:t>Where did you start this visit to the SpringerLink website, or who directed you to SpringerLink?</a:t>
            </a:r>
            <a:endParaRPr lang="en-US" sz="1400" dirty="0">
              <a:solidFill>
                <a:schemeClr val="accent1"/>
              </a:solidFill>
            </a:endParaRPr>
          </a:p>
        </c:rich>
      </c:tx>
      <c:layout>
        <c:manualLayout>
          <c:xMode val="edge"/>
          <c:yMode val="edge"/>
          <c:x val="0.11220882213969026"/>
          <c:y val="1.6033652996399372E-2"/>
        </c:manualLayout>
      </c:layout>
      <c:overlay val="0"/>
    </c:title>
    <c:autoTitleDeleted val="0"/>
    <c:plotArea>
      <c:layout>
        <c:manualLayout>
          <c:layoutTarget val="inner"/>
          <c:xMode val="edge"/>
          <c:yMode val="edge"/>
          <c:x val="0.23889837586266943"/>
          <c:y val="0.33201869252178362"/>
          <c:w val="0.55486964692252949"/>
          <c:h val="0.45391124342031064"/>
        </c:manualLayout>
      </c:layout>
      <c:pieChart>
        <c:varyColors val="1"/>
        <c:ser>
          <c:idx val="0"/>
          <c:order val="0"/>
          <c:tx>
            <c:strRef>
              <c:f>Blatt1!$B$1</c:f>
              <c:strCache>
                <c:ptCount val="1"/>
                <c:pt idx="0">
                  <c:v>Column1</c:v>
                </c:pt>
              </c:strCache>
            </c:strRef>
          </c:tx>
          <c:dLbls>
            <c:dLbl>
              <c:idx val="4"/>
              <c:layout>
                <c:manualLayout>
                  <c:x val="-5.2439644671670393E-2"/>
                  <c:y val="0"/>
                </c:manualLayout>
              </c:layout>
              <c:dLblPos val="bestFit"/>
              <c:showLegendKey val="0"/>
              <c:showVal val="1"/>
              <c:showCatName val="1"/>
              <c:showSerName val="0"/>
              <c:showPercent val="0"/>
              <c:showBubbleSize val="0"/>
            </c:dLbl>
            <c:dLbl>
              <c:idx val="5"/>
              <c:layout>
                <c:manualLayout>
                  <c:x val="-9.2961188281597509E-2"/>
                  <c:y val="-1.0224611364132224E-2"/>
                </c:manualLayout>
              </c:layout>
              <c:dLblPos val="bestFit"/>
              <c:showLegendKey val="0"/>
              <c:showVal val="1"/>
              <c:showCatName val="1"/>
              <c:showSerName val="0"/>
              <c:showPercent val="0"/>
              <c:showBubbleSize val="0"/>
            </c:dLbl>
            <c:dLbl>
              <c:idx val="6"/>
              <c:layout>
                <c:manualLayout>
                  <c:x val="-0.1216173904169774"/>
                  <c:y val="-6.4079064266814798E-2"/>
                </c:manualLayout>
              </c:layout>
              <c:tx>
                <c:rich>
                  <a:bodyPr/>
                  <a:lstStyle/>
                  <a:p>
                    <a:r>
                      <a:rPr lang="en-US" dirty="0" err="1" smtClean="0">
                        <a:solidFill>
                          <a:schemeClr val="accent1"/>
                        </a:solidFill>
                      </a:rPr>
                      <a:t>Recommen-dation</a:t>
                    </a:r>
                    <a:r>
                      <a:rPr lang="en-US" dirty="0">
                        <a:solidFill>
                          <a:schemeClr val="accent1"/>
                        </a:solidFill>
                      </a:rPr>
                      <a:t>, 3%</a:t>
                    </a:r>
                    <a:endParaRPr lang="en-US" dirty="0"/>
                  </a:p>
                </c:rich>
              </c:tx>
              <c:dLblPos val="bestFit"/>
              <c:showLegendKey val="0"/>
              <c:showVal val="1"/>
              <c:showCatName val="1"/>
              <c:showSerName val="0"/>
              <c:showPercent val="0"/>
              <c:showBubbleSize val="0"/>
            </c:dLbl>
            <c:dLbl>
              <c:idx val="7"/>
              <c:layout>
                <c:manualLayout>
                  <c:x val="4.7672404246973131E-2"/>
                  <c:y val="-5.8791716615637535E-2"/>
                </c:manualLayout>
              </c:layout>
              <c:dLblPos val="bestFit"/>
              <c:showLegendKey val="0"/>
              <c:showVal val="1"/>
              <c:showCatName val="1"/>
              <c:showSerName val="0"/>
              <c:showPercent val="0"/>
              <c:showBubbleSize val="0"/>
            </c:dLbl>
            <c:dLbl>
              <c:idx val="8"/>
              <c:layout>
                <c:manualLayout>
                  <c:x val="0.12156463082978136"/>
                  <c:y val="-5.8791515343760287E-2"/>
                </c:manualLayout>
              </c:layout>
              <c:dLblPos val="bestFit"/>
              <c:showLegendKey val="0"/>
              <c:showVal val="1"/>
              <c:showCatName val="1"/>
              <c:showSerName val="0"/>
              <c:showPercent val="0"/>
              <c:showBubbleSize val="0"/>
            </c:dLbl>
            <c:txPr>
              <a:bodyPr/>
              <a:lstStyle/>
              <a:p>
                <a:pPr>
                  <a:defRPr sz="1300" b="1">
                    <a:solidFill>
                      <a:schemeClr val="accent1"/>
                    </a:solidFill>
                  </a:defRPr>
                </a:pPr>
                <a:endParaRPr lang="en-US"/>
              </a:p>
            </c:txPr>
            <c:dLblPos val="outEnd"/>
            <c:showLegendKey val="0"/>
            <c:showVal val="1"/>
            <c:showCatName val="1"/>
            <c:showSerName val="0"/>
            <c:showPercent val="0"/>
            <c:showBubbleSize val="0"/>
            <c:showLeaderLines val="1"/>
          </c:dLbls>
          <c:cat>
            <c:strRef>
              <c:f>Blatt1!$A$2:$A$10</c:f>
              <c:strCache>
                <c:ptCount val="9"/>
                <c:pt idx="0">
                  <c:v>Google Scholar</c:v>
                </c:pt>
                <c:pt idx="1">
                  <c:v>Google web search</c:v>
                </c:pt>
                <c:pt idx="2">
                  <c:v>Library website</c:v>
                </c:pt>
                <c:pt idx="3">
                  <c:v>Abstract &amp; Indexing</c:v>
                </c:pt>
                <c:pt idx="4">
                  <c:v>Reference linking</c:v>
                </c:pt>
                <c:pt idx="5">
                  <c:v>Direct visit</c:v>
                </c:pt>
                <c:pt idx="6">
                  <c:v>Recommendation</c:v>
                </c:pt>
                <c:pt idx="7">
                  <c:v>eMail alert</c:v>
                </c:pt>
                <c:pt idx="8">
                  <c:v>Other</c:v>
                </c:pt>
              </c:strCache>
            </c:strRef>
          </c:cat>
          <c:val>
            <c:numRef>
              <c:f>Blatt1!$B$2:$B$10</c:f>
              <c:numCache>
                <c:formatCode>0%</c:formatCode>
                <c:ptCount val="9"/>
                <c:pt idx="0">
                  <c:v>0.32617129215159651</c:v>
                </c:pt>
                <c:pt idx="1">
                  <c:v>0.3040883318412414</c:v>
                </c:pt>
                <c:pt idx="2">
                  <c:v>8.8033422858848104E-2</c:v>
                </c:pt>
                <c:pt idx="3">
                  <c:v>7.5499850790808717E-2</c:v>
                </c:pt>
                <c:pt idx="4">
                  <c:v>5.998209489704566E-2</c:v>
                </c:pt>
                <c:pt idx="5">
                  <c:v>4.8940614741868102E-2</c:v>
                </c:pt>
                <c:pt idx="6">
                  <c:v>3.0140256639809012E-2</c:v>
                </c:pt>
                <c:pt idx="7">
                  <c:v>2.7454491196657715E-2</c:v>
                </c:pt>
                <c:pt idx="8">
                  <c:v>0.04</c:v>
                </c:pt>
              </c:numCache>
            </c:numRef>
          </c:val>
        </c:ser>
        <c:dLbls>
          <c:dLblPos val="outEnd"/>
          <c:showLegendKey val="0"/>
          <c:showVal val="0"/>
          <c:showCatName val="1"/>
          <c:showSerName val="0"/>
          <c:showPercent val="0"/>
          <c:showBubbleSize val="0"/>
          <c:showLeaderLines val="1"/>
        </c:dLbls>
        <c:firstSliceAng val="0"/>
      </c:pieChart>
    </c:plotArea>
    <c:plotVisOnly val="1"/>
    <c:dispBlanksAs val="zero"/>
    <c:showDLblsOverMax val="0"/>
  </c:chart>
  <c:spPr>
    <a:blipFill dpi="0" rotWithShape="1">
      <a:blip xmlns:r="http://schemas.openxmlformats.org/officeDocument/2006/relationships" r:embed="rId1">
        <a:alphaModFix amt="25000"/>
      </a:blip>
      <a:srcRect/>
      <a:stretch>
        <a:fillRect/>
      </a:stretch>
    </a:blipFill>
    <a:ln w="6350">
      <a:noFill/>
    </a:ln>
  </c:spPr>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spPr>
        <a:noFill/>
        <a:ln w="9525">
          <a:noFill/>
        </a:ln>
      </c:spPr>
    </c:floor>
    <c:sideWall>
      <c:thickness val="0"/>
      <c:spPr>
        <a:noFill/>
        <a:ln w="25400">
          <a:noFill/>
        </a:ln>
      </c:spPr>
    </c:sideWall>
    <c:backWall>
      <c:thickness val="0"/>
      <c:spPr>
        <a:noFill/>
        <a:ln w="25400">
          <a:noFill/>
        </a:ln>
      </c:spPr>
    </c:backWall>
    <c:plotArea>
      <c:layout/>
      <c:bar3DChart>
        <c:barDir val="col"/>
        <c:grouping val="stacked"/>
        <c:varyColors val="0"/>
        <c:ser>
          <c:idx val="0"/>
          <c:order val="0"/>
          <c:tx>
            <c:strRef>
              <c:f>Sheet1!$B$1</c:f>
              <c:strCache>
                <c:ptCount val="1"/>
                <c:pt idx="0">
                  <c:v>Gathering, looking for or pulling information together</c:v>
                </c:pt>
              </c:strCache>
            </c:strRef>
          </c:tx>
          <c:spPr>
            <a:solidFill>
              <a:schemeClr val="accent6"/>
            </a:solidFill>
          </c:spPr>
          <c:invertIfNegative val="0"/>
          <c:dLbls>
            <c:txPr>
              <a:bodyPr/>
              <a:lstStyle/>
              <a:p>
                <a:pPr>
                  <a:defRPr lang="en-US"/>
                </a:pPr>
                <a:endParaRPr lang="en-US"/>
              </a:p>
            </c:txPr>
            <c:showLegendKey val="0"/>
            <c:showVal val="1"/>
            <c:showCatName val="0"/>
            <c:showSerName val="0"/>
            <c:showPercent val="0"/>
            <c:showBubbleSize val="0"/>
            <c:showLeaderLines val="0"/>
          </c:dLbls>
          <c:cat>
            <c:strRef>
              <c:f>Sheet1!$A$2</c:f>
              <c:strCache>
                <c:ptCount val="1"/>
                <c:pt idx="0">
                  <c:v>Category 1</c:v>
                </c:pt>
              </c:strCache>
            </c:strRef>
          </c:cat>
          <c:val>
            <c:numRef>
              <c:f>Sheet1!$B$2</c:f>
              <c:numCache>
                <c:formatCode>General</c:formatCode>
                <c:ptCount val="1"/>
                <c:pt idx="0">
                  <c:v>6.3</c:v>
                </c:pt>
              </c:numCache>
            </c:numRef>
          </c:val>
        </c:ser>
        <c:ser>
          <c:idx val="1"/>
          <c:order val="1"/>
          <c:tx>
            <c:strRef>
              <c:f>Sheet1!$C$1</c:f>
              <c:strCache>
                <c:ptCount val="1"/>
                <c:pt idx="0">
                  <c:v>Analyzing and applying information</c:v>
                </c:pt>
              </c:strCache>
            </c:strRef>
          </c:tx>
          <c:invertIfNegative val="0"/>
          <c:dLbls>
            <c:txPr>
              <a:bodyPr/>
              <a:lstStyle/>
              <a:p>
                <a:pPr>
                  <a:defRPr lang="en-US"/>
                </a:pPr>
                <a:endParaRPr lang="en-US"/>
              </a:p>
            </c:txPr>
            <c:showLegendKey val="0"/>
            <c:showVal val="1"/>
            <c:showCatName val="0"/>
            <c:showSerName val="0"/>
            <c:showPercent val="0"/>
            <c:showBubbleSize val="0"/>
            <c:showLeaderLines val="0"/>
          </c:dLbls>
          <c:cat>
            <c:strRef>
              <c:f>Sheet1!$A$2</c:f>
              <c:strCache>
                <c:ptCount val="1"/>
                <c:pt idx="0">
                  <c:v>Category 1</c:v>
                </c:pt>
              </c:strCache>
            </c:strRef>
          </c:cat>
          <c:val>
            <c:numRef>
              <c:f>Sheet1!$C$2</c:f>
              <c:numCache>
                <c:formatCode>General</c:formatCode>
                <c:ptCount val="1"/>
                <c:pt idx="0">
                  <c:v>5.4</c:v>
                </c:pt>
              </c:numCache>
            </c:numRef>
          </c:val>
        </c:ser>
        <c:dLbls>
          <c:showLegendKey val="0"/>
          <c:showVal val="0"/>
          <c:showCatName val="0"/>
          <c:showSerName val="0"/>
          <c:showPercent val="0"/>
          <c:showBubbleSize val="0"/>
        </c:dLbls>
        <c:gapWidth val="150"/>
        <c:shape val="box"/>
        <c:axId val="74565504"/>
        <c:axId val="74665984"/>
        <c:axId val="0"/>
      </c:bar3DChart>
      <c:catAx>
        <c:axId val="74565504"/>
        <c:scaling>
          <c:orientation val="minMax"/>
        </c:scaling>
        <c:delete val="1"/>
        <c:axPos val="b"/>
        <c:majorTickMark val="out"/>
        <c:minorTickMark val="none"/>
        <c:tickLblPos val="none"/>
        <c:crossAx val="74665984"/>
        <c:crosses val="autoZero"/>
        <c:auto val="1"/>
        <c:lblAlgn val="ctr"/>
        <c:lblOffset val="100"/>
        <c:noMultiLvlLbl val="0"/>
      </c:catAx>
      <c:valAx>
        <c:axId val="74665984"/>
        <c:scaling>
          <c:orientation val="minMax"/>
        </c:scaling>
        <c:delete val="1"/>
        <c:axPos val="l"/>
        <c:numFmt formatCode="General" sourceLinked="1"/>
        <c:majorTickMark val="out"/>
        <c:minorTickMark val="none"/>
        <c:tickLblPos val="none"/>
        <c:crossAx val="74565504"/>
        <c:crosses val="autoZero"/>
        <c:crossBetween val="between"/>
      </c:valAx>
      <c:spPr>
        <a:ln w="25400">
          <a:noFill/>
        </a:ln>
      </c:spPr>
    </c:plotArea>
    <c:legend>
      <c:legendPos val="r"/>
      <c:layout>
        <c:manualLayout>
          <c:xMode val="edge"/>
          <c:yMode val="edge"/>
          <c:x val="0.51213730314960626"/>
          <c:y val="0.17017347440944883"/>
          <c:w val="0.33452934153041441"/>
          <c:h val="0.62373164624849886"/>
        </c:manualLayout>
      </c:layout>
      <c:overlay val="0"/>
      <c:txPr>
        <a:bodyPr/>
        <a:lstStyle/>
        <a:p>
          <a:pPr>
            <a:defRPr lang="en-US" sz="1600"/>
          </a:pPr>
          <a:endParaRPr lang="en-US"/>
        </a:p>
      </c:txPr>
    </c:legend>
    <c:plotVisOnly val="1"/>
    <c:dispBlanksAs val="gap"/>
    <c:showDLblsOverMax val="0"/>
  </c:chart>
  <c:spPr>
    <a:solidFill>
      <a:srgbClr val="FFFFFF">
        <a:alpha val="50000"/>
      </a:srgbClr>
    </a:solidFill>
  </c:spPr>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302B06-CAF6-43CE-8863-C7026A5FF94C}" type="doc">
      <dgm:prSet loTypeId="urn:microsoft.com/office/officeart/2005/8/layout/cycle2" loCatId="cycle" qsTypeId="urn:microsoft.com/office/officeart/2005/8/quickstyle/3d1" qsCatId="3D" csTypeId="urn:microsoft.com/office/officeart/2005/8/colors/colorful1#6" csCatId="colorful" phldr="1"/>
      <dgm:spPr/>
      <dgm:t>
        <a:bodyPr/>
        <a:lstStyle/>
        <a:p>
          <a:endParaRPr lang="en-US"/>
        </a:p>
      </dgm:t>
    </dgm:pt>
    <dgm:pt modelId="{AAE615CD-029E-47BD-A184-E431FD1AA606}">
      <dgm:prSet phldrT="[Text]" custT="1"/>
      <dgm:spPr/>
      <dgm:t>
        <a:bodyPr/>
        <a:lstStyle/>
        <a:p>
          <a:r>
            <a:rPr lang="en-US" sz="1400" b="1" dirty="0" smtClean="0"/>
            <a:t>Develop research idea</a:t>
          </a:r>
          <a:endParaRPr lang="en-US" sz="1400" b="1" dirty="0"/>
        </a:p>
      </dgm:t>
    </dgm:pt>
    <dgm:pt modelId="{734514ED-FB7F-4B72-8BCB-1032ECE60CD5}" type="parTrans" cxnId="{2AC0B1AB-7C4E-4AF0-9DB7-7106F93883A8}">
      <dgm:prSet/>
      <dgm:spPr/>
      <dgm:t>
        <a:bodyPr/>
        <a:lstStyle/>
        <a:p>
          <a:endParaRPr lang="en-US"/>
        </a:p>
      </dgm:t>
    </dgm:pt>
    <dgm:pt modelId="{CBECE96E-DC86-4861-9176-964AB09F29A5}" type="sibTrans" cxnId="{2AC0B1AB-7C4E-4AF0-9DB7-7106F93883A8}">
      <dgm:prSet/>
      <dgm:spPr/>
      <dgm:t>
        <a:bodyPr/>
        <a:lstStyle/>
        <a:p>
          <a:endParaRPr lang="en-US"/>
        </a:p>
      </dgm:t>
    </dgm:pt>
    <dgm:pt modelId="{19B1F07A-FE35-4D38-9F1D-F87E742BA999}">
      <dgm:prSet phldrT="[Text]" custT="1"/>
      <dgm:spPr/>
      <dgm:t>
        <a:bodyPr/>
        <a:lstStyle/>
        <a:p>
          <a:r>
            <a:rPr lang="en-US" sz="1400" b="1" dirty="0" smtClean="0"/>
            <a:t>Funding</a:t>
          </a:r>
          <a:endParaRPr lang="en-US" sz="1400" b="1" dirty="0"/>
        </a:p>
      </dgm:t>
    </dgm:pt>
    <dgm:pt modelId="{902E3999-AE74-42AC-94D0-90F7649C35E7}" type="parTrans" cxnId="{F59E5202-23F7-4F8B-8085-E2457A8D387F}">
      <dgm:prSet/>
      <dgm:spPr/>
      <dgm:t>
        <a:bodyPr/>
        <a:lstStyle/>
        <a:p>
          <a:endParaRPr lang="en-US"/>
        </a:p>
      </dgm:t>
    </dgm:pt>
    <dgm:pt modelId="{57F438CA-50AA-42B5-B363-6C8993286E82}" type="sibTrans" cxnId="{F59E5202-23F7-4F8B-8085-E2457A8D387F}">
      <dgm:prSet/>
      <dgm:spPr/>
      <dgm:t>
        <a:bodyPr/>
        <a:lstStyle/>
        <a:p>
          <a:endParaRPr lang="en-US"/>
        </a:p>
      </dgm:t>
    </dgm:pt>
    <dgm:pt modelId="{D4FD6816-55B9-44C3-9EFD-C4316584F1A3}">
      <dgm:prSet phldrT="[Text]" custT="1"/>
      <dgm:spPr/>
      <dgm:t>
        <a:bodyPr/>
        <a:lstStyle/>
        <a:p>
          <a:r>
            <a:rPr lang="en-US" sz="1400" b="1" dirty="0" smtClean="0"/>
            <a:t>Conduct research</a:t>
          </a:r>
          <a:endParaRPr lang="en-US" sz="1400" b="1" dirty="0"/>
        </a:p>
      </dgm:t>
    </dgm:pt>
    <dgm:pt modelId="{1738EEA0-7660-4D49-BD47-23612D800B1D}" type="parTrans" cxnId="{BE88B62E-63CB-4631-879C-97CC98F3F9CD}">
      <dgm:prSet/>
      <dgm:spPr/>
      <dgm:t>
        <a:bodyPr/>
        <a:lstStyle/>
        <a:p>
          <a:endParaRPr lang="en-US"/>
        </a:p>
      </dgm:t>
    </dgm:pt>
    <dgm:pt modelId="{A91749CE-2EFA-4924-BAF9-DF0809FA09DD}" type="sibTrans" cxnId="{BE88B62E-63CB-4631-879C-97CC98F3F9CD}">
      <dgm:prSet/>
      <dgm:spPr/>
      <dgm:t>
        <a:bodyPr/>
        <a:lstStyle/>
        <a:p>
          <a:endParaRPr lang="en-US"/>
        </a:p>
      </dgm:t>
    </dgm:pt>
    <dgm:pt modelId="{4047B710-58ED-4A65-BAD9-7B300329FC99}">
      <dgm:prSet phldrT="[Text]" custT="1"/>
      <dgm:spPr/>
      <dgm:t>
        <a:bodyPr/>
        <a:lstStyle/>
        <a:p>
          <a:r>
            <a:rPr lang="en-US" sz="1400" b="1" dirty="0" smtClean="0"/>
            <a:t>Publish research results</a:t>
          </a:r>
          <a:endParaRPr lang="en-US" sz="1400" b="1" dirty="0"/>
        </a:p>
      </dgm:t>
    </dgm:pt>
    <dgm:pt modelId="{9B0F624D-E8BC-4344-98C7-FA5D7F2B6134}" type="parTrans" cxnId="{2AED99E6-6A9A-46DF-A38D-556DF56F7157}">
      <dgm:prSet/>
      <dgm:spPr/>
      <dgm:t>
        <a:bodyPr/>
        <a:lstStyle/>
        <a:p>
          <a:endParaRPr lang="en-US"/>
        </a:p>
      </dgm:t>
    </dgm:pt>
    <dgm:pt modelId="{FCBF1F73-8DE6-4534-86A9-7E8350AD8D3A}" type="sibTrans" cxnId="{2AED99E6-6A9A-46DF-A38D-556DF56F7157}">
      <dgm:prSet/>
      <dgm:spPr/>
      <dgm:t>
        <a:bodyPr vert="vert"/>
        <a:lstStyle/>
        <a:p>
          <a:endParaRPr lang="en-US"/>
        </a:p>
      </dgm:t>
    </dgm:pt>
    <dgm:pt modelId="{0F2BE2E5-D08B-4626-B61F-6C95955D2715}" type="pres">
      <dgm:prSet presAssocID="{76302B06-CAF6-43CE-8863-C7026A5FF94C}" presName="cycle" presStyleCnt="0">
        <dgm:presLayoutVars>
          <dgm:dir/>
          <dgm:resizeHandles val="exact"/>
        </dgm:presLayoutVars>
      </dgm:prSet>
      <dgm:spPr/>
      <dgm:t>
        <a:bodyPr/>
        <a:lstStyle/>
        <a:p>
          <a:endParaRPr lang="en-US"/>
        </a:p>
      </dgm:t>
    </dgm:pt>
    <dgm:pt modelId="{56E88BCE-221A-47CC-9E32-49C5F8370AE0}" type="pres">
      <dgm:prSet presAssocID="{AAE615CD-029E-47BD-A184-E431FD1AA606}" presName="node" presStyleLbl="node1" presStyleIdx="0" presStyleCnt="4">
        <dgm:presLayoutVars>
          <dgm:bulletEnabled val="1"/>
        </dgm:presLayoutVars>
      </dgm:prSet>
      <dgm:spPr/>
      <dgm:t>
        <a:bodyPr/>
        <a:lstStyle/>
        <a:p>
          <a:endParaRPr lang="en-US"/>
        </a:p>
      </dgm:t>
    </dgm:pt>
    <dgm:pt modelId="{7B7575A7-657C-4CC5-9EC7-A6138328D73D}" type="pres">
      <dgm:prSet presAssocID="{CBECE96E-DC86-4861-9176-964AB09F29A5}" presName="sibTrans" presStyleLbl="sibTrans2D1" presStyleIdx="0" presStyleCnt="4"/>
      <dgm:spPr/>
      <dgm:t>
        <a:bodyPr/>
        <a:lstStyle/>
        <a:p>
          <a:endParaRPr lang="en-US"/>
        </a:p>
      </dgm:t>
    </dgm:pt>
    <dgm:pt modelId="{E5EBACCF-1D04-467A-BDD9-6B18919F7ABD}" type="pres">
      <dgm:prSet presAssocID="{CBECE96E-DC86-4861-9176-964AB09F29A5}" presName="connectorText" presStyleLbl="sibTrans2D1" presStyleIdx="0" presStyleCnt="4"/>
      <dgm:spPr/>
      <dgm:t>
        <a:bodyPr/>
        <a:lstStyle/>
        <a:p>
          <a:endParaRPr lang="en-US"/>
        </a:p>
      </dgm:t>
    </dgm:pt>
    <dgm:pt modelId="{7B759345-7CCA-41B9-AA8E-22BD35EDA439}" type="pres">
      <dgm:prSet presAssocID="{19B1F07A-FE35-4D38-9F1D-F87E742BA999}" presName="node" presStyleLbl="node1" presStyleIdx="1" presStyleCnt="4">
        <dgm:presLayoutVars>
          <dgm:bulletEnabled val="1"/>
        </dgm:presLayoutVars>
      </dgm:prSet>
      <dgm:spPr/>
      <dgm:t>
        <a:bodyPr/>
        <a:lstStyle/>
        <a:p>
          <a:endParaRPr lang="en-US"/>
        </a:p>
      </dgm:t>
    </dgm:pt>
    <dgm:pt modelId="{840C9FF4-8273-4BE2-BF10-4C754ED19B56}" type="pres">
      <dgm:prSet presAssocID="{57F438CA-50AA-42B5-B363-6C8993286E82}" presName="sibTrans" presStyleLbl="sibTrans2D1" presStyleIdx="1" presStyleCnt="4"/>
      <dgm:spPr/>
      <dgm:t>
        <a:bodyPr/>
        <a:lstStyle/>
        <a:p>
          <a:endParaRPr lang="en-US"/>
        </a:p>
      </dgm:t>
    </dgm:pt>
    <dgm:pt modelId="{65E7E3A5-2808-4D7E-B975-28FE625AFC83}" type="pres">
      <dgm:prSet presAssocID="{57F438CA-50AA-42B5-B363-6C8993286E82}" presName="connectorText" presStyleLbl="sibTrans2D1" presStyleIdx="1" presStyleCnt="4"/>
      <dgm:spPr/>
      <dgm:t>
        <a:bodyPr/>
        <a:lstStyle/>
        <a:p>
          <a:endParaRPr lang="en-US"/>
        </a:p>
      </dgm:t>
    </dgm:pt>
    <dgm:pt modelId="{41F7254F-5FCA-4068-ADE6-734AAE2F0FCE}" type="pres">
      <dgm:prSet presAssocID="{D4FD6816-55B9-44C3-9EFD-C4316584F1A3}" presName="node" presStyleLbl="node1" presStyleIdx="2" presStyleCnt="4">
        <dgm:presLayoutVars>
          <dgm:bulletEnabled val="1"/>
        </dgm:presLayoutVars>
      </dgm:prSet>
      <dgm:spPr/>
      <dgm:t>
        <a:bodyPr/>
        <a:lstStyle/>
        <a:p>
          <a:endParaRPr lang="en-US"/>
        </a:p>
      </dgm:t>
    </dgm:pt>
    <dgm:pt modelId="{134ECE4F-4C48-4982-B7EB-CA1F5A628DE8}" type="pres">
      <dgm:prSet presAssocID="{A91749CE-2EFA-4924-BAF9-DF0809FA09DD}" presName="sibTrans" presStyleLbl="sibTrans2D1" presStyleIdx="2" presStyleCnt="4"/>
      <dgm:spPr/>
      <dgm:t>
        <a:bodyPr/>
        <a:lstStyle/>
        <a:p>
          <a:endParaRPr lang="en-US"/>
        </a:p>
      </dgm:t>
    </dgm:pt>
    <dgm:pt modelId="{7F5FAC8D-789F-442F-BCD3-89A010191BF0}" type="pres">
      <dgm:prSet presAssocID="{A91749CE-2EFA-4924-BAF9-DF0809FA09DD}" presName="connectorText" presStyleLbl="sibTrans2D1" presStyleIdx="2" presStyleCnt="4"/>
      <dgm:spPr/>
      <dgm:t>
        <a:bodyPr/>
        <a:lstStyle/>
        <a:p>
          <a:endParaRPr lang="en-US"/>
        </a:p>
      </dgm:t>
    </dgm:pt>
    <dgm:pt modelId="{06A2668C-9799-4CDC-9EBD-CF636E4D2502}" type="pres">
      <dgm:prSet presAssocID="{4047B710-58ED-4A65-BAD9-7B300329FC99}" presName="node" presStyleLbl="node1" presStyleIdx="3" presStyleCnt="4">
        <dgm:presLayoutVars>
          <dgm:bulletEnabled val="1"/>
        </dgm:presLayoutVars>
      </dgm:prSet>
      <dgm:spPr/>
      <dgm:t>
        <a:bodyPr/>
        <a:lstStyle/>
        <a:p>
          <a:endParaRPr lang="en-US"/>
        </a:p>
      </dgm:t>
    </dgm:pt>
    <dgm:pt modelId="{B7F315FB-BEB2-4A8D-B446-474453D938B9}" type="pres">
      <dgm:prSet presAssocID="{FCBF1F73-8DE6-4534-86A9-7E8350AD8D3A}" presName="sibTrans" presStyleLbl="sibTrans2D1" presStyleIdx="3" presStyleCnt="4"/>
      <dgm:spPr/>
      <dgm:t>
        <a:bodyPr/>
        <a:lstStyle/>
        <a:p>
          <a:endParaRPr lang="en-US"/>
        </a:p>
      </dgm:t>
    </dgm:pt>
    <dgm:pt modelId="{27242A4D-4BA5-4276-BB2F-AAA090D33D6A}" type="pres">
      <dgm:prSet presAssocID="{FCBF1F73-8DE6-4534-86A9-7E8350AD8D3A}" presName="connectorText" presStyleLbl="sibTrans2D1" presStyleIdx="3" presStyleCnt="4"/>
      <dgm:spPr/>
      <dgm:t>
        <a:bodyPr/>
        <a:lstStyle/>
        <a:p>
          <a:endParaRPr lang="en-US"/>
        </a:p>
      </dgm:t>
    </dgm:pt>
  </dgm:ptLst>
  <dgm:cxnLst>
    <dgm:cxn modelId="{676037CE-BB7D-46AE-AB90-2365164B559D}" type="presOf" srcId="{D4FD6816-55B9-44C3-9EFD-C4316584F1A3}" destId="{41F7254F-5FCA-4068-ADE6-734AAE2F0FCE}" srcOrd="0" destOrd="0" presId="urn:microsoft.com/office/officeart/2005/8/layout/cycle2"/>
    <dgm:cxn modelId="{D5FC84BD-4A6F-4C90-BC10-70FC4AC6CC7E}" type="presOf" srcId="{CBECE96E-DC86-4861-9176-964AB09F29A5}" destId="{7B7575A7-657C-4CC5-9EC7-A6138328D73D}" srcOrd="0" destOrd="0" presId="urn:microsoft.com/office/officeart/2005/8/layout/cycle2"/>
    <dgm:cxn modelId="{C41F1319-6650-41DD-AFC4-72FA2DF48141}" type="presOf" srcId="{57F438CA-50AA-42B5-B363-6C8993286E82}" destId="{840C9FF4-8273-4BE2-BF10-4C754ED19B56}" srcOrd="0" destOrd="0" presId="urn:microsoft.com/office/officeart/2005/8/layout/cycle2"/>
    <dgm:cxn modelId="{28635AC3-56E5-4E60-A8CF-D7168B3D0548}" type="presOf" srcId="{AAE615CD-029E-47BD-A184-E431FD1AA606}" destId="{56E88BCE-221A-47CC-9E32-49C5F8370AE0}" srcOrd="0" destOrd="0" presId="urn:microsoft.com/office/officeart/2005/8/layout/cycle2"/>
    <dgm:cxn modelId="{DD1ACCE5-65C6-4CCD-A7E5-44D1714E2100}" type="presOf" srcId="{57F438CA-50AA-42B5-B363-6C8993286E82}" destId="{65E7E3A5-2808-4D7E-B975-28FE625AFC83}" srcOrd="1" destOrd="0" presId="urn:microsoft.com/office/officeart/2005/8/layout/cycle2"/>
    <dgm:cxn modelId="{DA064512-73B6-4017-9000-5E1C505B5881}" type="presOf" srcId="{FCBF1F73-8DE6-4534-86A9-7E8350AD8D3A}" destId="{27242A4D-4BA5-4276-BB2F-AAA090D33D6A}" srcOrd="1" destOrd="0" presId="urn:microsoft.com/office/officeart/2005/8/layout/cycle2"/>
    <dgm:cxn modelId="{887686A3-8DAC-43AB-967E-4E121D13BE0B}" type="presOf" srcId="{76302B06-CAF6-43CE-8863-C7026A5FF94C}" destId="{0F2BE2E5-D08B-4626-B61F-6C95955D2715}" srcOrd="0" destOrd="0" presId="urn:microsoft.com/office/officeart/2005/8/layout/cycle2"/>
    <dgm:cxn modelId="{582AB0A9-1C90-4942-8E18-883E4F381970}" type="presOf" srcId="{19B1F07A-FE35-4D38-9F1D-F87E742BA999}" destId="{7B759345-7CCA-41B9-AA8E-22BD35EDA439}" srcOrd="0" destOrd="0" presId="urn:microsoft.com/office/officeart/2005/8/layout/cycle2"/>
    <dgm:cxn modelId="{8725509F-328C-49D7-B1F8-FA2596D01406}" type="presOf" srcId="{4047B710-58ED-4A65-BAD9-7B300329FC99}" destId="{06A2668C-9799-4CDC-9EBD-CF636E4D2502}" srcOrd="0" destOrd="0" presId="urn:microsoft.com/office/officeart/2005/8/layout/cycle2"/>
    <dgm:cxn modelId="{F59E5202-23F7-4F8B-8085-E2457A8D387F}" srcId="{76302B06-CAF6-43CE-8863-C7026A5FF94C}" destId="{19B1F07A-FE35-4D38-9F1D-F87E742BA999}" srcOrd="1" destOrd="0" parTransId="{902E3999-AE74-42AC-94D0-90F7649C35E7}" sibTransId="{57F438CA-50AA-42B5-B363-6C8993286E82}"/>
    <dgm:cxn modelId="{06A3AB8C-A2E6-47B1-8899-5BE7C7664FF4}" type="presOf" srcId="{A91749CE-2EFA-4924-BAF9-DF0809FA09DD}" destId="{7F5FAC8D-789F-442F-BCD3-89A010191BF0}" srcOrd="1" destOrd="0" presId="urn:microsoft.com/office/officeart/2005/8/layout/cycle2"/>
    <dgm:cxn modelId="{2AED99E6-6A9A-46DF-A38D-556DF56F7157}" srcId="{76302B06-CAF6-43CE-8863-C7026A5FF94C}" destId="{4047B710-58ED-4A65-BAD9-7B300329FC99}" srcOrd="3" destOrd="0" parTransId="{9B0F624D-E8BC-4344-98C7-FA5D7F2B6134}" sibTransId="{FCBF1F73-8DE6-4534-86A9-7E8350AD8D3A}"/>
    <dgm:cxn modelId="{6D317FBA-AE43-4CAC-B29A-FB900656E1E2}" type="presOf" srcId="{CBECE96E-DC86-4861-9176-964AB09F29A5}" destId="{E5EBACCF-1D04-467A-BDD9-6B18919F7ABD}" srcOrd="1" destOrd="0" presId="urn:microsoft.com/office/officeart/2005/8/layout/cycle2"/>
    <dgm:cxn modelId="{2AC0B1AB-7C4E-4AF0-9DB7-7106F93883A8}" srcId="{76302B06-CAF6-43CE-8863-C7026A5FF94C}" destId="{AAE615CD-029E-47BD-A184-E431FD1AA606}" srcOrd="0" destOrd="0" parTransId="{734514ED-FB7F-4B72-8BCB-1032ECE60CD5}" sibTransId="{CBECE96E-DC86-4861-9176-964AB09F29A5}"/>
    <dgm:cxn modelId="{471BD694-92E8-49DD-A5D6-3FF982080915}" type="presOf" srcId="{FCBF1F73-8DE6-4534-86A9-7E8350AD8D3A}" destId="{B7F315FB-BEB2-4A8D-B446-474453D938B9}" srcOrd="0" destOrd="0" presId="urn:microsoft.com/office/officeart/2005/8/layout/cycle2"/>
    <dgm:cxn modelId="{10E6C497-0DB5-41D3-BECF-15DF3B6AC0E9}" type="presOf" srcId="{A91749CE-2EFA-4924-BAF9-DF0809FA09DD}" destId="{134ECE4F-4C48-4982-B7EB-CA1F5A628DE8}" srcOrd="0" destOrd="0" presId="urn:microsoft.com/office/officeart/2005/8/layout/cycle2"/>
    <dgm:cxn modelId="{BE88B62E-63CB-4631-879C-97CC98F3F9CD}" srcId="{76302B06-CAF6-43CE-8863-C7026A5FF94C}" destId="{D4FD6816-55B9-44C3-9EFD-C4316584F1A3}" srcOrd="2" destOrd="0" parTransId="{1738EEA0-7660-4D49-BD47-23612D800B1D}" sibTransId="{A91749CE-2EFA-4924-BAF9-DF0809FA09DD}"/>
    <dgm:cxn modelId="{C0135CCC-7DAF-4AE6-BEC6-128CAAAB42D0}" type="presParOf" srcId="{0F2BE2E5-D08B-4626-B61F-6C95955D2715}" destId="{56E88BCE-221A-47CC-9E32-49C5F8370AE0}" srcOrd="0" destOrd="0" presId="urn:microsoft.com/office/officeart/2005/8/layout/cycle2"/>
    <dgm:cxn modelId="{8C6D8B78-2392-4A30-8B83-3477AC12FADA}" type="presParOf" srcId="{0F2BE2E5-D08B-4626-B61F-6C95955D2715}" destId="{7B7575A7-657C-4CC5-9EC7-A6138328D73D}" srcOrd="1" destOrd="0" presId="urn:microsoft.com/office/officeart/2005/8/layout/cycle2"/>
    <dgm:cxn modelId="{C80F5F3E-4A01-4950-8D42-8F38BD66B783}" type="presParOf" srcId="{7B7575A7-657C-4CC5-9EC7-A6138328D73D}" destId="{E5EBACCF-1D04-467A-BDD9-6B18919F7ABD}" srcOrd="0" destOrd="0" presId="urn:microsoft.com/office/officeart/2005/8/layout/cycle2"/>
    <dgm:cxn modelId="{914789C9-398E-4478-86CA-F3ABAB901CDA}" type="presParOf" srcId="{0F2BE2E5-D08B-4626-B61F-6C95955D2715}" destId="{7B759345-7CCA-41B9-AA8E-22BD35EDA439}" srcOrd="2" destOrd="0" presId="urn:microsoft.com/office/officeart/2005/8/layout/cycle2"/>
    <dgm:cxn modelId="{757D07E3-E5D9-441E-97CA-1DABA547D5B0}" type="presParOf" srcId="{0F2BE2E5-D08B-4626-B61F-6C95955D2715}" destId="{840C9FF4-8273-4BE2-BF10-4C754ED19B56}" srcOrd="3" destOrd="0" presId="urn:microsoft.com/office/officeart/2005/8/layout/cycle2"/>
    <dgm:cxn modelId="{232EE8B1-DE1E-4D6A-ACB5-5D70FE396132}" type="presParOf" srcId="{840C9FF4-8273-4BE2-BF10-4C754ED19B56}" destId="{65E7E3A5-2808-4D7E-B975-28FE625AFC83}" srcOrd="0" destOrd="0" presId="urn:microsoft.com/office/officeart/2005/8/layout/cycle2"/>
    <dgm:cxn modelId="{114BE82F-418D-4552-9575-FD421FCF7E15}" type="presParOf" srcId="{0F2BE2E5-D08B-4626-B61F-6C95955D2715}" destId="{41F7254F-5FCA-4068-ADE6-734AAE2F0FCE}" srcOrd="4" destOrd="0" presId="urn:microsoft.com/office/officeart/2005/8/layout/cycle2"/>
    <dgm:cxn modelId="{1C294B6B-01EC-4FE5-8CC5-3D7691193ED2}" type="presParOf" srcId="{0F2BE2E5-D08B-4626-B61F-6C95955D2715}" destId="{134ECE4F-4C48-4982-B7EB-CA1F5A628DE8}" srcOrd="5" destOrd="0" presId="urn:microsoft.com/office/officeart/2005/8/layout/cycle2"/>
    <dgm:cxn modelId="{2DDF3B4D-CE44-4251-9BEB-BFFCA04F4F8C}" type="presParOf" srcId="{134ECE4F-4C48-4982-B7EB-CA1F5A628DE8}" destId="{7F5FAC8D-789F-442F-BCD3-89A010191BF0}" srcOrd="0" destOrd="0" presId="urn:microsoft.com/office/officeart/2005/8/layout/cycle2"/>
    <dgm:cxn modelId="{18BE79E8-7B37-4525-A10B-BF5B7863E46C}" type="presParOf" srcId="{0F2BE2E5-D08B-4626-B61F-6C95955D2715}" destId="{06A2668C-9799-4CDC-9EBD-CF636E4D2502}" srcOrd="6" destOrd="0" presId="urn:microsoft.com/office/officeart/2005/8/layout/cycle2"/>
    <dgm:cxn modelId="{44C7F07E-0EAC-4506-9CA5-36BA69E8001F}" type="presParOf" srcId="{0F2BE2E5-D08B-4626-B61F-6C95955D2715}" destId="{B7F315FB-BEB2-4A8D-B446-474453D938B9}" srcOrd="7" destOrd="0" presId="urn:microsoft.com/office/officeart/2005/8/layout/cycle2"/>
    <dgm:cxn modelId="{37DA370B-4250-4BDE-9940-72C433B7FC3B}" type="presParOf" srcId="{B7F315FB-BEB2-4A8D-B446-474453D938B9}" destId="{27242A4D-4BA5-4276-BB2F-AAA090D33D6A}"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8F5FBB-0DC0-4850-ACC3-D75CE093C2AE}"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96D33AA9-B80F-4EE8-8DB4-D4831B3B70B1}">
      <dgm:prSet phldrT="[Text]"/>
      <dgm:spPr/>
      <dgm:t>
        <a:bodyPr/>
        <a:lstStyle/>
        <a:p>
          <a:r>
            <a:rPr lang="en-US" dirty="0" smtClean="0"/>
            <a:t>Delivery</a:t>
          </a:r>
          <a:endParaRPr lang="en-US" dirty="0"/>
        </a:p>
      </dgm:t>
    </dgm:pt>
    <dgm:pt modelId="{83483908-1E82-432E-BA19-A9242173F36F}" type="parTrans" cxnId="{276E2219-C88A-43BB-9EF1-4AD3F90CE7F9}">
      <dgm:prSet/>
      <dgm:spPr/>
      <dgm:t>
        <a:bodyPr/>
        <a:lstStyle/>
        <a:p>
          <a:endParaRPr lang="en-US"/>
        </a:p>
      </dgm:t>
    </dgm:pt>
    <dgm:pt modelId="{BEE1F28D-1B7C-44CD-80EE-CB5737B4662A}" type="sibTrans" cxnId="{276E2219-C88A-43BB-9EF1-4AD3F90CE7F9}">
      <dgm:prSet/>
      <dgm:spPr/>
      <dgm:t>
        <a:bodyPr/>
        <a:lstStyle/>
        <a:p>
          <a:endParaRPr lang="en-US"/>
        </a:p>
      </dgm:t>
    </dgm:pt>
    <dgm:pt modelId="{6E00E5F6-CEB7-467E-A4D2-5D8AD72E197E}">
      <dgm:prSet phldrT="[Text]" custT="1"/>
      <dgm:spPr/>
      <dgm:t>
        <a:bodyPr/>
        <a:lstStyle/>
        <a:p>
          <a:r>
            <a:rPr lang="en-US" sz="1200" b="1" dirty="0" smtClean="0">
              <a:solidFill>
                <a:schemeClr val="accent5"/>
              </a:solidFill>
            </a:rPr>
            <a:t>Innovation</a:t>
          </a:r>
          <a:endParaRPr lang="en-US" sz="1200" b="1" dirty="0">
            <a:solidFill>
              <a:schemeClr val="accent5"/>
            </a:solidFill>
          </a:endParaRPr>
        </a:p>
      </dgm:t>
    </dgm:pt>
    <dgm:pt modelId="{1BC96C66-7684-485F-BC3B-2AD7CBF9608C}" type="parTrans" cxnId="{03A65946-D44B-45F8-B68C-EDEB0AA7468D}">
      <dgm:prSet/>
      <dgm:spPr/>
      <dgm:t>
        <a:bodyPr/>
        <a:lstStyle/>
        <a:p>
          <a:endParaRPr lang="en-US"/>
        </a:p>
      </dgm:t>
    </dgm:pt>
    <dgm:pt modelId="{B8176849-CD7A-4F87-AD47-3767429FA558}" type="sibTrans" cxnId="{03A65946-D44B-45F8-B68C-EDEB0AA7468D}">
      <dgm:prSet/>
      <dgm:spPr/>
      <dgm:t>
        <a:bodyPr/>
        <a:lstStyle/>
        <a:p>
          <a:endParaRPr lang="en-US"/>
        </a:p>
      </dgm:t>
    </dgm:pt>
    <dgm:pt modelId="{73A023C0-F16B-462E-86A1-7627A4A0C489}">
      <dgm:prSet phldrT="[Text]" custT="1"/>
      <dgm:spPr/>
      <dgm:t>
        <a:bodyPr/>
        <a:lstStyle/>
        <a:p>
          <a:r>
            <a:rPr lang="en-US" sz="1200" b="1" dirty="0" smtClean="0">
              <a:solidFill>
                <a:schemeClr val="accent5"/>
              </a:solidFill>
            </a:rPr>
            <a:t>Collaboration</a:t>
          </a:r>
          <a:endParaRPr lang="en-US" sz="1200" b="1" dirty="0">
            <a:solidFill>
              <a:schemeClr val="accent5"/>
            </a:solidFill>
          </a:endParaRPr>
        </a:p>
      </dgm:t>
    </dgm:pt>
    <dgm:pt modelId="{E0A07238-1950-4D71-94E8-AD225CE679E8}" type="parTrans" cxnId="{8BCFBA8D-8237-4FF0-9E41-A228CA8E65D2}">
      <dgm:prSet/>
      <dgm:spPr/>
      <dgm:t>
        <a:bodyPr/>
        <a:lstStyle/>
        <a:p>
          <a:endParaRPr lang="en-US"/>
        </a:p>
      </dgm:t>
    </dgm:pt>
    <dgm:pt modelId="{C5C8A5B7-5ED5-4A1B-826B-E4C11DE9A8B1}" type="sibTrans" cxnId="{8BCFBA8D-8237-4FF0-9E41-A228CA8E65D2}">
      <dgm:prSet/>
      <dgm:spPr/>
      <dgm:t>
        <a:bodyPr/>
        <a:lstStyle/>
        <a:p>
          <a:endParaRPr lang="en-US"/>
        </a:p>
      </dgm:t>
    </dgm:pt>
    <dgm:pt modelId="{9A0575DF-D71D-4D1D-94CA-86A1591EF13A}">
      <dgm:prSet phldrT="[Text]" custT="1"/>
      <dgm:spPr/>
      <dgm:t>
        <a:bodyPr/>
        <a:lstStyle/>
        <a:p>
          <a:r>
            <a:rPr lang="en-US" sz="1200" b="1" dirty="0" smtClean="0">
              <a:solidFill>
                <a:schemeClr val="accent5"/>
              </a:solidFill>
            </a:rPr>
            <a:t>Discoverabilit</a:t>
          </a:r>
          <a:r>
            <a:rPr lang="en-US" sz="1000" b="1" dirty="0" smtClean="0">
              <a:solidFill>
                <a:schemeClr val="accent5"/>
              </a:solidFill>
            </a:rPr>
            <a:t>y</a:t>
          </a:r>
          <a:endParaRPr lang="en-US" sz="1000" b="1" dirty="0">
            <a:solidFill>
              <a:schemeClr val="accent5"/>
            </a:solidFill>
          </a:endParaRPr>
        </a:p>
      </dgm:t>
    </dgm:pt>
    <dgm:pt modelId="{F2DB993B-F0A5-4B35-920B-86646ABCE6E8}" type="parTrans" cxnId="{CB50A16D-952A-4470-B3ED-D74DFD039878}">
      <dgm:prSet/>
      <dgm:spPr/>
      <dgm:t>
        <a:bodyPr/>
        <a:lstStyle/>
        <a:p>
          <a:endParaRPr lang="en-US"/>
        </a:p>
      </dgm:t>
    </dgm:pt>
    <dgm:pt modelId="{8FDEC52A-6378-4BDC-B9F6-C170635A4410}" type="sibTrans" cxnId="{CB50A16D-952A-4470-B3ED-D74DFD039878}">
      <dgm:prSet/>
      <dgm:spPr/>
      <dgm:t>
        <a:bodyPr/>
        <a:lstStyle/>
        <a:p>
          <a:endParaRPr lang="en-US"/>
        </a:p>
      </dgm:t>
    </dgm:pt>
    <dgm:pt modelId="{7DB07CB5-2FB1-4E45-AD1B-57E51D1960D6}">
      <dgm:prSet phldrT="[Text]" custT="1"/>
      <dgm:spPr/>
      <dgm:t>
        <a:bodyPr/>
        <a:lstStyle/>
        <a:p>
          <a:r>
            <a:rPr lang="en-US" sz="1200" b="1" dirty="0" smtClean="0">
              <a:solidFill>
                <a:schemeClr val="accent5"/>
              </a:solidFill>
            </a:rPr>
            <a:t>Technology</a:t>
          </a:r>
          <a:endParaRPr lang="en-US" sz="1200" b="1" dirty="0">
            <a:solidFill>
              <a:schemeClr val="accent5"/>
            </a:solidFill>
          </a:endParaRPr>
        </a:p>
      </dgm:t>
    </dgm:pt>
    <dgm:pt modelId="{727AFF04-191B-45AA-A87A-B135C11589DF}" type="parTrans" cxnId="{5F5743D5-CA1F-42DD-838F-A2F73DB2077E}">
      <dgm:prSet/>
      <dgm:spPr/>
      <dgm:t>
        <a:bodyPr/>
        <a:lstStyle/>
        <a:p>
          <a:endParaRPr lang="en-US"/>
        </a:p>
      </dgm:t>
    </dgm:pt>
    <dgm:pt modelId="{3B67F7D2-1DB3-4499-AAD6-559226F4BF73}" type="sibTrans" cxnId="{5F5743D5-CA1F-42DD-838F-A2F73DB2077E}">
      <dgm:prSet/>
      <dgm:spPr/>
      <dgm:t>
        <a:bodyPr/>
        <a:lstStyle/>
        <a:p>
          <a:endParaRPr lang="en-US"/>
        </a:p>
      </dgm:t>
    </dgm:pt>
    <dgm:pt modelId="{D170AAF4-BD6D-4814-9778-8DF23B28083C}" type="pres">
      <dgm:prSet presAssocID="{668F5FBB-0DC0-4850-ACC3-D75CE093C2AE}" presName="Name0" presStyleCnt="0">
        <dgm:presLayoutVars>
          <dgm:chMax val="1"/>
          <dgm:dir/>
          <dgm:animLvl val="ctr"/>
          <dgm:resizeHandles val="exact"/>
        </dgm:presLayoutVars>
      </dgm:prSet>
      <dgm:spPr/>
      <dgm:t>
        <a:bodyPr/>
        <a:lstStyle/>
        <a:p>
          <a:endParaRPr lang="en-US"/>
        </a:p>
      </dgm:t>
    </dgm:pt>
    <dgm:pt modelId="{74F0B96A-7F44-4AC5-BB6E-6C812493B50F}" type="pres">
      <dgm:prSet presAssocID="{96D33AA9-B80F-4EE8-8DB4-D4831B3B70B1}" presName="centerShape" presStyleLbl="node0" presStyleIdx="0" presStyleCnt="1"/>
      <dgm:spPr/>
      <dgm:t>
        <a:bodyPr/>
        <a:lstStyle/>
        <a:p>
          <a:endParaRPr lang="en-US"/>
        </a:p>
      </dgm:t>
    </dgm:pt>
    <dgm:pt modelId="{B28ABB3E-C0DA-4846-A84C-0096A50FC0CC}" type="pres">
      <dgm:prSet presAssocID="{6E00E5F6-CEB7-467E-A4D2-5D8AD72E197E}" presName="node" presStyleLbl="node1" presStyleIdx="0" presStyleCnt="4">
        <dgm:presLayoutVars>
          <dgm:bulletEnabled val="1"/>
        </dgm:presLayoutVars>
      </dgm:prSet>
      <dgm:spPr/>
      <dgm:t>
        <a:bodyPr/>
        <a:lstStyle/>
        <a:p>
          <a:endParaRPr lang="en-US"/>
        </a:p>
      </dgm:t>
    </dgm:pt>
    <dgm:pt modelId="{E9A4CEDC-D040-45A0-A76C-F7D958170D74}" type="pres">
      <dgm:prSet presAssocID="{6E00E5F6-CEB7-467E-A4D2-5D8AD72E197E}" presName="dummy" presStyleCnt="0"/>
      <dgm:spPr/>
    </dgm:pt>
    <dgm:pt modelId="{04D31EA1-3500-45A1-8EB5-ACDAE2538E22}" type="pres">
      <dgm:prSet presAssocID="{B8176849-CD7A-4F87-AD47-3767429FA558}" presName="sibTrans" presStyleLbl="sibTrans2D1" presStyleIdx="0" presStyleCnt="4"/>
      <dgm:spPr/>
      <dgm:t>
        <a:bodyPr/>
        <a:lstStyle/>
        <a:p>
          <a:endParaRPr lang="en-US"/>
        </a:p>
      </dgm:t>
    </dgm:pt>
    <dgm:pt modelId="{708B7B3B-F209-43B0-A478-F237EF9D0847}" type="pres">
      <dgm:prSet presAssocID="{73A023C0-F16B-462E-86A1-7627A4A0C489}" presName="node" presStyleLbl="node1" presStyleIdx="1" presStyleCnt="4" custScaleX="114136">
        <dgm:presLayoutVars>
          <dgm:bulletEnabled val="1"/>
        </dgm:presLayoutVars>
      </dgm:prSet>
      <dgm:spPr/>
      <dgm:t>
        <a:bodyPr/>
        <a:lstStyle/>
        <a:p>
          <a:endParaRPr lang="en-US"/>
        </a:p>
      </dgm:t>
    </dgm:pt>
    <dgm:pt modelId="{8A8491FC-05CE-4A7E-8723-414FA7DE0911}" type="pres">
      <dgm:prSet presAssocID="{73A023C0-F16B-462E-86A1-7627A4A0C489}" presName="dummy" presStyleCnt="0"/>
      <dgm:spPr/>
    </dgm:pt>
    <dgm:pt modelId="{0F8CADA4-0AAF-4761-94A3-36B492FF00A6}" type="pres">
      <dgm:prSet presAssocID="{C5C8A5B7-5ED5-4A1B-826B-E4C11DE9A8B1}" presName="sibTrans" presStyleLbl="sibTrans2D1" presStyleIdx="1" presStyleCnt="4"/>
      <dgm:spPr/>
      <dgm:t>
        <a:bodyPr/>
        <a:lstStyle/>
        <a:p>
          <a:endParaRPr lang="en-US"/>
        </a:p>
      </dgm:t>
    </dgm:pt>
    <dgm:pt modelId="{9FD572AB-0583-4448-8661-227D238A953C}" type="pres">
      <dgm:prSet presAssocID="{9A0575DF-D71D-4D1D-94CA-86A1591EF13A}" presName="node" presStyleLbl="node1" presStyleIdx="2" presStyleCnt="4" custScaleX="120527" custRadScaleRad="100007" custRadScaleInc="-2200">
        <dgm:presLayoutVars>
          <dgm:bulletEnabled val="1"/>
        </dgm:presLayoutVars>
      </dgm:prSet>
      <dgm:spPr/>
      <dgm:t>
        <a:bodyPr/>
        <a:lstStyle/>
        <a:p>
          <a:endParaRPr lang="en-US"/>
        </a:p>
      </dgm:t>
    </dgm:pt>
    <dgm:pt modelId="{799473AF-56D5-4627-AAAB-2078EFBAB0ED}" type="pres">
      <dgm:prSet presAssocID="{9A0575DF-D71D-4D1D-94CA-86A1591EF13A}" presName="dummy" presStyleCnt="0"/>
      <dgm:spPr/>
    </dgm:pt>
    <dgm:pt modelId="{06E7E388-3A73-4FF2-B4BA-35ACD871736D}" type="pres">
      <dgm:prSet presAssocID="{8FDEC52A-6378-4BDC-B9F6-C170635A4410}" presName="sibTrans" presStyleLbl="sibTrans2D1" presStyleIdx="2" presStyleCnt="4"/>
      <dgm:spPr/>
      <dgm:t>
        <a:bodyPr/>
        <a:lstStyle/>
        <a:p>
          <a:endParaRPr lang="en-US"/>
        </a:p>
      </dgm:t>
    </dgm:pt>
    <dgm:pt modelId="{9586D9E4-6BF6-49C6-9072-E4C19B75EC7A}" type="pres">
      <dgm:prSet presAssocID="{7DB07CB5-2FB1-4E45-AD1B-57E51D1960D6}" presName="node" presStyleLbl="node1" presStyleIdx="3" presStyleCnt="4">
        <dgm:presLayoutVars>
          <dgm:bulletEnabled val="1"/>
        </dgm:presLayoutVars>
      </dgm:prSet>
      <dgm:spPr/>
      <dgm:t>
        <a:bodyPr/>
        <a:lstStyle/>
        <a:p>
          <a:endParaRPr lang="en-US"/>
        </a:p>
      </dgm:t>
    </dgm:pt>
    <dgm:pt modelId="{5D8BBADD-4170-42AF-A309-1DD70BE4EA97}" type="pres">
      <dgm:prSet presAssocID="{7DB07CB5-2FB1-4E45-AD1B-57E51D1960D6}" presName="dummy" presStyleCnt="0"/>
      <dgm:spPr/>
    </dgm:pt>
    <dgm:pt modelId="{73FD5469-F8B3-429E-9686-372753AB4A8B}" type="pres">
      <dgm:prSet presAssocID="{3B67F7D2-1DB3-4499-AAD6-559226F4BF73}" presName="sibTrans" presStyleLbl="sibTrans2D1" presStyleIdx="3" presStyleCnt="4"/>
      <dgm:spPr/>
      <dgm:t>
        <a:bodyPr/>
        <a:lstStyle/>
        <a:p>
          <a:endParaRPr lang="en-US"/>
        </a:p>
      </dgm:t>
    </dgm:pt>
  </dgm:ptLst>
  <dgm:cxnLst>
    <dgm:cxn modelId="{8BCFBA8D-8237-4FF0-9E41-A228CA8E65D2}" srcId="{96D33AA9-B80F-4EE8-8DB4-D4831B3B70B1}" destId="{73A023C0-F16B-462E-86A1-7627A4A0C489}" srcOrd="1" destOrd="0" parTransId="{E0A07238-1950-4D71-94E8-AD225CE679E8}" sibTransId="{C5C8A5B7-5ED5-4A1B-826B-E4C11DE9A8B1}"/>
    <dgm:cxn modelId="{4A00360D-EB84-42E5-A4B4-370C0346CE40}" type="presOf" srcId="{96D33AA9-B80F-4EE8-8DB4-D4831B3B70B1}" destId="{74F0B96A-7F44-4AC5-BB6E-6C812493B50F}" srcOrd="0" destOrd="0" presId="urn:microsoft.com/office/officeart/2005/8/layout/radial6"/>
    <dgm:cxn modelId="{BA1B71BE-6BDA-4E9E-A8EC-11E24B707DB1}" type="presOf" srcId="{73A023C0-F16B-462E-86A1-7627A4A0C489}" destId="{708B7B3B-F209-43B0-A478-F237EF9D0847}" srcOrd="0" destOrd="0" presId="urn:microsoft.com/office/officeart/2005/8/layout/radial6"/>
    <dgm:cxn modelId="{44AC2B24-F939-4D8F-BE5F-B89B25EB47C5}" type="presOf" srcId="{668F5FBB-0DC0-4850-ACC3-D75CE093C2AE}" destId="{D170AAF4-BD6D-4814-9778-8DF23B28083C}" srcOrd="0" destOrd="0" presId="urn:microsoft.com/office/officeart/2005/8/layout/radial6"/>
    <dgm:cxn modelId="{5F5743D5-CA1F-42DD-838F-A2F73DB2077E}" srcId="{96D33AA9-B80F-4EE8-8DB4-D4831B3B70B1}" destId="{7DB07CB5-2FB1-4E45-AD1B-57E51D1960D6}" srcOrd="3" destOrd="0" parTransId="{727AFF04-191B-45AA-A87A-B135C11589DF}" sibTransId="{3B67F7D2-1DB3-4499-AAD6-559226F4BF73}"/>
    <dgm:cxn modelId="{6680948B-6E17-4F13-AB08-33D399FE5CA3}" type="presOf" srcId="{3B67F7D2-1DB3-4499-AAD6-559226F4BF73}" destId="{73FD5469-F8B3-429E-9686-372753AB4A8B}" srcOrd="0" destOrd="0" presId="urn:microsoft.com/office/officeart/2005/8/layout/radial6"/>
    <dgm:cxn modelId="{03A65946-D44B-45F8-B68C-EDEB0AA7468D}" srcId="{96D33AA9-B80F-4EE8-8DB4-D4831B3B70B1}" destId="{6E00E5F6-CEB7-467E-A4D2-5D8AD72E197E}" srcOrd="0" destOrd="0" parTransId="{1BC96C66-7684-485F-BC3B-2AD7CBF9608C}" sibTransId="{B8176849-CD7A-4F87-AD47-3767429FA558}"/>
    <dgm:cxn modelId="{47E691D4-4230-4216-8D14-9DB26D88FF90}" type="presOf" srcId="{6E00E5F6-CEB7-467E-A4D2-5D8AD72E197E}" destId="{B28ABB3E-C0DA-4846-A84C-0096A50FC0CC}" srcOrd="0" destOrd="0" presId="urn:microsoft.com/office/officeart/2005/8/layout/radial6"/>
    <dgm:cxn modelId="{ADCDBDBD-F99B-4DDA-BFAE-6058801B13D1}" type="presOf" srcId="{7DB07CB5-2FB1-4E45-AD1B-57E51D1960D6}" destId="{9586D9E4-6BF6-49C6-9072-E4C19B75EC7A}" srcOrd="0" destOrd="0" presId="urn:microsoft.com/office/officeart/2005/8/layout/radial6"/>
    <dgm:cxn modelId="{D2BE4E42-DA9A-43D0-B776-26F8D4BE3218}" type="presOf" srcId="{9A0575DF-D71D-4D1D-94CA-86A1591EF13A}" destId="{9FD572AB-0583-4448-8661-227D238A953C}" srcOrd="0" destOrd="0" presId="urn:microsoft.com/office/officeart/2005/8/layout/radial6"/>
    <dgm:cxn modelId="{CB50A16D-952A-4470-B3ED-D74DFD039878}" srcId="{96D33AA9-B80F-4EE8-8DB4-D4831B3B70B1}" destId="{9A0575DF-D71D-4D1D-94CA-86A1591EF13A}" srcOrd="2" destOrd="0" parTransId="{F2DB993B-F0A5-4B35-920B-86646ABCE6E8}" sibTransId="{8FDEC52A-6378-4BDC-B9F6-C170635A4410}"/>
    <dgm:cxn modelId="{B5DE8E97-A38F-41D9-A7B3-B5E2B6707182}" type="presOf" srcId="{B8176849-CD7A-4F87-AD47-3767429FA558}" destId="{04D31EA1-3500-45A1-8EB5-ACDAE2538E22}" srcOrd="0" destOrd="0" presId="urn:microsoft.com/office/officeart/2005/8/layout/radial6"/>
    <dgm:cxn modelId="{07C80147-081D-48EF-A78A-D4E678DF4106}" type="presOf" srcId="{C5C8A5B7-5ED5-4A1B-826B-E4C11DE9A8B1}" destId="{0F8CADA4-0AAF-4761-94A3-36B492FF00A6}" srcOrd="0" destOrd="0" presId="urn:microsoft.com/office/officeart/2005/8/layout/radial6"/>
    <dgm:cxn modelId="{452ED261-3501-43A6-9EEC-8F381B0E6D62}" type="presOf" srcId="{8FDEC52A-6378-4BDC-B9F6-C170635A4410}" destId="{06E7E388-3A73-4FF2-B4BA-35ACD871736D}" srcOrd="0" destOrd="0" presId="urn:microsoft.com/office/officeart/2005/8/layout/radial6"/>
    <dgm:cxn modelId="{276E2219-C88A-43BB-9EF1-4AD3F90CE7F9}" srcId="{668F5FBB-0DC0-4850-ACC3-D75CE093C2AE}" destId="{96D33AA9-B80F-4EE8-8DB4-D4831B3B70B1}" srcOrd="0" destOrd="0" parTransId="{83483908-1E82-432E-BA19-A9242173F36F}" sibTransId="{BEE1F28D-1B7C-44CD-80EE-CB5737B4662A}"/>
    <dgm:cxn modelId="{12C5E34E-3254-4BA2-B7D4-621C0C3C521A}" type="presParOf" srcId="{D170AAF4-BD6D-4814-9778-8DF23B28083C}" destId="{74F0B96A-7F44-4AC5-BB6E-6C812493B50F}" srcOrd="0" destOrd="0" presId="urn:microsoft.com/office/officeart/2005/8/layout/radial6"/>
    <dgm:cxn modelId="{976E27FB-8A8F-4E09-B502-4A2D397A3406}" type="presParOf" srcId="{D170AAF4-BD6D-4814-9778-8DF23B28083C}" destId="{B28ABB3E-C0DA-4846-A84C-0096A50FC0CC}" srcOrd="1" destOrd="0" presId="urn:microsoft.com/office/officeart/2005/8/layout/radial6"/>
    <dgm:cxn modelId="{7267F5D3-B0FD-4F08-9D91-CD2D455BBFC4}" type="presParOf" srcId="{D170AAF4-BD6D-4814-9778-8DF23B28083C}" destId="{E9A4CEDC-D040-45A0-A76C-F7D958170D74}" srcOrd="2" destOrd="0" presId="urn:microsoft.com/office/officeart/2005/8/layout/radial6"/>
    <dgm:cxn modelId="{AC808445-F8A8-4CF9-9B12-186B34921686}" type="presParOf" srcId="{D170AAF4-BD6D-4814-9778-8DF23B28083C}" destId="{04D31EA1-3500-45A1-8EB5-ACDAE2538E22}" srcOrd="3" destOrd="0" presId="urn:microsoft.com/office/officeart/2005/8/layout/radial6"/>
    <dgm:cxn modelId="{022B438D-8AD7-4424-8E22-A3E0BFFFCBC9}" type="presParOf" srcId="{D170AAF4-BD6D-4814-9778-8DF23B28083C}" destId="{708B7B3B-F209-43B0-A478-F237EF9D0847}" srcOrd="4" destOrd="0" presId="urn:microsoft.com/office/officeart/2005/8/layout/radial6"/>
    <dgm:cxn modelId="{865EC383-CB62-4A44-907F-789580B379ED}" type="presParOf" srcId="{D170AAF4-BD6D-4814-9778-8DF23B28083C}" destId="{8A8491FC-05CE-4A7E-8723-414FA7DE0911}" srcOrd="5" destOrd="0" presId="urn:microsoft.com/office/officeart/2005/8/layout/radial6"/>
    <dgm:cxn modelId="{87C99BDC-3734-4F7B-A8E7-6DF1131E46B8}" type="presParOf" srcId="{D170AAF4-BD6D-4814-9778-8DF23B28083C}" destId="{0F8CADA4-0AAF-4761-94A3-36B492FF00A6}" srcOrd="6" destOrd="0" presId="urn:microsoft.com/office/officeart/2005/8/layout/radial6"/>
    <dgm:cxn modelId="{8552A603-5F58-4A47-9C94-9CC90DC8C59C}" type="presParOf" srcId="{D170AAF4-BD6D-4814-9778-8DF23B28083C}" destId="{9FD572AB-0583-4448-8661-227D238A953C}" srcOrd="7" destOrd="0" presId="urn:microsoft.com/office/officeart/2005/8/layout/radial6"/>
    <dgm:cxn modelId="{922BD7C8-37DB-4458-8DCB-D35EE1EA939B}" type="presParOf" srcId="{D170AAF4-BD6D-4814-9778-8DF23B28083C}" destId="{799473AF-56D5-4627-AAAB-2078EFBAB0ED}" srcOrd="8" destOrd="0" presId="urn:microsoft.com/office/officeart/2005/8/layout/radial6"/>
    <dgm:cxn modelId="{B61336BE-6FED-4DFC-9DB2-7191643DDC5A}" type="presParOf" srcId="{D170AAF4-BD6D-4814-9778-8DF23B28083C}" destId="{06E7E388-3A73-4FF2-B4BA-35ACD871736D}" srcOrd="9" destOrd="0" presId="urn:microsoft.com/office/officeart/2005/8/layout/radial6"/>
    <dgm:cxn modelId="{E5F1D3B7-221F-4451-9110-9AA0003D04C6}" type="presParOf" srcId="{D170AAF4-BD6D-4814-9778-8DF23B28083C}" destId="{9586D9E4-6BF6-49C6-9072-E4C19B75EC7A}" srcOrd="10" destOrd="0" presId="urn:microsoft.com/office/officeart/2005/8/layout/radial6"/>
    <dgm:cxn modelId="{4016CCFB-D5A5-45BF-8996-D069BED99D88}" type="presParOf" srcId="{D170AAF4-BD6D-4814-9778-8DF23B28083C}" destId="{5D8BBADD-4170-42AF-A309-1DD70BE4EA97}" srcOrd="11" destOrd="0" presId="urn:microsoft.com/office/officeart/2005/8/layout/radial6"/>
    <dgm:cxn modelId="{2E488189-72A7-433C-BA96-F3A7C73BF033}" type="presParOf" srcId="{D170AAF4-BD6D-4814-9778-8DF23B28083C}" destId="{73FD5469-F8B3-429E-9686-372753AB4A8B}"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E88BCE-221A-47CC-9E32-49C5F8370AE0}">
      <dsp:nvSpPr>
        <dsp:cNvPr id="0" name=""/>
        <dsp:cNvSpPr/>
      </dsp:nvSpPr>
      <dsp:spPr>
        <a:xfrm>
          <a:off x="3603017" y="545"/>
          <a:ext cx="1379165" cy="1379165"/>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Develop research idea</a:t>
          </a:r>
          <a:endParaRPr lang="en-US" sz="1400" b="1" kern="1200" dirty="0"/>
        </a:p>
      </dsp:txBody>
      <dsp:txXfrm>
        <a:off x="3804991" y="202519"/>
        <a:ext cx="975217" cy="975217"/>
      </dsp:txXfrm>
    </dsp:sp>
    <dsp:sp modelId="{7B7575A7-657C-4CC5-9EC7-A6138328D73D}">
      <dsp:nvSpPr>
        <dsp:cNvPr id="0" name=""/>
        <dsp:cNvSpPr/>
      </dsp:nvSpPr>
      <dsp:spPr>
        <a:xfrm rot="2700000">
          <a:off x="4834296" y="1182975"/>
          <a:ext cx="367770" cy="465468"/>
        </a:xfrm>
        <a:prstGeom prst="righ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4850454" y="1237061"/>
        <a:ext cx="257439" cy="279280"/>
      </dsp:txXfrm>
    </dsp:sp>
    <dsp:sp modelId="{7B759345-7CCA-41B9-AA8E-22BD35EDA439}">
      <dsp:nvSpPr>
        <dsp:cNvPr id="0" name=""/>
        <dsp:cNvSpPr/>
      </dsp:nvSpPr>
      <dsp:spPr>
        <a:xfrm>
          <a:off x="5068900" y="1466428"/>
          <a:ext cx="1379165" cy="1379165"/>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Funding</a:t>
          </a:r>
          <a:endParaRPr lang="en-US" sz="1400" b="1" kern="1200" dirty="0"/>
        </a:p>
      </dsp:txBody>
      <dsp:txXfrm>
        <a:off x="5270874" y="1668402"/>
        <a:ext cx="975217" cy="975217"/>
      </dsp:txXfrm>
    </dsp:sp>
    <dsp:sp modelId="{840C9FF4-8273-4BE2-BF10-4C754ED19B56}">
      <dsp:nvSpPr>
        <dsp:cNvPr id="0" name=""/>
        <dsp:cNvSpPr/>
      </dsp:nvSpPr>
      <dsp:spPr>
        <a:xfrm rot="8100000">
          <a:off x="4849016" y="2648858"/>
          <a:ext cx="367770" cy="465468"/>
        </a:xfrm>
        <a:prstGeom prst="rightArrow">
          <a:avLst>
            <a:gd name="adj1" fmla="val 60000"/>
            <a:gd name="adj2" fmla="val 5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10800000">
        <a:off x="4943189" y="2702944"/>
        <a:ext cx="257439" cy="279280"/>
      </dsp:txXfrm>
    </dsp:sp>
    <dsp:sp modelId="{41F7254F-5FCA-4068-ADE6-734AAE2F0FCE}">
      <dsp:nvSpPr>
        <dsp:cNvPr id="0" name=""/>
        <dsp:cNvSpPr/>
      </dsp:nvSpPr>
      <dsp:spPr>
        <a:xfrm>
          <a:off x="3603017" y="2932311"/>
          <a:ext cx="1379165" cy="1379165"/>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Conduct research</a:t>
          </a:r>
          <a:endParaRPr lang="en-US" sz="1400" b="1" kern="1200" dirty="0"/>
        </a:p>
      </dsp:txBody>
      <dsp:txXfrm>
        <a:off x="3804991" y="3134285"/>
        <a:ext cx="975217" cy="975217"/>
      </dsp:txXfrm>
    </dsp:sp>
    <dsp:sp modelId="{134ECE4F-4C48-4982-B7EB-CA1F5A628DE8}">
      <dsp:nvSpPr>
        <dsp:cNvPr id="0" name=""/>
        <dsp:cNvSpPr/>
      </dsp:nvSpPr>
      <dsp:spPr>
        <a:xfrm rot="13500000">
          <a:off x="3383133" y="2663578"/>
          <a:ext cx="367770" cy="465468"/>
        </a:xfrm>
        <a:prstGeom prst="rightArrow">
          <a:avLst>
            <a:gd name="adj1" fmla="val 60000"/>
            <a:gd name="adj2" fmla="val 5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10800000">
        <a:off x="3477306" y="2795680"/>
        <a:ext cx="257439" cy="279280"/>
      </dsp:txXfrm>
    </dsp:sp>
    <dsp:sp modelId="{06A2668C-9799-4CDC-9EBD-CF636E4D2502}">
      <dsp:nvSpPr>
        <dsp:cNvPr id="0" name=""/>
        <dsp:cNvSpPr/>
      </dsp:nvSpPr>
      <dsp:spPr>
        <a:xfrm>
          <a:off x="2137134" y="1466428"/>
          <a:ext cx="1379165" cy="1379165"/>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Publish research results</a:t>
          </a:r>
          <a:endParaRPr lang="en-US" sz="1400" b="1" kern="1200" dirty="0"/>
        </a:p>
      </dsp:txBody>
      <dsp:txXfrm>
        <a:off x="2339108" y="1668402"/>
        <a:ext cx="975217" cy="975217"/>
      </dsp:txXfrm>
    </dsp:sp>
    <dsp:sp modelId="{B7F315FB-BEB2-4A8D-B446-474453D938B9}">
      <dsp:nvSpPr>
        <dsp:cNvPr id="0" name=""/>
        <dsp:cNvSpPr/>
      </dsp:nvSpPr>
      <dsp:spPr>
        <a:xfrm rot="18900000">
          <a:off x="3368413" y="1197695"/>
          <a:ext cx="367770" cy="465468"/>
        </a:xfrm>
        <a:prstGeom prst="rightArrow">
          <a:avLst>
            <a:gd name="adj1" fmla="val 60000"/>
            <a:gd name="adj2" fmla="val 5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vert"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3384571" y="1329797"/>
        <a:ext cx="257439" cy="2792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FD5469-F8B3-429E-9686-372753AB4A8B}">
      <dsp:nvSpPr>
        <dsp:cNvPr id="0" name=""/>
        <dsp:cNvSpPr/>
      </dsp:nvSpPr>
      <dsp:spPr>
        <a:xfrm>
          <a:off x="1614778" y="564328"/>
          <a:ext cx="3758725" cy="3758725"/>
        </a:xfrm>
        <a:prstGeom prst="blockArc">
          <a:avLst>
            <a:gd name="adj1" fmla="val 10800000"/>
            <a:gd name="adj2" fmla="val 162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6E7E388-3A73-4FF2-B4BA-35ACD871736D}">
      <dsp:nvSpPr>
        <dsp:cNvPr id="0" name=""/>
        <dsp:cNvSpPr/>
      </dsp:nvSpPr>
      <dsp:spPr>
        <a:xfrm>
          <a:off x="1614778" y="564457"/>
          <a:ext cx="3758725" cy="3758725"/>
        </a:xfrm>
        <a:prstGeom prst="blockArc">
          <a:avLst>
            <a:gd name="adj1" fmla="val 5360397"/>
            <a:gd name="adj2" fmla="val 10800241"/>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F8CADA4-0AAF-4761-94A3-36B492FF00A6}">
      <dsp:nvSpPr>
        <dsp:cNvPr id="0" name=""/>
        <dsp:cNvSpPr/>
      </dsp:nvSpPr>
      <dsp:spPr>
        <a:xfrm>
          <a:off x="1614778" y="564457"/>
          <a:ext cx="3758725" cy="3758725"/>
        </a:xfrm>
        <a:prstGeom prst="blockArc">
          <a:avLst>
            <a:gd name="adj1" fmla="val 21599759"/>
            <a:gd name="adj2" fmla="val 5360397"/>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4D31EA1-3500-45A1-8EB5-ACDAE2538E22}">
      <dsp:nvSpPr>
        <dsp:cNvPr id="0" name=""/>
        <dsp:cNvSpPr/>
      </dsp:nvSpPr>
      <dsp:spPr>
        <a:xfrm>
          <a:off x="1614778" y="564328"/>
          <a:ext cx="3758725" cy="3758725"/>
        </a:xfrm>
        <a:prstGeom prst="blockArc">
          <a:avLst>
            <a:gd name="adj1" fmla="val 16200000"/>
            <a:gd name="adj2" fmla="val 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4F0B96A-7F44-4AC5-BB6E-6C812493B50F}">
      <dsp:nvSpPr>
        <dsp:cNvPr id="0" name=""/>
        <dsp:cNvSpPr/>
      </dsp:nvSpPr>
      <dsp:spPr>
        <a:xfrm>
          <a:off x="2628901" y="1578451"/>
          <a:ext cx="1730480" cy="173048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kern="1200" dirty="0" smtClean="0"/>
            <a:t>Delivery</a:t>
          </a:r>
          <a:endParaRPr lang="en-US" sz="2700" kern="1200" dirty="0"/>
        </a:p>
      </dsp:txBody>
      <dsp:txXfrm>
        <a:off x="2882324" y="1831874"/>
        <a:ext cx="1223634" cy="1223634"/>
      </dsp:txXfrm>
    </dsp:sp>
    <dsp:sp modelId="{B28ABB3E-C0DA-4846-A84C-0096A50FC0CC}">
      <dsp:nvSpPr>
        <dsp:cNvPr id="0" name=""/>
        <dsp:cNvSpPr/>
      </dsp:nvSpPr>
      <dsp:spPr>
        <a:xfrm>
          <a:off x="2888473" y="2268"/>
          <a:ext cx="1211336" cy="121133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accent5"/>
              </a:solidFill>
            </a:rPr>
            <a:t>Innovation</a:t>
          </a:r>
          <a:endParaRPr lang="en-US" sz="1200" b="1" kern="1200" dirty="0">
            <a:solidFill>
              <a:schemeClr val="accent5"/>
            </a:solidFill>
          </a:endParaRPr>
        </a:p>
      </dsp:txBody>
      <dsp:txXfrm>
        <a:off x="3065869" y="179664"/>
        <a:ext cx="856544" cy="856544"/>
      </dsp:txXfrm>
    </dsp:sp>
    <dsp:sp modelId="{708B7B3B-F209-43B0-A478-F237EF9D0847}">
      <dsp:nvSpPr>
        <dsp:cNvPr id="0" name=""/>
        <dsp:cNvSpPr/>
      </dsp:nvSpPr>
      <dsp:spPr>
        <a:xfrm>
          <a:off x="4638610" y="1838023"/>
          <a:ext cx="1382570" cy="121133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accent5"/>
              </a:solidFill>
            </a:rPr>
            <a:t>Collaboration</a:t>
          </a:r>
          <a:endParaRPr lang="en-US" sz="1200" b="1" kern="1200" dirty="0">
            <a:solidFill>
              <a:schemeClr val="accent5"/>
            </a:solidFill>
          </a:endParaRPr>
        </a:p>
      </dsp:txBody>
      <dsp:txXfrm>
        <a:off x="4841083" y="2015419"/>
        <a:ext cx="977624" cy="856544"/>
      </dsp:txXfrm>
    </dsp:sp>
    <dsp:sp modelId="{9FD572AB-0583-4448-8661-227D238A953C}">
      <dsp:nvSpPr>
        <dsp:cNvPr id="0" name=""/>
        <dsp:cNvSpPr/>
      </dsp:nvSpPr>
      <dsp:spPr>
        <a:xfrm>
          <a:off x="2785295" y="3673784"/>
          <a:ext cx="1459987" cy="121133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accent5"/>
              </a:solidFill>
            </a:rPr>
            <a:t>Discoverabilit</a:t>
          </a:r>
          <a:r>
            <a:rPr lang="en-US" sz="1000" b="1" kern="1200" dirty="0" smtClean="0">
              <a:solidFill>
                <a:schemeClr val="accent5"/>
              </a:solidFill>
            </a:rPr>
            <a:t>y</a:t>
          </a:r>
          <a:endParaRPr lang="en-US" sz="1000" b="1" kern="1200" dirty="0">
            <a:solidFill>
              <a:schemeClr val="accent5"/>
            </a:solidFill>
          </a:endParaRPr>
        </a:p>
      </dsp:txBody>
      <dsp:txXfrm>
        <a:off x="2999105" y="3851180"/>
        <a:ext cx="1032367" cy="856544"/>
      </dsp:txXfrm>
    </dsp:sp>
    <dsp:sp modelId="{9586D9E4-6BF6-49C6-9072-E4C19B75EC7A}">
      <dsp:nvSpPr>
        <dsp:cNvPr id="0" name=""/>
        <dsp:cNvSpPr/>
      </dsp:nvSpPr>
      <dsp:spPr>
        <a:xfrm>
          <a:off x="1052718" y="1838023"/>
          <a:ext cx="1211336" cy="121133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accent5"/>
              </a:solidFill>
            </a:rPr>
            <a:t>Technology</a:t>
          </a:r>
          <a:endParaRPr lang="en-US" sz="1200" b="1" kern="1200" dirty="0">
            <a:solidFill>
              <a:schemeClr val="accent5"/>
            </a:solidFill>
          </a:endParaRPr>
        </a:p>
      </dsp:txBody>
      <dsp:txXfrm>
        <a:off x="1230114" y="2015419"/>
        <a:ext cx="856544" cy="856544"/>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970938" y="0"/>
            <a:ext cx="3037840" cy="464820"/>
          </a:xfrm>
          <a:prstGeom prst="rect">
            <a:avLst/>
          </a:prstGeom>
        </p:spPr>
        <p:txBody>
          <a:bodyPr vert="horz" lIns="91440" tIns="45720" rIns="91440" bIns="45720" rtlCol="0"/>
          <a:lstStyle>
            <a:lvl1pPr algn="r">
              <a:defRPr sz="1200"/>
            </a:lvl1pPr>
          </a:lstStyle>
          <a:p>
            <a:fld id="{F72A1F59-74F8-44CF-9608-D1D1F0996587}" type="datetimeFigureOut">
              <a:rPr lang="en-GB" smtClean="0"/>
              <a:t>19/10/2015</a:t>
            </a:fld>
            <a:endParaRPr lang="en-GB"/>
          </a:p>
        </p:txBody>
      </p:sp>
      <p:sp>
        <p:nvSpPr>
          <p:cNvPr id="4" name="Footer Placeholder 3"/>
          <p:cNvSpPr>
            <a:spLocks noGrp="1"/>
          </p:cNvSpPr>
          <p:nvPr>
            <p:ph type="ftr" sz="quarter" idx="2"/>
          </p:nvPr>
        </p:nvSpPr>
        <p:spPr>
          <a:xfrm>
            <a:off x="1" y="8829967"/>
            <a:ext cx="3037840" cy="46482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1440" tIns="45720" rIns="91440" bIns="45720" rtlCol="0" anchor="b"/>
          <a:lstStyle>
            <a:lvl1pPr algn="r">
              <a:defRPr sz="1200"/>
            </a:lvl1pPr>
          </a:lstStyle>
          <a:p>
            <a:fld id="{B5456408-28DD-4FFF-92F7-977F2BC32B77}" type="slidenum">
              <a:rPr lang="en-GB" smtClean="0"/>
              <a:t>‹#›</a:t>
            </a:fld>
            <a:endParaRPr lang="en-GB"/>
          </a:p>
        </p:txBody>
      </p:sp>
    </p:spTree>
    <p:extLst>
      <p:ext uri="{BB962C8B-B14F-4D97-AF65-F5344CB8AC3E}">
        <p14:creationId xmlns:p14="http://schemas.microsoft.com/office/powerpoint/2010/main" val="34605714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D36F24F6-1556-47AD-907E-11C4C804A6C2}" type="datetimeFigureOut">
              <a:rPr lang="en-GB" smtClean="0"/>
              <a:t>19/10/2015</a:t>
            </a:fld>
            <a:endParaRPr lang="en-GB"/>
          </a:p>
        </p:txBody>
      </p:sp>
      <p:sp>
        <p:nvSpPr>
          <p:cNvPr id="4" name="Slide Image Placeholder 3"/>
          <p:cNvSpPr>
            <a:spLocks noGrp="1" noRot="1" noChangeAspect="1"/>
          </p:cNvSpPr>
          <p:nvPr>
            <p:ph type="sldImg" idx="2"/>
          </p:nvPr>
        </p:nvSpPr>
        <p:spPr>
          <a:xfrm>
            <a:off x="989013" y="698500"/>
            <a:ext cx="5032375" cy="34845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8829967"/>
            <a:ext cx="3037840" cy="46482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8731FDDB-74AF-466F-B92E-1346EC410FDE}" type="slidenum">
              <a:rPr lang="en-GB" smtClean="0"/>
              <a:t>‹#›</a:t>
            </a:fld>
            <a:endParaRPr lang="en-GB"/>
          </a:p>
        </p:txBody>
      </p:sp>
    </p:spTree>
    <p:extLst>
      <p:ext uri="{BB962C8B-B14F-4D97-AF65-F5344CB8AC3E}">
        <p14:creationId xmlns:p14="http://schemas.microsoft.com/office/powerpoint/2010/main" val="1495987017"/>
      </p:ext>
    </p:extLst>
  </p:cSld>
  <p:clrMap bg1="lt1" tx1="dk1" bg2="lt2" tx2="dk2" accent1="accent1" accent2="accent2" accent3="accent3" accent4="accent4" accent5="accent5" accent6="accent6" hlink="hlink" folHlink="folHlink"/>
  <p:notesStyle>
    <a:lvl1pPr marL="0" algn="l" defTabSz="872722" rtl="0" eaLnBrk="1" latinLnBrk="0" hangingPunct="1">
      <a:defRPr sz="1100" kern="1200">
        <a:solidFill>
          <a:schemeClr val="tx1"/>
        </a:solidFill>
        <a:latin typeface="+mn-lt"/>
        <a:ea typeface="+mn-ea"/>
        <a:cs typeface="+mn-cs"/>
      </a:defRPr>
    </a:lvl1pPr>
    <a:lvl2pPr marL="436361" algn="l" defTabSz="872722" rtl="0" eaLnBrk="1" latinLnBrk="0" hangingPunct="1">
      <a:defRPr sz="1100" kern="1200">
        <a:solidFill>
          <a:schemeClr val="tx1"/>
        </a:solidFill>
        <a:latin typeface="+mn-lt"/>
        <a:ea typeface="+mn-ea"/>
        <a:cs typeface="+mn-cs"/>
      </a:defRPr>
    </a:lvl2pPr>
    <a:lvl3pPr marL="872722" algn="l" defTabSz="872722" rtl="0" eaLnBrk="1" latinLnBrk="0" hangingPunct="1">
      <a:defRPr sz="1100" kern="1200">
        <a:solidFill>
          <a:schemeClr val="tx1"/>
        </a:solidFill>
        <a:latin typeface="+mn-lt"/>
        <a:ea typeface="+mn-ea"/>
        <a:cs typeface="+mn-cs"/>
      </a:defRPr>
    </a:lvl3pPr>
    <a:lvl4pPr marL="1309083" algn="l" defTabSz="872722" rtl="0" eaLnBrk="1" latinLnBrk="0" hangingPunct="1">
      <a:defRPr sz="1100" kern="1200">
        <a:solidFill>
          <a:schemeClr val="tx1"/>
        </a:solidFill>
        <a:latin typeface="+mn-lt"/>
        <a:ea typeface="+mn-ea"/>
        <a:cs typeface="+mn-cs"/>
      </a:defRPr>
    </a:lvl4pPr>
    <a:lvl5pPr marL="1745445" algn="l" defTabSz="872722" rtl="0" eaLnBrk="1" latinLnBrk="0" hangingPunct="1">
      <a:defRPr sz="1100" kern="1200">
        <a:solidFill>
          <a:schemeClr val="tx1"/>
        </a:solidFill>
        <a:latin typeface="+mn-lt"/>
        <a:ea typeface="+mn-ea"/>
        <a:cs typeface="+mn-cs"/>
      </a:defRPr>
    </a:lvl5pPr>
    <a:lvl6pPr marL="2181806" algn="l" defTabSz="872722" rtl="0" eaLnBrk="1" latinLnBrk="0" hangingPunct="1">
      <a:defRPr sz="1100" kern="1200">
        <a:solidFill>
          <a:schemeClr val="tx1"/>
        </a:solidFill>
        <a:latin typeface="+mn-lt"/>
        <a:ea typeface="+mn-ea"/>
        <a:cs typeface="+mn-cs"/>
      </a:defRPr>
    </a:lvl6pPr>
    <a:lvl7pPr marL="2618167" algn="l" defTabSz="872722" rtl="0" eaLnBrk="1" latinLnBrk="0" hangingPunct="1">
      <a:defRPr sz="1100" kern="1200">
        <a:solidFill>
          <a:schemeClr val="tx1"/>
        </a:solidFill>
        <a:latin typeface="+mn-lt"/>
        <a:ea typeface="+mn-ea"/>
        <a:cs typeface="+mn-cs"/>
      </a:defRPr>
    </a:lvl7pPr>
    <a:lvl8pPr marL="3054529" algn="l" defTabSz="872722" rtl="0" eaLnBrk="1" latinLnBrk="0" hangingPunct="1">
      <a:defRPr sz="1100" kern="1200">
        <a:solidFill>
          <a:schemeClr val="tx1"/>
        </a:solidFill>
        <a:latin typeface="+mn-lt"/>
        <a:ea typeface="+mn-ea"/>
        <a:cs typeface="+mn-cs"/>
      </a:defRPr>
    </a:lvl8pPr>
    <a:lvl9pPr marL="3490890" algn="l" defTabSz="872722"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eaLnBrk="0" fontAlgn="base" hangingPunct="0">
              <a:spcBef>
                <a:spcPct val="50000"/>
              </a:spcBef>
              <a:spcAft>
                <a:spcPct val="0"/>
              </a:spcAft>
              <a:defRPr/>
            </a:pPr>
            <a:fld id="{B0DA182E-66A6-42E9-AB03-99D56C8BAB51}" type="slidenum">
              <a:rPr lang="de-DE" sz="1100" b="1" smtClean="0">
                <a:solidFill>
                  <a:srgbClr val="1F497D"/>
                </a:solidFill>
                <a:latin typeface="Arial" pitchFamily="34" charset="0"/>
              </a:rPr>
              <a:pPr eaLnBrk="0" fontAlgn="base" hangingPunct="0">
                <a:spcBef>
                  <a:spcPct val="50000"/>
                </a:spcBef>
                <a:spcAft>
                  <a:spcPct val="0"/>
                </a:spcAft>
                <a:defRPr/>
              </a:pPr>
              <a:t>11</a:t>
            </a:fld>
            <a:endParaRPr lang="de-DE" sz="1100" b="1" smtClean="0">
              <a:solidFill>
                <a:srgbClr val="1F497D"/>
              </a:solidFill>
              <a:latin typeface="Arial" pitchFamily="34" charset="0"/>
            </a:endParaRPr>
          </a:p>
        </p:txBody>
      </p:sp>
      <p:sp>
        <p:nvSpPr>
          <p:cNvPr id="2785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85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A0EC93-35B5-4812-8119-5D91C15BCC91}" type="slidenum">
              <a:rPr lang="de-DE"/>
              <a:pPr/>
              <a:t>19</a:t>
            </a:fld>
            <a:endParaRPr lang="de-DE"/>
          </a:p>
        </p:txBody>
      </p:sp>
      <p:sp>
        <p:nvSpPr>
          <p:cNvPr id="314370" name="Rectangle 2"/>
          <p:cNvSpPr>
            <a:spLocks noGrp="1" noRot="1" noChangeAspect="1" noChangeArrowheads="1" noTextEdit="1"/>
          </p:cNvSpPr>
          <p:nvPr>
            <p:ph type="sldImg"/>
          </p:nvPr>
        </p:nvSpPr>
        <p:spPr>
          <a:ln/>
        </p:spPr>
      </p:sp>
      <p:sp>
        <p:nvSpPr>
          <p:cNvPr id="31437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B4C428-364A-429E-A608-78042B02FA73}" type="slidenum">
              <a:rPr lang="de-DE"/>
              <a:pPr/>
              <a:t>28</a:t>
            </a:fld>
            <a:endParaRPr lang="de-DE"/>
          </a:p>
        </p:txBody>
      </p:sp>
      <p:sp>
        <p:nvSpPr>
          <p:cNvPr id="361474" name="Rectangle 2"/>
          <p:cNvSpPr>
            <a:spLocks noGrp="1" noRot="1" noChangeAspect="1" noChangeArrowheads="1" noTextEdit="1"/>
          </p:cNvSpPr>
          <p:nvPr>
            <p:ph type="sldImg"/>
          </p:nvPr>
        </p:nvSpPr>
        <p:spPr>
          <a:ln/>
        </p:spPr>
      </p:sp>
      <p:sp>
        <p:nvSpPr>
          <p:cNvPr id="361475" name="Rectangle 3"/>
          <p:cNvSpPr>
            <a:spLocks noGrp="1" noChangeArrowheads="1"/>
          </p:cNvSpPr>
          <p:nvPr>
            <p:ph type="body" idx="1"/>
          </p:nvPr>
        </p:nvSpPr>
        <p:spPr/>
        <p:txBody>
          <a:bodyPr/>
          <a:lstStyle/>
          <a:p>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ver Page_Option 1">
    <p:bg>
      <p:bgPr>
        <a:solidFill>
          <a:schemeClr val="bg2"/>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00" y="-1"/>
            <a:ext cx="9906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Freeform 17"/>
          <p:cNvSpPr>
            <a:spLocks/>
          </p:cNvSpPr>
          <p:nvPr userDrawn="1"/>
        </p:nvSpPr>
        <p:spPr bwMode="auto">
          <a:xfrm>
            <a:off x="1200" y="3483"/>
            <a:ext cx="9903600" cy="6858000"/>
          </a:xfrm>
          <a:custGeom>
            <a:avLst/>
            <a:gdLst>
              <a:gd name="T0" fmla="*/ 366 w 3119"/>
              <a:gd name="T1" fmla="*/ 2002 h 2160"/>
              <a:gd name="T2" fmla="*/ 170 w 3119"/>
              <a:gd name="T3" fmla="*/ 1824 h 2160"/>
              <a:gd name="T4" fmla="*/ 169 w 3119"/>
              <a:gd name="T5" fmla="*/ 1808 h 2160"/>
              <a:gd name="T6" fmla="*/ 169 w 3119"/>
              <a:gd name="T7" fmla="*/ 0 h 2160"/>
              <a:gd name="T8" fmla="*/ 0 w 3119"/>
              <a:gd name="T9" fmla="*/ 0 h 2160"/>
              <a:gd name="T10" fmla="*/ 0 w 3119"/>
              <a:gd name="T11" fmla="*/ 2160 h 2160"/>
              <a:gd name="T12" fmla="*/ 3119 w 3119"/>
              <a:gd name="T13" fmla="*/ 2160 h 2160"/>
              <a:gd name="T14" fmla="*/ 3119 w 3119"/>
              <a:gd name="T15" fmla="*/ 1225 h 2160"/>
              <a:gd name="T16" fmla="*/ 415 w 3119"/>
              <a:gd name="T17" fmla="*/ 1995 h 2160"/>
              <a:gd name="T18" fmla="*/ 366 w 3119"/>
              <a:gd name="T19" fmla="*/ 2002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19" h="2160">
                <a:moveTo>
                  <a:pt x="366" y="2002"/>
                </a:moveTo>
                <a:cubicBezTo>
                  <a:pt x="263" y="2002"/>
                  <a:pt x="179" y="1924"/>
                  <a:pt x="170" y="1824"/>
                </a:cubicBezTo>
                <a:cubicBezTo>
                  <a:pt x="169" y="1820"/>
                  <a:pt x="169" y="1814"/>
                  <a:pt x="169" y="1808"/>
                </a:cubicBezTo>
                <a:cubicBezTo>
                  <a:pt x="169" y="0"/>
                  <a:pt x="169" y="0"/>
                  <a:pt x="169" y="0"/>
                </a:cubicBezTo>
                <a:cubicBezTo>
                  <a:pt x="0" y="0"/>
                  <a:pt x="0" y="0"/>
                  <a:pt x="0" y="0"/>
                </a:cubicBezTo>
                <a:cubicBezTo>
                  <a:pt x="0" y="2160"/>
                  <a:pt x="0" y="2160"/>
                  <a:pt x="0" y="2160"/>
                </a:cubicBezTo>
                <a:cubicBezTo>
                  <a:pt x="3119" y="2160"/>
                  <a:pt x="3119" y="2160"/>
                  <a:pt x="3119" y="2160"/>
                </a:cubicBezTo>
                <a:cubicBezTo>
                  <a:pt x="3119" y="1225"/>
                  <a:pt x="3119" y="1225"/>
                  <a:pt x="3119" y="1225"/>
                </a:cubicBezTo>
                <a:cubicBezTo>
                  <a:pt x="3119" y="1225"/>
                  <a:pt x="416" y="1995"/>
                  <a:pt x="415" y="1995"/>
                </a:cubicBezTo>
                <a:cubicBezTo>
                  <a:pt x="399" y="1999"/>
                  <a:pt x="383" y="2002"/>
                  <a:pt x="366" y="200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11432" y="6057901"/>
            <a:ext cx="3170060" cy="306000"/>
          </a:xfrm>
          <a:prstGeom prst="rect">
            <a:avLst/>
          </a:prstGeom>
        </p:spPr>
      </p:pic>
      <p:sp>
        <p:nvSpPr>
          <p:cNvPr id="20" name="Rectangle 19"/>
          <p:cNvSpPr/>
          <p:nvPr userDrawn="1"/>
        </p:nvSpPr>
        <p:spPr bwMode="auto">
          <a:xfrm>
            <a:off x="10137576" y="2"/>
            <a:ext cx="2359223" cy="2842386"/>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85672" tIns="85672" rIns="85672" bIns="85672" numCol="1" rtlCol="0" anchor="t" anchorCtr="0" compatLnSpc="1">
            <a:prstTxWarp prst="textNoShape">
              <a:avLst/>
            </a:prstTxWarp>
          </a:bodyPr>
          <a:lstStyle/>
          <a:p>
            <a:pPr algn="l"/>
            <a:r>
              <a:rPr lang="en-US" sz="1100" b="1" dirty="0" smtClean="0">
                <a:solidFill>
                  <a:schemeClr val="accent6"/>
                </a:solidFill>
              </a:rPr>
              <a:t>Updating image</a:t>
            </a:r>
          </a:p>
          <a:p>
            <a:pPr algn="l"/>
            <a:r>
              <a:rPr lang="en-US" sz="1100" b="0" dirty="0" smtClean="0">
                <a:solidFill>
                  <a:schemeClr val="accent6"/>
                </a:solidFill>
              </a:rPr>
              <a:t>To update the background image:</a:t>
            </a:r>
          </a:p>
          <a:p>
            <a:pPr marL="177800" indent="-177800" algn="l">
              <a:buFont typeface="Arial" panose="020B0604020202020204" pitchFamily="34" charset="0"/>
              <a:buChar char="•"/>
            </a:pPr>
            <a:r>
              <a:rPr lang="en-US" sz="1100" b="0" dirty="0" smtClean="0">
                <a:solidFill>
                  <a:schemeClr val="accent6"/>
                </a:solidFill>
              </a:rPr>
              <a:t>Go to ‘View’</a:t>
            </a:r>
          </a:p>
          <a:p>
            <a:pPr marL="177800" indent="-177800" algn="l">
              <a:buFont typeface="Arial" panose="020B0604020202020204" pitchFamily="34" charset="0"/>
              <a:buChar char="•"/>
            </a:pPr>
            <a:r>
              <a:rPr lang="en-US" sz="1100" b="0" dirty="0" smtClean="0">
                <a:solidFill>
                  <a:schemeClr val="accent6"/>
                </a:solidFill>
              </a:rPr>
              <a:t>Select ‘Slide Master’</a:t>
            </a:r>
          </a:p>
          <a:p>
            <a:pPr marL="177800" indent="-177800" algn="l">
              <a:buFont typeface="Arial" panose="020B0604020202020204" pitchFamily="34" charset="0"/>
              <a:buChar char="•"/>
            </a:pPr>
            <a:r>
              <a:rPr lang="en-US" sz="1100" b="0" dirty="0" smtClean="0">
                <a:solidFill>
                  <a:schemeClr val="accent6"/>
                </a:solidFill>
              </a:rPr>
              <a:t>Select the page with the image</a:t>
            </a:r>
          </a:p>
          <a:p>
            <a:pPr marL="177800" indent="-177800" algn="l">
              <a:buFont typeface="Arial" panose="020B0604020202020204" pitchFamily="34" charset="0"/>
              <a:buChar char="•"/>
            </a:pPr>
            <a:r>
              <a:rPr lang="en-US" sz="1100" b="0" dirty="0" smtClean="0">
                <a:solidFill>
                  <a:schemeClr val="accent6"/>
                </a:solidFill>
              </a:rPr>
              <a:t>Right click on the image</a:t>
            </a:r>
            <a:r>
              <a:rPr lang="en-US" sz="1100" b="0" baseline="0" dirty="0" smtClean="0">
                <a:solidFill>
                  <a:schemeClr val="accent6"/>
                </a:solidFill>
              </a:rPr>
              <a:t> and select ‘C</a:t>
            </a:r>
            <a:r>
              <a:rPr lang="en-US" sz="1100" b="0" dirty="0" smtClean="0">
                <a:solidFill>
                  <a:schemeClr val="accent6"/>
                </a:solidFill>
              </a:rPr>
              <a:t>hange picture’</a:t>
            </a:r>
          </a:p>
          <a:p>
            <a:pPr marL="177800" indent="-177800" algn="l">
              <a:buFont typeface="Arial" panose="020B0604020202020204" pitchFamily="34" charset="0"/>
              <a:buChar char="•"/>
            </a:pPr>
            <a:r>
              <a:rPr lang="en-US" sz="1100" b="0" dirty="0" smtClean="0">
                <a:solidFill>
                  <a:schemeClr val="accent6"/>
                </a:solidFill>
              </a:rPr>
              <a:t>Navigate to the location with the new image</a:t>
            </a:r>
          </a:p>
          <a:p>
            <a:pPr marL="177800" indent="-177800" algn="l">
              <a:buFont typeface="Arial" panose="020B0604020202020204" pitchFamily="34" charset="0"/>
              <a:buChar char="•"/>
            </a:pPr>
            <a:r>
              <a:rPr lang="en-US" sz="1100" b="0" dirty="0" smtClean="0">
                <a:solidFill>
                  <a:schemeClr val="accent6"/>
                </a:solidFill>
              </a:rPr>
              <a:t>Select</a:t>
            </a:r>
            <a:r>
              <a:rPr lang="en-US" sz="1100" b="0" baseline="0" dirty="0" smtClean="0">
                <a:solidFill>
                  <a:schemeClr val="accent6"/>
                </a:solidFill>
              </a:rPr>
              <a:t> ‘insert’</a:t>
            </a:r>
          </a:p>
          <a:p>
            <a:pPr marL="177800" indent="-177800" algn="l">
              <a:buFont typeface="Arial" panose="020B0604020202020204" pitchFamily="34" charset="0"/>
              <a:buChar char="•"/>
            </a:pPr>
            <a:endParaRPr lang="en-US" sz="1100" b="0" kern="1200" baseline="0" dirty="0" smtClean="0">
              <a:solidFill>
                <a:schemeClr val="accent6"/>
              </a:solidFill>
              <a:latin typeface="+mn-lt"/>
              <a:ea typeface="+mn-ea"/>
              <a:cs typeface="+mn-cs"/>
            </a:endParaRPr>
          </a:p>
          <a:p>
            <a:pPr marL="0" indent="0" algn="l">
              <a:buFontTx/>
              <a:buNone/>
            </a:pPr>
            <a:r>
              <a:rPr lang="en-US" sz="1100" b="0" kern="1200" dirty="0" smtClean="0">
                <a:solidFill>
                  <a:schemeClr val="accent6"/>
                </a:solidFill>
                <a:latin typeface="+mn-lt"/>
                <a:ea typeface="+mn-ea"/>
                <a:cs typeface="+mn-cs"/>
              </a:rPr>
              <a:t>Please note the new image needs to be at least 19cm x 27.5cm to fit the area. If the image does not fit you will need to manually manipulate the image to fit</a:t>
            </a:r>
          </a:p>
        </p:txBody>
      </p:sp>
      <p:grpSp>
        <p:nvGrpSpPr>
          <p:cNvPr id="21" name="Group 20"/>
          <p:cNvGrpSpPr/>
          <p:nvPr userDrawn="1"/>
        </p:nvGrpSpPr>
        <p:grpSpPr>
          <a:xfrm>
            <a:off x="4923991" y="-3361"/>
            <a:ext cx="4490137" cy="3258955"/>
            <a:chOff x="4891355" y="-10176"/>
            <a:chExt cx="4490137" cy="3258955"/>
          </a:xfrm>
        </p:grpSpPr>
        <p:sp>
          <p:nvSpPr>
            <p:cNvPr id="22" name="Freeform 12"/>
            <p:cNvSpPr>
              <a:spLocks/>
            </p:cNvSpPr>
            <p:nvPr/>
          </p:nvSpPr>
          <p:spPr bwMode="auto">
            <a:xfrm>
              <a:off x="6390050" y="1666042"/>
              <a:ext cx="2991442" cy="1582737"/>
            </a:xfrm>
            <a:custGeom>
              <a:avLst/>
              <a:gdLst>
                <a:gd name="T0" fmla="*/ 924 w 924"/>
                <a:gd name="T1" fmla="*/ 370 h 489"/>
                <a:gd name="T2" fmla="*/ 924 w 924"/>
                <a:gd name="T3" fmla="*/ 0 h 489"/>
                <a:gd name="T4" fmla="*/ 0 w 924"/>
                <a:gd name="T5" fmla="*/ 264 h 489"/>
                <a:gd name="T6" fmla="*/ 766 w 924"/>
                <a:gd name="T7" fmla="*/ 482 h 489"/>
                <a:gd name="T8" fmla="*/ 805 w 924"/>
                <a:gd name="T9" fmla="*/ 489 h 489"/>
                <a:gd name="T10" fmla="*/ 924 w 924"/>
                <a:gd name="T11" fmla="*/ 370 h 489"/>
              </a:gdLst>
              <a:ahLst/>
              <a:cxnLst>
                <a:cxn ang="0">
                  <a:pos x="T0" y="T1"/>
                </a:cxn>
                <a:cxn ang="0">
                  <a:pos x="T2" y="T3"/>
                </a:cxn>
                <a:cxn ang="0">
                  <a:pos x="T4" y="T5"/>
                </a:cxn>
                <a:cxn ang="0">
                  <a:pos x="T6" y="T7"/>
                </a:cxn>
                <a:cxn ang="0">
                  <a:pos x="T8" y="T9"/>
                </a:cxn>
                <a:cxn ang="0">
                  <a:pos x="T10" y="T11"/>
                </a:cxn>
              </a:cxnLst>
              <a:rect l="0" t="0" r="r" b="b"/>
              <a:pathLst>
                <a:path w="924" h="489">
                  <a:moveTo>
                    <a:pt x="924" y="370"/>
                  </a:moveTo>
                  <a:cubicBezTo>
                    <a:pt x="924" y="0"/>
                    <a:pt x="924" y="0"/>
                    <a:pt x="924" y="0"/>
                  </a:cubicBezTo>
                  <a:cubicBezTo>
                    <a:pt x="0" y="264"/>
                    <a:pt x="0" y="264"/>
                    <a:pt x="0" y="264"/>
                  </a:cubicBezTo>
                  <a:cubicBezTo>
                    <a:pt x="766" y="482"/>
                    <a:pt x="766" y="482"/>
                    <a:pt x="766" y="482"/>
                  </a:cubicBezTo>
                  <a:cubicBezTo>
                    <a:pt x="778" y="486"/>
                    <a:pt x="791" y="489"/>
                    <a:pt x="805" y="489"/>
                  </a:cubicBezTo>
                  <a:cubicBezTo>
                    <a:pt x="871" y="489"/>
                    <a:pt x="924" y="436"/>
                    <a:pt x="924" y="370"/>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22"/>
            <p:cNvSpPr>
              <a:spLocks/>
            </p:cNvSpPr>
            <p:nvPr userDrawn="1"/>
          </p:nvSpPr>
          <p:spPr bwMode="auto">
            <a:xfrm>
              <a:off x="4891355" y="-10176"/>
              <a:ext cx="4490137" cy="2845749"/>
            </a:xfrm>
            <a:custGeom>
              <a:avLst/>
              <a:gdLst>
                <a:gd name="T0" fmla="*/ 0 w 1429"/>
                <a:gd name="T1" fmla="*/ 0 h 906"/>
                <a:gd name="T2" fmla="*/ 1429 w 1429"/>
                <a:gd name="T3" fmla="*/ 0 h 906"/>
                <a:gd name="T4" fmla="*/ 1429 w 1429"/>
                <a:gd name="T5" fmla="*/ 537 h 906"/>
                <a:gd name="T6" fmla="*/ 152 w 1429"/>
                <a:gd name="T7" fmla="*/ 901 h 906"/>
                <a:gd name="T8" fmla="*/ 119 w 1429"/>
                <a:gd name="T9" fmla="*/ 906 h 906"/>
                <a:gd name="T10" fmla="*/ 0 w 1429"/>
                <a:gd name="T11" fmla="*/ 787 h 906"/>
                <a:gd name="T12" fmla="*/ 0 w 1429"/>
                <a:gd name="T13" fmla="*/ 0 h 906"/>
              </a:gdLst>
              <a:ahLst/>
              <a:cxnLst>
                <a:cxn ang="0">
                  <a:pos x="T0" y="T1"/>
                </a:cxn>
                <a:cxn ang="0">
                  <a:pos x="T2" y="T3"/>
                </a:cxn>
                <a:cxn ang="0">
                  <a:pos x="T4" y="T5"/>
                </a:cxn>
                <a:cxn ang="0">
                  <a:pos x="T6" y="T7"/>
                </a:cxn>
                <a:cxn ang="0">
                  <a:pos x="T8" y="T9"/>
                </a:cxn>
                <a:cxn ang="0">
                  <a:pos x="T10" y="T11"/>
                </a:cxn>
                <a:cxn ang="0">
                  <a:pos x="T12" y="T13"/>
                </a:cxn>
              </a:cxnLst>
              <a:rect l="0" t="0" r="r" b="b"/>
              <a:pathLst>
                <a:path w="1429" h="906">
                  <a:moveTo>
                    <a:pt x="0" y="0"/>
                  </a:moveTo>
                  <a:cubicBezTo>
                    <a:pt x="1429" y="0"/>
                    <a:pt x="1429" y="0"/>
                    <a:pt x="1429" y="0"/>
                  </a:cubicBezTo>
                  <a:cubicBezTo>
                    <a:pt x="1429" y="537"/>
                    <a:pt x="1429" y="537"/>
                    <a:pt x="1429" y="537"/>
                  </a:cubicBezTo>
                  <a:cubicBezTo>
                    <a:pt x="152" y="901"/>
                    <a:pt x="152" y="901"/>
                    <a:pt x="152" y="901"/>
                  </a:cubicBezTo>
                  <a:cubicBezTo>
                    <a:pt x="141" y="904"/>
                    <a:pt x="130" y="906"/>
                    <a:pt x="119" y="906"/>
                  </a:cubicBezTo>
                  <a:cubicBezTo>
                    <a:pt x="53" y="906"/>
                    <a:pt x="0" y="853"/>
                    <a:pt x="0" y="787"/>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4" name="Title 1"/>
          <p:cNvSpPr>
            <a:spLocks noGrp="1"/>
          </p:cNvSpPr>
          <p:nvPr>
            <p:ph type="title"/>
          </p:nvPr>
        </p:nvSpPr>
        <p:spPr>
          <a:xfrm>
            <a:off x="5167253" y="507606"/>
            <a:ext cx="4003613" cy="649049"/>
          </a:xfrm>
        </p:spPr>
        <p:txBody>
          <a:bodyPr/>
          <a:lstStyle>
            <a:lvl1pPr>
              <a:defRPr sz="2300">
                <a:solidFill>
                  <a:schemeClr val="accent5"/>
                </a:solidFill>
              </a:defRPr>
            </a:lvl1pPr>
          </a:lstStyle>
          <a:p>
            <a:r>
              <a:rPr lang="en-US" smtClean="0"/>
              <a:t>Click to edit Master title style</a:t>
            </a:r>
            <a:endParaRPr lang="en-GB" dirty="0"/>
          </a:p>
        </p:txBody>
      </p:sp>
      <p:sp>
        <p:nvSpPr>
          <p:cNvPr id="15" name="Text Placeholder 3"/>
          <p:cNvSpPr>
            <a:spLocks noGrp="1"/>
          </p:cNvSpPr>
          <p:nvPr>
            <p:ph type="body" sz="quarter" idx="12"/>
          </p:nvPr>
        </p:nvSpPr>
        <p:spPr>
          <a:xfrm>
            <a:off x="5167222" y="1274763"/>
            <a:ext cx="4003675" cy="630942"/>
          </a:xfrm>
        </p:spPr>
        <p:txBody>
          <a:bodyPr/>
          <a:lstStyle>
            <a:lvl1pPr>
              <a:defRPr sz="2000" b="0">
                <a:solidFill>
                  <a:schemeClr val="accent2"/>
                </a:solidFill>
                <a:latin typeface="+mn-lt"/>
              </a:defRPr>
            </a:lvl1pPr>
            <a:lvl2pPr>
              <a:defRPr sz="1600">
                <a:solidFill>
                  <a:schemeClr val="accent2"/>
                </a:solidFill>
              </a:defRPr>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212748766"/>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107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divider 3">
    <p:bg>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906000"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smtClean="0"/>
          </a:p>
        </p:txBody>
      </p:sp>
      <p:sp>
        <p:nvSpPr>
          <p:cNvPr id="12" name="Isosceles Triangle 2"/>
          <p:cNvSpPr/>
          <p:nvPr userDrawn="1"/>
        </p:nvSpPr>
        <p:spPr>
          <a:xfrm rot="16200000">
            <a:off x="6039138" y="2452979"/>
            <a:ext cx="2824488" cy="4909235"/>
          </a:xfrm>
          <a:custGeom>
            <a:avLst/>
            <a:gdLst>
              <a:gd name="connsiteX0" fmla="*/ 0 w 2771777"/>
              <a:gd name="connsiteY0" fmla="*/ 4817797 h 4817797"/>
              <a:gd name="connsiteX1" fmla="*/ 1385889 w 2771777"/>
              <a:gd name="connsiteY1" fmla="*/ 0 h 4817797"/>
              <a:gd name="connsiteX2" fmla="*/ 2771777 w 2771777"/>
              <a:gd name="connsiteY2" fmla="*/ 4817797 h 4817797"/>
              <a:gd name="connsiteX3" fmla="*/ 0 w 2771777"/>
              <a:gd name="connsiteY3" fmla="*/ 4817797 h 4817797"/>
              <a:gd name="connsiteX0" fmla="*/ 0 w 2771777"/>
              <a:gd name="connsiteY0" fmla="*/ 4808272 h 4808272"/>
              <a:gd name="connsiteX1" fmla="*/ 1395414 w 2771777"/>
              <a:gd name="connsiteY1" fmla="*/ 0 h 4808272"/>
              <a:gd name="connsiteX2" fmla="*/ 2771777 w 2771777"/>
              <a:gd name="connsiteY2" fmla="*/ 4808272 h 4808272"/>
              <a:gd name="connsiteX3" fmla="*/ 0 w 2771777"/>
              <a:gd name="connsiteY3" fmla="*/ 4808272 h 4808272"/>
              <a:gd name="connsiteX0" fmla="*/ 0 w 2771777"/>
              <a:gd name="connsiteY0" fmla="*/ 4817619 h 4817619"/>
              <a:gd name="connsiteX1" fmla="*/ 1400087 w 2771777"/>
              <a:gd name="connsiteY1" fmla="*/ 0 h 4817619"/>
              <a:gd name="connsiteX2" fmla="*/ 2771777 w 2771777"/>
              <a:gd name="connsiteY2" fmla="*/ 4817619 h 4817619"/>
              <a:gd name="connsiteX3" fmla="*/ 0 w 2771777"/>
              <a:gd name="connsiteY3" fmla="*/ 4817619 h 4817619"/>
            </a:gdLst>
            <a:ahLst/>
            <a:cxnLst>
              <a:cxn ang="0">
                <a:pos x="connsiteX0" y="connsiteY0"/>
              </a:cxn>
              <a:cxn ang="0">
                <a:pos x="connsiteX1" y="connsiteY1"/>
              </a:cxn>
              <a:cxn ang="0">
                <a:pos x="connsiteX2" y="connsiteY2"/>
              </a:cxn>
              <a:cxn ang="0">
                <a:pos x="connsiteX3" y="connsiteY3"/>
              </a:cxn>
            </a:cxnLst>
            <a:rect l="l" t="t" r="r" b="b"/>
            <a:pathLst>
              <a:path w="2771777" h="4817619">
                <a:moveTo>
                  <a:pt x="0" y="4817619"/>
                </a:moveTo>
                <a:lnTo>
                  <a:pt x="1400087" y="0"/>
                </a:lnTo>
                <a:lnTo>
                  <a:pt x="2771777" y="4817619"/>
                </a:lnTo>
                <a:lnTo>
                  <a:pt x="0" y="4817619"/>
                </a:lnTo>
                <a:close/>
              </a:path>
            </a:pathLst>
          </a:custGeom>
          <a:solidFill>
            <a:schemeClr val="accent6">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lvl="0" algn="ctr"/>
            <a:endParaRPr lang="en-GB" sz="1400" dirty="0" err="1" smtClean="0"/>
          </a:p>
        </p:txBody>
      </p:sp>
      <p:sp>
        <p:nvSpPr>
          <p:cNvPr id="4" name="Rectangle 3"/>
          <p:cNvSpPr/>
          <p:nvPr userDrawn="1"/>
        </p:nvSpPr>
        <p:spPr>
          <a:xfrm>
            <a:off x="533400" y="2"/>
            <a:ext cx="9371400"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6"/>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smtClean="0"/>
          </a:p>
        </p:txBody>
      </p:sp>
      <p:sp>
        <p:nvSpPr>
          <p:cNvPr id="13" name="Text Placeholder 10"/>
          <p:cNvSpPr>
            <a:spLocks noGrp="1"/>
          </p:cNvSpPr>
          <p:nvPr>
            <p:ph type="body" sz="quarter" idx="14" hasCustomPrompt="1"/>
          </p:nvPr>
        </p:nvSpPr>
        <p:spPr>
          <a:xfrm>
            <a:off x="825500" y="4570413"/>
            <a:ext cx="2260600" cy="819150"/>
          </a:xfrm>
        </p:spPr>
        <p:txBody>
          <a:bodyPr wrap="square" anchor="b">
            <a:noAutofit/>
          </a:bodyPr>
          <a:lstStyle>
            <a:lvl1pPr>
              <a:lnSpc>
                <a:spcPct val="100000"/>
              </a:lnSpc>
              <a:spcAft>
                <a:spcPts val="0"/>
              </a:spcAft>
              <a:defRPr sz="10800" b="1">
                <a:solidFill>
                  <a:schemeClr val="bg1"/>
                </a:solidFill>
              </a:defRPr>
            </a:lvl1pPr>
          </a:lstStyle>
          <a:p>
            <a:pPr lvl="0"/>
            <a:r>
              <a:rPr lang="en-US" dirty="0" smtClean="0"/>
              <a:t>#.#</a:t>
            </a:r>
          </a:p>
        </p:txBody>
      </p:sp>
      <p:sp>
        <p:nvSpPr>
          <p:cNvPr id="16" name="Freeform 6"/>
          <p:cNvSpPr>
            <a:spLocks/>
          </p:cNvSpPr>
          <p:nvPr userDrawn="1"/>
        </p:nvSpPr>
        <p:spPr bwMode="auto">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accent5"/>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smtClean="0">
              <a:solidFill>
                <a:schemeClr val="accent5"/>
              </a:solidFill>
            </a:endParaRPr>
          </a:p>
        </p:txBody>
      </p:sp>
      <p:sp>
        <p:nvSpPr>
          <p:cNvPr id="10" name="Title 9"/>
          <p:cNvSpPr>
            <a:spLocks noGrp="1"/>
          </p:cNvSpPr>
          <p:nvPr>
            <p:ph type="title"/>
          </p:nvPr>
        </p:nvSpPr>
        <p:spPr/>
        <p:txBody>
          <a:bodyPr/>
          <a:lstStyle>
            <a:lvl1pPr>
              <a:defRPr>
                <a:solidFill>
                  <a:schemeClr val="bg1"/>
                </a:solidFill>
              </a:defRPr>
            </a:lvl1pPr>
          </a:lstStyle>
          <a:p>
            <a:r>
              <a:rPr lang="en-US" smtClean="0"/>
              <a:t>Click to edit Master title style</a:t>
            </a:r>
            <a:endParaRPr lang="en-GB"/>
          </a:p>
        </p:txBody>
      </p:sp>
    </p:spTree>
    <p:extLst>
      <p:ext uri="{BB962C8B-B14F-4D97-AF65-F5344CB8AC3E}">
        <p14:creationId xmlns:p14="http://schemas.microsoft.com/office/powerpoint/2010/main" val="3721500433"/>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1079"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 divider 4">
    <p:bg>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906000" cy="6858000"/>
          </a:xfrm>
          <a:prstGeom prst="rect">
            <a:avLst/>
          </a:prstGeom>
          <a:solidFill>
            <a:srgbClr val="6EB5E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smtClean="0"/>
          </a:p>
        </p:txBody>
      </p:sp>
      <p:sp>
        <p:nvSpPr>
          <p:cNvPr id="12" name="Isosceles Triangle 2"/>
          <p:cNvSpPr/>
          <p:nvPr userDrawn="1"/>
        </p:nvSpPr>
        <p:spPr>
          <a:xfrm rot="16200000">
            <a:off x="6039138" y="2452979"/>
            <a:ext cx="2824488" cy="4909235"/>
          </a:xfrm>
          <a:custGeom>
            <a:avLst/>
            <a:gdLst>
              <a:gd name="connsiteX0" fmla="*/ 0 w 2771777"/>
              <a:gd name="connsiteY0" fmla="*/ 4817797 h 4817797"/>
              <a:gd name="connsiteX1" fmla="*/ 1385889 w 2771777"/>
              <a:gd name="connsiteY1" fmla="*/ 0 h 4817797"/>
              <a:gd name="connsiteX2" fmla="*/ 2771777 w 2771777"/>
              <a:gd name="connsiteY2" fmla="*/ 4817797 h 4817797"/>
              <a:gd name="connsiteX3" fmla="*/ 0 w 2771777"/>
              <a:gd name="connsiteY3" fmla="*/ 4817797 h 4817797"/>
              <a:gd name="connsiteX0" fmla="*/ 0 w 2771777"/>
              <a:gd name="connsiteY0" fmla="*/ 4808272 h 4808272"/>
              <a:gd name="connsiteX1" fmla="*/ 1395414 w 2771777"/>
              <a:gd name="connsiteY1" fmla="*/ 0 h 4808272"/>
              <a:gd name="connsiteX2" fmla="*/ 2771777 w 2771777"/>
              <a:gd name="connsiteY2" fmla="*/ 4808272 h 4808272"/>
              <a:gd name="connsiteX3" fmla="*/ 0 w 2771777"/>
              <a:gd name="connsiteY3" fmla="*/ 4808272 h 4808272"/>
              <a:gd name="connsiteX0" fmla="*/ 0 w 2771777"/>
              <a:gd name="connsiteY0" fmla="*/ 4817619 h 4817619"/>
              <a:gd name="connsiteX1" fmla="*/ 1400087 w 2771777"/>
              <a:gd name="connsiteY1" fmla="*/ 0 h 4817619"/>
              <a:gd name="connsiteX2" fmla="*/ 2771777 w 2771777"/>
              <a:gd name="connsiteY2" fmla="*/ 4817619 h 4817619"/>
              <a:gd name="connsiteX3" fmla="*/ 0 w 2771777"/>
              <a:gd name="connsiteY3" fmla="*/ 4817619 h 4817619"/>
            </a:gdLst>
            <a:ahLst/>
            <a:cxnLst>
              <a:cxn ang="0">
                <a:pos x="connsiteX0" y="connsiteY0"/>
              </a:cxn>
              <a:cxn ang="0">
                <a:pos x="connsiteX1" y="connsiteY1"/>
              </a:cxn>
              <a:cxn ang="0">
                <a:pos x="connsiteX2" y="connsiteY2"/>
              </a:cxn>
              <a:cxn ang="0">
                <a:pos x="connsiteX3" y="connsiteY3"/>
              </a:cxn>
            </a:cxnLst>
            <a:rect l="l" t="t" r="r" b="b"/>
            <a:pathLst>
              <a:path w="2771777" h="4817619">
                <a:moveTo>
                  <a:pt x="0" y="4817619"/>
                </a:moveTo>
                <a:lnTo>
                  <a:pt x="1400087" y="0"/>
                </a:lnTo>
                <a:lnTo>
                  <a:pt x="2771777" y="4817619"/>
                </a:lnTo>
                <a:lnTo>
                  <a:pt x="0" y="4817619"/>
                </a:lnTo>
                <a:close/>
              </a:path>
            </a:pathLst>
          </a:custGeom>
          <a:solidFill>
            <a:srgbClr val="8CC4E7"/>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lvl="0" algn="ctr"/>
            <a:endParaRPr lang="en-GB" sz="1400" dirty="0" err="1" smtClean="0"/>
          </a:p>
        </p:txBody>
      </p:sp>
      <p:sp>
        <p:nvSpPr>
          <p:cNvPr id="4" name="Rectangle 3"/>
          <p:cNvSpPr/>
          <p:nvPr userDrawn="1"/>
        </p:nvSpPr>
        <p:spPr>
          <a:xfrm>
            <a:off x="533400" y="2"/>
            <a:ext cx="9371400"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smtClean="0"/>
          </a:p>
        </p:txBody>
      </p:sp>
      <p:sp>
        <p:nvSpPr>
          <p:cNvPr id="13" name="Text Placeholder 10"/>
          <p:cNvSpPr>
            <a:spLocks noGrp="1"/>
          </p:cNvSpPr>
          <p:nvPr>
            <p:ph type="body" sz="quarter" idx="14" hasCustomPrompt="1"/>
          </p:nvPr>
        </p:nvSpPr>
        <p:spPr>
          <a:xfrm>
            <a:off x="825500" y="4570413"/>
            <a:ext cx="2260600" cy="819150"/>
          </a:xfrm>
        </p:spPr>
        <p:txBody>
          <a:bodyPr wrap="square" anchor="b">
            <a:noAutofit/>
          </a:bodyPr>
          <a:lstStyle>
            <a:lvl1pPr>
              <a:lnSpc>
                <a:spcPct val="100000"/>
              </a:lnSpc>
              <a:spcAft>
                <a:spcPts val="0"/>
              </a:spcAft>
              <a:defRPr sz="10800" b="1">
                <a:solidFill>
                  <a:schemeClr val="bg1"/>
                </a:solidFill>
              </a:defRPr>
            </a:lvl1pPr>
          </a:lstStyle>
          <a:p>
            <a:pPr lvl="0"/>
            <a:r>
              <a:rPr lang="en-US" dirty="0" smtClean="0"/>
              <a:t>#.#</a:t>
            </a:r>
          </a:p>
        </p:txBody>
      </p:sp>
      <p:sp>
        <p:nvSpPr>
          <p:cNvPr id="16" name="Freeform 6"/>
          <p:cNvSpPr>
            <a:spLocks/>
          </p:cNvSpPr>
          <p:nvPr userDrawn="1"/>
        </p:nvSpPr>
        <p:spPr bwMode="auto">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accent5"/>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smtClean="0">
              <a:solidFill>
                <a:schemeClr val="accent5"/>
              </a:solidFill>
            </a:endParaRPr>
          </a:p>
        </p:txBody>
      </p:sp>
      <p:sp>
        <p:nvSpPr>
          <p:cNvPr id="8" name="Title 7"/>
          <p:cNvSpPr>
            <a:spLocks noGrp="1"/>
          </p:cNvSpPr>
          <p:nvPr>
            <p:ph type="title"/>
          </p:nvPr>
        </p:nvSpPr>
        <p:spPr/>
        <p:txBody>
          <a:bodyPr/>
          <a:lstStyle>
            <a:lvl1pPr>
              <a:defRPr>
                <a:solidFill>
                  <a:schemeClr val="bg1"/>
                </a:solidFill>
              </a:defRPr>
            </a:lvl1pPr>
          </a:lstStyle>
          <a:p>
            <a:r>
              <a:rPr lang="en-US" smtClean="0"/>
              <a:t>Click to edit Master title style</a:t>
            </a:r>
            <a:endParaRPr lang="en-GB" dirty="0"/>
          </a:p>
        </p:txBody>
      </p:sp>
    </p:spTree>
    <p:extLst>
      <p:ext uri="{BB962C8B-B14F-4D97-AF65-F5344CB8AC3E}">
        <p14:creationId xmlns:p14="http://schemas.microsoft.com/office/powerpoint/2010/main" val="3018093619"/>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1079"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 divider 5">
    <p:bg>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906000" cy="6858000"/>
          </a:xfrm>
          <a:prstGeom prst="rect">
            <a:avLst/>
          </a:prstGeom>
          <a:solidFill>
            <a:srgbClr val="F8A05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smtClean="0"/>
          </a:p>
        </p:txBody>
      </p:sp>
      <p:sp>
        <p:nvSpPr>
          <p:cNvPr id="12" name="Isosceles Triangle 2"/>
          <p:cNvSpPr/>
          <p:nvPr userDrawn="1"/>
        </p:nvSpPr>
        <p:spPr>
          <a:xfrm rot="16200000">
            <a:off x="6039138" y="2452979"/>
            <a:ext cx="2824488" cy="4909235"/>
          </a:xfrm>
          <a:custGeom>
            <a:avLst/>
            <a:gdLst>
              <a:gd name="connsiteX0" fmla="*/ 0 w 2771777"/>
              <a:gd name="connsiteY0" fmla="*/ 4817797 h 4817797"/>
              <a:gd name="connsiteX1" fmla="*/ 1385889 w 2771777"/>
              <a:gd name="connsiteY1" fmla="*/ 0 h 4817797"/>
              <a:gd name="connsiteX2" fmla="*/ 2771777 w 2771777"/>
              <a:gd name="connsiteY2" fmla="*/ 4817797 h 4817797"/>
              <a:gd name="connsiteX3" fmla="*/ 0 w 2771777"/>
              <a:gd name="connsiteY3" fmla="*/ 4817797 h 4817797"/>
              <a:gd name="connsiteX0" fmla="*/ 0 w 2771777"/>
              <a:gd name="connsiteY0" fmla="*/ 4808272 h 4808272"/>
              <a:gd name="connsiteX1" fmla="*/ 1395414 w 2771777"/>
              <a:gd name="connsiteY1" fmla="*/ 0 h 4808272"/>
              <a:gd name="connsiteX2" fmla="*/ 2771777 w 2771777"/>
              <a:gd name="connsiteY2" fmla="*/ 4808272 h 4808272"/>
              <a:gd name="connsiteX3" fmla="*/ 0 w 2771777"/>
              <a:gd name="connsiteY3" fmla="*/ 4808272 h 4808272"/>
              <a:gd name="connsiteX0" fmla="*/ 0 w 2771777"/>
              <a:gd name="connsiteY0" fmla="*/ 4817619 h 4817619"/>
              <a:gd name="connsiteX1" fmla="*/ 1400087 w 2771777"/>
              <a:gd name="connsiteY1" fmla="*/ 0 h 4817619"/>
              <a:gd name="connsiteX2" fmla="*/ 2771777 w 2771777"/>
              <a:gd name="connsiteY2" fmla="*/ 4817619 h 4817619"/>
              <a:gd name="connsiteX3" fmla="*/ 0 w 2771777"/>
              <a:gd name="connsiteY3" fmla="*/ 4817619 h 4817619"/>
            </a:gdLst>
            <a:ahLst/>
            <a:cxnLst>
              <a:cxn ang="0">
                <a:pos x="connsiteX0" y="connsiteY0"/>
              </a:cxn>
              <a:cxn ang="0">
                <a:pos x="connsiteX1" y="connsiteY1"/>
              </a:cxn>
              <a:cxn ang="0">
                <a:pos x="connsiteX2" y="connsiteY2"/>
              </a:cxn>
              <a:cxn ang="0">
                <a:pos x="connsiteX3" y="connsiteY3"/>
              </a:cxn>
            </a:cxnLst>
            <a:rect l="l" t="t" r="r" b="b"/>
            <a:pathLst>
              <a:path w="2771777" h="4817619">
                <a:moveTo>
                  <a:pt x="0" y="4817619"/>
                </a:moveTo>
                <a:lnTo>
                  <a:pt x="1400087" y="0"/>
                </a:lnTo>
                <a:lnTo>
                  <a:pt x="2771777" y="4817619"/>
                </a:lnTo>
                <a:lnTo>
                  <a:pt x="0" y="4817619"/>
                </a:lnTo>
                <a:close/>
              </a:path>
            </a:pathLst>
          </a:custGeom>
          <a:solidFill>
            <a:srgbClr val="F9B479"/>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lvl="0" algn="ctr"/>
            <a:endParaRPr lang="en-GB" sz="1400" dirty="0" err="1" smtClean="0"/>
          </a:p>
        </p:txBody>
      </p:sp>
      <p:sp>
        <p:nvSpPr>
          <p:cNvPr id="4" name="Rectangle 3"/>
          <p:cNvSpPr/>
          <p:nvPr userDrawn="1"/>
        </p:nvSpPr>
        <p:spPr>
          <a:xfrm>
            <a:off x="533400" y="2"/>
            <a:ext cx="9371400"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F5822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smtClean="0"/>
          </a:p>
        </p:txBody>
      </p:sp>
      <p:sp>
        <p:nvSpPr>
          <p:cNvPr id="13" name="Text Placeholder 10"/>
          <p:cNvSpPr>
            <a:spLocks noGrp="1"/>
          </p:cNvSpPr>
          <p:nvPr>
            <p:ph type="body" sz="quarter" idx="14" hasCustomPrompt="1"/>
          </p:nvPr>
        </p:nvSpPr>
        <p:spPr>
          <a:xfrm>
            <a:off x="825500" y="4570413"/>
            <a:ext cx="2260600" cy="819150"/>
          </a:xfrm>
        </p:spPr>
        <p:txBody>
          <a:bodyPr wrap="square" anchor="b">
            <a:noAutofit/>
          </a:bodyPr>
          <a:lstStyle>
            <a:lvl1pPr>
              <a:lnSpc>
                <a:spcPct val="100000"/>
              </a:lnSpc>
              <a:spcAft>
                <a:spcPts val="0"/>
              </a:spcAft>
              <a:defRPr sz="10800" b="1">
                <a:solidFill>
                  <a:schemeClr val="bg1"/>
                </a:solidFill>
              </a:defRPr>
            </a:lvl1pPr>
          </a:lstStyle>
          <a:p>
            <a:pPr lvl="0"/>
            <a:r>
              <a:rPr lang="en-US" dirty="0" smtClean="0"/>
              <a:t>#.#</a:t>
            </a:r>
          </a:p>
        </p:txBody>
      </p:sp>
      <p:sp>
        <p:nvSpPr>
          <p:cNvPr id="16" name="Freeform 6"/>
          <p:cNvSpPr>
            <a:spLocks/>
          </p:cNvSpPr>
          <p:nvPr userDrawn="1"/>
        </p:nvSpPr>
        <p:spPr bwMode="auto">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accent5"/>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smtClean="0">
              <a:solidFill>
                <a:schemeClr val="accent5"/>
              </a:solidFill>
            </a:endParaRPr>
          </a:p>
        </p:txBody>
      </p:sp>
      <p:sp>
        <p:nvSpPr>
          <p:cNvPr id="8" name="Title 7"/>
          <p:cNvSpPr>
            <a:spLocks noGrp="1"/>
          </p:cNvSpPr>
          <p:nvPr>
            <p:ph type="title"/>
          </p:nvPr>
        </p:nvSpPr>
        <p:spPr/>
        <p:txBody>
          <a:bodyPr/>
          <a:lstStyle>
            <a:lvl1pPr>
              <a:defRPr>
                <a:solidFill>
                  <a:schemeClr val="bg1"/>
                </a:solidFill>
              </a:defRPr>
            </a:lvl1pPr>
          </a:lstStyle>
          <a:p>
            <a:r>
              <a:rPr lang="en-US" smtClean="0"/>
              <a:t>Click to edit Master title style</a:t>
            </a:r>
            <a:endParaRPr lang="en-GB"/>
          </a:p>
        </p:txBody>
      </p:sp>
    </p:spTree>
    <p:extLst>
      <p:ext uri="{BB962C8B-B14F-4D97-AF65-F5344CB8AC3E}">
        <p14:creationId xmlns:p14="http://schemas.microsoft.com/office/powerpoint/2010/main" val="76526233"/>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1079"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ection divider 6">
    <p:bg>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906000" cy="6858000"/>
          </a:xfrm>
          <a:prstGeom prst="rect">
            <a:avLst/>
          </a:prstGeom>
          <a:solidFill>
            <a:srgbClr val="D3E26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smtClean="0"/>
          </a:p>
        </p:txBody>
      </p:sp>
      <p:sp>
        <p:nvSpPr>
          <p:cNvPr id="11" name="Isosceles Triangle 2"/>
          <p:cNvSpPr/>
          <p:nvPr userDrawn="1"/>
        </p:nvSpPr>
        <p:spPr>
          <a:xfrm rot="16200000">
            <a:off x="6039138" y="2452979"/>
            <a:ext cx="2824488" cy="4909235"/>
          </a:xfrm>
          <a:custGeom>
            <a:avLst/>
            <a:gdLst>
              <a:gd name="connsiteX0" fmla="*/ 0 w 2771777"/>
              <a:gd name="connsiteY0" fmla="*/ 4817797 h 4817797"/>
              <a:gd name="connsiteX1" fmla="*/ 1385889 w 2771777"/>
              <a:gd name="connsiteY1" fmla="*/ 0 h 4817797"/>
              <a:gd name="connsiteX2" fmla="*/ 2771777 w 2771777"/>
              <a:gd name="connsiteY2" fmla="*/ 4817797 h 4817797"/>
              <a:gd name="connsiteX3" fmla="*/ 0 w 2771777"/>
              <a:gd name="connsiteY3" fmla="*/ 4817797 h 4817797"/>
              <a:gd name="connsiteX0" fmla="*/ 0 w 2771777"/>
              <a:gd name="connsiteY0" fmla="*/ 4808272 h 4808272"/>
              <a:gd name="connsiteX1" fmla="*/ 1395414 w 2771777"/>
              <a:gd name="connsiteY1" fmla="*/ 0 h 4808272"/>
              <a:gd name="connsiteX2" fmla="*/ 2771777 w 2771777"/>
              <a:gd name="connsiteY2" fmla="*/ 4808272 h 4808272"/>
              <a:gd name="connsiteX3" fmla="*/ 0 w 2771777"/>
              <a:gd name="connsiteY3" fmla="*/ 4808272 h 4808272"/>
              <a:gd name="connsiteX0" fmla="*/ 0 w 2771777"/>
              <a:gd name="connsiteY0" fmla="*/ 4817619 h 4817619"/>
              <a:gd name="connsiteX1" fmla="*/ 1400087 w 2771777"/>
              <a:gd name="connsiteY1" fmla="*/ 0 h 4817619"/>
              <a:gd name="connsiteX2" fmla="*/ 2771777 w 2771777"/>
              <a:gd name="connsiteY2" fmla="*/ 4817619 h 4817619"/>
              <a:gd name="connsiteX3" fmla="*/ 0 w 2771777"/>
              <a:gd name="connsiteY3" fmla="*/ 4817619 h 4817619"/>
            </a:gdLst>
            <a:ahLst/>
            <a:cxnLst>
              <a:cxn ang="0">
                <a:pos x="connsiteX0" y="connsiteY0"/>
              </a:cxn>
              <a:cxn ang="0">
                <a:pos x="connsiteX1" y="connsiteY1"/>
              </a:cxn>
              <a:cxn ang="0">
                <a:pos x="connsiteX2" y="connsiteY2"/>
              </a:cxn>
              <a:cxn ang="0">
                <a:pos x="connsiteX3" y="connsiteY3"/>
              </a:cxn>
            </a:cxnLst>
            <a:rect l="l" t="t" r="r" b="b"/>
            <a:pathLst>
              <a:path w="2771777" h="4817619">
                <a:moveTo>
                  <a:pt x="0" y="4817619"/>
                </a:moveTo>
                <a:lnTo>
                  <a:pt x="1400087" y="0"/>
                </a:lnTo>
                <a:lnTo>
                  <a:pt x="2771777" y="4817619"/>
                </a:lnTo>
                <a:lnTo>
                  <a:pt x="0" y="4817619"/>
                </a:lnTo>
                <a:close/>
              </a:path>
            </a:pathLst>
          </a:custGeom>
          <a:solidFill>
            <a:srgbClr val="DCE88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lvl="0" algn="ctr"/>
            <a:endParaRPr lang="en-GB" sz="1400" dirty="0" err="1" smtClean="0"/>
          </a:p>
        </p:txBody>
      </p:sp>
      <p:sp>
        <p:nvSpPr>
          <p:cNvPr id="4" name="Rectangle 3"/>
          <p:cNvSpPr/>
          <p:nvPr userDrawn="1"/>
        </p:nvSpPr>
        <p:spPr>
          <a:xfrm>
            <a:off x="533400" y="2"/>
            <a:ext cx="9371400"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C4D82E"/>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smtClean="0"/>
          </a:p>
        </p:txBody>
      </p:sp>
      <p:sp>
        <p:nvSpPr>
          <p:cNvPr id="13" name="Text Placeholder 10"/>
          <p:cNvSpPr>
            <a:spLocks noGrp="1"/>
          </p:cNvSpPr>
          <p:nvPr>
            <p:ph type="body" sz="quarter" idx="14" hasCustomPrompt="1"/>
          </p:nvPr>
        </p:nvSpPr>
        <p:spPr>
          <a:xfrm>
            <a:off x="825500" y="4570413"/>
            <a:ext cx="2260600" cy="819150"/>
          </a:xfrm>
        </p:spPr>
        <p:txBody>
          <a:bodyPr wrap="square" anchor="b">
            <a:noAutofit/>
          </a:bodyPr>
          <a:lstStyle>
            <a:lvl1pPr>
              <a:lnSpc>
                <a:spcPct val="100000"/>
              </a:lnSpc>
              <a:spcAft>
                <a:spcPts val="0"/>
              </a:spcAft>
              <a:defRPr sz="10800" b="1">
                <a:solidFill>
                  <a:schemeClr val="bg1"/>
                </a:solidFill>
              </a:defRPr>
            </a:lvl1pPr>
          </a:lstStyle>
          <a:p>
            <a:pPr lvl="0"/>
            <a:r>
              <a:rPr lang="en-US" dirty="0" smtClean="0"/>
              <a:t>#.#</a:t>
            </a:r>
          </a:p>
        </p:txBody>
      </p:sp>
      <p:sp>
        <p:nvSpPr>
          <p:cNvPr id="16" name="Freeform 6"/>
          <p:cNvSpPr>
            <a:spLocks/>
          </p:cNvSpPr>
          <p:nvPr userDrawn="1"/>
        </p:nvSpPr>
        <p:spPr bwMode="auto">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accent5"/>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smtClean="0">
              <a:solidFill>
                <a:schemeClr val="accent5"/>
              </a:solidFill>
            </a:endParaRPr>
          </a:p>
        </p:txBody>
      </p:sp>
      <p:sp>
        <p:nvSpPr>
          <p:cNvPr id="5" name="Title 4"/>
          <p:cNvSpPr>
            <a:spLocks noGrp="1"/>
          </p:cNvSpPr>
          <p:nvPr>
            <p:ph type="title"/>
          </p:nvPr>
        </p:nvSpPr>
        <p:spPr/>
        <p:txBody>
          <a:bodyPr/>
          <a:lstStyle>
            <a:lvl1pPr>
              <a:defRPr>
                <a:solidFill>
                  <a:schemeClr val="bg1"/>
                </a:solidFill>
              </a:defRPr>
            </a:lvl1pPr>
          </a:lstStyle>
          <a:p>
            <a:r>
              <a:rPr lang="en-US" smtClean="0"/>
              <a:t>Click to edit Master title style</a:t>
            </a:r>
            <a:endParaRPr lang="en-GB" dirty="0"/>
          </a:p>
        </p:txBody>
      </p:sp>
    </p:spTree>
    <p:extLst>
      <p:ext uri="{BB962C8B-B14F-4D97-AF65-F5344CB8AC3E}">
        <p14:creationId xmlns:p14="http://schemas.microsoft.com/office/powerpoint/2010/main" val="1286783533"/>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1079"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divider 7">
    <p:bg>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906000" cy="6858000"/>
          </a:xfrm>
          <a:prstGeom prst="rect">
            <a:avLst/>
          </a:prstGeom>
          <a:solidFill>
            <a:srgbClr val="AE9DC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smtClean="0"/>
          </a:p>
        </p:txBody>
      </p:sp>
      <p:sp>
        <p:nvSpPr>
          <p:cNvPr id="11" name="Isosceles Triangle 2"/>
          <p:cNvSpPr/>
          <p:nvPr userDrawn="1"/>
        </p:nvSpPr>
        <p:spPr>
          <a:xfrm rot="16200000">
            <a:off x="6039138" y="2452979"/>
            <a:ext cx="2824488" cy="4909235"/>
          </a:xfrm>
          <a:custGeom>
            <a:avLst/>
            <a:gdLst>
              <a:gd name="connsiteX0" fmla="*/ 0 w 2771777"/>
              <a:gd name="connsiteY0" fmla="*/ 4817797 h 4817797"/>
              <a:gd name="connsiteX1" fmla="*/ 1385889 w 2771777"/>
              <a:gd name="connsiteY1" fmla="*/ 0 h 4817797"/>
              <a:gd name="connsiteX2" fmla="*/ 2771777 w 2771777"/>
              <a:gd name="connsiteY2" fmla="*/ 4817797 h 4817797"/>
              <a:gd name="connsiteX3" fmla="*/ 0 w 2771777"/>
              <a:gd name="connsiteY3" fmla="*/ 4817797 h 4817797"/>
              <a:gd name="connsiteX0" fmla="*/ 0 w 2771777"/>
              <a:gd name="connsiteY0" fmla="*/ 4808272 h 4808272"/>
              <a:gd name="connsiteX1" fmla="*/ 1395414 w 2771777"/>
              <a:gd name="connsiteY1" fmla="*/ 0 h 4808272"/>
              <a:gd name="connsiteX2" fmla="*/ 2771777 w 2771777"/>
              <a:gd name="connsiteY2" fmla="*/ 4808272 h 4808272"/>
              <a:gd name="connsiteX3" fmla="*/ 0 w 2771777"/>
              <a:gd name="connsiteY3" fmla="*/ 4808272 h 4808272"/>
              <a:gd name="connsiteX0" fmla="*/ 0 w 2771777"/>
              <a:gd name="connsiteY0" fmla="*/ 4817619 h 4817619"/>
              <a:gd name="connsiteX1" fmla="*/ 1400087 w 2771777"/>
              <a:gd name="connsiteY1" fmla="*/ 0 h 4817619"/>
              <a:gd name="connsiteX2" fmla="*/ 2771777 w 2771777"/>
              <a:gd name="connsiteY2" fmla="*/ 4817619 h 4817619"/>
              <a:gd name="connsiteX3" fmla="*/ 0 w 2771777"/>
              <a:gd name="connsiteY3" fmla="*/ 4817619 h 4817619"/>
            </a:gdLst>
            <a:ahLst/>
            <a:cxnLst>
              <a:cxn ang="0">
                <a:pos x="connsiteX0" y="connsiteY0"/>
              </a:cxn>
              <a:cxn ang="0">
                <a:pos x="connsiteX1" y="connsiteY1"/>
              </a:cxn>
              <a:cxn ang="0">
                <a:pos x="connsiteX2" y="connsiteY2"/>
              </a:cxn>
              <a:cxn ang="0">
                <a:pos x="connsiteX3" y="connsiteY3"/>
              </a:cxn>
            </a:cxnLst>
            <a:rect l="l" t="t" r="r" b="b"/>
            <a:pathLst>
              <a:path w="2771777" h="4817619">
                <a:moveTo>
                  <a:pt x="0" y="4817619"/>
                </a:moveTo>
                <a:lnTo>
                  <a:pt x="1400087" y="0"/>
                </a:lnTo>
                <a:lnTo>
                  <a:pt x="2771777" y="4817619"/>
                </a:lnTo>
                <a:lnTo>
                  <a:pt x="0" y="4817619"/>
                </a:lnTo>
                <a:close/>
              </a:path>
            </a:pathLst>
          </a:custGeom>
          <a:solidFill>
            <a:srgbClr val="BFB1D5"/>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lvl="0" algn="ctr"/>
            <a:endParaRPr lang="en-GB" sz="1400" dirty="0" err="1" smtClean="0"/>
          </a:p>
        </p:txBody>
      </p:sp>
      <p:sp>
        <p:nvSpPr>
          <p:cNvPr id="4" name="Rectangle 3"/>
          <p:cNvSpPr/>
          <p:nvPr userDrawn="1"/>
        </p:nvSpPr>
        <p:spPr>
          <a:xfrm>
            <a:off x="533400" y="2"/>
            <a:ext cx="9371400"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937CB9"/>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smtClean="0"/>
          </a:p>
        </p:txBody>
      </p:sp>
      <p:sp>
        <p:nvSpPr>
          <p:cNvPr id="13" name="Text Placeholder 10"/>
          <p:cNvSpPr>
            <a:spLocks noGrp="1"/>
          </p:cNvSpPr>
          <p:nvPr>
            <p:ph type="body" sz="quarter" idx="14" hasCustomPrompt="1"/>
          </p:nvPr>
        </p:nvSpPr>
        <p:spPr>
          <a:xfrm>
            <a:off x="825500" y="4570413"/>
            <a:ext cx="2260600" cy="819150"/>
          </a:xfrm>
        </p:spPr>
        <p:txBody>
          <a:bodyPr wrap="square" anchor="b">
            <a:noAutofit/>
          </a:bodyPr>
          <a:lstStyle>
            <a:lvl1pPr>
              <a:lnSpc>
                <a:spcPct val="100000"/>
              </a:lnSpc>
              <a:spcAft>
                <a:spcPts val="0"/>
              </a:spcAft>
              <a:defRPr sz="10800" b="1">
                <a:solidFill>
                  <a:schemeClr val="bg1"/>
                </a:solidFill>
              </a:defRPr>
            </a:lvl1pPr>
          </a:lstStyle>
          <a:p>
            <a:pPr lvl="0"/>
            <a:r>
              <a:rPr lang="en-US" dirty="0" smtClean="0"/>
              <a:t>#.#</a:t>
            </a:r>
          </a:p>
        </p:txBody>
      </p:sp>
      <p:sp>
        <p:nvSpPr>
          <p:cNvPr id="16" name="Freeform 6"/>
          <p:cNvSpPr>
            <a:spLocks/>
          </p:cNvSpPr>
          <p:nvPr userDrawn="1"/>
        </p:nvSpPr>
        <p:spPr bwMode="auto">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accent5"/>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smtClean="0">
              <a:solidFill>
                <a:schemeClr val="accent5"/>
              </a:solidFill>
            </a:endParaRPr>
          </a:p>
        </p:txBody>
      </p:sp>
      <p:sp>
        <p:nvSpPr>
          <p:cNvPr id="8" name="Title 7"/>
          <p:cNvSpPr>
            <a:spLocks noGrp="1"/>
          </p:cNvSpPr>
          <p:nvPr>
            <p:ph type="title"/>
          </p:nvPr>
        </p:nvSpPr>
        <p:spPr/>
        <p:txBody>
          <a:bodyPr/>
          <a:lstStyle>
            <a:lvl1pPr>
              <a:defRPr>
                <a:solidFill>
                  <a:schemeClr val="bg1"/>
                </a:solidFill>
              </a:defRPr>
            </a:lvl1pPr>
          </a:lstStyle>
          <a:p>
            <a:r>
              <a:rPr lang="en-US" smtClean="0"/>
              <a:t>Click to edit Master title style</a:t>
            </a:r>
            <a:endParaRPr lang="en-GB" dirty="0"/>
          </a:p>
        </p:txBody>
      </p:sp>
    </p:spTree>
    <p:extLst>
      <p:ext uri="{BB962C8B-B14F-4D97-AF65-F5344CB8AC3E}">
        <p14:creationId xmlns:p14="http://schemas.microsoft.com/office/powerpoint/2010/main" val="3794796503"/>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1079"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divider 8">
    <p:bg>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906000" cy="6858000"/>
          </a:xfrm>
          <a:prstGeom prst="rect">
            <a:avLst/>
          </a:prstGeom>
          <a:solidFill>
            <a:srgbClr val="4FC2B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smtClean="0"/>
          </a:p>
        </p:txBody>
      </p:sp>
      <p:sp>
        <p:nvSpPr>
          <p:cNvPr id="9" name="Isosceles Triangle 2"/>
          <p:cNvSpPr/>
          <p:nvPr userDrawn="1"/>
        </p:nvSpPr>
        <p:spPr>
          <a:xfrm rot="16200000">
            <a:off x="6039138" y="2452979"/>
            <a:ext cx="2824488" cy="4909235"/>
          </a:xfrm>
          <a:custGeom>
            <a:avLst/>
            <a:gdLst>
              <a:gd name="connsiteX0" fmla="*/ 0 w 2771777"/>
              <a:gd name="connsiteY0" fmla="*/ 4817797 h 4817797"/>
              <a:gd name="connsiteX1" fmla="*/ 1385889 w 2771777"/>
              <a:gd name="connsiteY1" fmla="*/ 0 h 4817797"/>
              <a:gd name="connsiteX2" fmla="*/ 2771777 w 2771777"/>
              <a:gd name="connsiteY2" fmla="*/ 4817797 h 4817797"/>
              <a:gd name="connsiteX3" fmla="*/ 0 w 2771777"/>
              <a:gd name="connsiteY3" fmla="*/ 4817797 h 4817797"/>
              <a:gd name="connsiteX0" fmla="*/ 0 w 2771777"/>
              <a:gd name="connsiteY0" fmla="*/ 4808272 h 4808272"/>
              <a:gd name="connsiteX1" fmla="*/ 1395414 w 2771777"/>
              <a:gd name="connsiteY1" fmla="*/ 0 h 4808272"/>
              <a:gd name="connsiteX2" fmla="*/ 2771777 w 2771777"/>
              <a:gd name="connsiteY2" fmla="*/ 4808272 h 4808272"/>
              <a:gd name="connsiteX3" fmla="*/ 0 w 2771777"/>
              <a:gd name="connsiteY3" fmla="*/ 4808272 h 4808272"/>
              <a:gd name="connsiteX0" fmla="*/ 0 w 2771777"/>
              <a:gd name="connsiteY0" fmla="*/ 4817619 h 4817619"/>
              <a:gd name="connsiteX1" fmla="*/ 1400087 w 2771777"/>
              <a:gd name="connsiteY1" fmla="*/ 0 h 4817619"/>
              <a:gd name="connsiteX2" fmla="*/ 2771777 w 2771777"/>
              <a:gd name="connsiteY2" fmla="*/ 4817619 h 4817619"/>
              <a:gd name="connsiteX3" fmla="*/ 0 w 2771777"/>
              <a:gd name="connsiteY3" fmla="*/ 4817619 h 4817619"/>
            </a:gdLst>
            <a:ahLst/>
            <a:cxnLst>
              <a:cxn ang="0">
                <a:pos x="connsiteX0" y="connsiteY0"/>
              </a:cxn>
              <a:cxn ang="0">
                <a:pos x="connsiteX1" y="connsiteY1"/>
              </a:cxn>
              <a:cxn ang="0">
                <a:pos x="connsiteX2" y="connsiteY2"/>
              </a:cxn>
              <a:cxn ang="0">
                <a:pos x="connsiteX3" y="connsiteY3"/>
              </a:cxn>
            </a:cxnLst>
            <a:rect l="l" t="t" r="r" b="b"/>
            <a:pathLst>
              <a:path w="2771777" h="4817619">
                <a:moveTo>
                  <a:pt x="0" y="4817619"/>
                </a:moveTo>
                <a:lnTo>
                  <a:pt x="1400087" y="0"/>
                </a:lnTo>
                <a:lnTo>
                  <a:pt x="2771777" y="4817619"/>
                </a:lnTo>
                <a:lnTo>
                  <a:pt x="0" y="4817619"/>
                </a:lnTo>
                <a:close/>
              </a:path>
            </a:pathLst>
          </a:custGeom>
          <a:solidFill>
            <a:srgbClr val="66D5D0"/>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lvl="0" algn="ctr"/>
            <a:endParaRPr lang="en-GB" sz="1400" dirty="0" err="1" smtClean="0"/>
          </a:p>
        </p:txBody>
      </p:sp>
      <p:sp>
        <p:nvSpPr>
          <p:cNvPr id="4" name="Rectangle 3"/>
          <p:cNvSpPr/>
          <p:nvPr userDrawn="1"/>
        </p:nvSpPr>
        <p:spPr>
          <a:xfrm>
            <a:off x="533400" y="2"/>
            <a:ext cx="9371400"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00B8B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smtClean="0"/>
          </a:p>
        </p:txBody>
      </p:sp>
      <p:sp>
        <p:nvSpPr>
          <p:cNvPr id="13" name="Text Placeholder 10"/>
          <p:cNvSpPr>
            <a:spLocks noGrp="1"/>
          </p:cNvSpPr>
          <p:nvPr>
            <p:ph type="body" sz="quarter" idx="14" hasCustomPrompt="1"/>
          </p:nvPr>
        </p:nvSpPr>
        <p:spPr>
          <a:xfrm>
            <a:off x="825500" y="4570413"/>
            <a:ext cx="2260600" cy="819150"/>
          </a:xfrm>
        </p:spPr>
        <p:txBody>
          <a:bodyPr wrap="square" anchor="b">
            <a:noAutofit/>
          </a:bodyPr>
          <a:lstStyle>
            <a:lvl1pPr>
              <a:lnSpc>
                <a:spcPct val="100000"/>
              </a:lnSpc>
              <a:spcAft>
                <a:spcPts val="0"/>
              </a:spcAft>
              <a:defRPr sz="10800" b="1">
                <a:solidFill>
                  <a:schemeClr val="bg1"/>
                </a:solidFill>
              </a:defRPr>
            </a:lvl1pPr>
          </a:lstStyle>
          <a:p>
            <a:pPr lvl="0"/>
            <a:r>
              <a:rPr lang="en-US" dirty="0" smtClean="0"/>
              <a:t>#.#</a:t>
            </a:r>
          </a:p>
        </p:txBody>
      </p:sp>
      <p:sp>
        <p:nvSpPr>
          <p:cNvPr id="16" name="Freeform 6"/>
          <p:cNvSpPr>
            <a:spLocks/>
          </p:cNvSpPr>
          <p:nvPr userDrawn="1"/>
        </p:nvSpPr>
        <p:spPr bwMode="auto">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accent5"/>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smtClean="0">
              <a:solidFill>
                <a:schemeClr val="accent5"/>
              </a:solidFill>
            </a:endParaRPr>
          </a:p>
        </p:txBody>
      </p:sp>
      <p:sp>
        <p:nvSpPr>
          <p:cNvPr id="8" name="Title 7"/>
          <p:cNvSpPr>
            <a:spLocks noGrp="1"/>
          </p:cNvSpPr>
          <p:nvPr>
            <p:ph type="title"/>
          </p:nvPr>
        </p:nvSpPr>
        <p:spPr/>
        <p:txBody>
          <a:bodyPr/>
          <a:lstStyle>
            <a:lvl1pPr>
              <a:defRPr>
                <a:solidFill>
                  <a:schemeClr val="bg1"/>
                </a:solidFill>
              </a:defRPr>
            </a:lvl1pPr>
          </a:lstStyle>
          <a:p>
            <a:r>
              <a:rPr lang="en-US" smtClean="0"/>
              <a:t>Click to edit Master title style</a:t>
            </a:r>
            <a:endParaRPr lang="en-GB" dirty="0"/>
          </a:p>
        </p:txBody>
      </p:sp>
    </p:spTree>
    <p:extLst>
      <p:ext uri="{BB962C8B-B14F-4D97-AF65-F5344CB8AC3E}">
        <p14:creationId xmlns:p14="http://schemas.microsoft.com/office/powerpoint/2010/main" val="3228232802"/>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1079"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825500" y="1436688"/>
            <a:ext cx="8239126" cy="1692771"/>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itle 11"/>
          <p:cNvSpPr>
            <a:spLocks noGrp="1"/>
          </p:cNvSpPr>
          <p:nvPr>
            <p:ph type="title"/>
          </p:nvPr>
        </p:nvSpPr>
        <p:spPr>
          <a:xfrm>
            <a:off x="825500" y="538163"/>
            <a:ext cx="8239126" cy="370558"/>
          </a:xfrm>
        </p:spPr>
        <p:txBody>
          <a:bodyPr/>
          <a:lstStyle/>
          <a:p>
            <a:r>
              <a:rPr lang="en-US" smtClean="0"/>
              <a:t>Click to edit Master title style</a:t>
            </a:r>
            <a:endParaRPr lang="en-GB"/>
          </a:p>
        </p:txBody>
      </p:sp>
    </p:spTree>
    <p:extLst>
      <p:ext uri="{BB962C8B-B14F-4D97-AF65-F5344CB8AC3E}">
        <p14:creationId xmlns:p14="http://schemas.microsoft.com/office/powerpoint/2010/main" val="247404749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ne column + image">
    <p:spTree>
      <p:nvGrpSpPr>
        <p:cNvPr id="1" name=""/>
        <p:cNvGrpSpPr/>
        <p:nvPr/>
      </p:nvGrpSpPr>
      <p:grpSpPr>
        <a:xfrm>
          <a:off x="0" y="0"/>
          <a:ext cx="0" cy="0"/>
          <a:chOff x="0" y="0"/>
          <a:chExt cx="0" cy="0"/>
        </a:xfrm>
      </p:grpSpPr>
      <p:sp>
        <p:nvSpPr>
          <p:cNvPr id="3" name="Picture Placeholder 2"/>
          <p:cNvSpPr>
            <a:spLocks noGrp="1"/>
          </p:cNvSpPr>
          <p:nvPr>
            <p:ph type="pic" sz="quarter" idx="15"/>
          </p:nvPr>
        </p:nvSpPr>
        <p:spPr>
          <a:xfrm>
            <a:off x="5111856" y="1436688"/>
            <a:ext cx="3945600" cy="4303712"/>
          </a:xfrm>
        </p:spPr>
        <p:txBody>
          <a:bodyPr/>
          <a:lstStyle/>
          <a:p>
            <a:r>
              <a:rPr lang="en-US" smtClean="0"/>
              <a:t>Click icon to add picture</a:t>
            </a:r>
            <a:endParaRPr lang="en-GB" dirty="0"/>
          </a:p>
        </p:txBody>
      </p:sp>
      <p:sp>
        <p:nvSpPr>
          <p:cNvPr id="4" name="Title 3"/>
          <p:cNvSpPr>
            <a:spLocks noGrp="1"/>
          </p:cNvSpPr>
          <p:nvPr>
            <p:ph type="title"/>
          </p:nvPr>
        </p:nvSpPr>
        <p:spPr>
          <a:xfrm>
            <a:off x="825500" y="538163"/>
            <a:ext cx="8239126" cy="370558"/>
          </a:xfrm>
        </p:spPr>
        <p:txBody>
          <a:bodyPr/>
          <a:lstStyle/>
          <a:p>
            <a:r>
              <a:rPr lang="en-US" smtClean="0"/>
              <a:t>Click to edit Master title style</a:t>
            </a:r>
            <a:endParaRPr lang="en-GB"/>
          </a:p>
        </p:txBody>
      </p:sp>
      <p:sp>
        <p:nvSpPr>
          <p:cNvPr id="8" name="Text Placeholder 10"/>
          <p:cNvSpPr>
            <a:spLocks noGrp="1"/>
          </p:cNvSpPr>
          <p:nvPr>
            <p:ph type="body" sz="quarter" idx="14"/>
          </p:nvPr>
        </p:nvSpPr>
        <p:spPr>
          <a:xfrm>
            <a:off x="825500" y="1436688"/>
            <a:ext cx="3945600" cy="1692771"/>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19499011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8" name="Text Placeholder 10"/>
          <p:cNvSpPr>
            <a:spLocks noGrp="1"/>
          </p:cNvSpPr>
          <p:nvPr>
            <p:ph type="body" sz="quarter" idx="14"/>
          </p:nvPr>
        </p:nvSpPr>
        <p:spPr>
          <a:xfrm>
            <a:off x="825253" y="1436688"/>
            <a:ext cx="3944548" cy="1692771"/>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Text Placeholder 10"/>
          <p:cNvSpPr>
            <a:spLocks noGrp="1"/>
          </p:cNvSpPr>
          <p:nvPr>
            <p:ph type="body" sz="quarter" idx="15"/>
          </p:nvPr>
        </p:nvSpPr>
        <p:spPr>
          <a:xfrm>
            <a:off x="5120079" y="1436688"/>
            <a:ext cx="3944548" cy="1692771"/>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itle 11"/>
          <p:cNvSpPr>
            <a:spLocks noGrp="1"/>
          </p:cNvSpPr>
          <p:nvPr>
            <p:ph type="title"/>
          </p:nvPr>
        </p:nvSpPr>
        <p:spPr>
          <a:xfrm>
            <a:off x="825500" y="538163"/>
            <a:ext cx="8239126" cy="370558"/>
          </a:xfrm>
        </p:spPr>
        <p:txBody>
          <a:bodyPr/>
          <a:lstStyle/>
          <a:p>
            <a:r>
              <a:rPr lang="en-US" smtClean="0"/>
              <a:t>Click to edit Master title style</a:t>
            </a:r>
            <a:endParaRPr lang="en-GB" dirty="0"/>
          </a:p>
        </p:txBody>
      </p:sp>
    </p:spTree>
    <p:extLst>
      <p:ext uri="{BB962C8B-B14F-4D97-AF65-F5344CB8AC3E}">
        <p14:creationId xmlns:p14="http://schemas.microsoft.com/office/powerpoint/2010/main" val="271062153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p:cNvSpPr>
            <a:spLocks noGrp="1"/>
          </p:cNvSpPr>
          <p:nvPr>
            <p:ph type="title"/>
          </p:nvPr>
        </p:nvSpPr>
        <p:spPr>
          <a:xfrm>
            <a:off x="825500" y="538163"/>
            <a:ext cx="8239126" cy="370558"/>
          </a:xfrm>
        </p:spPr>
        <p:txBody>
          <a:bodyPr/>
          <a:lstStyle/>
          <a:p>
            <a:r>
              <a:rPr lang="en-US" smtClean="0"/>
              <a:t>Click to edit Master title style</a:t>
            </a:r>
            <a:endParaRPr lang="en-GB"/>
          </a:p>
        </p:txBody>
      </p:sp>
      <p:sp>
        <p:nvSpPr>
          <p:cNvPr id="8" name="Text Placeholder 10"/>
          <p:cNvSpPr>
            <a:spLocks noGrp="1"/>
          </p:cNvSpPr>
          <p:nvPr>
            <p:ph type="body" sz="quarter" idx="14"/>
          </p:nvPr>
        </p:nvSpPr>
        <p:spPr>
          <a:xfrm>
            <a:off x="825500" y="1436688"/>
            <a:ext cx="2501900"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Text Placeholder 10"/>
          <p:cNvSpPr>
            <a:spLocks noGrp="1"/>
          </p:cNvSpPr>
          <p:nvPr>
            <p:ph type="body" sz="quarter" idx="15"/>
          </p:nvPr>
        </p:nvSpPr>
        <p:spPr>
          <a:xfrm>
            <a:off x="3687763" y="1436688"/>
            <a:ext cx="2501900"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Text Placeholder 10"/>
          <p:cNvSpPr>
            <a:spLocks noGrp="1"/>
          </p:cNvSpPr>
          <p:nvPr>
            <p:ph type="body" sz="quarter" idx="16"/>
          </p:nvPr>
        </p:nvSpPr>
        <p:spPr>
          <a:xfrm>
            <a:off x="6550025" y="1436688"/>
            <a:ext cx="2501900"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8120650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Page_Option 1">
    <p:bg>
      <p:bgPr>
        <a:solidFill>
          <a:schemeClr val="bg1"/>
        </a:solidFill>
        <a:effectLst/>
      </p:bgPr>
    </p:bg>
    <p:spTree>
      <p:nvGrpSpPr>
        <p:cNvPr id="1" name=""/>
        <p:cNvGrpSpPr/>
        <p:nvPr/>
      </p:nvGrpSpPr>
      <p:grpSpPr>
        <a:xfrm>
          <a:off x="0" y="0"/>
          <a:ext cx="0" cy="0"/>
          <a:chOff x="0" y="0"/>
          <a:chExt cx="0" cy="0"/>
        </a:xfrm>
      </p:grpSpPr>
      <p:pic>
        <p:nvPicPr>
          <p:cNvPr id="19"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00" y="-1"/>
            <a:ext cx="9906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Freeform 17"/>
          <p:cNvSpPr>
            <a:spLocks/>
          </p:cNvSpPr>
          <p:nvPr userDrawn="1"/>
        </p:nvSpPr>
        <p:spPr bwMode="auto">
          <a:xfrm>
            <a:off x="1200" y="3483"/>
            <a:ext cx="9903600" cy="6858000"/>
          </a:xfrm>
          <a:custGeom>
            <a:avLst/>
            <a:gdLst>
              <a:gd name="T0" fmla="*/ 366 w 3119"/>
              <a:gd name="T1" fmla="*/ 2002 h 2160"/>
              <a:gd name="T2" fmla="*/ 170 w 3119"/>
              <a:gd name="T3" fmla="*/ 1824 h 2160"/>
              <a:gd name="T4" fmla="*/ 169 w 3119"/>
              <a:gd name="T5" fmla="*/ 1808 h 2160"/>
              <a:gd name="T6" fmla="*/ 169 w 3119"/>
              <a:gd name="T7" fmla="*/ 0 h 2160"/>
              <a:gd name="T8" fmla="*/ 0 w 3119"/>
              <a:gd name="T9" fmla="*/ 0 h 2160"/>
              <a:gd name="T10" fmla="*/ 0 w 3119"/>
              <a:gd name="T11" fmla="*/ 2160 h 2160"/>
              <a:gd name="T12" fmla="*/ 3119 w 3119"/>
              <a:gd name="T13" fmla="*/ 2160 h 2160"/>
              <a:gd name="T14" fmla="*/ 3119 w 3119"/>
              <a:gd name="T15" fmla="*/ 1225 h 2160"/>
              <a:gd name="T16" fmla="*/ 415 w 3119"/>
              <a:gd name="T17" fmla="*/ 1995 h 2160"/>
              <a:gd name="T18" fmla="*/ 366 w 3119"/>
              <a:gd name="T19" fmla="*/ 2002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19" h="2160">
                <a:moveTo>
                  <a:pt x="366" y="2002"/>
                </a:moveTo>
                <a:cubicBezTo>
                  <a:pt x="263" y="2002"/>
                  <a:pt x="179" y="1924"/>
                  <a:pt x="170" y="1824"/>
                </a:cubicBezTo>
                <a:cubicBezTo>
                  <a:pt x="169" y="1820"/>
                  <a:pt x="169" y="1814"/>
                  <a:pt x="169" y="1808"/>
                </a:cubicBezTo>
                <a:cubicBezTo>
                  <a:pt x="169" y="0"/>
                  <a:pt x="169" y="0"/>
                  <a:pt x="169" y="0"/>
                </a:cubicBezTo>
                <a:cubicBezTo>
                  <a:pt x="0" y="0"/>
                  <a:pt x="0" y="0"/>
                  <a:pt x="0" y="0"/>
                </a:cubicBezTo>
                <a:cubicBezTo>
                  <a:pt x="0" y="2160"/>
                  <a:pt x="0" y="2160"/>
                  <a:pt x="0" y="2160"/>
                </a:cubicBezTo>
                <a:cubicBezTo>
                  <a:pt x="3119" y="2160"/>
                  <a:pt x="3119" y="2160"/>
                  <a:pt x="3119" y="2160"/>
                </a:cubicBezTo>
                <a:cubicBezTo>
                  <a:pt x="3119" y="1225"/>
                  <a:pt x="3119" y="1225"/>
                  <a:pt x="3119" y="1225"/>
                </a:cubicBezTo>
                <a:cubicBezTo>
                  <a:pt x="3119" y="1225"/>
                  <a:pt x="416" y="1995"/>
                  <a:pt x="415" y="1995"/>
                </a:cubicBezTo>
                <a:cubicBezTo>
                  <a:pt x="399" y="1999"/>
                  <a:pt x="383" y="2002"/>
                  <a:pt x="366" y="200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11432" y="6057901"/>
            <a:ext cx="3170060" cy="306000"/>
          </a:xfrm>
          <a:prstGeom prst="rect">
            <a:avLst/>
          </a:prstGeom>
        </p:spPr>
      </p:pic>
      <p:grpSp>
        <p:nvGrpSpPr>
          <p:cNvPr id="21" name="Group 20"/>
          <p:cNvGrpSpPr/>
          <p:nvPr userDrawn="1"/>
        </p:nvGrpSpPr>
        <p:grpSpPr>
          <a:xfrm>
            <a:off x="4923991" y="-3361"/>
            <a:ext cx="4490137" cy="3258955"/>
            <a:chOff x="4891355" y="-10176"/>
            <a:chExt cx="4490137" cy="3258955"/>
          </a:xfrm>
        </p:grpSpPr>
        <p:sp>
          <p:nvSpPr>
            <p:cNvPr id="22" name="Freeform 12"/>
            <p:cNvSpPr>
              <a:spLocks/>
            </p:cNvSpPr>
            <p:nvPr/>
          </p:nvSpPr>
          <p:spPr bwMode="auto">
            <a:xfrm>
              <a:off x="6390050" y="1666042"/>
              <a:ext cx="2991442" cy="1582737"/>
            </a:xfrm>
            <a:custGeom>
              <a:avLst/>
              <a:gdLst>
                <a:gd name="T0" fmla="*/ 924 w 924"/>
                <a:gd name="T1" fmla="*/ 370 h 489"/>
                <a:gd name="T2" fmla="*/ 924 w 924"/>
                <a:gd name="T3" fmla="*/ 0 h 489"/>
                <a:gd name="T4" fmla="*/ 0 w 924"/>
                <a:gd name="T5" fmla="*/ 264 h 489"/>
                <a:gd name="T6" fmla="*/ 766 w 924"/>
                <a:gd name="T7" fmla="*/ 482 h 489"/>
                <a:gd name="T8" fmla="*/ 805 w 924"/>
                <a:gd name="T9" fmla="*/ 489 h 489"/>
                <a:gd name="T10" fmla="*/ 924 w 924"/>
                <a:gd name="T11" fmla="*/ 370 h 489"/>
              </a:gdLst>
              <a:ahLst/>
              <a:cxnLst>
                <a:cxn ang="0">
                  <a:pos x="T0" y="T1"/>
                </a:cxn>
                <a:cxn ang="0">
                  <a:pos x="T2" y="T3"/>
                </a:cxn>
                <a:cxn ang="0">
                  <a:pos x="T4" y="T5"/>
                </a:cxn>
                <a:cxn ang="0">
                  <a:pos x="T6" y="T7"/>
                </a:cxn>
                <a:cxn ang="0">
                  <a:pos x="T8" y="T9"/>
                </a:cxn>
                <a:cxn ang="0">
                  <a:pos x="T10" y="T11"/>
                </a:cxn>
              </a:cxnLst>
              <a:rect l="0" t="0" r="r" b="b"/>
              <a:pathLst>
                <a:path w="924" h="489">
                  <a:moveTo>
                    <a:pt x="924" y="370"/>
                  </a:moveTo>
                  <a:cubicBezTo>
                    <a:pt x="924" y="0"/>
                    <a:pt x="924" y="0"/>
                    <a:pt x="924" y="0"/>
                  </a:cubicBezTo>
                  <a:cubicBezTo>
                    <a:pt x="0" y="264"/>
                    <a:pt x="0" y="264"/>
                    <a:pt x="0" y="264"/>
                  </a:cubicBezTo>
                  <a:cubicBezTo>
                    <a:pt x="766" y="482"/>
                    <a:pt x="766" y="482"/>
                    <a:pt x="766" y="482"/>
                  </a:cubicBezTo>
                  <a:cubicBezTo>
                    <a:pt x="778" y="486"/>
                    <a:pt x="791" y="489"/>
                    <a:pt x="805" y="489"/>
                  </a:cubicBezTo>
                  <a:cubicBezTo>
                    <a:pt x="871" y="489"/>
                    <a:pt x="924" y="436"/>
                    <a:pt x="924" y="370"/>
                  </a:cubicBezTo>
                </a:path>
              </a:pathLst>
            </a:custGeom>
            <a:solidFill>
              <a:srgbClr val="3D9B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22"/>
            <p:cNvSpPr>
              <a:spLocks/>
            </p:cNvSpPr>
            <p:nvPr userDrawn="1"/>
          </p:nvSpPr>
          <p:spPr bwMode="auto">
            <a:xfrm>
              <a:off x="4891355" y="-10176"/>
              <a:ext cx="4490137" cy="2845749"/>
            </a:xfrm>
            <a:custGeom>
              <a:avLst/>
              <a:gdLst>
                <a:gd name="T0" fmla="*/ 0 w 1429"/>
                <a:gd name="T1" fmla="*/ 0 h 906"/>
                <a:gd name="T2" fmla="*/ 1429 w 1429"/>
                <a:gd name="T3" fmla="*/ 0 h 906"/>
                <a:gd name="T4" fmla="*/ 1429 w 1429"/>
                <a:gd name="T5" fmla="*/ 537 h 906"/>
                <a:gd name="T6" fmla="*/ 152 w 1429"/>
                <a:gd name="T7" fmla="*/ 901 h 906"/>
                <a:gd name="T8" fmla="*/ 119 w 1429"/>
                <a:gd name="T9" fmla="*/ 906 h 906"/>
                <a:gd name="T10" fmla="*/ 0 w 1429"/>
                <a:gd name="T11" fmla="*/ 787 h 906"/>
                <a:gd name="T12" fmla="*/ 0 w 1429"/>
                <a:gd name="T13" fmla="*/ 0 h 906"/>
              </a:gdLst>
              <a:ahLst/>
              <a:cxnLst>
                <a:cxn ang="0">
                  <a:pos x="T0" y="T1"/>
                </a:cxn>
                <a:cxn ang="0">
                  <a:pos x="T2" y="T3"/>
                </a:cxn>
                <a:cxn ang="0">
                  <a:pos x="T4" y="T5"/>
                </a:cxn>
                <a:cxn ang="0">
                  <a:pos x="T6" y="T7"/>
                </a:cxn>
                <a:cxn ang="0">
                  <a:pos x="T8" y="T9"/>
                </a:cxn>
                <a:cxn ang="0">
                  <a:pos x="T10" y="T11"/>
                </a:cxn>
                <a:cxn ang="0">
                  <a:pos x="T12" y="T13"/>
                </a:cxn>
              </a:cxnLst>
              <a:rect l="0" t="0" r="r" b="b"/>
              <a:pathLst>
                <a:path w="1429" h="906">
                  <a:moveTo>
                    <a:pt x="0" y="0"/>
                  </a:moveTo>
                  <a:cubicBezTo>
                    <a:pt x="1429" y="0"/>
                    <a:pt x="1429" y="0"/>
                    <a:pt x="1429" y="0"/>
                  </a:cubicBezTo>
                  <a:cubicBezTo>
                    <a:pt x="1429" y="537"/>
                    <a:pt x="1429" y="537"/>
                    <a:pt x="1429" y="537"/>
                  </a:cubicBezTo>
                  <a:cubicBezTo>
                    <a:pt x="152" y="901"/>
                    <a:pt x="152" y="901"/>
                    <a:pt x="152" y="901"/>
                  </a:cubicBezTo>
                  <a:cubicBezTo>
                    <a:pt x="141" y="904"/>
                    <a:pt x="130" y="906"/>
                    <a:pt x="119" y="906"/>
                  </a:cubicBezTo>
                  <a:cubicBezTo>
                    <a:pt x="53" y="906"/>
                    <a:pt x="0" y="853"/>
                    <a:pt x="0" y="787"/>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4" name="Title 1"/>
          <p:cNvSpPr>
            <a:spLocks noGrp="1"/>
          </p:cNvSpPr>
          <p:nvPr>
            <p:ph type="title"/>
          </p:nvPr>
        </p:nvSpPr>
        <p:spPr>
          <a:xfrm>
            <a:off x="5167253" y="507606"/>
            <a:ext cx="4003613" cy="649049"/>
          </a:xfrm>
        </p:spPr>
        <p:txBody>
          <a:bodyPr/>
          <a:lstStyle>
            <a:lvl1pPr>
              <a:defRPr sz="2300">
                <a:solidFill>
                  <a:schemeClr val="accent5"/>
                </a:solidFill>
              </a:defRPr>
            </a:lvl1pPr>
          </a:lstStyle>
          <a:p>
            <a:r>
              <a:rPr lang="en-US" smtClean="0"/>
              <a:t>Click to edit Master title style</a:t>
            </a:r>
            <a:endParaRPr lang="en-GB" dirty="0"/>
          </a:p>
        </p:txBody>
      </p:sp>
      <p:sp>
        <p:nvSpPr>
          <p:cNvPr id="15" name="Text Placeholder 3"/>
          <p:cNvSpPr>
            <a:spLocks noGrp="1"/>
          </p:cNvSpPr>
          <p:nvPr>
            <p:ph type="body" sz="quarter" idx="12"/>
          </p:nvPr>
        </p:nvSpPr>
        <p:spPr>
          <a:xfrm>
            <a:off x="5167222" y="1274763"/>
            <a:ext cx="4003675" cy="630942"/>
          </a:xfrm>
        </p:spPr>
        <p:txBody>
          <a:bodyPr/>
          <a:lstStyle>
            <a:lvl1pPr>
              <a:defRPr sz="2000" b="0">
                <a:solidFill>
                  <a:schemeClr val="accent2"/>
                </a:solidFill>
                <a:latin typeface="+mn-lt"/>
              </a:defRPr>
            </a:lvl1pPr>
            <a:lvl2pPr>
              <a:defRPr sz="1600">
                <a:solidFill>
                  <a:schemeClr val="accent2"/>
                </a:solidFill>
              </a:defRPr>
            </a:lvl2pPr>
          </a:lstStyle>
          <a:p>
            <a:pPr lvl="0"/>
            <a:r>
              <a:rPr lang="en-US" smtClean="0"/>
              <a:t>Click to edit Master text styles</a:t>
            </a:r>
          </a:p>
          <a:p>
            <a:pPr lvl="1"/>
            <a:r>
              <a:rPr lang="en-US" smtClean="0"/>
              <a:t>Second level</a:t>
            </a:r>
          </a:p>
        </p:txBody>
      </p:sp>
      <p:sp>
        <p:nvSpPr>
          <p:cNvPr id="11" name="Rectangle 10"/>
          <p:cNvSpPr/>
          <p:nvPr userDrawn="1"/>
        </p:nvSpPr>
        <p:spPr bwMode="auto">
          <a:xfrm>
            <a:off x="10137576" y="2"/>
            <a:ext cx="2359223" cy="2842386"/>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85672" tIns="85672" rIns="85672" bIns="85672" numCol="1" rtlCol="0" anchor="t" anchorCtr="0" compatLnSpc="1">
            <a:prstTxWarp prst="textNoShape">
              <a:avLst/>
            </a:prstTxWarp>
          </a:bodyPr>
          <a:lstStyle/>
          <a:p>
            <a:pPr algn="l"/>
            <a:r>
              <a:rPr lang="en-US" sz="1100" b="1" dirty="0" smtClean="0">
                <a:solidFill>
                  <a:schemeClr val="accent6"/>
                </a:solidFill>
              </a:rPr>
              <a:t>Updating image</a:t>
            </a:r>
          </a:p>
          <a:p>
            <a:pPr algn="l"/>
            <a:r>
              <a:rPr lang="en-US" sz="1100" b="0" dirty="0" smtClean="0">
                <a:solidFill>
                  <a:schemeClr val="accent6"/>
                </a:solidFill>
              </a:rPr>
              <a:t>To update the background image:</a:t>
            </a:r>
          </a:p>
          <a:p>
            <a:pPr marL="177800" indent="-177800" algn="l">
              <a:buFont typeface="Arial" panose="020B0604020202020204" pitchFamily="34" charset="0"/>
              <a:buChar char="•"/>
            </a:pPr>
            <a:r>
              <a:rPr lang="en-US" sz="1100" b="0" dirty="0" smtClean="0">
                <a:solidFill>
                  <a:schemeClr val="accent6"/>
                </a:solidFill>
              </a:rPr>
              <a:t>Go to ‘View’</a:t>
            </a:r>
          </a:p>
          <a:p>
            <a:pPr marL="177800" indent="-177800" algn="l">
              <a:buFont typeface="Arial" panose="020B0604020202020204" pitchFamily="34" charset="0"/>
              <a:buChar char="•"/>
            </a:pPr>
            <a:r>
              <a:rPr lang="en-US" sz="1100" b="0" dirty="0" smtClean="0">
                <a:solidFill>
                  <a:schemeClr val="accent6"/>
                </a:solidFill>
              </a:rPr>
              <a:t>Select ‘Slide Master’</a:t>
            </a:r>
          </a:p>
          <a:p>
            <a:pPr marL="177800" indent="-177800" algn="l">
              <a:buFont typeface="Arial" panose="020B0604020202020204" pitchFamily="34" charset="0"/>
              <a:buChar char="•"/>
            </a:pPr>
            <a:r>
              <a:rPr lang="en-US" sz="1100" b="0" dirty="0" smtClean="0">
                <a:solidFill>
                  <a:schemeClr val="accent6"/>
                </a:solidFill>
              </a:rPr>
              <a:t>Select the page with the image</a:t>
            </a:r>
          </a:p>
          <a:p>
            <a:pPr marL="177800" indent="-177800" algn="l">
              <a:buFont typeface="Arial" panose="020B0604020202020204" pitchFamily="34" charset="0"/>
              <a:buChar char="•"/>
            </a:pPr>
            <a:r>
              <a:rPr lang="en-US" sz="1100" b="0" dirty="0" smtClean="0">
                <a:solidFill>
                  <a:schemeClr val="accent6"/>
                </a:solidFill>
              </a:rPr>
              <a:t>Right click on the image</a:t>
            </a:r>
            <a:r>
              <a:rPr lang="en-US" sz="1100" b="0" baseline="0" dirty="0" smtClean="0">
                <a:solidFill>
                  <a:schemeClr val="accent6"/>
                </a:solidFill>
              </a:rPr>
              <a:t> and select ‘C</a:t>
            </a:r>
            <a:r>
              <a:rPr lang="en-US" sz="1100" b="0" dirty="0" smtClean="0">
                <a:solidFill>
                  <a:schemeClr val="accent6"/>
                </a:solidFill>
              </a:rPr>
              <a:t>hange picture’</a:t>
            </a:r>
          </a:p>
          <a:p>
            <a:pPr marL="177800" indent="-177800" algn="l">
              <a:buFont typeface="Arial" panose="020B0604020202020204" pitchFamily="34" charset="0"/>
              <a:buChar char="•"/>
            </a:pPr>
            <a:r>
              <a:rPr lang="en-US" sz="1100" b="0" dirty="0" smtClean="0">
                <a:solidFill>
                  <a:schemeClr val="accent6"/>
                </a:solidFill>
              </a:rPr>
              <a:t>Navigate to the location with the new image</a:t>
            </a:r>
          </a:p>
          <a:p>
            <a:pPr marL="177800" indent="-177800" algn="l">
              <a:buFont typeface="Arial" panose="020B0604020202020204" pitchFamily="34" charset="0"/>
              <a:buChar char="•"/>
            </a:pPr>
            <a:r>
              <a:rPr lang="en-US" sz="1100" b="0" dirty="0" smtClean="0">
                <a:solidFill>
                  <a:schemeClr val="accent6"/>
                </a:solidFill>
              </a:rPr>
              <a:t>Select</a:t>
            </a:r>
            <a:r>
              <a:rPr lang="en-US" sz="1100" b="0" baseline="0" dirty="0" smtClean="0">
                <a:solidFill>
                  <a:schemeClr val="accent6"/>
                </a:solidFill>
              </a:rPr>
              <a:t> ‘insert’</a:t>
            </a:r>
          </a:p>
          <a:p>
            <a:pPr marL="177800" indent="-177800" algn="l">
              <a:buFont typeface="Arial" panose="020B0604020202020204" pitchFamily="34" charset="0"/>
              <a:buChar char="•"/>
            </a:pPr>
            <a:endParaRPr lang="en-US" sz="1100" b="0" kern="1200" baseline="0" dirty="0" smtClean="0">
              <a:solidFill>
                <a:schemeClr val="accent6"/>
              </a:solidFill>
              <a:latin typeface="+mn-lt"/>
              <a:ea typeface="+mn-ea"/>
              <a:cs typeface="+mn-cs"/>
            </a:endParaRPr>
          </a:p>
          <a:p>
            <a:pPr marL="0" indent="0" algn="l">
              <a:buFontTx/>
              <a:buNone/>
            </a:pPr>
            <a:r>
              <a:rPr lang="en-US" sz="1100" b="0" kern="1200" dirty="0" smtClean="0">
                <a:solidFill>
                  <a:schemeClr val="accent6"/>
                </a:solidFill>
                <a:latin typeface="+mn-lt"/>
                <a:ea typeface="+mn-ea"/>
                <a:cs typeface="+mn-cs"/>
              </a:rPr>
              <a:t>Please note the new image needs to be at least 19cm x 27.5cm to fit the area. If the image does not fit you will need to manually manipulate the image to fit</a:t>
            </a:r>
          </a:p>
        </p:txBody>
      </p:sp>
    </p:spTree>
    <p:extLst>
      <p:ext uri="{BB962C8B-B14F-4D97-AF65-F5344CB8AC3E}">
        <p14:creationId xmlns:p14="http://schemas.microsoft.com/office/powerpoint/2010/main" val="3815045339"/>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1079"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p:cNvSpPr>
            <a:spLocks noGrp="1"/>
          </p:cNvSpPr>
          <p:nvPr>
            <p:ph type="title"/>
          </p:nvPr>
        </p:nvSpPr>
        <p:spPr>
          <a:xfrm>
            <a:off x="825500" y="538163"/>
            <a:ext cx="8239126" cy="370558"/>
          </a:xfrm>
        </p:spPr>
        <p:txBody>
          <a:bodyPr/>
          <a:lstStyle/>
          <a:p>
            <a:r>
              <a:rPr lang="en-US" smtClean="0"/>
              <a:t>Click to edit Master title style</a:t>
            </a:r>
            <a:endParaRPr lang="en-GB" dirty="0"/>
          </a:p>
        </p:txBody>
      </p:sp>
    </p:spTree>
    <p:extLst>
      <p:ext uri="{BB962C8B-B14F-4D97-AF65-F5344CB8AC3E}">
        <p14:creationId xmlns:p14="http://schemas.microsoft.com/office/powerpoint/2010/main" val="361108492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ackpage 1">
    <p:bg>
      <p:bgPr>
        <a:solidFill>
          <a:schemeClr val="bg1"/>
        </a:solidFill>
        <a:effectLst/>
      </p:bgPr>
    </p:bg>
    <p:spTree>
      <p:nvGrpSpPr>
        <p:cNvPr id="1" name=""/>
        <p:cNvGrpSpPr/>
        <p:nvPr/>
      </p:nvGrpSpPr>
      <p:grpSpPr>
        <a:xfrm>
          <a:off x="0" y="0"/>
          <a:ext cx="0" cy="0"/>
          <a:chOff x="0" y="0"/>
          <a:chExt cx="0" cy="0"/>
        </a:xfrm>
      </p:grpSpPr>
      <p:sp>
        <p:nvSpPr>
          <p:cNvPr id="11" name="Rectangle 3"/>
          <p:cNvSpPr/>
          <p:nvPr userDrawn="1"/>
        </p:nvSpPr>
        <p:spPr>
          <a:xfrm>
            <a:off x="533400" y="2"/>
            <a:ext cx="9371400"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6"/>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smtClean="0"/>
          </a:p>
        </p:txBody>
      </p:sp>
      <p:sp>
        <p:nvSpPr>
          <p:cNvPr id="2" name="Title 1"/>
          <p:cNvSpPr>
            <a:spLocks noGrp="1"/>
          </p:cNvSpPr>
          <p:nvPr>
            <p:ph type="title" hasCustomPrompt="1"/>
          </p:nvPr>
        </p:nvSpPr>
        <p:spPr>
          <a:xfrm>
            <a:off x="825501" y="563563"/>
            <a:ext cx="8239126" cy="370558"/>
          </a:xfrm>
        </p:spPr>
        <p:txBody>
          <a:bodyPr/>
          <a:lstStyle>
            <a:lvl1pPr>
              <a:lnSpc>
                <a:spcPct val="85000"/>
              </a:lnSpc>
              <a:defRPr sz="3600" b="1" baseline="0">
                <a:solidFill>
                  <a:schemeClr val="bg1"/>
                </a:solidFill>
              </a:defRPr>
            </a:lvl1pPr>
          </a:lstStyle>
          <a:p>
            <a:r>
              <a:rPr lang="en-US" dirty="0" smtClean="0"/>
              <a:t>Sign off slide</a:t>
            </a:r>
            <a:endParaRPr lang="en-GB" dirty="0"/>
          </a:p>
        </p:txBody>
      </p:sp>
      <p:sp>
        <p:nvSpPr>
          <p:cNvPr id="16" name="Freeform 6"/>
          <p:cNvSpPr>
            <a:spLocks/>
          </p:cNvSpPr>
          <p:nvPr userDrawn="1"/>
        </p:nvSpPr>
        <p:spPr bwMode="auto">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accent5"/>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smtClean="0">
              <a:solidFill>
                <a:schemeClr val="accent5"/>
              </a:solidFill>
            </a:endParaRPr>
          </a:p>
        </p:txBody>
      </p:sp>
      <p:sp>
        <p:nvSpPr>
          <p:cNvPr id="8" name="Text Placeholder 10"/>
          <p:cNvSpPr>
            <a:spLocks noGrp="1"/>
          </p:cNvSpPr>
          <p:nvPr>
            <p:ph type="body" sz="quarter" idx="14"/>
          </p:nvPr>
        </p:nvSpPr>
        <p:spPr>
          <a:xfrm>
            <a:off x="825500" y="1412875"/>
            <a:ext cx="5613400" cy="1957459"/>
          </a:xfrm>
        </p:spPr>
        <p:txBody>
          <a:bodyPr wrap="square">
            <a:spAutoFit/>
          </a:bodyPr>
          <a:lstStyle>
            <a:lvl1pPr>
              <a:lnSpc>
                <a:spcPct val="105000"/>
              </a:lnSpc>
              <a:spcAft>
                <a:spcPts val="1800"/>
              </a:spcAft>
              <a:defRPr sz="2200" b="0">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11432" y="6057901"/>
            <a:ext cx="3170060" cy="306000"/>
          </a:xfrm>
          <a:prstGeom prst="rect">
            <a:avLst/>
          </a:prstGeom>
        </p:spPr>
      </p:pic>
      <p:sp>
        <p:nvSpPr>
          <p:cNvPr id="13" name="Rectangle 12"/>
          <p:cNvSpPr/>
          <p:nvPr userDrawn="1"/>
        </p:nvSpPr>
        <p:spPr>
          <a:xfrm>
            <a:off x="825500" y="6216706"/>
            <a:ext cx="2090316" cy="153888"/>
          </a:xfrm>
          <a:prstGeom prst="rect">
            <a:avLst/>
          </a:prstGeom>
        </p:spPr>
        <p:txBody>
          <a:bodyPr wrap="none" lIns="0" tIns="0" rIns="0" bIns="0">
            <a:noAutofit/>
          </a:bodyPr>
          <a:lstStyle/>
          <a:p>
            <a:r>
              <a:rPr lang="en-GB" sz="1000" dirty="0" smtClean="0"/>
              <a:t>Content</a:t>
            </a:r>
            <a:r>
              <a:rPr lang="en-GB" sz="1000" baseline="0" dirty="0" smtClean="0"/>
              <a:t> Access and Discoverability / October 2015</a:t>
            </a:r>
            <a:endParaRPr lang="en-GB" sz="1000" dirty="0" smtClean="0"/>
          </a:p>
        </p:txBody>
      </p:sp>
    </p:spTree>
    <p:extLst>
      <p:ext uri="{BB962C8B-B14F-4D97-AF65-F5344CB8AC3E}">
        <p14:creationId xmlns:p14="http://schemas.microsoft.com/office/powerpoint/2010/main" val="392533446"/>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1079"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ackpage 2">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bwMode="gray">
          <a:xfrm>
            <a:off x="6038850" y="5848350"/>
            <a:ext cx="3867150" cy="1009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smtClean="0"/>
          </a:p>
        </p:txBody>
      </p:sp>
      <p:sp>
        <p:nvSpPr>
          <p:cNvPr id="14" name="Freeform 5"/>
          <p:cNvSpPr>
            <a:spLocks/>
          </p:cNvSpPr>
          <p:nvPr userDrawn="1"/>
        </p:nvSpPr>
        <p:spPr bwMode="auto">
          <a:xfrm>
            <a:off x="552450" y="-9526"/>
            <a:ext cx="9353550" cy="5969046"/>
          </a:xfrm>
          <a:custGeom>
            <a:avLst/>
            <a:gdLst>
              <a:gd name="T0" fmla="*/ 0 w 2952"/>
              <a:gd name="T1" fmla="*/ 0 h 1880"/>
              <a:gd name="T2" fmla="*/ 0 w 2952"/>
              <a:gd name="T3" fmla="*/ 1676 h 1880"/>
              <a:gd name="T4" fmla="*/ 63 w 2952"/>
              <a:gd name="T5" fmla="*/ 1824 h 1880"/>
              <a:gd name="T6" fmla="*/ 169 w 2952"/>
              <a:gd name="T7" fmla="*/ 1875 h 1880"/>
              <a:gd name="T8" fmla="*/ 244 w 2952"/>
              <a:gd name="T9" fmla="*/ 1870 h 1880"/>
              <a:gd name="T10" fmla="*/ 2952 w 2952"/>
              <a:gd name="T11" fmla="*/ 1103 h 1880"/>
            </a:gdLst>
            <a:ahLst/>
            <a:cxnLst>
              <a:cxn ang="0">
                <a:pos x="T0" y="T1"/>
              </a:cxn>
              <a:cxn ang="0">
                <a:pos x="T2" y="T3"/>
              </a:cxn>
              <a:cxn ang="0">
                <a:pos x="T4" y="T5"/>
              </a:cxn>
              <a:cxn ang="0">
                <a:pos x="T6" y="T7"/>
              </a:cxn>
              <a:cxn ang="0">
                <a:pos x="T8" y="T9"/>
              </a:cxn>
              <a:cxn ang="0">
                <a:pos x="T10" y="T11"/>
              </a:cxn>
            </a:cxnLst>
            <a:rect l="0" t="0" r="r" b="b"/>
            <a:pathLst>
              <a:path w="2952" h="1880">
                <a:moveTo>
                  <a:pt x="0" y="0"/>
                </a:moveTo>
                <a:cubicBezTo>
                  <a:pt x="0" y="1676"/>
                  <a:pt x="0" y="1676"/>
                  <a:pt x="0" y="1676"/>
                </a:cubicBezTo>
                <a:cubicBezTo>
                  <a:pt x="1" y="1712"/>
                  <a:pt x="19" y="1785"/>
                  <a:pt x="63" y="1824"/>
                </a:cubicBezTo>
                <a:cubicBezTo>
                  <a:pt x="106" y="1863"/>
                  <a:pt x="140" y="1871"/>
                  <a:pt x="169" y="1875"/>
                </a:cubicBezTo>
                <a:cubicBezTo>
                  <a:pt x="197" y="1880"/>
                  <a:pt x="230" y="1871"/>
                  <a:pt x="244" y="1870"/>
                </a:cubicBezTo>
                <a:cubicBezTo>
                  <a:pt x="2952" y="1103"/>
                  <a:pt x="2952" y="1103"/>
                  <a:pt x="2952" y="1103"/>
                </a:cubicBezTo>
              </a:path>
            </a:pathLst>
          </a:custGeom>
          <a:noFill/>
          <a:ln w="1905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11432" y="6057901"/>
            <a:ext cx="3170060" cy="306000"/>
          </a:xfrm>
          <a:prstGeom prst="rect">
            <a:avLst/>
          </a:prstGeom>
        </p:spPr>
      </p:pic>
      <p:sp>
        <p:nvSpPr>
          <p:cNvPr id="2" name="Title 1"/>
          <p:cNvSpPr>
            <a:spLocks noGrp="1"/>
          </p:cNvSpPr>
          <p:nvPr>
            <p:ph type="title" hasCustomPrompt="1"/>
          </p:nvPr>
        </p:nvSpPr>
        <p:spPr>
          <a:xfrm>
            <a:off x="825501" y="563563"/>
            <a:ext cx="8239126" cy="370558"/>
          </a:xfrm>
        </p:spPr>
        <p:txBody>
          <a:bodyPr/>
          <a:lstStyle>
            <a:lvl1pPr>
              <a:lnSpc>
                <a:spcPct val="85000"/>
              </a:lnSpc>
              <a:defRPr sz="3600" b="1" baseline="0">
                <a:solidFill>
                  <a:schemeClr val="accent5"/>
                </a:solidFill>
              </a:defRPr>
            </a:lvl1pPr>
          </a:lstStyle>
          <a:p>
            <a:r>
              <a:rPr lang="en-US" dirty="0" smtClean="0"/>
              <a:t>Sign off slide</a:t>
            </a:r>
            <a:endParaRPr lang="en-GB" dirty="0"/>
          </a:p>
        </p:txBody>
      </p:sp>
      <p:sp>
        <p:nvSpPr>
          <p:cNvPr id="8" name="Text Placeholder 10"/>
          <p:cNvSpPr>
            <a:spLocks noGrp="1"/>
          </p:cNvSpPr>
          <p:nvPr>
            <p:ph type="body" sz="quarter" idx="14"/>
          </p:nvPr>
        </p:nvSpPr>
        <p:spPr>
          <a:xfrm>
            <a:off x="825500" y="1422400"/>
            <a:ext cx="5613400" cy="1957459"/>
          </a:xfrm>
        </p:spPr>
        <p:txBody>
          <a:bodyPr wrap="square">
            <a:spAutoFit/>
          </a:bodyPr>
          <a:lstStyle>
            <a:lvl1pPr>
              <a:lnSpc>
                <a:spcPct val="105000"/>
              </a:lnSpc>
              <a:spcAft>
                <a:spcPts val="1800"/>
              </a:spcAft>
              <a:defRPr sz="2200" b="0">
                <a:solidFill>
                  <a:schemeClr val="tx1"/>
                </a:solidFill>
              </a:defRPr>
            </a:lvl1pPr>
            <a:lvl2pPr>
              <a:defRPr>
                <a:solidFill>
                  <a:schemeClr val="tx1"/>
                </a:solidFill>
              </a:defRPr>
            </a:lvl2pPr>
            <a:lvl3pPr>
              <a:buClrTx/>
              <a:defRPr>
                <a:solidFill>
                  <a:schemeClr val="tx1"/>
                </a:solidFill>
              </a:defRPr>
            </a:lvl3pPr>
            <a:lvl4pPr>
              <a:buClrTx/>
              <a:defRPr>
                <a:solidFill>
                  <a:schemeClr val="tx1"/>
                </a:solidFill>
              </a:defRPr>
            </a:lvl4pPr>
            <a:lvl5pPr>
              <a:buClrTx/>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737481816"/>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1079"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825500" y="1436688"/>
            <a:ext cx="8239125" cy="169277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93048256"/>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Page_Image 1 (blue-scal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tretch/>
        </p:blipFill>
        <p:spPr>
          <a:xfrm>
            <a:off x="6116" y="3483"/>
            <a:ext cx="9900458" cy="6858000"/>
          </a:xfrm>
          <a:prstGeom prst="rect">
            <a:avLst/>
          </a:prstGeom>
          <a:noFill/>
          <a:ln>
            <a:noFill/>
          </a:ln>
        </p:spPr>
      </p:pic>
      <p:sp>
        <p:nvSpPr>
          <p:cNvPr id="29" name="Freeform 17"/>
          <p:cNvSpPr>
            <a:spLocks/>
          </p:cNvSpPr>
          <p:nvPr userDrawn="1"/>
        </p:nvSpPr>
        <p:spPr bwMode="auto">
          <a:xfrm>
            <a:off x="1200" y="3483"/>
            <a:ext cx="9903600" cy="6858000"/>
          </a:xfrm>
          <a:custGeom>
            <a:avLst/>
            <a:gdLst>
              <a:gd name="T0" fmla="*/ 366 w 3119"/>
              <a:gd name="T1" fmla="*/ 2002 h 2160"/>
              <a:gd name="T2" fmla="*/ 170 w 3119"/>
              <a:gd name="T3" fmla="*/ 1824 h 2160"/>
              <a:gd name="T4" fmla="*/ 169 w 3119"/>
              <a:gd name="T5" fmla="*/ 1808 h 2160"/>
              <a:gd name="T6" fmla="*/ 169 w 3119"/>
              <a:gd name="T7" fmla="*/ 0 h 2160"/>
              <a:gd name="T8" fmla="*/ 0 w 3119"/>
              <a:gd name="T9" fmla="*/ 0 h 2160"/>
              <a:gd name="T10" fmla="*/ 0 w 3119"/>
              <a:gd name="T11" fmla="*/ 2160 h 2160"/>
              <a:gd name="T12" fmla="*/ 3119 w 3119"/>
              <a:gd name="T13" fmla="*/ 2160 h 2160"/>
              <a:gd name="T14" fmla="*/ 3119 w 3119"/>
              <a:gd name="T15" fmla="*/ 1225 h 2160"/>
              <a:gd name="T16" fmla="*/ 415 w 3119"/>
              <a:gd name="T17" fmla="*/ 1995 h 2160"/>
              <a:gd name="T18" fmla="*/ 366 w 3119"/>
              <a:gd name="T19" fmla="*/ 2002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19" h="2160">
                <a:moveTo>
                  <a:pt x="366" y="2002"/>
                </a:moveTo>
                <a:cubicBezTo>
                  <a:pt x="263" y="2002"/>
                  <a:pt x="179" y="1924"/>
                  <a:pt x="170" y="1824"/>
                </a:cubicBezTo>
                <a:cubicBezTo>
                  <a:pt x="169" y="1820"/>
                  <a:pt x="169" y="1814"/>
                  <a:pt x="169" y="1808"/>
                </a:cubicBezTo>
                <a:cubicBezTo>
                  <a:pt x="169" y="0"/>
                  <a:pt x="169" y="0"/>
                  <a:pt x="169" y="0"/>
                </a:cubicBezTo>
                <a:cubicBezTo>
                  <a:pt x="0" y="0"/>
                  <a:pt x="0" y="0"/>
                  <a:pt x="0" y="0"/>
                </a:cubicBezTo>
                <a:cubicBezTo>
                  <a:pt x="0" y="2160"/>
                  <a:pt x="0" y="2160"/>
                  <a:pt x="0" y="2160"/>
                </a:cubicBezTo>
                <a:cubicBezTo>
                  <a:pt x="3119" y="2160"/>
                  <a:pt x="3119" y="2160"/>
                  <a:pt x="3119" y="2160"/>
                </a:cubicBezTo>
                <a:cubicBezTo>
                  <a:pt x="3119" y="1225"/>
                  <a:pt x="3119" y="1225"/>
                  <a:pt x="3119" y="1225"/>
                </a:cubicBezTo>
                <a:cubicBezTo>
                  <a:pt x="3119" y="1225"/>
                  <a:pt x="416" y="1995"/>
                  <a:pt x="415" y="1995"/>
                </a:cubicBezTo>
                <a:cubicBezTo>
                  <a:pt x="399" y="1999"/>
                  <a:pt x="383" y="2002"/>
                  <a:pt x="366" y="200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11432" y="6057901"/>
            <a:ext cx="3170060" cy="306000"/>
          </a:xfrm>
          <a:prstGeom prst="rect">
            <a:avLst/>
          </a:prstGeom>
        </p:spPr>
      </p:pic>
      <p:grpSp>
        <p:nvGrpSpPr>
          <p:cNvPr id="11" name="Group 10"/>
          <p:cNvGrpSpPr/>
          <p:nvPr userDrawn="1"/>
        </p:nvGrpSpPr>
        <p:grpSpPr>
          <a:xfrm>
            <a:off x="4923991" y="-3361"/>
            <a:ext cx="4490137" cy="3258955"/>
            <a:chOff x="4891355" y="-10176"/>
            <a:chExt cx="4490137" cy="3258955"/>
          </a:xfrm>
        </p:grpSpPr>
        <p:sp>
          <p:nvSpPr>
            <p:cNvPr id="15" name="Freeform 12"/>
            <p:cNvSpPr>
              <a:spLocks/>
            </p:cNvSpPr>
            <p:nvPr/>
          </p:nvSpPr>
          <p:spPr bwMode="auto">
            <a:xfrm>
              <a:off x="6390050" y="1666042"/>
              <a:ext cx="2991442" cy="1582737"/>
            </a:xfrm>
            <a:custGeom>
              <a:avLst/>
              <a:gdLst>
                <a:gd name="T0" fmla="*/ 924 w 924"/>
                <a:gd name="T1" fmla="*/ 370 h 489"/>
                <a:gd name="T2" fmla="*/ 924 w 924"/>
                <a:gd name="T3" fmla="*/ 0 h 489"/>
                <a:gd name="T4" fmla="*/ 0 w 924"/>
                <a:gd name="T5" fmla="*/ 264 h 489"/>
                <a:gd name="T6" fmla="*/ 766 w 924"/>
                <a:gd name="T7" fmla="*/ 482 h 489"/>
                <a:gd name="T8" fmla="*/ 805 w 924"/>
                <a:gd name="T9" fmla="*/ 489 h 489"/>
                <a:gd name="T10" fmla="*/ 924 w 924"/>
                <a:gd name="T11" fmla="*/ 370 h 489"/>
              </a:gdLst>
              <a:ahLst/>
              <a:cxnLst>
                <a:cxn ang="0">
                  <a:pos x="T0" y="T1"/>
                </a:cxn>
                <a:cxn ang="0">
                  <a:pos x="T2" y="T3"/>
                </a:cxn>
                <a:cxn ang="0">
                  <a:pos x="T4" y="T5"/>
                </a:cxn>
                <a:cxn ang="0">
                  <a:pos x="T6" y="T7"/>
                </a:cxn>
                <a:cxn ang="0">
                  <a:pos x="T8" y="T9"/>
                </a:cxn>
                <a:cxn ang="0">
                  <a:pos x="T10" y="T11"/>
                </a:cxn>
              </a:cxnLst>
              <a:rect l="0" t="0" r="r" b="b"/>
              <a:pathLst>
                <a:path w="924" h="489">
                  <a:moveTo>
                    <a:pt x="924" y="370"/>
                  </a:moveTo>
                  <a:cubicBezTo>
                    <a:pt x="924" y="0"/>
                    <a:pt x="924" y="0"/>
                    <a:pt x="924" y="0"/>
                  </a:cubicBezTo>
                  <a:cubicBezTo>
                    <a:pt x="0" y="264"/>
                    <a:pt x="0" y="264"/>
                    <a:pt x="0" y="264"/>
                  </a:cubicBezTo>
                  <a:cubicBezTo>
                    <a:pt x="766" y="482"/>
                    <a:pt x="766" y="482"/>
                    <a:pt x="766" y="482"/>
                  </a:cubicBezTo>
                  <a:cubicBezTo>
                    <a:pt x="778" y="486"/>
                    <a:pt x="791" y="489"/>
                    <a:pt x="805" y="489"/>
                  </a:cubicBezTo>
                  <a:cubicBezTo>
                    <a:pt x="871" y="489"/>
                    <a:pt x="924" y="436"/>
                    <a:pt x="924" y="370"/>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5"/>
            <p:cNvSpPr>
              <a:spLocks/>
            </p:cNvSpPr>
            <p:nvPr userDrawn="1"/>
          </p:nvSpPr>
          <p:spPr bwMode="auto">
            <a:xfrm>
              <a:off x="4891355" y="-10176"/>
              <a:ext cx="4490137" cy="2845749"/>
            </a:xfrm>
            <a:custGeom>
              <a:avLst/>
              <a:gdLst>
                <a:gd name="T0" fmla="*/ 0 w 1429"/>
                <a:gd name="T1" fmla="*/ 0 h 906"/>
                <a:gd name="T2" fmla="*/ 1429 w 1429"/>
                <a:gd name="T3" fmla="*/ 0 h 906"/>
                <a:gd name="T4" fmla="*/ 1429 w 1429"/>
                <a:gd name="T5" fmla="*/ 537 h 906"/>
                <a:gd name="T6" fmla="*/ 152 w 1429"/>
                <a:gd name="T7" fmla="*/ 901 h 906"/>
                <a:gd name="T8" fmla="*/ 119 w 1429"/>
                <a:gd name="T9" fmla="*/ 906 h 906"/>
                <a:gd name="T10" fmla="*/ 0 w 1429"/>
                <a:gd name="T11" fmla="*/ 787 h 906"/>
                <a:gd name="T12" fmla="*/ 0 w 1429"/>
                <a:gd name="T13" fmla="*/ 0 h 906"/>
              </a:gdLst>
              <a:ahLst/>
              <a:cxnLst>
                <a:cxn ang="0">
                  <a:pos x="T0" y="T1"/>
                </a:cxn>
                <a:cxn ang="0">
                  <a:pos x="T2" y="T3"/>
                </a:cxn>
                <a:cxn ang="0">
                  <a:pos x="T4" y="T5"/>
                </a:cxn>
                <a:cxn ang="0">
                  <a:pos x="T6" y="T7"/>
                </a:cxn>
                <a:cxn ang="0">
                  <a:pos x="T8" y="T9"/>
                </a:cxn>
                <a:cxn ang="0">
                  <a:pos x="T10" y="T11"/>
                </a:cxn>
                <a:cxn ang="0">
                  <a:pos x="T12" y="T13"/>
                </a:cxn>
              </a:cxnLst>
              <a:rect l="0" t="0" r="r" b="b"/>
              <a:pathLst>
                <a:path w="1429" h="906">
                  <a:moveTo>
                    <a:pt x="0" y="0"/>
                  </a:moveTo>
                  <a:cubicBezTo>
                    <a:pt x="1429" y="0"/>
                    <a:pt x="1429" y="0"/>
                    <a:pt x="1429" y="0"/>
                  </a:cubicBezTo>
                  <a:cubicBezTo>
                    <a:pt x="1429" y="537"/>
                    <a:pt x="1429" y="537"/>
                    <a:pt x="1429" y="537"/>
                  </a:cubicBezTo>
                  <a:cubicBezTo>
                    <a:pt x="152" y="901"/>
                    <a:pt x="152" y="901"/>
                    <a:pt x="152" y="901"/>
                  </a:cubicBezTo>
                  <a:cubicBezTo>
                    <a:pt x="141" y="904"/>
                    <a:pt x="130" y="906"/>
                    <a:pt x="119" y="906"/>
                  </a:cubicBezTo>
                  <a:cubicBezTo>
                    <a:pt x="53" y="906"/>
                    <a:pt x="0" y="853"/>
                    <a:pt x="0" y="787"/>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3" name="Title 1"/>
          <p:cNvSpPr>
            <a:spLocks noGrp="1"/>
          </p:cNvSpPr>
          <p:nvPr>
            <p:ph type="title"/>
          </p:nvPr>
        </p:nvSpPr>
        <p:spPr>
          <a:xfrm>
            <a:off x="5167253" y="507606"/>
            <a:ext cx="4003613" cy="649049"/>
          </a:xfrm>
        </p:spPr>
        <p:txBody>
          <a:bodyPr/>
          <a:lstStyle>
            <a:lvl1pPr>
              <a:defRPr sz="2300">
                <a:solidFill>
                  <a:schemeClr val="accent5"/>
                </a:solidFill>
              </a:defRPr>
            </a:lvl1pPr>
          </a:lstStyle>
          <a:p>
            <a:r>
              <a:rPr lang="en-US" smtClean="0"/>
              <a:t>Click to edit Master title style</a:t>
            </a:r>
            <a:endParaRPr lang="en-GB" dirty="0"/>
          </a:p>
        </p:txBody>
      </p:sp>
      <p:sp>
        <p:nvSpPr>
          <p:cNvPr id="14" name="Text Placeholder 3"/>
          <p:cNvSpPr>
            <a:spLocks noGrp="1"/>
          </p:cNvSpPr>
          <p:nvPr>
            <p:ph type="body" sz="quarter" idx="12"/>
          </p:nvPr>
        </p:nvSpPr>
        <p:spPr>
          <a:xfrm>
            <a:off x="5167222" y="1274763"/>
            <a:ext cx="4003675" cy="630942"/>
          </a:xfrm>
        </p:spPr>
        <p:txBody>
          <a:bodyPr/>
          <a:lstStyle>
            <a:lvl1pPr>
              <a:defRPr sz="2000" b="0">
                <a:solidFill>
                  <a:schemeClr val="accent2"/>
                </a:solidFill>
                <a:latin typeface="+mn-lt"/>
              </a:defRPr>
            </a:lvl1pPr>
            <a:lvl2pPr>
              <a:defRPr sz="1600">
                <a:solidFill>
                  <a:schemeClr val="accent2"/>
                </a:solidFill>
              </a:defRPr>
            </a:lvl2pPr>
          </a:lstStyle>
          <a:p>
            <a:pPr lvl="0"/>
            <a:r>
              <a:rPr lang="en-US" smtClean="0"/>
              <a:t>Click to edit Master text styles</a:t>
            </a:r>
          </a:p>
          <a:p>
            <a:pPr lvl="1"/>
            <a:r>
              <a:rPr lang="en-US" smtClean="0"/>
              <a:t>Second level</a:t>
            </a:r>
          </a:p>
        </p:txBody>
      </p:sp>
      <p:sp>
        <p:nvSpPr>
          <p:cNvPr id="19" name="Rectangle 18"/>
          <p:cNvSpPr/>
          <p:nvPr userDrawn="1"/>
        </p:nvSpPr>
        <p:spPr bwMode="auto">
          <a:xfrm>
            <a:off x="10137576" y="2"/>
            <a:ext cx="2359223" cy="2842386"/>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85672" tIns="85672" rIns="85672" bIns="85672" numCol="1" rtlCol="0" anchor="t" anchorCtr="0" compatLnSpc="1">
            <a:prstTxWarp prst="textNoShape">
              <a:avLst/>
            </a:prstTxWarp>
          </a:bodyPr>
          <a:lstStyle/>
          <a:p>
            <a:pPr algn="l"/>
            <a:r>
              <a:rPr lang="en-US" sz="1100" b="1" dirty="0" smtClean="0">
                <a:solidFill>
                  <a:schemeClr val="accent6"/>
                </a:solidFill>
              </a:rPr>
              <a:t>Updating image</a:t>
            </a:r>
          </a:p>
          <a:p>
            <a:pPr algn="l"/>
            <a:r>
              <a:rPr lang="en-US" sz="1100" b="0" dirty="0" smtClean="0">
                <a:solidFill>
                  <a:schemeClr val="accent6"/>
                </a:solidFill>
              </a:rPr>
              <a:t>To update the background image:</a:t>
            </a:r>
          </a:p>
          <a:p>
            <a:pPr marL="177800" indent="-177800" algn="l">
              <a:buFont typeface="Arial" panose="020B0604020202020204" pitchFamily="34" charset="0"/>
              <a:buChar char="•"/>
            </a:pPr>
            <a:r>
              <a:rPr lang="en-US" sz="1100" b="0" dirty="0" smtClean="0">
                <a:solidFill>
                  <a:schemeClr val="accent6"/>
                </a:solidFill>
              </a:rPr>
              <a:t>Go to ‘View’</a:t>
            </a:r>
          </a:p>
          <a:p>
            <a:pPr marL="177800" indent="-177800" algn="l">
              <a:buFont typeface="Arial" panose="020B0604020202020204" pitchFamily="34" charset="0"/>
              <a:buChar char="•"/>
            </a:pPr>
            <a:r>
              <a:rPr lang="en-US" sz="1100" b="0" dirty="0" smtClean="0">
                <a:solidFill>
                  <a:schemeClr val="accent6"/>
                </a:solidFill>
              </a:rPr>
              <a:t>Select ‘Slide Master’</a:t>
            </a:r>
          </a:p>
          <a:p>
            <a:pPr marL="177800" indent="-177800" algn="l">
              <a:buFont typeface="Arial" panose="020B0604020202020204" pitchFamily="34" charset="0"/>
              <a:buChar char="•"/>
            </a:pPr>
            <a:r>
              <a:rPr lang="en-US" sz="1100" b="0" dirty="0" smtClean="0">
                <a:solidFill>
                  <a:schemeClr val="accent6"/>
                </a:solidFill>
              </a:rPr>
              <a:t>Select the page with the image</a:t>
            </a:r>
          </a:p>
          <a:p>
            <a:pPr marL="177800" indent="-177800" algn="l">
              <a:buFont typeface="Arial" panose="020B0604020202020204" pitchFamily="34" charset="0"/>
              <a:buChar char="•"/>
            </a:pPr>
            <a:r>
              <a:rPr lang="en-US" sz="1100" b="0" dirty="0" smtClean="0">
                <a:solidFill>
                  <a:schemeClr val="accent6"/>
                </a:solidFill>
              </a:rPr>
              <a:t>Right click on the image</a:t>
            </a:r>
            <a:r>
              <a:rPr lang="en-US" sz="1100" b="0" baseline="0" dirty="0" smtClean="0">
                <a:solidFill>
                  <a:schemeClr val="accent6"/>
                </a:solidFill>
              </a:rPr>
              <a:t> and select ‘C</a:t>
            </a:r>
            <a:r>
              <a:rPr lang="en-US" sz="1100" b="0" dirty="0" smtClean="0">
                <a:solidFill>
                  <a:schemeClr val="accent6"/>
                </a:solidFill>
              </a:rPr>
              <a:t>hange picture’</a:t>
            </a:r>
          </a:p>
          <a:p>
            <a:pPr marL="177800" indent="-177800" algn="l">
              <a:buFont typeface="Arial" panose="020B0604020202020204" pitchFamily="34" charset="0"/>
              <a:buChar char="•"/>
            </a:pPr>
            <a:r>
              <a:rPr lang="en-US" sz="1100" b="0" dirty="0" smtClean="0">
                <a:solidFill>
                  <a:schemeClr val="accent6"/>
                </a:solidFill>
              </a:rPr>
              <a:t>Navigate to the location with the new image</a:t>
            </a:r>
          </a:p>
          <a:p>
            <a:pPr marL="177800" indent="-177800" algn="l">
              <a:buFont typeface="Arial" panose="020B0604020202020204" pitchFamily="34" charset="0"/>
              <a:buChar char="•"/>
            </a:pPr>
            <a:r>
              <a:rPr lang="en-US" sz="1100" b="0" dirty="0" smtClean="0">
                <a:solidFill>
                  <a:schemeClr val="accent6"/>
                </a:solidFill>
              </a:rPr>
              <a:t>Select</a:t>
            </a:r>
            <a:r>
              <a:rPr lang="en-US" sz="1100" b="0" baseline="0" dirty="0" smtClean="0">
                <a:solidFill>
                  <a:schemeClr val="accent6"/>
                </a:solidFill>
              </a:rPr>
              <a:t> ‘insert’</a:t>
            </a:r>
          </a:p>
          <a:p>
            <a:pPr marL="177800" indent="-177800" algn="l">
              <a:buFont typeface="Arial" panose="020B0604020202020204" pitchFamily="34" charset="0"/>
              <a:buChar char="•"/>
            </a:pPr>
            <a:endParaRPr lang="en-US" sz="1100" b="0" kern="1200" baseline="0" dirty="0" smtClean="0">
              <a:solidFill>
                <a:schemeClr val="accent6"/>
              </a:solidFill>
              <a:latin typeface="+mn-lt"/>
              <a:ea typeface="+mn-ea"/>
              <a:cs typeface="+mn-cs"/>
            </a:endParaRPr>
          </a:p>
          <a:p>
            <a:pPr marL="0" indent="0" algn="l">
              <a:buFontTx/>
              <a:buNone/>
            </a:pPr>
            <a:r>
              <a:rPr lang="en-US" sz="1100" b="0" kern="1200" dirty="0" smtClean="0">
                <a:solidFill>
                  <a:schemeClr val="accent6"/>
                </a:solidFill>
                <a:latin typeface="+mn-lt"/>
                <a:ea typeface="+mn-ea"/>
                <a:cs typeface="+mn-cs"/>
              </a:rPr>
              <a:t>Please note the new image needs to be at least 19cm x 27.5cm to fit the area. If the image does not fit you will need to manually manipulate the image to fit</a:t>
            </a:r>
          </a:p>
        </p:txBody>
      </p:sp>
    </p:spTree>
    <p:extLst>
      <p:ext uri="{BB962C8B-B14F-4D97-AF65-F5344CB8AC3E}">
        <p14:creationId xmlns:p14="http://schemas.microsoft.com/office/powerpoint/2010/main" val="5354176"/>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107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Page_Image 2 (blue-scal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5507" r="489" b="7293"/>
          <a:stretch/>
        </p:blipFill>
        <p:spPr>
          <a:xfrm>
            <a:off x="1" y="-3362"/>
            <a:ext cx="9904800" cy="6855319"/>
          </a:xfrm>
          <a:prstGeom prst="rect">
            <a:avLst/>
          </a:prstGeom>
        </p:spPr>
      </p:pic>
      <p:grpSp>
        <p:nvGrpSpPr>
          <p:cNvPr id="23" name="Group 22"/>
          <p:cNvGrpSpPr/>
          <p:nvPr userDrawn="1"/>
        </p:nvGrpSpPr>
        <p:grpSpPr>
          <a:xfrm>
            <a:off x="4923991" y="-3361"/>
            <a:ext cx="4490137" cy="3258955"/>
            <a:chOff x="4891355" y="-10176"/>
            <a:chExt cx="4490137" cy="3258955"/>
          </a:xfrm>
        </p:grpSpPr>
        <p:sp>
          <p:nvSpPr>
            <p:cNvPr id="24" name="Freeform 12"/>
            <p:cNvSpPr>
              <a:spLocks/>
            </p:cNvSpPr>
            <p:nvPr/>
          </p:nvSpPr>
          <p:spPr bwMode="auto">
            <a:xfrm>
              <a:off x="6390050" y="1666042"/>
              <a:ext cx="2991442" cy="1582737"/>
            </a:xfrm>
            <a:custGeom>
              <a:avLst/>
              <a:gdLst>
                <a:gd name="T0" fmla="*/ 924 w 924"/>
                <a:gd name="T1" fmla="*/ 370 h 489"/>
                <a:gd name="T2" fmla="*/ 924 w 924"/>
                <a:gd name="T3" fmla="*/ 0 h 489"/>
                <a:gd name="T4" fmla="*/ 0 w 924"/>
                <a:gd name="T5" fmla="*/ 264 h 489"/>
                <a:gd name="T6" fmla="*/ 766 w 924"/>
                <a:gd name="T7" fmla="*/ 482 h 489"/>
                <a:gd name="T8" fmla="*/ 805 w 924"/>
                <a:gd name="T9" fmla="*/ 489 h 489"/>
                <a:gd name="T10" fmla="*/ 924 w 924"/>
                <a:gd name="T11" fmla="*/ 370 h 489"/>
              </a:gdLst>
              <a:ahLst/>
              <a:cxnLst>
                <a:cxn ang="0">
                  <a:pos x="T0" y="T1"/>
                </a:cxn>
                <a:cxn ang="0">
                  <a:pos x="T2" y="T3"/>
                </a:cxn>
                <a:cxn ang="0">
                  <a:pos x="T4" y="T5"/>
                </a:cxn>
                <a:cxn ang="0">
                  <a:pos x="T6" y="T7"/>
                </a:cxn>
                <a:cxn ang="0">
                  <a:pos x="T8" y="T9"/>
                </a:cxn>
                <a:cxn ang="0">
                  <a:pos x="T10" y="T11"/>
                </a:cxn>
              </a:cxnLst>
              <a:rect l="0" t="0" r="r" b="b"/>
              <a:pathLst>
                <a:path w="924" h="489">
                  <a:moveTo>
                    <a:pt x="924" y="370"/>
                  </a:moveTo>
                  <a:cubicBezTo>
                    <a:pt x="924" y="0"/>
                    <a:pt x="924" y="0"/>
                    <a:pt x="924" y="0"/>
                  </a:cubicBezTo>
                  <a:cubicBezTo>
                    <a:pt x="0" y="264"/>
                    <a:pt x="0" y="264"/>
                    <a:pt x="0" y="264"/>
                  </a:cubicBezTo>
                  <a:cubicBezTo>
                    <a:pt x="766" y="482"/>
                    <a:pt x="766" y="482"/>
                    <a:pt x="766" y="482"/>
                  </a:cubicBezTo>
                  <a:cubicBezTo>
                    <a:pt x="778" y="486"/>
                    <a:pt x="791" y="489"/>
                    <a:pt x="805" y="489"/>
                  </a:cubicBezTo>
                  <a:cubicBezTo>
                    <a:pt x="871" y="489"/>
                    <a:pt x="924" y="436"/>
                    <a:pt x="924" y="370"/>
                  </a:cubicBezTo>
                </a:path>
              </a:pathLst>
            </a:custGeom>
            <a:solidFill>
              <a:srgbClr val="3D9B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24"/>
            <p:cNvSpPr>
              <a:spLocks/>
            </p:cNvSpPr>
            <p:nvPr userDrawn="1"/>
          </p:nvSpPr>
          <p:spPr bwMode="auto">
            <a:xfrm>
              <a:off x="4891355" y="-10176"/>
              <a:ext cx="4490137" cy="2845749"/>
            </a:xfrm>
            <a:custGeom>
              <a:avLst/>
              <a:gdLst>
                <a:gd name="T0" fmla="*/ 0 w 1429"/>
                <a:gd name="T1" fmla="*/ 0 h 906"/>
                <a:gd name="T2" fmla="*/ 1429 w 1429"/>
                <a:gd name="T3" fmla="*/ 0 h 906"/>
                <a:gd name="T4" fmla="*/ 1429 w 1429"/>
                <a:gd name="T5" fmla="*/ 537 h 906"/>
                <a:gd name="T6" fmla="*/ 152 w 1429"/>
                <a:gd name="T7" fmla="*/ 901 h 906"/>
                <a:gd name="T8" fmla="*/ 119 w 1429"/>
                <a:gd name="T9" fmla="*/ 906 h 906"/>
                <a:gd name="T10" fmla="*/ 0 w 1429"/>
                <a:gd name="T11" fmla="*/ 787 h 906"/>
                <a:gd name="T12" fmla="*/ 0 w 1429"/>
                <a:gd name="T13" fmla="*/ 0 h 906"/>
              </a:gdLst>
              <a:ahLst/>
              <a:cxnLst>
                <a:cxn ang="0">
                  <a:pos x="T0" y="T1"/>
                </a:cxn>
                <a:cxn ang="0">
                  <a:pos x="T2" y="T3"/>
                </a:cxn>
                <a:cxn ang="0">
                  <a:pos x="T4" y="T5"/>
                </a:cxn>
                <a:cxn ang="0">
                  <a:pos x="T6" y="T7"/>
                </a:cxn>
                <a:cxn ang="0">
                  <a:pos x="T8" y="T9"/>
                </a:cxn>
                <a:cxn ang="0">
                  <a:pos x="T10" y="T11"/>
                </a:cxn>
                <a:cxn ang="0">
                  <a:pos x="T12" y="T13"/>
                </a:cxn>
              </a:cxnLst>
              <a:rect l="0" t="0" r="r" b="b"/>
              <a:pathLst>
                <a:path w="1429" h="906">
                  <a:moveTo>
                    <a:pt x="0" y="0"/>
                  </a:moveTo>
                  <a:cubicBezTo>
                    <a:pt x="1429" y="0"/>
                    <a:pt x="1429" y="0"/>
                    <a:pt x="1429" y="0"/>
                  </a:cubicBezTo>
                  <a:cubicBezTo>
                    <a:pt x="1429" y="537"/>
                    <a:pt x="1429" y="537"/>
                    <a:pt x="1429" y="537"/>
                  </a:cubicBezTo>
                  <a:cubicBezTo>
                    <a:pt x="152" y="901"/>
                    <a:pt x="152" y="901"/>
                    <a:pt x="152" y="901"/>
                  </a:cubicBezTo>
                  <a:cubicBezTo>
                    <a:pt x="141" y="904"/>
                    <a:pt x="130" y="906"/>
                    <a:pt x="119" y="906"/>
                  </a:cubicBezTo>
                  <a:cubicBezTo>
                    <a:pt x="53" y="906"/>
                    <a:pt x="0" y="853"/>
                    <a:pt x="0" y="787"/>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9" name="Freeform 17"/>
          <p:cNvSpPr>
            <a:spLocks/>
          </p:cNvSpPr>
          <p:nvPr userDrawn="1"/>
        </p:nvSpPr>
        <p:spPr bwMode="auto">
          <a:xfrm>
            <a:off x="1200" y="3483"/>
            <a:ext cx="9903600" cy="6858000"/>
          </a:xfrm>
          <a:custGeom>
            <a:avLst/>
            <a:gdLst>
              <a:gd name="T0" fmla="*/ 366 w 3119"/>
              <a:gd name="T1" fmla="*/ 2002 h 2160"/>
              <a:gd name="T2" fmla="*/ 170 w 3119"/>
              <a:gd name="T3" fmla="*/ 1824 h 2160"/>
              <a:gd name="T4" fmla="*/ 169 w 3119"/>
              <a:gd name="T5" fmla="*/ 1808 h 2160"/>
              <a:gd name="T6" fmla="*/ 169 w 3119"/>
              <a:gd name="T7" fmla="*/ 0 h 2160"/>
              <a:gd name="T8" fmla="*/ 0 w 3119"/>
              <a:gd name="T9" fmla="*/ 0 h 2160"/>
              <a:gd name="T10" fmla="*/ 0 w 3119"/>
              <a:gd name="T11" fmla="*/ 2160 h 2160"/>
              <a:gd name="T12" fmla="*/ 3119 w 3119"/>
              <a:gd name="T13" fmla="*/ 2160 h 2160"/>
              <a:gd name="T14" fmla="*/ 3119 w 3119"/>
              <a:gd name="T15" fmla="*/ 1225 h 2160"/>
              <a:gd name="T16" fmla="*/ 415 w 3119"/>
              <a:gd name="T17" fmla="*/ 1995 h 2160"/>
              <a:gd name="T18" fmla="*/ 366 w 3119"/>
              <a:gd name="T19" fmla="*/ 2002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19" h="2160">
                <a:moveTo>
                  <a:pt x="366" y="2002"/>
                </a:moveTo>
                <a:cubicBezTo>
                  <a:pt x="263" y="2002"/>
                  <a:pt x="179" y="1924"/>
                  <a:pt x="170" y="1824"/>
                </a:cubicBezTo>
                <a:cubicBezTo>
                  <a:pt x="169" y="1820"/>
                  <a:pt x="169" y="1814"/>
                  <a:pt x="169" y="1808"/>
                </a:cubicBezTo>
                <a:cubicBezTo>
                  <a:pt x="169" y="0"/>
                  <a:pt x="169" y="0"/>
                  <a:pt x="169" y="0"/>
                </a:cubicBezTo>
                <a:cubicBezTo>
                  <a:pt x="0" y="0"/>
                  <a:pt x="0" y="0"/>
                  <a:pt x="0" y="0"/>
                </a:cubicBezTo>
                <a:cubicBezTo>
                  <a:pt x="0" y="2160"/>
                  <a:pt x="0" y="2160"/>
                  <a:pt x="0" y="2160"/>
                </a:cubicBezTo>
                <a:cubicBezTo>
                  <a:pt x="3119" y="2160"/>
                  <a:pt x="3119" y="2160"/>
                  <a:pt x="3119" y="2160"/>
                </a:cubicBezTo>
                <a:cubicBezTo>
                  <a:pt x="3119" y="1225"/>
                  <a:pt x="3119" y="1225"/>
                  <a:pt x="3119" y="1225"/>
                </a:cubicBezTo>
                <a:cubicBezTo>
                  <a:pt x="3119" y="1225"/>
                  <a:pt x="416" y="1995"/>
                  <a:pt x="415" y="1995"/>
                </a:cubicBezTo>
                <a:cubicBezTo>
                  <a:pt x="399" y="1999"/>
                  <a:pt x="383" y="2002"/>
                  <a:pt x="366" y="200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11432" y="6057901"/>
            <a:ext cx="3170060" cy="306000"/>
          </a:xfrm>
          <a:prstGeom prst="rect">
            <a:avLst/>
          </a:prstGeom>
        </p:spPr>
      </p:pic>
      <p:sp>
        <p:nvSpPr>
          <p:cNvPr id="11" name="Title 1"/>
          <p:cNvSpPr>
            <a:spLocks noGrp="1"/>
          </p:cNvSpPr>
          <p:nvPr>
            <p:ph type="title"/>
          </p:nvPr>
        </p:nvSpPr>
        <p:spPr>
          <a:xfrm>
            <a:off x="5167253" y="507606"/>
            <a:ext cx="4003613" cy="649049"/>
          </a:xfrm>
        </p:spPr>
        <p:txBody>
          <a:bodyPr/>
          <a:lstStyle>
            <a:lvl1pPr>
              <a:defRPr sz="2300">
                <a:solidFill>
                  <a:schemeClr val="accent5"/>
                </a:solidFill>
              </a:defRPr>
            </a:lvl1pPr>
          </a:lstStyle>
          <a:p>
            <a:r>
              <a:rPr lang="en-US" smtClean="0"/>
              <a:t>Click to edit Master title style</a:t>
            </a:r>
            <a:endParaRPr lang="en-GB" dirty="0"/>
          </a:p>
        </p:txBody>
      </p:sp>
      <p:sp>
        <p:nvSpPr>
          <p:cNvPr id="12" name="Text Placeholder 3"/>
          <p:cNvSpPr>
            <a:spLocks noGrp="1"/>
          </p:cNvSpPr>
          <p:nvPr>
            <p:ph type="body" sz="quarter" idx="12"/>
          </p:nvPr>
        </p:nvSpPr>
        <p:spPr>
          <a:xfrm>
            <a:off x="5167222" y="1274763"/>
            <a:ext cx="4003675" cy="630942"/>
          </a:xfrm>
        </p:spPr>
        <p:txBody>
          <a:bodyPr/>
          <a:lstStyle>
            <a:lvl1pPr>
              <a:defRPr sz="2000" b="0">
                <a:solidFill>
                  <a:schemeClr val="accent2"/>
                </a:solidFill>
                <a:latin typeface="+mn-lt"/>
              </a:defRPr>
            </a:lvl1pPr>
            <a:lvl2pPr>
              <a:defRPr sz="1600">
                <a:solidFill>
                  <a:schemeClr val="accent2"/>
                </a:solidFill>
              </a:defRPr>
            </a:lvl2pPr>
          </a:lstStyle>
          <a:p>
            <a:pPr lvl="0"/>
            <a:r>
              <a:rPr lang="en-US" smtClean="0"/>
              <a:t>Click to edit Master text styles</a:t>
            </a:r>
          </a:p>
          <a:p>
            <a:pPr lvl="1"/>
            <a:r>
              <a:rPr lang="en-US" smtClean="0"/>
              <a:t>Second level</a:t>
            </a:r>
          </a:p>
        </p:txBody>
      </p:sp>
      <p:sp>
        <p:nvSpPr>
          <p:cNvPr id="14" name="Rectangle 13"/>
          <p:cNvSpPr/>
          <p:nvPr userDrawn="1"/>
        </p:nvSpPr>
        <p:spPr bwMode="auto">
          <a:xfrm>
            <a:off x="10137576" y="2"/>
            <a:ext cx="2359223" cy="2842386"/>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85672" tIns="85672" rIns="85672" bIns="85672" numCol="1" rtlCol="0" anchor="t" anchorCtr="0" compatLnSpc="1">
            <a:prstTxWarp prst="textNoShape">
              <a:avLst/>
            </a:prstTxWarp>
          </a:bodyPr>
          <a:lstStyle/>
          <a:p>
            <a:pPr algn="l"/>
            <a:r>
              <a:rPr lang="en-US" sz="1100" b="1" dirty="0" smtClean="0">
                <a:solidFill>
                  <a:schemeClr val="accent6"/>
                </a:solidFill>
              </a:rPr>
              <a:t>Updating image</a:t>
            </a:r>
          </a:p>
          <a:p>
            <a:pPr algn="l"/>
            <a:r>
              <a:rPr lang="en-US" sz="1100" b="0" dirty="0" smtClean="0">
                <a:solidFill>
                  <a:schemeClr val="accent6"/>
                </a:solidFill>
              </a:rPr>
              <a:t>To update the background image:</a:t>
            </a:r>
          </a:p>
          <a:p>
            <a:pPr marL="177800" indent="-177800" algn="l">
              <a:buFont typeface="Arial" panose="020B0604020202020204" pitchFamily="34" charset="0"/>
              <a:buChar char="•"/>
            </a:pPr>
            <a:r>
              <a:rPr lang="en-US" sz="1100" b="0" dirty="0" smtClean="0">
                <a:solidFill>
                  <a:schemeClr val="accent6"/>
                </a:solidFill>
              </a:rPr>
              <a:t>Go to ‘View’</a:t>
            </a:r>
          </a:p>
          <a:p>
            <a:pPr marL="177800" indent="-177800" algn="l">
              <a:buFont typeface="Arial" panose="020B0604020202020204" pitchFamily="34" charset="0"/>
              <a:buChar char="•"/>
            </a:pPr>
            <a:r>
              <a:rPr lang="en-US" sz="1100" b="0" dirty="0" smtClean="0">
                <a:solidFill>
                  <a:schemeClr val="accent6"/>
                </a:solidFill>
              </a:rPr>
              <a:t>Select ‘Slide Master’</a:t>
            </a:r>
          </a:p>
          <a:p>
            <a:pPr marL="177800" indent="-177800" algn="l">
              <a:buFont typeface="Arial" panose="020B0604020202020204" pitchFamily="34" charset="0"/>
              <a:buChar char="•"/>
            </a:pPr>
            <a:r>
              <a:rPr lang="en-US" sz="1100" b="0" dirty="0" smtClean="0">
                <a:solidFill>
                  <a:schemeClr val="accent6"/>
                </a:solidFill>
              </a:rPr>
              <a:t>Select the page with the image</a:t>
            </a:r>
          </a:p>
          <a:p>
            <a:pPr marL="177800" indent="-177800" algn="l">
              <a:buFont typeface="Arial" panose="020B0604020202020204" pitchFamily="34" charset="0"/>
              <a:buChar char="•"/>
            </a:pPr>
            <a:r>
              <a:rPr lang="en-US" sz="1100" b="0" dirty="0" smtClean="0">
                <a:solidFill>
                  <a:schemeClr val="accent6"/>
                </a:solidFill>
              </a:rPr>
              <a:t>Right click on the image</a:t>
            </a:r>
            <a:r>
              <a:rPr lang="en-US" sz="1100" b="0" baseline="0" dirty="0" smtClean="0">
                <a:solidFill>
                  <a:schemeClr val="accent6"/>
                </a:solidFill>
              </a:rPr>
              <a:t> and select ‘C</a:t>
            </a:r>
            <a:r>
              <a:rPr lang="en-US" sz="1100" b="0" dirty="0" smtClean="0">
                <a:solidFill>
                  <a:schemeClr val="accent6"/>
                </a:solidFill>
              </a:rPr>
              <a:t>hange picture’</a:t>
            </a:r>
          </a:p>
          <a:p>
            <a:pPr marL="177800" indent="-177800" algn="l">
              <a:buFont typeface="Arial" panose="020B0604020202020204" pitchFamily="34" charset="0"/>
              <a:buChar char="•"/>
            </a:pPr>
            <a:r>
              <a:rPr lang="en-US" sz="1100" b="0" dirty="0" smtClean="0">
                <a:solidFill>
                  <a:schemeClr val="accent6"/>
                </a:solidFill>
              </a:rPr>
              <a:t>Navigate to the location with the new image</a:t>
            </a:r>
          </a:p>
          <a:p>
            <a:pPr marL="177800" indent="-177800" algn="l">
              <a:buFont typeface="Arial" panose="020B0604020202020204" pitchFamily="34" charset="0"/>
              <a:buChar char="•"/>
            </a:pPr>
            <a:r>
              <a:rPr lang="en-US" sz="1100" b="0" dirty="0" smtClean="0">
                <a:solidFill>
                  <a:schemeClr val="accent6"/>
                </a:solidFill>
              </a:rPr>
              <a:t>Select</a:t>
            </a:r>
            <a:r>
              <a:rPr lang="en-US" sz="1100" b="0" baseline="0" dirty="0" smtClean="0">
                <a:solidFill>
                  <a:schemeClr val="accent6"/>
                </a:solidFill>
              </a:rPr>
              <a:t> ‘insert’</a:t>
            </a:r>
          </a:p>
          <a:p>
            <a:pPr marL="177800" indent="-177800" algn="l">
              <a:buFont typeface="Arial" panose="020B0604020202020204" pitchFamily="34" charset="0"/>
              <a:buChar char="•"/>
            </a:pPr>
            <a:endParaRPr lang="en-US" sz="1100" b="0" kern="1200" baseline="0" dirty="0" smtClean="0">
              <a:solidFill>
                <a:schemeClr val="accent6"/>
              </a:solidFill>
              <a:latin typeface="+mn-lt"/>
              <a:ea typeface="+mn-ea"/>
              <a:cs typeface="+mn-cs"/>
            </a:endParaRPr>
          </a:p>
          <a:p>
            <a:pPr marL="0" indent="0" algn="l">
              <a:buFontTx/>
              <a:buNone/>
            </a:pPr>
            <a:r>
              <a:rPr lang="en-US" sz="1100" b="0" kern="1200" dirty="0" smtClean="0">
                <a:solidFill>
                  <a:schemeClr val="accent6"/>
                </a:solidFill>
                <a:latin typeface="+mn-lt"/>
                <a:ea typeface="+mn-ea"/>
                <a:cs typeface="+mn-cs"/>
              </a:rPr>
              <a:t>Please note the new image needs to be at least 19cm x 27.5cm to fit the area. If the image does not fit you will need to manually manipulate the image to fit</a:t>
            </a:r>
          </a:p>
        </p:txBody>
      </p:sp>
    </p:spTree>
    <p:extLst>
      <p:ext uri="{BB962C8B-B14F-4D97-AF65-F5344CB8AC3E}">
        <p14:creationId xmlns:p14="http://schemas.microsoft.com/office/powerpoint/2010/main" val="1876257222"/>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107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 Page_Image 3 (grey-scal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flipH="1" flipV="1">
            <a:off x="1" y="3483"/>
            <a:ext cx="9906000" cy="6858000"/>
          </a:xfrm>
          <a:prstGeom prst="rect">
            <a:avLst/>
          </a:prstGeom>
          <a:noFill/>
          <a:ln>
            <a:noFill/>
          </a:ln>
        </p:spPr>
      </p:pic>
      <p:sp>
        <p:nvSpPr>
          <p:cNvPr id="29" name="Freeform 17"/>
          <p:cNvSpPr>
            <a:spLocks/>
          </p:cNvSpPr>
          <p:nvPr userDrawn="1"/>
        </p:nvSpPr>
        <p:spPr bwMode="auto">
          <a:xfrm>
            <a:off x="1200" y="3483"/>
            <a:ext cx="9903600" cy="6858000"/>
          </a:xfrm>
          <a:custGeom>
            <a:avLst/>
            <a:gdLst>
              <a:gd name="T0" fmla="*/ 366 w 3119"/>
              <a:gd name="T1" fmla="*/ 2002 h 2160"/>
              <a:gd name="T2" fmla="*/ 170 w 3119"/>
              <a:gd name="T3" fmla="*/ 1824 h 2160"/>
              <a:gd name="T4" fmla="*/ 169 w 3119"/>
              <a:gd name="T5" fmla="*/ 1808 h 2160"/>
              <a:gd name="T6" fmla="*/ 169 w 3119"/>
              <a:gd name="T7" fmla="*/ 0 h 2160"/>
              <a:gd name="T8" fmla="*/ 0 w 3119"/>
              <a:gd name="T9" fmla="*/ 0 h 2160"/>
              <a:gd name="T10" fmla="*/ 0 w 3119"/>
              <a:gd name="T11" fmla="*/ 2160 h 2160"/>
              <a:gd name="T12" fmla="*/ 3119 w 3119"/>
              <a:gd name="T13" fmla="*/ 2160 h 2160"/>
              <a:gd name="T14" fmla="*/ 3119 w 3119"/>
              <a:gd name="T15" fmla="*/ 1225 h 2160"/>
              <a:gd name="T16" fmla="*/ 415 w 3119"/>
              <a:gd name="T17" fmla="*/ 1995 h 2160"/>
              <a:gd name="T18" fmla="*/ 366 w 3119"/>
              <a:gd name="T19" fmla="*/ 2002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19" h="2160">
                <a:moveTo>
                  <a:pt x="366" y="2002"/>
                </a:moveTo>
                <a:cubicBezTo>
                  <a:pt x="263" y="2002"/>
                  <a:pt x="179" y="1924"/>
                  <a:pt x="170" y="1824"/>
                </a:cubicBezTo>
                <a:cubicBezTo>
                  <a:pt x="169" y="1820"/>
                  <a:pt x="169" y="1814"/>
                  <a:pt x="169" y="1808"/>
                </a:cubicBezTo>
                <a:cubicBezTo>
                  <a:pt x="169" y="0"/>
                  <a:pt x="169" y="0"/>
                  <a:pt x="169" y="0"/>
                </a:cubicBezTo>
                <a:cubicBezTo>
                  <a:pt x="0" y="0"/>
                  <a:pt x="0" y="0"/>
                  <a:pt x="0" y="0"/>
                </a:cubicBezTo>
                <a:cubicBezTo>
                  <a:pt x="0" y="2160"/>
                  <a:pt x="0" y="2160"/>
                  <a:pt x="0" y="2160"/>
                </a:cubicBezTo>
                <a:cubicBezTo>
                  <a:pt x="3119" y="2160"/>
                  <a:pt x="3119" y="2160"/>
                  <a:pt x="3119" y="2160"/>
                </a:cubicBezTo>
                <a:cubicBezTo>
                  <a:pt x="3119" y="1225"/>
                  <a:pt x="3119" y="1225"/>
                  <a:pt x="3119" y="1225"/>
                </a:cubicBezTo>
                <a:cubicBezTo>
                  <a:pt x="3119" y="1225"/>
                  <a:pt x="416" y="1995"/>
                  <a:pt x="415" y="1995"/>
                </a:cubicBezTo>
                <a:cubicBezTo>
                  <a:pt x="399" y="1999"/>
                  <a:pt x="383" y="2002"/>
                  <a:pt x="366" y="200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11432" y="6057901"/>
            <a:ext cx="3170060" cy="306000"/>
          </a:xfrm>
          <a:prstGeom prst="rect">
            <a:avLst/>
          </a:prstGeom>
        </p:spPr>
      </p:pic>
      <p:grpSp>
        <p:nvGrpSpPr>
          <p:cNvPr id="11" name="Group 10"/>
          <p:cNvGrpSpPr/>
          <p:nvPr userDrawn="1"/>
        </p:nvGrpSpPr>
        <p:grpSpPr>
          <a:xfrm>
            <a:off x="4923991" y="-3361"/>
            <a:ext cx="4490137" cy="3258955"/>
            <a:chOff x="4891355" y="-10176"/>
            <a:chExt cx="4490137" cy="3258955"/>
          </a:xfrm>
        </p:grpSpPr>
        <p:sp>
          <p:nvSpPr>
            <p:cNvPr id="15" name="Freeform 12"/>
            <p:cNvSpPr>
              <a:spLocks/>
            </p:cNvSpPr>
            <p:nvPr/>
          </p:nvSpPr>
          <p:spPr bwMode="auto">
            <a:xfrm>
              <a:off x="6390050" y="1666042"/>
              <a:ext cx="2991442" cy="1582737"/>
            </a:xfrm>
            <a:custGeom>
              <a:avLst/>
              <a:gdLst>
                <a:gd name="T0" fmla="*/ 924 w 924"/>
                <a:gd name="T1" fmla="*/ 370 h 489"/>
                <a:gd name="T2" fmla="*/ 924 w 924"/>
                <a:gd name="T3" fmla="*/ 0 h 489"/>
                <a:gd name="T4" fmla="*/ 0 w 924"/>
                <a:gd name="T5" fmla="*/ 264 h 489"/>
                <a:gd name="T6" fmla="*/ 766 w 924"/>
                <a:gd name="T7" fmla="*/ 482 h 489"/>
                <a:gd name="T8" fmla="*/ 805 w 924"/>
                <a:gd name="T9" fmla="*/ 489 h 489"/>
                <a:gd name="T10" fmla="*/ 924 w 924"/>
                <a:gd name="T11" fmla="*/ 370 h 489"/>
              </a:gdLst>
              <a:ahLst/>
              <a:cxnLst>
                <a:cxn ang="0">
                  <a:pos x="T0" y="T1"/>
                </a:cxn>
                <a:cxn ang="0">
                  <a:pos x="T2" y="T3"/>
                </a:cxn>
                <a:cxn ang="0">
                  <a:pos x="T4" y="T5"/>
                </a:cxn>
                <a:cxn ang="0">
                  <a:pos x="T6" y="T7"/>
                </a:cxn>
                <a:cxn ang="0">
                  <a:pos x="T8" y="T9"/>
                </a:cxn>
                <a:cxn ang="0">
                  <a:pos x="T10" y="T11"/>
                </a:cxn>
              </a:cxnLst>
              <a:rect l="0" t="0" r="r" b="b"/>
              <a:pathLst>
                <a:path w="924" h="489">
                  <a:moveTo>
                    <a:pt x="924" y="370"/>
                  </a:moveTo>
                  <a:cubicBezTo>
                    <a:pt x="924" y="0"/>
                    <a:pt x="924" y="0"/>
                    <a:pt x="924" y="0"/>
                  </a:cubicBezTo>
                  <a:cubicBezTo>
                    <a:pt x="0" y="264"/>
                    <a:pt x="0" y="264"/>
                    <a:pt x="0" y="264"/>
                  </a:cubicBezTo>
                  <a:cubicBezTo>
                    <a:pt x="766" y="482"/>
                    <a:pt x="766" y="482"/>
                    <a:pt x="766" y="482"/>
                  </a:cubicBezTo>
                  <a:cubicBezTo>
                    <a:pt x="778" y="486"/>
                    <a:pt x="791" y="489"/>
                    <a:pt x="805" y="489"/>
                  </a:cubicBezTo>
                  <a:cubicBezTo>
                    <a:pt x="871" y="489"/>
                    <a:pt x="924" y="436"/>
                    <a:pt x="924" y="370"/>
                  </a:cubicBezTo>
                </a:path>
              </a:pathLst>
            </a:custGeom>
            <a:solidFill>
              <a:srgbClr val="3D9B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5"/>
            <p:cNvSpPr>
              <a:spLocks/>
            </p:cNvSpPr>
            <p:nvPr userDrawn="1"/>
          </p:nvSpPr>
          <p:spPr bwMode="auto">
            <a:xfrm>
              <a:off x="4891355" y="-10176"/>
              <a:ext cx="4490137" cy="2845749"/>
            </a:xfrm>
            <a:custGeom>
              <a:avLst/>
              <a:gdLst>
                <a:gd name="T0" fmla="*/ 0 w 1429"/>
                <a:gd name="T1" fmla="*/ 0 h 906"/>
                <a:gd name="T2" fmla="*/ 1429 w 1429"/>
                <a:gd name="T3" fmla="*/ 0 h 906"/>
                <a:gd name="T4" fmla="*/ 1429 w 1429"/>
                <a:gd name="T5" fmla="*/ 537 h 906"/>
                <a:gd name="T6" fmla="*/ 152 w 1429"/>
                <a:gd name="T7" fmla="*/ 901 h 906"/>
                <a:gd name="T8" fmla="*/ 119 w 1429"/>
                <a:gd name="T9" fmla="*/ 906 h 906"/>
                <a:gd name="T10" fmla="*/ 0 w 1429"/>
                <a:gd name="T11" fmla="*/ 787 h 906"/>
                <a:gd name="T12" fmla="*/ 0 w 1429"/>
                <a:gd name="T13" fmla="*/ 0 h 906"/>
              </a:gdLst>
              <a:ahLst/>
              <a:cxnLst>
                <a:cxn ang="0">
                  <a:pos x="T0" y="T1"/>
                </a:cxn>
                <a:cxn ang="0">
                  <a:pos x="T2" y="T3"/>
                </a:cxn>
                <a:cxn ang="0">
                  <a:pos x="T4" y="T5"/>
                </a:cxn>
                <a:cxn ang="0">
                  <a:pos x="T6" y="T7"/>
                </a:cxn>
                <a:cxn ang="0">
                  <a:pos x="T8" y="T9"/>
                </a:cxn>
                <a:cxn ang="0">
                  <a:pos x="T10" y="T11"/>
                </a:cxn>
                <a:cxn ang="0">
                  <a:pos x="T12" y="T13"/>
                </a:cxn>
              </a:cxnLst>
              <a:rect l="0" t="0" r="r" b="b"/>
              <a:pathLst>
                <a:path w="1429" h="906">
                  <a:moveTo>
                    <a:pt x="0" y="0"/>
                  </a:moveTo>
                  <a:cubicBezTo>
                    <a:pt x="1429" y="0"/>
                    <a:pt x="1429" y="0"/>
                    <a:pt x="1429" y="0"/>
                  </a:cubicBezTo>
                  <a:cubicBezTo>
                    <a:pt x="1429" y="537"/>
                    <a:pt x="1429" y="537"/>
                    <a:pt x="1429" y="537"/>
                  </a:cubicBezTo>
                  <a:cubicBezTo>
                    <a:pt x="152" y="901"/>
                    <a:pt x="152" y="901"/>
                    <a:pt x="152" y="901"/>
                  </a:cubicBezTo>
                  <a:cubicBezTo>
                    <a:pt x="141" y="904"/>
                    <a:pt x="130" y="906"/>
                    <a:pt x="119" y="906"/>
                  </a:cubicBezTo>
                  <a:cubicBezTo>
                    <a:pt x="53" y="906"/>
                    <a:pt x="0" y="853"/>
                    <a:pt x="0" y="787"/>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3" name="Title 1"/>
          <p:cNvSpPr>
            <a:spLocks noGrp="1"/>
          </p:cNvSpPr>
          <p:nvPr>
            <p:ph type="title"/>
          </p:nvPr>
        </p:nvSpPr>
        <p:spPr>
          <a:xfrm>
            <a:off x="5167253" y="507606"/>
            <a:ext cx="4003613" cy="649049"/>
          </a:xfrm>
        </p:spPr>
        <p:txBody>
          <a:bodyPr/>
          <a:lstStyle>
            <a:lvl1pPr>
              <a:defRPr sz="2300">
                <a:solidFill>
                  <a:schemeClr val="accent5"/>
                </a:solidFill>
              </a:defRPr>
            </a:lvl1pPr>
          </a:lstStyle>
          <a:p>
            <a:r>
              <a:rPr lang="en-US" smtClean="0"/>
              <a:t>Click to edit Master title style</a:t>
            </a:r>
            <a:endParaRPr lang="en-GB" dirty="0"/>
          </a:p>
        </p:txBody>
      </p:sp>
      <p:sp>
        <p:nvSpPr>
          <p:cNvPr id="14" name="Text Placeholder 3"/>
          <p:cNvSpPr>
            <a:spLocks noGrp="1"/>
          </p:cNvSpPr>
          <p:nvPr>
            <p:ph type="body" sz="quarter" idx="12"/>
          </p:nvPr>
        </p:nvSpPr>
        <p:spPr>
          <a:xfrm>
            <a:off x="5167222" y="1274763"/>
            <a:ext cx="4003675" cy="630942"/>
          </a:xfrm>
        </p:spPr>
        <p:txBody>
          <a:bodyPr/>
          <a:lstStyle>
            <a:lvl1pPr>
              <a:defRPr sz="2000" b="0">
                <a:solidFill>
                  <a:schemeClr val="accent2"/>
                </a:solidFill>
                <a:latin typeface="+mn-lt"/>
              </a:defRPr>
            </a:lvl1pPr>
            <a:lvl2pPr>
              <a:defRPr sz="1600">
                <a:solidFill>
                  <a:schemeClr val="accent2"/>
                </a:solidFill>
              </a:defRPr>
            </a:lvl2pPr>
          </a:lstStyle>
          <a:p>
            <a:pPr lvl="0"/>
            <a:r>
              <a:rPr lang="en-US" smtClean="0"/>
              <a:t>Click to edit Master text styles</a:t>
            </a:r>
          </a:p>
          <a:p>
            <a:pPr lvl="1"/>
            <a:r>
              <a:rPr lang="en-US" smtClean="0"/>
              <a:t>Second level</a:t>
            </a:r>
          </a:p>
        </p:txBody>
      </p:sp>
      <p:sp>
        <p:nvSpPr>
          <p:cNvPr id="19" name="Rectangle 18"/>
          <p:cNvSpPr/>
          <p:nvPr userDrawn="1"/>
        </p:nvSpPr>
        <p:spPr bwMode="auto">
          <a:xfrm>
            <a:off x="10137576" y="2"/>
            <a:ext cx="2359223" cy="2842386"/>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85672" tIns="85672" rIns="85672" bIns="85672" numCol="1" rtlCol="0" anchor="t" anchorCtr="0" compatLnSpc="1">
            <a:prstTxWarp prst="textNoShape">
              <a:avLst/>
            </a:prstTxWarp>
          </a:bodyPr>
          <a:lstStyle/>
          <a:p>
            <a:pPr algn="l"/>
            <a:r>
              <a:rPr lang="en-US" sz="1100" b="1" dirty="0" smtClean="0">
                <a:solidFill>
                  <a:schemeClr val="accent6"/>
                </a:solidFill>
              </a:rPr>
              <a:t>Updating image</a:t>
            </a:r>
          </a:p>
          <a:p>
            <a:pPr algn="l"/>
            <a:r>
              <a:rPr lang="en-US" sz="1100" b="0" dirty="0" smtClean="0">
                <a:solidFill>
                  <a:schemeClr val="accent6"/>
                </a:solidFill>
              </a:rPr>
              <a:t>To update the background image:</a:t>
            </a:r>
          </a:p>
          <a:p>
            <a:pPr marL="177800" indent="-177800" algn="l">
              <a:buFont typeface="Arial" panose="020B0604020202020204" pitchFamily="34" charset="0"/>
              <a:buChar char="•"/>
            </a:pPr>
            <a:r>
              <a:rPr lang="en-US" sz="1100" b="0" dirty="0" smtClean="0">
                <a:solidFill>
                  <a:schemeClr val="accent6"/>
                </a:solidFill>
              </a:rPr>
              <a:t>Go to ‘View’</a:t>
            </a:r>
          </a:p>
          <a:p>
            <a:pPr marL="177800" indent="-177800" algn="l">
              <a:buFont typeface="Arial" panose="020B0604020202020204" pitchFamily="34" charset="0"/>
              <a:buChar char="•"/>
            </a:pPr>
            <a:r>
              <a:rPr lang="en-US" sz="1100" b="0" dirty="0" smtClean="0">
                <a:solidFill>
                  <a:schemeClr val="accent6"/>
                </a:solidFill>
              </a:rPr>
              <a:t>Select ‘Slide Master’</a:t>
            </a:r>
          </a:p>
          <a:p>
            <a:pPr marL="177800" indent="-177800" algn="l">
              <a:buFont typeface="Arial" panose="020B0604020202020204" pitchFamily="34" charset="0"/>
              <a:buChar char="•"/>
            </a:pPr>
            <a:r>
              <a:rPr lang="en-US" sz="1100" b="0" dirty="0" smtClean="0">
                <a:solidFill>
                  <a:schemeClr val="accent6"/>
                </a:solidFill>
              </a:rPr>
              <a:t>Select the page with the image</a:t>
            </a:r>
          </a:p>
          <a:p>
            <a:pPr marL="177800" indent="-177800" algn="l">
              <a:buFont typeface="Arial" panose="020B0604020202020204" pitchFamily="34" charset="0"/>
              <a:buChar char="•"/>
            </a:pPr>
            <a:r>
              <a:rPr lang="en-US" sz="1100" b="0" dirty="0" smtClean="0">
                <a:solidFill>
                  <a:schemeClr val="accent6"/>
                </a:solidFill>
              </a:rPr>
              <a:t>Right click on the image</a:t>
            </a:r>
            <a:r>
              <a:rPr lang="en-US" sz="1100" b="0" baseline="0" dirty="0" smtClean="0">
                <a:solidFill>
                  <a:schemeClr val="accent6"/>
                </a:solidFill>
              </a:rPr>
              <a:t> and select ‘C</a:t>
            </a:r>
            <a:r>
              <a:rPr lang="en-US" sz="1100" b="0" dirty="0" smtClean="0">
                <a:solidFill>
                  <a:schemeClr val="accent6"/>
                </a:solidFill>
              </a:rPr>
              <a:t>hange picture’</a:t>
            </a:r>
          </a:p>
          <a:p>
            <a:pPr marL="177800" indent="-177800" algn="l">
              <a:buFont typeface="Arial" panose="020B0604020202020204" pitchFamily="34" charset="0"/>
              <a:buChar char="•"/>
            </a:pPr>
            <a:r>
              <a:rPr lang="en-US" sz="1100" b="0" dirty="0" smtClean="0">
                <a:solidFill>
                  <a:schemeClr val="accent6"/>
                </a:solidFill>
              </a:rPr>
              <a:t>Navigate to the location with the new image</a:t>
            </a:r>
          </a:p>
          <a:p>
            <a:pPr marL="177800" indent="-177800" algn="l">
              <a:buFont typeface="Arial" panose="020B0604020202020204" pitchFamily="34" charset="0"/>
              <a:buChar char="•"/>
            </a:pPr>
            <a:r>
              <a:rPr lang="en-US" sz="1100" b="0" dirty="0" smtClean="0">
                <a:solidFill>
                  <a:schemeClr val="accent6"/>
                </a:solidFill>
              </a:rPr>
              <a:t>Select</a:t>
            </a:r>
            <a:r>
              <a:rPr lang="en-US" sz="1100" b="0" baseline="0" dirty="0" smtClean="0">
                <a:solidFill>
                  <a:schemeClr val="accent6"/>
                </a:solidFill>
              </a:rPr>
              <a:t> ‘insert’</a:t>
            </a:r>
          </a:p>
          <a:p>
            <a:pPr marL="177800" indent="-177800" algn="l">
              <a:buFont typeface="Arial" panose="020B0604020202020204" pitchFamily="34" charset="0"/>
              <a:buChar char="•"/>
            </a:pPr>
            <a:endParaRPr lang="en-US" sz="1100" b="0" kern="1200" baseline="0" dirty="0" smtClean="0">
              <a:solidFill>
                <a:schemeClr val="accent6"/>
              </a:solidFill>
              <a:latin typeface="+mn-lt"/>
              <a:ea typeface="+mn-ea"/>
              <a:cs typeface="+mn-cs"/>
            </a:endParaRPr>
          </a:p>
          <a:p>
            <a:pPr marL="0" indent="0" algn="l">
              <a:buFontTx/>
              <a:buNone/>
            </a:pPr>
            <a:r>
              <a:rPr lang="en-US" sz="1100" b="0" kern="1200" dirty="0" smtClean="0">
                <a:solidFill>
                  <a:schemeClr val="accent6"/>
                </a:solidFill>
                <a:latin typeface="+mn-lt"/>
                <a:ea typeface="+mn-ea"/>
                <a:cs typeface="+mn-cs"/>
              </a:rPr>
              <a:t>Please note the new image needs to be at least 19cm x 27.5cm to fit the area. If the image does not fit you will need to manually manipulate the image to fit</a:t>
            </a:r>
          </a:p>
        </p:txBody>
      </p:sp>
    </p:spTree>
    <p:extLst>
      <p:ext uri="{BB962C8B-B14F-4D97-AF65-F5344CB8AC3E}">
        <p14:creationId xmlns:p14="http://schemas.microsoft.com/office/powerpoint/2010/main" val="1676286306"/>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107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ver Page_Image 4 (blue-scal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1814" y="0"/>
            <a:ext cx="9484185" cy="6397737"/>
          </a:xfrm>
          <a:prstGeom prst="rect">
            <a:avLst/>
          </a:prstGeom>
        </p:spPr>
      </p:pic>
      <p:sp>
        <p:nvSpPr>
          <p:cNvPr id="29" name="Freeform 17"/>
          <p:cNvSpPr>
            <a:spLocks/>
          </p:cNvSpPr>
          <p:nvPr userDrawn="1"/>
        </p:nvSpPr>
        <p:spPr bwMode="auto">
          <a:xfrm>
            <a:off x="1200" y="3483"/>
            <a:ext cx="9903600" cy="6858000"/>
          </a:xfrm>
          <a:custGeom>
            <a:avLst/>
            <a:gdLst>
              <a:gd name="T0" fmla="*/ 366 w 3119"/>
              <a:gd name="T1" fmla="*/ 2002 h 2160"/>
              <a:gd name="T2" fmla="*/ 170 w 3119"/>
              <a:gd name="T3" fmla="*/ 1824 h 2160"/>
              <a:gd name="T4" fmla="*/ 169 w 3119"/>
              <a:gd name="T5" fmla="*/ 1808 h 2160"/>
              <a:gd name="T6" fmla="*/ 169 w 3119"/>
              <a:gd name="T7" fmla="*/ 0 h 2160"/>
              <a:gd name="T8" fmla="*/ 0 w 3119"/>
              <a:gd name="T9" fmla="*/ 0 h 2160"/>
              <a:gd name="T10" fmla="*/ 0 w 3119"/>
              <a:gd name="T11" fmla="*/ 2160 h 2160"/>
              <a:gd name="T12" fmla="*/ 3119 w 3119"/>
              <a:gd name="T13" fmla="*/ 2160 h 2160"/>
              <a:gd name="T14" fmla="*/ 3119 w 3119"/>
              <a:gd name="T15" fmla="*/ 1225 h 2160"/>
              <a:gd name="T16" fmla="*/ 415 w 3119"/>
              <a:gd name="T17" fmla="*/ 1995 h 2160"/>
              <a:gd name="T18" fmla="*/ 366 w 3119"/>
              <a:gd name="T19" fmla="*/ 2002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19" h="2160">
                <a:moveTo>
                  <a:pt x="366" y="2002"/>
                </a:moveTo>
                <a:cubicBezTo>
                  <a:pt x="263" y="2002"/>
                  <a:pt x="179" y="1924"/>
                  <a:pt x="170" y="1824"/>
                </a:cubicBezTo>
                <a:cubicBezTo>
                  <a:pt x="169" y="1820"/>
                  <a:pt x="169" y="1814"/>
                  <a:pt x="169" y="1808"/>
                </a:cubicBezTo>
                <a:cubicBezTo>
                  <a:pt x="169" y="0"/>
                  <a:pt x="169" y="0"/>
                  <a:pt x="169" y="0"/>
                </a:cubicBezTo>
                <a:cubicBezTo>
                  <a:pt x="0" y="0"/>
                  <a:pt x="0" y="0"/>
                  <a:pt x="0" y="0"/>
                </a:cubicBezTo>
                <a:cubicBezTo>
                  <a:pt x="0" y="2160"/>
                  <a:pt x="0" y="2160"/>
                  <a:pt x="0" y="2160"/>
                </a:cubicBezTo>
                <a:cubicBezTo>
                  <a:pt x="3119" y="2160"/>
                  <a:pt x="3119" y="2160"/>
                  <a:pt x="3119" y="2160"/>
                </a:cubicBezTo>
                <a:cubicBezTo>
                  <a:pt x="3119" y="1225"/>
                  <a:pt x="3119" y="1225"/>
                  <a:pt x="3119" y="1225"/>
                </a:cubicBezTo>
                <a:cubicBezTo>
                  <a:pt x="3119" y="1225"/>
                  <a:pt x="416" y="1995"/>
                  <a:pt x="415" y="1995"/>
                </a:cubicBezTo>
                <a:cubicBezTo>
                  <a:pt x="399" y="1999"/>
                  <a:pt x="383" y="2002"/>
                  <a:pt x="366" y="200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11432" y="6057901"/>
            <a:ext cx="3170060" cy="306000"/>
          </a:xfrm>
          <a:prstGeom prst="rect">
            <a:avLst/>
          </a:prstGeom>
        </p:spPr>
      </p:pic>
      <p:grpSp>
        <p:nvGrpSpPr>
          <p:cNvPr id="13" name="Group 12"/>
          <p:cNvGrpSpPr/>
          <p:nvPr userDrawn="1"/>
        </p:nvGrpSpPr>
        <p:grpSpPr>
          <a:xfrm>
            <a:off x="4923991" y="-3361"/>
            <a:ext cx="4490137" cy="3258955"/>
            <a:chOff x="4891355" y="-10176"/>
            <a:chExt cx="4490137" cy="3258955"/>
          </a:xfrm>
        </p:grpSpPr>
        <p:sp>
          <p:nvSpPr>
            <p:cNvPr id="14" name="Freeform 12"/>
            <p:cNvSpPr>
              <a:spLocks/>
            </p:cNvSpPr>
            <p:nvPr/>
          </p:nvSpPr>
          <p:spPr bwMode="auto">
            <a:xfrm>
              <a:off x="6390050" y="1666042"/>
              <a:ext cx="2991442" cy="1582737"/>
            </a:xfrm>
            <a:custGeom>
              <a:avLst/>
              <a:gdLst>
                <a:gd name="T0" fmla="*/ 924 w 924"/>
                <a:gd name="T1" fmla="*/ 370 h 489"/>
                <a:gd name="T2" fmla="*/ 924 w 924"/>
                <a:gd name="T3" fmla="*/ 0 h 489"/>
                <a:gd name="T4" fmla="*/ 0 w 924"/>
                <a:gd name="T5" fmla="*/ 264 h 489"/>
                <a:gd name="T6" fmla="*/ 766 w 924"/>
                <a:gd name="T7" fmla="*/ 482 h 489"/>
                <a:gd name="T8" fmla="*/ 805 w 924"/>
                <a:gd name="T9" fmla="*/ 489 h 489"/>
                <a:gd name="T10" fmla="*/ 924 w 924"/>
                <a:gd name="T11" fmla="*/ 370 h 489"/>
              </a:gdLst>
              <a:ahLst/>
              <a:cxnLst>
                <a:cxn ang="0">
                  <a:pos x="T0" y="T1"/>
                </a:cxn>
                <a:cxn ang="0">
                  <a:pos x="T2" y="T3"/>
                </a:cxn>
                <a:cxn ang="0">
                  <a:pos x="T4" y="T5"/>
                </a:cxn>
                <a:cxn ang="0">
                  <a:pos x="T6" y="T7"/>
                </a:cxn>
                <a:cxn ang="0">
                  <a:pos x="T8" y="T9"/>
                </a:cxn>
                <a:cxn ang="0">
                  <a:pos x="T10" y="T11"/>
                </a:cxn>
              </a:cxnLst>
              <a:rect l="0" t="0" r="r" b="b"/>
              <a:pathLst>
                <a:path w="924" h="489">
                  <a:moveTo>
                    <a:pt x="924" y="370"/>
                  </a:moveTo>
                  <a:cubicBezTo>
                    <a:pt x="924" y="0"/>
                    <a:pt x="924" y="0"/>
                    <a:pt x="924" y="0"/>
                  </a:cubicBezTo>
                  <a:cubicBezTo>
                    <a:pt x="0" y="264"/>
                    <a:pt x="0" y="264"/>
                    <a:pt x="0" y="264"/>
                  </a:cubicBezTo>
                  <a:cubicBezTo>
                    <a:pt x="766" y="482"/>
                    <a:pt x="766" y="482"/>
                    <a:pt x="766" y="482"/>
                  </a:cubicBezTo>
                  <a:cubicBezTo>
                    <a:pt x="778" y="486"/>
                    <a:pt x="791" y="489"/>
                    <a:pt x="805" y="489"/>
                  </a:cubicBezTo>
                  <a:cubicBezTo>
                    <a:pt x="871" y="489"/>
                    <a:pt x="924" y="436"/>
                    <a:pt x="924" y="370"/>
                  </a:cubicBezTo>
                </a:path>
              </a:pathLst>
            </a:custGeom>
            <a:solidFill>
              <a:srgbClr val="3D9B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4"/>
            <p:cNvSpPr>
              <a:spLocks/>
            </p:cNvSpPr>
            <p:nvPr userDrawn="1"/>
          </p:nvSpPr>
          <p:spPr bwMode="auto">
            <a:xfrm>
              <a:off x="4891355" y="-10176"/>
              <a:ext cx="4490137" cy="2845749"/>
            </a:xfrm>
            <a:custGeom>
              <a:avLst/>
              <a:gdLst>
                <a:gd name="T0" fmla="*/ 0 w 1429"/>
                <a:gd name="T1" fmla="*/ 0 h 906"/>
                <a:gd name="T2" fmla="*/ 1429 w 1429"/>
                <a:gd name="T3" fmla="*/ 0 h 906"/>
                <a:gd name="T4" fmla="*/ 1429 w 1429"/>
                <a:gd name="T5" fmla="*/ 537 h 906"/>
                <a:gd name="T6" fmla="*/ 152 w 1429"/>
                <a:gd name="T7" fmla="*/ 901 h 906"/>
                <a:gd name="T8" fmla="*/ 119 w 1429"/>
                <a:gd name="T9" fmla="*/ 906 h 906"/>
                <a:gd name="T10" fmla="*/ 0 w 1429"/>
                <a:gd name="T11" fmla="*/ 787 h 906"/>
                <a:gd name="T12" fmla="*/ 0 w 1429"/>
                <a:gd name="T13" fmla="*/ 0 h 906"/>
              </a:gdLst>
              <a:ahLst/>
              <a:cxnLst>
                <a:cxn ang="0">
                  <a:pos x="T0" y="T1"/>
                </a:cxn>
                <a:cxn ang="0">
                  <a:pos x="T2" y="T3"/>
                </a:cxn>
                <a:cxn ang="0">
                  <a:pos x="T4" y="T5"/>
                </a:cxn>
                <a:cxn ang="0">
                  <a:pos x="T6" y="T7"/>
                </a:cxn>
                <a:cxn ang="0">
                  <a:pos x="T8" y="T9"/>
                </a:cxn>
                <a:cxn ang="0">
                  <a:pos x="T10" y="T11"/>
                </a:cxn>
                <a:cxn ang="0">
                  <a:pos x="T12" y="T13"/>
                </a:cxn>
              </a:cxnLst>
              <a:rect l="0" t="0" r="r" b="b"/>
              <a:pathLst>
                <a:path w="1429" h="906">
                  <a:moveTo>
                    <a:pt x="0" y="0"/>
                  </a:moveTo>
                  <a:cubicBezTo>
                    <a:pt x="1429" y="0"/>
                    <a:pt x="1429" y="0"/>
                    <a:pt x="1429" y="0"/>
                  </a:cubicBezTo>
                  <a:cubicBezTo>
                    <a:pt x="1429" y="537"/>
                    <a:pt x="1429" y="537"/>
                    <a:pt x="1429" y="537"/>
                  </a:cubicBezTo>
                  <a:cubicBezTo>
                    <a:pt x="152" y="901"/>
                    <a:pt x="152" y="901"/>
                    <a:pt x="152" y="901"/>
                  </a:cubicBezTo>
                  <a:cubicBezTo>
                    <a:pt x="141" y="904"/>
                    <a:pt x="130" y="906"/>
                    <a:pt x="119" y="906"/>
                  </a:cubicBezTo>
                  <a:cubicBezTo>
                    <a:pt x="53" y="906"/>
                    <a:pt x="0" y="853"/>
                    <a:pt x="0" y="787"/>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1" name="Title 1"/>
          <p:cNvSpPr>
            <a:spLocks noGrp="1"/>
          </p:cNvSpPr>
          <p:nvPr>
            <p:ph type="title"/>
          </p:nvPr>
        </p:nvSpPr>
        <p:spPr>
          <a:xfrm>
            <a:off x="5167253" y="507606"/>
            <a:ext cx="4003613" cy="649049"/>
          </a:xfrm>
        </p:spPr>
        <p:txBody>
          <a:bodyPr/>
          <a:lstStyle>
            <a:lvl1pPr>
              <a:defRPr sz="2300">
                <a:solidFill>
                  <a:schemeClr val="accent5"/>
                </a:solidFill>
              </a:defRPr>
            </a:lvl1pPr>
          </a:lstStyle>
          <a:p>
            <a:r>
              <a:rPr lang="en-US" smtClean="0"/>
              <a:t>Click to edit Master title style</a:t>
            </a:r>
            <a:endParaRPr lang="en-GB" dirty="0"/>
          </a:p>
        </p:txBody>
      </p:sp>
      <p:sp>
        <p:nvSpPr>
          <p:cNvPr id="12" name="Text Placeholder 3"/>
          <p:cNvSpPr>
            <a:spLocks noGrp="1"/>
          </p:cNvSpPr>
          <p:nvPr>
            <p:ph type="body" sz="quarter" idx="12"/>
          </p:nvPr>
        </p:nvSpPr>
        <p:spPr>
          <a:xfrm>
            <a:off x="5167222" y="1274763"/>
            <a:ext cx="4003675" cy="630942"/>
          </a:xfrm>
        </p:spPr>
        <p:txBody>
          <a:bodyPr/>
          <a:lstStyle>
            <a:lvl1pPr>
              <a:defRPr sz="2000" b="0">
                <a:solidFill>
                  <a:schemeClr val="accent2"/>
                </a:solidFill>
                <a:latin typeface="+mn-lt"/>
              </a:defRPr>
            </a:lvl1pPr>
            <a:lvl2pPr>
              <a:defRPr sz="1600">
                <a:solidFill>
                  <a:schemeClr val="accent2"/>
                </a:solidFill>
              </a:defRPr>
            </a:lvl2pPr>
          </a:lstStyle>
          <a:p>
            <a:pPr lvl="0"/>
            <a:r>
              <a:rPr lang="en-US" smtClean="0"/>
              <a:t>Click to edit Master text styles</a:t>
            </a:r>
          </a:p>
          <a:p>
            <a:pPr lvl="1"/>
            <a:r>
              <a:rPr lang="en-US" smtClean="0"/>
              <a:t>Second level</a:t>
            </a:r>
          </a:p>
        </p:txBody>
      </p:sp>
      <p:sp>
        <p:nvSpPr>
          <p:cNvPr id="18" name="Rectangle 17"/>
          <p:cNvSpPr/>
          <p:nvPr userDrawn="1"/>
        </p:nvSpPr>
        <p:spPr bwMode="auto">
          <a:xfrm>
            <a:off x="10137576" y="2"/>
            <a:ext cx="2359223" cy="2842386"/>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85672" tIns="85672" rIns="85672" bIns="85672" numCol="1" rtlCol="0" anchor="t" anchorCtr="0" compatLnSpc="1">
            <a:prstTxWarp prst="textNoShape">
              <a:avLst/>
            </a:prstTxWarp>
          </a:bodyPr>
          <a:lstStyle/>
          <a:p>
            <a:pPr algn="l"/>
            <a:r>
              <a:rPr lang="en-US" sz="1100" b="1" dirty="0" smtClean="0">
                <a:solidFill>
                  <a:schemeClr val="accent6"/>
                </a:solidFill>
              </a:rPr>
              <a:t>Updating image</a:t>
            </a:r>
          </a:p>
          <a:p>
            <a:pPr algn="l"/>
            <a:r>
              <a:rPr lang="en-US" sz="1100" b="0" dirty="0" smtClean="0">
                <a:solidFill>
                  <a:schemeClr val="accent6"/>
                </a:solidFill>
              </a:rPr>
              <a:t>To update the background image:</a:t>
            </a:r>
          </a:p>
          <a:p>
            <a:pPr marL="177800" indent="-177800" algn="l">
              <a:buFont typeface="Arial" panose="020B0604020202020204" pitchFamily="34" charset="0"/>
              <a:buChar char="•"/>
            </a:pPr>
            <a:r>
              <a:rPr lang="en-US" sz="1100" b="0" dirty="0" smtClean="0">
                <a:solidFill>
                  <a:schemeClr val="accent6"/>
                </a:solidFill>
              </a:rPr>
              <a:t>Go to ‘View’</a:t>
            </a:r>
          </a:p>
          <a:p>
            <a:pPr marL="177800" indent="-177800" algn="l">
              <a:buFont typeface="Arial" panose="020B0604020202020204" pitchFamily="34" charset="0"/>
              <a:buChar char="•"/>
            </a:pPr>
            <a:r>
              <a:rPr lang="en-US" sz="1100" b="0" dirty="0" smtClean="0">
                <a:solidFill>
                  <a:schemeClr val="accent6"/>
                </a:solidFill>
              </a:rPr>
              <a:t>Select ‘Slide Master’</a:t>
            </a:r>
          </a:p>
          <a:p>
            <a:pPr marL="177800" indent="-177800" algn="l">
              <a:buFont typeface="Arial" panose="020B0604020202020204" pitchFamily="34" charset="0"/>
              <a:buChar char="•"/>
            </a:pPr>
            <a:r>
              <a:rPr lang="en-US" sz="1100" b="0" dirty="0" smtClean="0">
                <a:solidFill>
                  <a:schemeClr val="accent6"/>
                </a:solidFill>
              </a:rPr>
              <a:t>Select the page with the image</a:t>
            </a:r>
          </a:p>
          <a:p>
            <a:pPr marL="177800" indent="-177800" algn="l">
              <a:buFont typeface="Arial" panose="020B0604020202020204" pitchFamily="34" charset="0"/>
              <a:buChar char="•"/>
            </a:pPr>
            <a:r>
              <a:rPr lang="en-US" sz="1100" b="0" dirty="0" smtClean="0">
                <a:solidFill>
                  <a:schemeClr val="accent6"/>
                </a:solidFill>
              </a:rPr>
              <a:t>Right click on the image</a:t>
            </a:r>
            <a:r>
              <a:rPr lang="en-US" sz="1100" b="0" baseline="0" dirty="0" smtClean="0">
                <a:solidFill>
                  <a:schemeClr val="accent6"/>
                </a:solidFill>
              </a:rPr>
              <a:t> and select ‘C</a:t>
            </a:r>
            <a:r>
              <a:rPr lang="en-US" sz="1100" b="0" dirty="0" smtClean="0">
                <a:solidFill>
                  <a:schemeClr val="accent6"/>
                </a:solidFill>
              </a:rPr>
              <a:t>hange picture’</a:t>
            </a:r>
          </a:p>
          <a:p>
            <a:pPr marL="177800" indent="-177800" algn="l">
              <a:buFont typeface="Arial" panose="020B0604020202020204" pitchFamily="34" charset="0"/>
              <a:buChar char="•"/>
            </a:pPr>
            <a:r>
              <a:rPr lang="en-US" sz="1100" b="0" dirty="0" smtClean="0">
                <a:solidFill>
                  <a:schemeClr val="accent6"/>
                </a:solidFill>
              </a:rPr>
              <a:t>Navigate to the location with the new image</a:t>
            </a:r>
          </a:p>
          <a:p>
            <a:pPr marL="177800" indent="-177800" algn="l">
              <a:buFont typeface="Arial" panose="020B0604020202020204" pitchFamily="34" charset="0"/>
              <a:buChar char="•"/>
            </a:pPr>
            <a:r>
              <a:rPr lang="en-US" sz="1100" b="0" dirty="0" smtClean="0">
                <a:solidFill>
                  <a:schemeClr val="accent6"/>
                </a:solidFill>
              </a:rPr>
              <a:t>Select</a:t>
            </a:r>
            <a:r>
              <a:rPr lang="en-US" sz="1100" b="0" baseline="0" dirty="0" smtClean="0">
                <a:solidFill>
                  <a:schemeClr val="accent6"/>
                </a:solidFill>
              </a:rPr>
              <a:t> ‘insert’</a:t>
            </a:r>
          </a:p>
          <a:p>
            <a:pPr marL="177800" indent="-177800" algn="l">
              <a:buFont typeface="Arial" panose="020B0604020202020204" pitchFamily="34" charset="0"/>
              <a:buChar char="•"/>
            </a:pPr>
            <a:endParaRPr lang="en-US" sz="1100" b="0" kern="1200" baseline="0" dirty="0" smtClean="0">
              <a:solidFill>
                <a:schemeClr val="accent6"/>
              </a:solidFill>
              <a:latin typeface="+mn-lt"/>
              <a:ea typeface="+mn-ea"/>
              <a:cs typeface="+mn-cs"/>
            </a:endParaRPr>
          </a:p>
          <a:p>
            <a:pPr marL="0" indent="0" algn="l">
              <a:buFontTx/>
              <a:buNone/>
            </a:pPr>
            <a:r>
              <a:rPr lang="en-US" sz="1100" b="0" kern="1200" dirty="0" smtClean="0">
                <a:solidFill>
                  <a:schemeClr val="accent6"/>
                </a:solidFill>
                <a:latin typeface="+mn-lt"/>
                <a:ea typeface="+mn-ea"/>
                <a:cs typeface="+mn-cs"/>
              </a:rPr>
              <a:t>Please note the new image needs to be at least 19cm x 27.5cm to fit the area. If the image does not fit you will need to manually manipulate the image to fit</a:t>
            </a:r>
          </a:p>
        </p:txBody>
      </p:sp>
    </p:spTree>
    <p:extLst>
      <p:ext uri="{BB962C8B-B14F-4D97-AF65-F5344CB8AC3E}">
        <p14:creationId xmlns:p14="http://schemas.microsoft.com/office/powerpoint/2010/main" val="2977415141"/>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107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tement/quotes">
    <p:bg>
      <p:bgPr>
        <a:solidFill>
          <a:schemeClr val="bg1"/>
        </a:solidFill>
        <a:effectLst/>
      </p:bgPr>
    </p:bg>
    <p:spTree>
      <p:nvGrpSpPr>
        <p:cNvPr id="1" name=""/>
        <p:cNvGrpSpPr/>
        <p:nvPr/>
      </p:nvGrpSpPr>
      <p:grpSpPr>
        <a:xfrm>
          <a:off x="0" y="0"/>
          <a:ext cx="0" cy="0"/>
          <a:chOff x="0" y="0"/>
          <a:chExt cx="0" cy="0"/>
        </a:xfrm>
      </p:grpSpPr>
      <p:sp>
        <p:nvSpPr>
          <p:cNvPr id="15" name="Rectangle 3"/>
          <p:cNvSpPr/>
          <p:nvPr userDrawn="1"/>
        </p:nvSpPr>
        <p:spPr>
          <a:xfrm>
            <a:off x="533400" y="2"/>
            <a:ext cx="9371400"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smtClean="0"/>
          </a:p>
        </p:txBody>
      </p:sp>
      <p:sp>
        <p:nvSpPr>
          <p:cNvPr id="20" name="Freeform 6"/>
          <p:cNvSpPr>
            <a:spLocks/>
          </p:cNvSpPr>
          <p:nvPr userDrawn="1"/>
        </p:nvSpPr>
        <p:spPr bwMode="auto">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accent5"/>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smtClean="0">
              <a:solidFill>
                <a:schemeClr val="accent5"/>
              </a:solidFill>
            </a:endParaRP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11432" y="6057901"/>
            <a:ext cx="3170060" cy="306000"/>
          </a:xfrm>
          <a:prstGeom prst="rect">
            <a:avLst/>
          </a:prstGeom>
        </p:spPr>
      </p:pic>
      <p:sp>
        <p:nvSpPr>
          <p:cNvPr id="3" name="Rectangle 2"/>
          <p:cNvSpPr/>
          <p:nvPr userDrawn="1"/>
        </p:nvSpPr>
        <p:spPr bwMode="grayWhite">
          <a:xfrm>
            <a:off x="6038850" y="5958128"/>
            <a:ext cx="3865950" cy="8998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smtClean="0"/>
          </a:p>
        </p:txBody>
      </p:sp>
      <p:sp>
        <p:nvSpPr>
          <p:cNvPr id="21" name="Text Placeholder 10"/>
          <p:cNvSpPr>
            <a:spLocks noGrp="1"/>
          </p:cNvSpPr>
          <p:nvPr>
            <p:ph type="body" sz="quarter" idx="16"/>
          </p:nvPr>
        </p:nvSpPr>
        <p:spPr>
          <a:xfrm>
            <a:off x="825500" y="1436688"/>
            <a:ext cx="8239126" cy="1692771"/>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Title 5"/>
          <p:cNvSpPr>
            <a:spLocks noGrp="1"/>
          </p:cNvSpPr>
          <p:nvPr>
            <p:ph type="title"/>
          </p:nvPr>
        </p:nvSpPr>
        <p:spPr/>
        <p:txBody>
          <a:bodyPr/>
          <a:lstStyle/>
          <a:p>
            <a:r>
              <a:rPr lang="en-US" smtClean="0"/>
              <a:t>Click to edit Master title style</a:t>
            </a:r>
            <a:endParaRPr lang="en-GB"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94323" y="6216706"/>
            <a:ext cx="1603677" cy="154800"/>
          </a:xfrm>
          <a:prstGeom prst="rect">
            <a:avLst/>
          </a:prstGeom>
        </p:spPr>
      </p:pic>
    </p:spTree>
    <p:extLst>
      <p:ext uri="{BB962C8B-B14F-4D97-AF65-F5344CB8AC3E}">
        <p14:creationId xmlns:p14="http://schemas.microsoft.com/office/powerpoint/2010/main" val="343827145"/>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1079"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bg>
      <p:bgPr>
        <a:solidFill>
          <a:schemeClr val="bg1"/>
        </a:solidFill>
        <a:effectLst/>
      </p:bgPr>
    </p:bg>
    <p:spTree>
      <p:nvGrpSpPr>
        <p:cNvPr id="1" name=""/>
        <p:cNvGrpSpPr/>
        <p:nvPr/>
      </p:nvGrpSpPr>
      <p:grpSpPr>
        <a:xfrm>
          <a:off x="0" y="0"/>
          <a:ext cx="0" cy="0"/>
          <a:chOff x="0" y="0"/>
          <a:chExt cx="0" cy="0"/>
        </a:xfrm>
      </p:grpSpPr>
      <p:sp>
        <p:nvSpPr>
          <p:cNvPr id="9" name="Rectangle 3"/>
          <p:cNvSpPr/>
          <p:nvPr userDrawn="1"/>
        </p:nvSpPr>
        <p:spPr>
          <a:xfrm>
            <a:off x="533400" y="2"/>
            <a:ext cx="9371400"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smtClean="0"/>
          </a:p>
        </p:txBody>
      </p:sp>
      <p:sp>
        <p:nvSpPr>
          <p:cNvPr id="13" name="Text Placeholder 10"/>
          <p:cNvSpPr>
            <a:spLocks noGrp="1"/>
          </p:cNvSpPr>
          <p:nvPr>
            <p:ph type="body" sz="quarter" idx="14" hasCustomPrompt="1"/>
          </p:nvPr>
        </p:nvSpPr>
        <p:spPr>
          <a:xfrm>
            <a:off x="825500" y="4570413"/>
            <a:ext cx="2260600" cy="819150"/>
          </a:xfrm>
        </p:spPr>
        <p:txBody>
          <a:bodyPr wrap="square" anchor="b">
            <a:noAutofit/>
          </a:bodyPr>
          <a:lstStyle>
            <a:lvl1pPr>
              <a:lnSpc>
                <a:spcPct val="100000"/>
              </a:lnSpc>
              <a:spcAft>
                <a:spcPts val="0"/>
              </a:spcAft>
              <a:defRPr sz="10800" b="1">
                <a:solidFill>
                  <a:schemeClr val="bg1"/>
                </a:solidFill>
              </a:defRPr>
            </a:lvl1pPr>
          </a:lstStyle>
          <a:p>
            <a:pPr lvl="0"/>
            <a:r>
              <a:rPr lang="en-US" smtClean="0"/>
              <a:t>#.#</a:t>
            </a:r>
            <a:endParaRPr lang="en-US" dirty="0" smtClean="0"/>
          </a:p>
        </p:txBody>
      </p:sp>
      <p:sp>
        <p:nvSpPr>
          <p:cNvPr id="16" name="Freeform 6"/>
          <p:cNvSpPr>
            <a:spLocks/>
          </p:cNvSpPr>
          <p:nvPr userDrawn="1"/>
        </p:nvSpPr>
        <p:spPr bwMode="auto">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accent5"/>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smtClean="0">
              <a:solidFill>
                <a:schemeClr val="accent5"/>
              </a:solidFill>
            </a:endParaRPr>
          </a:p>
        </p:txBody>
      </p:sp>
      <p:sp>
        <p:nvSpPr>
          <p:cNvPr id="5" name="Title 4"/>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217451780"/>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107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divider 2">
    <p:bg>
      <p:bgPr>
        <a:solidFill>
          <a:schemeClr val="bg1"/>
        </a:solidFill>
        <a:effectLst/>
      </p:bgPr>
    </p:bg>
    <p:spTree>
      <p:nvGrpSpPr>
        <p:cNvPr id="1" name=""/>
        <p:cNvGrpSpPr/>
        <p:nvPr/>
      </p:nvGrpSpPr>
      <p:grpSpPr>
        <a:xfrm>
          <a:off x="0" y="0"/>
          <a:ext cx="0" cy="0"/>
          <a:chOff x="0" y="0"/>
          <a:chExt cx="0" cy="0"/>
        </a:xfrm>
      </p:grpSpPr>
      <p:sp>
        <p:nvSpPr>
          <p:cNvPr id="18" name="Freeform 5"/>
          <p:cNvSpPr>
            <a:spLocks/>
          </p:cNvSpPr>
          <p:nvPr userDrawn="1"/>
        </p:nvSpPr>
        <p:spPr bwMode="auto">
          <a:xfrm>
            <a:off x="546100" y="-9526"/>
            <a:ext cx="9359900" cy="5969046"/>
          </a:xfrm>
          <a:custGeom>
            <a:avLst/>
            <a:gdLst>
              <a:gd name="T0" fmla="*/ 0 w 2952"/>
              <a:gd name="T1" fmla="*/ 0 h 1880"/>
              <a:gd name="T2" fmla="*/ 0 w 2952"/>
              <a:gd name="T3" fmla="*/ 1676 h 1880"/>
              <a:gd name="T4" fmla="*/ 63 w 2952"/>
              <a:gd name="T5" fmla="*/ 1824 h 1880"/>
              <a:gd name="T6" fmla="*/ 169 w 2952"/>
              <a:gd name="T7" fmla="*/ 1875 h 1880"/>
              <a:gd name="T8" fmla="*/ 244 w 2952"/>
              <a:gd name="T9" fmla="*/ 1870 h 1880"/>
              <a:gd name="T10" fmla="*/ 2952 w 2952"/>
              <a:gd name="T11" fmla="*/ 1103 h 1880"/>
            </a:gdLst>
            <a:ahLst/>
            <a:cxnLst>
              <a:cxn ang="0">
                <a:pos x="T0" y="T1"/>
              </a:cxn>
              <a:cxn ang="0">
                <a:pos x="T2" y="T3"/>
              </a:cxn>
              <a:cxn ang="0">
                <a:pos x="T4" y="T5"/>
              </a:cxn>
              <a:cxn ang="0">
                <a:pos x="T6" y="T7"/>
              </a:cxn>
              <a:cxn ang="0">
                <a:pos x="T8" y="T9"/>
              </a:cxn>
              <a:cxn ang="0">
                <a:pos x="T10" y="T11"/>
              </a:cxn>
            </a:cxnLst>
            <a:rect l="0" t="0" r="r" b="b"/>
            <a:pathLst>
              <a:path w="2952" h="1880">
                <a:moveTo>
                  <a:pt x="0" y="0"/>
                </a:moveTo>
                <a:cubicBezTo>
                  <a:pt x="0" y="1676"/>
                  <a:pt x="0" y="1676"/>
                  <a:pt x="0" y="1676"/>
                </a:cubicBezTo>
                <a:cubicBezTo>
                  <a:pt x="1" y="1712"/>
                  <a:pt x="19" y="1785"/>
                  <a:pt x="63" y="1824"/>
                </a:cubicBezTo>
                <a:cubicBezTo>
                  <a:pt x="106" y="1863"/>
                  <a:pt x="140" y="1871"/>
                  <a:pt x="169" y="1875"/>
                </a:cubicBezTo>
                <a:cubicBezTo>
                  <a:pt x="197" y="1880"/>
                  <a:pt x="230" y="1871"/>
                  <a:pt x="244" y="1870"/>
                </a:cubicBezTo>
                <a:cubicBezTo>
                  <a:pt x="2952" y="1103"/>
                  <a:pt x="2952" y="1103"/>
                  <a:pt x="2952" y="1103"/>
                </a:cubicBezTo>
              </a:path>
            </a:pathLst>
          </a:custGeom>
          <a:noFill/>
          <a:ln w="1905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Text Placeholder 10"/>
          <p:cNvSpPr>
            <a:spLocks noGrp="1"/>
          </p:cNvSpPr>
          <p:nvPr>
            <p:ph type="body" sz="quarter" idx="14" hasCustomPrompt="1"/>
          </p:nvPr>
        </p:nvSpPr>
        <p:spPr>
          <a:xfrm>
            <a:off x="825500" y="4570413"/>
            <a:ext cx="2260600" cy="819150"/>
          </a:xfrm>
        </p:spPr>
        <p:txBody>
          <a:bodyPr wrap="square" anchor="b">
            <a:noAutofit/>
          </a:bodyPr>
          <a:lstStyle>
            <a:lvl1pPr>
              <a:lnSpc>
                <a:spcPct val="100000"/>
              </a:lnSpc>
              <a:spcAft>
                <a:spcPts val="0"/>
              </a:spcAft>
              <a:defRPr sz="10800" b="1">
                <a:solidFill>
                  <a:srgbClr val="608BA3"/>
                </a:solidFill>
              </a:defRPr>
            </a:lvl1pPr>
          </a:lstStyle>
          <a:p>
            <a:pPr lvl="0"/>
            <a:r>
              <a:rPr lang="en-US" dirty="0" smtClean="0"/>
              <a:t>#.#</a:t>
            </a:r>
          </a:p>
        </p:txBody>
      </p:sp>
      <p:sp>
        <p:nvSpPr>
          <p:cNvPr id="17" name="Title 16"/>
          <p:cNvSpPr>
            <a:spLocks noGrp="1"/>
          </p:cNvSpPr>
          <p:nvPr>
            <p:ph type="title"/>
          </p:nvPr>
        </p:nvSpPr>
        <p:spPr/>
        <p:txBody>
          <a:bodyPr/>
          <a:lstStyle/>
          <a:p>
            <a:r>
              <a:rPr lang="en-US" smtClean="0"/>
              <a:t>Click to edit Master title style</a:t>
            </a:r>
            <a:endParaRPr lang="en-GB"/>
          </a:p>
        </p:txBody>
      </p:sp>
      <p:sp>
        <p:nvSpPr>
          <p:cNvPr id="7" name="Freeform 6"/>
          <p:cNvSpPr>
            <a:spLocks/>
          </p:cNvSpPr>
          <p:nvPr userDrawn="1"/>
        </p:nvSpPr>
        <p:spPr bwMode="auto">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accent4"/>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accent5"/>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smtClean="0">
              <a:solidFill>
                <a:schemeClr val="accent5"/>
              </a:solidFill>
            </a:endParaRPr>
          </a:p>
        </p:txBody>
      </p:sp>
    </p:spTree>
    <p:extLst>
      <p:ext uri="{BB962C8B-B14F-4D97-AF65-F5344CB8AC3E}">
        <p14:creationId xmlns:p14="http://schemas.microsoft.com/office/powerpoint/2010/main" val="3857280428"/>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1079"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5501" y="538163"/>
            <a:ext cx="8239126" cy="370558"/>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825500" y="1436688"/>
            <a:ext cx="8239125" cy="3123932"/>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4" name="Picture 3"/>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7794323" y="6216706"/>
            <a:ext cx="1603677" cy="154800"/>
          </a:xfrm>
          <a:prstGeom prst="rect">
            <a:avLst/>
          </a:prstGeom>
        </p:spPr>
      </p:pic>
      <p:sp>
        <p:nvSpPr>
          <p:cNvPr id="6" name="Freeform 6"/>
          <p:cNvSpPr>
            <a:spLocks/>
          </p:cNvSpPr>
          <p:nvPr/>
        </p:nvSpPr>
        <p:spPr bwMode="auto">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accent4"/>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accent5"/>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smtClean="0">
              <a:solidFill>
                <a:schemeClr val="accent5"/>
              </a:solidFill>
            </a:endParaRPr>
          </a:p>
        </p:txBody>
      </p:sp>
      <p:sp>
        <p:nvSpPr>
          <p:cNvPr id="5" name="Rectangle 4"/>
          <p:cNvSpPr/>
          <p:nvPr/>
        </p:nvSpPr>
        <p:spPr>
          <a:xfrm>
            <a:off x="825500" y="6216706"/>
            <a:ext cx="2090316" cy="153888"/>
          </a:xfrm>
          <a:prstGeom prst="rect">
            <a:avLst/>
          </a:prstGeom>
        </p:spPr>
        <p:txBody>
          <a:bodyPr wrap="none" lIns="0" tIns="0" rIns="0" bIns="0">
            <a:noAutofit/>
          </a:bodyPr>
          <a:lstStyle/>
          <a:p>
            <a:r>
              <a:rPr lang="en-GB" sz="1000" i="1" dirty="0" smtClean="0"/>
              <a:t>Content, Access and Discoverability / Oct-15</a:t>
            </a:r>
          </a:p>
        </p:txBody>
      </p:sp>
      <p:sp>
        <p:nvSpPr>
          <p:cNvPr id="8" name="Rectangle 7"/>
          <p:cNvSpPr/>
          <p:nvPr/>
        </p:nvSpPr>
        <p:spPr bwMode="auto">
          <a:xfrm>
            <a:off x="10137576" y="2"/>
            <a:ext cx="2359223" cy="2063929"/>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85672" tIns="85672" rIns="85672" bIns="85672" numCol="1" rtlCol="0" anchor="t" anchorCtr="0" compatLnSpc="1">
            <a:prstTxWarp prst="textNoShape">
              <a:avLst/>
            </a:prstTxWarp>
          </a:bodyPr>
          <a:lstStyle/>
          <a:p>
            <a:pPr algn="l"/>
            <a:r>
              <a:rPr lang="en-US" sz="1050" b="1" dirty="0" smtClean="0">
                <a:solidFill>
                  <a:schemeClr val="accent6"/>
                </a:solidFill>
              </a:rPr>
              <a:t>Updating footer</a:t>
            </a:r>
          </a:p>
          <a:p>
            <a:pPr algn="l"/>
            <a:r>
              <a:rPr lang="en-US" sz="1050" b="0" dirty="0" smtClean="0">
                <a:solidFill>
                  <a:schemeClr val="accent6"/>
                </a:solidFill>
              </a:rPr>
              <a:t>To update the footer:</a:t>
            </a:r>
          </a:p>
          <a:p>
            <a:pPr marL="177800" indent="-177800" algn="l">
              <a:buFont typeface="Arial" panose="020B0604020202020204" pitchFamily="34" charset="0"/>
              <a:buChar char="•"/>
            </a:pPr>
            <a:r>
              <a:rPr lang="en-US" sz="1050" b="0" dirty="0" smtClean="0">
                <a:solidFill>
                  <a:schemeClr val="accent6"/>
                </a:solidFill>
              </a:rPr>
              <a:t>Click into the text box</a:t>
            </a:r>
            <a:r>
              <a:rPr lang="en-US" sz="1050" b="0" baseline="0" dirty="0" smtClean="0">
                <a:solidFill>
                  <a:schemeClr val="accent6"/>
                </a:solidFill>
              </a:rPr>
              <a:t> on the slide master page and update the information</a:t>
            </a:r>
          </a:p>
          <a:p>
            <a:pPr marL="0" indent="0" algn="l" defTabSz="872722" rtl="0" eaLnBrk="1" latinLnBrk="0" hangingPunct="1">
              <a:buFont typeface="Arial" panose="020B0604020202020204" pitchFamily="34" charset="0"/>
              <a:buNone/>
            </a:pPr>
            <a:r>
              <a:rPr lang="en-US" sz="1050" b="1" kern="1200" dirty="0" smtClean="0">
                <a:solidFill>
                  <a:schemeClr val="accent6"/>
                </a:solidFill>
                <a:latin typeface="+mn-lt"/>
                <a:ea typeface="+mn-ea"/>
                <a:cs typeface="+mn-cs"/>
              </a:rPr>
              <a:t>Checking updates</a:t>
            </a:r>
          </a:p>
          <a:p>
            <a:pPr marL="177800" indent="-177800" algn="l">
              <a:buFont typeface="Arial" panose="020B0604020202020204" pitchFamily="34" charset="0"/>
              <a:buChar char="•"/>
            </a:pPr>
            <a:r>
              <a:rPr lang="en-US" sz="1050" b="0" baseline="0" dirty="0" smtClean="0">
                <a:solidFill>
                  <a:schemeClr val="accent6"/>
                </a:solidFill>
              </a:rPr>
              <a:t>The text updates will not flow through to all the slide layouts as some have been placed manually. Therefore you may need to manually update other text boxes such as the divider slides </a:t>
            </a:r>
            <a:r>
              <a:rPr lang="en-US" sz="1050" b="0" baseline="0" dirty="0" err="1" smtClean="0">
                <a:solidFill>
                  <a:schemeClr val="accent6"/>
                </a:solidFill>
              </a:rPr>
              <a:t>etc</a:t>
            </a:r>
            <a:endParaRPr lang="en-US" sz="1050" b="0" baseline="0" dirty="0" smtClean="0">
              <a:solidFill>
                <a:schemeClr val="accent6"/>
              </a:solidFill>
            </a:endParaRPr>
          </a:p>
          <a:p>
            <a:pPr marL="177800" indent="-177800" algn="l">
              <a:buFont typeface="Arial" panose="020B0604020202020204" pitchFamily="34" charset="0"/>
              <a:buChar char="•"/>
            </a:pPr>
            <a:endParaRPr lang="en-US" sz="1050" b="0" kern="1200" baseline="0" dirty="0" smtClean="0">
              <a:solidFill>
                <a:schemeClr val="accent6"/>
              </a:solidFill>
              <a:latin typeface="+mn-lt"/>
              <a:ea typeface="+mn-ea"/>
              <a:cs typeface="+mn-cs"/>
            </a:endParaRPr>
          </a:p>
        </p:txBody>
      </p:sp>
    </p:spTree>
    <p:extLst>
      <p:ext uri="{BB962C8B-B14F-4D97-AF65-F5344CB8AC3E}">
        <p14:creationId xmlns:p14="http://schemas.microsoft.com/office/powerpoint/2010/main" val="4161865969"/>
      </p:ext>
    </p:extLst>
  </p:cSld>
  <p:clrMap bg1="lt1" tx1="dk1" bg2="lt2" tx2="dk2" accent1="accent1" accent2="accent2" accent3="accent3" accent4="accent4" accent5="accent5" accent6="accent6" hlink="hlink" folHlink="folHlink"/>
  <p:sldLayoutIdLst>
    <p:sldLayoutId id="2147483723" r:id="rId1"/>
    <p:sldLayoutId id="2147483677" r:id="rId2"/>
    <p:sldLayoutId id="2147483707" r:id="rId3"/>
    <p:sldLayoutId id="2147483708" r:id="rId4"/>
    <p:sldLayoutId id="2147483720" r:id="rId5"/>
    <p:sldLayoutId id="2147483721" r:id="rId6"/>
    <p:sldLayoutId id="2147483703" r:id="rId7"/>
    <p:sldLayoutId id="2147483711" r:id="rId8"/>
    <p:sldLayoutId id="2147483712" r:id="rId9"/>
    <p:sldLayoutId id="2147483713" r:id="rId10"/>
    <p:sldLayoutId id="2147483714" r:id="rId11"/>
    <p:sldLayoutId id="2147483715" r:id="rId12"/>
    <p:sldLayoutId id="2147483716" r:id="rId13"/>
    <p:sldLayoutId id="2147483717" r:id="rId14"/>
    <p:sldLayoutId id="2147483722" r:id="rId15"/>
    <p:sldLayoutId id="2147483655" r:id="rId16"/>
    <p:sldLayoutId id="2147483700" r:id="rId17"/>
    <p:sldLayoutId id="2147483694" r:id="rId18"/>
    <p:sldLayoutId id="2147483695" r:id="rId19"/>
    <p:sldLayoutId id="2147483685" r:id="rId20"/>
    <p:sldLayoutId id="2147483718" r:id="rId21"/>
    <p:sldLayoutId id="2147483719" r:id="rId22"/>
    <p:sldLayoutId id="2147483724" r:id="rId23"/>
  </p:sldLayoutIdLst>
  <p:timing>
    <p:tnLst>
      <p:par>
        <p:cTn id="1" dur="indefinite" restart="never" nodeType="tmRoot"/>
      </p:par>
    </p:tnLst>
  </p:timing>
  <p:hf sldNum="0" hdr="0" ftr="0"/>
  <p:txStyles>
    <p:titleStyle>
      <a:lvl1pPr algn="l" defTabSz="872722" rtl="0" eaLnBrk="1" latinLnBrk="0" hangingPunct="1">
        <a:spcBef>
          <a:spcPct val="0"/>
        </a:spcBef>
        <a:buNone/>
        <a:defRPr sz="2600" b="0" kern="1200">
          <a:solidFill>
            <a:schemeClr val="accent5"/>
          </a:solidFill>
          <a:latin typeface="+mj-lt"/>
          <a:ea typeface="+mj-ea"/>
          <a:cs typeface="+mj-cs"/>
        </a:defRPr>
      </a:lvl1pPr>
    </p:titleStyle>
    <p:bodyStyle>
      <a:lvl1pPr marL="0" indent="0" algn="l" defTabSz="872722" rtl="0" eaLnBrk="1" latinLnBrk="0" hangingPunct="1">
        <a:spcBef>
          <a:spcPts val="0"/>
        </a:spcBef>
        <a:spcAft>
          <a:spcPts val="600"/>
        </a:spcAft>
        <a:buClr>
          <a:schemeClr val="tx1"/>
        </a:buClr>
        <a:buFont typeface="Arial" panose="020B0604020202020204" pitchFamily="34" charset="0"/>
        <a:buNone/>
        <a:defRPr sz="1800" b="0" kern="1200">
          <a:solidFill>
            <a:schemeClr val="tx1"/>
          </a:solidFill>
          <a:latin typeface="+mj-lt"/>
          <a:ea typeface="+mn-ea"/>
          <a:cs typeface="+mn-cs"/>
        </a:defRPr>
      </a:lvl1pPr>
      <a:lvl2pPr marL="0" indent="0" algn="l" defTabSz="872722" rtl="0" eaLnBrk="1" latinLnBrk="0" hangingPunct="1">
        <a:spcBef>
          <a:spcPts val="0"/>
        </a:spcBef>
        <a:spcAft>
          <a:spcPts val="600"/>
        </a:spcAft>
        <a:buClr>
          <a:schemeClr val="tx1"/>
        </a:buClr>
        <a:buFont typeface="Arial" panose="020B0604020202020204" pitchFamily="34" charset="0"/>
        <a:buNone/>
        <a:defRPr sz="1800" kern="1200">
          <a:solidFill>
            <a:schemeClr val="tx1"/>
          </a:solidFill>
          <a:latin typeface="+mn-lt"/>
          <a:ea typeface="+mn-ea"/>
          <a:cs typeface="+mn-cs"/>
        </a:defRPr>
      </a:lvl2pPr>
      <a:lvl3pPr marL="222250" indent="-222250" algn="l" defTabSz="872722" rtl="0" eaLnBrk="1" latinLnBrk="0" hangingPunct="1">
        <a:spcBef>
          <a:spcPts val="0"/>
        </a:spcBef>
        <a:spcAft>
          <a:spcPts val="600"/>
        </a:spcAft>
        <a:buClr>
          <a:srgbClr val="608BA3"/>
        </a:buClr>
        <a:buFont typeface="Calibri" panose="020F0502020204030204" pitchFamily="34" charset="0"/>
        <a:buChar char="•"/>
        <a:defRPr sz="1800" kern="1200">
          <a:solidFill>
            <a:schemeClr val="tx1"/>
          </a:solidFill>
          <a:latin typeface="+mn-lt"/>
          <a:ea typeface="+mn-ea"/>
          <a:cs typeface="+mn-cs"/>
        </a:defRPr>
      </a:lvl3pPr>
      <a:lvl4pPr marL="457200" indent="-22860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4pPr>
      <a:lvl5pPr marL="714375" indent="-23495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5pPr>
      <a:lvl6pPr marL="936625" indent="-214313"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6pPr>
      <a:lvl7pPr marL="0" indent="0" algn="l" defTabSz="872722" rtl="0" eaLnBrk="1" latinLnBrk="0" hangingPunct="1">
        <a:spcBef>
          <a:spcPts val="0"/>
        </a:spcBef>
        <a:spcAft>
          <a:spcPts val="600"/>
        </a:spcAft>
        <a:buClr>
          <a:schemeClr val="tx1"/>
        </a:buClr>
        <a:buFontTx/>
        <a:buNone/>
        <a:defRPr sz="1800" kern="1200">
          <a:solidFill>
            <a:schemeClr val="tx1"/>
          </a:solidFill>
          <a:latin typeface="+mn-lt"/>
          <a:ea typeface="+mn-ea"/>
          <a:cs typeface="+mn-cs"/>
        </a:defRPr>
      </a:lvl7pPr>
      <a:lvl8pPr marL="209550" indent="-209550" algn="l" defTabSz="872722" rtl="0" eaLnBrk="1" latinLnBrk="0" hangingPunct="1">
        <a:spcBef>
          <a:spcPts val="0"/>
        </a:spcBef>
        <a:spcAft>
          <a:spcPts val="600"/>
        </a:spcAft>
        <a:buClr>
          <a:schemeClr val="tx1"/>
        </a:buClr>
        <a:buFont typeface="+mj-lt"/>
        <a:buAutoNum type="arabicPeriod"/>
        <a:defRPr sz="1800" kern="1200" baseline="0">
          <a:solidFill>
            <a:schemeClr val="tx1"/>
          </a:solidFill>
          <a:latin typeface="+mn-lt"/>
          <a:ea typeface="+mn-ea"/>
          <a:cs typeface="+mn-cs"/>
        </a:defRPr>
      </a:lvl8pPr>
      <a:lvl9pPr marL="473075" indent="-236538" algn="l" defTabSz="872722" rtl="0" eaLnBrk="1" latinLnBrk="0" hangingPunct="1">
        <a:spcBef>
          <a:spcPts val="0"/>
        </a:spcBef>
        <a:spcAft>
          <a:spcPts val="600"/>
        </a:spcAft>
        <a:buClr>
          <a:schemeClr val="tx1"/>
        </a:buClr>
        <a:buFont typeface="+mj-lt"/>
        <a:buAutoNum type="alphaLcPeriod"/>
        <a:defRPr sz="1800" kern="1200" baseline="0">
          <a:solidFill>
            <a:schemeClr val="tx1"/>
          </a:solidFill>
          <a:latin typeface="+mn-lt"/>
          <a:ea typeface="+mn-ea"/>
          <a:cs typeface="+mn-cs"/>
        </a:defRPr>
      </a:lvl9pPr>
    </p:bodyStyle>
    <p:otherStyle>
      <a:defPPr>
        <a:defRPr lang="en-US"/>
      </a:defPPr>
      <a:lvl1pPr marL="0" algn="l" defTabSz="872722" rtl="0" eaLnBrk="1" latinLnBrk="0" hangingPunct="1">
        <a:defRPr sz="1800" kern="1200">
          <a:solidFill>
            <a:schemeClr val="tx1"/>
          </a:solidFill>
          <a:latin typeface="+mn-lt"/>
          <a:ea typeface="+mn-ea"/>
          <a:cs typeface="+mn-cs"/>
        </a:defRPr>
      </a:lvl1pPr>
      <a:lvl2pPr marL="436361" algn="l" defTabSz="872722" rtl="0" eaLnBrk="1" latinLnBrk="0" hangingPunct="1">
        <a:defRPr sz="1800" kern="1200">
          <a:solidFill>
            <a:schemeClr val="tx1"/>
          </a:solidFill>
          <a:latin typeface="+mn-lt"/>
          <a:ea typeface="+mn-ea"/>
          <a:cs typeface="+mn-cs"/>
        </a:defRPr>
      </a:lvl2pPr>
      <a:lvl3pPr marL="872722" algn="l" defTabSz="872722" rtl="0" eaLnBrk="1" latinLnBrk="0" hangingPunct="1">
        <a:defRPr sz="1800" kern="1200">
          <a:solidFill>
            <a:schemeClr val="tx1"/>
          </a:solidFill>
          <a:latin typeface="+mn-lt"/>
          <a:ea typeface="+mn-ea"/>
          <a:cs typeface="+mn-cs"/>
        </a:defRPr>
      </a:lvl3pPr>
      <a:lvl4pPr marL="1309083" algn="l" defTabSz="872722" rtl="0" eaLnBrk="1" latinLnBrk="0" hangingPunct="1">
        <a:defRPr sz="1800" kern="1200">
          <a:solidFill>
            <a:schemeClr val="tx1"/>
          </a:solidFill>
          <a:latin typeface="+mn-lt"/>
          <a:ea typeface="+mn-ea"/>
          <a:cs typeface="+mn-cs"/>
        </a:defRPr>
      </a:lvl4pPr>
      <a:lvl5pPr marL="1745445" algn="l" defTabSz="872722" rtl="0" eaLnBrk="1" latinLnBrk="0" hangingPunct="1">
        <a:defRPr sz="1800" kern="1200">
          <a:solidFill>
            <a:schemeClr val="tx1"/>
          </a:solidFill>
          <a:latin typeface="+mn-lt"/>
          <a:ea typeface="+mn-ea"/>
          <a:cs typeface="+mn-cs"/>
        </a:defRPr>
      </a:lvl5pPr>
      <a:lvl6pPr marL="2181806" algn="l" defTabSz="872722" rtl="0" eaLnBrk="1" latinLnBrk="0" hangingPunct="1">
        <a:defRPr sz="1800" kern="1200">
          <a:solidFill>
            <a:schemeClr val="tx1"/>
          </a:solidFill>
          <a:latin typeface="+mn-lt"/>
          <a:ea typeface="+mn-ea"/>
          <a:cs typeface="+mn-cs"/>
        </a:defRPr>
      </a:lvl6pPr>
      <a:lvl7pPr marL="2618167" algn="l" defTabSz="872722" rtl="0" eaLnBrk="1" latinLnBrk="0" hangingPunct="1">
        <a:defRPr sz="1800" kern="1200">
          <a:solidFill>
            <a:schemeClr val="tx1"/>
          </a:solidFill>
          <a:latin typeface="+mn-lt"/>
          <a:ea typeface="+mn-ea"/>
          <a:cs typeface="+mn-cs"/>
        </a:defRPr>
      </a:lvl7pPr>
      <a:lvl8pPr marL="3054529" algn="l" defTabSz="872722" rtl="0" eaLnBrk="1" latinLnBrk="0" hangingPunct="1">
        <a:defRPr sz="1800" kern="1200">
          <a:solidFill>
            <a:schemeClr val="tx1"/>
          </a:solidFill>
          <a:latin typeface="+mn-lt"/>
          <a:ea typeface="+mn-ea"/>
          <a:cs typeface="+mn-cs"/>
        </a:defRPr>
      </a:lvl8pPr>
      <a:lvl9pPr marL="3490890" algn="l" defTabSz="872722"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890" userDrawn="1">
          <p15:clr>
            <a:srgbClr val="F26B43"/>
          </p15:clr>
        </p15:guide>
        <p15:guide id="2" pos="512" userDrawn="1">
          <p15:clr>
            <a:srgbClr val="F26B43"/>
          </p15:clr>
        </p15:guide>
        <p15:guide id="4" pos="3219" userDrawn="1">
          <p15:clr>
            <a:srgbClr val="F26B43"/>
          </p15:clr>
        </p15:guide>
        <p15:guide id="5" pos="3021" userDrawn="1">
          <p15:clr>
            <a:srgbClr val="F26B43"/>
          </p15:clr>
        </p15:guide>
        <p15:guide id="12" pos="5705" userDrawn="1">
          <p15:clr>
            <a:srgbClr val="F26B43"/>
          </p15:clr>
        </p15:guide>
        <p15:guide id="14" orient="horz" pos="4020" userDrawn="1">
          <p15:clr>
            <a:srgbClr val="F26B43"/>
          </p15:clr>
        </p15:guide>
        <p15:guide id="15" orient="horz" pos="57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chart" Target="../charts/chart4.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0.jpeg"/><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Content, Access and Discoverability </a:t>
            </a:r>
          </a:p>
        </p:txBody>
      </p:sp>
      <p:sp>
        <p:nvSpPr>
          <p:cNvPr id="3" name="Text Placeholder 2"/>
          <p:cNvSpPr>
            <a:spLocks noGrp="1"/>
          </p:cNvSpPr>
          <p:nvPr>
            <p:ph type="body" sz="quarter" idx="12"/>
          </p:nvPr>
        </p:nvSpPr>
        <p:spPr>
          <a:xfrm>
            <a:off x="5167222" y="1274763"/>
            <a:ext cx="4003675" cy="492443"/>
          </a:xfrm>
        </p:spPr>
        <p:txBody>
          <a:bodyPr/>
          <a:lstStyle/>
          <a:p>
            <a:r>
              <a:rPr lang="en-US" dirty="0"/>
              <a:t>Lenerl Sharp</a:t>
            </a:r>
            <a:br>
              <a:rPr lang="en-US" dirty="0"/>
            </a:br>
            <a:r>
              <a:rPr lang="en-US" sz="1200" dirty="0"/>
              <a:t>20th &amp; 22nd </a:t>
            </a:r>
            <a:r>
              <a:rPr lang="en-US" sz="1200" dirty="0" smtClean="0"/>
              <a:t>October</a:t>
            </a:r>
            <a:endParaRPr lang="en-US" sz="1200" dirty="0"/>
          </a:p>
        </p:txBody>
      </p:sp>
    </p:spTree>
    <p:extLst>
      <p:ext uri="{BB962C8B-B14F-4D97-AF65-F5344CB8AC3E}">
        <p14:creationId xmlns:p14="http://schemas.microsoft.com/office/powerpoint/2010/main" val="25565739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825500" y="1436688"/>
            <a:ext cx="8239126" cy="2092881"/>
          </a:xfrm>
        </p:spPr>
        <p:txBody>
          <a:bodyPr/>
          <a:lstStyle/>
          <a:p>
            <a:pPr marL="342900" indent="-342900">
              <a:buFont typeface="+mj-lt"/>
              <a:buAutoNum type="arabicPeriod"/>
            </a:pPr>
            <a:r>
              <a:rPr lang="en-US" dirty="0"/>
              <a:t>Changes to the publishing market </a:t>
            </a:r>
            <a:r>
              <a:rPr lang="en-US" dirty="0">
                <a:solidFill>
                  <a:schemeClr val="accent5"/>
                </a:solidFill>
              </a:rPr>
              <a:t>(e.g. new business models like open access; new sales models such as consortia licensing; user centered collection models, globalization and the growth of emerging regions)</a:t>
            </a:r>
          </a:p>
          <a:p>
            <a:pPr marL="342900" indent="-342900">
              <a:buFont typeface="+mj-lt"/>
              <a:buAutoNum type="arabicPeriod"/>
            </a:pPr>
            <a:r>
              <a:rPr lang="en-US" dirty="0"/>
              <a:t>Changes to the way research is conducted </a:t>
            </a:r>
            <a:r>
              <a:rPr lang="en-US" dirty="0">
                <a:solidFill>
                  <a:schemeClr val="accent5"/>
                </a:solidFill>
              </a:rPr>
              <a:t>(e.g. use of networks; growth of data intensive and data-driven science; globalization of research)</a:t>
            </a:r>
          </a:p>
          <a:p>
            <a:pPr marL="342900" indent="-342900">
              <a:buFont typeface="+mj-lt"/>
              <a:buAutoNum type="arabicPeriod"/>
            </a:pPr>
            <a:r>
              <a:rPr lang="en-US" dirty="0"/>
              <a:t>Changes to public policy </a:t>
            </a:r>
            <a:r>
              <a:rPr lang="en-US" dirty="0">
                <a:solidFill>
                  <a:schemeClr val="accent5"/>
                </a:solidFill>
              </a:rPr>
              <a:t>(e.g. research funder self-archiving mandates; changes to copyright</a:t>
            </a:r>
            <a:r>
              <a:rPr lang="en-US" dirty="0" smtClean="0">
                <a:solidFill>
                  <a:schemeClr val="accent5"/>
                </a:solidFill>
              </a:rPr>
              <a:t>)</a:t>
            </a:r>
            <a:endParaRPr lang="en-US" dirty="0">
              <a:solidFill>
                <a:schemeClr val="accent5"/>
              </a:solidFill>
            </a:endParaRPr>
          </a:p>
        </p:txBody>
      </p:sp>
      <p:sp>
        <p:nvSpPr>
          <p:cNvPr id="3" name="Title 2"/>
          <p:cNvSpPr>
            <a:spLocks noGrp="1"/>
          </p:cNvSpPr>
          <p:nvPr>
            <p:ph type="title"/>
          </p:nvPr>
        </p:nvSpPr>
        <p:spPr/>
        <p:txBody>
          <a:bodyPr/>
          <a:lstStyle/>
          <a:p>
            <a:r>
              <a:rPr lang="en-US" dirty="0"/>
              <a:t>Content </a:t>
            </a:r>
            <a:r>
              <a:rPr lang="en-US" dirty="0" smtClean="0"/>
              <a:t>– Changing…</a:t>
            </a:r>
            <a:endParaRPr lang="en-US" dirty="0"/>
          </a:p>
        </p:txBody>
      </p:sp>
      <p:sp>
        <p:nvSpPr>
          <p:cNvPr id="4" name="TextBox 3"/>
          <p:cNvSpPr txBox="1"/>
          <p:nvPr/>
        </p:nvSpPr>
        <p:spPr>
          <a:xfrm>
            <a:off x="7019924" y="3514723"/>
            <a:ext cx="1822147" cy="299295"/>
          </a:xfrm>
          <a:prstGeom prst="rect">
            <a:avLst/>
          </a:prstGeom>
          <a:noFill/>
        </p:spPr>
        <p:txBody>
          <a:bodyPr wrap="none" lIns="72000" tIns="72000" rIns="72000" bIns="72000" rtlCol="0">
            <a:spAutoFit/>
          </a:bodyPr>
          <a:lstStyle/>
          <a:p>
            <a:r>
              <a:rPr lang="en-US" sz="1000" i="1" dirty="0" smtClean="0"/>
              <a:t>Source: STM Assoc. 2015 Report</a:t>
            </a:r>
          </a:p>
        </p:txBody>
      </p:sp>
    </p:spTree>
    <p:extLst>
      <p:ext uri="{BB962C8B-B14F-4D97-AF65-F5344CB8AC3E}">
        <p14:creationId xmlns:p14="http://schemas.microsoft.com/office/powerpoint/2010/main" val="32946365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Drivers</a:t>
            </a:r>
          </a:p>
        </p:txBody>
      </p:sp>
      <p:graphicFrame>
        <p:nvGraphicFramePr>
          <p:cNvPr id="4" name="Diagram 3"/>
          <p:cNvGraphicFramePr/>
          <p:nvPr>
            <p:extLst>
              <p:ext uri="{D42A27DB-BD31-4B8C-83A1-F6EECF244321}">
                <p14:modId xmlns:p14="http://schemas.microsoft.com/office/powerpoint/2010/main" val="2001715765"/>
              </p:ext>
            </p:extLst>
          </p:nvPr>
        </p:nvGraphicFramePr>
        <p:xfrm>
          <a:off x="1651000" y="923925"/>
          <a:ext cx="7073900" cy="48873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08050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p:nvPr/>
        </p:nvGraphicFramePr>
        <p:xfrm>
          <a:off x="605367" y="1802442"/>
          <a:ext cx="6076511" cy="3960003"/>
        </p:xfrm>
        <a:graphic>
          <a:graphicData uri="http://schemas.openxmlformats.org/drawingml/2006/chart">
            <c:chart xmlns:c="http://schemas.openxmlformats.org/drawingml/2006/chart" xmlns:r="http://schemas.openxmlformats.org/officeDocument/2006/relationships" r:id="rId3"/>
          </a:graphicData>
        </a:graphic>
      </p:graphicFrame>
      <p:sp>
        <p:nvSpPr>
          <p:cNvPr id="1028" name="Text Box 5"/>
          <p:cNvSpPr txBox="1">
            <a:spLocks noChangeArrowheads="1"/>
          </p:cNvSpPr>
          <p:nvPr/>
        </p:nvSpPr>
        <p:spPr bwMode="auto">
          <a:xfrm>
            <a:off x="584729" y="5937250"/>
            <a:ext cx="4237567" cy="228600"/>
          </a:xfrm>
          <a:prstGeom prst="rect">
            <a:avLst/>
          </a:prstGeom>
          <a:noFill/>
          <a:ln w="9525">
            <a:noFill/>
            <a:miter lim="800000"/>
            <a:headEnd/>
            <a:tailEnd/>
          </a:ln>
        </p:spPr>
        <p:txBody>
          <a:bodyPr>
            <a:spAutoFit/>
          </a:bodyPr>
          <a:lstStyle/>
          <a:p>
            <a:pPr algn="l" eaLnBrk="0" hangingPunct="0"/>
            <a:r>
              <a:rPr lang="en-US" sz="900" i="1" dirty="0">
                <a:solidFill>
                  <a:srgbClr val="000000"/>
                </a:solidFill>
              </a:rPr>
              <a:t>(Source: Springer, SIMBA Information)</a:t>
            </a:r>
          </a:p>
        </p:txBody>
      </p:sp>
      <p:grpSp>
        <p:nvGrpSpPr>
          <p:cNvPr id="2" name="Group 6"/>
          <p:cNvGrpSpPr>
            <a:grpSpLocks/>
          </p:cNvGrpSpPr>
          <p:nvPr/>
        </p:nvGrpSpPr>
        <p:grpSpPr bwMode="auto">
          <a:xfrm>
            <a:off x="584729" y="1484313"/>
            <a:ext cx="6081183" cy="4224338"/>
            <a:chOff x="3233" y="1149"/>
            <a:chExt cx="3728" cy="2625"/>
          </a:xfrm>
        </p:grpSpPr>
        <p:sp>
          <p:nvSpPr>
            <p:cNvPr id="1032" name="Text Box 7"/>
            <p:cNvSpPr txBox="1">
              <a:spLocks noChangeArrowheads="1"/>
            </p:cNvSpPr>
            <p:nvPr/>
          </p:nvSpPr>
          <p:spPr bwMode="auto">
            <a:xfrm>
              <a:off x="3233" y="1149"/>
              <a:ext cx="3728" cy="172"/>
            </a:xfrm>
            <a:prstGeom prst="rect">
              <a:avLst/>
            </a:prstGeom>
            <a:solidFill>
              <a:schemeClr val="accent1"/>
            </a:solidFill>
            <a:ln w="12700">
              <a:solidFill>
                <a:schemeClr val="accent1"/>
              </a:solidFill>
              <a:miter lim="800000"/>
              <a:headEnd/>
              <a:tailEnd/>
            </a:ln>
          </p:spPr>
          <p:txBody>
            <a:bodyPr>
              <a:spAutoFit/>
            </a:bodyPr>
            <a:lstStyle/>
            <a:p>
              <a:pPr algn="ctr" eaLnBrk="0" hangingPunct="0"/>
              <a:r>
                <a:rPr lang="en-US" sz="1200" b="1" dirty="0">
                  <a:solidFill>
                    <a:srgbClr val="FFFFFF"/>
                  </a:solidFill>
                </a:rPr>
                <a:t>STM Market Size</a:t>
              </a:r>
            </a:p>
          </p:txBody>
        </p:sp>
        <p:sp>
          <p:nvSpPr>
            <p:cNvPr id="1033" name="Rectangle 8"/>
            <p:cNvSpPr>
              <a:spLocks noChangeArrowheads="1"/>
            </p:cNvSpPr>
            <p:nvPr/>
          </p:nvSpPr>
          <p:spPr bwMode="auto">
            <a:xfrm>
              <a:off x="3233" y="1149"/>
              <a:ext cx="3728" cy="2625"/>
            </a:xfrm>
            <a:prstGeom prst="rect">
              <a:avLst/>
            </a:prstGeom>
            <a:noFill/>
            <a:ln w="12700">
              <a:solidFill>
                <a:schemeClr val="accent1"/>
              </a:solidFill>
              <a:miter lim="800000"/>
              <a:headEnd/>
              <a:tailEnd/>
            </a:ln>
          </p:spPr>
          <p:txBody>
            <a:bodyPr wrap="none" anchor="ctr"/>
            <a:lstStyle/>
            <a:p>
              <a:pPr algn="ctr" eaLnBrk="0" hangingPunct="0">
                <a:spcBef>
                  <a:spcPct val="50000"/>
                </a:spcBef>
              </a:pPr>
              <a:endParaRPr lang="en-US" sz="1600" b="1">
                <a:solidFill>
                  <a:srgbClr val="0D1D41"/>
                </a:solidFill>
              </a:endParaRPr>
            </a:p>
          </p:txBody>
        </p:sp>
      </p:grpSp>
      <p:sp>
        <p:nvSpPr>
          <p:cNvPr id="1030" name="TextBox 19"/>
          <p:cNvSpPr txBox="1">
            <a:spLocks noChangeArrowheads="1"/>
          </p:cNvSpPr>
          <p:nvPr/>
        </p:nvSpPr>
        <p:spPr bwMode="auto">
          <a:xfrm>
            <a:off x="982412" y="2129287"/>
            <a:ext cx="1480534" cy="553998"/>
          </a:xfrm>
          <a:prstGeom prst="rect">
            <a:avLst/>
          </a:prstGeom>
          <a:solidFill>
            <a:schemeClr val="accent1"/>
          </a:solidFill>
          <a:ln w="9525">
            <a:noFill/>
            <a:miter lim="800000"/>
            <a:headEnd/>
            <a:tailEnd/>
          </a:ln>
        </p:spPr>
        <p:txBody>
          <a:bodyPr wrap="none">
            <a:spAutoFit/>
          </a:bodyPr>
          <a:lstStyle/>
          <a:p>
            <a:pPr algn="ctr" eaLnBrk="0" hangingPunct="0">
              <a:spcBef>
                <a:spcPct val="50000"/>
              </a:spcBef>
            </a:pPr>
            <a:r>
              <a:rPr lang="en-US" sz="1200" b="1" dirty="0">
                <a:solidFill>
                  <a:srgbClr val="FFFFFF"/>
                </a:solidFill>
              </a:rPr>
              <a:t>Total Market Volume:</a:t>
            </a:r>
          </a:p>
          <a:p>
            <a:pPr algn="ctr" eaLnBrk="0" hangingPunct="0">
              <a:spcBef>
                <a:spcPct val="50000"/>
              </a:spcBef>
            </a:pPr>
            <a:r>
              <a:rPr lang="en-US" sz="1200" b="1" dirty="0" smtClean="0">
                <a:solidFill>
                  <a:srgbClr val="FFFFFF"/>
                </a:solidFill>
              </a:rPr>
              <a:t>$12.4 </a:t>
            </a:r>
            <a:r>
              <a:rPr lang="en-US" sz="1200" b="1" dirty="0">
                <a:solidFill>
                  <a:srgbClr val="FFFFFF"/>
                </a:solidFill>
              </a:rPr>
              <a:t>billion</a:t>
            </a:r>
          </a:p>
        </p:txBody>
      </p:sp>
      <p:pic>
        <p:nvPicPr>
          <p:cNvPr id="1031" name="Picture 2" descr="http://river-valley.tv/media/conferences/stm2009/images/stm-logo-300.jpg"/>
          <p:cNvPicPr>
            <a:picLocks noChangeAspect="1" noChangeArrowheads="1"/>
          </p:cNvPicPr>
          <p:nvPr/>
        </p:nvPicPr>
        <p:blipFill>
          <a:blip r:embed="rId4" cstate="print"/>
          <a:srcRect/>
          <a:stretch>
            <a:fillRect/>
          </a:stretch>
        </p:blipFill>
        <p:spPr bwMode="auto">
          <a:xfrm>
            <a:off x="6279147" y="2420888"/>
            <a:ext cx="2799821" cy="2584450"/>
          </a:xfrm>
          <a:prstGeom prst="rect">
            <a:avLst/>
          </a:prstGeom>
          <a:noFill/>
          <a:ln w="9525">
            <a:noFill/>
            <a:miter lim="800000"/>
            <a:headEnd/>
            <a:tailEnd/>
          </a:ln>
        </p:spPr>
      </p:pic>
      <p:sp>
        <p:nvSpPr>
          <p:cNvPr id="11" name="Title 10"/>
          <p:cNvSpPr>
            <a:spLocks noGrp="1"/>
          </p:cNvSpPr>
          <p:nvPr>
            <p:ph type="title"/>
          </p:nvPr>
        </p:nvSpPr>
        <p:spPr/>
        <p:txBody>
          <a:bodyPr/>
          <a:lstStyle/>
          <a:p>
            <a:r>
              <a:rPr lang="en-US" dirty="0" smtClean="0"/>
              <a:t>How big is the STM market?</a:t>
            </a:r>
            <a:endParaRPr lang="de-DE" dirty="0"/>
          </a:p>
        </p:txBody>
      </p:sp>
    </p:spTree>
    <p:extLst>
      <p:ext uri="{BB962C8B-B14F-4D97-AF65-F5344CB8AC3E}">
        <p14:creationId xmlns:p14="http://schemas.microsoft.com/office/powerpoint/2010/main" val="1530932902"/>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825500" y="1436688"/>
            <a:ext cx="8239126" cy="3816429"/>
          </a:xfrm>
        </p:spPr>
        <p:txBody>
          <a:bodyPr/>
          <a:lstStyle/>
          <a:p>
            <a:pPr marL="285750" indent="-285750">
              <a:buFont typeface="Arial" panose="020B0604020202020204" pitchFamily="34" charset="0"/>
              <a:buChar char="•"/>
            </a:pPr>
            <a:r>
              <a:rPr lang="en-US" dirty="0" smtClean="0"/>
              <a:t>350 Years of Journal Publishing - $$$$ invested in Online Publishing</a:t>
            </a:r>
          </a:p>
          <a:p>
            <a:pPr marL="285750" indent="-285750">
              <a:buFont typeface="Arial" panose="020B0604020202020204" pitchFamily="34" charset="0"/>
              <a:buChar char="•"/>
            </a:pPr>
            <a:r>
              <a:rPr lang="en-US" dirty="0" smtClean="0"/>
              <a:t>About 28,500 Journals Published </a:t>
            </a:r>
            <a:r>
              <a:rPr lang="en-US" dirty="0" smtClean="0">
                <a:solidFill>
                  <a:schemeClr val="accent5"/>
                </a:solidFill>
              </a:rPr>
              <a:t>(11,500 English Language</a:t>
            </a:r>
            <a:r>
              <a:rPr lang="en-US" dirty="0" smtClean="0">
                <a:solidFill>
                  <a:schemeClr val="accent5"/>
                </a:solidFill>
              </a:rPr>
              <a:t>)</a:t>
            </a:r>
          </a:p>
          <a:p>
            <a:pPr marL="285750" indent="-285750">
              <a:buFont typeface="Arial" panose="020B0604020202020204" pitchFamily="34" charset="0"/>
              <a:buChar char="•"/>
            </a:pPr>
            <a:r>
              <a:rPr lang="en-US" dirty="0" smtClean="0"/>
              <a:t>2.3 Million Journal Articles</a:t>
            </a:r>
            <a:endParaRPr lang="en-US" dirty="0" smtClean="0"/>
          </a:p>
          <a:p>
            <a:pPr marL="285750" indent="-285750">
              <a:buFont typeface="Arial" panose="020B0604020202020204" pitchFamily="34" charset="0"/>
              <a:buChar char="•"/>
            </a:pPr>
            <a:r>
              <a:rPr lang="en-US" dirty="0"/>
              <a:t>10,000 Open Access Journals</a:t>
            </a:r>
          </a:p>
          <a:p>
            <a:pPr marL="285750" indent="-285750">
              <a:buFont typeface="Arial" panose="020B0604020202020204" pitchFamily="34" charset="0"/>
              <a:buChar char="•"/>
            </a:pPr>
            <a:r>
              <a:rPr lang="en-US" dirty="0" smtClean="0"/>
              <a:t>eBooks </a:t>
            </a:r>
            <a:r>
              <a:rPr lang="en-US" dirty="0" smtClean="0"/>
              <a:t>50,000 per year</a:t>
            </a:r>
            <a:endParaRPr lang="en-US" dirty="0" smtClean="0"/>
          </a:p>
          <a:p>
            <a:pPr marL="285750" indent="-285750">
              <a:buFont typeface="Arial" panose="020B0604020202020204" pitchFamily="34" charset="0"/>
              <a:buChar char="•"/>
            </a:pPr>
            <a:r>
              <a:rPr lang="en-US" dirty="0" smtClean="0"/>
              <a:t>5,000 – 10,000 </a:t>
            </a:r>
            <a:r>
              <a:rPr lang="en-US" dirty="0" smtClean="0"/>
              <a:t>Publishers </a:t>
            </a:r>
          </a:p>
          <a:p>
            <a:pPr marL="285750" indent="-285750">
              <a:buFont typeface="Arial" panose="020B0604020202020204" pitchFamily="34" charset="0"/>
              <a:buChar char="•"/>
            </a:pPr>
            <a:r>
              <a:rPr lang="en-US" dirty="0" smtClean="0"/>
              <a:t>Protocols</a:t>
            </a:r>
          </a:p>
          <a:p>
            <a:pPr marL="285750" indent="-285750">
              <a:buFont typeface="Arial" panose="020B0604020202020204" pitchFamily="34" charset="0"/>
              <a:buChar char="•"/>
            </a:pPr>
            <a:r>
              <a:rPr lang="en-US" dirty="0" smtClean="0"/>
              <a:t>Reference </a:t>
            </a:r>
            <a:r>
              <a:rPr lang="en-US" dirty="0"/>
              <a:t>Works</a:t>
            </a:r>
          </a:p>
          <a:p>
            <a:pPr marL="285750" indent="-285750">
              <a:buFont typeface="Arial" panose="020B0604020202020204" pitchFamily="34" charset="0"/>
              <a:buChar char="•"/>
            </a:pPr>
            <a:r>
              <a:rPr lang="en-US" dirty="0" smtClean="0"/>
              <a:t>Databases – </a:t>
            </a:r>
            <a:r>
              <a:rPr lang="en-US" dirty="0"/>
              <a:t>(Internal/External)</a:t>
            </a:r>
          </a:p>
          <a:p>
            <a:pPr marL="285750" indent="-285750">
              <a:buFont typeface="Arial" panose="020B0604020202020204" pitchFamily="34" charset="0"/>
              <a:buChar char="•"/>
            </a:pPr>
            <a:r>
              <a:rPr lang="en-US" dirty="0" smtClean="0"/>
              <a:t>Virtually all Available On Line</a:t>
            </a:r>
          </a:p>
          <a:p>
            <a:pPr marL="285750" indent="-285750">
              <a:buFont typeface="Arial" panose="020B0604020202020204" pitchFamily="34" charset="0"/>
              <a:buChar char="•"/>
            </a:pPr>
            <a:r>
              <a:rPr lang="en-US" dirty="0" smtClean="0"/>
              <a:t>Researchers Average reading 270 articles </a:t>
            </a:r>
            <a:r>
              <a:rPr lang="en-US" dirty="0"/>
              <a:t>p</a:t>
            </a:r>
            <a:r>
              <a:rPr lang="en-US" dirty="0" smtClean="0"/>
              <a:t>er </a:t>
            </a:r>
            <a:r>
              <a:rPr lang="en-US" dirty="0"/>
              <a:t>y</a:t>
            </a:r>
            <a:r>
              <a:rPr lang="en-US" dirty="0" smtClean="0"/>
              <a:t>ear</a:t>
            </a:r>
            <a:endParaRPr lang="en-US" dirty="0"/>
          </a:p>
        </p:txBody>
      </p:sp>
      <p:sp>
        <p:nvSpPr>
          <p:cNvPr id="3" name="Title 2"/>
          <p:cNvSpPr>
            <a:spLocks noGrp="1"/>
          </p:cNvSpPr>
          <p:nvPr>
            <p:ph type="title"/>
          </p:nvPr>
        </p:nvSpPr>
        <p:spPr/>
        <p:txBody>
          <a:bodyPr/>
          <a:lstStyle/>
          <a:p>
            <a:r>
              <a:rPr lang="en-US" dirty="0"/>
              <a:t>Content – STM </a:t>
            </a:r>
            <a:r>
              <a:rPr lang="en-US" dirty="0" smtClean="0"/>
              <a:t>literature </a:t>
            </a:r>
            <a:r>
              <a:rPr lang="en-US" dirty="0"/>
              <a:t>at a glance</a:t>
            </a:r>
          </a:p>
        </p:txBody>
      </p:sp>
      <p:sp>
        <p:nvSpPr>
          <p:cNvPr id="4" name="TextBox 3"/>
          <p:cNvSpPr txBox="1"/>
          <p:nvPr/>
        </p:nvSpPr>
        <p:spPr>
          <a:xfrm>
            <a:off x="7143750" y="5832052"/>
            <a:ext cx="2266950" cy="299295"/>
          </a:xfrm>
          <a:prstGeom prst="rect">
            <a:avLst/>
          </a:prstGeom>
          <a:noFill/>
        </p:spPr>
        <p:txBody>
          <a:bodyPr wrap="square" lIns="72000" tIns="72000" rIns="72000" bIns="72000" rtlCol="0">
            <a:spAutoFit/>
          </a:bodyPr>
          <a:lstStyle/>
          <a:p>
            <a:pPr algn="r"/>
            <a:r>
              <a:rPr lang="en-US" sz="1000" i="1" dirty="0" smtClean="0"/>
              <a:t>Source: STM Assoc. 2015 </a:t>
            </a:r>
            <a:r>
              <a:rPr lang="en-US" sz="1000" i="1" dirty="0" smtClean="0"/>
              <a:t>Report, SIMBA</a:t>
            </a:r>
            <a:endParaRPr lang="en-US" sz="1000" i="1" dirty="0" smtClean="0"/>
          </a:p>
        </p:txBody>
      </p:sp>
    </p:spTree>
    <p:extLst>
      <p:ext uri="{BB962C8B-B14F-4D97-AF65-F5344CB8AC3E}">
        <p14:creationId xmlns:p14="http://schemas.microsoft.com/office/powerpoint/2010/main" val="37799583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SpringerNature </a:t>
            </a:r>
            <a:r>
              <a:rPr lang="en-US" dirty="0"/>
              <a:t>is the leading book publisher</a:t>
            </a:r>
          </a:p>
        </p:txBody>
      </p:sp>
      <p:grpSp>
        <p:nvGrpSpPr>
          <p:cNvPr id="4" name="Group 30"/>
          <p:cNvGrpSpPr>
            <a:grpSpLocks/>
          </p:cNvGrpSpPr>
          <p:nvPr/>
        </p:nvGrpSpPr>
        <p:grpSpPr bwMode="auto">
          <a:xfrm>
            <a:off x="819150" y="1101692"/>
            <a:ext cx="7915276" cy="5003833"/>
            <a:chOff x="477" y="1149"/>
            <a:chExt cx="5286" cy="2625"/>
          </a:xfrm>
        </p:grpSpPr>
        <p:sp>
          <p:nvSpPr>
            <p:cNvPr id="5" name="Text Box 31"/>
            <p:cNvSpPr txBox="1">
              <a:spLocks noChangeArrowheads="1"/>
            </p:cNvSpPr>
            <p:nvPr/>
          </p:nvSpPr>
          <p:spPr bwMode="auto">
            <a:xfrm>
              <a:off x="477" y="1149"/>
              <a:ext cx="5286" cy="152"/>
            </a:xfrm>
            <a:prstGeom prst="rect">
              <a:avLst/>
            </a:prstGeom>
            <a:solidFill>
              <a:schemeClr val="accent1"/>
            </a:solidFill>
            <a:ln w="12700" algn="ctr">
              <a:solidFill>
                <a:schemeClr val="accent1"/>
              </a:solidFill>
              <a:miter lim="800000"/>
              <a:headEnd/>
              <a:tailEnd/>
            </a:ln>
            <a:effectLst/>
          </p:spPr>
          <p:txBody>
            <a:bodyPr>
              <a:spAutoFit/>
            </a:bodyPr>
            <a:lstStyle/>
            <a:p>
              <a:pPr>
                <a:spcBef>
                  <a:spcPct val="0"/>
                </a:spcBef>
              </a:pPr>
              <a:r>
                <a:rPr lang="en-US" sz="1200" b="1" dirty="0">
                  <a:solidFill>
                    <a:schemeClr val="bg1"/>
                  </a:solidFill>
                </a:rPr>
                <a:t>Number of English-Language Titles Published in </a:t>
              </a:r>
              <a:r>
                <a:rPr lang="en-US" sz="1200" b="1" dirty="0" smtClean="0">
                  <a:solidFill>
                    <a:schemeClr val="bg1"/>
                  </a:solidFill>
                </a:rPr>
                <a:t>2014</a:t>
              </a:r>
              <a:endParaRPr lang="en-US" sz="1200" b="1" dirty="0">
                <a:solidFill>
                  <a:schemeClr val="bg1"/>
                </a:solidFill>
              </a:endParaRPr>
            </a:p>
          </p:txBody>
        </p:sp>
        <p:sp>
          <p:nvSpPr>
            <p:cNvPr id="6" name="Rectangle 32"/>
            <p:cNvSpPr>
              <a:spLocks noChangeArrowheads="1"/>
            </p:cNvSpPr>
            <p:nvPr/>
          </p:nvSpPr>
          <p:spPr bwMode="auto">
            <a:xfrm>
              <a:off x="477" y="1149"/>
              <a:ext cx="5286" cy="2625"/>
            </a:xfrm>
            <a:prstGeom prst="rect">
              <a:avLst/>
            </a:prstGeom>
            <a:noFill/>
            <a:ln w="12700">
              <a:solidFill>
                <a:schemeClr val="accent1"/>
              </a:solidFill>
              <a:miter lim="800000"/>
              <a:headEnd/>
              <a:tailEnd/>
            </a:ln>
            <a:effectLst/>
          </p:spPr>
          <p:txBody>
            <a:bodyPr wrap="none" anchor="ctr"/>
            <a:lstStyle/>
            <a:p>
              <a:endParaRPr lang="en-US" dirty="0"/>
            </a:p>
          </p:txBody>
        </p:sp>
      </p:grpSp>
      <p:graphicFrame>
        <p:nvGraphicFramePr>
          <p:cNvPr id="9" name="Object 2"/>
          <p:cNvGraphicFramePr>
            <a:graphicFrameLocks noChangeAspect="1"/>
          </p:cNvGraphicFramePr>
          <p:nvPr>
            <p:extLst>
              <p:ext uri="{D42A27DB-BD31-4B8C-83A1-F6EECF244321}">
                <p14:modId xmlns:p14="http://schemas.microsoft.com/office/powerpoint/2010/main" val="2331332247"/>
              </p:ext>
            </p:extLst>
          </p:nvPr>
        </p:nvGraphicFramePr>
        <p:xfrm>
          <a:off x="981074" y="1409700"/>
          <a:ext cx="7562851" cy="4724839"/>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Box 19"/>
          <p:cNvSpPr txBox="1">
            <a:spLocks noChangeArrowheads="1"/>
          </p:cNvSpPr>
          <p:nvPr/>
        </p:nvSpPr>
        <p:spPr bwMode="auto">
          <a:xfrm>
            <a:off x="695325" y="6458469"/>
            <a:ext cx="8134350" cy="215444"/>
          </a:xfrm>
          <a:prstGeom prst="rect">
            <a:avLst/>
          </a:prstGeom>
          <a:noFill/>
          <a:ln w="9525">
            <a:noFill/>
            <a:miter lim="800000"/>
            <a:headEnd/>
            <a:tailEnd/>
          </a:ln>
          <a:effectLst/>
        </p:spPr>
        <p:txBody>
          <a:bodyPr wrap="square">
            <a:spAutoFit/>
          </a:bodyPr>
          <a:lstStyle/>
          <a:p>
            <a:pPr algn="l">
              <a:spcBef>
                <a:spcPct val="0"/>
              </a:spcBef>
            </a:pPr>
            <a:r>
              <a:rPr lang="en-US" sz="800" b="0" i="1" dirty="0" smtClean="0">
                <a:solidFill>
                  <a:schemeClr val="tx1"/>
                </a:solidFill>
              </a:rPr>
              <a:t>Data </a:t>
            </a:r>
            <a:r>
              <a:rPr lang="en-US" sz="800" i="1" dirty="0">
                <a:solidFill>
                  <a:schemeClr val="tx1"/>
                </a:solidFill>
              </a:rPr>
              <a:t>from </a:t>
            </a:r>
            <a:r>
              <a:rPr lang="en-US" sz="800" i="1" dirty="0" smtClean="0">
                <a:solidFill>
                  <a:schemeClr val="tx1"/>
                </a:solidFill>
              </a:rPr>
              <a:t>www.puballey.com</a:t>
            </a:r>
            <a:r>
              <a:rPr lang="en-US" sz="800" b="0" i="1" dirty="0" smtClean="0">
                <a:solidFill>
                  <a:schemeClr val="tx1"/>
                </a:solidFill>
              </a:rPr>
              <a:t>; only books available through YBP approval plans; if </a:t>
            </a:r>
            <a:r>
              <a:rPr lang="en-US" sz="800" b="0" i="1" dirty="0">
                <a:solidFill>
                  <a:schemeClr val="tx1"/>
                </a:solidFill>
              </a:rPr>
              <a:t>a book is published simultaneously in hard- and paperback editions, only the hardback edition was </a:t>
            </a:r>
            <a:r>
              <a:rPr lang="en-US" sz="800" b="0" i="1" dirty="0" smtClean="0">
                <a:solidFill>
                  <a:schemeClr val="tx1"/>
                </a:solidFill>
              </a:rPr>
              <a:t>included</a:t>
            </a:r>
            <a:endParaRPr lang="en-US" sz="800" b="0" i="1" dirty="0">
              <a:solidFill>
                <a:schemeClr val="tx1"/>
              </a:solidFill>
            </a:endParaRPr>
          </a:p>
        </p:txBody>
      </p:sp>
    </p:spTree>
    <p:extLst>
      <p:ext uri="{BB962C8B-B14F-4D97-AF65-F5344CB8AC3E}">
        <p14:creationId xmlns:p14="http://schemas.microsoft.com/office/powerpoint/2010/main" val="9488934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But it is not just about the number of available books</a:t>
            </a:r>
          </a:p>
        </p:txBody>
      </p:sp>
      <p:grpSp>
        <p:nvGrpSpPr>
          <p:cNvPr id="4" name="Group 3"/>
          <p:cNvGrpSpPr/>
          <p:nvPr/>
        </p:nvGrpSpPr>
        <p:grpSpPr>
          <a:xfrm>
            <a:off x="755374" y="1106292"/>
            <a:ext cx="7543835" cy="4550632"/>
            <a:chOff x="349455" y="824852"/>
            <a:chExt cx="8220671" cy="5537342"/>
          </a:xfrm>
        </p:grpSpPr>
        <p:grpSp>
          <p:nvGrpSpPr>
            <p:cNvPr id="5" name="Group 4"/>
            <p:cNvGrpSpPr/>
            <p:nvPr/>
          </p:nvGrpSpPr>
          <p:grpSpPr>
            <a:xfrm>
              <a:off x="349455" y="824852"/>
              <a:ext cx="8220671" cy="5537342"/>
              <a:chOff x="971348" y="1066800"/>
              <a:chExt cx="7201306" cy="4710113"/>
            </a:xfrm>
          </p:grpSpPr>
          <p:grpSp>
            <p:nvGrpSpPr>
              <p:cNvPr id="96" name="Group 95"/>
              <p:cNvGrpSpPr/>
              <p:nvPr/>
            </p:nvGrpSpPr>
            <p:grpSpPr>
              <a:xfrm>
                <a:off x="971348" y="1066800"/>
                <a:ext cx="7201306" cy="4710113"/>
                <a:chOff x="971348" y="1066800"/>
                <a:chExt cx="7201306" cy="4710113"/>
              </a:xfrm>
            </p:grpSpPr>
            <p:sp>
              <p:nvSpPr>
                <p:cNvPr id="98" name="Freeform 97"/>
                <p:cNvSpPr/>
                <p:nvPr/>
              </p:nvSpPr>
              <p:spPr>
                <a:xfrm>
                  <a:off x="3307498" y="1066800"/>
                  <a:ext cx="2483695" cy="1009083"/>
                </a:xfrm>
                <a:custGeom>
                  <a:avLst/>
                  <a:gdLst>
                    <a:gd name="connsiteX0" fmla="*/ 0 w 2418400"/>
                    <a:gd name="connsiteY0" fmla="*/ 0 h 982555"/>
                    <a:gd name="connsiteX1" fmla="*/ 2418400 w 2418400"/>
                    <a:gd name="connsiteY1" fmla="*/ 0 h 982555"/>
                    <a:gd name="connsiteX2" fmla="*/ 2418400 w 2418400"/>
                    <a:gd name="connsiteY2" fmla="*/ 982555 h 982555"/>
                    <a:gd name="connsiteX3" fmla="*/ 776151 w 2418400"/>
                    <a:gd name="connsiteY3" fmla="*/ 982555 h 982555"/>
                    <a:gd name="connsiteX4" fmla="*/ 789258 w 2418400"/>
                    <a:gd name="connsiteY4" fmla="*/ 965559 h 982555"/>
                    <a:gd name="connsiteX5" fmla="*/ 569236 w 2418400"/>
                    <a:gd name="connsiteY5" fmla="*/ 707089 h 982555"/>
                    <a:gd name="connsiteX6" fmla="*/ 342810 w 2418400"/>
                    <a:gd name="connsiteY6" fmla="*/ 961768 h 982555"/>
                    <a:gd name="connsiteX7" fmla="*/ 358264 w 2418400"/>
                    <a:gd name="connsiteY7" fmla="*/ 982555 h 982555"/>
                    <a:gd name="connsiteX8" fmla="*/ 0 w 2418400"/>
                    <a:gd name="connsiteY8" fmla="*/ 982555 h 982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8400" h="982555">
                      <a:moveTo>
                        <a:pt x="0" y="0"/>
                      </a:moveTo>
                      <a:lnTo>
                        <a:pt x="2418400" y="0"/>
                      </a:lnTo>
                      <a:lnTo>
                        <a:pt x="2418400" y="982555"/>
                      </a:lnTo>
                      <a:lnTo>
                        <a:pt x="776151" y="982555"/>
                      </a:lnTo>
                      <a:lnTo>
                        <a:pt x="789258" y="965559"/>
                      </a:lnTo>
                      <a:cubicBezTo>
                        <a:pt x="891095" y="794673"/>
                        <a:pt x="730699" y="708117"/>
                        <a:pt x="569236" y="707089"/>
                      </a:cubicBezTo>
                      <a:cubicBezTo>
                        <a:pt x="407772" y="706062"/>
                        <a:pt x="245242" y="790556"/>
                        <a:pt x="342810" y="961768"/>
                      </a:cubicBezTo>
                      <a:lnTo>
                        <a:pt x="358264" y="982555"/>
                      </a:lnTo>
                      <a:lnTo>
                        <a:pt x="0" y="982555"/>
                      </a:lnTo>
                      <a:close/>
                    </a:path>
                  </a:pathLst>
                </a:cu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99" name="Freeform 98"/>
                <p:cNvSpPr/>
                <p:nvPr/>
              </p:nvSpPr>
              <p:spPr>
                <a:xfrm>
                  <a:off x="5838149" y="1066800"/>
                  <a:ext cx="1044593" cy="2001111"/>
                </a:xfrm>
                <a:custGeom>
                  <a:avLst/>
                  <a:gdLst>
                    <a:gd name="connsiteX0" fmla="*/ 0 w 1017131"/>
                    <a:gd name="connsiteY0" fmla="*/ 0 h 1948503"/>
                    <a:gd name="connsiteX1" fmla="*/ 1017131 w 1017131"/>
                    <a:gd name="connsiteY1" fmla="*/ 0 h 1948503"/>
                    <a:gd name="connsiteX2" fmla="*/ 1017131 w 1017131"/>
                    <a:gd name="connsiteY2" fmla="*/ 1948503 h 1948503"/>
                    <a:gd name="connsiteX3" fmla="*/ 0 w 1017131"/>
                    <a:gd name="connsiteY3" fmla="*/ 1948503 h 1948503"/>
                    <a:gd name="connsiteX4" fmla="*/ 0 w 1017131"/>
                    <a:gd name="connsiteY4" fmla="*/ 0 h 1948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7131" h="1948503">
                      <a:moveTo>
                        <a:pt x="0" y="0"/>
                      </a:moveTo>
                      <a:lnTo>
                        <a:pt x="1017131" y="0"/>
                      </a:lnTo>
                      <a:lnTo>
                        <a:pt x="1017131" y="1948503"/>
                      </a:lnTo>
                      <a:lnTo>
                        <a:pt x="0" y="1948503"/>
                      </a:lnTo>
                      <a:lnTo>
                        <a:pt x="0" y="0"/>
                      </a:lnTo>
                      <a:close/>
                    </a:path>
                  </a:pathLst>
                </a:cu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00" name="Freeform 99"/>
                <p:cNvSpPr/>
                <p:nvPr/>
              </p:nvSpPr>
              <p:spPr>
                <a:xfrm>
                  <a:off x="6929695" y="1066800"/>
                  <a:ext cx="1242959" cy="3281685"/>
                </a:xfrm>
                <a:custGeom>
                  <a:avLst/>
                  <a:gdLst>
                    <a:gd name="connsiteX0" fmla="*/ 0 w 1210282"/>
                    <a:gd name="connsiteY0" fmla="*/ 0 h 3195412"/>
                    <a:gd name="connsiteX1" fmla="*/ 445335 w 1210282"/>
                    <a:gd name="connsiteY1" fmla="*/ 0 h 3195412"/>
                    <a:gd name="connsiteX2" fmla="*/ 1210282 w 1210282"/>
                    <a:gd name="connsiteY2" fmla="*/ 764947 h 3195412"/>
                    <a:gd name="connsiteX3" fmla="*/ 1210282 w 1210282"/>
                    <a:gd name="connsiteY3" fmla="*/ 3195412 h 3195412"/>
                    <a:gd name="connsiteX4" fmla="*/ 0 w 1210282"/>
                    <a:gd name="connsiteY4" fmla="*/ 3195412 h 3195412"/>
                    <a:gd name="connsiteX5" fmla="*/ 0 w 1210282"/>
                    <a:gd name="connsiteY5" fmla="*/ 2671782 h 3195412"/>
                    <a:gd name="connsiteX6" fmla="*/ 59623 w 1210282"/>
                    <a:gd name="connsiteY6" fmla="*/ 2708108 h 3195412"/>
                    <a:gd name="connsiteX7" fmla="*/ 287040 w 1210282"/>
                    <a:gd name="connsiteY7" fmla="*/ 2472001 h 3195412"/>
                    <a:gd name="connsiteX8" fmla="*/ 63447 w 1210282"/>
                    <a:gd name="connsiteY8" fmla="*/ 2230266 h 3195412"/>
                    <a:gd name="connsiteX9" fmla="*/ 0 w 1210282"/>
                    <a:gd name="connsiteY9" fmla="*/ 2267261 h 3195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0282" h="3195412">
                      <a:moveTo>
                        <a:pt x="0" y="0"/>
                      </a:moveTo>
                      <a:lnTo>
                        <a:pt x="445335" y="0"/>
                      </a:lnTo>
                      <a:cubicBezTo>
                        <a:pt x="867804" y="0"/>
                        <a:pt x="1210282" y="342478"/>
                        <a:pt x="1210282" y="764947"/>
                      </a:cubicBezTo>
                      <a:lnTo>
                        <a:pt x="1210282" y="3195412"/>
                      </a:lnTo>
                      <a:lnTo>
                        <a:pt x="0" y="3195412"/>
                      </a:lnTo>
                      <a:lnTo>
                        <a:pt x="0" y="2671782"/>
                      </a:lnTo>
                      <a:lnTo>
                        <a:pt x="59623" y="2708108"/>
                      </a:lnTo>
                      <a:cubicBezTo>
                        <a:pt x="209942" y="2773805"/>
                        <a:pt x="286076" y="2623373"/>
                        <a:pt x="287040" y="2472001"/>
                      </a:cubicBezTo>
                      <a:cubicBezTo>
                        <a:pt x="288003" y="2320629"/>
                        <a:pt x="213801" y="2168319"/>
                        <a:pt x="63447" y="2230266"/>
                      </a:cubicBezTo>
                      <a:lnTo>
                        <a:pt x="0" y="2267261"/>
                      </a:ln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01" name="Freeform 100"/>
                <p:cNvSpPr/>
                <p:nvPr/>
              </p:nvSpPr>
              <p:spPr>
                <a:xfrm>
                  <a:off x="971348" y="3114865"/>
                  <a:ext cx="1050122" cy="2662048"/>
                </a:xfrm>
                <a:custGeom>
                  <a:avLst/>
                  <a:gdLst>
                    <a:gd name="connsiteX0" fmla="*/ 0 w 1022515"/>
                    <a:gd name="connsiteY0" fmla="*/ 0 h 2592064"/>
                    <a:gd name="connsiteX1" fmla="*/ 1022515 w 1022515"/>
                    <a:gd name="connsiteY1" fmla="*/ 0 h 2592064"/>
                    <a:gd name="connsiteX2" fmla="*/ 1022515 w 1022515"/>
                    <a:gd name="connsiteY2" fmla="*/ 967630 h 2592064"/>
                    <a:gd name="connsiteX3" fmla="*/ 990837 w 1022515"/>
                    <a:gd name="connsiteY3" fmla="*/ 944080 h 2592064"/>
                    <a:gd name="connsiteX4" fmla="*/ 736158 w 1022515"/>
                    <a:gd name="connsiteY4" fmla="*/ 1170506 h 2592064"/>
                    <a:gd name="connsiteX5" fmla="*/ 994628 w 1022515"/>
                    <a:gd name="connsiteY5" fmla="*/ 1390528 h 2592064"/>
                    <a:gd name="connsiteX6" fmla="*/ 1022515 w 1022515"/>
                    <a:gd name="connsiteY6" fmla="*/ 1369020 h 2592064"/>
                    <a:gd name="connsiteX7" fmla="*/ 1022515 w 1022515"/>
                    <a:gd name="connsiteY7" fmla="*/ 2592064 h 2592064"/>
                    <a:gd name="connsiteX8" fmla="*/ 764947 w 1022515"/>
                    <a:gd name="connsiteY8" fmla="*/ 2592064 h 2592064"/>
                    <a:gd name="connsiteX9" fmla="*/ 0 w 1022515"/>
                    <a:gd name="connsiteY9" fmla="*/ 1827117 h 2592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22515" h="2592064">
                      <a:moveTo>
                        <a:pt x="0" y="0"/>
                      </a:moveTo>
                      <a:lnTo>
                        <a:pt x="1022515" y="0"/>
                      </a:lnTo>
                      <a:lnTo>
                        <a:pt x="1022515" y="967630"/>
                      </a:lnTo>
                      <a:lnTo>
                        <a:pt x="990837" y="944080"/>
                      </a:lnTo>
                      <a:cubicBezTo>
                        <a:pt x="819625" y="846512"/>
                        <a:pt x="735131" y="1009042"/>
                        <a:pt x="736158" y="1170506"/>
                      </a:cubicBezTo>
                      <a:cubicBezTo>
                        <a:pt x="737186" y="1331969"/>
                        <a:pt x="823742" y="1492365"/>
                        <a:pt x="994628" y="1390528"/>
                      </a:cubicBezTo>
                      <a:lnTo>
                        <a:pt x="1022515" y="1369020"/>
                      </a:lnTo>
                      <a:lnTo>
                        <a:pt x="1022515" y="2592064"/>
                      </a:lnTo>
                      <a:lnTo>
                        <a:pt x="764947" y="2592064"/>
                      </a:lnTo>
                      <a:cubicBezTo>
                        <a:pt x="342478" y="2592064"/>
                        <a:pt x="0" y="2249586"/>
                        <a:pt x="0" y="1827117"/>
                      </a:cubicBezTo>
                      <a:close/>
                    </a:path>
                  </a:pathLst>
                </a:cu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02" name="Freeform 101"/>
                <p:cNvSpPr/>
                <p:nvPr/>
              </p:nvSpPr>
              <p:spPr>
                <a:xfrm>
                  <a:off x="3307499" y="3114865"/>
                  <a:ext cx="1293763" cy="1233620"/>
                </a:xfrm>
                <a:custGeom>
                  <a:avLst/>
                  <a:gdLst>
                    <a:gd name="connsiteX0" fmla="*/ 0 w 1259751"/>
                    <a:gd name="connsiteY0" fmla="*/ 0 h 1201189"/>
                    <a:gd name="connsiteX1" fmla="*/ 1259751 w 1259751"/>
                    <a:gd name="connsiteY1" fmla="*/ 0 h 1201189"/>
                    <a:gd name="connsiteX2" fmla="*/ 1259751 w 1259751"/>
                    <a:gd name="connsiteY2" fmla="*/ 1201189 h 1201189"/>
                    <a:gd name="connsiteX3" fmla="*/ 0 w 1259751"/>
                    <a:gd name="connsiteY3" fmla="*/ 1201189 h 1201189"/>
                    <a:gd name="connsiteX4" fmla="*/ 0 w 1259751"/>
                    <a:gd name="connsiteY4" fmla="*/ 0 h 1201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9751" h="1201189">
                      <a:moveTo>
                        <a:pt x="0" y="0"/>
                      </a:moveTo>
                      <a:lnTo>
                        <a:pt x="1259751" y="0"/>
                      </a:lnTo>
                      <a:lnTo>
                        <a:pt x="1259751" y="1201189"/>
                      </a:lnTo>
                      <a:lnTo>
                        <a:pt x="0" y="1201189"/>
                      </a:lnTo>
                      <a:lnTo>
                        <a:pt x="0" y="0"/>
                      </a:lnTo>
                      <a:close/>
                    </a:path>
                  </a:pathLst>
                </a:cu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03" name="Freeform 102"/>
                <p:cNvSpPr/>
                <p:nvPr/>
              </p:nvSpPr>
              <p:spPr>
                <a:xfrm>
                  <a:off x="3307498" y="4395440"/>
                  <a:ext cx="2256663" cy="1381473"/>
                </a:xfrm>
                <a:custGeom>
                  <a:avLst/>
                  <a:gdLst>
                    <a:gd name="connsiteX0" fmla="*/ 0 w 2197336"/>
                    <a:gd name="connsiteY0" fmla="*/ 0 h 1345155"/>
                    <a:gd name="connsiteX1" fmla="*/ 1606934 w 2197336"/>
                    <a:gd name="connsiteY1" fmla="*/ 0 h 1345155"/>
                    <a:gd name="connsiteX2" fmla="*/ 1592165 w 2197336"/>
                    <a:gd name="connsiteY2" fmla="*/ 19150 h 1345155"/>
                    <a:gd name="connsiteX3" fmla="*/ 1812187 w 2197336"/>
                    <a:gd name="connsiteY3" fmla="*/ 277619 h 1345155"/>
                    <a:gd name="connsiteX4" fmla="*/ 2038613 w 2197336"/>
                    <a:gd name="connsiteY4" fmla="*/ 22940 h 1345155"/>
                    <a:gd name="connsiteX5" fmla="*/ 2021559 w 2197336"/>
                    <a:gd name="connsiteY5" fmla="*/ 0 h 1345155"/>
                    <a:gd name="connsiteX6" fmla="*/ 2197336 w 2197336"/>
                    <a:gd name="connsiteY6" fmla="*/ 0 h 1345155"/>
                    <a:gd name="connsiteX7" fmla="*/ 2197336 w 2197336"/>
                    <a:gd name="connsiteY7" fmla="*/ 1345155 h 1345155"/>
                    <a:gd name="connsiteX8" fmla="*/ 0 w 2197336"/>
                    <a:gd name="connsiteY8" fmla="*/ 1345155 h 1345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7336" h="1345155">
                      <a:moveTo>
                        <a:pt x="0" y="0"/>
                      </a:moveTo>
                      <a:lnTo>
                        <a:pt x="1606934" y="0"/>
                      </a:lnTo>
                      <a:lnTo>
                        <a:pt x="1592165" y="19150"/>
                      </a:lnTo>
                      <a:cubicBezTo>
                        <a:pt x="1490329" y="190036"/>
                        <a:pt x="1650724" y="276591"/>
                        <a:pt x="1812187" y="277619"/>
                      </a:cubicBezTo>
                      <a:cubicBezTo>
                        <a:pt x="1973651" y="278646"/>
                        <a:pt x="2136181" y="194153"/>
                        <a:pt x="2038613" y="22940"/>
                      </a:cubicBezTo>
                      <a:lnTo>
                        <a:pt x="2021559" y="0"/>
                      </a:lnTo>
                      <a:lnTo>
                        <a:pt x="2197336" y="0"/>
                      </a:lnTo>
                      <a:lnTo>
                        <a:pt x="2197336" y="1345155"/>
                      </a:lnTo>
                      <a:lnTo>
                        <a:pt x="0" y="1345155"/>
                      </a:ln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04" name="Freeform 103"/>
                <p:cNvSpPr/>
                <p:nvPr/>
              </p:nvSpPr>
              <p:spPr>
                <a:xfrm>
                  <a:off x="5611116" y="4395440"/>
                  <a:ext cx="1271625" cy="1381473"/>
                </a:xfrm>
                <a:custGeom>
                  <a:avLst/>
                  <a:gdLst>
                    <a:gd name="connsiteX0" fmla="*/ 0 w 1238195"/>
                    <a:gd name="connsiteY0" fmla="*/ 0 h 1345155"/>
                    <a:gd name="connsiteX1" fmla="*/ 1238195 w 1238195"/>
                    <a:gd name="connsiteY1" fmla="*/ 0 h 1345155"/>
                    <a:gd name="connsiteX2" fmla="*/ 1238195 w 1238195"/>
                    <a:gd name="connsiteY2" fmla="*/ 260182 h 1345155"/>
                    <a:gd name="connsiteX3" fmla="*/ 1203682 w 1238195"/>
                    <a:gd name="connsiteY3" fmla="*/ 237500 h 1345155"/>
                    <a:gd name="connsiteX4" fmla="*/ 949003 w 1238195"/>
                    <a:gd name="connsiteY4" fmla="*/ 463926 h 1345155"/>
                    <a:gd name="connsiteX5" fmla="*/ 1209767 w 1238195"/>
                    <a:gd name="connsiteY5" fmla="*/ 682568 h 1345155"/>
                    <a:gd name="connsiteX6" fmla="*/ 1238195 w 1238195"/>
                    <a:gd name="connsiteY6" fmla="*/ 662971 h 1345155"/>
                    <a:gd name="connsiteX7" fmla="*/ 1238195 w 1238195"/>
                    <a:gd name="connsiteY7" fmla="*/ 1345155 h 1345155"/>
                    <a:gd name="connsiteX8" fmla="*/ 0 w 1238195"/>
                    <a:gd name="connsiteY8" fmla="*/ 1345155 h 1345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8195" h="1345155">
                      <a:moveTo>
                        <a:pt x="0" y="0"/>
                      </a:moveTo>
                      <a:lnTo>
                        <a:pt x="1238195" y="0"/>
                      </a:lnTo>
                      <a:lnTo>
                        <a:pt x="1238195" y="260182"/>
                      </a:lnTo>
                      <a:lnTo>
                        <a:pt x="1203682" y="237500"/>
                      </a:lnTo>
                      <a:cubicBezTo>
                        <a:pt x="1032469" y="139932"/>
                        <a:pt x="947976" y="302462"/>
                        <a:pt x="949003" y="463926"/>
                      </a:cubicBezTo>
                      <a:cubicBezTo>
                        <a:pt x="950036" y="626110"/>
                        <a:pt x="1037361" y="787217"/>
                        <a:pt x="1209767" y="682568"/>
                      </a:cubicBezTo>
                      <a:lnTo>
                        <a:pt x="1238195" y="662971"/>
                      </a:lnTo>
                      <a:lnTo>
                        <a:pt x="1238195" y="1345155"/>
                      </a:lnTo>
                      <a:lnTo>
                        <a:pt x="0" y="1345155"/>
                      </a:lnTo>
                      <a:close/>
                    </a:path>
                  </a:pathLst>
                </a:cu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05" name="Freeform 104"/>
                <p:cNvSpPr/>
                <p:nvPr/>
              </p:nvSpPr>
              <p:spPr>
                <a:xfrm rot="16200000">
                  <a:off x="1162934" y="3679303"/>
                  <a:ext cx="2662049" cy="1533172"/>
                </a:xfrm>
                <a:custGeom>
                  <a:avLst/>
                  <a:gdLst>
                    <a:gd name="connsiteX0" fmla="*/ 2592065 w 2592065"/>
                    <a:gd name="connsiteY0" fmla="*/ 332086 h 1492866"/>
                    <a:gd name="connsiteX1" fmla="*/ 2592065 w 2592065"/>
                    <a:gd name="connsiteY1" fmla="*/ 676210 h 1492866"/>
                    <a:gd name="connsiteX2" fmla="*/ 2577287 w 2592065"/>
                    <a:gd name="connsiteY2" fmla="*/ 666022 h 1492866"/>
                    <a:gd name="connsiteX3" fmla="*/ 2316524 w 2592065"/>
                    <a:gd name="connsiteY3" fmla="*/ 884665 h 1492866"/>
                    <a:gd name="connsiteX4" fmla="*/ 2540117 w 2592065"/>
                    <a:gd name="connsiteY4" fmla="*/ 1126400 h 1492866"/>
                    <a:gd name="connsiteX5" fmla="*/ 2592065 w 2592065"/>
                    <a:gd name="connsiteY5" fmla="*/ 1096109 h 1492866"/>
                    <a:gd name="connsiteX6" fmla="*/ 2592065 w 2592065"/>
                    <a:gd name="connsiteY6" fmla="*/ 1492866 h 1492866"/>
                    <a:gd name="connsiteX7" fmla="*/ 0 w 2592065"/>
                    <a:gd name="connsiteY7" fmla="*/ 1492866 h 1492866"/>
                    <a:gd name="connsiteX8" fmla="*/ 0 w 2592065"/>
                    <a:gd name="connsiteY8" fmla="*/ 332086 h 1492866"/>
                    <a:gd name="connsiteX9" fmla="*/ 1258304 w 2592065"/>
                    <a:gd name="connsiteY9" fmla="*/ 332086 h 1492866"/>
                    <a:gd name="connsiteX10" fmla="*/ 1201537 w 2592065"/>
                    <a:gd name="connsiteY10" fmla="*/ 258479 h 1492866"/>
                    <a:gd name="connsiteX11" fmla="*/ 1421559 w 2592065"/>
                    <a:gd name="connsiteY11" fmla="*/ 9 h 1492866"/>
                    <a:gd name="connsiteX12" fmla="*/ 1647985 w 2592065"/>
                    <a:gd name="connsiteY12" fmla="*/ 254688 h 1492866"/>
                    <a:gd name="connsiteX13" fmla="*/ 1590445 w 2592065"/>
                    <a:gd name="connsiteY13" fmla="*/ 332086 h 1492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92065" h="1492866">
                      <a:moveTo>
                        <a:pt x="2592065" y="332086"/>
                      </a:moveTo>
                      <a:lnTo>
                        <a:pt x="2592065" y="676210"/>
                      </a:lnTo>
                      <a:lnTo>
                        <a:pt x="2577287" y="666022"/>
                      </a:lnTo>
                      <a:cubicBezTo>
                        <a:pt x="2404882" y="561374"/>
                        <a:pt x="2317557" y="722481"/>
                        <a:pt x="2316524" y="884665"/>
                      </a:cubicBezTo>
                      <a:cubicBezTo>
                        <a:pt x="2315560" y="1036037"/>
                        <a:pt x="2389763" y="1188346"/>
                        <a:pt x="2540117" y="1126400"/>
                      </a:cubicBezTo>
                      <a:lnTo>
                        <a:pt x="2592065" y="1096109"/>
                      </a:lnTo>
                      <a:lnTo>
                        <a:pt x="2592065" y="1492866"/>
                      </a:lnTo>
                      <a:lnTo>
                        <a:pt x="0" y="1492866"/>
                      </a:lnTo>
                      <a:lnTo>
                        <a:pt x="0" y="332086"/>
                      </a:lnTo>
                      <a:lnTo>
                        <a:pt x="1258304" y="332086"/>
                      </a:lnTo>
                      <a:lnTo>
                        <a:pt x="1201537" y="258479"/>
                      </a:lnTo>
                      <a:cubicBezTo>
                        <a:pt x="1099700" y="87593"/>
                        <a:pt x="1260096" y="1037"/>
                        <a:pt x="1421559" y="9"/>
                      </a:cubicBezTo>
                      <a:cubicBezTo>
                        <a:pt x="1583023" y="-1018"/>
                        <a:pt x="1745553" y="83476"/>
                        <a:pt x="1647985" y="254688"/>
                      </a:cubicBezTo>
                      <a:lnTo>
                        <a:pt x="1590445" y="332086"/>
                      </a:lnTo>
                      <a:close/>
                    </a:path>
                  </a:pathLst>
                </a:custGeom>
                <a:ln/>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06" name="Freeform 105"/>
                <p:cNvSpPr/>
                <p:nvPr/>
              </p:nvSpPr>
              <p:spPr>
                <a:xfrm rot="10800000" flipH="1">
                  <a:off x="971349" y="1066800"/>
                  <a:ext cx="2289197" cy="2331055"/>
                </a:xfrm>
                <a:custGeom>
                  <a:avLst/>
                  <a:gdLst>
                    <a:gd name="connsiteX0" fmla="*/ 764947 w 2229015"/>
                    <a:gd name="connsiteY0" fmla="*/ 2269773 h 2269773"/>
                    <a:gd name="connsiteX1" fmla="*/ 2229015 w 2229015"/>
                    <a:gd name="connsiteY1" fmla="*/ 2269773 h 2269773"/>
                    <a:gd name="connsiteX2" fmla="*/ 2229015 w 2229015"/>
                    <a:gd name="connsiteY2" fmla="*/ 1104152 h 2269773"/>
                    <a:gd name="connsiteX3" fmla="*/ 2189946 w 2229015"/>
                    <a:gd name="connsiteY3" fmla="*/ 1128177 h 2269773"/>
                    <a:gd name="connsiteX4" fmla="*/ 2139888 w 2229015"/>
                    <a:gd name="connsiteY4" fmla="*/ 1145358 h 2269773"/>
                    <a:gd name="connsiteX5" fmla="*/ 1953279 w 2229015"/>
                    <a:gd name="connsiteY5" fmla="*/ 892280 h 2269773"/>
                    <a:gd name="connsiteX6" fmla="*/ 2214043 w 2229015"/>
                    <a:gd name="connsiteY6" fmla="*/ 673638 h 2269773"/>
                    <a:gd name="connsiteX7" fmla="*/ 2229015 w 2229015"/>
                    <a:gd name="connsiteY7" fmla="*/ 683959 h 2269773"/>
                    <a:gd name="connsiteX8" fmla="*/ 2229015 w 2229015"/>
                    <a:gd name="connsiteY8" fmla="*/ 321270 h 2269773"/>
                    <a:gd name="connsiteX9" fmla="*/ 1798715 w 2229015"/>
                    <a:gd name="connsiteY9" fmla="*/ 321270 h 2269773"/>
                    <a:gd name="connsiteX10" fmla="*/ 1822254 w 2229015"/>
                    <a:gd name="connsiteY10" fmla="*/ 292705 h 2269773"/>
                    <a:gd name="connsiteX11" fmla="*/ 1620812 w 2229015"/>
                    <a:gd name="connsiteY11" fmla="*/ 9 h 2269773"/>
                    <a:gd name="connsiteX12" fmla="*/ 1426721 w 2229015"/>
                    <a:gd name="connsiteY12" fmla="*/ 296387 h 2269773"/>
                    <a:gd name="connsiteX13" fmla="*/ 1447942 w 2229015"/>
                    <a:gd name="connsiteY13" fmla="*/ 321270 h 2269773"/>
                    <a:gd name="connsiteX14" fmla="*/ 0 w 2229015"/>
                    <a:gd name="connsiteY14" fmla="*/ 321270 h 2269773"/>
                    <a:gd name="connsiteX15" fmla="*/ 0 w 2229015"/>
                    <a:gd name="connsiteY15" fmla="*/ 1504826 h 2269773"/>
                    <a:gd name="connsiteX16" fmla="*/ 764947 w 2229015"/>
                    <a:gd name="connsiteY16" fmla="*/ 2269773 h 22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29015" h="2269773">
                      <a:moveTo>
                        <a:pt x="764947" y="2269773"/>
                      </a:moveTo>
                      <a:lnTo>
                        <a:pt x="2229015" y="2269773"/>
                      </a:lnTo>
                      <a:lnTo>
                        <a:pt x="2229015" y="1104152"/>
                      </a:lnTo>
                      <a:lnTo>
                        <a:pt x="2189946" y="1128177"/>
                      </a:lnTo>
                      <a:cubicBezTo>
                        <a:pt x="2172266" y="1136676"/>
                        <a:pt x="2155580" y="1142296"/>
                        <a:pt x="2139888" y="1145358"/>
                      </a:cubicBezTo>
                      <a:cubicBezTo>
                        <a:pt x="2014350" y="1169859"/>
                        <a:pt x="1952399" y="1030678"/>
                        <a:pt x="1953279" y="892280"/>
                      </a:cubicBezTo>
                      <a:cubicBezTo>
                        <a:pt x="1954312" y="730096"/>
                        <a:pt x="2041637" y="568990"/>
                        <a:pt x="2214043" y="673638"/>
                      </a:cubicBezTo>
                      <a:lnTo>
                        <a:pt x="2229015" y="683959"/>
                      </a:lnTo>
                      <a:lnTo>
                        <a:pt x="2229015" y="321270"/>
                      </a:lnTo>
                      <a:lnTo>
                        <a:pt x="1798715" y="321270"/>
                      </a:lnTo>
                      <a:lnTo>
                        <a:pt x="1822254" y="292705"/>
                      </a:lnTo>
                      <a:cubicBezTo>
                        <a:pt x="1968030" y="95983"/>
                        <a:pt x="1793809" y="-1092"/>
                        <a:pt x="1620812" y="9"/>
                      </a:cubicBezTo>
                      <a:cubicBezTo>
                        <a:pt x="1447816" y="1111"/>
                        <a:pt x="1276045" y="100394"/>
                        <a:pt x="1426721" y="296387"/>
                      </a:cubicBezTo>
                      <a:lnTo>
                        <a:pt x="1447942" y="321270"/>
                      </a:lnTo>
                      <a:lnTo>
                        <a:pt x="0" y="321270"/>
                      </a:lnTo>
                      <a:lnTo>
                        <a:pt x="0" y="1504826"/>
                      </a:lnTo>
                      <a:cubicBezTo>
                        <a:pt x="0" y="1927295"/>
                        <a:pt x="342478" y="2269773"/>
                        <a:pt x="764947" y="2269773"/>
                      </a:cubicBez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07" name="Freeform 106"/>
                <p:cNvSpPr/>
                <p:nvPr/>
              </p:nvSpPr>
              <p:spPr>
                <a:xfrm flipH="1">
                  <a:off x="2977356" y="1792971"/>
                  <a:ext cx="2813837" cy="1274940"/>
                </a:xfrm>
                <a:custGeom>
                  <a:avLst/>
                  <a:gdLst>
                    <a:gd name="connsiteX0" fmla="*/ 1849164 w 2739863"/>
                    <a:gd name="connsiteY0" fmla="*/ 9 h 1241423"/>
                    <a:gd name="connsiteX1" fmla="*/ 1629142 w 2739863"/>
                    <a:gd name="connsiteY1" fmla="*/ 258479 h 1241423"/>
                    <a:gd name="connsiteX2" fmla="*/ 1677509 w 2739863"/>
                    <a:gd name="connsiteY2" fmla="*/ 321195 h 1241423"/>
                    <a:gd name="connsiteX3" fmla="*/ 0 w 2739863"/>
                    <a:gd name="connsiteY3" fmla="*/ 321195 h 1241423"/>
                    <a:gd name="connsiteX4" fmla="*/ 0 w 2739863"/>
                    <a:gd name="connsiteY4" fmla="*/ 1241423 h 1241423"/>
                    <a:gd name="connsiteX5" fmla="*/ 2418400 w 2739863"/>
                    <a:gd name="connsiteY5" fmla="*/ 1241423 h 1241423"/>
                    <a:gd name="connsiteX6" fmla="*/ 2418400 w 2739863"/>
                    <a:gd name="connsiteY6" fmla="*/ 843119 h 1241423"/>
                    <a:gd name="connsiteX7" fmla="*/ 2443475 w 2739863"/>
                    <a:gd name="connsiteY7" fmla="*/ 864504 h 1241423"/>
                    <a:gd name="connsiteX8" fmla="*/ 2739854 w 2739863"/>
                    <a:gd name="connsiteY8" fmla="*/ 670413 h 1241423"/>
                    <a:gd name="connsiteX9" fmla="*/ 2553245 w 2739863"/>
                    <a:gd name="connsiteY9" fmla="*/ 417335 h 1241423"/>
                    <a:gd name="connsiteX10" fmla="*/ 2447158 w 2739863"/>
                    <a:gd name="connsiteY10" fmla="*/ 468971 h 1241423"/>
                    <a:gd name="connsiteX11" fmla="*/ 2418400 w 2739863"/>
                    <a:gd name="connsiteY11" fmla="*/ 492669 h 1241423"/>
                    <a:gd name="connsiteX12" fmla="*/ 2418400 w 2739863"/>
                    <a:gd name="connsiteY12" fmla="*/ 321195 h 1241423"/>
                    <a:gd name="connsiteX13" fmla="*/ 2026146 w 2739863"/>
                    <a:gd name="connsiteY13" fmla="*/ 321195 h 1241423"/>
                    <a:gd name="connsiteX14" fmla="*/ 2075590 w 2739863"/>
                    <a:gd name="connsiteY14" fmla="*/ 254688 h 1241423"/>
                    <a:gd name="connsiteX15" fmla="*/ 1849164 w 2739863"/>
                    <a:gd name="connsiteY15" fmla="*/ 9 h 1241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39863" h="1241423">
                      <a:moveTo>
                        <a:pt x="1849164" y="9"/>
                      </a:moveTo>
                      <a:cubicBezTo>
                        <a:pt x="1687701" y="1037"/>
                        <a:pt x="1527305" y="87593"/>
                        <a:pt x="1629142" y="258479"/>
                      </a:cubicBezTo>
                      <a:lnTo>
                        <a:pt x="1677509" y="321195"/>
                      </a:lnTo>
                      <a:lnTo>
                        <a:pt x="0" y="321195"/>
                      </a:lnTo>
                      <a:lnTo>
                        <a:pt x="0" y="1241423"/>
                      </a:lnTo>
                      <a:lnTo>
                        <a:pt x="2418400" y="1241423"/>
                      </a:lnTo>
                      <a:lnTo>
                        <a:pt x="2418400" y="843119"/>
                      </a:lnTo>
                      <a:lnTo>
                        <a:pt x="2443475" y="864504"/>
                      </a:lnTo>
                      <a:cubicBezTo>
                        <a:pt x="2639469" y="1015179"/>
                        <a:pt x="2738752" y="843409"/>
                        <a:pt x="2739854" y="670413"/>
                      </a:cubicBezTo>
                      <a:cubicBezTo>
                        <a:pt x="2740734" y="532015"/>
                        <a:pt x="2678783" y="392834"/>
                        <a:pt x="2553245" y="417335"/>
                      </a:cubicBezTo>
                      <a:cubicBezTo>
                        <a:pt x="2521861" y="423460"/>
                        <a:pt x="2486503" y="439815"/>
                        <a:pt x="2447158" y="468971"/>
                      </a:cubicBezTo>
                      <a:lnTo>
                        <a:pt x="2418400" y="492669"/>
                      </a:lnTo>
                      <a:lnTo>
                        <a:pt x="2418400" y="321195"/>
                      </a:lnTo>
                      <a:lnTo>
                        <a:pt x="2026146" y="321195"/>
                      </a:lnTo>
                      <a:lnTo>
                        <a:pt x="2075590" y="254688"/>
                      </a:lnTo>
                      <a:cubicBezTo>
                        <a:pt x="2173158" y="83476"/>
                        <a:pt x="2010628" y="-1018"/>
                        <a:pt x="1849164" y="9"/>
                      </a:cubicBezTo>
                      <a:close/>
                    </a:path>
                  </a:pathLst>
                </a:cu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08" name="Freeform 107"/>
                <p:cNvSpPr/>
                <p:nvPr/>
              </p:nvSpPr>
              <p:spPr>
                <a:xfrm>
                  <a:off x="4648216" y="3114864"/>
                  <a:ext cx="2576278" cy="1565699"/>
                </a:xfrm>
                <a:custGeom>
                  <a:avLst/>
                  <a:gdLst>
                    <a:gd name="connsiteX0" fmla="*/ 0 w 2508549"/>
                    <a:gd name="connsiteY0" fmla="*/ 0 h 1524538"/>
                    <a:gd name="connsiteX1" fmla="*/ 2175780 w 2508549"/>
                    <a:gd name="connsiteY1" fmla="*/ 0 h 1524538"/>
                    <a:gd name="connsiteX2" fmla="*/ 2175780 w 2508549"/>
                    <a:gd name="connsiteY2" fmla="*/ 309351 h 1524538"/>
                    <a:gd name="connsiteX3" fmla="*/ 2215844 w 2508549"/>
                    <a:gd name="connsiteY3" fmla="*/ 276337 h 1524538"/>
                    <a:gd name="connsiteX4" fmla="*/ 2508540 w 2508549"/>
                    <a:gd name="connsiteY4" fmla="*/ 477779 h 1524538"/>
                    <a:gd name="connsiteX5" fmla="*/ 2212161 w 2508549"/>
                    <a:gd name="connsiteY5" fmla="*/ 671870 h 1524538"/>
                    <a:gd name="connsiteX6" fmla="*/ 2175780 w 2508549"/>
                    <a:gd name="connsiteY6" fmla="*/ 640843 h 1524538"/>
                    <a:gd name="connsiteX7" fmla="*/ 2175780 w 2508549"/>
                    <a:gd name="connsiteY7" fmla="*/ 1201189 h 1524538"/>
                    <a:gd name="connsiteX8" fmla="*/ 682097 w 2508549"/>
                    <a:gd name="connsiteY8" fmla="*/ 1201189 h 1524538"/>
                    <a:gd name="connsiteX9" fmla="*/ 733142 w 2508549"/>
                    <a:gd name="connsiteY9" fmla="*/ 1269850 h 1524538"/>
                    <a:gd name="connsiteX10" fmla="*/ 506716 w 2508549"/>
                    <a:gd name="connsiteY10" fmla="*/ 1524529 h 1524538"/>
                    <a:gd name="connsiteX11" fmla="*/ 286694 w 2508549"/>
                    <a:gd name="connsiteY11" fmla="*/ 1266060 h 1524538"/>
                    <a:gd name="connsiteX12" fmla="*/ 336723 w 2508549"/>
                    <a:gd name="connsiteY12" fmla="*/ 1201189 h 1524538"/>
                    <a:gd name="connsiteX13" fmla="*/ 0 w 2508549"/>
                    <a:gd name="connsiteY13" fmla="*/ 1201189 h 152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08549" h="1524538">
                      <a:moveTo>
                        <a:pt x="0" y="0"/>
                      </a:moveTo>
                      <a:lnTo>
                        <a:pt x="2175780" y="0"/>
                      </a:lnTo>
                      <a:lnTo>
                        <a:pt x="2175780" y="309351"/>
                      </a:lnTo>
                      <a:lnTo>
                        <a:pt x="2215844" y="276337"/>
                      </a:lnTo>
                      <a:cubicBezTo>
                        <a:pt x="2412566" y="130561"/>
                        <a:pt x="2509640" y="304782"/>
                        <a:pt x="2508540" y="477779"/>
                      </a:cubicBezTo>
                      <a:cubicBezTo>
                        <a:pt x="2507438" y="650775"/>
                        <a:pt x="2408155" y="822545"/>
                        <a:pt x="2212161" y="671870"/>
                      </a:cubicBezTo>
                      <a:lnTo>
                        <a:pt x="2175780" y="640843"/>
                      </a:lnTo>
                      <a:lnTo>
                        <a:pt x="2175780" y="1201189"/>
                      </a:lnTo>
                      <a:lnTo>
                        <a:pt x="682097" y="1201189"/>
                      </a:lnTo>
                      <a:lnTo>
                        <a:pt x="733142" y="1269850"/>
                      </a:lnTo>
                      <a:cubicBezTo>
                        <a:pt x="830710" y="1441063"/>
                        <a:pt x="668180" y="1525556"/>
                        <a:pt x="506716" y="1524529"/>
                      </a:cubicBezTo>
                      <a:cubicBezTo>
                        <a:pt x="345253" y="1523501"/>
                        <a:pt x="184858" y="1436946"/>
                        <a:pt x="286694" y="1266060"/>
                      </a:cubicBezTo>
                      <a:lnTo>
                        <a:pt x="336723" y="1201189"/>
                      </a:lnTo>
                      <a:lnTo>
                        <a:pt x="0" y="1201189"/>
                      </a:lnTo>
                      <a:close/>
                    </a:path>
                  </a:pathLst>
                </a:cu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sp>
            <p:nvSpPr>
              <p:cNvPr id="97" name="Freeform 96"/>
              <p:cNvSpPr/>
              <p:nvPr/>
            </p:nvSpPr>
            <p:spPr>
              <a:xfrm rot="16200000">
                <a:off x="6688456" y="4292715"/>
                <a:ext cx="1381474" cy="1586922"/>
              </a:xfrm>
              <a:custGeom>
                <a:avLst/>
                <a:gdLst>
                  <a:gd name="connsiteX0" fmla="*/ 1345156 w 1345156"/>
                  <a:gd name="connsiteY0" fmla="*/ 334921 h 1545203"/>
                  <a:gd name="connsiteX1" fmla="*/ 1345156 w 1345156"/>
                  <a:gd name="connsiteY1" fmla="*/ 1545203 h 1545203"/>
                  <a:gd name="connsiteX2" fmla="*/ 764948 w 1345156"/>
                  <a:gd name="connsiteY2" fmla="*/ 1545203 h 1545203"/>
                  <a:gd name="connsiteX3" fmla="*/ 0 w 1345156"/>
                  <a:gd name="connsiteY3" fmla="*/ 780256 h 1545203"/>
                  <a:gd name="connsiteX4" fmla="*/ 0 w 1345156"/>
                  <a:gd name="connsiteY4" fmla="*/ 334921 h 1545203"/>
                  <a:gd name="connsiteX5" fmla="*/ 720001 w 1345156"/>
                  <a:gd name="connsiteY5" fmla="*/ 334921 h 1545203"/>
                  <a:gd name="connsiteX6" fmla="*/ 687139 w 1345156"/>
                  <a:gd name="connsiteY6" fmla="*/ 296388 h 1545203"/>
                  <a:gd name="connsiteX7" fmla="*/ 881230 w 1345156"/>
                  <a:gd name="connsiteY7" fmla="*/ 9 h 1545203"/>
                  <a:gd name="connsiteX8" fmla="*/ 1049155 w 1345156"/>
                  <a:gd name="connsiteY8" fmla="*/ 333378 h 1545203"/>
                  <a:gd name="connsiteX9" fmla="*/ 1048578 w 1345156"/>
                  <a:gd name="connsiteY9" fmla="*/ 334921 h 1545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5156" h="1545203">
                    <a:moveTo>
                      <a:pt x="1345156" y="334921"/>
                    </a:moveTo>
                    <a:lnTo>
                      <a:pt x="1345156" y="1545203"/>
                    </a:lnTo>
                    <a:lnTo>
                      <a:pt x="764948" y="1545203"/>
                    </a:lnTo>
                    <a:cubicBezTo>
                      <a:pt x="342478" y="1545203"/>
                      <a:pt x="0" y="1202725"/>
                      <a:pt x="0" y="780256"/>
                    </a:cubicBezTo>
                    <a:lnTo>
                      <a:pt x="0" y="334921"/>
                    </a:lnTo>
                    <a:lnTo>
                      <a:pt x="720001" y="334921"/>
                    </a:lnTo>
                    <a:lnTo>
                      <a:pt x="687139" y="296388"/>
                    </a:lnTo>
                    <a:cubicBezTo>
                      <a:pt x="536463" y="100394"/>
                      <a:pt x="708234" y="1111"/>
                      <a:pt x="881230" y="9"/>
                    </a:cubicBezTo>
                    <a:cubicBezTo>
                      <a:pt x="1065760" y="-1165"/>
                      <a:pt x="1251683" y="109362"/>
                      <a:pt x="1049155" y="333378"/>
                    </a:cubicBezTo>
                    <a:lnTo>
                      <a:pt x="1048578" y="334921"/>
                    </a:lnTo>
                    <a:close/>
                  </a:path>
                </a:pathLst>
              </a:cu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grpSp>
          <p:nvGrpSpPr>
            <p:cNvPr id="6" name="Group 5"/>
            <p:cNvGrpSpPr/>
            <p:nvPr/>
          </p:nvGrpSpPr>
          <p:grpSpPr>
            <a:xfrm>
              <a:off x="404194" y="913391"/>
              <a:ext cx="8096472" cy="5374858"/>
              <a:chOff x="1019302" y="1142112"/>
              <a:chExt cx="7092505" cy="4571902"/>
            </a:xfrm>
          </p:grpSpPr>
          <p:grpSp>
            <p:nvGrpSpPr>
              <p:cNvPr id="9" name="Group 8"/>
              <p:cNvGrpSpPr/>
              <p:nvPr/>
            </p:nvGrpSpPr>
            <p:grpSpPr>
              <a:xfrm>
                <a:off x="4969330" y="2301946"/>
                <a:ext cx="664541" cy="659088"/>
                <a:chOff x="4600165" y="747527"/>
                <a:chExt cx="582880" cy="582880"/>
              </a:xfrm>
              <a:solidFill>
                <a:schemeClr val="bg1"/>
              </a:solidFill>
              <a:effectLst/>
            </p:grpSpPr>
            <p:sp>
              <p:nvSpPr>
                <p:cNvPr id="88" name="Rectangle 87"/>
                <p:cNvSpPr/>
                <p:nvPr/>
              </p:nvSpPr>
              <p:spPr>
                <a:xfrm>
                  <a:off x="4875225" y="777913"/>
                  <a:ext cx="44547" cy="521082"/>
                </a:xfrm>
                <a:prstGeom prst="rect">
                  <a:avLst/>
                </a:prstGeom>
                <a:grp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en-US" kern="0" dirty="0">
                    <a:solidFill>
                      <a:prstClr val="white"/>
                    </a:solidFill>
                  </a:endParaRPr>
                </a:p>
              </p:txBody>
            </p:sp>
            <p:grpSp>
              <p:nvGrpSpPr>
                <p:cNvPr id="89" name="Group 88"/>
                <p:cNvGrpSpPr/>
                <p:nvPr/>
              </p:nvGrpSpPr>
              <p:grpSpPr>
                <a:xfrm>
                  <a:off x="4600165" y="747527"/>
                  <a:ext cx="582880" cy="582880"/>
                  <a:chOff x="4600165" y="747527"/>
                  <a:chExt cx="582880" cy="582880"/>
                </a:xfrm>
                <a:grpFill/>
              </p:grpSpPr>
              <p:sp>
                <p:nvSpPr>
                  <p:cNvPr id="90" name="Donut 89"/>
                  <p:cNvSpPr/>
                  <p:nvPr/>
                </p:nvSpPr>
                <p:spPr>
                  <a:xfrm>
                    <a:off x="4600165" y="747527"/>
                    <a:ext cx="582880" cy="582880"/>
                  </a:xfrm>
                  <a:prstGeom prst="donut">
                    <a:avLst>
                      <a:gd name="adj" fmla="val 8210"/>
                    </a:avLst>
                  </a:prstGeom>
                  <a:grp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en-US" kern="0" dirty="0">
                      <a:solidFill>
                        <a:prstClr val="black"/>
                      </a:solidFill>
                    </a:endParaRPr>
                  </a:p>
                </p:txBody>
              </p:sp>
              <p:sp>
                <p:nvSpPr>
                  <p:cNvPr id="91" name="Rectangle 98"/>
                  <p:cNvSpPr/>
                  <p:nvPr/>
                </p:nvSpPr>
                <p:spPr>
                  <a:xfrm>
                    <a:off x="4732745" y="765558"/>
                    <a:ext cx="173664" cy="544621"/>
                  </a:xfrm>
                  <a:custGeom>
                    <a:avLst/>
                    <a:gdLst>
                      <a:gd name="connsiteX0" fmla="*/ 0 w 199348"/>
                      <a:gd name="connsiteY0" fmla="*/ 0 h 2015147"/>
                      <a:gd name="connsiteX1" fmla="*/ 199348 w 199348"/>
                      <a:gd name="connsiteY1" fmla="*/ 0 h 2015147"/>
                      <a:gd name="connsiteX2" fmla="*/ 199348 w 199348"/>
                      <a:gd name="connsiteY2" fmla="*/ 2015147 h 2015147"/>
                      <a:gd name="connsiteX3" fmla="*/ 0 w 199348"/>
                      <a:gd name="connsiteY3" fmla="*/ 2015147 h 2015147"/>
                      <a:gd name="connsiteX4" fmla="*/ 0 w 199348"/>
                      <a:gd name="connsiteY4" fmla="*/ 0 h 2015147"/>
                      <a:gd name="connsiteX0" fmla="*/ 0 w 390029"/>
                      <a:gd name="connsiteY0" fmla="*/ 0 h 2015147"/>
                      <a:gd name="connsiteX1" fmla="*/ 199348 w 390029"/>
                      <a:gd name="connsiteY1" fmla="*/ 0 h 2015147"/>
                      <a:gd name="connsiteX2" fmla="*/ 390029 w 390029"/>
                      <a:gd name="connsiteY2" fmla="*/ 1928474 h 2015147"/>
                      <a:gd name="connsiteX3" fmla="*/ 0 w 390029"/>
                      <a:gd name="connsiteY3" fmla="*/ 2015147 h 2015147"/>
                      <a:gd name="connsiteX4" fmla="*/ 0 w 390029"/>
                      <a:gd name="connsiteY4" fmla="*/ 0 h 2015147"/>
                      <a:gd name="connsiteX0" fmla="*/ 0 w 390029"/>
                      <a:gd name="connsiteY0" fmla="*/ 0 h 1928474"/>
                      <a:gd name="connsiteX1" fmla="*/ 199348 w 390029"/>
                      <a:gd name="connsiteY1" fmla="*/ 0 h 1928474"/>
                      <a:gd name="connsiteX2" fmla="*/ 390029 w 390029"/>
                      <a:gd name="connsiteY2" fmla="*/ 1928474 h 1928474"/>
                      <a:gd name="connsiteX3" fmla="*/ 65005 w 390029"/>
                      <a:gd name="connsiteY3" fmla="*/ 1854802 h 1928474"/>
                      <a:gd name="connsiteX4" fmla="*/ 0 w 390029"/>
                      <a:gd name="connsiteY4" fmla="*/ 0 h 1928474"/>
                      <a:gd name="connsiteX0" fmla="*/ 257659 w 647688"/>
                      <a:gd name="connsiteY0" fmla="*/ 0 h 1928474"/>
                      <a:gd name="connsiteX1" fmla="*/ 457007 w 647688"/>
                      <a:gd name="connsiteY1" fmla="*/ 0 h 1928474"/>
                      <a:gd name="connsiteX2" fmla="*/ 647688 w 647688"/>
                      <a:gd name="connsiteY2" fmla="*/ 1928474 h 1928474"/>
                      <a:gd name="connsiteX3" fmla="*/ 322664 w 647688"/>
                      <a:gd name="connsiteY3" fmla="*/ 1854802 h 1928474"/>
                      <a:gd name="connsiteX4" fmla="*/ 257659 w 647688"/>
                      <a:gd name="connsiteY4" fmla="*/ 0 h 1928474"/>
                      <a:gd name="connsiteX0" fmla="*/ 257659 w 647688"/>
                      <a:gd name="connsiteY0" fmla="*/ 0 h 1928474"/>
                      <a:gd name="connsiteX1" fmla="*/ 630353 w 647688"/>
                      <a:gd name="connsiteY1" fmla="*/ 17335 h 1928474"/>
                      <a:gd name="connsiteX2" fmla="*/ 647688 w 647688"/>
                      <a:gd name="connsiteY2" fmla="*/ 1928474 h 1928474"/>
                      <a:gd name="connsiteX3" fmla="*/ 322664 w 647688"/>
                      <a:gd name="connsiteY3" fmla="*/ 1854802 h 1928474"/>
                      <a:gd name="connsiteX4" fmla="*/ 257659 w 647688"/>
                      <a:gd name="connsiteY4" fmla="*/ 0 h 1928474"/>
                      <a:gd name="connsiteX0" fmla="*/ 236056 w 626085"/>
                      <a:gd name="connsiteY0" fmla="*/ 0 h 1928474"/>
                      <a:gd name="connsiteX1" fmla="*/ 608750 w 626085"/>
                      <a:gd name="connsiteY1" fmla="*/ 17335 h 1928474"/>
                      <a:gd name="connsiteX2" fmla="*/ 626085 w 626085"/>
                      <a:gd name="connsiteY2" fmla="*/ 1928474 h 1928474"/>
                      <a:gd name="connsiteX3" fmla="*/ 301061 w 626085"/>
                      <a:gd name="connsiteY3" fmla="*/ 1854802 h 1928474"/>
                      <a:gd name="connsiteX4" fmla="*/ 236056 w 626085"/>
                      <a:gd name="connsiteY4" fmla="*/ 0 h 1928474"/>
                      <a:gd name="connsiteX0" fmla="*/ 257658 w 647687"/>
                      <a:gd name="connsiteY0" fmla="*/ 0 h 1928474"/>
                      <a:gd name="connsiteX1" fmla="*/ 630352 w 647687"/>
                      <a:gd name="connsiteY1" fmla="*/ 17335 h 1928474"/>
                      <a:gd name="connsiteX2" fmla="*/ 647687 w 647687"/>
                      <a:gd name="connsiteY2" fmla="*/ 1928474 h 1928474"/>
                      <a:gd name="connsiteX3" fmla="*/ 322663 w 647687"/>
                      <a:gd name="connsiteY3" fmla="*/ 1854802 h 1928474"/>
                      <a:gd name="connsiteX4" fmla="*/ 257658 w 647687"/>
                      <a:gd name="connsiteY4" fmla="*/ 0 h 1928474"/>
                      <a:gd name="connsiteX0" fmla="*/ 292441 w 634800"/>
                      <a:gd name="connsiteY0" fmla="*/ 117008 h 1911139"/>
                      <a:gd name="connsiteX1" fmla="*/ 617465 w 634800"/>
                      <a:gd name="connsiteY1" fmla="*/ 0 h 1911139"/>
                      <a:gd name="connsiteX2" fmla="*/ 634800 w 634800"/>
                      <a:gd name="connsiteY2" fmla="*/ 1911139 h 1911139"/>
                      <a:gd name="connsiteX3" fmla="*/ 309776 w 634800"/>
                      <a:gd name="connsiteY3" fmla="*/ 1837467 h 1911139"/>
                      <a:gd name="connsiteX4" fmla="*/ 292441 w 634800"/>
                      <a:gd name="connsiteY4" fmla="*/ 117008 h 1911139"/>
                      <a:gd name="connsiteX0" fmla="*/ 292441 w 634800"/>
                      <a:gd name="connsiteY0" fmla="*/ 117008 h 1911139"/>
                      <a:gd name="connsiteX1" fmla="*/ 617465 w 634800"/>
                      <a:gd name="connsiteY1" fmla="*/ 0 h 1911139"/>
                      <a:gd name="connsiteX2" fmla="*/ 634800 w 634800"/>
                      <a:gd name="connsiteY2" fmla="*/ 1911139 h 1911139"/>
                      <a:gd name="connsiteX3" fmla="*/ 309776 w 634800"/>
                      <a:gd name="connsiteY3" fmla="*/ 1837467 h 1911139"/>
                      <a:gd name="connsiteX4" fmla="*/ 292441 w 634800"/>
                      <a:gd name="connsiteY4" fmla="*/ 117008 h 1911139"/>
                      <a:gd name="connsiteX0" fmla="*/ 292441 w 660802"/>
                      <a:gd name="connsiteY0" fmla="*/ 82339 h 1876470"/>
                      <a:gd name="connsiteX1" fmla="*/ 660802 w 660802"/>
                      <a:gd name="connsiteY1" fmla="*/ 0 h 1876470"/>
                      <a:gd name="connsiteX2" fmla="*/ 634800 w 660802"/>
                      <a:gd name="connsiteY2" fmla="*/ 1876470 h 1876470"/>
                      <a:gd name="connsiteX3" fmla="*/ 309776 w 660802"/>
                      <a:gd name="connsiteY3" fmla="*/ 1802798 h 1876470"/>
                      <a:gd name="connsiteX4" fmla="*/ 292441 w 660802"/>
                      <a:gd name="connsiteY4" fmla="*/ 82339 h 1876470"/>
                      <a:gd name="connsiteX0" fmla="*/ 292441 w 660802"/>
                      <a:gd name="connsiteY0" fmla="*/ 82339 h 1876470"/>
                      <a:gd name="connsiteX1" fmla="*/ 660802 w 660802"/>
                      <a:gd name="connsiteY1" fmla="*/ 0 h 1876470"/>
                      <a:gd name="connsiteX2" fmla="*/ 634800 w 660802"/>
                      <a:gd name="connsiteY2" fmla="*/ 1876470 h 1876470"/>
                      <a:gd name="connsiteX3" fmla="*/ 309776 w 660802"/>
                      <a:gd name="connsiteY3" fmla="*/ 1802798 h 1876470"/>
                      <a:gd name="connsiteX4" fmla="*/ 292441 w 660802"/>
                      <a:gd name="connsiteY4" fmla="*/ 82339 h 1876470"/>
                      <a:gd name="connsiteX0" fmla="*/ 292441 w 660802"/>
                      <a:gd name="connsiteY0" fmla="*/ 82339 h 1876470"/>
                      <a:gd name="connsiteX1" fmla="*/ 660802 w 660802"/>
                      <a:gd name="connsiteY1" fmla="*/ 0 h 1876470"/>
                      <a:gd name="connsiteX2" fmla="*/ 634800 w 660802"/>
                      <a:gd name="connsiteY2" fmla="*/ 1876470 h 1876470"/>
                      <a:gd name="connsiteX3" fmla="*/ 309776 w 660802"/>
                      <a:gd name="connsiteY3" fmla="*/ 1802798 h 1876470"/>
                      <a:gd name="connsiteX4" fmla="*/ 292441 w 660802"/>
                      <a:gd name="connsiteY4" fmla="*/ 82339 h 1876470"/>
                      <a:gd name="connsiteX0" fmla="*/ 292441 w 660802"/>
                      <a:gd name="connsiteY0" fmla="*/ 82339 h 1863469"/>
                      <a:gd name="connsiteX1" fmla="*/ 660802 w 660802"/>
                      <a:gd name="connsiteY1" fmla="*/ 0 h 1863469"/>
                      <a:gd name="connsiteX2" fmla="*/ 652135 w 660802"/>
                      <a:gd name="connsiteY2" fmla="*/ 1863469 h 1863469"/>
                      <a:gd name="connsiteX3" fmla="*/ 309776 w 660802"/>
                      <a:gd name="connsiteY3" fmla="*/ 1802798 h 1863469"/>
                      <a:gd name="connsiteX4" fmla="*/ 292441 w 660802"/>
                      <a:gd name="connsiteY4" fmla="*/ 82339 h 1863469"/>
                      <a:gd name="connsiteX0" fmla="*/ 292441 w 660802"/>
                      <a:gd name="connsiteY0" fmla="*/ 82339 h 1863469"/>
                      <a:gd name="connsiteX1" fmla="*/ 660802 w 660802"/>
                      <a:gd name="connsiteY1" fmla="*/ 0 h 1863469"/>
                      <a:gd name="connsiteX2" fmla="*/ 652135 w 660802"/>
                      <a:gd name="connsiteY2" fmla="*/ 1863469 h 1863469"/>
                      <a:gd name="connsiteX3" fmla="*/ 309776 w 660802"/>
                      <a:gd name="connsiteY3" fmla="*/ 1802798 h 1863469"/>
                      <a:gd name="connsiteX4" fmla="*/ 292441 w 660802"/>
                      <a:gd name="connsiteY4" fmla="*/ 82339 h 1863469"/>
                      <a:gd name="connsiteX0" fmla="*/ 307425 w 675786"/>
                      <a:gd name="connsiteY0" fmla="*/ 82339 h 1863469"/>
                      <a:gd name="connsiteX1" fmla="*/ 675786 w 675786"/>
                      <a:gd name="connsiteY1" fmla="*/ 0 h 1863469"/>
                      <a:gd name="connsiteX2" fmla="*/ 667119 w 675786"/>
                      <a:gd name="connsiteY2" fmla="*/ 1863469 h 1863469"/>
                      <a:gd name="connsiteX3" fmla="*/ 324760 w 675786"/>
                      <a:gd name="connsiteY3" fmla="*/ 1802798 h 1863469"/>
                      <a:gd name="connsiteX4" fmla="*/ 307425 w 675786"/>
                      <a:gd name="connsiteY4" fmla="*/ 82339 h 1863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786" h="1863469">
                        <a:moveTo>
                          <a:pt x="307425" y="82339"/>
                        </a:moveTo>
                        <a:lnTo>
                          <a:pt x="675786" y="0"/>
                        </a:lnTo>
                        <a:cubicBezTo>
                          <a:pt x="-267505" y="810392"/>
                          <a:pt x="362319" y="1672788"/>
                          <a:pt x="667119" y="1863469"/>
                        </a:cubicBezTo>
                        <a:lnTo>
                          <a:pt x="324760" y="1802798"/>
                        </a:lnTo>
                        <a:cubicBezTo>
                          <a:pt x="-372957" y="881175"/>
                          <a:pt x="264089" y="215237"/>
                          <a:pt x="307425" y="82339"/>
                        </a:cubicBezTo>
                        <a:close/>
                      </a:path>
                    </a:pathLst>
                  </a:custGeom>
                  <a:grp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en-US" kern="0" dirty="0">
                      <a:solidFill>
                        <a:prstClr val="white"/>
                      </a:solidFill>
                    </a:endParaRPr>
                  </a:p>
                </p:txBody>
              </p:sp>
              <p:sp>
                <p:nvSpPr>
                  <p:cNvPr id="92" name="Rectangle 98"/>
                  <p:cNvSpPr/>
                  <p:nvPr/>
                </p:nvSpPr>
                <p:spPr>
                  <a:xfrm flipH="1">
                    <a:off x="4885316" y="765558"/>
                    <a:ext cx="173664" cy="540122"/>
                  </a:xfrm>
                  <a:custGeom>
                    <a:avLst/>
                    <a:gdLst>
                      <a:gd name="connsiteX0" fmla="*/ 0 w 199348"/>
                      <a:gd name="connsiteY0" fmla="*/ 0 h 2015147"/>
                      <a:gd name="connsiteX1" fmla="*/ 199348 w 199348"/>
                      <a:gd name="connsiteY1" fmla="*/ 0 h 2015147"/>
                      <a:gd name="connsiteX2" fmla="*/ 199348 w 199348"/>
                      <a:gd name="connsiteY2" fmla="*/ 2015147 h 2015147"/>
                      <a:gd name="connsiteX3" fmla="*/ 0 w 199348"/>
                      <a:gd name="connsiteY3" fmla="*/ 2015147 h 2015147"/>
                      <a:gd name="connsiteX4" fmla="*/ 0 w 199348"/>
                      <a:gd name="connsiteY4" fmla="*/ 0 h 2015147"/>
                      <a:gd name="connsiteX0" fmla="*/ 0 w 390029"/>
                      <a:gd name="connsiteY0" fmla="*/ 0 h 2015147"/>
                      <a:gd name="connsiteX1" fmla="*/ 199348 w 390029"/>
                      <a:gd name="connsiteY1" fmla="*/ 0 h 2015147"/>
                      <a:gd name="connsiteX2" fmla="*/ 390029 w 390029"/>
                      <a:gd name="connsiteY2" fmla="*/ 1928474 h 2015147"/>
                      <a:gd name="connsiteX3" fmla="*/ 0 w 390029"/>
                      <a:gd name="connsiteY3" fmla="*/ 2015147 h 2015147"/>
                      <a:gd name="connsiteX4" fmla="*/ 0 w 390029"/>
                      <a:gd name="connsiteY4" fmla="*/ 0 h 2015147"/>
                      <a:gd name="connsiteX0" fmla="*/ 0 w 390029"/>
                      <a:gd name="connsiteY0" fmla="*/ 0 h 1928474"/>
                      <a:gd name="connsiteX1" fmla="*/ 199348 w 390029"/>
                      <a:gd name="connsiteY1" fmla="*/ 0 h 1928474"/>
                      <a:gd name="connsiteX2" fmla="*/ 390029 w 390029"/>
                      <a:gd name="connsiteY2" fmla="*/ 1928474 h 1928474"/>
                      <a:gd name="connsiteX3" fmla="*/ 65005 w 390029"/>
                      <a:gd name="connsiteY3" fmla="*/ 1854802 h 1928474"/>
                      <a:gd name="connsiteX4" fmla="*/ 0 w 390029"/>
                      <a:gd name="connsiteY4" fmla="*/ 0 h 1928474"/>
                      <a:gd name="connsiteX0" fmla="*/ 257659 w 647688"/>
                      <a:gd name="connsiteY0" fmla="*/ 0 h 1928474"/>
                      <a:gd name="connsiteX1" fmla="*/ 457007 w 647688"/>
                      <a:gd name="connsiteY1" fmla="*/ 0 h 1928474"/>
                      <a:gd name="connsiteX2" fmla="*/ 647688 w 647688"/>
                      <a:gd name="connsiteY2" fmla="*/ 1928474 h 1928474"/>
                      <a:gd name="connsiteX3" fmla="*/ 322664 w 647688"/>
                      <a:gd name="connsiteY3" fmla="*/ 1854802 h 1928474"/>
                      <a:gd name="connsiteX4" fmla="*/ 257659 w 647688"/>
                      <a:gd name="connsiteY4" fmla="*/ 0 h 1928474"/>
                      <a:gd name="connsiteX0" fmla="*/ 257659 w 647688"/>
                      <a:gd name="connsiteY0" fmla="*/ 0 h 1928474"/>
                      <a:gd name="connsiteX1" fmla="*/ 630353 w 647688"/>
                      <a:gd name="connsiteY1" fmla="*/ 17335 h 1928474"/>
                      <a:gd name="connsiteX2" fmla="*/ 647688 w 647688"/>
                      <a:gd name="connsiteY2" fmla="*/ 1928474 h 1928474"/>
                      <a:gd name="connsiteX3" fmla="*/ 322664 w 647688"/>
                      <a:gd name="connsiteY3" fmla="*/ 1854802 h 1928474"/>
                      <a:gd name="connsiteX4" fmla="*/ 257659 w 647688"/>
                      <a:gd name="connsiteY4" fmla="*/ 0 h 1928474"/>
                      <a:gd name="connsiteX0" fmla="*/ 236056 w 626085"/>
                      <a:gd name="connsiteY0" fmla="*/ 0 h 1928474"/>
                      <a:gd name="connsiteX1" fmla="*/ 608750 w 626085"/>
                      <a:gd name="connsiteY1" fmla="*/ 17335 h 1928474"/>
                      <a:gd name="connsiteX2" fmla="*/ 626085 w 626085"/>
                      <a:gd name="connsiteY2" fmla="*/ 1928474 h 1928474"/>
                      <a:gd name="connsiteX3" fmla="*/ 301061 w 626085"/>
                      <a:gd name="connsiteY3" fmla="*/ 1854802 h 1928474"/>
                      <a:gd name="connsiteX4" fmla="*/ 236056 w 626085"/>
                      <a:gd name="connsiteY4" fmla="*/ 0 h 1928474"/>
                      <a:gd name="connsiteX0" fmla="*/ 257658 w 647687"/>
                      <a:gd name="connsiteY0" fmla="*/ 0 h 1928474"/>
                      <a:gd name="connsiteX1" fmla="*/ 630352 w 647687"/>
                      <a:gd name="connsiteY1" fmla="*/ 17335 h 1928474"/>
                      <a:gd name="connsiteX2" fmla="*/ 647687 w 647687"/>
                      <a:gd name="connsiteY2" fmla="*/ 1928474 h 1928474"/>
                      <a:gd name="connsiteX3" fmla="*/ 322663 w 647687"/>
                      <a:gd name="connsiteY3" fmla="*/ 1854802 h 1928474"/>
                      <a:gd name="connsiteX4" fmla="*/ 257658 w 647687"/>
                      <a:gd name="connsiteY4" fmla="*/ 0 h 1928474"/>
                      <a:gd name="connsiteX0" fmla="*/ 292441 w 634800"/>
                      <a:gd name="connsiteY0" fmla="*/ 117008 h 1911139"/>
                      <a:gd name="connsiteX1" fmla="*/ 617465 w 634800"/>
                      <a:gd name="connsiteY1" fmla="*/ 0 h 1911139"/>
                      <a:gd name="connsiteX2" fmla="*/ 634800 w 634800"/>
                      <a:gd name="connsiteY2" fmla="*/ 1911139 h 1911139"/>
                      <a:gd name="connsiteX3" fmla="*/ 309776 w 634800"/>
                      <a:gd name="connsiteY3" fmla="*/ 1837467 h 1911139"/>
                      <a:gd name="connsiteX4" fmla="*/ 292441 w 634800"/>
                      <a:gd name="connsiteY4" fmla="*/ 117008 h 1911139"/>
                      <a:gd name="connsiteX0" fmla="*/ 292441 w 634800"/>
                      <a:gd name="connsiteY0" fmla="*/ 117008 h 1911139"/>
                      <a:gd name="connsiteX1" fmla="*/ 617465 w 634800"/>
                      <a:gd name="connsiteY1" fmla="*/ 0 h 1911139"/>
                      <a:gd name="connsiteX2" fmla="*/ 634800 w 634800"/>
                      <a:gd name="connsiteY2" fmla="*/ 1911139 h 1911139"/>
                      <a:gd name="connsiteX3" fmla="*/ 309776 w 634800"/>
                      <a:gd name="connsiteY3" fmla="*/ 1837467 h 1911139"/>
                      <a:gd name="connsiteX4" fmla="*/ 292441 w 634800"/>
                      <a:gd name="connsiteY4" fmla="*/ 117008 h 1911139"/>
                      <a:gd name="connsiteX0" fmla="*/ 292441 w 660802"/>
                      <a:gd name="connsiteY0" fmla="*/ 82339 h 1876470"/>
                      <a:gd name="connsiteX1" fmla="*/ 660802 w 660802"/>
                      <a:gd name="connsiteY1" fmla="*/ 0 h 1876470"/>
                      <a:gd name="connsiteX2" fmla="*/ 634800 w 660802"/>
                      <a:gd name="connsiteY2" fmla="*/ 1876470 h 1876470"/>
                      <a:gd name="connsiteX3" fmla="*/ 309776 w 660802"/>
                      <a:gd name="connsiteY3" fmla="*/ 1802798 h 1876470"/>
                      <a:gd name="connsiteX4" fmla="*/ 292441 w 660802"/>
                      <a:gd name="connsiteY4" fmla="*/ 82339 h 1876470"/>
                      <a:gd name="connsiteX0" fmla="*/ 292441 w 660802"/>
                      <a:gd name="connsiteY0" fmla="*/ 82339 h 1876470"/>
                      <a:gd name="connsiteX1" fmla="*/ 660802 w 660802"/>
                      <a:gd name="connsiteY1" fmla="*/ 0 h 1876470"/>
                      <a:gd name="connsiteX2" fmla="*/ 634800 w 660802"/>
                      <a:gd name="connsiteY2" fmla="*/ 1876470 h 1876470"/>
                      <a:gd name="connsiteX3" fmla="*/ 309776 w 660802"/>
                      <a:gd name="connsiteY3" fmla="*/ 1802798 h 1876470"/>
                      <a:gd name="connsiteX4" fmla="*/ 292441 w 660802"/>
                      <a:gd name="connsiteY4" fmla="*/ 82339 h 1876470"/>
                      <a:gd name="connsiteX0" fmla="*/ 292441 w 660802"/>
                      <a:gd name="connsiteY0" fmla="*/ 82339 h 1876470"/>
                      <a:gd name="connsiteX1" fmla="*/ 660802 w 660802"/>
                      <a:gd name="connsiteY1" fmla="*/ 0 h 1876470"/>
                      <a:gd name="connsiteX2" fmla="*/ 634800 w 660802"/>
                      <a:gd name="connsiteY2" fmla="*/ 1876470 h 1876470"/>
                      <a:gd name="connsiteX3" fmla="*/ 309776 w 660802"/>
                      <a:gd name="connsiteY3" fmla="*/ 1802798 h 1876470"/>
                      <a:gd name="connsiteX4" fmla="*/ 292441 w 660802"/>
                      <a:gd name="connsiteY4" fmla="*/ 82339 h 1876470"/>
                      <a:gd name="connsiteX0" fmla="*/ 292441 w 660802"/>
                      <a:gd name="connsiteY0" fmla="*/ 82339 h 1863469"/>
                      <a:gd name="connsiteX1" fmla="*/ 660802 w 660802"/>
                      <a:gd name="connsiteY1" fmla="*/ 0 h 1863469"/>
                      <a:gd name="connsiteX2" fmla="*/ 652135 w 660802"/>
                      <a:gd name="connsiteY2" fmla="*/ 1863469 h 1863469"/>
                      <a:gd name="connsiteX3" fmla="*/ 309776 w 660802"/>
                      <a:gd name="connsiteY3" fmla="*/ 1802798 h 1863469"/>
                      <a:gd name="connsiteX4" fmla="*/ 292441 w 660802"/>
                      <a:gd name="connsiteY4" fmla="*/ 82339 h 1863469"/>
                      <a:gd name="connsiteX0" fmla="*/ 292441 w 660802"/>
                      <a:gd name="connsiteY0" fmla="*/ 82339 h 1863469"/>
                      <a:gd name="connsiteX1" fmla="*/ 660802 w 660802"/>
                      <a:gd name="connsiteY1" fmla="*/ 0 h 1863469"/>
                      <a:gd name="connsiteX2" fmla="*/ 652135 w 660802"/>
                      <a:gd name="connsiteY2" fmla="*/ 1863469 h 1863469"/>
                      <a:gd name="connsiteX3" fmla="*/ 309776 w 660802"/>
                      <a:gd name="connsiteY3" fmla="*/ 1802798 h 1863469"/>
                      <a:gd name="connsiteX4" fmla="*/ 292441 w 660802"/>
                      <a:gd name="connsiteY4" fmla="*/ 82339 h 1863469"/>
                      <a:gd name="connsiteX0" fmla="*/ 307425 w 675786"/>
                      <a:gd name="connsiteY0" fmla="*/ 82339 h 1863469"/>
                      <a:gd name="connsiteX1" fmla="*/ 675786 w 675786"/>
                      <a:gd name="connsiteY1" fmla="*/ 0 h 1863469"/>
                      <a:gd name="connsiteX2" fmla="*/ 667119 w 675786"/>
                      <a:gd name="connsiteY2" fmla="*/ 1863469 h 1863469"/>
                      <a:gd name="connsiteX3" fmla="*/ 324760 w 675786"/>
                      <a:gd name="connsiteY3" fmla="*/ 1802798 h 1863469"/>
                      <a:gd name="connsiteX4" fmla="*/ 307425 w 675786"/>
                      <a:gd name="connsiteY4" fmla="*/ 82339 h 1863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786" h="1863469">
                        <a:moveTo>
                          <a:pt x="307425" y="82339"/>
                        </a:moveTo>
                        <a:lnTo>
                          <a:pt x="675786" y="0"/>
                        </a:lnTo>
                        <a:cubicBezTo>
                          <a:pt x="-267505" y="810392"/>
                          <a:pt x="362319" y="1672788"/>
                          <a:pt x="667119" y="1863469"/>
                        </a:cubicBezTo>
                        <a:lnTo>
                          <a:pt x="324760" y="1802798"/>
                        </a:lnTo>
                        <a:cubicBezTo>
                          <a:pt x="-372957" y="881175"/>
                          <a:pt x="264089" y="215237"/>
                          <a:pt x="307425" y="82339"/>
                        </a:cubicBezTo>
                        <a:close/>
                      </a:path>
                    </a:pathLst>
                  </a:custGeom>
                  <a:grp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en-US" kern="0" dirty="0">
                      <a:solidFill>
                        <a:prstClr val="white"/>
                      </a:solidFill>
                    </a:endParaRPr>
                  </a:p>
                </p:txBody>
              </p:sp>
              <p:sp>
                <p:nvSpPr>
                  <p:cNvPr id="93" name="Rectangle 92"/>
                  <p:cNvSpPr/>
                  <p:nvPr/>
                </p:nvSpPr>
                <p:spPr>
                  <a:xfrm>
                    <a:off x="4656378" y="886983"/>
                    <a:ext cx="476070" cy="46427"/>
                  </a:xfrm>
                  <a:prstGeom prst="rect">
                    <a:avLst/>
                  </a:prstGeom>
                  <a:grp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en-US" kern="0" dirty="0">
                      <a:solidFill>
                        <a:prstClr val="white"/>
                      </a:solidFill>
                    </a:endParaRPr>
                  </a:p>
                </p:txBody>
              </p:sp>
              <p:sp>
                <p:nvSpPr>
                  <p:cNvPr id="94" name="Rectangle 93"/>
                  <p:cNvSpPr/>
                  <p:nvPr/>
                </p:nvSpPr>
                <p:spPr>
                  <a:xfrm>
                    <a:off x="4650931" y="1132314"/>
                    <a:ext cx="476070" cy="46427"/>
                  </a:xfrm>
                  <a:prstGeom prst="rect">
                    <a:avLst/>
                  </a:prstGeom>
                  <a:grp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en-US" kern="0" dirty="0">
                      <a:solidFill>
                        <a:prstClr val="white"/>
                      </a:solidFill>
                    </a:endParaRPr>
                  </a:p>
                </p:txBody>
              </p:sp>
              <p:sp>
                <p:nvSpPr>
                  <p:cNvPr id="95" name="Rectangle 94"/>
                  <p:cNvSpPr/>
                  <p:nvPr/>
                </p:nvSpPr>
                <p:spPr>
                  <a:xfrm>
                    <a:off x="4636119" y="1006638"/>
                    <a:ext cx="505360" cy="46427"/>
                  </a:xfrm>
                  <a:prstGeom prst="rect">
                    <a:avLst/>
                  </a:prstGeom>
                  <a:grp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en-US" kern="0" dirty="0">
                      <a:solidFill>
                        <a:prstClr val="white"/>
                      </a:solidFill>
                    </a:endParaRPr>
                  </a:p>
                </p:txBody>
              </p:sp>
            </p:grpSp>
          </p:grpSp>
          <p:grpSp>
            <p:nvGrpSpPr>
              <p:cNvPr id="10" name="Group 9"/>
              <p:cNvGrpSpPr/>
              <p:nvPr/>
            </p:nvGrpSpPr>
            <p:grpSpPr>
              <a:xfrm>
                <a:off x="3465798" y="4677081"/>
                <a:ext cx="2126482" cy="777918"/>
                <a:chOff x="3465798" y="4677081"/>
                <a:chExt cx="2126482" cy="777918"/>
              </a:xfrm>
            </p:grpSpPr>
            <p:sp>
              <p:nvSpPr>
                <p:cNvPr id="86" name="Freeform 85"/>
                <p:cNvSpPr/>
                <p:nvPr/>
              </p:nvSpPr>
              <p:spPr>
                <a:xfrm>
                  <a:off x="3465798" y="4766352"/>
                  <a:ext cx="779916" cy="688647"/>
                </a:xfrm>
                <a:custGeom>
                  <a:avLst/>
                  <a:gdLst>
                    <a:gd name="connsiteX0" fmla="*/ 285750 w 671512"/>
                    <a:gd name="connsiteY0" fmla="*/ 315295 h 592932"/>
                    <a:gd name="connsiteX1" fmla="*/ 285750 w 671512"/>
                    <a:gd name="connsiteY1" fmla="*/ 349554 h 592932"/>
                    <a:gd name="connsiteX2" fmla="*/ 385762 w 671512"/>
                    <a:gd name="connsiteY2" fmla="*/ 349554 h 592932"/>
                    <a:gd name="connsiteX3" fmla="*/ 385762 w 671512"/>
                    <a:gd name="connsiteY3" fmla="*/ 315295 h 592932"/>
                    <a:gd name="connsiteX4" fmla="*/ 0 w 671512"/>
                    <a:gd name="connsiteY4" fmla="*/ 301758 h 592932"/>
                    <a:gd name="connsiteX5" fmla="*/ 671512 w 671512"/>
                    <a:gd name="connsiteY5" fmla="*/ 301758 h 592932"/>
                    <a:gd name="connsiteX6" fmla="*/ 671512 w 671512"/>
                    <a:gd name="connsiteY6" fmla="*/ 558675 h 592932"/>
                    <a:gd name="connsiteX7" fmla="*/ 637255 w 671512"/>
                    <a:gd name="connsiteY7" fmla="*/ 592932 h 592932"/>
                    <a:gd name="connsiteX8" fmla="*/ 34257 w 671512"/>
                    <a:gd name="connsiteY8" fmla="*/ 592932 h 592932"/>
                    <a:gd name="connsiteX9" fmla="*/ 0 w 671512"/>
                    <a:gd name="connsiteY9" fmla="*/ 558675 h 592932"/>
                    <a:gd name="connsiteX10" fmla="*/ 34257 w 671512"/>
                    <a:gd name="connsiteY10" fmla="*/ 88108 h 592932"/>
                    <a:gd name="connsiteX11" fmla="*/ 637255 w 671512"/>
                    <a:gd name="connsiteY11" fmla="*/ 88108 h 592932"/>
                    <a:gd name="connsiteX12" fmla="*/ 671512 w 671512"/>
                    <a:gd name="connsiteY12" fmla="*/ 122365 h 592932"/>
                    <a:gd name="connsiteX13" fmla="*/ 671512 w 671512"/>
                    <a:gd name="connsiteY13" fmla="*/ 282132 h 592932"/>
                    <a:gd name="connsiteX14" fmla="*/ 0 w 671512"/>
                    <a:gd name="connsiteY14" fmla="*/ 282132 h 592932"/>
                    <a:gd name="connsiteX15" fmla="*/ 0 w 671512"/>
                    <a:gd name="connsiteY15" fmla="*/ 122365 h 592932"/>
                    <a:gd name="connsiteX16" fmla="*/ 34257 w 671512"/>
                    <a:gd name="connsiteY16" fmla="*/ 88108 h 592932"/>
                    <a:gd name="connsiteX17" fmla="*/ 276153 w 671512"/>
                    <a:gd name="connsiteY17" fmla="*/ 0 h 592932"/>
                    <a:gd name="connsiteX18" fmla="*/ 400122 w 671512"/>
                    <a:gd name="connsiteY18" fmla="*/ 0 h 592932"/>
                    <a:gd name="connsiteX19" fmla="*/ 433387 w 671512"/>
                    <a:gd name="connsiteY19" fmla="*/ 33265 h 592932"/>
                    <a:gd name="connsiteX20" fmla="*/ 433387 w 671512"/>
                    <a:gd name="connsiteY20" fmla="*/ 88107 h 592932"/>
                    <a:gd name="connsiteX21" fmla="*/ 411956 w 671512"/>
                    <a:gd name="connsiteY21" fmla="*/ 88107 h 592932"/>
                    <a:gd name="connsiteX22" fmla="*/ 411956 w 671512"/>
                    <a:gd name="connsiteY22" fmla="*/ 26122 h 592932"/>
                    <a:gd name="connsiteX23" fmla="*/ 402503 w 671512"/>
                    <a:gd name="connsiteY23" fmla="*/ 16669 h 592932"/>
                    <a:gd name="connsiteX24" fmla="*/ 273774 w 671512"/>
                    <a:gd name="connsiteY24" fmla="*/ 16669 h 592932"/>
                    <a:gd name="connsiteX25" fmla="*/ 264321 w 671512"/>
                    <a:gd name="connsiteY25" fmla="*/ 26122 h 592932"/>
                    <a:gd name="connsiteX26" fmla="*/ 264321 w 671512"/>
                    <a:gd name="connsiteY26" fmla="*/ 88107 h 592932"/>
                    <a:gd name="connsiteX27" fmla="*/ 242888 w 671512"/>
                    <a:gd name="connsiteY27" fmla="*/ 88107 h 592932"/>
                    <a:gd name="connsiteX28" fmla="*/ 242888 w 671512"/>
                    <a:gd name="connsiteY28" fmla="*/ 33265 h 592932"/>
                    <a:gd name="connsiteX29" fmla="*/ 276153 w 671512"/>
                    <a:gd name="connsiteY29" fmla="*/ 0 h 592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71512" h="592932">
                      <a:moveTo>
                        <a:pt x="285750" y="315295"/>
                      </a:moveTo>
                      <a:lnTo>
                        <a:pt x="285750" y="349554"/>
                      </a:lnTo>
                      <a:lnTo>
                        <a:pt x="385762" y="349554"/>
                      </a:lnTo>
                      <a:lnTo>
                        <a:pt x="385762" y="315295"/>
                      </a:lnTo>
                      <a:close/>
                      <a:moveTo>
                        <a:pt x="0" y="301758"/>
                      </a:moveTo>
                      <a:lnTo>
                        <a:pt x="671512" y="301758"/>
                      </a:lnTo>
                      <a:lnTo>
                        <a:pt x="671512" y="558675"/>
                      </a:lnTo>
                      <a:cubicBezTo>
                        <a:pt x="671512" y="577595"/>
                        <a:pt x="656175" y="592932"/>
                        <a:pt x="637255" y="592932"/>
                      </a:cubicBezTo>
                      <a:lnTo>
                        <a:pt x="34257" y="592932"/>
                      </a:lnTo>
                      <a:cubicBezTo>
                        <a:pt x="15337" y="592932"/>
                        <a:pt x="0" y="577595"/>
                        <a:pt x="0" y="558675"/>
                      </a:cubicBezTo>
                      <a:close/>
                      <a:moveTo>
                        <a:pt x="34257" y="88108"/>
                      </a:moveTo>
                      <a:lnTo>
                        <a:pt x="637255" y="88108"/>
                      </a:lnTo>
                      <a:cubicBezTo>
                        <a:pt x="656175" y="88108"/>
                        <a:pt x="671512" y="103445"/>
                        <a:pt x="671512" y="122365"/>
                      </a:cubicBezTo>
                      <a:lnTo>
                        <a:pt x="671512" y="282132"/>
                      </a:lnTo>
                      <a:lnTo>
                        <a:pt x="0" y="282132"/>
                      </a:lnTo>
                      <a:lnTo>
                        <a:pt x="0" y="122365"/>
                      </a:lnTo>
                      <a:cubicBezTo>
                        <a:pt x="0" y="103445"/>
                        <a:pt x="15337" y="88108"/>
                        <a:pt x="34257" y="88108"/>
                      </a:cubicBezTo>
                      <a:close/>
                      <a:moveTo>
                        <a:pt x="276153" y="0"/>
                      </a:moveTo>
                      <a:lnTo>
                        <a:pt x="400122" y="0"/>
                      </a:lnTo>
                      <a:cubicBezTo>
                        <a:pt x="418494" y="0"/>
                        <a:pt x="433387" y="14893"/>
                        <a:pt x="433387" y="33265"/>
                      </a:cubicBezTo>
                      <a:lnTo>
                        <a:pt x="433387" y="88107"/>
                      </a:lnTo>
                      <a:lnTo>
                        <a:pt x="411956" y="88107"/>
                      </a:lnTo>
                      <a:lnTo>
                        <a:pt x="411956" y="26122"/>
                      </a:lnTo>
                      <a:cubicBezTo>
                        <a:pt x="411956" y="20901"/>
                        <a:pt x="407724" y="16669"/>
                        <a:pt x="402503" y="16669"/>
                      </a:cubicBezTo>
                      <a:lnTo>
                        <a:pt x="273774" y="16669"/>
                      </a:lnTo>
                      <a:cubicBezTo>
                        <a:pt x="268553" y="16669"/>
                        <a:pt x="264321" y="20901"/>
                        <a:pt x="264321" y="26122"/>
                      </a:cubicBezTo>
                      <a:lnTo>
                        <a:pt x="264321" y="88107"/>
                      </a:lnTo>
                      <a:lnTo>
                        <a:pt x="242888" y="88107"/>
                      </a:lnTo>
                      <a:lnTo>
                        <a:pt x="242888" y="33265"/>
                      </a:lnTo>
                      <a:cubicBezTo>
                        <a:pt x="242888" y="14893"/>
                        <a:pt x="257781" y="0"/>
                        <a:pt x="276153" y="0"/>
                      </a:cubicBez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87" name="TextBox 121"/>
                <p:cNvSpPr txBox="1"/>
                <p:nvPr/>
              </p:nvSpPr>
              <p:spPr>
                <a:xfrm flipH="1">
                  <a:off x="4257478" y="4677081"/>
                  <a:ext cx="1334802" cy="70685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chemeClr val="bg1"/>
                      </a:solidFill>
                      <a:latin typeface="Agency FB" panose="020B0503020202020204" pitchFamily="34" charset="0"/>
                    </a:rPr>
                    <a:t>Affordable business models for every organization</a:t>
                  </a:r>
                  <a:endParaRPr lang="en-US" sz="1600" b="1" dirty="0">
                    <a:solidFill>
                      <a:schemeClr val="bg1"/>
                    </a:solidFill>
                    <a:latin typeface="Agency FB" panose="020B0503020202020204" pitchFamily="34" charset="0"/>
                  </a:endParaRPr>
                </a:p>
              </p:txBody>
            </p:sp>
          </p:grpSp>
          <p:sp>
            <p:nvSpPr>
              <p:cNvPr id="11" name="TextBox 122"/>
              <p:cNvSpPr txBox="1"/>
              <p:nvPr/>
            </p:nvSpPr>
            <p:spPr>
              <a:xfrm>
                <a:off x="7019813" y="4490561"/>
                <a:ext cx="981187" cy="106181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smtClean="0">
                    <a:latin typeface="Agency FB" panose="020B0503020202020204" pitchFamily="34" charset="0"/>
                    <a:ea typeface="Cambria Math" panose="02040503050406030204" pitchFamily="18" charset="0"/>
                  </a:rPr>
                  <a:t>Including all book types, </a:t>
                </a:r>
                <a:r>
                  <a:rPr lang="en-US" sz="1600" b="1" dirty="0">
                    <a:latin typeface="Agency FB" panose="020B0503020202020204" pitchFamily="34" charset="0"/>
                    <a:ea typeface="Cambria Math" panose="02040503050406030204" pitchFamily="18" charset="0"/>
                  </a:rPr>
                  <a:t>series &amp; MRWs</a:t>
                </a:r>
              </a:p>
            </p:txBody>
          </p:sp>
          <p:grpSp>
            <p:nvGrpSpPr>
              <p:cNvPr id="12" name="Group 11"/>
              <p:cNvGrpSpPr/>
              <p:nvPr/>
            </p:nvGrpSpPr>
            <p:grpSpPr>
              <a:xfrm>
                <a:off x="5752134" y="4518473"/>
                <a:ext cx="981187" cy="1195541"/>
                <a:chOff x="5752134" y="4518473"/>
                <a:chExt cx="981187" cy="1195541"/>
              </a:xfrm>
            </p:grpSpPr>
            <p:sp>
              <p:nvSpPr>
                <p:cNvPr id="84" name="Freeform 83"/>
                <p:cNvSpPr/>
                <p:nvPr/>
              </p:nvSpPr>
              <p:spPr>
                <a:xfrm flipH="1">
                  <a:off x="5906852" y="4518473"/>
                  <a:ext cx="550995" cy="630850"/>
                </a:xfrm>
                <a:custGeom>
                  <a:avLst/>
                  <a:gdLst>
                    <a:gd name="connsiteX0" fmla="*/ 2579902 w 4876992"/>
                    <a:gd name="connsiteY0" fmla="*/ 0 h 5024225"/>
                    <a:gd name="connsiteX1" fmla="*/ 2487827 w 4876992"/>
                    <a:gd name="connsiteY1" fmla="*/ 3859 h 5024225"/>
                    <a:gd name="connsiteX2" fmla="*/ 2438496 w 4876992"/>
                    <a:gd name="connsiteY2" fmla="*/ 8913 h 5024225"/>
                    <a:gd name="connsiteX3" fmla="*/ 2389165 w 4876992"/>
                    <a:gd name="connsiteY3" fmla="*/ 3859 h 5024225"/>
                    <a:gd name="connsiteX4" fmla="*/ 2297090 w 4876992"/>
                    <a:gd name="connsiteY4" fmla="*/ 0 h 5024225"/>
                    <a:gd name="connsiteX5" fmla="*/ 1349306 w 4876992"/>
                    <a:gd name="connsiteY5" fmla="*/ 1539290 h 5024225"/>
                    <a:gd name="connsiteX6" fmla="*/ 1495102 w 4876992"/>
                    <a:gd name="connsiteY6" fmla="*/ 2156115 h 5024225"/>
                    <a:gd name="connsiteX7" fmla="*/ 1752436 w 4876992"/>
                    <a:gd name="connsiteY7" fmla="*/ 2714150 h 5024225"/>
                    <a:gd name="connsiteX8" fmla="*/ 1592147 w 4876992"/>
                    <a:gd name="connsiteY8" fmla="*/ 3099304 h 5024225"/>
                    <a:gd name="connsiteX9" fmla="*/ 0 w 4876992"/>
                    <a:gd name="connsiteY9" fmla="*/ 3876529 h 5024225"/>
                    <a:gd name="connsiteX10" fmla="*/ 15021 w 4876992"/>
                    <a:gd name="connsiteY10" fmla="*/ 5023746 h 5024225"/>
                    <a:gd name="connsiteX11" fmla="*/ 2438400 w 4876992"/>
                    <a:gd name="connsiteY11" fmla="*/ 5024225 h 5024225"/>
                    <a:gd name="connsiteX12" fmla="*/ 2438400 w 4876992"/>
                    <a:gd name="connsiteY12" fmla="*/ 5024225 h 5024225"/>
                    <a:gd name="connsiteX13" fmla="*/ 2438496 w 4876992"/>
                    <a:gd name="connsiteY13" fmla="*/ 5024225 h 5024225"/>
                    <a:gd name="connsiteX14" fmla="*/ 2438592 w 4876992"/>
                    <a:gd name="connsiteY14" fmla="*/ 5024225 h 5024225"/>
                    <a:gd name="connsiteX15" fmla="*/ 2438592 w 4876992"/>
                    <a:gd name="connsiteY15" fmla="*/ 5024225 h 5024225"/>
                    <a:gd name="connsiteX16" fmla="*/ 4861971 w 4876992"/>
                    <a:gd name="connsiteY16" fmla="*/ 5023746 h 5024225"/>
                    <a:gd name="connsiteX17" fmla="*/ 4876992 w 4876992"/>
                    <a:gd name="connsiteY17" fmla="*/ 3876529 h 5024225"/>
                    <a:gd name="connsiteX18" fmla="*/ 3284845 w 4876992"/>
                    <a:gd name="connsiteY18" fmla="*/ 3099304 h 5024225"/>
                    <a:gd name="connsiteX19" fmla="*/ 3124556 w 4876992"/>
                    <a:gd name="connsiteY19" fmla="*/ 2714150 h 5024225"/>
                    <a:gd name="connsiteX20" fmla="*/ 3381890 w 4876992"/>
                    <a:gd name="connsiteY20" fmla="*/ 2156115 h 5024225"/>
                    <a:gd name="connsiteX21" fmla="*/ 3527686 w 4876992"/>
                    <a:gd name="connsiteY21" fmla="*/ 1539290 h 5024225"/>
                    <a:gd name="connsiteX22" fmla="*/ 2579902 w 4876992"/>
                    <a:gd name="connsiteY22" fmla="*/ 0 h 5024225"/>
                    <a:gd name="connsiteX0" fmla="*/ 2579902 w 4876992"/>
                    <a:gd name="connsiteY0" fmla="*/ 0 h 5024225"/>
                    <a:gd name="connsiteX1" fmla="*/ 2487827 w 4876992"/>
                    <a:gd name="connsiteY1" fmla="*/ 3859 h 5024225"/>
                    <a:gd name="connsiteX2" fmla="*/ 2438496 w 4876992"/>
                    <a:gd name="connsiteY2" fmla="*/ 8913 h 5024225"/>
                    <a:gd name="connsiteX3" fmla="*/ 2389165 w 4876992"/>
                    <a:gd name="connsiteY3" fmla="*/ 3859 h 5024225"/>
                    <a:gd name="connsiteX4" fmla="*/ 2297090 w 4876992"/>
                    <a:gd name="connsiteY4" fmla="*/ 0 h 5024225"/>
                    <a:gd name="connsiteX5" fmla="*/ 1349306 w 4876992"/>
                    <a:gd name="connsiteY5" fmla="*/ 1539290 h 5024225"/>
                    <a:gd name="connsiteX6" fmla="*/ 1495102 w 4876992"/>
                    <a:gd name="connsiteY6" fmla="*/ 2156115 h 5024225"/>
                    <a:gd name="connsiteX7" fmla="*/ 1752436 w 4876992"/>
                    <a:gd name="connsiteY7" fmla="*/ 2714150 h 5024225"/>
                    <a:gd name="connsiteX8" fmla="*/ 1592147 w 4876992"/>
                    <a:gd name="connsiteY8" fmla="*/ 3099304 h 5024225"/>
                    <a:gd name="connsiteX9" fmla="*/ 0 w 4876992"/>
                    <a:gd name="connsiteY9" fmla="*/ 3876529 h 5024225"/>
                    <a:gd name="connsiteX10" fmla="*/ 15021 w 4876992"/>
                    <a:gd name="connsiteY10" fmla="*/ 5023746 h 5024225"/>
                    <a:gd name="connsiteX11" fmla="*/ 2438400 w 4876992"/>
                    <a:gd name="connsiteY11" fmla="*/ 5024225 h 5024225"/>
                    <a:gd name="connsiteX12" fmla="*/ 2438400 w 4876992"/>
                    <a:gd name="connsiteY12" fmla="*/ 5024225 h 5024225"/>
                    <a:gd name="connsiteX13" fmla="*/ 2438496 w 4876992"/>
                    <a:gd name="connsiteY13" fmla="*/ 5024225 h 5024225"/>
                    <a:gd name="connsiteX14" fmla="*/ 2438592 w 4876992"/>
                    <a:gd name="connsiteY14" fmla="*/ 5024225 h 5024225"/>
                    <a:gd name="connsiteX15" fmla="*/ 2438592 w 4876992"/>
                    <a:gd name="connsiteY15" fmla="*/ 5024225 h 5024225"/>
                    <a:gd name="connsiteX16" fmla="*/ 4861971 w 4876992"/>
                    <a:gd name="connsiteY16" fmla="*/ 5023746 h 5024225"/>
                    <a:gd name="connsiteX17" fmla="*/ 4876992 w 4876992"/>
                    <a:gd name="connsiteY17" fmla="*/ 3876529 h 5024225"/>
                    <a:gd name="connsiteX18" fmla="*/ 3284845 w 4876992"/>
                    <a:gd name="connsiteY18" fmla="*/ 3099304 h 5024225"/>
                    <a:gd name="connsiteX19" fmla="*/ 3124556 w 4876992"/>
                    <a:gd name="connsiteY19" fmla="*/ 2714150 h 5024225"/>
                    <a:gd name="connsiteX20" fmla="*/ 3381890 w 4876992"/>
                    <a:gd name="connsiteY20" fmla="*/ 2156115 h 5024225"/>
                    <a:gd name="connsiteX21" fmla="*/ 3527686 w 4876992"/>
                    <a:gd name="connsiteY21" fmla="*/ 1539290 h 5024225"/>
                    <a:gd name="connsiteX22" fmla="*/ 2579902 w 4876992"/>
                    <a:gd name="connsiteY22" fmla="*/ 0 h 5024225"/>
                    <a:gd name="connsiteX0" fmla="*/ 2579902 w 4876992"/>
                    <a:gd name="connsiteY0" fmla="*/ 0 h 5024225"/>
                    <a:gd name="connsiteX1" fmla="*/ 2487827 w 4876992"/>
                    <a:gd name="connsiteY1" fmla="*/ 3859 h 5024225"/>
                    <a:gd name="connsiteX2" fmla="*/ 2389165 w 4876992"/>
                    <a:gd name="connsiteY2" fmla="*/ 3859 h 5024225"/>
                    <a:gd name="connsiteX3" fmla="*/ 2297090 w 4876992"/>
                    <a:gd name="connsiteY3" fmla="*/ 0 h 5024225"/>
                    <a:gd name="connsiteX4" fmla="*/ 1349306 w 4876992"/>
                    <a:gd name="connsiteY4" fmla="*/ 1539290 h 5024225"/>
                    <a:gd name="connsiteX5" fmla="*/ 1495102 w 4876992"/>
                    <a:gd name="connsiteY5" fmla="*/ 2156115 h 5024225"/>
                    <a:gd name="connsiteX6" fmla="*/ 1752436 w 4876992"/>
                    <a:gd name="connsiteY6" fmla="*/ 2714150 h 5024225"/>
                    <a:gd name="connsiteX7" fmla="*/ 1592147 w 4876992"/>
                    <a:gd name="connsiteY7" fmla="*/ 3099304 h 5024225"/>
                    <a:gd name="connsiteX8" fmla="*/ 0 w 4876992"/>
                    <a:gd name="connsiteY8" fmla="*/ 3876529 h 5024225"/>
                    <a:gd name="connsiteX9" fmla="*/ 15021 w 4876992"/>
                    <a:gd name="connsiteY9" fmla="*/ 5023746 h 5024225"/>
                    <a:gd name="connsiteX10" fmla="*/ 2438400 w 4876992"/>
                    <a:gd name="connsiteY10" fmla="*/ 5024225 h 5024225"/>
                    <a:gd name="connsiteX11" fmla="*/ 2438400 w 4876992"/>
                    <a:gd name="connsiteY11" fmla="*/ 5024225 h 5024225"/>
                    <a:gd name="connsiteX12" fmla="*/ 2438496 w 4876992"/>
                    <a:gd name="connsiteY12" fmla="*/ 5024225 h 5024225"/>
                    <a:gd name="connsiteX13" fmla="*/ 2438592 w 4876992"/>
                    <a:gd name="connsiteY13" fmla="*/ 5024225 h 5024225"/>
                    <a:gd name="connsiteX14" fmla="*/ 2438592 w 4876992"/>
                    <a:gd name="connsiteY14" fmla="*/ 5024225 h 5024225"/>
                    <a:gd name="connsiteX15" fmla="*/ 4861971 w 4876992"/>
                    <a:gd name="connsiteY15" fmla="*/ 5023746 h 5024225"/>
                    <a:gd name="connsiteX16" fmla="*/ 4876992 w 4876992"/>
                    <a:gd name="connsiteY16" fmla="*/ 3876529 h 5024225"/>
                    <a:gd name="connsiteX17" fmla="*/ 3284845 w 4876992"/>
                    <a:gd name="connsiteY17" fmla="*/ 3099304 h 5024225"/>
                    <a:gd name="connsiteX18" fmla="*/ 3124556 w 4876992"/>
                    <a:gd name="connsiteY18" fmla="*/ 2714150 h 5024225"/>
                    <a:gd name="connsiteX19" fmla="*/ 3381890 w 4876992"/>
                    <a:gd name="connsiteY19" fmla="*/ 2156115 h 5024225"/>
                    <a:gd name="connsiteX20" fmla="*/ 3527686 w 4876992"/>
                    <a:gd name="connsiteY20" fmla="*/ 1539290 h 5024225"/>
                    <a:gd name="connsiteX21" fmla="*/ 2579902 w 4876992"/>
                    <a:gd name="connsiteY21" fmla="*/ 0 h 5024225"/>
                    <a:gd name="connsiteX0" fmla="*/ 2579902 w 4876992"/>
                    <a:gd name="connsiteY0" fmla="*/ 0 h 5024225"/>
                    <a:gd name="connsiteX1" fmla="*/ 2487827 w 4876992"/>
                    <a:gd name="connsiteY1" fmla="*/ 3859 h 5024225"/>
                    <a:gd name="connsiteX2" fmla="*/ 2389165 w 4876992"/>
                    <a:gd name="connsiteY2" fmla="*/ 3859 h 5024225"/>
                    <a:gd name="connsiteX3" fmla="*/ 2297090 w 4876992"/>
                    <a:gd name="connsiteY3" fmla="*/ 0 h 5024225"/>
                    <a:gd name="connsiteX4" fmla="*/ 1349306 w 4876992"/>
                    <a:gd name="connsiteY4" fmla="*/ 1539290 h 5024225"/>
                    <a:gd name="connsiteX5" fmla="*/ 1495102 w 4876992"/>
                    <a:gd name="connsiteY5" fmla="*/ 2156115 h 5024225"/>
                    <a:gd name="connsiteX6" fmla="*/ 1752436 w 4876992"/>
                    <a:gd name="connsiteY6" fmla="*/ 2714150 h 5024225"/>
                    <a:gd name="connsiteX7" fmla="*/ 1592147 w 4876992"/>
                    <a:gd name="connsiteY7" fmla="*/ 3099304 h 5024225"/>
                    <a:gd name="connsiteX8" fmla="*/ 0 w 4876992"/>
                    <a:gd name="connsiteY8" fmla="*/ 3876529 h 5024225"/>
                    <a:gd name="connsiteX9" fmla="*/ 15021 w 4876992"/>
                    <a:gd name="connsiteY9" fmla="*/ 5023746 h 5024225"/>
                    <a:gd name="connsiteX10" fmla="*/ 2438400 w 4876992"/>
                    <a:gd name="connsiteY10" fmla="*/ 5024225 h 5024225"/>
                    <a:gd name="connsiteX11" fmla="*/ 2438400 w 4876992"/>
                    <a:gd name="connsiteY11" fmla="*/ 5024225 h 5024225"/>
                    <a:gd name="connsiteX12" fmla="*/ 2438496 w 4876992"/>
                    <a:gd name="connsiteY12" fmla="*/ 5024225 h 5024225"/>
                    <a:gd name="connsiteX13" fmla="*/ 2438592 w 4876992"/>
                    <a:gd name="connsiteY13" fmla="*/ 5024225 h 5024225"/>
                    <a:gd name="connsiteX14" fmla="*/ 2438592 w 4876992"/>
                    <a:gd name="connsiteY14" fmla="*/ 5024225 h 5024225"/>
                    <a:gd name="connsiteX15" fmla="*/ 4861971 w 4876992"/>
                    <a:gd name="connsiteY15" fmla="*/ 5023746 h 5024225"/>
                    <a:gd name="connsiteX16" fmla="*/ 4876992 w 4876992"/>
                    <a:gd name="connsiteY16" fmla="*/ 3876529 h 5024225"/>
                    <a:gd name="connsiteX17" fmla="*/ 3284845 w 4876992"/>
                    <a:gd name="connsiteY17" fmla="*/ 3099304 h 5024225"/>
                    <a:gd name="connsiteX18" fmla="*/ 3124556 w 4876992"/>
                    <a:gd name="connsiteY18" fmla="*/ 2714150 h 5024225"/>
                    <a:gd name="connsiteX19" fmla="*/ 3527686 w 4876992"/>
                    <a:gd name="connsiteY19" fmla="*/ 1539290 h 5024225"/>
                    <a:gd name="connsiteX20" fmla="*/ 2579902 w 4876992"/>
                    <a:gd name="connsiteY20" fmla="*/ 0 h 5024225"/>
                    <a:gd name="connsiteX0" fmla="*/ 2579902 w 4876992"/>
                    <a:gd name="connsiteY0" fmla="*/ 0 h 5024225"/>
                    <a:gd name="connsiteX1" fmla="*/ 2487827 w 4876992"/>
                    <a:gd name="connsiteY1" fmla="*/ 3859 h 5024225"/>
                    <a:gd name="connsiteX2" fmla="*/ 2389165 w 4876992"/>
                    <a:gd name="connsiteY2" fmla="*/ 3859 h 5024225"/>
                    <a:gd name="connsiteX3" fmla="*/ 2297090 w 4876992"/>
                    <a:gd name="connsiteY3" fmla="*/ 0 h 5024225"/>
                    <a:gd name="connsiteX4" fmla="*/ 1349306 w 4876992"/>
                    <a:gd name="connsiteY4" fmla="*/ 1539290 h 5024225"/>
                    <a:gd name="connsiteX5" fmla="*/ 1495102 w 4876992"/>
                    <a:gd name="connsiteY5" fmla="*/ 2156115 h 5024225"/>
                    <a:gd name="connsiteX6" fmla="*/ 1752436 w 4876992"/>
                    <a:gd name="connsiteY6" fmla="*/ 2714150 h 5024225"/>
                    <a:gd name="connsiteX7" fmla="*/ 1592147 w 4876992"/>
                    <a:gd name="connsiteY7" fmla="*/ 3099304 h 5024225"/>
                    <a:gd name="connsiteX8" fmla="*/ 0 w 4876992"/>
                    <a:gd name="connsiteY8" fmla="*/ 3876529 h 5024225"/>
                    <a:gd name="connsiteX9" fmla="*/ 15021 w 4876992"/>
                    <a:gd name="connsiteY9" fmla="*/ 5023746 h 5024225"/>
                    <a:gd name="connsiteX10" fmla="*/ 2438400 w 4876992"/>
                    <a:gd name="connsiteY10" fmla="*/ 5024225 h 5024225"/>
                    <a:gd name="connsiteX11" fmla="*/ 2438400 w 4876992"/>
                    <a:gd name="connsiteY11" fmla="*/ 5024225 h 5024225"/>
                    <a:gd name="connsiteX12" fmla="*/ 2438496 w 4876992"/>
                    <a:gd name="connsiteY12" fmla="*/ 5024225 h 5024225"/>
                    <a:gd name="connsiteX13" fmla="*/ 2438592 w 4876992"/>
                    <a:gd name="connsiteY13" fmla="*/ 5024225 h 5024225"/>
                    <a:gd name="connsiteX14" fmla="*/ 2438592 w 4876992"/>
                    <a:gd name="connsiteY14" fmla="*/ 5024225 h 5024225"/>
                    <a:gd name="connsiteX15" fmla="*/ 4861971 w 4876992"/>
                    <a:gd name="connsiteY15" fmla="*/ 5023746 h 5024225"/>
                    <a:gd name="connsiteX16" fmla="*/ 4876992 w 4876992"/>
                    <a:gd name="connsiteY16" fmla="*/ 3876529 h 5024225"/>
                    <a:gd name="connsiteX17" fmla="*/ 3284845 w 4876992"/>
                    <a:gd name="connsiteY17" fmla="*/ 3099304 h 5024225"/>
                    <a:gd name="connsiteX18" fmla="*/ 3124556 w 4876992"/>
                    <a:gd name="connsiteY18" fmla="*/ 2714150 h 5024225"/>
                    <a:gd name="connsiteX19" fmla="*/ 3527686 w 4876992"/>
                    <a:gd name="connsiteY19" fmla="*/ 1539290 h 5024225"/>
                    <a:gd name="connsiteX20" fmla="*/ 2579902 w 4876992"/>
                    <a:gd name="connsiteY20" fmla="*/ 0 h 5024225"/>
                    <a:gd name="connsiteX0" fmla="*/ 2579902 w 4876992"/>
                    <a:gd name="connsiteY0" fmla="*/ 0 h 5024225"/>
                    <a:gd name="connsiteX1" fmla="*/ 2487827 w 4876992"/>
                    <a:gd name="connsiteY1" fmla="*/ 3859 h 5024225"/>
                    <a:gd name="connsiteX2" fmla="*/ 2389165 w 4876992"/>
                    <a:gd name="connsiteY2" fmla="*/ 3859 h 5024225"/>
                    <a:gd name="connsiteX3" fmla="*/ 2297090 w 4876992"/>
                    <a:gd name="connsiteY3" fmla="*/ 0 h 5024225"/>
                    <a:gd name="connsiteX4" fmla="*/ 1349306 w 4876992"/>
                    <a:gd name="connsiteY4" fmla="*/ 1539290 h 5024225"/>
                    <a:gd name="connsiteX5" fmla="*/ 1495102 w 4876992"/>
                    <a:gd name="connsiteY5" fmla="*/ 2156115 h 5024225"/>
                    <a:gd name="connsiteX6" fmla="*/ 1752436 w 4876992"/>
                    <a:gd name="connsiteY6" fmla="*/ 2714150 h 5024225"/>
                    <a:gd name="connsiteX7" fmla="*/ 1592147 w 4876992"/>
                    <a:gd name="connsiteY7" fmla="*/ 3099304 h 5024225"/>
                    <a:gd name="connsiteX8" fmla="*/ 0 w 4876992"/>
                    <a:gd name="connsiteY8" fmla="*/ 3876529 h 5024225"/>
                    <a:gd name="connsiteX9" fmla="*/ 15021 w 4876992"/>
                    <a:gd name="connsiteY9" fmla="*/ 5023746 h 5024225"/>
                    <a:gd name="connsiteX10" fmla="*/ 2438400 w 4876992"/>
                    <a:gd name="connsiteY10" fmla="*/ 5024225 h 5024225"/>
                    <a:gd name="connsiteX11" fmla="*/ 2438400 w 4876992"/>
                    <a:gd name="connsiteY11" fmla="*/ 5024225 h 5024225"/>
                    <a:gd name="connsiteX12" fmla="*/ 2438496 w 4876992"/>
                    <a:gd name="connsiteY12" fmla="*/ 5024225 h 5024225"/>
                    <a:gd name="connsiteX13" fmla="*/ 2438592 w 4876992"/>
                    <a:gd name="connsiteY13" fmla="*/ 5024225 h 5024225"/>
                    <a:gd name="connsiteX14" fmla="*/ 2438592 w 4876992"/>
                    <a:gd name="connsiteY14" fmla="*/ 5024225 h 5024225"/>
                    <a:gd name="connsiteX15" fmla="*/ 4861971 w 4876992"/>
                    <a:gd name="connsiteY15" fmla="*/ 5023746 h 5024225"/>
                    <a:gd name="connsiteX16" fmla="*/ 4876992 w 4876992"/>
                    <a:gd name="connsiteY16" fmla="*/ 3876529 h 5024225"/>
                    <a:gd name="connsiteX17" fmla="*/ 3284845 w 4876992"/>
                    <a:gd name="connsiteY17" fmla="*/ 3099304 h 5024225"/>
                    <a:gd name="connsiteX18" fmla="*/ 3124556 w 4876992"/>
                    <a:gd name="connsiteY18" fmla="*/ 2714150 h 5024225"/>
                    <a:gd name="connsiteX19" fmla="*/ 3527686 w 4876992"/>
                    <a:gd name="connsiteY19" fmla="*/ 1539290 h 5024225"/>
                    <a:gd name="connsiteX20" fmla="*/ 2579902 w 4876992"/>
                    <a:gd name="connsiteY20" fmla="*/ 0 h 5024225"/>
                    <a:gd name="connsiteX0" fmla="*/ 2579902 w 4876992"/>
                    <a:gd name="connsiteY0" fmla="*/ 0 h 5024225"/>
                    <a:gd name="connsiteX1" fmla="*/ 2487827 w 4876992"/>
                    <a:gd name="connsiteY1" fmla="*/ 3859 h 5024225"/>
                    <a:gd name="connsiteX2" fmla="*/ 2389165 w 4876992"/>
                    <a:gd name="connsiteY2" fmla="*/ 3859 h 5024225"/>
                    <a:gd name="connsiteX3" fmla="*/ 2297090 w 4876992"/>
                    <a:gd name="connsiteY3" fmla="*/ 0 h 5024225"/>
                    <a:gd name="connsiteX4" fmla="*/ 1349306 w 4876992"/>
                    <a:gd name="connsiteY4" fmla="*/ 1539290 h 5024225"/>
                    <a:gd name="connsiteX5" fmla="*/ 1495102 w 4876992"/>
                    <a:gd name="connsiteY5" fmla="*/ 2156115 h 5024225"/>
                    <a:gd name="connsiteX6" fmla="*/ 1752436 w 4876992"/>
                    <a:gd name="connsiteY6" fmla="*/ 2714150 h 5024225"/>
                    <a:gd name="connsiteX7" fmla="*/ 1592147 w 4876992"/>
                    <a:gd name="connsiteY7" fmla="*/ 3099304 h 5024225"/>
                    <a:gd name="connsiteX8" fmla="*/ 0 w 4876992"/>
                    <a:gd name="connsiteY8" fmla="*/ 3876529 h 5024225"/>
                    <a:gd name="connsiteX9" fmla="*/ 15021 w 4876992"/>
                    <a:gd name="connsiteY9" fmla="*/ 5023746 h 5024225"/>
                    <a:gd name="connsiteX10" fmla="*/ 2438400 w 4876992"/>
                    <a:gd name="connsiteY10" fmla="*/ 5024225 h 5024225"/>
                    <a:gd name="connsiteX11" fmla="*/ 2438400 w 4876992"/>
                    <a:gd name="connsiteY11" fmla="*/ 5024225 h 5024225"/>
                    <a:gd name="connsiteX12" fmla="*/ 2438496 w 4876992"/>
                    <a:gd name="connsiteY12" fmla="*/ 5024225 h 5024225"/>
                    <a:gd name="connsiteX13" fmla="*/ 2438592 w 4876992"/>
                    <a:gd name="connsiteY13" fmla="*/ 5024225 h 5024225"/>
                    <a:gd name="connsiteX14" fmla="*/ 2438592 w 4876992"/>
                    <a:gd name="connsiteY14" fmla="*/ 5024225 h 5024225"/>
                    <a:gd name="connsiteX15" fmla="*/ 4861971 w 4876992"/>
                    <a:gd name="connsiteY15" fmla="*/ 5023746 h 5024225"/>
                    <a:gd name="connsiteX16" fmla="*/ 4876992 w 4876992"/>
                    <a:gd name="connsiteY16" fmla="*/ 3876529 h 5024225"/>
                    <a:gd name="connsiteX17" fmla="*/ 3284845 w 4876992"/>
                    <a:gd name="connsiteY17" fmla="*/ 3099304 h 5024225"/>
                    <a:gd name="connsiteX18" fmla="*/ 3124556 w 4876992"/>
                    <a:gd name="connsiteY18" fmla="*/ 2714150 h 5024225"/>
                    <a:gd name="connsiteX19" fmla="*/ 3527686 w 4876992"/>
                    <a:gd name="connsiteY19" fmla="*/ 1539290 h 5024225"/>
                    <a:gd name="connsiteX20" fmla="*/ 2579902 w 4876992"/>
                    <a:gd name="connsiteY20" fmla="*/ 0 h 5024225"/>
                    <a:gd name="connsiteX0" fmla="*/ 2579902 w 4876992"/>
                    <a:gd name="connsiteY0" fmla="*/ 0 h 5024225"/>
                    <a:gd name="connsiteX1" fmla="*/ 2487827 w 4876992"/>
                    <a:gd name="connsiteY1" fmla="*/ 3859 h 5024225"/>
                    <a:gd name="connsiteX2" fmla="*/ 2389165 w 4876992"/>
                    <a:gd name="connsiteY2" fmla="*/ 3859 h 5024225"/>
                    <a:gd name="connsiteX3" fmla="*/ 2297090 w 4876992"/>
                    <a:gd name="connsiteY3" fmla="*/ 0 h 5024225"/>
                    <a:gd name="connsiteX4" fmla="*/ 1349306 w 4876992"/>
                    <a:gd name="connsiteY4" fmla="*/ 1539290 h 5024225"/>
                    <a:gd name="connsiteX5" fmla="*/ 1495102 w 4876992"/>
                    <a:gd name="connsiteY5" fmla="*/ 2156115 h 5024225"/>
                    <a:gd name="connsiteX6" fmla="*/ 1752436 w 4876992"/>
                    <a:gd name="connsiteY6" fmla="*/ 2714150 h 5024225"/>
                    <a:gd name="connsiteX7" fmla="*/ 1592147 w 4876992"/>
                    <a:gd name="connsiteY7" fmla="*/ 3099304 h 5024225"/>
                    <a:gd name="connsiteX8" fmla="*/ 0 w 4876992"/>
                    <a:gd name="connsiteY8" fmla="*/ 3876529 h 5024225"/>
                    <a:gd name="connsiteX9" fmla="*/ 15021 w 4876992"/>
                    <a:gd name="connsiteY9" fmla="*/ 5023746 h 5024225"/>
                    <a:gd name="connsiteX10" fmla="*/ 2438400 w 4876992"/>
                    <a:gd name="connsiteY10" fmla="*/ 5024225 h 5024225"/>
                    <a:gd name="connsiteX11" fmla="*/ 2438400 w 4876992"/>
                    <a:gd name="connsiteY11" fmla="*/ 5024225 h 5024225"/>
                    <a:gd name="connsiteX12" fmla="*/ 2438496 w 4876992"/>
                    <a:gd name="connsiteY12" fmla="*/ 5024225 h 5024225"/>
                    <a:gd name="connsiteX13" fmla="*/ 2438592 w 4876992"/>
                    <a:gd name="connsiteY13" fmla="*/ 5024225 h 5024225"/>
                    <a:gd name="connsiteX14" fmla="*/ 2438592 w 4876992"/>
                    <a:gd name="connsiteY14" fmla="*/ 5024225 h 5024225"/>
                    <a:gd name="connsiteX15" fmla="*/ 4861971 w 4876992"/>
                    <a:gd name="connsiteY15" fmla="*/ 5023746 h 5024225"/>
                    <a:gd name="connsiteX16" fmla="*/ 4876992 w 4876992"/>
                    <a:gd name="connsiteY16" fmla="*/ 3876529 h 5024225"/>
                    <a:gd name="connsiteX17" fmla="*/ 3284845 w 4876992"/>
                    <a:gd name="connsiteY17" fmla="*/ 3099304 h 5024225"/>
                    <a:gd name="connsiteX18" fmla="*/ 3124556 w 4876992"/>
                    <a:gd name="connsiteY18" fmla="*/ 2714150 h 5024225"/>
                    <a:gd name="connsiteX19" fmla="*/ 2579902 w 4876992"/>
                    <a:gd name="connsiteY19" fmla="*/ 0 h 5024225"/>
                    <a:gd name="connsiteX0" fmla="*/ 2579902 w 4876992"/>
                    <a:gd name="connsiteY0" fmla="*/ 201 h 5024426"/>
                    <a:gd name="connsiteX1" fmla="*/ 2487827 w 4876992"/>
                    <a:gd name="connsiteY1" fmla="*/ 4060 h 5024426"/>
                    <a:gd name="connsiteX2" fmla="*/ 2389165 w 4876992"/>
                    <a:gd name="connsiteY2" fmla="*/ 4060 h 5024426"/>
                    <a:gd name="connsiteX3" fmla="*/ 2297090 w 4876992"/>
                    <a:gd name="connsiteY3" fmla="*/ 201 h 5024426"/>
                    <a:gd name="connsiteX4" fmla="*/ 1349306 w 4876992"/>
                    <a:gd name="connsiteY4" fmla="*/ 1539491 h 5024426"/>
                    <a:gd name="connsiteX5" fmla="*/ 1495102 w 4876992"/>
                    <a:gd name="connsiteY5" fmla="*/ 2156316 h 5024426"/>
                    <a:gd name="connsiteX6" fmla="*/ 1752436 w 4876992"/>
                    <a:gd name="connsiteY6" fmla="*/ 2714351 h 5024426"/>
                    <a:gd name="connsiteX7" fmla="*/ 1592147 w 4876992"/>
                    <a:gd name="connsiteY7" fmla="*/ 3099505 h 5024426"/>
                    <a:gd name="connsiteX8" fmla="*/ 0 w 4876992"/>
                    <a:gd name="connsiteY8" fmla="*/ 3876730 h 5024426"/>
                    <a:gd name="connsiteX9" fmla="*/ 15021 w 4876992"/>
                    <a:gd name="connsiteY9" fmla="*/ 5023947 h 5024426"/>
                    <a:gd name="connsiteX10" fmla="*/ 2438400 w 4876992"/>
                    <a:gd name="connsiteY10" fmla="*/ 5024426 h 5024426"/>
                    <a:gd name="connsiteX11" fmla="*/ 2438400 w 4876992"/>
                    <a:gd name="connsiteY11" fmla="*/ 5024426 h 5024426"/>
                    <a:gd name="connsiteX12" fmla="*/ 2438496 w 4876992"/>
                    <a:gd name="connsiteY12" fmla="*/ 5024426 h 5024426"/>
                    <a:gd name="connsiteX13" fmla="*/ 2438592 w 4876992"/>
                    <a:gd name="connsiteY13" fmla="*/ 5024426 h 5024426"/>
                    <a:gd name="connsiteX14" fmla="*/ 2438592 w 4876992"/>
                    <a:gd name="connsiteY14" fmla="*/ 5024426 h 5024426"/>
                    <a:gd name="connsiteX15" fmla="*/ 4861971 w 4876992"/>
                    <a:gd name="connsiteY15" fmla="*/ 5023947 h 5024426"/>
                    <a:gd name="connsiteX16" fmla="*/ 4876992 w 4876992"/>
                    <a:gd name="connsiteY16" fmla="*/ 3876730 h 5024426"/>
                    <a:gd name="connsiteX17" fmla="*/ 3284845 w 4876992"/>
                    <a:gd name="connsiteY17" fmla="*/ 3099505 h 5024426"/>
                    <a:gd name="connsiteX18" fmla="*/ 3124556 w 4876992"/>
                    <a:gd name="connsiteY18" fmla="*/ 2714351 h 5024426"/>
                    <a:gd name="connsiteX19" fmla="*/ 2579902 w 4876992"/>
                    <a:gd name="connsiteY19" fmla="*/ 201 h 5024426"/>
                    <a:gd name="connsiteX0" fmla="*/ 2579902 w 4876992"/>
                    <a:gd name="connsiteY0" fmla="*/ 324 h 5024549"/>
                    <a:gd name="connsiteX1" fmla="*/ 2487827 w 4876992"/>
                    <a:gd name="connsiteY1" fmla="*/ 4183 h 5024549"/>
                    <a:gd name="connsiteX2" fmla="*/ 2389165 w 4876992"/>
                    <a:gd name="connsiteY2" fmla="*/ 4183 h 5024549"/>
                    <a:gd name="connsiteX3" fmla="*/ 2297090 w 4876992"/>
                    <a:gd name="connsiteY3" fmla="*/ 324 h 5024549"/>
                    <a:gd name="connsiteX4" fmla="*/ 1349306 w 4876992"/>
                    <a:gd name="connsiteY4" fmla="*/ 1539614 h 5024549"/>
                    <a:gd name="connsiteX5" fmla="*/ 1495102 w 4876992"/>
                    <a:gd name="connsiteY5" fmla="*/ 2156439 h 5024549"/>
                    <a:gd name="connsiteX6" fmla="*/ 1752436 w 4876992"/>
                    <a:gd name="connsiteY6" fmla="*/ 2714474 h 5024549"/>
                    <a:gd name="connsiteX7" fmla="*/ 1592147 w 4876992"/>
                    <a:gd name="connsiteY7" fmla="*/ 3099628 h 5024549"/>
                    <a:gd name="connsiteX8" fmla="*/ 0 w 4876992"/>
                    <a:gd name="connsiteY8" fmla="*/ 3876853 h 5024549"/>
                    <a:gd name="connsiteX9" fmla="*/ 15021 w 4876992"/>
                    <a:gd name="connsiteY9" fmla="*/ 5024070 h 5024549"/>
                    <a:gd name="connsiteX10" fmla="*/ 2438400 w 4876992"/>
                    <a:gd name="connsiteY10" fmla="*/ 5024549 h 5024549"/>
                    <a:gd name="connsiteX11" fmla="*/ 2438400 w 4876992"/>
                    <a:gd name="connsiteY11" fmla="*/ 5024549 h 5024549"/>
                    <a:gd name="connsiteX12" fmla="*/ 2438496 w 4876992"/>
                    <a:gd name="connsiteY12" fmla="*/ 5024549 h 5024549"/>
                    <a:gd name="connsiteX13" fmla="*/ 2438592 w 4876992"/>
                    <a:gd name="connsiteY13" fmla="*/ 5024549 h 5024549"/>
                    <a:gd name="connsiteX14" fmla="*/ 2438592 w 4876992"/>
                    <a:gd name="connsiteY14" fmla="*/ 5024549 h 5024549"/>
                    <a:gd name="connsiteX15" fmla="*/ 4861971 w 4876992"/>
                    <a:gd name="connsiteY15" fmla="*/ 5024070 h 5024549"/>
                    <a:gd name="connsiteX16" fmla="*/ 4876992 w 4876992"/>
                    <a:gd name="connsiteY16" fmla="*/ 3876853 h 5024549"/>
                    <a:gd name="connsiteX17" fmla="*/ 3284845 w 4876992"/>
                    <a:gd name="connsiteY17" fmla="*/ 3099628 h 5024549"/>
                    <a:gd name="connsiteX18" fmla="*/ 3124556 w 4876992"/>
                    <a:gd name="connsiteY18" fmla="*/ 2714474 h 5024549"/>
                    <a:gd name="connsiteX19" fmla="*/ 2579902 w 4876992"/>
                    <a:gd name="connsiteY19" fmla="*/ 324 h 5024549"/>
                    <a:gd name="connsiteX0" fmla="*/ 2579902 w 4876992"/>
                    <a:gd name="connsiteY0" fmla="*/ 324 h 5024549"/>
                    <a:gd name="connsiteX1" fmla="*/ 2487827 w 4876992"/>
                    <a:gd name="connsiteY1" fmla="*/ 4183 h 5024549"/>
                    <a:gd name="connsiteX2" fmla="*/ 2389165 w 4876992"/>
                    <a:gd name="connsiteY2" fmla="*/ 4183 h 5024549"/>
                    <a:gd name="connsiteX3" fmla="*/ 2297090 w 4876992"/>
                    <a:gd name="connsiteY3" fmla="*/ 324 h 5024549"/>
                    <a:gd name="connsiteX4" fmla="*/ 1349306 w 4876992"/>
                    <a:gd name="connsiteY4" fmla="*/ 1539614 h 5024549"/>
                    <a:gd name="connsiteX5" fmla="*/ 1495102 w 4876992"/>
                    <a:gd name="connsiteY5" fmla="*/ 2156439 h 5024549"/>
                    <a:gd name="connsiteX6" fmla="*/ 1752436 w 4876992"/>
                    <a:gd name="connsiteY6" fmla="*/ 2714474 h 5024549"/>
                    <a:gd name="connsiteX7" fmla="*/ 1592147 w 4876992"/>
                    <a:gd name="connsiteY7" fmla="*/ 3099628 h 5024549"/>
                    <a:gd name="connsiteX8" fmla="*/ 0 w 4876992"/>
                    <a:gd name="connsiteY8" fmla="*/ 3876853 h 5024549"/>
                    <a:gd name="connsiteX9" fmla="*/ 15021 w 4876992"/>
                    <a:gd name="connsiteY9" fmla="*/ 5024070 h 5024549"/>
                    <a:gd name="connsiteX10" fmla="*/ 2438400 w 4876992"/>
                    <a:gd name="connsiteY10" fmla="*/ 5024549 h 5024549"/>
                    <a:gd name="connsiteX11" fmla="*/ 2438400 w 4876992"/>
                    <a:gd name="connsiteY11" fmla="*/ 5024549 h 5024549"/>
                    <a:gd name="connsiteX12" fmla="*/ 2438496 w 4876992"/>
                    <a:gd name="connsiteY12" fmla="*/ 5024549 h 5024549"/>
                    <a:gd name="connsiteX13" fmla="*/ 2438592 w 4876992"/>
                    <a:gd name="connsiteY13" fmla="*/ 5024549 h 5024549"/>
                    <a:gd name="connsiteX14" fmla="*/ 2438592 w 4876992"/>
                    <a:gd name="connsiteY14" fmla="*/ 5024549 h 5024549"/>
                    <a:gd name="connsiteX15" fmla="*/ 4861971 w 4876992"/>
                    <a:gd name="connsiteY15" fmla="*/ 5024070 h 5024549"/>
                    <a:gd name="connsiteX16" fmla="*/ 4876992 w 4876992"/>
                    <a:gd name="connsiteY16" fmla="*/ 3876853 h 5024549"/>
                    <a:gd name="connsiteX17" fmla="*/ 3284845 w 4876992"/>
                    <a:gd name="connsiteY17" fmla="*/ 3099628 h 5024549"/>
                    <a:gd name="connsiteX18" fmla="*/ 3124556 w 4876992"/>
                    <a:gd name="connsiteY18" fmla="*/ 2714474 h 5024549"/>
                    <a:gd name="connsiteX19" fmla="*/ 2579902 w 4876992"/>
                    <a:gd name="connsiteY19" fmla="*/ 324 h 5024549"/>
                    <a:gd name="connsiteX0" fmla="*/ 2579902 w 4876992"/>
                    <a:gd name="connsiteY0" fmla="*/ 324 h 5024549"/>
                    <a:gd name="connsiteX1" fmla="*/ 2487827 w 4876992"/>
                    <a:gd name="connsiteY1" fmla="*/ 4183 h 5024549"/>
                    <a:gd name="connsiteX2" fmla="*/ 2389165 w 4876992"/>
                    <a:gd name="connsiteY2" fmla="*/ 4183 h 5024549"/>
                    <a:gd name="connsiteX3" fmla="*/ 2297090 w 4876992"/>
                    <a:gd name="connsiteY3" fmla="*/ 324 h 5024549"/>
                    <a:gd name="connsiteX4" fmla="*/ 1349306 w 4876992"/>
                    <a:gd name="connsiteY4" fmla="*/ 1539614 h 5024549"/>
                    <a:gd name="connsiteX5" fmla="*/ 1495102 w 4876992"/>
                    <a:gd name="connsiteY5" fmla="*/ 2156439 h 5024549"/>
                    <a:gd name="connsiteX6" fmla="*/ 1752436 w 4876992"/>
                    <a:gd name="connsiteY6" fmla="*/ 2714474 h 5024549"/>
                    <a:gd name="connsiteX7" fmla="*/ 1592147 w 4876992"/>
                    <a:gd name="connsiteY7" fmla="*/ 3099628 h 5024549"/>
                    <a:gd name="connsiteX8" fmla="*/ 0 w 4876992"/>
                    <a:gd name="connsiteY8" fmla="*/ 3876853 h 5024549"/>
                    <a:gd name="connsiteX9" fmla="*/ 15021 w 4876992"/>
                    <a:gd name="connsiteY9" fmla="*/ 5024070 h 5024549"/>
                    <a:gd name="connsiteX10" fmla="*/ 2438400 w 4876992"/>
                    <a:gd name="connsiteY10" fmla="*/ 5024549 h 5024549"/>
                    <a:gd name="connsiteX11" fmla="*/ 2438400 w 4876992"/>
                    <a:gd name="connsiteY11" fmla="*/ 5024549 h 5024549"/>
                    <a:gd name="connsiteX12" fmla="*/ 2438496 w 4876992"/>
                    <a:gd name="connsiteY12" fmla="*/ 5024549 h 5024549"/>
                    <a:gd name="connsiteX13" fmla="*/ 2438592 w 4876992"/>
                    <a:gd name="connsiteY13" fmla="*/ 5024549 h 5024549"/>
                    <a:gd name="connsiteX14" fmla="*/ 2438592 w 4876992"/>
                    <a:gd name="connsiteY14" fmla="*/ 5024549 h 5024549"/>
                    <a:gd name="connsiteX15" fmla="*/ 4861971 w 4876992"/>
                    <a:gd name="connsiteY15" fmla="*/ 5024070 h 5024549"/>
                    <a:gd name="connsiteX16" fmla="*/ 4876992 w 4876992"/>
                    <a:gd name="connsiteY16" fmla="*/ 3876853 h 5024549"/>
                    <a:gd name="connsiteX17" fmla="*/ 3284845 w 4876992"/>
                    <a:gd name="connsiteY17" fmla="*/ 3099628 h 5024549"/>
                    <a:gd name="connsiteX18" fmla="*/ 3124556 w 4876992"/>
                    <a:gd name="connsiteY18" fmla="*/ 2714474 h 5024549"/>
                    <a:gd name="connsiteX19" fmla="*/ 2579902 w 4876992"/>
                    <a:gd name="connsiteY19" fmla="*/ 324 h 5024549"/>
                    <a:gd name="connsiteX0" fmla="*/ 2579902 w 4876992"/>
                    <a:gd name="connsiteY0" fmla="*/ 324 h 5024549"/>
                    <a:gd name="connsiteX1" fmla="*/ 2487827 w 4876992"/>
                    <a:gd name="connsiteY1" fmla="*/ 4183 h 5024549"/>
                    <a:gd name="connsiteX2" fmla="*/ 2389165 w 4876992"/>
                    <a:gd name="connsiteY2" fmla="*/ 4183 h 5024549"/>
                    <a:gd name="connsiteX3" fmla="*/ 1349306 w 4876992"/>
                    <a:gd name="connsiteY3" fmla="*/ 1539614 h 5024549"/>
                    <a:gd name="connsiteX4" fmla="*/ 1495102 w 4876992"/>
                    <a:gd name="connsiteY4" fmla="*/ 2156439 h 5024549"/>
                    <a:gd name="connsiteX5" fmla="*/ 1752436 w 4876992"/>
                    <a:gd name="connsiteY5" fmla="*/ 2714474 h 5024549"/>
                    <a:gd name="connsiteX6" fmla="*/ 1592147 w 4876992"/>
                    <a:gd name="connsiteY6" fmla="*/ 3099628 h 5024549"/>
                    <a:gd name="connsiteX7" fmla="*/ 0 w 4876992"/>
                    <a:gd name="connsiteY7" fmla="*/ 3876853 h 5024549"/>
                    <a:gd name="connsiteX8" fmla="*/ 15021 w 4876992"/>
                    <a:gd name="connsiteY8" fmla="*/ 5024070 h 5024549"/>
                    <a:gd name="connsiteX9" fmla="*/ 2438400 w 4876992"/>
                    <a:gd name="connsiteY9" fmla="*/ 5024549 h 5024549"/>
                    <a:gd name="connsiteX10" fmla="*/ 2438400 w 4876992"/>
                    <a:gd name="connsiteY10" fmla="*/ 5024549 h 5024549"/>
                    <a:gd name="connsiteX11" fmla="*/ 2438496 w 4876992"/>
                    <a:gd name="connsiteY11" fmla="*/ 5024549 h 5024549"/>
                    <a:gd name="connsiteX12" fmla="*/ 2438592 w 4876992"/>
                    <a:gd name="connsiteY12" fmla="*/ 5024549 h 5024549"/>
                    <a:gd name="connsiteX13" fmla="*/ 2438592 w 4876992"/>
                    <a:gd name="connsiteY13" fmla="*/ 5024549 h 5024549"/>
                    <a:gd name="connsiteX14" fmla="*/ 4861971 w 4876992"/>
                    <a:gd name="connsiteY14" fmla="*/ 5024070 h 5024549"/>
                    <a:gd name="connsiteX15" fmla="*/ 4876992 w 4876992"/>
                    <a:gd name="connsiteY15" fmla="*/ 3876853 h 5024549"/>
                    <a:gd name="connsiteX16" fmla="*/ 3284845 w 4876992"/>
                    <a:gd name="connsiteY16" fmla="*/ 3099628 h 5024549"/>
                    <a:gd name="connsiteX17" fmla="*/ 3124556 w 4876992"/>
                    <a:gd name="connsiteY17" fmla="*/ 2714474 h 5024549"/>
                    <a:gd name="connsiteX18" fmla="*/ 2579902 w 4876992"/>
                    <a:gd name="connsiteY18" fmla="*/ 324 h 5024549"/>
                    <a:gd name="connsiteX0" fmla="*/ 2579902 w 4876992"/>
                    <a:gd name="connsiteY0" fmla="*/ 324 h 5024549"/>
                    <a:gd name="connsiteX1" fmla="*/ 2487827 w 4876992"/>
                    <a:gd name="connsiteY1" fmla="*/ 4183 h 5024549"/>
                    <a:gd name="connsiteX2" fmla="*/ 2389165 w 4876992"/>
                    <a:gd name="connsiteY2" fmla="*/ 4183 h 5024549"/>
                    <a:gd name="connsiteX3" fmla="*/ 1349306 w 4876992"/>
                    <a:gd name="connsiteY3" fmla="*/ 1539614 h 5024549"/>
                    <a:gd name="connsiteX4" fmla="*/ 1495102 w 4876992"/>
                    <a:gd name="connsiteY4" fmla="*/ 2156439 h 5024549"/>
                    <a:gd name="connsiteX5" fmla="*/ 1752436 w 4876992"/>
                    <a:gd name="connsiteY5" fmla="*/ 2714474 h 5024549"/>
                    <a:gd name="connsiteX6" fmla="*/ 1592147 w 4876992"/>
                    <a:gd name="connsiteY6" fmla="*/ 3099628 h 5024549"/>
                    <a:gd name="connsiteX7" fmla="*/ 0 w 4876992"/>
                    <a:gd name="connsiteY7" fmla="*/ 3876853 h 5024549"/>
                    <a:gd name="connsiteX8" fmla="*/ 15021 w 4876992"/>
                    <a:gd name="connsiteY8" fmla="*/ 5024070 h 5024549"/>
                    <a:gd name="connsiteX9" fmla="*/ 2438400 w 4876992"/>
                    <a:gd name="connsiteY9" fmla="*/ 5024549 h 5024549"/>
                    <a:gd name="connsiteX10" fmla="*/ 2438400 w 4876992"/>
                    <a:gd name="connsiteY10" fmla="*/ 5024549 h 5024549"/>
                    <a:gd name="connsiteX11" fmla="*/ 2438496 w 4876992"/>
                    <a:gd name="connsiteY11" fmla="*/ 5024549 h 5024549"/>
                    <a:gd name="connsiteX12" fmla="*/ 2438592 w 4876992"/>
                    <a:gd name="connsiteY12" fmla="*/ 5024549 h 5024549"/>
                    <a:gd name="connsiteX13" fmla="*/ 2438592 w 4876992"/>
                    <a:gd name="connsiteY13" fmla="*/ 5024549 h 5024549"/>
                    <a:gd name="connsiteX14" fmla="*/ 4861971 w 4876992"/>
                    <a:gd name="connsiteY14" fmla="*/ 5024070 h 5024549"/>
                    <a:gd name="connsiteX15" fmla="*/ 4876992 w 4876992"/>
                    <a:gd name="connsiteY15" fmla="*/ 3876853 h 5024549"/>
                    <a:gd name="connsiteX16" fmla="*/ 3284845 w 4876992"/>
                    <a:gd name="connsiteY16" fmla="*/ 3099628 h 5024549"/>
                    <a:gd name="connsiteX17" fmla="*/ 3124556 w 4876992"/>
                    <a:gd name="connsiteY17" fmla="*/ 2714474 h 5024549"/>
                    <a:gd name="connsiteX18" fmla="*/ 2579902 w 4876992"/>
                    <a:gd name="connsiteY18" fmla="*/ 324 h 5024549"/>
                    <a:gd name="connsiteX0" fmla="*/ 2579902 w 4876992"/>
                    <a:gd name="connsiteY0" fmla="*/ 268917 h 5293142"/>
                    <a:gd name="connsiteX1" fmla="*/ 2389165 w 4876992"/>
                    <a:gd name="connsiteY1" fmla="*/ 272776 h 5293142"/>
                    <a:gd name="connsiteX2" fmla="*/ 1349306 w 4876992"/>
                    <a:gd name="connsiteY2" fmla="*/ 1808207 h 5293142"/>
                    <a:gd name="connsiteX3" fmla="*/ 1495102 w 4876992"/>
                    <a:gd name="connsiteY3" fmla="*/ 2425032 h 5293142"/>
                    <a:gd name="connsiteX4" fmla="*/ 1752436 w 4876992"/>
                    <a:gd name="connsiteY4" fmla="*/ 2983067 h 5293142"/>
                    <a:gd name="connsiteX5" fmla="*/ 1592147 w 4876992"/>
                    <a:gd name="connsiteY5" fmla="*/ 3368221 h 5293142"/>
                    <a:gd name="connsiteX6" fmla="*/ 0 w 4876992"/>
                    <a:gd name="connsiteY6" fmla="*/ 4145446 h 5293142"/>
                    <a:gd name="connsiteX7" fmla="*/ 15021 w 4876992"/>
                    <a:gd name="connsiteY7" fmla="*/ 5292663 h 5293142"/>
                    <a:gd name="connsiteX8" fmla="*/ 2438400 w 4876992"/>
                    <a:gd name="connsiteY8" fmla="*/ 5293142 h 5293142"/>
                    <a:gd name="connsiteX9" fmla="*/ 2438400 w 4876992"/>
                    <a:gd name="connsiteY9" fmla="*/ 5293142 h 5293142"/>
                    <a:gd name="connsiteX10" fmla="*/ 2438496 w 4876992"/>
                    <a:gd name="connsiteY10" fmla="*/ 5293142 h 5293142"/>
                    <a:gd name="connsiteX11" fmla="*/ 2438592 w 4876992"/>
                    <a:gd name="connsiteY11" fmla="*/ 5293142 h 5293142"/>
                    <a:gd name="connsiteX12" fmla="*/ 2438592 w 4876992"/>
                    <a:gd name="connsiteY12" fmla="*/ 5293142 h 5293142"/>
                    <a:gd name="connsiteX13" fmla="*/ 4861971 w 4876992"/>
                    <a:gd name="connsiteY13" fmla="*/ 5292663 h 5293142"/>
                    <a:gd name="connsiteX14" fmla="*/ 4876992 w 4876992"/>
                    <a:gd name="connsiteY14" fmla="*/ 4145446 h 5293142"/>
                    <a:gd name="connsiteX15" fmla="*/ 3284845 w 4876992"/>
                    <a:gd name="connsiteY15" fmla="*/ 3368221 h 5293142"/>
                    <a:gd name="connsiteX16" fmla="*/ 3124556 w 4876992"/>
                    <a:gd name="connsiteY16" fmla="*/ 2983067 h 5293142"/>
                    <a:gd name="connsiteX17" fmla="*/ 2579902 w 4876992"/>
                    <a:gd name="connsiteY17" fmla="*/ 268917 h 5293142"/>
                    <a:gd name="connsiteX0" fmla="*/ 2579902 w 4876992"/>
                    <a:gd name="connsiteY0" fmla="*/ 268917 h 5293142"/>
                    <a:gd name="connsiteX1" fmla="*/ 2389165 w 4876992"/>
                    <a:gd name="connsiteY1" fmla="*/ 272776 h 5293142"/>
                    <a:gd name="connsiteX2" fmla="*/ 1349306 w 4876992"/>
                    <a:gd name="connsiteY2" fmla="*/ 1808207 h 5293142"/>
                    <a:gd name="connsiteX3" fmla="*/ 1495102 w 4876992"/>
                    <a:gd name="connsiteY3" fmla="*/ 2425032 h 5293142"/>
                    <a:gd name="connsiteX4" fmla="*/ 1752436 w 4876992"/>
                    <a:gd name="connsiteY4" fmla="*/ 2983067 h 5293142"/>
                    <a:gd name="connsiteX5" fmla="*/ 1592147 w 4876992"/>
                    <a:gd name="connsiteY5" fmla="*/ 3368221 h 5293142"/>
                    <a:gd name="connsiteX6" fmla="*/ 0 w 4876992"/>
                    <a:gd name="connsiteY6" fmla="*/ 4145446 h 5293142"/>
                    <a:gd name="connsiteX7" fmla="*/ 15021 w 4876992"/>
                    <a:gd name="connsiteY7" fmla="*/ 5292663 h 5293142"/>
                    <a:gd name="connsiteX8" fmla="*/ 2438400 w 4876992"/>
                    <a:gd name="connsiteY8" fmla="*/ 5293142 h 5293142"/>
                    <a:gd name="connsiteX9" fmla="*/ 2438400 w 4876992"/>
                    <a:gd name="connsiteY9" fmla="*/ 5293142 h 5293142"/>
                    <a:gd name="connsiteX10" fmla="*/ 2438496 w 4876992"/>
                    <a:gd name="connsiteY10" fmla="*/ 5293142 h 5293142"/>
                    <a:gd name="connsiteX11" fmla="*/ 2438592 w 4876992"/>
                    <a:gd name="connsiteY11" fmla="*/ 5293142 h 5293142"/>
                    <a:gd name="connsiteX12" fmla="*/ 2438592 w 4876992"/>
                    <a:gd name="connsiteY12" fmla="*/ 5293142 h 5293142"/>
                    <a:gd name="connsiteX13" fmla="*/ 4861971 w 4876992"/>
                    <a:gd name="connsiteY13" fmla="*/ 5292663 h 5293142"/>
                    <a:gd name="connsiteX14" fmla="*/ 4876992 w 4876992"/>
                    <a:gd name="connsiteY14" fmla="*/ 4145446 h 5293142"/>
                    <a:gd name="connsiteX15" fmla="*/ 3284845 w 4876992"/>
                    <a:gd name="connsiteY15" fmla="*/ 3368221 h 5293142"/>
                    <a:gd name="connsiteX16" fmla="*/ 3124556 w 4876992"/>
                    <a:gd name="connsiteY16" fmla="*/ 2983067 h 5293142"/>
                    <a:gd name="connsiteX17" fmla="*/ 2579902 w 4876992"/>
                    <a:gd name="connsiteY17" fmla="*/ 268917 h 5293142"/>
                    <a:gd name="connsiteX0" fmla="*/ 2579902 w 4876992"/>
                    <a:gd name="connsiteY0" fmla="*/ 18978 h 5043203"/>
                    <a:gd name="connsiteX1" fmla="*/ 1349306 w 4876992"/>
                    <a:gd name="connsiteY1" fmla="*/ 1558268 h 5043203"/>
                    <a:gd name="connsiteX2" fmla="*/ 1495102 w 4876992"/>
                    <a:gd name="connsiteY2" fmla="*/ 2175093 h 5043203"/>
                    <a:gd name="connsiteX3" fmla="*/ 1752436 w 4876992"/>
                    <a:gd name="connsiteY3" fmla="*/ 2733128 h 5043203"/>
                    <a:gd name="connsiteX4" fmla="*/ 1592147 w 4876992"/>
                    <a:gd name="connsiteY4" fmla="*/ 3118282 h 5043203"/>
                    <a:gd name="connsiteX5" fmla="*/ 0 w 4876992"/>
                    <a:gd name="connsiteY5" fmla="*/ 3895507 h 5043203"/>
                    <a:gd name="connsiteX6" fmla="*/ 15021 w 4876992"/>
                    <a:gd name="connsiteY6" fmla="*/ 5042724 h 5043203"/>
                    <a:gd name="connsiteX7" fmla="*/ 2438400 w 4876992"/>
                    <a:gd name="connsiteY7" fmla="*/ 5043203 h 5043203"/>
                    <a:gd name="connsiteX8" fmla="*/ 2438400 w 4876992"/>
                    <a:gd name="connsiteY8" fmla="*/ 5043203 h 5043203"/>
                    <a:gd name="connsiteX9" fmla="*/ 2438496 w 4876992"/>
                    <a:gd name="connsiteY9" fmla="*/ 5043203 h 5043203"/>
                    <a:gd name="connsiteX10" fmla="*/ 2438592 w 4876992"/>
                    <a:gd name="connsiteY10" fmla="*/ 5043203 h 5043203"/>
                    <a:gd name="connsiteX11" fmla="*/ 2438592 w 4876992"/>
                    <a:gd name="connsiteY11" fmla="*/ 5043203 h 5043203"/>
                    <a:gd name="connsiteX12" fmla="*/ 4861971 w 4876992"/>
                    <a:gd name="connsiteY12" fmla="*/ 5042724 h 5043203"/>
                    <a:gd name="connsiteX13" fmla="*/ 4876992 w 4876992"/>
                    <a:gd name="connsiteY13" fmla="*/ 3895507 h 5043203"/>
                    <a:gd name="connsiteX14" fmla="*/ 3284845 w 4876992"/>
                    <a:gd name="connsiteY14" fmla="*/ 3118282 h 5043203"/>
                    <a:gd name="connsiteX15" fmla="*/ 3124556 w 4876992"/>
                    <a:gd name="connsiteY15" fmla="*/ 2733128 h 5043203"/>
                    <a:gd name="connsiteX16" fmla="*/ 2579902 w 4876992"/>
                    <a:gd name="connsiteY16" fmla="*/ 18978 h 5043203"/>
                    <a:gd name="connsiteX0" fmla="*/ 2579902 w 4876992"/>
                    <a:gd name="connsiteY0" fmla="*/ 1468 h 5025693"/>
                    <a:gd name="connsiteX1" fmla="*/ 1349306 w 4876992"/>
                    <a:gd name="connsiteY1" fmla="*/ 1540758 h 5025693"/>
                    <a:gd name="connsiteX2" fmla="*/ 1495102 w 4876992"/>
                    <a:gd name="connsiteY2" fmla="*/ 2157583 h 5025693"/>
                    <a:gd name="connsiteX3" fmla="*/ 1752436 w 4876992"/>
                    <a:gd name="connsiteY3" fmla="*/ 2715618 h 5025693"/>
                    <a:gd name="connsiteX4" fmla="*/ 1592147 w 4876992"/>
                    <a:gd name="connsiteY4" fmla="*/ 3100772 h 5025693"/>
                    <a:gd name="connsiteX5" fmla="*/ 0 w 4876992"/>
                    <a:gd name="connsiteY5" fmla="*/ 3877997 h 5025693"/>
                    <a:gd name="connsiteX6" fmla="*/ 15021 w 4876992"/>
                    <a:gd name="connsiteY6" fmla="*/ 5025214 h 5025693"/>
                    <a:gd name="connsiteX7" fmla="*/ 2438400 w 4876992"/>
                    <a:gd name="connsiteY7" fmla="*/ 5025693 h 5025693"/>
                    <a:gd name="connsiteX8" fmla="*/ 2438400 w 4876992"/>
                    <a:gd name="connsiteY8" fmla="*/ 5025693 h 5025693"/>
                    <a:gd name="connsiteX9" fmla="*/ 2438496 w 4876992"/>
                    <a:gd name="connsiteY9" fmla="*/ 5025693 h 5025693"/>
                    <a:gd name="connsiteX10" fmla="*/ 2438592 w 4876992"/>
                    <a:gd name="connsiteY10" fmla="*/ 5025693 h 5025693"/>
                    <a:gd name="connsiteX11" fmla="*/ 2438592 w 4876992"/>
                    <a:gd name="connsiteY11" fmla="*/ 5025693 h 5025693"/>
                    <a:gd name="connsiteX12" fmla="*/ 4861971 w 4876992"/>
                    <a:gd name="connsiteY12" fmla="*/ 5025214 h 5025693"/>
                    <a:gd name="connsiteX13" fmla="*/ 4876992 w 4876992"/>
                    <a:gd name="connsiteY13" fmla="*/ 3877997 h 5025693"/>
                    <a:gd name="connsiteX14" fmla="*/ 3284845 w 4876992"/>
                    <a:gd name="connsiteY14" fmla="*/ 3100772 h 5025693"/>
                    <a:gd name="connsiteX15" fmla="*/ 3124556 w 4876992"/>
                    <a:gd name="connsiteY15" fmla="*/ 2715618 h 5025693"/>
                    <a:gd name="connsiteX16" fmla="*/ 2579902 w 4876992"/>
                    <a:gd name="connsiteY16" fmla="*/ 1468 h 5025693"/>
                    <a:gd name="connsiteX0" fmla="*/ 2579902 w 4876992"/>
                    <a:gd name="connsiteY0" fmla="*/ 325 h 5024550"/>
                    <a:gd name="connsiteX1" fmla="*/ 1349306 w 4876992"/>
                    <a:gd name="connsiteY1" fmla="*/ 1539615 h 5024550"/>
                    <a:gd name="connsiteX2" fmla="*/ 1495102 w 4876992"/>
                    <a:gd name="connsiteY2" fmla="*/ 2156440 h 5024550"/>
                    <a:gd name="connsiteX3" fmla="*/ 1752436 w 4876992"/>
                    <a:gd name="connsiteY3" fmla="*/ 2714475 h 5024550"/>
                    <a:gd name="connsiteX4" fmla="*/ 1592147 w 4876992"/>
                    <a:gd name="connsiteY4" fmla="*/ 3099629 h 5024550"/>
                    <a:gd name="connsiteX5" fmla="*/ 0 w 4876992"/>
                    <a:gd name="connsiteY5" fmla="*/ 3876854 h 5024550"/>
                    <a:gd name="connsiteX6" fmla="*/ 15021 w 4876992"/>
                    <a:gd name="connsiteY6" fmla="*/ 5024071 h 5024550"/>
                    <a:gd name="connsiteX7" fmla="*/ 2438400 w 4876992"/>
                    <a:gd name="connsiteY7" fmla="*/ 5024550 h 5024550"/>
                    <a:gd name="connsiteX8" fmla="*/ 2438400 w 4876992"/>
                    <a:gd name="connsiteY8" fmla="*/ 5024550 h 5024550"/>
                    <a:gd name="connsiteX9" fmla="*/ 2438496 w 4876992"/>
                    <a:gd name="connsiteY9" fmla="*/ 5024550 h 5024550"/>
                    <a:gd name="connsiteX10" fmla="*/ 2438592 w 4876992"/>
                    <a:gd name="connsiteY10" fmla="*/ 5024550 h 5024550"/>
                    <a:gd name="connsiteX11" fmla="*/ 2438592 w 4876992"/>
                    <a:gd name="connsiteY11" fmla="*/ 5024550 h 5024550"/>
                    <a:gd name="connsiteX12" fmla="*/ 4861971 w 4876992"/>
                    <a:gd name="connsiteY12" fmla="*/ 5024071 h 5024550"/>
                    <a:gd name="connsiteX13" fmla="*/ 4876992 w 4876992"/>
                    <a:gd name="connsiteY13" fmla="*/ 3876854 h 5024550"/>
                    <a:gd name="connsiteX14" fmla="*/ 3284845 w 4876992"/>
                    <a:gd name="connsiteY14" fmla="*/ 3099629 h 5024550"/>
                    <a:gd name="connsiteX15" fmla="*/ 3124556 w 4876992"/>
                    <a:gd name="connsiteY15" fmla="*/ 2714475 h 5024550"/>
                    <a:gd name="connsiteX16" fmla="*/ 2579902 w 4876992"/>
                    <a:gd name="connsiteY16" fmla="*/ 325 h 5024550"/>
                    <a:gd name="connsiteX0" fmla="*/ 2579902 w 4876992"/>
                    <a:gd name="connsiteY0" fmla="*/ 325 h 5024550"/>
                    <a:gd name="connsiteX1" fmla="*/ 1349306 w 4876992"/>
                    <a:gd name="connsiteY1" fmla="*/ 1539615 h 5024550"/>
                    <a:gd name="connsiteX2" fmla="*/ 1495102 w 4876992"/>
                    <a:gd name="connsiteY2" fmla="*/ 2156440 h 5024550"/>
                    <a:gd name="connsiteX3" fmla="*/ 1752436 w 4876992"/>
                    <a:gd name="connsiteY3" fmla="*/ 2714475 h 5024550"/>
                    <a:gd name="connsiteX4" fmla="*/ 1592147 w 4876992"/>
                    <a:gd name="connsiteY4" fmla="*/ 3099629 h 5024550"/>
                    <a:gd name="connsiteX5" fmla="*/ 0 w 4876992"/>
                    <a:gd name="connsiteY5" fmla="*/ 3876854 h 5024550"/>
                    <a:gd name="connsiteX6" fmla="*/ 15021 w 4876992"/>
                    <a:gd name="connsiteY6" fmla="*/ 5024071 h 5024550"/>
                    <a:gd name="connsiteX7" fmla="*/ 2438400 w 4876992"/>
                    <a:gd name="connsiteY7" fmla="*/ 5024550 h 5024550"/>
                    <a:gd name="connsiteX8" fmla="*/ 2438400 w 4876992"/>
                    <a:gd name="connsiteY8" fmla="*/ 5024550 h 5024550"/>
                    <a:gd name="connsiteX9" fmla="*/ 2438496 w 4876992"/>
                    <a:gd name="connsiteY9" fmla="*/ 5024550 h 5024550"/>
                    <a:gd name="connsiteX10" fmla="*/ 2438592 w 4876992"/>
                    <a:gd name="connsiteY10" fmla="*/ 5024550 h 5024550"/>
                    <a:gd name="connsiteX11" fmla="*/ 2438592 w 4876992"/>
                    <a:gd name="connsiteY11" fmla="*/ 5024550 h 5024550"/>
                    <a:gd name="connsiteX12" fmla="*/ 4861971 w 4876992"/>
                    <a:gd name="connsiteY12" fmla="*/ 5024071 h 5024550"/>
                    <a:gd name="connsiteX13" fmla="*/ 4876992 w 4876992"/>
                    <a:gd name="connsiteY13" fmla="*/ 3876854 h 5024550"/>
                    <a:gd name="connsiteX14" fmla="*/ 3284845 w 4876992"/>
                    <a:gd name="connsiteY14" fmla="*/ 3099629 h 5024550"/>
                    <a:gd name="connsiteX15" fmla="*/ 3124556 w 4876992"/>
                    <a:gd name="connsiteY15" fmla="*/ 2714475 h 5024550"/>
                    <a:gd name="connsiteX16" fmla="*/ 2579902 w 4876992"/>
                    <a:gd name="connsiteY16" fmla="*/ 325 h 5024550"/>
                    <a:gd name="connsiteX0" fmla="*/ 2579902 w 4876992"/>
                    <a:gd name="connsiteY0" fmla="*/ 325 h 5024550"/>
                    <a:gd name="connsiteX1" fmla="*/ 1349306 w 4876992"/>
                    <a:gd name="connsiteY1" fmla="*/ 1539615 h 5024550"/>
                    <a:gd name="connsiteX2" fmla="*/ 1495102 w 4876992"/>
                    <a:gd name="connsiteY2" fmla="*/ 2156440 h 5024550"/>
                    <a:gd name="connsiteX3" fmla="*/ 1752436 w 4876992"/>
                    <a:gd name="connsiteY3" fmla="*/ 2714475 h 5024550"/>
                    <a:gd name="connsiteX4" fmla="*/ 1592147 w 4876992"/>
                    <a:gd name="connsiteY4" fmla="*/ 3099629 h 5024550"/>
                    <a:gd name="connsiteX5" fmla="*/ 0 w 4876992"/>
                    <a:gd name="connsiteY5" fmla="*/ 3876854 h 5024550"/>
                    <a:gd name="connsiteX6" fmla="*/ 15021 w 4876992"/>
                    <a:gd name="connsiteY6" fmla="*/ 5024071 h 5024550"/>
                    <a:gd name="connsiteX7" fmla="*/ 2438400 w 4876992"/>
                    <a:gd name="connsiteY7" fmla="*/ 5024550 h 5024550"/>
                    <a:gd name="connsiteX8" fmla="*/ 2438400 w 4876992"/>
                    <a:gd name="connsiteY8" fmla="*/ 5024550 h 5024550"/>
                    <a:gd name="connsiteX9" fmla="*/ 2438496 w 4876992"/>
                    <a:gd name="connsiteY9" fmla="*/ 5024550 h 5024550"/>
                    <a:gd name="connsiteX10" fmla="*/ 2438592 w 4876992"/>
                    <a:gd name="connsiteY10" fmla="*/ 5024550 h 5024550"/>
                    <a:gd name="connsiteX11" fmla="*/ 2438592 w 4876992"/>
                    <a:gd name="connsiteY11" fmla="*/ 5024550 h 5024550"/>
                    <a:gd name="connsiteX12" fmla="*/ 4861971 w 4876992"/>
                    <a:gd name="connsiteY12" fmla="*/ 5024071 h 5024550"/>
                    <a:gd name="connsiteX13" fmla="*/ 4876992 w 4876992"/>
                    <a:gd name="connsiteY13" fmla="*/ 3876854 h 5024550"/>
                    <a:gd name="connsiteX14" fmla="*/ 3284845 w 4876992"/>
                    <a:gd name="connsiteY14" fmla="*/ 3099629 h 5024550"/>
                    <a:gd name="connsiteX15" fmla="*/ 3124556 w 4876992"/>
                    <a:gd name="connsiteY15" fmla="*/ 2714475 h 5024550"/>
                    <a:gd name="connsiteX16" fmla="*/ 2579902 w 4876992"/>
                    <a:gd name="connsiteY16" fmla="*/ 325 h 5024550"/>
                    <a:gd name="connsiteX0" fmla="*/ 2579902 w 4876992"/>
                    <a:gd name="connsiteY0" fmla="*/ 325 h 5024550"/>
                    <a:gd name="connsiteX1" fmla="*/ 1349306 w 4876992"/>
                    <a:gd name="connsiteY1" fmla="*/ 1539615 h 5024550"/>
                    <a:gd name="connsiteX2" fmla="*/ 1495102 w 4876992"/>
                    <a:gd name="connsiteY2" fmla="*/ 2156440 h 5024550"/>
                    <a:gd name="connsiteX3" fmla="*/ 1752436 w 4876992"/>
                    <a:gd name="connsiteY3" fmla="*/ 2714475 h 5024550"/>
                    <a:gd name="connsiteX4" fmla="*/ 1592147 w 4876992"/>
                    <a:gd name="connsiteY4" fmla="*/ 3099629 h 5024550"/>
                    <a:gd name="connsiteX5" fmla="*/ 0 w 4876992"/>
                    <a:gd name="connsiteY5" fmla="*/ 3876854 h 5024550"/>
                    <a:gd name="connsiteX6" fmla="*/ 15021 w 4876992"/>
                    <a:gd name="connsiteY6" fmla="*/ 5024071 h 5024550"/>
                    <a:gd name="connsiteX7" fmla="*/ 2438400 w 4876992"/>
                    <a:gd name="connsiteY7" fmla="*/ 5024550 h 5024550"/>
                    <a:gd name="connsiteX8" fmla="*/ 2438400 w 4876992"/>
                    <a:gd name="connsiteY8" fmla="*/ 5024550 h 5024550"/>
                    <a:gd name="connsiteX9" fmla="*/ 2438496 w 4876992"/>
                    <a:gd name="connsiteY9" fmla="*/ 5024550 h 5024550"/>
                    <a:gd name="connsiteX10" fmla="*/ 2438592 w 4876992"/>
                    <a:gd name="connsiteY10" fmla="*/ 5024550 h 5024550"/>
                    <a:gd name="connsiteX11" fmla="*/ 2438592 w 4876992"/>
                    <a:gd name="connsiteY11" fmla="*/ 5024550 h 5024550"/>
                    <a:gd name="connsiteX12" fmla="*/ 4861971 w 4876992"/>
                    <a:gd name="connsiteY12" fmla="*/ 5024071 h 5024550"/>
                    <a:gd name="connsiteX13" fmla="*/ 4876992 w 4876992"/>
                    <a:gd name="connsiteY13" fmla="*/ 3876854 h 5024550"/>
                    <a:gd name="connsiteX14" fmla="*/ 3284845 w 4876992"/>
                    <a:gd name="connsiteY14" fmla="*/ 3099629 h 5024550"/>
                    <a:gd name="connsiteX15" fmla="*/ 3124556 w 4876992"/>
                    <a:gd name="connsiteY15" fmla="*/ 2714475 h 5024550"/>
                    <a:gd name="connsiteX16" fmla="*/ 2579902 w 4876992"/>
                    <a:gd name="connsiteY16" fmla="*/ 325 h 5024550"/>
                    <a:gd name="connsiteX0" fmla="*/ 2579902 w 4876992"/>
                    <a:gd name="connsiteY0" fmla="*/ 377 h 5024602"/>
                    <a:gd name="connsiteX1" fmla="*/ 1349306 w 4876992"/>
                    <a:gd name="connsiteY1" fmla="*/ 1539667 h 5024602"/>
                    <a:gd name="connsiteX2" fmla="*/ 1495102 w 4876992"/>
                    <a:gd name="connsiteY2" fmla="*/ 2156492 h 5024602"/>
                    <a:gd name="connsiteX3" fmla="*/ 1752436 w 4876992"/>
                    <a:gd name="connsiteY3" fmla="*/ 2714527 h 5024602"/>
                    <a:gd name="connsiteX4" fmla="*/ 1592147 w 4876992"/>
                    <a:gd name="connsiteY4" fmla="*/ 3099681 h 5024602"/>
                    <a:gd name="connsiteX5" fmla="*/ 0 w 4876992"/>
                    <a:gd name="connsiteY5" fmla="*/ 3876906 h 5024602"/>
                    <a:gd name="connsiteX6" fmla="*/ 15021 w 4876992"/>
                    <a:gd name="connsiteY6" fmla="*/ 5024123 h 5024602"/>
                    <a:gd name="connsiteX7" fmla="*/ 2438400 w 4876992"/>
                    <a:gd name="connsiteY7" fmla="*/ 5024602 h 5024602"/>
                    <a:gd name="connsiteX8" fmla="*/ 2438400 w 4876992"/>
                    <a:gd name="connsiteY8" fmla="*/ 5024602 h 5024602"/>
                    <a:gd name="connsiteX9" fmla="*/ 2438496 w 4876992"/>
                    <a:gd name="connsiteY9" fmla="*/ 5024602 h 5024602"/>
                    <a:gd name="connsiteX10" fmla="*/ 2438592 w 4876992"/>
                    <a:gd name="connsiteY10" fmla="*/ 5024602 h 5024602"/>
                    <a:gd name="connsiteX11" fmla="*/ 2438592 w 4876992"/>
                    <a:gd name="connsiteY11" fmla="*/ 5024602 h 5024602"/>
                    <a:gd name="connsiteX12" fmla="*/ 4861971 w 4876992"/>
                    <a:gd name="connsiteY12" fmla="*/ 5024123 h 5024602"/>
                    <a:gd name="connsiteX13" fmla="*/ 4876992 w 4876992"/>
                    <a:gd name="connsiteY13" fmla="*/ 3876906 h 5024602"/>
                    <a:gd name="connsiteX14" fmla="*/ 3284845 w 4876992"/>
                    <a:gd name="connsiteY14" fmla="*/ 3099681 h 5024602"/>
                    <a:gd name="connsiteX15" fmla="*/ 3124556 w 4876992"/>
                    <a:gd name="connsiteY15" fmla="*/ 2714527 h 5024602"/>
                    <a:gd name="connsiteX16" fmla="*/ 2579902 w 4876992"/>
                    <a:gd name="connsiteY16" fmla="*/ 377 h 5024602"/>
                    <a:gd name="connsiteX0" fmla="*/ 2579902 w 4876992"/>
                    <a:gd name="connsiteY0" fmla="*/ 325 h 5024550"/>
                    <a:gd name="connsiteX1" fmla="*/ 1349306 w 4876992"/>
                    <a:gd name="connsiteY1" fmla="*/ 1539615 h 5024550"/>
                    <a:gd name="connsiteX2" fmla="*/ 1495102 w 4876992"/>
                    <a:gd name="connsiteY2" fmla="*/ 2156440 h 5024550"/>
                    <a:gd name="connsiteX3" fmla="*/ 1752436 w 4876992"/>
                    <a:gd name="connsiteY3" fmla="*/ 2714475 h 5024550"/>
                    <a:gd name="connsiteX4" fmla="*/ 1592147 w 4876992"/>
                    <a:gd name="connsiteY4" fmla="*/ 3099629 h 5024550"/>
                    <a:gd name="connsiteX5" fmla="*/ 0 w 4876992"/>
                    <a:gd name="connsiteY5" fmla="*/ 3876854 h 5024550"/>
                    <a:gd name="connsiteX6" fmla="*/ 15021 w 4876992"/>
                    <a:gd name="connsiteY6" fmla="*/ 5024071 h 5024550"/>
                    <a:gd name="connsiteX7" fmla="*/ 2438400 w 4876992"/>
                    <a:gd name="connsiteY7" fmla="*/ 5024550 h 5024550"/>
                    <a:gd name="connsiteX8" fmla="*/ 2438400 w 4876992"/>
                    <a:gd name="connsiteY8" fmla="*/ 5024550 h 5024550"/>
                    <a:gd name="connsiteX9" fmla="*/ 2438496 w 4876992"/>
                    <a:gd name="connsiteY9" fmla="*/ 5024550 h 5024550"/>
                    <a:gd name="connsiteX10" fmla="*/ 2438592 w 4876992"/>
                    <a:gd name="connsiteY10" fmla="*/ 5024550 h 5024550"/>
                    <a:gd name="connsiteX11" fmla="*/ 2438592 w 4876992"/>
                    <a:gd name="connsiteY11" fmla="*/ 5024550 h 5024550"/>
                    <a:gd name="connsiteX12" fmla="*/ 4861971 w 4876992"/>
                    <a:gd name="connsiteY12" fmla="*/ 5024071 h 5024550"/>
                    <a:gd name="connsiteX13" fmla="*/ 4876992 w 4876992"/>
                    <a:gd name="connsiteY13" fmla="*/ 3876854 h 5024550"/>
                    <a:gd name="connsiteX14" fmla="*/ 3284845 w 4876992"/>
                    <a:gd name="connsiteY14" fmla="*/ 3099629 h 5024550"/>
                    <a:gd name="connsiteX15" fmla="*/ 3124556 w 4876992"/>
                    <a:gd name="connsiteY15" fmla="*/ 2714475 h 5024550"/>
                    <a:gd name="connsiteX16" fmla="*/ 2579902 w 4876992"/>
                    <a:gd name="connsiteY16" fmla="*/ 325 h 5024550"/>
                    <a:gd name="connsiteX0" fmla="*/ 2579902 w 4876992"/>
                    <a:gd name="connsiteY0" fmla="*/ 325 h 5024550"/>
                    <a:gd name="connsiteX1" fmla="*/ 1349306 w 4876992"/>
                    <a:gd name="connsiteY1" fmla="*/ 1539615 h 5024550"/>
                    <a:gd name="connsiteX2" fmla="*/ 1495102 w 4876992"/>
                    <a:gd name="connsiteY2" fmla="*/ 2156440 h 5024550"/>
                    <a:gd name="connsiteX3" fmla="*/ 1752436 w 4876992"/>
                    <a:gd name="connsiteY3" fmla="*/ 2714475 h 5024550"/>
                    <a:gd name="connsiteX4" fmla="*/ 1592147 w 4876992"/>
                    <a:gd name="connsiteY4" fmla="*/ 3099629 h 5024550"/>
                    <a:gd name="connsiteX5" fmla="*/ 0 w 4876992"/>
                    <a:gd name="connsiteY5" fmla="*/ 3876854 h 5024550"/>
                    <a:gd name="connsiteX6" fmla="*/ 15021 w 4876992"/>
                    <a:gd name="connsiteY6" fmla="*/ 5024071 h 5024550"/>
                    <a:gd name="connsiteX7" fmla="*/ 2438400 w 4876992"/>
                    <a:gd name="connsiteY7" fmla="*/ 5024550 h 5024550"/>
                    <a:gd name="connsiteX8" fmla="*/ 2438400 w 4876992"/>
                    <a:gd name="connsiteY8" fmla="*/ 5024550 h 5024550"/>
                    <a:gd name="connsiteX9" fmla="*/ 2438496 w 4876992"/>
                    <a:gd name="connsiteY9" fmla="*/ 5024550 h 5024550"/>
                    <a:gd name="connsiteX10" fmla="*/ 2438592 w 4876992"/>
                    <a:gd name="connsiteY10" fmla="*/ 5024550 h 5024550"/>
                    <a:gd name="connsiteX11" fmla="*/ 2438592 w 4876992"/>
                    <a:gd name="connsiteY11" fmla="*/ 5024550 h 5024550"/>
                    <a:gd name="connsiteX12" fmla="*/ 4861971 w 4876992"/>
                    <a:gd name="connsiteY12" fmla="*/ 5024071 h 5024550"/>
                    <a:gd name="connsiteX13" fmla="*/ 4876992 w 4876992"/>
                    <a:gd name="connsiteY13" fmla="*/ 3876854 h 5024550"/>
                    <a:gd name="connsiteX14" fmla="*/ 3284845 w 4876992"/>
                    <a:gd name="connsiteY14" fmla="*/ 3099629 h 5024550"/>
                    <a:gd name="connsiteX15" fmla="*/ 3124556 w 4876992"/>
                    <a:gd name="connsiteY15" fmla="*/ 2714475 h 5024550"/>
                    <a:gd name="connsiteX16" fmla="*/ 2579902 w 4876992"/>
                    <a:gd name="connsiteY16" fmla="*/ 325 h 5024550"/>
                    <a:gd name="connsiteX0" fmla="*/ 2551327 w 4876992"/>
                    <a:gd name="connsiteY0" fmla="*/ 325 h 5024550"/>
                    <a:gd name="connsiteX1" fmla="*/ 1349306 w 4876992"/>
                    <a:gd name="connsiteY1" fmla="*/ 1539615 h 5024550"/>
                    <a:gd name="connsiteX2" fmla="*/ 1495102 w 4876992"/>
                    <a:gd name="connsiteY2" fmla="*/ 2156440 h 5024550"/>
                    <a:gd name="connsiteX3" fmla="*/ 1752436 w 4876992"/>
                    <a:gd name="connsiteY3" fmla="*/ 2714475 h 5024550"/>
                    <a:gd name="connsiteX4" fmla="*/ 1592147 w 4876992"/>
                    <a:gd name="connsiteY4" fmla="*/ 3099629 h 5024550"/>
                    <a:gd name="connsiteX5" fmla="*/ 0 w 4876992"/>
                    <a:gd name="connsiteY5" fmla="*/ 3876854 h 5024550"/>
                    <a:gd name="connsiteX6" fmla="*/ 15021 w 4876992"/>
                    <a:gd name="connsiteY6" fmla="*/ 5024071 h 5024550"/>
                    <a:gd name="connsiteX7" fmla="*/ 2438400 w 4876992"/>
                    <a:gd name="connsiteY7" fmla="*/ 5024550 h 5024550"/>
                    <a:gd name="connsiteX8" fmla="*/ 2438400 w 4876992"/>
                    <a:gd name="connsiteY8" fmla="*/ 5024550 h 5024550"/>
                    <a:gd name="connsiteX9" fmla="*/ 2438496 w 4876992"/>
                    <a:gd name="connsiteY9" fmla="*/ 5024550 h 5024550"/>
                    <a:gd name="connsiteX10" fmla="*/ 2438592 w 4876992"/>
                    <a:gd name="connsiteY10" fmla="*/ 5024550 h 5024550"/>
                    <a:gd name="connsiteX11" fmla="*/ 2438592 w 4876992"/>
                    <a:gd name="connsiteY11" fmla="*/ 5024550 h 5024550"/>
                    <a:gd name="connsiteX12" fmla="*/ 4861971 w 4876992"/>
                    <a:gd name="connsiteY12" fmla="*/ 5024071 h 5024550"/>
                    <a:gd name="connsiteX13" fmla="*/ 4876992 w 4876992"/>
                    <a:gd name="connsiteY13" fmla="*/ 3876854 h 5024550"/>
                    <a:gd name="connsiteX14" fmla="*/ 3284845 w 4876992"/>
                    <a:gd name="connsiteY14" fmla="*/ 3099629 h 5024550"/>
                    <a:gd name="connsiteX15" fmla="*/ 3124556 w 4876992"/>
                    <a:gd name="connsiteY15" fmla="*/ 2714475 h 5024550"/>
                    <a:gd name="connsiteX16" fmla="*/ 2551327 w 4876992"/>
                    <a:gd name="connsiteY16" fmla="*/ 325 h 5024550"/>
                    <a:gd name="connsiteX0" fmla="*/ 2551327 w 4876992"/>
                    <a:gd name="connsiteY0" fmla="*/ 161 h 5024386"/>
                    <a:gd name="connsiteX1" fmla="*/ 1349306 w 4876992"/>
                    <a:gd name="connsiteY1" fmla="*/ 1539451 h 5024386"/>
                    <a:gd name="connsiteX2" fmla="*/ 1495102 w 4876992"/>
                    <a:gd name="connsiteY2" fmla="*/ 2156276 h 5024386"/>
                    <a:gd name="connsiteX3" fmla="*/ 1752436 w 4876992"/>
                    <a:gd name="connsiteY3" fmla="*/ 2714311 h 5024386"/>
                    <a:gd name="connsiteX4" fmla="*/ 1592147 w 4876992"/>
                    <a:gd name="connsiteY4" fmla="*/ 3099465 h 5024386"/>
                    <a:gd name="connsiteX5" fmla="*/ 0 w 4876992"/>
                    <a:gd name="connsiteY5" fmla="*/ 3876690 h 5024386"/>
                    <a:gd name="connsiteX6" fmla="*/ 15021 w 4876992"/>
                    <a:gd name="connsiteY6" fmla="*/ 5023907 h 5024386"/>
                    <a:gd name="connsiteX7" fmla="*/ 2438400 w 4876992"/>
                    <a:gd name="connsiteY7" fmla="*/ 5024386 h 5024386"/>
                    <a:gd name="connsiteX8" fmla="*/ 2438400 w 4876992"/>
                    <a:gd name="connsiteY8" fmla="*/ 5024386 h 5024386"/>
                    <a:gd name="connsiteX9" fmla="*/ 2438496 w 4876992"/>
                    <a:gd name="connsiteY9" fmla="*/ 5024386 h 5024386"/>
                    <a:gd name="connsiteX10" fmla="*/ 2438592 w 4876992"/>
                    <a:gd name="connsiteY10" fmla="*/ 5024386 h 5024386"/>
                    <a:gd name="connsiteX11" fmla="*/ 2438592 w 4876992"/>
                    <a:gd name="connsiteY11" fmla="*/ 5024386 h 5024386"/>
                    <a:gd name="connsiteX12" fmla="*/ 4861971 w 4876992"/>
                    <a:gd name="connsiteY12" fmla="*/ 5023907 h 5024386"/>
                    <a:gd name="connsiteX13" fmla="*/ 4876992 w 4876992"/>
                    <a:gd name="connsiteY13" fmla="*/ 3876690 h 5024386"/>
                    <a:gd name="connsiteX14" fmla="*/ 3284845 w 4876992"/>
                    <a:gd name="connsiteY14" fmla="*/ 3099465 h 5024386"/>
                    <a:gd name="connsiteX15" fmla="*/ 3124556 w 4876992"/>
                    <a:gd name="connsiteY15" fmla="*/ 2714311 h 5024386"/>
                    <a:gd name="connsiteX16" fmla="*/ 2551327 w 4876992"/>
                    <a:gd name="connsiteY16" fmla="*/ 161 h 5024386"/>
                    <a:gd name="connsiteX0" fmla="*/ 2551327 w 4876992"/>
                    <a:gd name="connsiteY0" fmla="*/ 147 h 5037072"/>
                    <a:gd name="connsiteX1" fmla="*/ 1349306 w 4876992"/>
                    <a:gd name="connsiteY1" fmla="*/ 1552137 h 5037072"/>
                    <a:gd name="connsiteX2" fmla="*/ 1495102 w 4876992"/>
                    <a:gd name="connsiteY2" fmla="*/ 2168962 h 5037072"/>
                    <a:gd name="connsiteX3" fmla="*/ 1752436 w 4876992"/>
                    <a:gd name="connsiteY3" fmla="*/ 2726997 h 5037072"/>
                    <a:gd name="connsiteX4" fmla="*/ 1592147 w 4876992"/>
                    <a:gd name="connsiteY4" fmla="*/ 3112151 h 5037072"/>
                    <a:gd name="connsiteX5" fmla="*/ 0 w 4876992"/>
                    <a:gd name="connsiteY5" fmla="*/ 3889376 h 5037072"/>
                    <a:gd name="connsiteX6" fmla="*/ 15021 w 4876992"/>
                    <a:gd name="connsiteY6" fmla="*/ 5036593 h 5037072"/>
                    <a:gd name="connsiteX7" fmla="*/ 2438400 w 4876992"/>
                    <a:gd name="connsiteY7" fmla="*/ 5037072 h 5037072"/>
                    <a:gd name="connsiteX8" fmla="*/ 2438400 w 4876992"/>
                    <a:gd name="connsiteY8" fmla="*/ 5037072 h 5037072"/>
                    <a:gd name="connsiteX9" fmla="*/ 2438496 w 4876992"/>
                    <a:gd name="connsiteY9" fmla="*/ 5037072 h 5037072"/>
                    <a:gd name="connsiteX10" fmla="*/ 2438592 w 4876992"/>
                    <a:gd name="connsiteY10" fmla="*/ 5037072 h 5037072"/>
                    <a:gd name="connsiteX11" fmla="*/ 2438592 w 4876992"/>
                    <a:gd name="connsiteY11" fmla="*/ 5037072 h 5037072"/>
                    <a:gd name="connsiteX12" fmla="*/ 4861971 w 4876992"/>
                    <a:gd name="connsiteY12" fmla="*/ 5036593 h 5037072"/>
                    <a:gd name="connsiteX13" fmla="*/ 4876992 w 4876992"/>
                    <a:gd name="connsiteY13" fmla="*/ 3889376 h 5037072"/>
                    <a:gd name="connsiteX14" fmla="*/ 3284845 w 4876992"/>
                    <a:gd name="connsiteY14" fmla="*/ 3112151 h 5037072"/>
                    <a:gd name="connsiteX15" fmla="*/ 3124556 w 4876992"/>
                    <a:gd name="connsiteY15" fmla="*/ 2726997 h 5037072"/>
                    <a:gd name="connsiteX16" fmla="*/ 2551327 w 4876992"/>
                    <a:gd name="connsiteY16" fmla="*/ 147 h 5037072"/>
                    <a:gd name="connsiteX0" fmla="*/ 2551327 w 4876992"/>
                    <a:gd name="connsiteY0" fmla="*/ 3463 h 5040388"/>
                    <a:gd name="connsiteX1" fmla="*/ 1495102 w 4876992"/>
                    <a:gd name="connsiteY1" fmla="*/ 2172278 h 5040388"/>
                    <a:gd name="connsiteX2" fmla="*/ 1752436 w 4876992"/>
                    <a:gd name="connsiteY2" fmla="*/ 2730313 h 5040388"/>
                    <a:gd name="connsiteX3" fmla="*/ 1592147 w 4876992"/>
                    <a:gd name="connsiteY3" fmla="*/ 3115467 h 5040388"/>
                    <a:gd name="connsiteX4" fmla="*/ 0 w 4876992"/>
                    <a:gd name="connsiteY4" fmla="*/ 3892692 h 5040388"/>
                    <a:gd name="connsiteX5" fmla="*/ 15021 w 4876992"/>
                    <a:gd name="connsiteY5" fmla="*/ 5039909 h 5040388"/>
                    <a:gd name="connsiteX6" fmla="*/ 2438400 w 4876992"/>
                    <a:gd name="connsiteY6" fmla="*/ 5040388 h 5040388"/>
                    <a:gd name="connsiteX7" fmla="*/ 2438400 w 4876992"/>
                    <a:gd name="connsiteY7" fmla="*/ 5040388 h 5040388"/>
                    <a:gd name="connsiteX8" fmla="*/ 2438496 w 4876992"/>
                    <a:gd name="connsiteY8" fmla="*/ 5040388 h 5040388"/>
                    <a:gd name="connsiteX9" fmla="*/ 2438592 w 4876992"/>
                    <a:gd name="connsiteY9" fmla="*/ 5040388 h 5040388"/>
                    <a:gd name="connsiteX10" fmla="*/ 2438592 w 4876992"/>
                    <a:gd name="connsiteY10" fmla="*/ 5040388 h 5040388"/>
                    <a:gd name="connsiteX11" fmla="*/ 4861971 w 4876992"/>
                    <a:gd name="connsiteY11" fmla="*/ 5039909 h 5040388"/>
                    <a:gd name="connsiteX12" fmla="*/ 4876992 w 4876992"/>
                    <a:gd name="connsiteY12" fmla="*/ 3892692 h 5040388"/>
                    <a:gd name="connsiteX13" fmla="*/ 3284845 w 4876992"/>
                    <a:gd name="connsiteY13" fmla="*/ 3115467 h 5040388"/>
                    <a:gd name="connsiteX14" fmla="*/ 3124556 w 4876992"/>
                    <a:gd name="connsiteY14" fmla="*/ 2730313 h 5040388"/>
                    <a:gd name="connsiteX15" fmla="*/ 2551327 w 4876992"/>
                    <a:gd name="connsiteY15" fmla="*/ 3463 h 5040388"/>
                    <a:gd name="connsiteX0" fmla="*/ 2551327 w 4876992"/>
                    <a:gd name="connsiteY0" fmla="*/ 0 h 5036925"/>
                    <a:gd name="connsiteX1" fmla="*/ 1752436 w 4876992"/>
                    <a:gd name="connsiteY1" fmla="*/ 2726850 h 5036925"/>
                    <a:gd name="connsiteX2" fmla="*/ 1592147 w 4876992"/>
                    <a:gd name="connsiteY2" fmla="*/ 3112004 h 5036925"/>
                    <a:gd name="connsiteX3" fmla="*/ 0 w 4876992"/>
                    <a:gd name="connsiteY3" fmla="*/ 3889229 h 5036925"/>
                    <a:gd name="connsiteX4" fmla="*/ 15021 w 4876992"/>
                    <a:gd name="connsiteY4" fmla="*/ 5036446 h 5036925"/>
                    <a:gd name="connsiteX5" fmla="*/ 2438400 w 4876992"/>
                    <a:gd name="connsiteY5" fmla="*/ 5036925 h 5036925"/>
                    <a:gd name="connsiteX6" fmla="*/ 2438400 w 4876992"/>
                    <a:gd name="connsiteY6" fmla="*/ 5036925 h 5036925"/>
                    <a:gd name="connsiteX7" fmla="*/ 2438496 w 4876992"/>
                    <a:gd name="connsiteY7" fmla="*/ 5036925 h 5036925"/>
                    <a:gd name="connsiteX8" fmla="*/ 2438592 w 4876992"/>
                    <a:gd name="connsiteY8" fmla="*/ 5036925 h 5036925"/>
                    <a:gd name="connsiteX9" fmla="*/ 2438592 w 4876992"/>
                    <a:gd name="connsiteY9" fmla="*/ 5036925 h 5036925"/>
                    <a:gd name="connsiteX10" fmla="*/ 4861971 w 4876992"/>
                    <a:gd name="connsiteY10" fmla="*/ 5036446 h 5036925"/>
                    <a:gd name="connsiteX11" fmla="*/ 4876992 w 4876992"/>
                    <a:gd name="connsiteY11" fmla="*/ 3889229 h 5036925"/>
                    <a:gd name="connsiteX12" fmla="*/ 3284845 w 4876992"/>
                    <a:gd name="connsiteY12" fmla="*/ 3112004 h 5036925"/>
                    <a:gd name="connsiteX13" fmla="*/ 3124556 w 4876992"/>
                    <a:gd name="connsiteY13" fmla="*/ 2726850 h 5036925"/>
                    <a:gd name="connsiteX14" fmla="*/ 2551327 w 4876992"/>
                    <a:gd name="connsiteY14" fmla="*/ 0 h 5036925"/>
                    <a:gd name="connsiteX0" fmla="*/ 2551327 w 4876992"/>
                    <a:gd name="connsiteY0" fmla="*/ 0 h 5036925"/>
                    <a:gd name="connsiteX1" fmla="*/ 1752436 w 4876992"/>
                    <a:gd name="connsiteY1" fmla="*/ 2726850 h 5036925"/>
                    <a:gd name="connsiteX2" fmla="*/ 1592147 w 4876992"/>
                    <a:gd name="connsiteY2" fmla="*/ 3112004 h 5036925"/>
                    <a:gd name="connsiteX3" fmla="*/ 0 w 4876992"/>
                    <a:gd name="connsiteY3" fmla="*/ 3889229 h 5036925"/>
                    <a:gd name="connsiteX4" fmla="*/ 15021 w 4876992"/>
                    <a:gd name="connsiteY4" fmla="*/ 5036446 h 5036925"/>
                    <a:gd name="connsiteX5" fmla="*/ 2438400 w 4876992"/>
                    <a:gd name="connsiteY5" fmla="*/ 5036925 h 5036925"/>
                    <a:gd name="connsiteX6" fmla="*/ 2438400 w 4876992"/>
                    <a:gd name="connsiteY6" fmla="*/ 5036925 h 5036925"/>
                    <a:gd name="connsiteX7" fmla="*/ 2438496 w 4876992"/>
                    <a:gd name="connsiteY7" fmla="*/ 5036925 h 5036925"/>
                    <a:gd name="connsiteX8" fmla="*/ 2438592 w 4876992"/>
                    <a:gd name="connsiteY8" fmla="*/ 5036925 h 5036925"/>
                    <a:gd name="connsiteX9" fmla="*/ 2438592 w 4876992"/>
                    <a:gd name="connsiteY9" fmla="*/ 5036925 h 5036925"/>
                    <a:gd name="connsiteX10" fmla="*/ 4861971 w 4876992"/>
                    <a:gd name="connsiteY10" fmla="*/ 5036446 h 5036925"/>
                    <a:gd name="connsiteX11" fmla="*/ 4876992 w 4876992"/>
                    <a:gd name="connsiteY11" fmla="*/ 3889229 h 5036925"/>
                    <a:gd name="connsiteX12" fmla="*/ 3284845 w 4876992"/>
                    <a:gd name="connsiteY12" fmla="*/ 3112004 h 5036925"/>
                    <a:gd name="connsiteX13" fmla="*/ 3124556 w 4876992"/>
                    <a:gd name="connsiteY13" fmla="*/ 2726850 h 5036925"/>
                    <a:gd name="connsiteX14" fmla="*/ 2551327 w 4876992"/>
                    <a:gd name="connsiteY14" fmla="*/ 0 h 5036925"/>
                    <a:gd name="connsiteX0" fmla="*/ 2551327 w 4876992"/>
                    <a:gd name="connsiteY0" fmla="*/ 1118 h 5038043"/>
                    <a:gd name="connsiteX1" fmla="*/ 1752436 w 4876992"/>
                    <a:gd name="connsiteY1" fmla="*/ 2727968 h 5038043"/>
                    <a:gd name="connsiteX2" fmla="*/ 1592147 w 4876992"/>
                    <a:gd name="connsiteY2" fmla="*/ 3113122 h 5038043"/>
                    <a:gd name="connsiteX3" fmla="*/ 0 w 4876992"/>
                    <a:gd name="connsiteY3" fmla="*/ 3890347 h 5038043"/>
                    <a:gd name="connsiteX4" fmla="*/ 15021 w 4876992"/>
                    <a:gd name="connsiteY4" fmla="*/ 5037564 h 5038043"/>
                    <a:gd name="connsiteX5" fmla="*/ 2438400 w 4876992"/>
                    <a:gd name="connsiteY5" fmla="*/ 5038043 h 5038043"/>
                    <a:gd name="connsiteX6" fmla="*/ 2438400 w 4876992"/>
                    <a:gd name="connsiteY6" fmla="*/ 5038043 h 5038043"/>
                    <a:gd name="connsiteX7" fmla="*/ 2438496 w 4876992"/>
                    <a:gd name="connsiteY7" fmla="*/ 5038043 h 5038043"/>
                    <a:gd name="connsiteX8" fmla="*/ 2438592 w 4876992"/>
                    <a:gd name="connsiteY8" fmla="*/ 5038043 h 5038043"/>
                    <a:gd name="connsiteX9" fmla="*/ 2438592 w 4876992"/>
                    <a:gd name="connsiteY9" fmla="*/ 5038043 h 5038043"/>
                    <a:gd name="connsiteX10" fmla="*/ 4861971 w 4876992"/>
                    <a:gd name="connsiteY10" fmla="*/ 5037564 h 5038043"/>
                    <a:gd name="connsiteX11" fmla="*/ 4876992 w 4876992"/>
                    <a:gd name="connsiteY11" fmla="*/ 3890347 h 5038043"/>
                    <a:gd name="connsiteX12" fmla="*/ 3284845 w 4876992"/>
                    <a:gd name="connsiteY12" fmla="*/ 3113122 h 5038043"/>
                    <a:gd name="connsiteX13" fmla="*/ 3124556 w 4876992"/>
                    <a:gd name="connsiteY13" fmla="*/ 2727968 h 5038043"/>
                    <a:gd name="connsiteX14" fmla="*/ 2551327 w 4876992"/>
                    <a:gd name="connsiteY14" fmla="*/ 1118 h 5038043"/>
                    <a:gd name="connsiteX0" fmla="*/ 2551327 w 4876992"/>
                    <a:gd name="connsiteY0" fmla="*/ 3415 h 5040340"/>
                    <a:gd name="connsiteX1" fmla="*/ 1752436 w 4876992"/>
                    <a:gd name="connsiteY1" fmla="*/ 2730265 h 5040340"/>
                    <a:gd name="connsiteX2" fmla="*/ 1592147 w 4876992"/>
                    <a:gd name="connsiteY2" fmla="*/ 3115419 h 5040340"/>
                    <a:gd name="connsiteX3" fmla="*/ 0 w 4876992"/>
                    <a:gd name="connsiteY3" fmla="*/ 3892644 h 5040340"/>
                    <a:gd name="connsiteX4" fmla="*/ 15021 w 4876992"/>
                    <a:gd name="connsiteY4" fmla="*/ 5039861 h 5040340"/>
                    <a:gd name="connsiteX5" fmla="*/ 2438400 w 4876992"/>
                    <a:gd name="connsiteY5" fmla="*/ 5040340 h 5040340"/>
                    <a:gd name="connsiteX6" fmla="*/ 2438400 w 4876992"/>
                    <a:gd name="connsiteY6" fmla="*/ 5040340 h 5040340"/>
                    <a:gd name="connsiteX7" fmla="*/ 2438496 w 4876992"/>
                    <a:gd name="connsiteY7" fmla="*/ 5040340 h 5040340"/>
                    <a:gd name="connsiteX8" fmla="*/ 2438592 w 4876992"/>
                    <a:gd name="connsiteY8" fmla="*/ 5040340 h 5040340"/>
                    <a:gd name="connsiteX9" fmla="*/ 2438592 w 4876992"/>
                    <a:gd name="connsiteY9" fmla="*/ 5040340 h 5040340"/>
                    <a:gd name="connsiteX10" fmla="*/ 4861971 w 4876992"/>
                    <a:gd name="connsiteY10" fmla="*/ 5039861 h 5040340"/>
                    <a:gd name="connsiteX11" fmla="*/ 4876992 w 4876992"/>
                    <a:gd name="connsiteY11" fmla="*/ 3892644 h 5040340"/>
                    <a:gd name="connsiteX12" fmla="*/ 3284845 w 4876992"/>
                    <a:gd name="connsiteY12" fmla="*/ 3115419 h 5040340"/>
                    <a:gd name="connsiteX13" fmla="*/ 3124556 w 4876992"/>
                    <a:gd name="connsiteY13" fmla="*/ 2730265 h 5040340"/>
                    <a:gd name="connsiteX14" fmla="*/ 2551327 w 4876992"/>
                    <a:gd name="connsiteY14" fmla="*/ 3415 h 5040340"/>
                    <a:gd name="connsiteX0" fmla="*/ 2551327 w 4876992"/>
                    <a:gd name="connsiteY0" fmla="*/ 728 h 5037653"/>
                    <a:gd name="connsiteX1" fmla="*/ 1752436 w 4876992"/>
                    <a:gd name="connsiteY1" fmla="*/ 2727578 h 5037653"/>
                    <a:gd name="connsiteX2" fmla="*/ 1592147 w 4876992"/>
                    <a:gd name="connsiteY2" fmla="*/ 3112732 h 5037653"/>
                    <a:gd name="connsiteX3" fmla="*/ 0 w 4876992"/>
                    <a:gd name="connsiteY3" fmla="*/ 3889957 h 5037653"/>
                    <a:gd name="connsiteX4" fmla="*/ 15021 w 4876992"/>
                    <a:gd name="connsiteY4" fmla="*/ 5037174 h 5037653"/>
                    <a:gd name="connsiteX5" fmla="*/ 2438400 w 4876992"/>
                    <a:gd name="connsiteY5" fmla="*/ 5037653 h 5037653"/>
                    <a:gd name="connsiteX6" fmla="*/ 2438400 w 4876992"/>
                    <a:gd name="connsiteY6" fmla="*/ 5037653 h 5037653"/>
                    <a:gd name="connsiteX7" fmla="*/ 2438496 w 4876992"/>
                    <a:gd name="connsiteY7" fmla="*/ 5037653 h 5037653"/>
                    <a:gd name="connsiteX8" fmla="*/ 2438592 w 4876992"/>
                    <a:gd name="connsiteY8" fmla="*/ 5037653 h 5037653"/>
                    <a:gd name="connsiteX9" fmla="*/ 2438592 w 4876992"/>
                    <a:gd name="connsiteY9" fmla="*/ 5037653 h 5037653"/>
                    <a:gd name="connsiteX10" fmla="*/ 4861971 w 4876992"/>
                    <a:gd name="connsiteY10" fmla="*/ 5037174 h 5037653"/>
                    <a:gd name="connsiteX11" fmla="*/ 4876992 w 4876992"/>
                    <a:gd name="connsiteY11" fmla="*/ 3889957 h 5037653"/>
                    <a:gd name="connsiteX12" fmla="*/ 3284845 w 4876992"/>
                    <a:gd name="connsiteY12" fmla="*/ 3112732 h 5037653"/>
                    <a:gd name="connsiteX13" fmla="*/ 3124556 w 4876992"/>
                    <a:gd name="connsiteY13" fmla="*/ 2727578 h 5037653"/>
                    <a:gd name="connsiteX14" fmla="*/ 2551327 w 4876992"/>
                    <a:gd name="connsiteY14" fmla="*/ 728 h 5037653"/>
                    <a:gd name="connsiteX0" fmla="*/ 2551327 w 4876992"/>
                    <a:gd name="connsiteY0" fmla="*/ 728 h 5037653"/>
                    <a:gd name="connsiteX1" fmla="*/ 1752436 w 4876992"/>
                    <a:gd name="connsiteY1" fmla="*/ 2727578 h 5037653"/>
                    <a:gd name="connsiteX2" fmla="*/ 1592147 w 4876992"/>
                    <a:gd name="connsiteY2" fmla="*/ 3112732 h 5037653"/>
                    <a:gd name="connsiteX3" fmla="*/ 0 w 4876992"/>
                    <a:gd name="connsiteY3" fmla="*/ 3889957 h 5037653"/>
                    <a:gd name="connsiteX4" fmla="*/ 15021 w 4876992"/>
                    <a:gd name="connsiteY4" fmla="*/ 5037174 h 5037653"/>
                    <a:gd name="connsiteX5" fmla="*/ 2438400 w 4876992"/>
                    <a:gd name="connsiteY5" fmla="*/ 5037653 h 5037653"/>
                    <a:gd name="connsiteX6" fmla="*/ 2438400 w 4876992"/>
                    <a:gd name="connsiteY6" fmla="*/ 5037653 h 5037653"/>
                    <a:gd name="connsiteX7" fmla="*/ 2438496 w 4876992"/>
                    <a:gd name="connsiteY7" fmla="*/ 5037653 h 5037653"/>
                    <a:gd name="connsiteX8" fmla="*/ 2438592 w 4876992"/>
                    <a:gd name="connsiteY8" fmla="*/ 5037653 h 5037653"/>
                    <a:gd name="connsiteX9" fmla="*/ 2438592 w 4876992"/>
                    <a:gd name="connsiteY9" fmla="*/ 5037653 h 5037653"/>
                    <a:gd name="connsiteX10" fmla="*/ 4861971 w 4876992"/>
                    <a:gd name="connsiteY10" fmla="*/ 5037174 h 5037653"/>
                    <a:gd name="connsiteX11" fmla="*/ 4876992 w 4876992"/>
                    <a:gd name="connsiteY11" fmla="*/ 3889957 h 5037653"/>
                    <a:gd name="connsiteX12" fmla="*/ 3284845 w 4876992"/>
                    <a:gd name="connsiteY12" fmla="*/ 3112732 h 5037653"/>
                    <a:gd name="connsiteX13" fmla="*/ 3124556 w 4876992"/>
                    <a:gd name="connsiteY13" fmla="*/ 2727578 h 5037653"/>
                    <a:gd name="connsiteX14" fmla="*/ 2551327 w 4876992"/>
                    <a:gd name="connsiteY14" fmla="*/ 728 h 5037653"/>
                    <a:gd name="connsiteX0" fmla="*/ 2551327 w 4876992"/>
                    <a:gd name="connsiteY0" fmla="*/ 728 h 5037653"/>
                    <a:gd name="connsiteX1" fmla="*/ 1752436 w 4876992"/>
                    <a:gd name="connsiteY1" fmla="*/ 2727578 h 5037653"/>
                    <a:gd name="connsiteX2" fmla="*/ 1592147 w 4876992"/>
                    <a:gd name="connsiteY2" fmla="*/ 3112732 h 5037653"/>
                    <a:gd name="connsiteX3" fmla="*/ 0 w 4876992"/>
                    <a:gd name="connsiteY3" fmla="*/ 3889957 h 5037653"/>
                    <a:gd name="connsiteX4" fmla="*/ 15021 w 4876992"/>
                    <a:gd name="connsiteY4" fmla="*/ 5037174 h 5037653"/>
                    <a:gd name="connsiteX5" fmla="*/ 2438400 w 4876992"/>
                    <a:gd name="connsiteY5" fmla="*/ 5037653 h 5037653"/>
                    <a:gd name="connsiteX6" fmla="*/ 2438400 w 4876992"/>
                    <a:gd name="connsiteY6" fmla="*/ 5037653 h 5037653"/>
                    <a:gd name="connsiteX7" fmla="*/ 2438496 w 4876992"/>
                    <a:gd name="connsiteY7" fmla="*/ 5037653 h 5037653"/>
                    <a:gd name="connsiteX8" fmla="*/ 2438592 w 4876992"/>
                    <a:gd name="connsiteY8" fmla="*/ 5037653 h 5037653"/>
                    <a:gd name="connsiteX9" fmla="*/ 2438592 w 4876992"/>
                    <a:gd name="connsiteY9" fmla="*/ 5037653 h 5037653"/>
                    <a:gd name="connsiteX10" fmla="*/ 4861971 w 4876992"/>
                    <a:gd name="connsiteY10" fmla="*/ 5037174 h 5037653"/>
                    <a:gd name="connsiteX11" fmla="*/ 4876992 w 4876992"/>
                    <a:gd name="connsiteY11" fmla="*/ 3889957 h 5037653"/>
                    <a:gd name="connsiteX12" fmla="*/ 3284845 w 4876992"/>
                    <a:gd name="connsiteY12" fmla="*/ 3112732 h 5037653"/>
                    <a:gd name="connsiteX13" fmla="*/ 3124556 w 4876992"/>
                    <a:gd name="connsiteY13" fmla="*/ 2727578 h 5037653"/>
                    <a:gd name="connsiteX14" fmla="*/ 2551327 w 4876992"/>
                    <a:gd name="connsiteY14" fmla="*/ 728 h 5037653"/>
                    <a:gd name="connsiteX0" fmla="*/ 2551327 w 4876992"/>
                    <a:gd name="connsiteY0" fmla="*/ 546 h 5037471"/>
                    <a:gd name="connsiteX1" fmla="*/ 1752436 w 4876992"/>
                    <a:gd name="connsiteY1" fmla="*/ 2727396 h 5037471"/>
                    <a:gd name="connsiteX2" fmla="*/ 1592147 w 4876992"/>
                    <a:gd name="connsiteY2" fmla="*/ 3112550 h 5037471"/>
                    <a:gd name="connsiteX3" fmla="*/ 0 w 4876992"/>
                    <a:gd name="connsiteY3" fmla="*/ 3889775 h 5037471"/>
                    <a:gd name="connsiteX4" fmla="*/ 15021 w 4876992"/>
                    <a:gd name="connsiteY4" fmla="*/ 5036992 h 5037471"/>
                    <a:gd name="connsiteX5" fmla="*/ 2438400 w 4876992"/>
                    <a:gd name="connsiteY5" fmla="*/ 5037471 h 5037471"/>
                    <a:gd name="connsiteX6" fmla="*/ 2438400 w 4876992"/>
                    <a:gd name="connsiteY6" fmla="*/ 5037471 h 5037471"/>
                    <a:gd name="connsiteX7" fmla="*/ 2438496 w 4876992"/>
                    <a:gd name="connsiteY7" fmla="*/ 5037471 h 5037471"/>
                    <a:gd name="connsiteX8" fmla="*/ 2438592 w 4876992"/>
                    <a:gd name="connsiteY8" fmla="*/ 5037471 h 5037471"/>
                    <a:gd name="connsiteX9" fmla="*/ 2438592 w 4876992"/>
                    <a:gd name="connsiteY9" fmla="*/ 5037471 h 5037471"/>
                    <a:gd name="connsiteX10" fmla="*/ 4861971 w 4876992"/>
                    <a:gd name="connsiteY10" fmla="*/ 5036992 h 5037471"/>
                    <a:gd name="connsiteX11" fmla="*/ 4876992 w 4876992"/>
                    <a:gd name="connsiteY11" fmla="*/ 3889775 h 5037471"/>
                    <a:gd name="connsiteX12" fmla="*/ 3284845 w 4876992"/>
                    <a:gd name="connsiteY12" fmla="*/ 3112550 h 5037471"/>
                    <a:gd name="connsiteX13" fmla="*/ 3124556 w 4876992"/>
                    <a:gd name="connsiteY13" fmla="*/ 2727396 h 5037471"/>
                    <a:gd name="connsiteX14" fmla="*/ 2551327 w 4876992"/>
                    <a:gd name="connsiteY14" fmla="*/ 546 h 5037471"/>
                    <a:gd name="connsiteX0" fmla="*/ 2551327 w 4876992"/>
                    <a:gd name="connsiteY0" fmla="*/ 674 h 5037599"/>
                    <a:gd name="connsiteX1" fmla="*/ 1752436 w 4876992"/>
                    <a:gd name="connsiteY1" fmla="*/ 2727524 h 5037599"/>
                    <a:gd name="connsiteX2" fmla="*/ 1592147 w 4876992"/>
                    <a:gd name="connsiteY2" fmla="*/ 3112678 h 5037599"/>
                    <a:gd name="connsiteX3" fmla="*/ 0 w 4876992"/>
                    <a:gd name="connsiteY3" fmla="*/ 3889903 h 5037599"/>
                    <a:gd name="connsiteX4" fmla="*/ 15021 w 4876992"/>
                    <a:gd name="connsiteY4" fmla="*/ 5037120 h 5037599"/>
                    <a:gd name="connsiteX5" fmla="*/ 2438400 w 4876992"/>
                    <a:gd name="connsiteY5" fmla="*/ 5037599 h 5037599"/>
                    <a:gd name="connsiteX6" fmla="*/ 2438400 w 4876992"/>
                    <a:gd name="connsiteY6" fmla="*/ 5037599 h 5037599"/>
                    <a:gd name="connsiteX7" fmla="*/ 2438496 w 4876992"/>
                    <a:gd name="connsiteY7" fmla="*/ 5037599 h 5037599"/>
                    <a:gd name="connsiteX8" fmla="*/ 2438592 w 4876992"/>
                    <a:gd name="connsiteY8" fmla="*/ 5037599 h 5037599"/>
                    <a:gd name="connsiteX9" fmla="*/ 2438592 w 4876992"/>
                    <a:gd name="connsiteY9" fmla="*/ 5037599 h 5037599"/>
                    <a:gd name="connsiteX10" fmla="*/ 4861971 w 4876992"/>
                    <a:gd name="connsiteY10" fmla="*/ 5037120 h 5037599"/>
                    <a:gd name="connsiteX11" fmla="*/ 4876992 w 4876992"/>
                    <a:gd name="connsiteY11" fmla="*/ 3889903 h 5037599"/>
                    <a:gd name="connsiteX12" fmla="*/ 3284845 w 4876992"/>
                    <a:gd name="connsiteY12" fmla="*/ 3112678 h 5037599"/>
                    <a:gd name="connsiteX13" fmla="*/ 3124556 w 4876992"/>
                    <a:gd name="connsiteY13" fmla="*/ 2727524 h 5037599"/>
                    <a:gd name="connsiteX14" fmla="*/ 2551327 w 4876992"/>
                    <a:gd name="connsiteY14" fmla="*/ 674 h 5037599"/>
                    <a:gd name="connsiteX0" fmla="*/ 2551327 w 4876992"/>
                    <a:gd name="connsiteY0" fmla="*/ 663 h 5037588"/>
                    <a:gd name="connsiteX1" fmla="*/ 1752436 w 4876992"/>
                    <a:gd name="connsiteY1" fmla="*/ 2727513 h 5037588"/>
                    <a:gd name="connsiteX2" fmla="*/ 1592147 w 4876992"/>
                    <a:gd name="connsiteY2" fmla="*/ 3112667 h 5037588"/>
                    <a:gd name="connsiteX3" fmla="*/ 0 w 4876992"/>
                    <a:gd name="connsiteY3" fmla="*/ 3889892 h 5037588"/>
                    <a:gd name="connsiteX4" fmla="*/ 15021 w 4876992"/>
                    <a:gd name="connsiteY4" fmla="*/ 5037109 h 5037588"/>
                    <a:gd name="connsiteX5" fmla="*/ 2438400 w 4876992"/>
                    <a:gd name="connsiteY5" fmla="*/ 5037588 h 5037588"/>
                    <a:gd name="connsiteX6" fmla="*/ 2438400 w 4876992"/>
                    <a:gd name="connsiteY6" fmla="*/ 5037588 h 5037588"/>
                    <a:gd name="connsiteX7" fmla="*/ 2438496 w 4876992"/>
                    <a:gd name="connsiteY7" fmla="*/ 5037588 h 5037588"/>
                    <a:gd name="connsiteX8" fmla="*/ 2438592 w 4876992"/>
                    <a:gd name="connsiteY8" fmla="*/ 5037588 h 5037588"/>
                    <a:gd name="connsiteX9" fmla="*/ 2438592 w 4876992"/>
                    <a:gd name="connsiteY9" fmla="*/ 5037588 h 5037588"/>
                    <a:gd name="connsiteX10" fmla="*/ 4861971 w 4876992"/>
                    <a:gd name="connsiteY10" fmla="*/ 5037109 h 5037588"/>
                    <a:gd name="connsiteX11" fmla="*/ 4876992 w 4876992"/>
                    <a:gd name="connsiteY11" fmla="*/ 3889892 h 5037588"/>
                    <a:gd name="connsiteX12" fmla="*/ 3284845 w 4876992"/>
                    <a:gd name="connsiteY12" fmla="*/ 3112667 h 5037588"/>
                    <a:gd name="connsiteX13" fmla="*/ 3124556 w 4876992"/>
                    <a:gd name="connsiteY13" fmla="*/ 2727513 h 5037588"/>
                    <a:gd name="connsiteX14" fmla="*/ 2551327 w 4876992"/>
                    <a:gd name="connsiteY14" fmla="*/ 663 h 5037588"/>
                    <a:gd name="connsiteX0" fmla="*/ 2551327 w 4876992"/>
                    <a:gd name="connsiteY0" fmla="*/ 651 h 5037576"/>
                    <a:gd name="connsiteX1" fmla="*/ 1752436 w 4876992"/>
                    <a:gd name="connsiteY1" fmla="*/ 2727501 h 5037576"/>
                    <a:gd name="connsiteX2" fmla="*/ 1592147 w 4876992"/>
                    <a:gd name="connsiteY2" fmla="*/ 3112655 h 5037576"/>
                    <a:gd name="connsiteX3" fmla="*/ 0 w 4876992"/>
                    <a:gd name="connsiteY3" fmla="*/ 3889880 h 5037576"/>
                    <a:gd name="connsiteX4" fmla="*/ 15021 w 4876992"/>
                    <a:gd name="connsiteY4" fmla="*/ 5037097 h 5037576"/>
                    <a:gd name="connsiteX5" fmla="*/ 2438400 w 4876992"/>
                    <a:gd name="connsiteY5" fmla="*/ 5037576 h 5037576"/>
                    <a:gd name="connsiteX6" fmla="*/ 2438400 w 4876992"/>
                    <a:gd name="connsiteY6" fmla="*/ 5037576 h 5037576"/>
                    <a:gd name="connsiteX7" fmla="*/ 2438496 w 4876992"/>
                    <a:gd name="connsiteY7" fmla="*/ 5037576 h 5037576"/>
                    <a:gd name="connsiteX8" fmla="*/ 2438592 w 4876992"/>
                    <a:gd name="connsiteY8" fmla="*/ 5037576 h 5037576"/>
                    <a:gd name="connsiteX9" fmla="*/ 2438592 w 4876992"/>
                    <a:gd name="connsiteY9" fmla="*/ 5037576 h 5037576"/>
                    <a:gd name="connsiteX10" fmla="*/ 4861971 w 4876992"/>
                    <a:gd name="connsiteY10" fmla="*/ 5037097 h 5037576"/>
                    <a:gd name="connsiteX11" fmla="*/ 4876992 w 4876992"/>
                    <a:gd name="connsiteY11" fmla="*/ 3889880 h 5037576"/>
                    <a:gd name="connsiteX12" fmla="*/ 3284845 w 4876992"/>
                    <a:gd name="connsiteY12" fmla="*/ 3112655 h 5037576"/>
                    <a:gd name="connsiteX13" fmla="*/ 3124556 w 4876992"/>
                    <a:gd name="connsiteY13" fmla="*/ 2727501 h 5037576"/>
                    <a:gd name="connsiteX14" fmla="*/ 2551327 w 4876992"/>
                    <a:gd name="connsiteY14" fmla="*/ 651 h 5037576"/>
                    <a:gd name="connsiteX0" fmla="*/ 2437027 w 4876992"/>
                    <a:gd name="connsiteY0" fmla="*/ 628 h 5075653"/>
                    <a:gd name="connsiteX1" fmla="*/ 1752436 w 4876992"/>
                    <a:gd name="connsiteY1" fmla="*/ 2765578 h 5075653"/>
                    <a:gd name="connsiteX2" fmla="*/ 1592147 w 4876992"/>
                    <a:gd name="connsiteY2" fmla="*/ 3150732 h 5075653"/>
                    <a:gd name="connsiteX3" fmla="*/ 0 w 4876992"/>
                    <a:gd name="connsiteY3" fmla="*/ 3927957 h 5075653"/>
                    <a:gd name="connsiteX4" fmla="*/ 15021 w 4876992"/>
                    <a:gd name="connsiteY4" fmla="*/ 5075174 h 5075653"/>
                    <a:gd name="connsiteX5" fmla="*/ 2438400 w 4876992"/>
                    <a:gd name="connsiteY5" fmla="*/ 5075653 h 5075653"/>
                    <a:gd name="connsiteX6" fmla="*/ 2438400 w 4876992"/>
                    <a:gd name="connsiteY6" fmla="*/ 5075653 h 5075653"/>
                    <a:gd name="connsiteX7" fmla="*/ 2438496 w 4876992"/>
                    <a:gd name="connsiteY7" fmla="*/ 5075653 h 5075653"/>
                    <a:gd name="connsiteX8" fmla="*/ 2438592 w 4876992"/>
                    <a:gd name="connsiteY8" fmla="*/ 5075653 h 5075653"/>
                    <a:gd name="connsiteX9" fmla="*/ 2438592 w 4876992"/>
                    <a:gd name="connsiteY9" fmla="*/ 5075653 h 5075653"/>
                    <a:gd name="connsiteX10" fmla="*/ 4861971 w 4876992"/>
                    <a:gd name="connsiteY10" fmla="*/ 5075174 h 5075653"/>
                    <a:gd name="connsiteX11" fmla="*/ 4876992 w 4876992"/>
                    <a:gd name="connsiteY11" fmla="*/ 3927957 h 5075653"/>
                    <a:gd name="connsiteX12" fmla="*/ 3284845 w 4876992"/>
                    <a:gd name="connsiteY12" fmla="*/ 3150732 h 5075653"/>
                    <a:gd name="connsiteX13" fmla="*/ 3124556 w 4876992"/>
                    <a:gd name="connsiteY13" fmla="*/ 2765578 h 5075653"/>
                    <a:gd name="connsiteX14" fmla="*/ 2437027 w 4876992"/>
                    <a:gd name="connsiteY14" fmla="*/ 628 h 5075653"/>
                    <a:gd name="connsiteX0" fmla="*/ 2475127 w 4876992"/>
                    <a:gd name="connsiteY0" fmla="*/ 714 h 4942389"/>
                    <a:gd name="connsiteX1" fmla="*/ 1752436 w 4876992"/>
                    <a:gd name="connsiteY1" fmla="*/ 2632314 h 4942389"/>
                    <a:gd name="connsiteX2" fmla="*/ 1592147 w 4876992"/>
                    <a:gd name="connsiteY2" fmla="*/ 3017468 h 4942389"/>
                    <a:gd name="connsiteX3" fmla="*/ 0 w 4876992"/>
                    <a:gd name="connsiteY3" fmla="*/ 3794693 h 4942389"/>
                    <a:gd name="connsiteX4" fmla="*/ 15021 w 4876992"/>
                    <a:gd name="connsiteY4" fmla="*/ 4941910 h 4942389"/>
                    <a:gd name="connsiteX5" fmla="*/ 2438400 w 4876992"/>
                    <a:gd name="connsiteY5" fmla="*/ 4942389 h 4942389"/>
                    <a:gd name="connsiteX6" fmla="*/ 2438400 w 4876992"/>
                    <a:gd name="connsiteY6" fmla="*/ 4942389 h 4942389"/>
                    <a:gd name="connsiteX7" fmla="*/ 2438496 w 4876992"/>
                    <a:gd name="connsiteY7" fmla="*/ 4942389 h 4942389"/>
                    <a:gd name="connsiteX8" fmla="*/ 2438592 w 4876992"/>
                    <a:gd name="connsiteY8" fmla="*/ 4942389 h 4942389"/>
                    <a:gd name="connsiteX9" fmla="*/ 2438592 w 4876992"/>
                    <a:gd name="connsiteY9" fmla="*/ 4942389 h 4942389"/>
                    <a:gd name="connsiteX10" fmla="*/ 4861971 w 4876992"/>
                    <a:gd name="connsiteY10" fmla="*/ 4941910 h 4942389"/>
                    <a:gd name="connsiteX11" fmla="*/ 4876992 w 4876992"/>
                    <a:gd name="connsiteY11" fmla="*/ 3794693 h 4942389"/>
                    <a:gd name="connsiteX12" fmla="*/ 3284845 w 4876992"/>
                    <a:gd name="connsiteY12" fmla="*/ 3017468 h 4942389"/>
                    <a:gd name="connsiteX13" fmla="*/ 3124556 w 4876992"/>
                    <a:gd name="connsiteY13" fmla="*/ 2632314 h 4942389"/>
                    <a:gd name="connsiteX14" fmla="*/ 2475127 w 4876992"/>
                    <a:gd name="connsiteY14" fmla="*/ 714 h 4942389"/>
                    <a:gd name="connsiteX0" fmla="*/ 2227477 w 4876992"/>
                    <a:gd name="connsiteY0" fmla="*/ 687 h 4980462"/>
                    <a:gd name="connsiteX1" fmla="*/ 1752436 w 4876992"/>
                    <a:gd name="connsiteY1" fmla="*/ 2670387 h 4980462"/>
                    <a:gd name="connsiteX2" fmla="*/ 1592147 w 4876992"/>
                    <a:gd name="connsiteY2" fmla="*/ 3055541 h 4980462"/>
                    <a:gd name="connsiteX3" fmla="*/ 0 w 4876992"/>
                    <a:gd name="connsiteY3" fmla="*/ 3832766 h 4980462"/>
                    <a:gd name="connsiteX4" fmla="*/ 15021 w 4876992"/>
                    <a:gd name="connsiteY4" fmla="*/ 4979983 h 4980462"/>
                    <a:gd name="connsiteX5" fmla="*/ 2438400 w 4876992"/>
                    <a:gd name="connsiteY5" fmla="*/ 4980462 h 4980462"/>
                    <a:gd name="connsiteX6" fmla="*/ 2438400 w 4876992"/>
                    <a:gd name="connsiteY6" fmla="*/ 4980462 h 4980462"/>
                    <a:gd name="connsiteX7" fmla="*/ 2438496 w 4876992"/>
                    <a:gd name="connsiteY7" fmla="*/ 4980462 h 4980462"/>
                    <a:gd name="connsiteX8" fmla="*/ 2438592 w 4876992"/>
                    <a:gd name="connsiteY8" fmla="*/ 4980462 h 4980462"/>
                    <a:gd name="connsiteX9" fmla="*/ 2438592 w 4876992"/>
                    <a:gd name="connsiteY9" fmla="*/ 4980462 h 4980462"/>
                    <a:gd name="connsiteX10" fmla="*/ 4861971 w 4876992"/>
                    <a:gd name="connsiteY10" fmla="*/ 4979983 h 4980462"/>
                    <a:gd name="connsiteX11" fmla="*/ 4876992 w 4876992"/>
                    <a:gd name="connsiteY11" fmla="*/ 3832766 h 4980462"/>
                    <a:gd name="connsiteX12" fmla="*/ 3284845 w 4876992"/>
                    <a:gd name="connsiteY12" fmla="*/ 3055541 h 4980462"/>
                    <a:gd name="connsiteX13" fmla="*/ 3124556 w 4876992"/>
                    <a:gd name="connsiteY13" fmla="*/ 2670387 h 4980462"/>
                    <a:gd name="connsiteX14" fmla="*/ 2227477 w 4876992"/>
                    <a:gd name="connsiteY14" fmla="*/ 687 h 4980462"/>
                    <a:gd name="connsiteX0" fmla="*/ 2227477 w 4876992"/>
                    <a:gd name="connsiteY0" fmla="*/ 687 h 4980462"/>
                    <a:gd name="connsiteX1" fmla="*/ 1752436 w 4876992"/>
                    <a:gd name="connsiteY1" fmla="*/ 2670387 h 4980462"/>
                    <a:gd name="connsiteX2" fmla="*/ 1592147 w 4876992"/>
                    <a:gd name="connsiteY2" fmla="*/ 3055541 h 4980462"/>
                    <a:gd name="connsiteX3" fmla="*/ 0 w 4876992"/>
                    <a:gd name="connsiteY3" fmla="*/ 3832766 h 4980462"/>
                    <a:gd name="connsiteX4" fmla="*/ 15021 w 4876992"/>
                    <a:gd name="connsiteY4" fmla="*/ 4979983 h 4980462"/>
                    <a:gd name="connsiteX5" fmla="*/ 2438400 w 4876992"/>
                    <a:gd name="connsiteY5" fmla="*/ 4980462 h 4980462"/>
                    <a:gd name="connsiteX6" fmla="*/ 2438400 w 4876992"/>
                    <a:gd name="connsiteY6" fmla="*/ 4980462 h 4980462"/>
                    <a:gd name="connsiteX7" fmla="*/ 2438496 w 4876992"/>
                    <a:gd name="connsiteY7" fmla="*/ 4980462 h 4980462"/>
                    <a:gd name="connsiteX8" fmla="*/ 2438592 w 4876992"/>
                    <a:gd name="connsiteY8" fmla="*/ 4980462 h 4980462"/>
                    <a:gd name="connsiteX9" fmla="*/ 2438592 w 4876992"/>
                    <a:gd name="connsiteY9" fmla="*/ 4980462 h 4980462"/>
                    <a:gd name="connsiteX10" fmla="*/ 4861971 w 4876992"/>
                    <a:gd name="connsiteY10" fmla="*/ 4979983 h 4980462"/>
                    <a:gd name="connsiteX11" fmla="*/ 4876992 w 4876992"/>
                    <a:gd name="connsiteY11" fmla="*/ 3832766 h 4980462"/>
                    <a:gd name="connsiteX12" fmla="*/ 3284845 w 4876992"/>
                    <a:gd name="connsiteY12" fmla="*/ 3055541 h 4980462"/>
                    <a:gd name="connsiteX13" fmla="*/ 3124556 w 4876992"/>
                    <a:gd name="connsiteY13" fmla="*/ 2670387 h 4980462"/>
                    <a:gd name="connsiteX14" fmla="*/ 2227477 w 4876992"/>
                    <a:gd name="connsiteY14" fmla="*/ 687 h 4980462"/>
                    <a:gd name="connsiteX0" fmla="*/ 2322727 w 4876992"/>
                    <a:gd name="connsiteY0" fmla="*/ 701 h 4961426"/>
                    <a:gd name="connsiteX1" fmla="*/ 1752436 w 4876992"/>
                    <a:gd name="connsiteY1" fmla="*/ 2651351 h 4961426"/>
                    <a:gd name="connsiteX2" fmla="*/ 1592147 w 4876992"/>
                    <a:gd name="connsiteY2" fmla="*/ 3036505 h 4961426"/>
                    <a:gd name="connsiteX3" fmla="*/ 0 w 4876992"/>
                    <a:gd name="connsiteY3" fmla="*/ 3813730 h 4961426"/>
                    <a:gd name="connsiteX4" fmla="*/ 15021 w 4876992"/>
                    <a:gd name="connsiteY4" fmla="*/ 4960947 h 4961426"/>
                    <a:gd name="connsiteX5" fmla="*/ 2438400 w 4876992"/>
                    <a:gd name="connsiteY5" fmla="*/ 4961426 h 4961426"/>
                    <a:gd name="connsiteX6" fmla="*/ 2438400 w 4876992"/>
                    <a:gd name="connsiteY6" fmla="*/ 4961426 h 4961426"/>
                    <a:gd name="connsiteX7" fmla="*/ 2438496 w 4876992"/>
                    <a:gd name="connsiteY7" fmla="*/ 4961426 h 4961426"/>
                    <a:gd name="connsiteX8" fmla="*/ 2438592 w 4876992"/>
                    <a:gd name="connsiteY8" fmla="*/ 4961426 h 4961426"/>
                    <a:gd name="connsiteX9" fmla="*/ 2438592 w 4876992"/>
                    <a:gd name="connsiteY9" fmla="*/ 4961426 h 4961426"/>
                    <a:gd name="connsiteX10" fmla="*/ 4861971 w 4876992"/>
                    <a:gd name="connsiteY10" fmla="*/ 4960947 h 4961426"/>
                    <a:gd name="connsiteX11" fmla="*/ 4876992 w 4876992"/>
                    <a:gd name="connsiteY11" fmla="*/ 3813730 h 4961426"/>
                    <a:gd name="connsiteX12" fmla="*/ 3284845 w 4876992"/>
                    <a:gd name="connsiteY12" fmla="*/ 3036505 h 4961426"/>
                    <a:gd name="connsiteX13" fmla="*/ 3124556 w 4876992"/>
                    <a:gd name="connsiteY13" fmla="*/ 2651351 h 4961426"/>
                    <a:gd name="connsiteX14" fmla="*/ 2322727 w 4876992"/>
                    <a:gd name="connsiteY14" fmla="*/ 701 h 4961426"/>
                    <a:gd name="connsiteX0" fmla="*/ 2322727 w 4876992"/>
                    <a:gd name="connsiteY0" fmla="*/ 0 h 4960725"/>
                    <a:gd name="connsiteX1" fmla="*/ 1752436 w 4876992"/>
                    <a:gd name="connsiteY1" fmla="*/ 2650650 h 4960725"/>
                    <a:gd name="connsiteX2" fmla="*/ 1592147 w 4876992"/>
                    <a:gd name="connsiteY2" fmla="*/ 3035804 h 4960725"/>
                    <a:gd name="connsiteX3" fmla="*/ 0 w 4876992"/>
                    <a:gd name="connsiteY3" fmla="*/ 3813029 h 4960725"/>
                    <a:gd name="connsiteX4" fmla="*/ 15021 w 4876992"/>
                    <a:gd name="connsiteY4" fmla="*/ 4960246 h 4960725"/>
                    <a:gd name="connsiteX5" fmla="*/ 2438400 w 4876992"/>
                    <a:gd name="connsiteY5" fmla="*/ 4960725 h 4960725"/>
                    <a:gd name="connsiteX6" fmla="*/ 2438400 w 4876992"/>
                    <a:gd name="connsiteY6" fmla="*/ 4960725 h 4960725"/>
                    <a:gd name="connsiteX7" fmla="*/ 2438496 w 4876992"/>
                    <a:gd name="connsiteY7" fmla="*/ 4960725 h 4960725"/>
                    <a:gd name="connsiteX8" fmla="*/ 2438592 w 4876992"/>
                    <a:gd name="connsiteY8" fmla="*/ 4960725 h 4960725"/>
                    <a:gd name="connsiteX9" fmla="*/ 2438592 w 4876992"/>
                    <a:gd name="connsiteY9" fmla="*/ 4960725 h 4960725"/>
                    <a:gd name="connsiteX10" fmla="*/ 4861971 w 4876992"/>
                    <a:gd name="connsiteY10" fmla="*/ 4960246 h 4960725"/>
                    <a:gd name="connsiteX11" fmla="*/ 4876992 w 4876992"/>
                    <a:gd name="connsiteY11" fmla="*/ 3813029 h 4960725"/>
                    <a:gd name="connsiteX12" fmla="*/ 3284845 w 4876992"/>
                    <a:gd name="connsiteY12" fmla="*/ 3035804 h 4960725"/>
                    <a:gd name="connsiteX13" fmla="*/ 3124556 w 4876992"/>
                    <a:gd name="connsiteY13" fmla="*/ 2650650 h 4960725"/>
                    <a:gd name="connsiteX14" fmla="*/ 2322727 w 4876992"/>
                    <a:gd name="connsiteY14" fmla="*/ 0 h 4960725"/>
                    <a:gd name="connsiteX0" fmla="*/ 2322727 w 4876992"/>
                    <a:gd name="connsiteY0" fmla="*/ 0 h 4960725"/>
                    <a:gd name="connsiteX1" fmla="*/ 1752436 w 4876992"/>
                    <a:gd name="connsiteY1" fmla="*/ 2650650 h 4960725"/>
                    <a:gd name="connsiteX2" fmla="*/ 1592147 w 4876992"/>
                    <a:gd name="connsiteY2" fmla="*/ 3035804 h 4960725"/>
                    <a:gd name="connsiteX3" fmla="*/ 0 w 4876992"/>
                    <a:gd name="connsiteY3" fmla="*/ 3813029 h 4960725"/>
                    <a:gd name="connsiteX4" fmla="*/ 15021 w 4876992"/>
                    <a:gd name="connsiteY4" fmla="*/ 4960246 h 4960725"/>
                    <a:gd name="connsiteX5" fmla="*/ 2438400 w 4876992"/>
                    <a:gd name="connsiteY5" fmla="*/ 4960725 h 4960725"/>
                    <a:gd name="connsiteX6" fmla="*/ 2438400 w 4876992"/>
                    <a:gd name="connsiteY6" fmla="*/ 4960725 h 4960725"/>
                    <a:gd name="connsiteX7" fmla="*/ 2438496 w 4876992"/>
                    <a:gd name="connsiteY7" fmla="*/ 4960725 h 4960725"/>
                    <a:gd name="connsiteX8" fmla="*/ 2438592 w 4876992"/>
                    <a:gd name="connsiteY8" fmla="*/ 4960725 h 4960725"/>
                    <a:gd name="connsiteX9" fmla="*/ 2438592 w 4876992"/>
                    <a:gd name="connsiteY9" fmla="*/ 4960725 h 4960725"/>
                    <a:gd name="connsiteX10" fmla="*/ 4861971 w 4876992"/>
                    <a:gd name="connsiteY10" fmla="*/ 4960246 h 4960725"/>
                    <a:gd name="connsiteX11" fmla="*/ 4876992 w 4876992"/>
                    <a:gd name="connsiteY11" fmla="*/ 3813029 h 4960725"/>
                    <a:gd name="connsiteX12" fmla="*/ 3284845 w 4876992"/>
                    <a:gd name="connsiteY12" fmla="*/ 3035804 h 4960725"/>
                    <a:gd name="connsiteX13" fmla="*/ 3124556 w 4876992"/>
                    <a:gd name="connsiteY13" fmla="*/ 2650650 h 4960725"/>
                    <a:gd name="connsiteX14" fmla="*/ 2322727 w 4876992"/>
                    <a:gd name="connsiteY14" fmla="*/ 0 h 4960725"/>
                    <a:gd name="connsiteX0" fmla="*/ 2322727 w 4876992"/>
                    <a:gd name="connsiteY0" fmla="*/ 0 h 4960725"/>
                    <a:gd name="connsiteX1" fmla="*/ 1752436 w 4876992"/>
                    <a:gd name="connsiteY1" fmla="*/ 2650650 h 4960725"/>
                    <a:gd name="connsiteX2" fmla="*/ 1592147 w 4876992"/>
                    <a:gd name="connsiteY2" fmla="*/ 3035804 h 4960725"/>
                    <a:gd name="connsiteX3" fmla="*/ 0 w 4876992"/>
                    <a:gd name="connsiteY3" fmla="*/ 3813029 h 4960725"/>
                    <a:gd name="connsiteX4" fmla="*/ 15021 w 4876992"/>
                    <a:gd name="connsiteY4" fmla="*/ 4960246 h 4960725"/>
                    <a:gd name="connsiteX5" fmla="*/ 2438400 w 4876992"/>
                    <a:gd name="connsiteY5" fmla="*/ 4960725 h 4960725"/>
                    <a:gd name="connsiteX6" fmla="*/ 2438400 w 4876992"/>
                    <a:gd name="connsiteY6" fmla="*/ 4960725 h 4960725"/>
                    <a:gd name="connsiteX7" fmla="*/ 2438496 w 4876992"/>
                    <a:gd name="connsiteY7" fmla="*/ 4960725 h 4960725"/>
                    <a:gd name="connsiteX8" fmla="*/ 2438592 w 4876992"/>
                    <a:gd name="connsiteY8" fmla="*/ 4960725 h 4960725"/>
                    <a:gd name="connsiteX9" fmla="*/ 2438592 w 4876992"/>
                    <a:gd name="connsiteY9" fmla="*/ 4960725 h 4960725"/>
                    <a:gd name="connsiteX10" fmla="*/ 4861971 w 4876992"/>
                    <a:gd name="connsiteY10" fmla="*/ 4960246 h 4960725"/>
                    <a:gd name="connsiteX11" fmla="*/ 4876992 w 4876992"/>
                    <a:gd name="connsiteY11" fmla="*/ 3813029 h 4960725"/>
                    <a:gd name="connsiteX12" fmla="*/ 3284845 w 4876992"/>
                    <a:gd name="connsiteY12" fmla="*/ 3035804 h 4960725"/>
                    <a:gd name="connsiteX13" fmla="*/ 3124556 w 4876992"/>
                    <a:gd name="connsiteY13" fmla="*/ 2650650 h 4960725"/>
                    <a:gd name="connsiteX14" fmla="*/ 2322727 w 4876992"/>
                    <a:gd name="connsiteY14" fmla="*/ 0 h 4960725"/>
                    <a:gd name="connsiteX0" fmla="*/ 2322727 w 4876992"/>
                    <a:gd name="connsiteY0" fmla="*/ 0 h 4960725"/>
                    <a:gd name="connsiteX1" fmla="*/ 1752436 w 4876992"/>
                    <a:gd name="connsiteY1" fmla="*/ 2650650 h 4960725"/>
                    <a:gd name="connsiteX2" fmla="*/ 1592147 w 4876992"/>
                    <a:gd name="connsiteY2" fmla="*/ 3035804 h 4960725"/>
                    <a:gd name="connsiteX3" fmla="*/ 0 w 4876992"/>
                    <a:gd name="connsiteY3" fmla="*/ 3813029 h 4960725"/>
                    <a:gd name="connsiteX4" fmla="*/ 15021 w 4876992"/>
                    <a:gd name="connsiteY4" fmla="*/ 4960246 h 4960725"/>
                    <a:gd name="connsiteX5" fmla="*/ 2438400 w 4876992"/>
                    <a:gd name="connsiteY5" fmla="*/ 4960725 h 4960725"/>
                    <a:gd name="connsiteX6" fmla="*/ 2438400 w 4876992"/>
                    <a:gd name="connsiteY6" fmla="*/ 4960725 h 4960725"/>
                    <a:gd name="connsiteX7" fmla="*/ 2438496 w 4876992"/>
                    <a:gd name="connsiteY7" fmla="*/ 4960725 h 4960725"/>
                    <a:gd name="connsiteX8" fmla="*/ 2438592 w 4876992"/>
                    <a:gd name="connsiteY8" fmla="*/ 4960725 h 4960725"/>
                    <a:gd name="connsiteX9" fmla="*/ 2438592 w 4876992"/>
                    <a:gd name="connsiteY9" fmla="*/ 4960725 h 4960725"/>
                    <a:gd name="connsiteX10" fmla="*/ 4861971 w 4876992"/>
                    <a:gd name="connsiteY10" fmla="*/ 4960246 h 4960725"/>
                    <a:gd name="connsiteX11" fmla="*/ 4876992 w 4876992"/>
                    <a:gd name="connsiteY11" fmla="*/ 3813029 h 4960725"/>
                    <a:gd name="connsiteX12" fmla="*/ 3284845 w 4876992"/>
                    <a:gd name="connsiteY12" fmla="*/ 3035804 h 4960725"/>
                    <a:gd name="connsiteX13" fmla="*/ 3124556 w 4876992"/>
                    <a:gd name="connsiteY13" fmla="*/ 2650650 h 4960725"/>
                    <a:gd name="connsiteX14" fmla="*/ 2322727 w 4876992"/>
                    <a:gd name="connsiteY14" fmla="*/ 0 h 4960725"/>
                    <a:gd name="connsiteX0" fmla="*/ 2322727 w 4876992"/>
                    <a:gd name="connsiteY0" fmla="*/ 0 h 4960725"/>
                    <a:gd name="connsiteX1" fmla="*/ 1760056 w 4876992"/>
                    <a:gd name="connsiteY1" fmla="*/ 2559210 h 4960725"/>
                    <a:gd name="connsiteX2" fmla="*/ 1592147 w 4876992"/>
                    <a:gd name="connsiteY2" fmla="*/ 3035804 h 4960725"/>
                    <a:gd name="connsiteX3" fmla="*/ 0 w 4876992"/>
                    <a:gd name="connsiteY3" fmla="*/ 3813029 h 4960725"/>
                    <a:gd name="connsiteX4" fmla="*/ 15021 w 4876992"/>
                    <a:gd name="connsiteY4" fmla="*/ 4960246 h 4960725"/>
                    <a:gd name="connsiteX5" fmla="*/ 2438400 w 4876992"/>
                    <a:gd name="connsiteY5" fmla="*/ 4960725 h 4960725"/>
                    <a:gd name="connsiteX6" fmla="*/ 2438400 w 4876992"/>
                    <a:gd name="connsiteY6" fmla="*/ 4960725 h 4960725"/>
                    <a:gd name="connsiteX7" fmla="*/ 2438496 w 4876992"/>
                    <a:gd name="connsiteY7" fmla="*/ 4960725 h 4960725"/>
                    <a:gd name="connsiteX8" fmla="*/ 2438592 w 4876992"/>
                    <a:gd name="connsiteY8" fmla="*/ 4960725 h 4960725"/>
                    <a:gd name="connsiteX9" fmla="*/ 2438592 w 4876992"/>
                    <a:gd name="connsiteY9" fmla="*/ 4960725 h 4960725"/>
                    <a:gd name="connsiteX10" fmla="*/ 4861971 w 4876992"/>
                    <a:gd name="connsiteY10" fmla="*/ 4960246 h 4960725"/>
                    <a:gd name="connsiteX11" fmla="*/ 4876992 w 4876992"/>
                    <a:gd name="connsiteY11" fmla="*/ 3813029 h 4960725"/>
                    <a:gd name="connsiteX12" fmla="*/ 3284845 w 4876992"/>
                    <a:gd name="connsiteY12" fmla="*/ 3035804 h 4960725"/>
                    <a:gd name="connsiteX13" fmla="*/ 3124556 w 4876992"/>
                    <a:gd name="connsiteY13" fmla="*/ 2650650 h 4960725"/>
                    <a:gd name="connsiteX14" fmla="*/ 2322727 w 4876992"/>
                    <a:gd name="connsiteY14" fmla="*/ 0 h 4960725"/>
                    <a:gd name="connsiteX0" fmla="*/ 2322727 w 4876992"/>
                    <a:gd name="connsiteY0" fmla="*/ 0 h 4960725"/>
                    <a:gd name="connsiteX1" fmla="*/ 1760056 w 4876992"/>
                    <a:gd name="connsiteY1" fmla="*/ 2559210 h 4960725"/>
                    <a:gd name="connsiteX2" fmla="*/ 1592147 w 4876992"/>
                    <a:gd name="connsiteY2" fmla="*/ 3035804 h 4960725"/>
                    <a:gd name="connsiteX3" fmla="*/ 0 w 4876992"/>
                    <a:gd name="connsiteY3" fmla="*/ 3813029 h 4960725"/>
                    <a:gd name="connsiteX4" fmla="*/ 15021 w 4876992"/>
                    <a:gd name="connsiteY4" fmla="*/ 4960246 h 4960725"/>
                    <a:gd name="connsiteX5" fmla="*/ 2438400 w 4876992"/>
                    <a:gd name="connsiteY5" fmla="*/ 4960725 h 4960725"/>
                    <a:gd name="connsiteX6" fmla="*/ 2438400 w 4876992"/>
                    <a:gd name="connsiteY6" fmla="*/ 4960725 h 4960725"/>
                    <a:gd name="connsiteX7" fmla="*/ 2438496 w 4876992"/>
                    <a:gd name="connsiteY7" fmla="*/ 4960725 h 4960725"/>
                    <a:gd name="connsiteX8" fmla="*/ 2438592 w 4876992"/>
                    <a:gd name="connsiteY8" fmla="*/ 4960725 h 4960725"/>
                    <a:gd name="connsiteX9" fmla="*/ 2438592 w 4876992"/>
                    <a:gd name="connsiteY9" fmla="*/ 4960725 h 4960725"/>
                    <a:gd name="connsiteX10" fmla="*/ 4861971 w 4876992"/>
                    <a:gd name="connsiteY10" fmla="*/ 4960246 h 4960725"/>
                    <a:gd name="connsiteX11" fmla="*/ 4876992 w 4876992"/>
                    <a:gd name="connsiteY11" fmla="*/ 3813029 h 4960725"/>
                    <a:gd name="connsiteX12" fmla="*/ 3284845 w 4876992"/>
                    <a:gd name="connsiteY12" fmla="*/ 3035804 h 4960725"/>
                    <a:gd name="connsiteX13" fmla="*/ 3124556 w 4876992"/>
                    <a:gd name="connsiteY13" fmla="*/ 2528730 h 4960725"/>
                    <a:gd name="connsiteX14" fmla="*/ 2322727 w 4876992"/>
                    <a:gd name="connsiteY14" fmla="*/ 0 h 4960725"/>
                    <a:gd name="connsiteX0" fmla="*/ 2322727 w 4876992"/>
                    <a:gd name="connsiteY0" fmla="*/ 0 h 4960725"/>
                    <a:gd name="connsiteX1" fmla="*/ 1760056 w 4876992"/>
                    <a:gd name="connsiteY1" fmla="*/ 2559210 h 4960725"/>
                    <a:gd name="connsiteX2" fmla="*/ 1630247 w 4876992"/>
                    <a:gd name="connsiteY2" fmla="*/ 2978654 h 4960725"/>
                    <a:gd name="connsiteX3" fmla="*/ 0 w 4876992"/>
                    <a:gd name="connsiteY3" fmla="*/ 3813029 h 4960725"/>
                    <a:gd name="connsiteX4" fmla="*/ 15021 w 4876992"/>
                    <a:gd name="connsiteY4" fmla="*/ 4960246 h 4960725"/>
                    <a:gd name="connsiteX5" fmla="*/ 2438400 w 4876992"/>
                    <a:gd name="connsiteY5" fmla="*/ 4960725 h 4960725"/>
                    <a:gd name="connsiteX6" fmla="*/ 2438400 w 4876992"/>
                    <a:gd name="connsiteY6" fmla="*/ 4960725 h 4960725"/>
                    <a:gd name="connsiteX7" fmla="*/ 2438496 w 4876992"/>
                    <a:gd name="connsiteY7" fmla="*/ 4960725 h 4960725"/>
                    <a:gd name="connsiteX8" fmla="*/ 2438592 w 4876992"/>
                    <a:gd name="connsiteY8" fmla="*/ 4960725 h 4960725"/>
                    <a:gd name="connsiteX9" fmla="*/ 2438592 w 4876992"/>
                    <a:gd name="connsiteY9" fmla="*/ 4960725 h 4960725"/>
                    <a:gd name="connsiteX10" fmla="*/ 4861971 w 4876992"/>
                    <a:gd name="connsiteY10" fmla="*/ 4960246 h 4960725"/>
                    <a:gd name="connsiteX11" fmla="*/ 4876992 w 4876992"/>
                    <a:gd name="connsiteY11" fmla="*/ 3813029 h 4960725"/>
                    <a:gd name="connsiteX12" fmla="*/ 3284845 w 4876992"/>
                    <a:gd name="connsiteY12" fmla="*/ 3035804 h 4960725"/>
                    <a:gd name="connsiteX13" fmla="*/ 3124556 w 4876992"/>
                    <a:gd name="connsiteY13" fmla="*/ 2528730 h 4960725"/>
                    <a:gd name="connsiteX14" fmla="*/ 2322727 w 4876992"/>
                    <a:gd name="connsiteY14" fmla="*/ 0 h 4960725"/>
                    <a:gd name="connsiteX0" fmla="*/ 2322727 w 4876992"/>
                    <a:gd name="connsiteY0" fmla="*/ 0 h 4960725"/>
                    <a:gd name="connsiteX1" fmla="*/ 1760056 w 4876992"/>
                    <a:gd name="connsiteY1" fmla="*/ 2559210 h 4960725"/>
                    <a:gd name="connsiteX2" fmla="*/ 1630247 w 4876992"/>
                    <a:gd name="connsiteY2" fmla="*/ 2978654 h 4960725"/>
                    <a:gd name="connsiteX3" fmla="*/ 0 w 4876992"/>
                    <a:gd name="connsiteY3" fmla="*/ 3813029 h 4960725"/>
                    <a:gd name="connsiteX4" fmla="*/ 15021 w 4876992"/>
                    <a:gd name="connsiteY4" fmla="*/ 4960246 h 4960725"/>
                    <a:gd name="connsiteX5" fmla="*/ 2438400 w 4876992"/>
                    <a:gd name="connsiteY5" fmla="*/ 4960725 h 4960725"/>
                    <a:gd name="connsiteX6" fmla="*/ 2438400 w 4876992"/>
                    <a:gd name="connsiteY6" fmla="*/ 4960725 h 4960725"/>
                    <a:gd name="connsiteX7" fmla="*/ 2438496 w 4876992"/>
                    <a:gd name="connsiteY7" fmla="*/ 4960725 h 4960725"/>
                    <a:gd name="connsiteX8" fmla="*/ 2438592 w 4876992"/>
                    <a:gd name="connsiteY8" fmla="*/ 4960725 h 4960725"/>
                    <a:gd name="connsiteX9" fmla="*/ 2438592 w 4876992"/>
                    <a:gd name="connsiteY9" fmla="*/ 4960725 h 4960725"/>
                    <a:gd name="connsiteX10" fmla="*/ 4861971 w 4876992"/>
                    <a:gd name="connsiteY10" fmla="*/ 4960246 h 4960725"/>
                    <a:gd name="connsiteX11" fmla="*/ 4876992 w 4876992"/>
                    <a:gd name="connsiteY11" fmla="*/ 3813029 h 4960725"/>
                    <a:gd name="connsiteX12" fmla="*/ 3284845 w 4876992"/>
                    <a:gd name="connsiteY12" fmla="*/ 3035804 h 4960725"/>
                    <a:gd name="connsiteX13" fmla="*/ 3124556 w 4876992"/>
                    <a:gd name="connsiteY13" fmla="*/ 2528730 h 4960725"/>
                    <a:gd name="connsiteX14" fmla="*/ 2322727 w 4876992"/>
                    <a:gd name="connsiteY14" fmla="*/ 0 h 4960725"/>
                    <a:gd name="connsiteX0" fmla="*/ 2322727 w 4876992"/>
                    <a:gd name="connsiteY0" fmla="*/ 0 h 4960725"/>
                    <a:gd name="connsiteX1" fmla="*/ 1760056 w 4876992"/>
                    <a:gd name="connsiteY1" fmla="*/ 2559210 h 4960725"/>
                    <a:gd name="connsiteX2" fmla="*/ 1630247 w 4876992"/>
                    <a:gd name="connsiteY2" fmla="*/ 2978654 h 4960725"/>
                    <a:gd name="connsiteX3" fmla="*/ 0 w 4876992"/>
                    <a:gd name="connsiteY3" fmla="*/ 3813029 h 4960725"/>
                    <a:gd name="connsiteX4" fmla="*/ 15021 w 4876992"/>
                    <a:gd name="connsiteY4" fmla="*/ 4960246 h 4960725"/>
                    <a:gd name="connsiteX5" fmla="*/ 2438400 w 4876992"/>
                    <a:gd name="connsiteY5" fmla="*/ 4960725 h 4960725"/>
                    <a:gd name="connsiteX6" fmla="*/ 2438400 w 4876992"/>
                    <a:gd name="connsiteY6" fmla="*/ 4960725 h 4960725"/>
                    <a:gd name="connsiteX7" fmla="*/ 2438496 w 4876992"/>
                    <a:gd name="connsiteY7" fmla="*/ 4960725 h 4960725"/>
                    <a:gd name="connsiteX8" fmla="*/ 2438592 w 4876992"/>
                    <a:gd name="connsiteY8" fmla="*/ 4960725 h 4960725"/>
                    <a:gd name="connsiteX9" fmla="*/ 2438592 w 4876992"/>
                    <a:gd name="connsiteY9" fmla="*/ 4960725 h 4960725"/>
                    <a:gd name="connsiteX10" fmla="*/ 4861971 w 4876992"/>
                    <a:gd name="connsiteY10" fmla="*/ 4960246 h 4960725"/>
                    <a:gd name="connsiteX11" fmla="*/ 4876992 w 4876992"/>
                    <a:gd name="connsiteY11" fmla="*/ 3813029 h 4960725"/>
                    <a:gd name="connsiteX12" fmla="*/ 3227695 w 4876992"/>
                    <a:gd name="connsiteY12" fmla="*/ 2940554 h 4960725"/>
                    <a:gd name="connsiteX13" fmla="*/ 3124556 w 4876992"/>
                    <a:gd name="connsiteY13" fmla="*/ 2528730 h 4960725"/>
                    <a:gd name="connsiteX14" fmla="*/ 2322727 w 4876992"/>
                    <a:gd name="connsiteY14" fmla="*/ 0 h 4960725"/>
                    <a:gd name="connsiteX0" fmla="*/ 2322727 w 4876992"/>
                    <a:gd name="connsiteY0" fmla="*/ 0 h 4960725"/>
                    <a:gd name="connsiteX1" fmla="*/ 1731481 w 4876992"/>
                    <a:gd name="connsiteY1" fmla="*/ 2530635 h 4960725"/>
                    <a:gd name="connsiteX2" fmla="*/ 1630247 w 4876992"/>
                    <a:gd name="connsiteY2" fmla="*/ 2978654 h 4960725"/>
                    <a:gd name="connsiteX3" fmla="*/ 0 w 4876992"/>
                    <a:gd name="connsiteY3" fmla="*/ 3813029 h 4960725"/>
                    <a:gd name="connsiteX4" fmla="*/ 15021 w 4876992"/>
                    <a:gd name="connsiteY4" fmla="*/ 4960246 h 4960725"/>
                    <a:gd name="connsiteX5" fmla="*/ 2438400 w 4876992"/>
                    <a:gd name="connsiteY5" fmla="*/ 4960725 h 4960725"/>
                    <a:gd name="connsiteX6" fmla="*/ 2438400 w 4876992"/>
                    <a:gd name="connsiteY6" fmla="*/ 4960725 h 4960725"/>
                    <a:gd name="connsiteX7" fmla="*/ 2438496 w 4876992"/>
                    <a:gd name="connsiteY7" fmla="*/ 4960725 h 4960725"/>
                    <a:gd name="connsiteX8" fmla="*/ 2438592 w 4876992"/>
                    <a:gd name="connsiteY8" fmla="*/ 4960725 h 4960725"/>
                    <a:gd name="connsiteX9" fmla="*/ 2438592 w 4876992"/>
                    <a:gd name="connsiteY9" fmla="*/ 4960725 h 4960725"/>
                    <a:gd name="connsiteX10" fmla="*/ 4861971 w 4876992"/>
                    <a:gd name="connsiteY10" fmla="*/ 4960246 h 4960725"/>
                    <a:gd name="connsiteX11" fmla="*/ 4876992 w 4876992"/>
                    <a:gd name="connsiteY11" fmla="*/ 3813029 h 4960725"/>
                    <a:gd name="connsiteX12" fmla="*/ 3227695 w 4876992"/>
                    <a:gd name="connsiteY12" fmla="*/ 2940554 h 4960725"/>
                    <a:gd name="connsiteX13" fmla="*/ 3124556 w 4876992"/>
                    <a:gd name="connsiteY13" fmla="*/ 2528730 h 4960725"/>
                    <a:gd name="connsiteX14" fmla="*/ 2322727 w 4876992"/>
                    <a:gd name="connsiteY14" fmla="*/ 0 h 4960725"/>
                    <a:gd name="connsiteX0" fmla="*/ 2322727 w 4876992"/>
                    <a:gd name="connsiteY0" fmla="*/ 0 h 4960725"/>
                    <a:gd name="connsiteX1" fmla="*/ 1731481 w 4876992"/>
                    <a:gd name="connsiteY1" fmla="*/ 2530635 h 4960725"/>
                    <a:gd name="connsiteX2" fmla="*/ 1630247 w 4876992"/>
                    <a:gd name="connsiteY2" fmla="*/ 2978654 h 4960725"/>
                    <a:gd name="connsiteX3" fmla="*/ 0 w 4876992"/>
                    <a:gd name="connsiteY3" fmla="*/ 3813029 h 4960725"/>
                    <a:gd name="connsiteX4" fmla="*/ 15021 w 4876992"/>
                    <a:gd name="connsiteY4" fmla="*/ 4960246 h 4960725"/>
                    <a:gd name="connsiteX5" fmla="*/ 2438400 w 4876992"/>
                    <a:gd name="connsiteY5" fmla="*/ 4960725 h 4960725"/>
                    <a:gd name="connsiteX6" fmla="*/ 2438400 w 4876992"/>
                    <a:gd name="connsiteY6" fmla="*/ 4960725 h 4960725"/>
                    <a:gd name="connsiteX7" fmla="*/ 2438496 w 4876992"/>
                    <a:gd name="connsiteY7" fmla="*/ 4960725 h 4960725"/>
                    <a:gd name="connsiteX8" fmla="*/ 2438592 w 4876992"/>
                    <a:gd name="connsiteY8" fmla="*/ 4960725 h 4960725"/>
                    <a:gd name="connsiteX9" fmla="*/ 2438592 w 4876992"/>
                    <a:gd name="connsiteY9" fmla="*/ 4960725 h 4960725"/>
                    <a:gd name="connsiteX10" fmla="*/ 4861971 w 4876992"/>
                    <a:gd name="connsiteY10" fmla="*/ 4960246 h 4960725"/>
                    <a:gd name="connsiteX11" fmla="*/ 4876992 w 4876992"/>
                    <a:gd name="connsiteY11" fmla="*/ 3813029 h 4960725"/>
                    <a:gd name="connsiteX12" fmla="*/ 3227695 w 4876992"/>
                    <a:gd name="connsiteY12" fmla="*/ 2940554 h 4960725"/>
                    <a:gd name="connsiteX13" fmla="*/ 3124556 w 4876992"/>
                    <a:gd name="connsiteY13" fmla="*/ 2528730 h 4960725"/>
                    <a:gd name="connsiteX14" fmla="*/ 2322727 w 4876992"/>
                    <a:gd name="connsiteY14" fmla="*/ 0 h 4960725"/>
                    <a:gd name="connsiteX0" fmla="*/ 2322727 w 4876992"/>
                    <a:gd name="connsiteY0" fmla="*/ 0 h 4960725"/>
                    <a:gd name="connsiteX1" fmla="*/ 1731481 w 4876992"/>
                    <a:gd name="connsiteY1" fmla="*/ 2530635 h 4960725"/>
                    <a:gd name="connsiteX2" fmla="*/ 1630247 w 4876992"/>
                    <a:gd name="connsiteY2" fmla="*/ 2978654 h 4960725"/>
                    <a:gd name="connsiteX3" fmla="*/ 0 w 4876992"/>
                    <a:gd name="connsiteY3" fmla="*/ 3813029 h 4960725"/>
                    <a:gd name="connsiteX4" fmla="*/ 15021 w 4876992"/>
                    <a:gd name="connsiteY4" fmla="*/ 4960246 h 4960725"/>
                    <a:gd name="connsiteX5" fmla="*/ 2438400 w 4876992"/>
                    <a:gd name="connsiteY5" fmla="*/ 4960725 h 4960725"/>
                    <a:gd name="connsiteX6" fmla="*/ 2438400 w 4876992"/>
                    <a:gd name="connsiteY6" fmla="*/ 4960725 h 4960725"/>
                    <a:gd name="connsiteX7" fmla="*/ 2438496 w 4876992"/>
                    <a:gd name="connsiteY7" fmla="*/ 4960725 h 4960725"/>
                    <a:gd name="connsiteX8" fmla="*/ 2438592 w 4876992"/>
                    <a:gd name="connsiteY8" fmla="*/ 4960725 h 4960725"/>
                    <a:gd name="connsiteX9" fmla="*/ 2438592 w 4876992"/>
                    <a:gd name="connsiteY9" fmla="*/ 4960725 h 4960725"/>
                    <a:gd name="connsiteX10" fmla="*/ 4861971 w 4876992"/>
                    <a:gd name="connsiteY10" fmla="*/ 4960246 h 4960725"/>
                    <a:gd name="connsiteX11" fmla="*/ 4876992 w 4876992"/>
                    <a:gd name="connsiteY11" fmla="*/ 3813029 h 4960725"/>
                    <a:gd name="connsiteX12" fmla="*/ 3227695 w 4876992"/>
                    <a:gd name="connsiteY12" fmla="*/ 2940554 h 4960725"/>
                    <a:gd name="connsiteX13" fmla="*/ 3124556 w 4876992"/>
                    <a:gd name="connsiteY13" fmla="*/ 2528730 h 4960725"/>
                    <a:gd name="connsiteX14" fmla="*/ 2322727 w 4876992"/>
                    <a:gd name="connsiteY14" fmla="*/ 0 h 4960725"/>
                    <a:gd name="connsiteX0" fmla="*/ 2322727 w 4876992"/>
                    <a:gd name="connsiteY0" fmla="*/ 83 h 4960808"/>
                    <a:gd name="connsiteX1" fmla="*/ 1731481 w 4876992"/>
                    <a:gd name="connsiteY1" fmla="*/ 2530718 h 4960808"/>
                    <a:gd name="connsiteX2" fmla="*/ 1630247 w 4876992"/>
                    <a:gd name="connsiteY2" fmla="*/ 2978737 h 4960808"/>
                    <a:gd name="connsiteX3" fmla="*/ 0 w 4876992"/>
                    <a:gd name="connsiteY3" fmla="*/ 3813112 h 4960808"/>
                    <a:gd name="connsiteX4" fmla="*/ 15021 w 4876992"/>
                    <a:gd name="connsiteY4" fmla="*/ 4960329 h 4960808"/>
                    <a:gd name="connsiteX5" fmla="*/ 2438400 w 4876992"/>
                    <a:gd name="connsiteY5" fmla="*/ 4960808 h 4960808"/>
                    <a:gd name="connsiteX6" fmla="*/ 2438400 w 4876992"/>
                    <a:gd name="connsiteY6" fmla="*/ 4960808 h 4960808"/>
                    <a:gd name="connsiteX7" fmla="*/ 2438496 w 4876992"/>
                    <a:gd name="connsiteY7" fmla="*/ 4960808 h 4960808"/>
                    <a:gd name="connsiteX8" fmla="*/ 2438592 w 4876992"/>
                    <a:gd name="connsiteY8" fmla="*/ 4960808 h 4960808"/>
                    <a:gd name="connsiteX9" fmla="*/ 2438592 w 4876992"/>
                    <a:gd name="connsiteY9" fmla="*/ 4960808 h 4960808"/>
                    <a:gd name="connsiteX10" fmla="*/ 4861971 w 4876992"/>
                    <a:gd name="connsiteY10" fmla="*/ 4960329 h 4960808"/>
                    <a:gd name="connsiteX11" fmla="*/ 4876992 w 4876992"/>
                    <a:gd name="connsiteY11" fmla="*/ 3813112 h 4960808"/>
                    <a:gd name="connsiteX12" fmla="*/ 3227695 w 4876992"/>
                    <a:gd name="connsiteY12" fmla="*/ 2940637 h 4960808"/>
                    <a:gd name="connsiteX13" fmla="*/ 3124556 w 4876992"/>
                    <a:gd name="connsiteY13" fmla="*/ 2528813 h 4960808"/>
                    <a:gd name="connsiteX14" fmla="*/ 2322727 w 4876992"/>
                    <a:gd name="connsiteY14" fmla="*/ 83 h 4960808"/>
                    <a:gd name="connsiteX0" fmla="*/ 2322727 w 4876992"/>
                    <a:gd name="connsiteY0" fmla="*/ 981 h 4961706"/>
                    <a:gd name="connsiteX1" fmla="*/ 1731481 w 4876992"/>
                    <a:gd name="connsiteY1" fmla="*/ 2531616 h 4961706"/>
                    <a:gd name="connsiteX2" fmla="*/ 1630247 w 4876992"/>
                    <a:gd name="connsiteY2" fmla="*/ 2979635 h 4961706"/>
                    <a:gd name="connsiteX3" fmla="*/ 0 w 4876992"/>
                    <a:gd name="connsiteY3" fmla="*/ 3814010 h 4961706"/>
                    <a:gd name="connsiteX4" fmla="*/ 15021 w 4876992"/>
                    <a:gd name="connsiteY4" fmla="*/ 4961227 h 4961706"/>
                    <a:gd name="connsiteX5" fmla="*/ 2438400 w 4876992"/>
                    <a:gd name="connsiteY5" fmla="*/ 4961706 h 4961706"/>
                    <a:gd name="connsiteX6" fmla="*/ 2438400 w 4876992"/>
                    <a:gd name="connsiteY6" fmla="*/ 4961706 h 4961706"/>
                    <a:gd name="connsiteX7" fmla="*/ 2438496 w 4876992"/>
                    <a:gd name="connsiteY7" fmla="*/ 4961706 h 4961706"/>
                    <a:gd name="connsiteX8" fmla="*/ 2438592 w 4876992"/>
                    <a:gd name="connsiteY8" fmla="*/ 4961706 h 4961706"/>
                    <a:gd name="connsiteX9" fmla="*/ 2438592 w 4876992"/>
                    <a:gd name="connsiteY9" fmla="*/ 4961706 h 4961706"/>
                    <a:gd name="connsiteX10" fmla="*/ 4861971 w 4876992"/>
                    <a:gd name="connsiteY10" fmla="*/ 4961227 h 4961706"/>
                    <a:gd name="connsiteX11" fmla="*/ 4876992 w 4876992"/>
                    <a:gd name="connsiteY11" fmla="*/ 3814010 h 4961706"/>
                    <a:gd name="connsiteX12" fmla="*/ 3227695 w 4876992"/>
                    <a:gd name="connsiteY12" fmla="*/ 2941535 h 4961706"/>
                    <a:gd name="connsiteX13" fmla="*/ 3124556 w 4876992"/>
                    <a:gd name="connsiteY13" fmla="*/ 2529711 h 4961706"/>
                    <a:gd name="connsiteX14" fmla="*/ 2322727 w 4876992"/>
                    <a:gd name="connsiteY14" fmla="*/ 981 h 4961706"/>
                    <a:gd name="connsiteX0" fmla="*/ 2322727 w 4876992"/>
                    <a:gd name="connsiteY0" fmla="*/ 278 h 4961003"/>
                    <a:gd name="connsiteX1" fmla="*/ 1731481 w 4876992"/>
                    <a:gd name="connsiteY1" fmla="*/ 2530913 h 4961003"/>
                    <a:gd name="connsiteX2" fmla="*/ 1630247 w 4876992"/>
                    <a:gd name="connsiteY2" fmla="*/ 2978932 h 4961003"/>
                    <a:gd name="connsiteX3" fmla="*/ 0 w 4876992"/>
                    <a:gd name="connsiteY3" fmla="*/ 3813307 h 4961003"/>
                    <a:gd name="connsiteX4" fmla="*/ 15021 w 4876992"/>
                    <a:gd name="connsiteY4" fmla="*/ 4960524 h 4961003"/>
                    <a:gd name="connsiteX5" fmla="*/ 2438400 w 4876992"/>
                    <a:gd name="connsiteY5" fmla="*/ 4961003 h 4961003"/>
                    <a:gd name="connsiteX6" fmla="*/ 2438400 w 4876992"/>
                    <a:gd name="connsiteY6" fmla="*/ 4961003 h 4961003"/>
                    <a:gd name="connsiteX7" fmla="*/ 2438496 w 4876992"/>
                    <a:gd name="connsiteY7" fmla="*/ 4961003 h 4961003"/>
                    <a:gd name="connsiteX8" fmla="*/ 2438592 w 4876992"/>
                    <a:gd name="connsiteY8" fmla="*/ 4961003 h 4961003"/>
                    <a:gd name="connsiteX9" fmla="*/ 2438592 w 4876992"/>
                    <a:gd name="connsiteY9" fmla="*/ 4961003 h 4961003"/>
                    <a:gd name="connsiteX10" fmla="*/ 4861971 w 4876992"/>
                    <a:gd name="connsiteY10" fmla="*/ 4960524 h 4961003"/>
                    <a:gd name="connsiteX11" fmla="*/ 4876992 w 4876992"/>
                    <a:gd name="connsiteY11" fmla="*/ 3813307 h 4961003"/>
                    <a:gd name="connsiteX12" fmla="*/ 3227695 w 4876992"/>
                    <a:gd name="connsiteY12" fmla="*/ 2940832 h 4961003"/>
                    <a:gd name="connsiteX13" fmla="*/ 3124556 w 4876992"/>
                    <a:gd name="connsiteY13" fmla="*/ 2529008 h 4961003"/>
                    <a:gd name="connsiteX14" fmla="*/ 2322727 w 4876992"/>
                    <a:gd name="connsiteY14" fmla="*/ 278 h 4961003"/>
                    <a:gd name="connsiteX0" fmla="*/ 2322727 w 4876992"/>
                    <a:gd name="connsiteY0" fmla="*/ 577 h 4961302"/>
                    <a:gd name="connsiteX1" fmla="*/ 1731481 w 4876992"/>
                    <a:gd name="connsiteY1" fmla="*/ 2531212 h 4961302"/>
                    <a:gd name="connsiteX2" fmla="*/ 1630247 w 4876992"/>
                    <a:gd name="connsiteY2" fmla="*/ 2979231 h 4961302"/>
                    <a:gd name="connsiteX3" fmla="*/ 0 w 4876992"/>
                    <a:gd name="connsiteY3" fmla="*/ 3813606 h 4961302"/>
                    <a:gd name="connsiteX4" fmla="*/ 15021 w 4876992"/>
                    <a:gd name="connsiteY4" fmla="*/ 4960823 h 4961302"/>
                    <a:gd name="connsiteX5" fmla="*/ 2438400 w 4876992"/>
                    <a:gd name="connsiteY5" fmla="*/ 4961302 h 4961302"/>
                    <a:gd name="connsiteX6" fmla="*/ 2438400 w 4876992"/>
                    <a:gd name="connsiteY6" fmla="*/ 4961302 h 4961302"/>
                    <a:gd name="connsiteX7" fmla="*/ 2438496 w 4876992"/>
                    <a:gd name="connsiteY7" fmla="*/ 4961302 h 4961302"/>
                    <a:gd name="connsiteX8" fmla="*/ 2438592 w 4876992"/>
                    <a:gd name="connsiteY8" fmla="*/ 4961302 h 4961302"/>
                    <a:gd name="connsiteX9" fmla="*/ 2438592 w 4876992"/>
                    <a:gd name="connsiteY9" fmla="*/ 4961302 h 4961302"/>
                    <a:gd name="connsiteX10" fmla="*/ 4861971 w 4876992"/>
                    <a:gd name="connsiteY10" fmla="*/ 4960823 h 4961302"/>
                    <a:gd name="connsiteX11" fmla="*/ 4876992 w 4876992"/>
                    <a:gd name="connsiteY11" fmla="*/ 3813606 h 4961302"/>
                    <a:gd name="connsiteX12" fmla="*/ 3227695 w 4876992"/>
                    <a:gd name="connsiteY12" fmla="*/ 2941131 h 4961302"/>
                    <a:gd name="connsiteX13" fmla="*/ 3124556 w 4876992"/>
                    <a:gd name="connsiteY13" fmla="*/ 2529307 h 4961302"/>
                    <a:gd name="connsiteX14" fmla="*/ 2322727 w 4876992"/>
                    <a:gd name="connsiteY14" fmla="*/ 577 h 4961302"/>
                    <a:gd name="connsiteX0" fmla="*/ 2322727 w 4876992"/>
                    <a:gd name="connsiteY0" fmla="*/ 1482 h 4962207"/>
                    <a:gd name="connsiteX1" fmla="*/ 1731481 w 4876992"/>
                    <a:gd name="connsiteY1" fmla="*/ 2532117 h 4962207"/>
                    <a:gd name="connsiteX2" fmla="*/ 1630247 w 4876992"/>
                    <a:gd name="connsiteY2" fmla="*/ 2980136 h 4962207"/>
                    <a:gd name="connsiteX3" fmla="*/ 0 w 4876992"/>
                    <a:gd name="connsiteY3" fmla="*/ 3814511 h 4962207"/>
                    <a:gd name="connsiteX4" fmla="*/ 15021 w 4876992"/>
                    <a:gd name="connsiteY4" fmla="*/ 4961728 h 4962207"/>
                    <a:gd name="connsiteX5" fmla="*/ 2438400 w 4876992"/>
                    <a:gd name="connsiteY5" fmla="*/ 4962207 h 4962207"/>
                    <a:gd name="connsiteX6" fmla="*/ 2438400 w 4876992"/>
                    <a:gd name="connsiteY6" fmla="*/ 4962207 h 4962207"/>
                    <a:gd name="connsiteX7" fmla="*/ 2438496 w 4876992"/>
                    <a:gd name="connsiteY7" fmla="*/ 4962207 h 4962207"/>
                    <a:gd name="connsiteX8" fmla="*/ 2438592 w 4876992"/>
                    <a:gd name="connsiteY8" fmla="*/ 4962207 h 4962207"/>
                    <a:gd name="connsiteX9" fmla="*/ 2438592 w 4876992"/>
                    <a:gd name="connsiteY9" fmla="*/ 4962207 h 4962207"/>
                    <a:gd name="connsiteX10" fmla="*/ 4861971 w 4876992"/>
                    <a:gd name="connsiteY10" fmla="*/ 4961728 h 4962207"/>
                    <a:gd name="connsiteX11" fmla="*/ 4876992 w 4876992"/>
                    <a:gd name="connsiteY11" fmla="*/ 3814511 h 4962207"/>
                    <a:gd name="connsiteX12" fmla="*/ 3227695 w 4876992"/>
                    <a:gd name="connsiteY12" fmla="*/ 2942036 h 4962207"/>
                    <a:gd name="connsiteX13" fmla="*/ 3124556 w 4876992"/>
                    <a:gd name="connsiteY13" fmla="*/ 2530212 h 4962207"/>
                    <a:gd name="connsiteX14" fmla="*/ 2322727 w 4876992"/>
                    <a:gd name="connsiteY14" fmla="*/ 1482 h 4962207"/>
                    <a:gd name="connsiteX0" fmla="*/ 2322727 w 4876992"/>
                    <a:gd name="connsiteY0" fmla="*/ 278 h 4961003"/>
                    <a:gd name="connsiteX1" fmla="*/ 1731481 w 4876992"/>
                    <a:gd name="connsiteY1" fmla="*/ 2530913 h 4961003"/>
                    <a:gd name="connsiteX2" fmla="*/ 1630247 w 4876992"/>
                    <a:gd name="connsiteY2" fmla="*/ 2978932 h 4961003"/>
                    <a:gd name="connsiteX3" fmla="*/ 0 w 4876992"/>
                    <a:gd name="connsiteY3" fmla="*/ 3813307 h 4961003"/>
                    <a:gd name="connsiteX4" fmla="*/ 15021 w 4876992"/>
                    <a:gd name="connsiteY4" fmla="*/ 4960524 h 4961003"/>
                    <a:gd name="connsiteX5" fmla="*/ 2438400 w 4876992"/>
                    <a:gd name="connsiteY5" fmla="*/ 4961003 h 4961003"/>
                    <a:gd name="connsiteX6" fmla="*/ 2438400 w 4876992"/>
                    <a:gd name="connsiteY6" fmla="*/ 4961003 h 4961003"/>
                    <a:gd name="connsiteX7" fmla="*/ 2438496 w 4876992"/>
                    <a:gd name="connsiteY7" fmla="*/ 4961003 h 4961003"/>
                    <a:gd name="connsiteX8" fmla="*/ 2438592 w 4876992"/>
                    <a:gd name="connsiteY8" fmla="*/ 4961003 h 4961003"/>
                    <a:gd name="connsiteX9" fmla="*/ 2438592 w 4876992"/>
                    <a:gd name="connsiteY9" fmla="*/ 4961003 h 4961003"/>
                    <a:gd name="connsiteX10" fmla="*/ 4861971 w 4876992"/>
                    <a:gd name="connsiteY10" fmla="*/ 4960524 h 4961003"/>
                    <a:gd name="connsiteX11" fmla="*/ 4876992 w 4876992"/>
                    <a:gd name="connsiteY11" fmla="*/ 3813307 h 4961003"/>
                    <a:gd name="connsiteX12" fmla="*/ 3227695 w 4876992"/>
                    <a:gd name="connsiteY12" fmla="*/ 2940832 h 4961003"/>
                    <a:gd name="connsiteX13" fmla="*/ 3124556 w 4876992"/>
                    <a:gd name="connsiteY13" fmla="*/ 2529008 h 4961003"/>
                    <a:gd name="connsiteX14" fmla="*/ 2322727 w 4876992"/>
                    <a:gd name="connsiteY14" fmla="*/ 278 h 4961003"/>
                    <a:gd name="connsiteX0" fmla="*/ 2322727 w 4876992"/>
                    <a:gd name="connsiteY0" fmla="*/ 278 h 4961003"/>
                    <a:gd name="connsiteX1" fmla="*/ 1731481 w 4876992"/>
                    <a:gd name="connsiteY1" fmla="*/ 2530913 h 4961003"/>
                    <a:gd name="connsiteX2" fmla="*/ 1630247 w 4876992"/>
                    <a:gd name="connsiteY2" fmla="*/ 2978932 h 4961003"/>
                    <a:gd name="connsiteX3" fmla="*/ 0 w 4876992"/>
                    <a:gd name="connsiteY3" fmla="*/ 3813307 h 4961003"/>
                    <a:gd name="connsiteX4" fmla="*/ 15021 w 4876992"/>
                    <a:gd name="connsiteY4" fmla="*/ 4960524 h 4961003"/>
                    <a:gd name="connsiteX5" fmla="*/ 2438400 w 4876992"/>
                    <a:gd name="connsiteY5" fmla="*/ 4961003 h 4961003"/>
                    <a:gd name="connsiteX6" fmla="*/ 2438400 w 4876992"/>
                    <a:gd name="connsiteY6" fmla="*/ 4961003 h 4961003"/>
                    <a:gd name="connsiteX7" fmla="*/ 2438496 w 4876992"/>
                    <a:gd name="connsiteY7" fmla="*/ 4961003 h 4961003"/>
                    <a:gd name="connsiteX8" fmla="*/ 2438592 w 4876992"/>
                    <a:gd name="connsiteY8" fmla="*/ 4961003 h 4961003"/>
                    <a:gd name="connsiteX9" fmla="*/ 2438592 w 4876992"/>
                    <a:gd name="connsiteY9" fmla="*/ 4961003 h 4961003"/>
                    <a:gd name="connsiteX10" fmla="*/ 4861971 w 4876992"/>
                    <a:gd name="connsiteY10" fmla="*/ 4960524 h 4961003"/>
                    <a:gd name="connsiteX11" fmla="*/ 4876992 w 4876992"/>
                    <a:gd name="connsiteY11" fmla="*/ 3813307 h 4961003"/>
                    <a:gd name="connsiteX12" fmla="*/ 3227695 w 4876992"/>
                    <a:gd name="connsiteY12" fmla="*/ 2940832 h 4961003"/>
                    <a:gd name="connsiteX13" fmla="*/ 3124556 w 4876992"/>
                    <a:gd name="connsiteY13" fmla="*/ 2529008 h 4961003"/>
                    <a:gd name="connsiteX14" fmla="*/ 2322727 w 4876992"/>
                    <a:gd name="connsiteY14" fmla="*/ 278 h 4961003"/>
                    <a:gd name="connsiteX0" fmla="*/ 2322727 w 4876992"/>
                    <a:gd name="connsiteY0" fmla="*/ 278 h 4961003"/>
                    <a:gd name="connsiteX1" fmla="*/ 1731481 w 4876992"/>
                    <a:gd name="connsiteY1" fmla="*/ 2530913 h 4961003"/>
                    <a:gd name="connsiteX2" fmla="*/ 1630247 w 4876992"/>
                    <a:gd name="connsiteY2" fmla="*/ 2978932 h 4961003"/>
                    <a:gd name="connsiteX3" fmla="*/ 0 w 4876992"/>
                    <a:gd name="connsiteY3" fmla="*/ 3813307 h 4961003"/>
                    <a:gd name="connsiteX4" fmla="*/ 15021 w 4876992"/>
                    <a:gd name="connsiteY4" fmla="*/ 4960524 h 4961003"/>
                    <a:gd name="connsiteX5" fmla="*/ 2438400 w 4876992"/>
                    <a:gd name="connsiteY5" fmla="*/ 4961003 h 4961003"/>
                    <a:gd name="connsiteX6" fmla="*/ 2438400 w 4876992"/>
                    <a:gd name="connsiteY6" fmla="*/ 4961003 h 4961003"/>
                    <a:gd name="connsiteX7" fmla="*/ 2438496 w 4876992"/>
                    <a:gd name="connsiteY7" fmla="*/ 4961003 h 4961003"/>
                    <a:gd name="connsiteX8" fmla="*/ 2438592 w 4876992"/>
                    <a:gd name="connsiteY8" fmla="*/ 4961003 h 4961003"/>
                    <a:gd name="connsiteX9" fmla="*/ 2438592 w 4876992"/>
                    <a:gd name="connsiteY9" fmla="*/ 4961003 h 4961003"/>
                    <a:gd name="connsiteX10" fmla="*/ 4861971 w 4876992"/>
                    <a:gd name="connsiteY10" fmla="*/ 4960524 h 4961003"/>
                    <a:gd name="connsiteX11" fmla="*/ 4876992 w 4876992"/>
                    <a:gd name="connsiteY11" fmla="*/ 3813307 h 4961003"/>
                    <a:gd name="connsiteX12" fmla="*/ 3227695 w 4876992"/>
                    <a:gd name="connsiteY12" fmla="*/ 2940832 h 4961003"/>
                    <a:gd name="connsiteX13" fmla="*/ 3124556 w 4876992"/>
                    <a:gd name="connsiteY13" fmla="*/ 2529008 h 4961003"/>
                    <a:gd name="connsiteX14" fmla="*/ 2322727 w 4876992"/>
                    <a:gd name="connsiteY14" fmla="*/ 278 h 4961003"/>
                    <a:gd name="connsiteX0" fmla="*/ 2322727 w 4876992"/>
                    <a:gd name="connsiteY0" fmla="*/ 278 h 4961003"/>
                    <a:gd name="connsiteX1" fmla="*/ 1731481 w 4876992"/>
                    <a:gd name="connsiteY1" fmla="*/ 2530913 h 4961003"/>
                    <a:gd name="connsiteX2" fmla="*/ 1630247 w 4876992"/>
                    <a:gd name="connsiteY2" fmla="*/ 2978932 h 4961003"/>
                    <a:gd name="connsiteX3" fmla="*/ 0 w 4876992"/>
                    <a:gd name="connsiteY3" fmla="*/ 3813307 h 4961003"/>
                    <a:gd name="connsiteX4" fmla="*/ 15021 w 4876992"/>
                    <a:gd name="connsiteY4" fmla="*/ 4960524 h 4961003"/>
                    <a:gd name="connsiteX5" fmla="*/ 2438400 w 4876992"/>
                    <a:gd name="connsiteY5" fmla="*/ 4961003 h 4961003"/>
                    <a:gd name="connsiteX6" fmla="*/ 2438400 w 4876992"/>
                    <a:gd name="connsiteY6" fmla="*/ 4961003 h 4961003"/>
                    <a:gd name="connsiteX7" fmla="*/ 2438496 w 4876992"/>
                    <a:gd name="connsiteY7" fmla="*/ 4961003 h 4961003"/>
                    <a:gd name="connsiteX8" fmla="*/ 2438592 w 4876992"/>
                    <a:gd name="connsiteY8" fmla="*/ 4961003 h 4961003"/>
                    <a:gd name="connsiteX9" fmla="*/ 2438592 w 4876992"/>
                    <a:gd name="connsiteY9" fmla="*/ 4961003 h 4961003"/>
                    <a:gd name="connsiteX10" fmla="*/ 4861971 w 4876992"/>
                    <a:gd name="connsiteY10" fmla="*/ 4960524 h 4961003"/>
                    <a:gd name="connsiteX11" fmla="*/ 4876992 w 4876992"/>
                    <a:gd name="connsiteY11" fmla="*/ 3813307 h 4961003"/>
                    <a:gd name="connsiteX12" fmla="*/ 3227695 w 4876992"/>
                    <a:gd name="connsiteY12" fmla="*/ 2940832 h 4961003"/>
                    <a:gd name="connsiteX13" fmla="*/ 3124556 w 4876992"/>
                    <a:gd name="connsiteY13" fmla="*/ 2529008 h 4961003"/>
                    <a:gd name="connsiteX14" fmla="*/ 2322727 w 4876992"/>
                    <a:gd name="connsiteY14" fmla="*/ 278 h 4961003"/>
                    <a:gd name="connsiteX0" fmla="*/ 2322727 w 4876992"/>
                    <a:gd name="connsiteY0" fmla="*/ 278 h 4961003"/>
                    <a:gd name="connsiteX1" fmla="*/ 1731481 w 4876992"/>
                    <a:gd name="connsiteY1" fmla="*/ 2530913 h 4961003"/>
                    <a:gd name="connsiteX2" fmla="*/ 1630247 w 4876992"/>
                    <a:gd name="connsiteY2" fmla="*/ 2978932 h 4961003"/>
                    <a:gd name="connsiteX3" fmla="*/ 0 w 4876992"/>
                    <a:gd name="connsiteY3" fmla="*/ 3813307 h 4961003"/>
                    <a:gd name="connsiteX4" fmla="*/ 15021 w 4876992"/>
                    <a:gd name="connsiteY4" fmla="*/ 4960524 h 4961003"/>
                    <a:gd name="connsiteX5" fmla="*/ 2438400 w 4876992"/>
                    <a:gd name="connsiteY5" fmla="*/ 4961003 h 4961003"/>
                    <a:gd name="connsiteX6" fmla="*/ 2438400 w 4876992"/>
                    <a:gd name="connsiteY6" fmla="*/ 4961003 h 4961003"/>
                    <a:gd name="connsiteX7" fmla="*/ 2438496 w 4876992"/>
                    <a:gd name="connsiteY7" fmla="*/ 4961003 h 4961003"/>
                    <a:gd name="connsiteX8" fmla="*/ 2438592 w 4876992"/>
                    <a:gd name="connsiteY8" fmla="*/ 4961003 h 4961003"/>
                    <a:gd name="connsiteX9" fmla="*/ 2438592 w 4876992"/>
                    <a:gd name="connsiteY9" fmla="*/ 4961003 h 4961003"/>
                    <a:gd name="connsiteX10" fmla="*/ 4861971 w 4876992"/>
                    <a:gd name="connsiteY10" fmla="*/ 4960524 h 4961003"/>
                    <a:gd name="connsiteX11" fmla="*/ 4876992 w 4876992"/>
                    <a:gd name="connsiteY11" fmla="*/ 3813307 h 4961003"/>
                    <a:gd name="connsiteX12" fmla="*/ 3227695 w 4876992"/>
                    <a:gd name="connsiteY12" fmla="*/ 2940832 h 4961003"/>
                    <a:gd name="connsiteX13" fmla="*/ 3124556 w 4876992"/>
                    <a:gd name="connsiteY13" fmla="*/ 2529008 h 4961003"/>
                    <a:gd name="connsiteX14" fmla="*/ 2322727 w 4876992"/>
                    <a:gd name="connsiteY14" fmla="*/ 278 h 4961003"/>
                    <a:gd name="connsiteX0" fmla="*/ 2322727 w 4876992"/>
                    <a:gd name="connsiteY0" fmla="*/ 1482 h 4962207"/>
                    <a:gd name="connsiteX1" fmla="*/ 1731481 w 4876992"/>
                    <a:gd name="connsiteY1" fmla="*/ 2532117 h 4962207"/>
                    <a:gd name="connsiteX2" fmla="*/ 1630247 w 4876992"/>
                    <a:gd name="connsiteY2" fmla="*/ 2980136 h 4962207"/>
                    <a:gd name="connsiteX3" fmla="*/ 0 w 4876992"/>
                    <a:gd name="connsiteY3" fmla="*/ 3814511 h 4962207"/>
                    <a:gd name="connsiteX4" fmla="*/ 15021 w 4876992"/>
                    <a:gd name="connsiteY4" fmla="*/ 4961728 h 4962207"/>
                    <a:gd name="connsiteX5" fmla="*/ 2438400 w 4876992"/>
                    <a:gd name="connsiteY5" fmla="*/ 4962207 h 4962207"/>
                    <a:gd name="connsiteX6" fmla="*/ 2438400 w 4876992"/>
                    <a:gd name="connsiteY6" fmla="*/ 4962207 h 4962207"/>
                    <a:gd name="connsiteX7" fmla="*/ 2438496 w 4876992"/>
                    <a:gd name="connsiteY7" fmla="*/ 4962207 h 4962207"/>
                    <a:gd name="connsiteX8" fmla="*/ 2438592 w 4876992"/>
                    <a:gd name="connsiteY8" fmla="*/ 4962207 h 4962207"/>
                    <a:gd name="connsiteX9" fmla="*/ 2438592 w 4876992"/>
                    <a:gd name="connsiteY9" fmla="*/ 4962207 h 4962207"/>
                    <a:gd name="connsiteX10" fmla="*/ 4861971 w 4876992"/>
                    <a:gd name="connsiteY10" fmla="*/ 4961728 h 4962207"/>
                    <a:gd name="connsiteX11" fmla="*/ 4876992 w 4876992"/>
                    <a:gd name="connsiteY11" fmla="*/ 3814511 h 4962207"/>
                    <a:gd name="connsiteX12" fmla="*/ 3227695 w 4876992"/>
                    <a:gd name="connsiteY12" fmla="*/ 2942036 h 4962207"/>
                    <a:gd name="connsiteX13" fmla="*/ 3124556 w 4876992"/>
                    <a:gd name="connsiteY13" fmla="*/ 2530212 h 4962207"/>
                    <a:gd name="connsiteX14" fmla="*/ 2322727 w 4876992"/>
                    <a:gd name="connsiteY14" fmla="*/ 1482 h 4962207"/>
                    <a:gd name="connsiteX0" fmla="*/ 2330440 w 4884705"/>
                    <a:gd name="connsiteY0" fmla="*/ 1482 h 4962207"/>
                    <a:gd name="connsiteX1" fmla="*/ 1739194 w 4884705"/>
                    <a:gd name="connsiteY1" fmla="*/ 2532117 h 4962207"/>
                    <a:gd name="connsiteX2" fmla="*/ 1637960 w 4884705"/>
                    <a:gd name="connsiteY2" fmla="*/ 2980136 h 4962207"/>
                    <a:gd name="connsiteX3" fmla="*/ 7713 w 4884705"/>
                    <a:gd name="connsiteY3" fmla="*/ 3814511 h 4962207"/>
                    <a:gd name="connsiteX4" fmla="*/ 22734 w 4884705"/>
                    <a:gd name="connsiteY4" fmla="*/ 4961728 h 4962207"/>
                    <a:gd name="connsiteX5" fmla="*/ 2446113 w 4884705"/>
                    <a:gd name="connsiteY5" fmla="*/ 4962207 h 4962207"/>
                    <a:gd name="connsiteX6" fmla="*/ 2446113 w 4884705"/>
                    <a:gd name="connsiteY6" fmla="*/ 4962207 h 4962207"/>
                    <a:gd name="connsiteX7" fmla="*/ 2446209 w 4884705"/>
                    <a:gd name="connsiteY7" fmla="*/ 4962207 h 4962207"/>
                    <a:gd name="connsiteX8" fmla="*/ 2446305 w 4884705"/>
                    <a:gd name="connsiteY8" fmla="*/ 4962207 h 4962207"/>
                    <a:gd name="connsiteX9" fmla="*/ 2446305 w 4884705"/>
                    <a:gd name="connsiteY9" fmla="*/ 4962207 h 4962207"/>
                    <a:gd name="connsiteX10" fmla="*/ 4869684 w 4884705"/>
                    <a:gd name="connsiteY10" fmla="*/ 4961728 h 4962207"/>
                    <a:gd name="connsiteX11" fmla="*/ 4884705 w 4884705"/>
                    <a:gd name="connsiteY11" fmla="*/ 3814511 h 4962207"/>
                    <a:gd name="connsiteX12" fmla="*/ 3235408 w 4884705"/>
                    <a:gd name="connsiteY12" fmla="*/ 2942036 h 4962207"/>
                    <a:gd name="connsiteX13" fmla="*/ 3132269 w 4884705"/>
                    <a:gd name="connsiteY13" fmla="*/ 2530212 h 4962207"/>
                    <a:gd name="connsiteX14" fmla="*/ 2330440 w 4884705"/>
                    <a:gd name="connsiteY14" fmla="*/ 1482 h 4962207"/>
                    <a:gd name="connsiteX0" fmla="*/ 2323555 w 4877820"/>
                    <a:gd name="connsiteY0" fmla="*/ 1482 h 4962207"/>
                    <a:gd name="connsiteX1" fmla="*/ 1732309 w 4877820"/>
                    <a:gd name="connsiteY1" fmla="*/ 2532117 h 4962207"/>
                    <a:gd name="connsiteX2" fmla="*/ 1631075 w 4877820"/>
                    <a:gd name="connsiteY2" fmla="*/ 2980136 h 4962207"/>
                    <a:gd name="connsiteX3" fmla="*/ 828 w 4877820"/>
                    <a:gd name="connsiteY3" fmla="*/ 3814511 h 4962207"/>
                    <a:gd name="connsiteX4" fmla="*/ 15849 w 4877820"/>
                    <a:gd name="connsiteY4" fmla="*/ 4961728 h 4962207"/>
                    <a:gd name="connsiteX5" fmla="*/ 2439228 w 4877820"/>
                    <a:gd name="connsiteY5" fmla="*/ 4962207 h 4962207"/>
                    <a:gd name="connsiteX6" fmla="*/ 2439228 w 4877820"/>
                    <a:gd name="connsiteY6" fmla="*/ 4962207 h 4962207"/>
                    <a:gd name="connsiteX7" fmla="*/ 2439324 w 4877820"/>
                    <a:gd name="connsiteY7" fmla="*/ 4962207 h 4962207"/>
                    <a:gd name="connsiteX8" fmla="*/ 2439420 w 4877820"/>
                    <a:gd name="connsiteY8" fmla="*/ 4962207 h 4962207"/>
                    <a:gd name="connsiteX9" fmla="*/ 2439420 w 4877820"/>
                    <a:gd name="connsiteY9" fmla="*/ 4962207 h 4962207"/>
                    <a:gd name="connsiteX10" fmla="*/ 4862799 w 4877820"/>
                    <a:gd name="connsiteY10" fmla="*/ 4961728 h 4962207"/>
                    <a:gd name="connsiteX11" fmla="*/ 4877820 w 4877820"/>
                    <a:gd name="connsiteY11" fmla="*/ 3814511 h 4962207"/>
                    <a:gd name="connsiteX12" fmla="*/ 3228523 w 4877820"/>
                    <a:gd name="connsiteY12" fmla="*/ 2942036 h 4962207"/>
                    <a:gd name="connsiteX13" fmla="*/ 3125384 w 4877820"/>
                    <a:gd name="connsiteY13" fmla="*/ 2530212 h 4962207"/>
                    <a:gd name="connsiteX14" fmla="*/ 2323555 w 4877820"/>
                    <a:gd name="connsiteY14" fmla="*/ 1482 h 4962207"/>
                    <a:gd name="connsiteX0" fmla="*/ 2323555 w 4877820"/>
                    <a:gd name="connsiteY0" fmla="*/ 0 h 4960725"/>
                    <a:gd name="connsiteX1" fmla="*/ 1732309 w 4877820"/>
                    <a:gd name="connsiteY1" fmla="*/ 2530635 h 4960725"/>
                    <a:gd name="connsiteX2" fmla="*/ 1631075 w 4877820"/>
                    <a:gd name="connsiteY2" fmla="*/ 2978654 h 4960725"/>
                    <a:gd name="connsiteX3" fmla="*/ 828 w 4877820"/>
                    <a:gd name="connsiteY3" fmla="*/ 3813029 h 4960725"/>
                    <a:gd name="connsiteX4" fmla="*/ 15849 w 4877820"/>
                    <a:gd name="connsiteY4" fmla="*/ 4960246 h 4960725"/>
                    <a:gd name="connsiteX5" fmla="*/ 2439228 w 4877820"/>
                    <a:gd name="connsiteY5" fmla="*/ 4960725 h 4960725"/>
                    <a:gd name="connsiteX6" fmla="*/ 2439228 w 4877820"/>
                    <a:gd name="connsiteY6" fmla="*/ 4960725 h 4960725"/>
                    <a:gd name="connsiteX7" fmla="*/ 2439324 w 4877820"/>
                    <a:gd name="connsiteY7" fmla="*/ 4960725 h 4960725"/>
                    <a:gd name="connsiteX8" fmla="*/ 2439420 w 4877820"/>
                    <a:gd name="connsiteY8" fmla="*/ 4960725 h 4960725"/>
                    <a:gd name="connsiteX9" fmla="*/ 2439420 w 4877820"/>
                    <a:gd name="connsiteY9" fmla="*/ 4960725 h 4960725"/>
                    <a:gd name="connsiteX10" fmla="*/ 4862799 w 4877820"/>
                    <a:gd name="connsiteY10" fmla="*/ 4960246 h 4960725"/>
                    <a:gd name="connsiteX11" fmla="*/ 4877820 w 4877820"/>
                    <a:gd name="connsiteY11" fmla="*/ 3813029 h 4960725"/>
                    <a:gd name="connsiteX12" fmla="*/ 3228523 w 4877820"/>
                    <a:gd name="connsiteY12" fmla="*/ 2940554 h 4960725"/>
                    <a:gd name="connsiteX13" fmla="*/ 3125384 w 4877820"/>
                    <a:gd name="connsiteY13" fmla="*/ 2528730 h 4960725"/>
                    <a:gd name="connsiteX14" fmla="*/ 2323555 w 4877820"/>
                    <a:gd name="connsiteY14" fmla="*/ 0 h 4960725"/>
                    <a:gd name="connsiteX0" fmla="*/ 2323555 w 4877820"/>
                    <a:gd name="connsiteY0" fmla="*/ 0 h 4960725"/>
                    <a:gd name="connsiteX1" fmla="*/ 1732309 w 4877820"/>
                    <a:gd name="connsiteY1" fmla="*/ 2530635 h 4960725"/>
                    <a:gd name="connsiteX2" fmla="*/ 1631075 w 4877820"/>
                    <a:gd name="connsiteY2" fmla="*/ 2978654 h 4960725"/>
                    <a:gd name="connsiteX3" fmla="*/ 828 w 4877820"/>
                    <a:gd name="connsiteY3" fmla="*/ 3813029 h 4960725"/>
                    <a:gd name="connsiteX4" fmla="*/ 15849 w 4877820"/>
                    <a:gd name="connsiteY4" fmla="*/ 4960246 h 4960725"/>
                    <a:gd name="connsiteX5" fmla="*/ 2439228 w 4877820"/>
                    <a:gd name="connsiteY5" fmla="*/ 4960725 h 4960725"/>
                    <a:gd name="connsiteX6" fmla="*/ 2439228 w 4877820"/>
                    <a:gd name="connsiteY6" fmla="*/ 4960725 h 4960725"/>
                    <a:gd name="connsiteX7" fmla="*/ 2439324 w 4877820"/>
                    <a:gd name="connsiteY7" fmla="*/ 4960725 h 4960725"/>
                    <a:gd name="connsiteX8" fmla="*/ 2439420 w 4877820"/>
                    <a:gd name="connsiteY8" fmla="*/ 4960725 h 4960725"/>
                    <a:gd name="connsiteX9" fmla="*/ 2439420 w 4877820"/>
                    <a:gd name="connsiteY9" fmla="*/ 4960725 h 4960725"/>
                    <a:gd name="connsiteX10" fmla="*/ 4862799 w 4877820"/>
                    <a:gd name="connsiteY10" fmla="*/ 4960246 h 4960725"/>
                    <a:gd name="connsiteX11" fmla="*/ 4877820 w 4877820"/>
                    <a:gd name="connsiteY11" fmla="*/ 3813029 h 4960725"/>
                    <a:gd name="connsiteX12" fmla="*/ 3228523 w 4877820"/>
                    <a:gd name="connsiteY12" fmla="*/ 2940554 h 4960725"/>
                    <a:gd name="connsiteX13" fmla="*/ 3125384 w 4877820"/>
                    <a:gd name="connsiteY13" fmla="*/ 2528730 h 4960725"/>
                    <a:gd name="connsiteX14" fmla="*/ 2323555 w 4877820"/>
                    <a:gd name="connsiteY14" fmla="*/ 0 h 496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877820" h="4960725">
                      <a:moveTo>
                        <a:pt x="2323555" y="0"/>
                      </a:moveTo>
                      <a:cubicBezTo>
                        <a:pt x="1477648" y="26670"/>
                        <a:pt x="488187" y="1136303"/>
                        <a:pt x="1732309" y="2530635"/>
                      </a:cubicBezTo>
                      <a:cubicBezTo>
                        <a:pt x="1815533" y="2666776"/>
                        <a:pt x="1732452" y="2898259"/>
                        <a:pt x="1631075" y="2978654"/>
                      </a:cubicBezTo>
                      <a:cubicBezTo>
                        <a:pt x="1293846" y="3177257"/>
                        <a:pt x="-37886" y="3054363"/>
                        <a:pt x="828" y="3813029"/>
                      </a:cubicBezTo>
                      <a:cubicBezTo>
                        <a:pt x="12457" y="4313355"/>
                        <a:pt x="5189" y="4610304"/>
                        <a:pt x="15849" y="4960246"/>
                      </a:cubicBezTo>
                      <a:lnTo>
                        <a:pt x="2439228" y="4960725"/>
                      </a:lnTo>
                      <a:lnTo>
                        <a:pt x="2439228" y="4960725"/>
                      </a:lnTo>
                      <a:lnTo>
                        <a:pt x="2439324" y="4960725"/>
                      </a:lnTo>
                      <a:lnTo>
                        <a:pt x="2439420" y="4960725"/>
                      </a:lnTo>
                      <a:lnTo>
                        <a:pt x="2439420" y="4960725"/>
                      </a:lnTo>
                      <a:lnTo>
                        <a:pt x="4862799" y="4960246"/>
                      </a:lnTo>
                      <a:cubicBezTo>
                        <a:pt x="4873459" y="4610304"/>
                        <a:pt x="4866191" y="4313355"/>
                        <a:pt x="4877820" y="3813029"/>
                      </a:cubicBezTo>
                      <a:cubicBezTo>
                        <a:pt x="4802234" y="3225813"/>
                        <a:pt x="3565752" y="3139157"/>
                        <a:pt x="3228523" y="2940554"/>
                      </a:cubicBezTo>
                      <a:cubicBezTo>
                        <a:pt x="3108096" y="2879209"/>
                        <a:pt x="3065861" y="2652207"/>
                        <a:pt x="3125384" y="2528730"/>
                      </a:cubicBezTo>
                      <a:cubicBezTo>
                        <a:pt x="4122319" y="1151754"/>
                        <a:pt x="3566327" y="45315"/>
                        <a:pt x="2323555"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85" name="TextBox 111"/>
                <p:cNvSpPr txBox="1"/>
                <p:nvPr/>
              </p:nvSpPr>
              <p:spPr>
                <a:xfrm>
                  <a:off x="5752134" y="5216599"/>
                  <a:ext cx="981187" cy="49741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smtClean="0">
                      <a:solidFill>
                        <a:schemeClr val="bg1"/>
                      </a:solidFill>
                      <a:latin typeface="Agency FB" panose="020B0503020202020204" pitchFamily="34" charset="0"/>
                      <a:ea typeface="Cambria Math" panose="02040503050406030204" pitchFamily="18" charset="0"/>
                    </a:rPr>
                    <a:t>After sales support</a:t>
                  </a:r>
                  <a:endParaRPr lang="en-US" sz="1600" b="1" dirty="0">
                    <a:solidFill>
                      <a:schemeClr val="bg1"/>
                    </a:solidFill>
                    <a:latin typeface="Agency FB" panose="020B0503020202020204" pitchFamily="34" charset="0"/>
                    <a:ea typeface="Cambria Math" panose="02040503050406030204" pitchFamily="18" charset="0"/>
                  </a:endParaRPr>
                </a:p>
              </p:txBody>
            </p:sp>
          </p:grpSp>
          <p:grpSp>
            <p:nvGrpSpPr>
              <p:cNvPr id="13" name="Group 12"/>
              <p:cNvGrpSpPr/>
              <p:nvPr/>
            </p:nvGrpSpPr>
            <p:grpSpPr>
              <a:xfrm>
                <a:off x="4773832" y="3336471"/>
                <a:ext cx="2185768" cy="787389"/>
                <a:chOff x="4773832" y="3336471"/>
                <a:chExt cx="2185768" cy="787389"/>
              </a:xfrm>
            </p:grpSpPr>
            <p:grpSp>
              <p:nvGrpSpPr>
                <p:cNvPr id="80" name="Group 79"/>
                <p:cNvGrpSpPr/>
                <p:nvPr/>
              </p:nvGrpSpPr>
              <p:grpSpPr>
                <a:xfrm>
                  <a:off x="4773832" y="3340100"/>
                  <a:ext cx="784550" cy="783760"/>
                  <a:chOff x="3833083" y="5174454"/>
                  <a:chExt cx="1027048" cy="1026013"/>
                </a:xfrm>
                <a:solidFill>
                  <a:schemeClr val="bg2"/>
                </a:solidFill>
                <a:effectLst/>
              </p:grpSpPr>
              <p:sp>
                <p:nvSpPr>
                  <p:cNvPr id="82" name="Freeform 81"/>
                  <p:cNvSpPr>
                    <a:spLocks/>
                  </p:cNvSpPr>
                  <p:nvPr/>
                </p:nvSpPr>
                <p:spPr bwMode="auto">
                  <a:xfrm>
                    <a:off x="3833083" y="5415709"/>
                    <a:ext cx="786190" cy="784758"/>
                  </a:xfrm>
                  <a:custGeom>
                    <a:avLst/>
                    <a:gdLst>
                      <a:gd name="connsiteX0" fmla="*/ 393095 w 786190"/>
                      <a:gd name="connsiteY0" fmla="*/ 173756 h 784758"/>
                      <a:gd name="connsiteX1" fmla="*/ 477916 w 786190"/>
                      <a:gd name="connsiteY1" fmla="*/ 190881 h 784758"/>
                      <a:gd name="connsiteX2" fmla="*/ 494027 w 786190"/>
                      <a:gd name="connsiteY2" fmla="*/ 201743 h 784758"/>
                      <a:gd name="connsiteX3" fmla="*/ 416624 w 786190"/>
                      <a:gd name="connsiteY3" fmla="*/ 282698 h 784758"/>
                      <a:gd name="connsiteX4" fmla="*/ 393094 w 786190"/>
                      <a:gd name="connsiteY4" fmla="*/ 277947 h 784758"/>
                      <a:gd name="connsiteX5" fmla="*/ 279374 w 786190"/>
                      <a:gd name="connsiteY5" fmla="*/ 391665 h 784758"/>
                      <a:gd name="connsiteX6" fmla="*/ 393094 w 786190"/>
                      <a:gd name="connsiteY6" fmla="*/ 505383 h 784758"/>
                      <a:gd name="connsiteX7" fmla="*/ 506814 w 786190"/>
                      <a:gd name="connsiteY7" fmla="*/ 391665 h 784758"/>
                      <a:gd name="connsiteX8" fmla="*/ 503747 w 786190"/>
                      <a:gd name="connsiteY8" fmla="*/ 376474 h 784758"/>
                      <a:gd name="connsiteX9" fmla="*/ 584139 w 786190"/>
                      <a:gd name="connsiteY9" fmla="*/ 292394 h 784758"/>
                      <a:gd name="connsiteX10" fmla="*/ 593883 w 786190"/>
                      <a:gd name="connsiteY10" fmla="*/ 306845 h 784758"/>
                      <a:gd name="connsiteX11" fmla="*/ 611007 w 786190"/>
                      <a:gd name="connsiteY11" fmla="*/ 391665 h 784758"/>
                      <a:gd name="connsiteX12" fmla="*/ 393095 w 786190"/>
                      <a:gd name="connsiteY12" fmla="*/ 609574 h 784758"/>
                      <a:gd name="connsiteX13" fmla="*/ 175183 w 786190"/>
                      <a:gd name="connsiteY13" fmla="*/ 391665 h 784758"/>
                      <a:gd name="connsiteX14" fmla="*/ 393095 w 786190"/>
                      <a:gd name="connsiteY14" fmla="*/ 173756 h 784758"/>
                      <a:gd name="connsiteX15" fmla="*/ 393095 w 786190"/>
                      <a:gd name="connsiteY15" fmla="*/ 0 h 784758"/>
                      <a:gd name="connsiteX16" fmla="*/ 612878 w 786190"/>
                      <a:gd name="connsiteY16" fmla="*/ 67012 h 784758"/>
                      <a:gd name="connsiteX17" fmla="*/ 618456 w 786190"/>
                      <a:gd name="connsiteY17" fmla="*/ 71606 h 784758"/>
                      <a:gd name="connsiteX18" fmla="*/ 554285 w 786190"/>
                      <a:gd name="connsiteY18" fmla="*/ 138721 h 784758"/>
                      <a:gd name="connsiteX19" fmla="*/ 510537 w 786190"/>
                      <a:gd name="connsiteY19" fmla="*/ 115031 h 784758"/>
                      <a:gd name="connsiteX20" fmla="*/ 393095 w 786190"/>
                      <a:gd name="connsiteY20" fmla="*/ 91377 h 784758"/>
                      <a:gd name="connsiteX21" fmla="*/ 91377 w 786190"/>
                      <a:gd name="connsiteY21" fmla="*/ 392379 h 784758"/>
                      <a:gd name="connsiteX22" fmla="*/ 393095 w 786190"/>
                      <a:gd name="connsiteY22" fmla="*/ 693381 h 784758"/>
                      <a:gd name="connsiteX23" fmla="*/ 694813 w 786190"/>
                      <a:gd name="connsiteY23" fmla="*/ 392379 h 784758"/>
                      <a:gd name="connsiteX24" fmla="*/ 671103 w 786190"/>
                      <a:gd name="connsiteY24" fmla="*/ 275216 h 784758"/>
                      <a:gd name="connsiteX25" fmla="*/ 645521 w 786190"/>
                      <a:gd name="connsiteY25" fmla="*/ 228196 h 784758"/>
                      <a:gd name="connsiteX26" fmla="*/ 709432 w 786190"/>
                      <a:gd name="connsiteY26" fmla="*/ 161353 h 784758"/>
                      <a:gd name="connsiteX27" fmla="*/ 719056 w 786190"/>
                      <a:gd name="connsiteY27" fmla="*/ 172996 h 784758"/>
                      <a:gd name="connsiteX28" fmla="*/ 786190 w 786190"/>
                      <a:gd name="connsiteY28" fmla="*/ 392379 h 784758"/>
                      <a:gd name="connsiteX29" fmla="*/ 393095 w 786190"/>
                      <a:gd name="connsiteY29" fmla="*/ 784758 h 784758"/>
                      <a:gd name="connsiteX30" fmla="*/ 0 w 786190"/>
                      <a:gd name="connsiteY30" fmla="*/ 392379 h 784758"/>
                      <a:gd name="connsiteX31" fmla="*/ 393095 w 786190"/>
                      <a:gd name="connsiteY31" fmla="*/ 0 h 784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6190" h="784758">
                        <a:moveTo>
                          <a:pt x="393095" y="173756"/>
                        </a:moveTo>
                        <a:cubicBezTo>
                          <a:pt x="423183" y="173756"/>
                          <a:pt x="451846" y="179854"/>
                          <a:pt x="477916" y="190881"/>
                        </a:cubicBezTo>
                        <a:lnTo>
                          <a:pt x="494027" y="201743"/>
                        </a:lnTo>
                        <a:lnTo>
                          <a:pt x="416624" y="282698"/>
                        </a:lnTo>
                        <a:lnTo>
                          <a:pt x="393094" y="277947"/>
                        </a:lnTo>
                        <a:cubicBezTo>
                          <a:pt x="330288" y="277947"/>
                          <a:pt x="279374" y="328860"/>
                          <a:pt x="279374" y="391665"/>
                        </a:cubicBezTo>
                        <a:cubicBezTo>
                          <a:pt x="279374" y="454470"/>
                          <a:pt x="330288" y="505383"/>
                          <a:pt x="393094" y="505383"/>
                        </a:cubicBezTo>
                        <a:cubicBezTo>
                          <a:pt x="455900" y="505383"/>
                          <a:pt x="506814" y="454470"/>
                          <a:pt x="506814" y="391665"/>
                        </a:cubicBezTo>
                        <a:lnTo>
                          <a:pt x="503747" y="376474"/>
                        </a:lnTo>
                        <a:lnTo>
                          <a:pt x="584139" y="292394"/>
                        </a:lnTo>
                        <a:lnTo>
                          <a:pt x="593883" y="306845"/>
                        </a:lnTo>
                        <a:cubicBezTo>
                          <a:pt x="604910" y="332915"/>
                          <a:pt x="611007" y="361578"/>
                          <a:pt x="611007" y="391665"/>
                        </a:cubicBezTo>
                        <a:cubicBezTo>
                          <a:pt x="611007" y="512013"/>
                          <a:pt x="513444" y="609574"/>
                          <a:pt x="393095" y="609574"/>
                        </a:cubicBezTo>
                        <a:cubicBezTo>
                          <a:pt x="272746" y="609574"/>
                          <a:pt x="175183" y="512013"/>
                          <a:pt x="175183" y="391665"/>
                        </a:cubicBezTo>
                        <a:cubicBezTo>
                          <a:pt x="175183" y="271317"/>
                          <a:pt x="272746" y="173756"/>
                          <a:pt x="393095" y="173756"/>
                        </a:cubicBezTo>
                        <a:close/>
                        <a:moveTo>
                          <a:pt x="393095" y="0"/>
                        </a:moveTo>
                        <a:cubicBezTo>
                          <a:pt x="474508" y="0"/>
                          <a:pt x="550140" y="24704"/>
                          <a:pt x="612878" y="67012"/>
                        </a:cubicBezTo>
                        <a:lnTo>
                          <a:pt x="618456" y="71606"/>
                        </a:lnTo>
                        <a:lnTo>
                          <a:pt x="554285" y="138721"/>
                        </a:lnTo>
                        <a:lnTo>
                          <a:pt x="510537" y="115031"/>
                        </a:lnTo>
                        <a:cubicBezTo>
                          <a:pt x="474440" y="99800"/>
                          <a:pt x="434754" y="91377"/>
                          <a:pt x="393095" y="91377"/>
                        </a:cubicBezTo>
                        <a:cubicBezTo>
                          <a:pt x="226461" y="91377"/>
                          <a:pt x="91377" y="226140"/>
                          <a:pt x="91377" y="392379"/>
                        </a:cubicBezTo>
                        <a:cubicBezTo>
                          <a:pt x="91377" y="558618"/>
                          <a:pt x="226461" y="693381"/>
                          <a:pt x="393095" y="693381"/>
                        </a:cubicBezTo>
                        <a:cubicBezTo>
                          <a:pt x="559729" y="693381"/>
                          <a:pt x="694813" y="558618"/>
                          <a:pt x="694813" y="392379"/>
                        </a:cubicBezTo>
                        <a:cubicBezTo>
                          <a:pt x="694813" y="350819"/>
                          <a:pt x="686371" y="311227"/>
                          <a:pt x="671103" y="275216"/>
                        </a:cubicBezTo>
                        <a:lnTo>
                          <a:pt x="645521" y="228196"/>
                        </a:lnTo>
                        <a:lnTo>
                          <a:pt x="709432" y="161353"/>
                        </a:lnTo>
                        <a:lnTo>
                          <a:pt x="719056" y="172996"/>
                        </a:lnTo>
                        <a:cubicBezTo>
                          <a:pt x="761441" y="235620"/>
                          <a:pt x="786190" y="311115"/>
                          <a:pt x="786190" y="392379"/>
                        </a:cubicBezTo>
                        <a:cubicBezTo>
                          <a:pt x="786190" y="609084"/>
                          <a:pt x="610195" y="784758"/>
                          <a:pt x="393095" y="784758"/>
                        </a:cubicBezTo>
                        <a:cubicBezTo>
                          <a:pt x="175995" y="784758"/>
                          <a:pt x="0" y="609084"/>
                          <a:pt x="0" y="392379"/>
                        </a:cubicBezTo>
                        <a:cubicBezTo>
                          <a:pt x="0" y="175674"/>
                          <a:pt x="175995" y="0"/>
                          <a:pt x="39309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FF0000"/>
                      </a:solidFill>
                    </a:endParaRPr>
                  </a:p>
                </p:txBody>
              </p:sp>
              <p:sp>
                <p:nvSpPr>
                  <p:cNvPr id="83" name="Rectangle 4"/>
                  <p:cNvSpPr/>
                  <p:nvPr/>
                </p:nvSpPr>
                <p:spPr>
                  <a:xfrm>
                    <a:off x="4203369" y="5174454"/>
                    <a:ext cx="656762" cy="649040"/>
                  </a:xfrm>
                  <a:custGeom>
                    <a:avLst/>
                    <a:gdLst>
                      <a:gd name="connsiteX0" fmla="*/ 0 w 628650"/>
                      <a:gd name="connsiteY0" fmla="*/ 0 h 597694"/>
                      <a:gd name="connsiteX1" fmla="*/ 628650 w 628650"/>
                      <a:gd name="connsiteY1" fmla="*/ 0 h 597694"/>
                      <a:gd name="connsiteX2" fmla="*/ 628650 w 628650"/>
                      <a:gd name="connsiteY2" fmla="*/ 597694 h 597694"/>
                      <a:gd name="connsiteX3" fmla="*/ 0 w 628650"/>
                      <a:gd name="connsiteY3" fmla="*/ 597694 h 597694"/>
                      <a:gd name="connsiteX4" fmla="*/ 0 w 628650"/>
                      <a:gd name="connsiteY4" fmla="*/ 0 h 597694"/>
                      <a:gd name="connsiteX0" fmla="*/ 0 w 628650"/>
                      <a:gd name="connsiteY0" fmla="*/ 0 h 597694"/>
                      <a:gd name="connsiteX1" fmla="*/ 628650 w 628650"/>
                      <a:gd name="connsiteY1" fmla="*/ 0 h 597694"/>
                      <a:gd name="connsiteX2" fmla="*/ 628650 w 628650"/>
                      <a:gd name="connsiteY2" fmla="*/ 597694 h 597694"/>
                      <a:gd name="connsiteX3" fmla="*/ 116682 w 628650"/>
                      <a:gd name="connsiteY3" fmla="*/ 583407 h 597694"/>
                      <a:gd name="connsiteX4" fmla="*/ 0 w 628650"/>
                      <a:gd name="connsiteY4" fmla="*/ 0 h 597694"/>
                      <a:gd name="connsiteX0" fmla="*/ 0 w 628650"/>
                      <a:gd name="connsiteY0" fmla="*/ 0 h 597694"/>
                      <a:gd name="connsiteX1" fmla="*/ 628650 w 628650"/>
                      <a:gd name="connsiteY1" fmla="*/ 0 h 597694"/>
                      <a:gd name="connsiteX2" fmla="*/ 628650 w 628650"/>
                      <a:gd name="connsiteY2" fmla="*/ 597694 h 597694"/>
                      <a:gd name="connsiteX3" fmla="*/ 116682 w 628650"/>
                      <a:gd name="connsiteY3" fmla="*/ 583407 h 597694"/>
                      <a:gd name="connsiteX4" fmla="*/ 107157 w 628650"/>
                      <a:gd name="connsiteY4" fmla="*/ 528637 h 597694"/>
                      <a:gd name="connsiteX5" fmla="*/ 0 w 628650"/>
                      <a:gd name="connsiteY5" fmla="*/ 0 h 597694"/>
                      <a:gd name="connsiteX0" fmla="*/ 0 w 628650"/>
                      <a:gd name="connsiteY0" fmla="*/ 0 h 597694"/>
                      <a:gd name="connsiteX1" fmla="*/ 628650 w 628650"/>
                      <a:gd name="connsiteY1" fmla="*/ 0 h 597694"/>
                      <a:gd name="connsiteX2" fmla="*/ 628650 w 628650"/>
                      <a:gd name="connsiteY2" fmla="*/ 597694 h 597694"/>
                      <a:gd name="connsiteX3" fmla="*/ 116682 w 628650"/>
                      <a:gd name="connsiteY3" fmla="*/ 583407 h 597694"/>
                      <a:gd name="connsiteX4" fmla="*/ 61914 w 628650"/>
                      <a:gd name="connsiteY4" fmla="*/ 552450 h 597694"/>
                      <a:gd name="connsiteX5" fmla="*/ 0 w 628650"/>
                      <a:gd name="connsiteY5" fmla="*/ 0 h 597694"/>
                      <a:gd name="connsiteX0" fmla="*/ 0 w 628650"/>
                      <a:gd name="connsiteY0" fmla="*/ 0 h 597694"/>
                      <a:gd name="connsiteX1" fmla="*/ 628650 w 628650"/>
                      <a:gd name="connsiteY1" fmla="*/ 0 h 597694"/>
                      <a:gd name="connsiteX2" fmla="*/ 628650 w 628650"/>
                      <a:gd name="connsiteY2" fmla="*/ 597694 h 597694"/>
                      <a:gd name="connsiteX3" fmla="*/ 100013 w 628650"/>
                      <a:gd name="connsiteY3" fmla="*/ 578644 h 597694"/>
                      <a:gd name="connsiteX4" fmla="*/ 61914 w 628650"/>
                      <a:gd name="connsiteY4" fmla="*/ 552450 h 597694"/>
                      <a:gd name="connsiteX5" fmla="*/ 0 w 628650"/>
                      <a:gd name="connsiteY5" fmla="*/ 0 h 597694"/>
                      <a:gd name="connsiteX0" fmla="*/ 295273 w 566736"/>
                      <a:gd name="connsiteY0" fmla="*/ 245269 h 597694"/>
                      <a:gd name="connsiteX1" fmla="*/ 566736 w 566736"/>
                      <a:gd name="connsiteY1" fmla="*/ 0 h 597694"/>
                      <a:gd name="connsiteX2" fmla="*/ 566736 w 566736"/>
                      <a:gd name="connsiteY2" fmla="*/ 597694 h 597694"/>
                      <a:gd name="connsiteX3" fmla="*/ 38099 w 566736"/>
                      <a:gd name="connsiteY3" fmla="*/ 578644 h 597694"/>
                      <a:gd name="connsiteX4" fmla="*/ 0 w 566736"/>
                      <a:gd name="connsiteY4" fmla="*/ 552450 h 597694"/>
                      <a:gd name="connsiteX5" fmla="*/ 295273 w 566736"/>
                      <a:gd name="connsiteY5" fmla="*/ 245269 h 597694"/>
                      <a:gd name="connsiteX0" fmla="*/ 302417 w 573880"/>
                      <a:gd name="connsiteY0" fmla="*/ 245269 h 597694"/>
                      <a:gd name="connsiteX1" fmla="*/ 573880 w 573880"/>
                      <a:gd name="connsiteY1" fmla="*/ 0 h 597694"/>
                      <a:gd name="connsiteX2" fmla="*/ 573880 w 573880"/>
                      <a:gd name="connsiteY2" fmla="*/ 597694 h 597694"/>
                      <a:gd name="connsiteX3" fmla="*/ 45243 w 573880"/>
                      <a:gd name="connsiteY3" fmla="*/ 578644 h 597694"/>
                      <a:gd name="connsiteX4" fmla="*/ 0 w 573880"/>
                      <a:gd name="connsiteY4" fmla="*/ 552450 h 597694"/>
                      <a:gd name="connsiteX5" fmla="*/ 302417 w 573880"/>
                      <a:gd name="connsiteY5" fmla="*/ 245269 h 597694"/>
                      <a:gd name="connsiteX0" fmla="*/ 307180 w 578643"/>
                      <a:gd name="connsiteY0" fmla="*/ 245269 h 597694"/>
                      <a:gd name="connsiteX1" fmla="*/ 578643 w 578643"/>
                      <a:gd name="connsiteY1" fmla="*/ 0 h 597694"/>
                      <a:gd name="connsiteX2" fmla="*/ 578643 w 578643"/>
                      <a:gd name="connsiteY2" fmla="*/ 597694 h 597694"/>
                      <a:gd name="connsiteX3" fmla="*/ 50006 w 578643"/>
                      <a:gd name="connsiteY3" fmla="*/ 578644 h 597694"/>
                      <a:gd name="connsiteX4" fmla="*/ 0 w 578643"/>
                      <a:gd name="connsiteY4" fmla="*/ 545307 h 597694"/>
                      <a:gd name="connsiteX5" fmla="*/ 307180 w 578643"/>
                      <a:gd name="connsiteY5" fmla="*/ 245269 h 597694"/>
                      <a:gd name="connsiteX0" fmla="*/ 297655 w 569118"/>
                      <a:gd name="connsiteY0" fmla="*/ 245269 h 597694"/>
                      <a:gd name="connsiteX1" fmla="*/ 569118 w 569118"/>
                      <a:gd name="connsiteY1" fmla="*/ 0 h 597694"/>
                      <a:gd name="connsiteX2" fmla="*/ 569118 w 569118"/>
                      <a:gd name="connsiteY2" fmla="*/ 597694 h 597694"/>
                      <a:gd name="connsiteX3" fmla="*/ 40481 w 569118"/>
                      <a:gd name="connsiteY3" fmla="*/ 578644 h 597694"/>
                      <a:gd name="connsiteX4" fmla="*/ 0 w 569118"/>
                      <a:gd name="connsiteY4" fmla="*/ 547688 h 597694"/>
                      <a:gd name="connsiteX5" fmla="*/ 297655 w 569118"/>
                      <a:gd name="connsiteY5" fmla="*/ 245269 h 597694"/>
                      <a:gd name="connsiteX0" fmla="*/ 288130 w 559593"/>
                      <a:gd name="connsiteY0" fmla="*/ 245269 h 597694"/>
                      <a:gd name="connsiteX1" fmla="*/ 559593 w 559593"/>
                      <a:gd name="connsiteY1" fmla="*/ 0 h 597694"/>
                      <a:gd name="connsiteX2" fmla="*/ 559593 w 559593"/>
                      <a:gd name="connsiteY2" fmla="*/ 597694 h 597694"/>
                      <a:gd name="connsiteX3" fmla="*/ 30956 w 559593"/>
                      <a:gd name="connsiteY3" fmla="*/ 578644 h 597694"/>
                      <a:gd name="connsiteX4" fmla="*/ 0 w 559593"/>
                      <a:gd name="connsiteY4" fmla="*/ 547688 h 597694"/>
                      <a:gd name="connsiteX5" fmla="*/ 288130 w 559593"/>
                      <a:gd name="connsiteY5" fmla="*/ 245269 h 597694"/>
                      <a:gd name="connsiteX0" fmla="*/ 295274 w 566737"/>
                      <a:gd name="connsiteY0" fmla="*/ 245269 h 597694"/>
                      <a:gd name="connsiteX1" fmla="*/ 566737 w 566737"/>
                      <a:gd name="connsiteY1" fmla="*/ 0 h 597694"/>
                      <a:gd name="connsiteX2" fmla="*/ 566737 w 566737"/>
                      <a:gd name="connsiteY2" fmla="*/ 597694 h 597694"/>
                      <a:gd name="connsiteX3" fmla="*/ 38100 w 566737"/>
                      <a:gd name="connsiteY3" fmla="*/ 578644 h 597694"/>
                      <a:gd name="connsiteX4" fmla="*/ 0 w 566737"/>
                      <a:gd name="connsiteY4" fmla="*/ 547688 h 597694"/>
                      <a:gd name="connsiteX5" fmla="*/ 295274 w 566737"/>
                      <a:gd name="connsiteY5" fmla="*/ 245269 h 597694"/>
                      <a:gd name="connsiteX0" fmla="*/ 297655 w 569118"/>
                      <a:gd name="connsiteY0" fmla="*/ 245269 h 597694"/>
                      <a:gd name="connsiteX1" fmla="*/ 569118 w 569118"/>
                      <a:gd name="connsiteY1" fmla="*/ 0 h 597694"/>
                      <a:gd name="connsiteX2" fmla="*/ 569118 w 569118"/>
                      <a:gd name="connsiteY2" fmla="*/ 597694 h 597694"/>
                      <a:gd name="connsiteX3" fmla="*/ 40481 w 569118"/>
                      <a:gd name="connsiteY3" fmla="*/ 578644 h 597694"/>
                      <a:gd name="connsiteX4" fmla="*/ 0 w 569118"/>
                      <a:gd name="connsiteY4" fmla="*/ 542926 h 597694"/>
                      <a:gd name="connsiteX5" fmla="*/ 297655 w 569118"/>
                      <a:gd name="connsiteY5" fmla="*/ 245269 h 597694"/>
                      <a:gd name="connsiteX0" fmla="*/ 297655 w 569118"/>
                      <a:gd name="connsiteY0" fmla="*/ 245269 h 597694"/>
                      <a:gd name="connsiteX1" fmla="*/ 423862 w 569118"/>
                      <a:gd name="connsiteY1" fmla="*/ 130969 h 597694"/>
                      <a:gd name="connsiteX2" fmla="*/ 569118 w 569118"/>
                      <a:gd name="connsiteY2" fmla="*/ 0 h 597694"/>
                      <a:gd name="connsiteX3" fmla="*/ 569118 w 569118"/>
                      <a:gd name="connsiteY3" fmla="*/ 597694 h 597694"/>
                      <a:gd name="connsiteX4" fmla="*/ 40481 w 569118"/>
                      <a:gd name="connsiteY4" fmla="*/ 578644 h 597694"/>
                      <a:gd name="connsiteX5" fmla="*/ 0 w 569118"/>
                      <a:gd name="connsiteY5" fmla="*/ 542926 h 597694"/>
                      <a:gd name="connsiteX6" fmla="*/ 297655 w 569118"/>
                      <a:gd name="connsiteY6" fmla="*/ 245269 h 597694"/>
                      <a:gd name="connsiteX0" fmla="*/ 297655 w 569118"/>
                      <a:gd name="connsiteY0" fmla="*/ 245269 h 597694"/>
                      <a:gd name="connsiteX1" fmla="*/ 354806 w 569118"/>
                      <a:gd name="connsiteY1" fmla="*/ 78582 h 597694"/>
                      <a:gd name="connsiteX2" fmla="*/ 569118 w 569118"/>
                      <a:gd name="connsiteY2" fmla="*/ 0 h 597694"/>
                      <a:gd name="connsiteX3" fmla="*/ 569118 w 569118"/>
                      <a:gd name="connsiteY3" fmla="*/ 597694 h 597694"/>
                      <a:gd name="connsiteX4" fmla="*/ 40481 w 569118"/>
                      <a:gd name="connsiteY4" fmla="*/ 578644 h 597694"/>
                      <a:gd name="connsiteX5" fmla="*/ 0 w 569118"/>
                      <a:gd name="connsiteY5" fmla="*/ 542926 h 597694"/>
                      <a:gd name="connsiteX6" fmla="*/ 297655 w 569118"/>
                      <a:gd name="connsiteY6" fmla="*/ 245269 h 597694"/>
                      <a:gd name="connsiteX0" fmla="*/ 297655 w 569118"/>
                      <a:gd name="connsiteY0" fmla="*/ 292894 h 645319"/>
                      <a:gd name="connsiteX1" fmla="*/ 354806 w 569118"/>
                      <a:gd name="connsiteY1" fmla="*/ 126207 h 645319"/>
                      <a:gd name="connsiteX2" fmla="*/ 473868 w 569118"/>
                      <a:gd name="connsiteY2" fmla="*/ 0 h 645319"/>
                      <a:gd name="connsiteX3" fmla="*/ 569118 w 569118"/>
                      <a:gd name="connsiteY3" fmla="*/ 645319 h 645319"/>
                      <a:gd name="connsiteX4" fmla="*/ 40481 w 569118"/>
                      <a:gd name="connsiteY4" fmla="*/ 626269 h 645319"/>
                      <a:gd name="connsiteX5" fmla="*/ 0 w 569118"/>
                      <a:gd name="connsiteY5" fmla="*/ 590551 h 645319"/>
                      <a:gd name="connsiteX6" fmla="*/ 297655 w 569118"/>
                      <a:gd name="connsiteY6" fmla="*/ 292894 h 645319"/>
                      <a:gd name="connsiteX0" fmla="*/ 297655 w 569118"/>
                      <a:gd name="connsiteY0" fmla="*/ 307181 h 659606"/>
                      <a:gd name="connsiteX1" fmla="*/ 354806 w 569118"/>
                      <a:gd name="connsiteY1" fmla="*/ 140494 h 659606"/>
                      <a:gd name="connsiteX2" fmla="*/ 478630 w 569118"/>
                      <a:gd name="connsiteY2" fmla="*/ 0 h 659606"/>
                      <a:gd name="connsiteX3" fmla="*/ 569118 w 569118"/>
                      <a:gd name="connsiteY3" fmla="*/ 659606 h 659606"/>
                      <a:gd name="connsiteX4" fmla="*/ 40481 w 569118"/>
                      <a:gd name="connsiteY4" fmla="*/ 640556 h 659606"/>
                      <a:gd name="connsiteX5" fmla="*/ 0 w 569118"/>
                      <a:gd name="connsiteY5" fmla="*/ 604838 h 659606"/>
                      <a:gd name="connsiteX6" fmla="*/ 297655 w 569118"/>
                      <a:gd name="connsiteY6" fmla="*/ 307181 h 659606"/>
                      <a:gd name="connsiteX0" fmla="*/ 297655 w 569118"/>
                      <a:gd name="connsiteY0" fmla="*/ 288131 h 640556"/>
                      <a:gd name="connsiteX1" fmla="*/ 354806 w 569118"/>
                      <a:gd name="connsiteY1" fmla="*/ 121444 h 640556"/>
                      <a:gd name="connsiteX2" fmla="*/ 478630 w 569118"/>
                      <a:gd name="connsiteY2" fmla="*/ 0 h 640556"/>
                      <a:gd name="connsiteX3" fmla="*/ 569118 w 569118"/>
                      <a:gd name="connsiteY3" fmla="*/ 640556 h 640556"/>
                      <a:gd name="connsiteX4" fmla="*/ 40481 w 569118"/>
                      <a:gd name="connsiteY4" fmla="*/ 621506 h 640556"/>
                      <a:gd name="connsiteX5" fmla="*/ 0 w 569118"/>
                      <a:gd name="connsiteY5" fmla="*/ 585788 h 640556"/>
                      <a:gd name="connsiteX6" fmla="*/ 297655 w 569118"/>
                      <a:gd name="connsiteY6" fmla="*/ 288131 h 640556"/>
                      <a:gd name="connsiteX0" fmla="*/ 297655 w 569118"/>
                      <a:gd name="connsiteY0" fmla="*/ 295275 h 647700"/>
                      <a:gd name="connsiteX1" fmla="*/ 354806 w 569118"/>
                      <a:gd name="connsiteY1" fmla="*/ 128588 h 647700"/>
                      <a:gd name="connsiteX2" fmla="*/ 476249 w 569118"/>
                      <a:gd name="connsiteY2" fmla="*/ 0 h 647700"/>
                      <a:gd name="connsiteX3" fmla="*/ 569118 w 569118"/>
                      <a:gd name="connsiteY3" fmla="*/ 647700 h 647700"/>
                      <a:gd name="connsiteX4" fmla="*/ 40481 w 569118"/>
                      <a:gd name="connsiteY4" fmla="*/ 628650 h 647700"/>
                      <a:gd name="connsiteX5" fmla="*/ 0 w 569118"/>
                      <a:gd name="connsiteY5" fmla="*/ 592932 h 647700"/>
                      <a:gd name="connsiteX6" fmla="*/ 297655 w 569118"/>
                      <a:gd name="connsiteY6" fmla="*/ 295275 h 647700"/>
                      <a:gd name="connsiteX0" fmla="*/ 297655 w 569118"/>
                      <a:gd name="connsiteY0" fmla="*/ 280988 h 633413"/>
                      <a:gd name="connsiteX1" fmla="*/ 354806 w 569118"/>
                      <a:gd name="connsiteY1" fmla="*/ 114301 h 633413"/>
                      <a:gd name="connsiteX2" fmla="*/ 478630 w 569118"/>
                      <a:gd name="connsiteY2" fmla="*/ 0 h 633413"/>
                      <a:gd name="connsiteX3" fmla="*/ 569118 w 569118"/>
                      <a:gd name="connsiteY3" fmla="*/ 633413 h 633413"/>
                      <a:gd name="connsiteX4" fmla="*/ 40481 w 569118"/>
                      <a:gd name="connsiteY4" fmla="*/ 614363 h 633413"/>
                      <a:gd name="connsiteX5" fmla="*/ 0 w 569118"/>
                      <a:gd name="connsiteY5" fmla="*/ 578645 h 633413"/>
                      <a:gd name="connsiteX6" fmla="*/ 297655 w 569118"/>
                      <a:gd name="connsiteY6" fmla="*/ 280988 h 633413"/>
                      <a:gd name="connsiteX0" fmla="*/ 297655 w 642937"/>
                      <a:gd name="connsiteY0" fmla="*/ 280988 h 614363"/>
                      <a:gd name="connsiteX1" fmla="*/ 354806 w 642937"/>
                      <a:gd name="connsiteY1" fmla="*/ 114301 h 614363"/>
                      <a:gd name="connsiteX2" fmla="*/ 478630 w 642937"/>
                      <a:gd name="connsiteY2" fmla="*/ 0 h 614363"/>
                      <a:gd name="connsiteX3" fmla="*/ 642937 w 642937"/>
                      <a:gd name="connsiteY3" fmla="*/ 147638 h 614363"/>
                      <a:gd name="connsiteX4" fmla="*/ 40481 w 642937"/>
                      <a:gd name="connsiteY4" fmla="*/ 614363 h 614363"/>
                      <a:gd name="connsiteX5" fmla="*/ 0 w 642937"/>
                      <a:gd name="connsiteY5" fmla="*/ 578645 h 614363"/>
                      <a:gd name="connsiteX6" fmla="*/ 297655 w 642937"/>
                      <a:gd name="connsiteY6" fmla="*/ 280988 h 614363"/>
                      <a:gd name="connsiteX0" fmla="*/ 297655 w 642937"/>
                      <a:gd name="connsiteY0" fmla="*/ 302419 h 635794"/>
                      <a:gd name="connsiteX1" fmla="*/ 354806 w 642937"/>
                      <a:gd name="connsiteY1" fmla="*/ 135732 h 635794"/>
                      <a:gd name="connsiteX2" fmla="*/ 471486 w 642937"/>
                      <a:gd name="connsiteY2" fmla="*/ 0 h 635794"/>
                      <a:gd name="connsiteX3" fmla="*/ 642937 w 642937"/>
                      <a:gd name="connsiteY3" fmla="*/ 169069 h 635794"/>
                      <a:gd name="connsiteX4" fmla="*/ 40481 w 642937"/>
                      <a:gd name="connsiteY4" fmla="*/ 635794 h 635794"/>
                      <a:gd name="connsiteX5" fmla="*/ 0 w 642937"/>
                      <a:gd name="connsiteY5" fmla="*/ 600076 h 635794"/>
                      <a:gd name="connsiteX6" fmla="*/ 297655 w 642937"/>
                      <a:gd name="connsiteY6" fmla="*/ 302419 h 635794"/>
                      <a:gd name="connsiteX0" fmla="*/ 297655 w 642937"/>
                      <a:gd name="connsiteY0" fmla="*/ 292894 h 626269"/>
                      <a:gd name="connsiteX1" fmla="*/ 354806 w 642937"/>
                      <a:gd name="connsiteY1" fmla="*/ 126207 h 626269"/>
                      <a:gd name="connsiteX2" fmla="*/ 476248 w 642937"/>
                      <a:gd name="connsiteY2" fmla="*/ 0 h 626269"/>
                      <a:gd name="connsiteX3" fmla="*/ 642937 w 642937"/>
                      <a:gd name="connsiteY3" fmla="*/ 159544 h 626269"/>
                      <a:gd name="connsiteX4" fmla="*/ 40481 w 642937"/>
                      <a:gd name="connsiteY4" fmla="*/ 626269 h 626269"/>
                      <a:gd name="connsiteX5" fmla="*/ 0 w 642937"/>
                      <a:gd name="connsiteY5" fmla="*/ 590551 h 626269"/>
                      <a:gd name="connsiteX6" fmla="*/ 297655 w 642937"/>
                      <a:gd name="connsiteY6" fmla="*/ 292894 h 626269"/>
                      <a:gd name="connsiteX0" fmla="*/ 297655 w 642937"/>
                      <a:gd name="connsiteY0" fmla="*/ 288132 h 621507"/>
                      <a:gd name="connsiteX1" fmla="*/ 354806 w 642937"/>
                      <a:gd name="connsiteY1" fmla="*/ 121445 h 621507"/>
                      <a:gd name="connsiteX2" fmla="*/ 483392 w 642937"/>
                      <a:gd name="connsiteY2" fmla="*/ 0 h 621507"/>
                      <a:gd name="connsiteX3" fmla="*/ 642937 w 642937"/>
                      <a:gd name="connsiteY3" fmla="*/ 154782 h 621507"/>
                      <a:gd name="connsiteX4" fmla="*/ 40481 w 642937"/>
                      <a:gd name="connsiteY4" fmla="*/ 621507 h 621507"/>
                      <a:gd name="connsiteX5" fmla="*/ 0 w 642937"/>
                      <a:gd name="connsiteY5" fmla="*/ 585789 h 621507"/>
                      <a:gd name="connsiteX6" fmla="*/ 297655 w 642937"/>
                      <a:gd name="connsiteY6" fmla="*/ 288132 h 621507"/>
                      <a:gd name="connsiteX0" fmla="*/ 297655 w 642937"/>
                      <a:gd name="connsiteY0" fmla="*/ 302419 h 635794"/>
                      <a:gd name="connsiteX1" fmla="*/ 354806 w 642937"/>
                      <a:gd name="connsiteY1" fmla="*/ 135732 h 635794"/>
                      <a:gd name="connsiteX2" fmla="*/ 464342 w 642937"/>
                      <a:gd name="connsiteY2" fmla="*/ 0 h 635794"/>
                      <a:gd name="connsiteX3" fmla="*/ 642937 w 642937"/>
                      <a:gd name="connsiteY3" fmla="*/ 169069 h 635794"/>
                      <a:gd name="connsiteX4" fmla="*/ 40481 w 642937"/>
                      <a:gd name="connsiteY4" fmla="*/ 635794 h 635794"/>
                      <a:gd name="connsiteX5" fmla="*/ 0 w 642937"/>
                      <a:gd name="connsiteY5" fmla="*/ 600076 h 635794"/>
                      <a:gd name="connsiteX6" fmla="*/ 297655 w 642937"/>
                      <a:gd name="connsiteY6" fmla="*/ 302419 h 635794"/>
                      <a:gd name="connsiteX0" fmla="*/ 297655 w 642937"/>
                      <a:gd name="connsiteY0" fmla="*/ 309563 h 642938"/>
                      <a:gd name="connsiteX1" fmla="*/ 354806 w 642937"/>
                      <a:gd name="connsiteY1" fmla="*/ 142876 h 642938"/>
                      <a:gd name="connsiteX2" fmla="*/ 457198 w 642937"/>
                      <a:gd name="connsiteY2" fmla="*/ 0 h 642938"/>
                      <a:gd name="connsiteX3" fmla="*/ 642937 w 642937"/>
                      <a:gd name="connsiteY3" fmla="*/ 176213 h 642938"/>
                      <a:gd name="connsiteX4" fmla="*/ 40481 w 642937"/>
                      <a:gd name="connsiteY4" fmla="*/ 642938 h 642938"/>
                      <a:gd name="connsiteX5" fmla="*/ 0 w 642937"/>
                      <a:gd name="connsiteY5" fmla="*/ 607220 h 642938"/>
                      <a:gd name="connsiteX6" fmla="*/ 297655 w 642937"/>
                      <a:gd name="connsiteY6" fmla="*/ 309563 h 642938"/>
                      <a:gd name="connsiteX0" fmla="*/ 297655 w 642937"/>
                      <a:gd name="connsiteY0" fmla="*/ 304801 h 638176"/>
                      <a:gd name="connsiteX1" fmla="*/ 354806 w 642937"/>
                      <a:gd name="connsiteY1" fmla="*/ 138114 h 638176"/>
                      <a:gd name="connsiteX2" fmla="*/ 469105 w 642937"/>
                      <a:gd name="connsiteY2" fmla="*/ 0 h 638176"/>
                      <a:gd name="connsiteX3" fmla="*/ 642937 w 642937"/>
                      <a:gd name="connsiteY3" fmla="*/ 171451 h 638176"/>
                      <a:gd name="connsiteX4" fmla="*/ 40481 w 642937"/>
                      <a:gd name="connsiteY4" fmla="*/ 638176 h 638176"/>
                      <a:gd name="connsiteX5" fmla="*/ 0 w 642937"/>
                      <a:gd name="connsiteY5" fmla="*/ 602458 h 638176"/>
                      <a:gd name="connsiteX6" fmla="*/ 297655 w 642937"/>
                      <a:gd name="connsiteY6" fmla="*/ 304801 h 638176"/>
                      <a:gd name="connsiteX0" fmla="*/ 297655 w 642937"/>
                      <a:gd name="connsiteY0" fmla="*/ 295276 h 628651"/>
                      <a:gd name="connsiteX1" fmla="*/ 354806 w 642937"/>
                      <a:gd name="connsiteY1" fmla="*/ 128589 h 628651"/>
                      <a:gd name="connsiteX2" fmla="*/ 481011 w 642937"/>
                      <a:gd name="connsiteY2" fmla="*/ 0 h 628651"/>
                      <a:gd name="connsiteX3" fmla="*/ 642937 w 642937"/>
                      <a:gd name="connsiteY3" fmla="*/ 161926 h 628651"/>
                      <a:gd name="connsiteX4" fmla="*/ 40481 w 642937"/>
                      <a:gd name="connsiteY4" fmla="*/ 628651 h 628651"/>
                      <a:gd name="connsiteX5" fmla="*/ 0 w 642937"/>
                      <a:gd name="connsiteY5" fmla="*/ 592933 h 628651"/>
                      <a:gd name="connsiteX6" fmla="*/ 297655 w 642937"/>
                      <a:gd name="connsiteY6" fmla="*/ 295276 h 628651"/>
                      <a:gd name="connsiteX0" fmla="*/ 297655 w 642937"/>
                      <a:gd name="connsiteY0" fmla="*/ 292894 h 626269"/>
                      <a:gd name="connsiteX1" fmla="*/ 354806 w 642937"/>
                      <a:gd name="connsiteY1" fmla="*/ 126207 h 626269"/>
                      <a:gd name="connsiteX2" fmla="*/ 485773 w 642937"/>
                      <a:gd name="connsiteY2" fmla="*/ 0 h 626269"/>
                      <a:gd name="connsiteX3" fmla="*/ 642937 w 642937"/>
                      <a:gd name="connsiteY3" fmla="*/ 159544 h 626269"/>
                      <a:gd name="connsiteX4" fmla="*/ 40481 w 642937"/>
                      <a:gd name="connsiteY4" fmla="*/ 626269 h 626269"/>
                      <a:gd name="connsiteX5" fmla="*/ 0 w 642937"/>
                      <a:gd name="connsiteY5" fmla="*/ 590551 h 626269"/>
                      <a:gd name="connsiteX6" fmla="*/ 297655 w 642937"/>
                      <a:gd name="connsiteY6" fmla="*/ 292894 h 626269"/>
                      <a:gd name="connsiteX0" fmla="*/ 297655 w 642937"/>
                      <a:gd name="connsiteY0" fmla="*/ 288132 h 621507"/>
                      <a:gd name="connsiteX1" fmla="*/ 354806 w 642937"/>
                      <a:gd name="connsiteY1" fmla="*/ 121445 h 621507"/>
                      <a:gd name="connsiteX2" fmla="*/ 492917 w 642937"/>
                      <a:gd name="connsiteY2" fmla="*/ 0 h 621507"/>
                      <a:gd name="connsiteX3" fmla="*/ 642937 w 642937"/>
                      <a:gd name="connsiteY3" fmla="*/ 154782 h 621507"/>
                      <a:gd name="connsiteX4" fmla="*/ 40481 w 642937"/>
                      <a:gd name="connsiteY4" fmla="*/ 621507 h 621507"/>
                      <a:gd name="connsiteX5" fmla="*/ 0 w 642937"/>
                      <a:gd name="connsiteY5" fmla="*/ 585789 h 621507"/>
                      <a:gd name="connsiteX6" fmla="*/ 297655 w 642937"/>
                      <a:gd name="connsiteY6" fmla="*/ 288132 h 621507"/>
                      <a:gd name="connsiteX0" fmla="*/ 297655 w 642937"/>
                      <a:gd name="connsiteY0" fmla="*/ 302419 h 635794"/>
                      <a:gd name="connsiteX1" fmla="*/ 354806 w 642937"/>
                      <a:gd name="connsiteY1" fmla="*/ 135732 h 635794"/>
                      <a:gd name="connsiteX2" fmla="*/ 483392 w 642937"/>
                      <a:gd name="connsiteY2" fmla="*/ 0 h 635794"/>
                      <a:gd name="connsiteX3" fmla="*/ 642937 w 642937"/>
                      <a:gd name="connsiteY3" fmla="*/ 169069 h 635794"/>
                      <a:gd name="connsiteX4" fmla="*/ 40481 w 642937"/>
                      <a:gd name="connsiteY4" fmla="*/ 635794 h 635794"/>
                      <a:gd name="connsiteX5" fmla="*/ 0 w 642937"/>
                      <a:gd name="connsiteY5" fmla="*/ 600076 h 635794"/>
                      <a:gd name="connsiteX6" fmla="*/ 297655 w 642937"/>
                      <a:gd name="connsiteY6" fmla="*/ 302419 h 635794"/>
                      <a:gd name="connsiteX0" fmla="*/ 297655 w 642937"/>
                      <a:gd name="connsiteY0" fmla="*/ 302419 h 635794"/>
                      <a:gd name="connsiteX1" fmla="*/ 354806 w 642937"/>
                      <a:gd name="connsiteY1" fmla="*/ 135732 h 635794"/>
                      <a:gd name="connsiteX2" fmla="*/ 476248 w 642937"/>
                      <a:gd name="connsiteY2" fmla="*/ 0 h 635794"/>
                      <a:gd name="connsiteX3" fmla="*/ 642937 w 642937"/>
                      <a:gd name="connsiteY3" fmla="*/ 169069 h 635794"/>
                      <a:gd name="connsiteX4" fmla="*/ 40481 w 642937"/>
                      <a:gd name="connsiteY4" fmla="*/ 635794 h 635794"/>
                      <a:gd name="connsiteX5" fmla="*/ 0 w 642937"/>
                      <a:gd name="connsiteY5" fmla="*/ 600076 h 635794"/>
                      <a:gd name="connsiteX6" fmla="*/ 297655 w 642937"/>
                      <a:gd name="connsiteY6" fmla="*/ 302419 h 635794"/>
                      <a:gd name="connsiteX0" fmla="*/ 297655 w 642937"/>
                      <a:gd name="connsiteY0" fmla="*/ 314326 h 647701"/>
                      <a:gd name="connsiteX1" fmla="*/ 354806 w 642937"/>
                      <a:gd name="connsiteY1" fmla="*/ 147639 h 647701"/>
                      <a:gd name="connsiteX2" fmla="*/ 476248 w 642937"/>
                      <a:gd name="connsiteY2" fmla="*/ 0 h 647701"/>
                      <a:gd name="connsiteX3" fmla="*/ 642937 w 642937"/>
                      <a:gd name="connsiteY3" fmla="*/ 180976 h 647701"/>
                      <a:gd name="connsiteX4" fmla="*/ 40481 w 642937"/>
                      <a:gd name="connsiteY4" fmla="*/ 647701 h 647701"/>
                      <a:gd name="connsiteX5" fmla="*/ 0 w 642937"/>
                      <a:gd name="connsiteY5" fmla="*/ 611983 h 647701"/>
                      <a:gd name="connsiteX6" fmla="*/ 297655 w 642937"/>
                      <a:gd name="connsiteY6" fmla="*/ 314326 h 647701"/>
                      <a:gd name="connsiteX0" fmla="*/ 297655 w 642937"/>
                      <a:gd name="connsiteY0" fmla="*/ 316707 h 650082"/>
                      <a:gd name="connsiteX1" fmla="*/ 354806 w 642937"/>
                      <a:gd name="connsiteY1" fmla="*/ 150020 h 650082"/>
                      <a:gd name="connsiteX2" fmla="*/ 464342 w 642937"/>
                      <a:gd name="connsiteY2" fmla="*/ 0 h 650082"/>
                      <a:gd name="connsiteX3" fmla="*/ 642937 w 642937"/>
                      <a:gd name="connsiteY3" fmla="*/ 183357 h 650082"/>
                      <a:gd name="connsiteX4" fmla="*/ 40481 w 642937"/>
                      <a:gd name="connsiteY4" fmla="*/ 650082 h 650082"/>
                      <a:gd name="connsiteX5" fmla="*/ 0 w 642937"/>
                      <a:gd name="connsiteY5" fmla="*/ 614364 h 650082"/>
                      <a:gd name="connsiteX6" fmla="*/ 297655 w 642937"/>
                      <a:gd name="connsiteY6" fmla="*/ 316707 h 650082"/>
                      <a:gd name="connsiteX0" fmla="*/ 297655 w 666749"/>
                      <a:gd name="connsiteY0" fmla="*/ 316707 h 650082"/>
                      <a:gd name="connsiteX1" fmla="*/ 354806 w 666749"/>
                      <a:gd name="connsiteY1" fmla="*/ 150020 h 650082"/>
                      <a:gd name="connsiteX2" fmla="*/ 464342 w 666749"/>
                      <a:gd name="connsiteY2" fmla="*/ 0 h 650082"/>
                      <a:gd name="connsiteX3" fmla="*/ 666749 w 666749"/>
                      <a:gd name="connsiteY3" fmla="*/ 200026 h 650082"/>
                      <a:gd name="connsiteX4" fmla="*/ 40481 w 666749"/>
                      <a:gd name="connsiteY4" fmla="*/ 650082 h 650082"/>
                      <a:gd name="connsiteX5" fmla="*/ 0 w 666749"/>
                      <a:gd name="connsiteY5" fmla="*/ 614364 h 650082"/>
                      <a:gd name="connsiteX6" fmla="*/ 297655 w 666749"/>
                      <a:gd name="connsiteY6" fmla="*/ 316707 h 650082"/>
                      <a:gd name="connsiteX0" fmla="*/ 297655 w 666749"/>
                      <a:gd name="connsiteY0" fmla="*/ 316707 h 650082"/>
                      <a:gd name="connsiteX1" fmla="*/ 354806 w 666749"/>
                      <a:gd name="connsiteY1" fmla="*/ 150020 h 650082"/>
                      <a:gd name="connsiteX2" fmla="*/ 464342 w 666749"/>
                      <a:gd name="connsiteY2" fmla="*/ 0 h 650082"/>
                      <a:gd name="connsiteX3" fmla="*/ 666749 w 666749"/>
                      <a:gd name="connsiteY3" fmla="*/ 200026 h 650082"/>
                      <a:gd name="connsiteX4" fmla="*/ 395287 w 666749"/>
                      <a:gd name="connsiteY4" fmla="*/ 392909 h 650082"/>
                      <a:gd name="connsiteX5" fmla="*/ 40481 w 666749"/>
                      <a:gd name="connsiteY5" fmla="*/ 650082 h 650082"/>
                      <a:gd name="connsiteX6" fmla="*/ 0 w 666749"/>
                      <a:gd name="connsiteY6" fmla="*/ 614364 h 650082"/>
                      <a:gd name="connsiteX7" fmla="*/ 297655 w 666749"/>
                      <a:gd name="connsiteY7" fmla="*/ 316707 h 650082"/>
                      <a:gd name="connsiteX0" fmla="*/ 297655 w 666749"/>
                      <a:gd name="connsiteY0" fmla="*/ 316707 h 650082"/>
                      <a:gd name="connsiteX1" fmla="*/ 354806 w 666749"/>
                      <a:gd name="connsiteY1" fmla="*/ 150020 h 650082"/>
                      <a:gd name="connsiteX2" fmla="*/ 464342 w 666749"/>
                      <a:gd name="connsiteY2" fmla="*/ 0 h 650082"/>
                      <a:gd name="connsiteX3" fmla="*/ 666749 w 666749"/>
                      <a:gd name="connsiteY3" fmla="*/ 200026 h 650082"/>
                      <a:gd name="connsiteX4" fmla="*/ 338137 w 666749"/>
                      <a:gd name="connsiteY4" fmla="*/ 361953 h 650082"/>
                      <a:gd name="connsiteX5" fmla="*/ 40481 w 666749"/>
                      <a:gd name="connsiteY5" fmla="*/ 650082 h 650082"/>
                      <a:gd name="connsiteX6" fmla="*/ 0 w 666749"/>
                      <a:gd name="connsiteY6" fmla="*/ 614364 h 650082"/>
                      <a:gd name="connsiteX7" fmla="*/ 297655 w 666749"/>
                      <a:gd name="connsiteY7" fmla="*/ 316707 h 650082"/>
                      <a:gd name="connsiteX0" fmla="*/ 297655 w 666749"/>
                      <a:gd name="connsiteY0" fmla="*/ 316707 h 650082"/>
                      <a:gd name="connsiteX1" fmla="*/ 354806 w 666749"/>
                      <a:gd name="connsiteY1" fmla="*/ 150020 h 650082"/>
                      <a:gd name="connsiteX2" fmla="*/ 464342 w 666749"/>
                      <a:gd name="connsiteY2" fmla="*/ 0 h 650082"/>
                      <a:gd name="connsiteX3" fmla="*/ 666749 w 666749"/>
                      <a:gd name="connsiteY3" fmla="*/ 200026 h 650082"/>
                      <a:gd name="connsiteX4" fmla="*/ 516731 w 666749"/>
                      <a:gd name="connsiteY4" fmla="*/ 271465 h 650082"/>
                      <a:gd name="connsiteX5" fmla="*/ 338137 w 666749"/>
                      <a:gd name="connsiteY5" fmla="*/ 361953 h 650082"/>
                      <a:gd name="connsiteX6" fmla="*/ 40481 w 666749"/>
                      <a:gd name="connsiteY6" fmla="*/ 650082 h 650082"/>
                      <a:gd name="connsiteX7" fmla="*/ 0 w 666749"/>
                      <a:gd name="connsiteY7" fmla="*/ 614364 h 650082"/>
                      <a:gd name="connsiteX8" fmla="*/ 297655 w 666749"/>
                      <a:gd name="connsiteY8" fmla="*/ 316707 h 650082"/>
                      <a:gd name="connsiteX0" fmla="*/ 297655 w 666749"/>
                      <a:gd name="connsiteY0" fmla="*/ 316707 h 650082"/>
                      <a:gd name="connsiteX1" fmla="*/ 354806 w 666749"/>
                      <a:gd name="connsiteY1" fmla="*/ 150020 h 650082"/>
                      <a:gd name="connsiteX2" fmla="*/ 464342 w 666749"/>
                      <a:gd name="connsiteY2" fmla="*/ 0 h 650082"/>
                      <a:gd name="connsiteX3" fmla="*/ 666749 w 666749"/>
                      <a:gd name="connsiteY3" fmla="*/ 200026 h 650082"/>
                      <a:gd name="connsiteX4" fmla="*/ 511969 w 666749"/>
                      <a:gd name="connsiteY4" fmla="*/ 328615 h 650082"/>
                      <a:gd name="connsiteX5" fmla="*/ 338137 w 666749"/>
                      <a:gd name="connsiteY5" fmla="*/ 361953 h 650082"/>
                      <a:gd name="connsiteX6" fmla="*/ 40481 w 666749"/>
                      <a:gd name="connsiteY6" fmla="*/ 650082 h 650082"/>
                      <a:gd name="connsiteX7" fmla="*/ 0 w 666749"/>
                      <a:gd name="connsiteY7" fmla="*/ 614364 h 650082"/>
                      <a:gd name="connsiteX8" fmla="*/ 297655 w 666749"/>
                      <a:gd name="connsiteY8" fmla="*/ 316707 h 650082"/>
                      <a:gd name="connsiteX0" fmla="*/ 297655 w 657224"/>
                      <a:gd name="connsiteY0" fmla="*/ 316707 h 650082"/>
                      <a:gd name="connsiteX1" fmla="*/ 354806 w 657224"/>
                      <a:gd name="connsiteY1" fmla="*/ 150020 h 650082"/>
                      <a:gd name="connsiteX2" fmla="*/ 464342 w 657224"/>
                      <a:gd name="connsiteY2" fmla="*/ 0 h 650082"/>
                      <a:gd name="connsiteX3" fmla="*/ 657224 w 657224"/>
                      <a:gd name="connsiteY3" fmla="*/ 183357 h 650082"/>
                      <a:gd name="connsiteX4" fmla="*/ 511969 w 657224"/>
                      <a:gd name="connsiteY4" fmla="*/ 328615 h 650082"/>
                      <a:gd name="connsiteX5" fmla="*/ 338137 w 657224"/>
                      <a:gd name="connsiteY5" fmla="*/ 361953 h 650082"/>
                      <a:gd name="connsiteX6" fmla="*/ 40481 w 657224"/>
                      <a:gd name="connsiteY6" fmla="*/ 650082 h 650082"/>
                      <a:gd name="connsiteX7" fmla="*/ 0 w 657224"/>
                      <a:gd name="connsiteY7" fmla="*/ 614364 h 650082"/>
                      <a:gd name="connsiteX8" fmla="*/ 297655 w 657224"/>
                      <a:gd name="connsiteY8" fmla="*/ 316707 h 650082"/>
                      <a:gd name="connsiteX0" fmla="*/ 297655 w 657224"/>
                      <a:gd name="connsiteY0" fmla="*/ 314326 h 647701"/>
                      <a:gd name="connsiteX1" fmla="*/ 354806 w 657224"/>
                      <a:gd name="connsiteY1" fmla="*/ 147639 h 647701"/>
                      <a:gd name="connsiteX2" fmla="*/ 473867 w 657224"/>
                      <a:gd name="connsiteY2" fmla="*/ 0 h 647701"/>
                      <a:gd name="connsiteX3" fmla="*/ 657224 w 657224"/>
                      <a:gd name="connsiteY3" fmla="*/ 180976 h 647701"/>
                      <a:gd name="connsiteX4" fmla="*/ 511969 w 657224"/>
                      <a:gd name="connsiteY4" fmla="*/ 326234 h 647701"/>
                      <a:gd name="connsiteX5" fmla="*/ 338137 w 657224"/>
                      <a:gd name="connsiteY5" fmla="*/ 359572 h 647701"/>
                      <a:gd name="connsiteX6" fmla="*/ 40481 w 657224"/>
                      <a:gd name="connsiteY6" fmla="*/ 647701 h 647701"/>
                      <a:gd name="connsiteX7" fmla="*/ 0 w 657224"/>
                      <a:gd name="connsiteY7" fmla="*/ 611983 h 647701"/>
                      <a:gd name="connsiteX8" fmla="*/ 297655 w 657224"/>
                      <a:gd name="connsiteY8" fmla="*/ 314326 h 647701"/>
                      <a:gd name="connsiteX0" fmla="*/ 297655 w 657224"/>
                      <a:gd name="connsiteY0" fmla="*/ 314326 h 647701"/>
                      <a:gd name="connsiteX1" fmla="*/ 354806 w 657224"/>
                      <a:gd name="connsiteY1" fmla="*/ 147639 h 647701"/>
                      <a:gd name="connsiteX2" fmla="*/ 473867 w 657224"/>
                      <a:gd name="connsiteY2" fmla="*/ 0 h 647701"/>
                      <a:gd name="connsiteX3" fmla="*/ 657224 w 657224"/>
                      <a:gd name="connsiteY3" fmla="*/ 180976 h 647701"/>
                      <a:gd name="connsiteX4" fmla="*/ 511969 w 657224"/>
                      <a:gd name="connsiteY4" fmla="*/ 326234 h 647701"/>
                      <a:gd name="connsiteX5" fmla="*/ 338137 w 657224"/>
                      <a:gd name="connsiteY5" fmla="*/ 359572 h 647701"/>
                      <a:gd name="connsiteX6" fmla="*/ 40481 w 657224"/>
                      <a:gd name="connsiteY6" fmla="*/ 647701 h 647701"/>
                      <a:gd name="connsiteX7" fmla="*/ 0 w 657224"/>
                      <a:gd name="connsiteY7" fmla="*/ 611983 h 647701"/>
                      <a:gd name="connsiteX8" fmla="*/ 297655 w 657224"/>
                      <a:gd name="connsiteY8" fmla="*/ 314326 h 647701"/>
                      <a:gd name="connsiteX0" fmla="*/ 297655 w 657224"/>
                      <a:gd name="connsiteY0" fmla="*/ 307182 h 640557"/>
                      <a:gd name="connsiteX1" fmla="*/ 354806 w 657224"/>
                      <a:gd name="connsiteY1" fmla="*/ 140495 h 640557"/>
                      <a:gd name="connsiteX2" fmla="*/ 478630 w 657224"/>
                      <a:gd name="connsiteY2" fmla="*/ 0 h 640557"/>
                      <a:gd name="connsiteX3" fmla="*/ 657224 w 657224"/>
                      <a:gd name="connsiteY3" fmla="*/ 173832 h 640557"/>
                      <a:gd name="connsiteX4" fmla="*/ 511969 w 657224"/>
                      <a:gd name="connsiteY4" fmla="*/ 319090 h 640557"/>
                      <a:gd name="connsiteX5" fmla="*/ 338137 w 657224"/>
                      <a:gd name="connsiteY5" fmla="*/ 352428 h 640557"/>
                      <a:gd name="connsiteX6" fmla="*/ 40481 w 657224"/>
                      <a:gd name="connsiteY6" fmla="*/ 640557 h 640557"/>
                      <a:gd name="connsiteX7" fmla="*/ 0 w 657224"/>
                      <a:gd name="connsiteY7" fmla="*/ 604839 h 640557"/>
                      <a:gd name="connsiteX8" fmla="*/ 297655 w 657224"/>
                      <a:gd name="connsiteY8" fmla="*/ 307182 h 640557"/>
                      <a:gd name="connsiteX0" fmla="*/ 297655 w 657224"/>
                      <a:gd name="connsiteY0" fmla="*/ 316707 h 650082"/>
                      <a:gd name="connsiteX1" fmla="*/ 354806 w 657224"/>
                      <a:gd name="connsiteY1" fmla="*/ 150020 h 650082"/>
                      <a:gd name="connsiteX2" fmla="*/ 473867 w 657224"/>
                      <a:gd name="connsiteY2" fmla="*/ 0 h 650082"/>
                      <a:gd name="connsiteX3" fmla="*/ 657224 w 657224"/>
                      <a:gd name="connsiteY3" fmla="*/ 183357 h 650082"/>
                      <a:gd name="connsiteX4" fmla="*/ 511969 w 657224"/>
                      <a:gd name="connsiteY4" fmla="*/ 328615 h 650082"/>
                      <a:gd name="connsiteX5" fmla="*/ 338137 w 657224"/>
                      <a:gd name="connsiteY5" fmla="*/ 361953 h 650082"/>
                      <a:gd name="connsiteX6" fmla="*/ 40481 w 657224"/>
                      <a:gd name="connsiteY6" fmla="*/ 650082 h 650082"/>
                      <a:gd name="connsiteX7" fmla="*/ 0 w 657224"/>
                      <a:gd name="connsiteY7" fmla="*/ 614364 h 650082"/>
                      <a:gd name="connsiteX8" fmla="*/ 297655 w 657224"/>
                      <a:gd name="connsiteY8" fmla="*/ 316707 h 650082"/>
                      <a:gd name="connsiteX0" fmla="*/ 297655 w 657224"/>
                      <a:gd name="connsiteY0" fmla="*/ 323851 h 657226"/>
                      <a:gd name="connsiteX1" fmla="*/ 354806 w 657224"/>
                      <a:gd name="connsiteY1" fmla="*/ 157164 h 657226"/>
                      <a:gd name="connsiteX2" fmla="*/ 469105 w 657224"/>
                      <a:gd name="connsiteY2" fmla="*/ 0 h 657226"/>
                      <a:gd name="connsiteX3" fmla="*/ 657224 w 657224"/>
                      <a:gd name="connsiteY3" fmla="*/ 190501 h 657226"/>
                      <a:gd name="connsiteX4" fmla="*/ 511969 w 657224"/>
                      <a:gd name="connsiteY4" fmla="*/ 335759 h 657226"/>
                      <a:gd name="connsiteX5" fmla="*/ 338137 w 657224"/>
                      <a:gd name="connsiteY5" fmla="*/ 369097 h 657226"/>
                      <a:gd name="connsiteX6" fmla="*/ 40481 w 657224"/>
                      <a:gd name="connsiteY6" fmla="*/ 657226 h 657226"/>
                      <a:gd name="connsiteX7" fmla="*/ 0 w 657224"/>
                      <a:gd name="connsiteY7" fmla="*/ 621508 h 657226"/>
                      <a:gd name="connsiteX8" fmla="*/ 297655 w 657224"/>
                      <a:gd name="connsiteY8" fmla="*/ 323851 h 657226"/>
                      <a:gd name="connsiteX0" fmla="*/ 297655 w 657224"/>
                      <a:gd name="connsiteY0" fmla="*/ 314326 h 647701"/>
                      <a:gd name="connsiteX1" fmla="*/ 354806 w 657224"/>
                      <a:gd name="connsiteY1" fmla="*/ 147639 h 647701"/>
                      <a:gd name="connsiteX2" fmla="*/ 481011 w 657224"/>
                      <a:gd name="connsiteY2" fmla="*/ 0 h 647701"/>
                      <a:gd name="connsiteX3" fmla="*/ 657224 w 657224"/>
                      <a:gd name="connsiteY3" fmla="*/ 180976 h 647701"/>
                      <a:gd name="connsiteX4" fmla="*/ 511969 w 657224"/>
                      <a:gd name="connsiteY4" fmla="*/ 326234 h 647701"/>
                      <a:gd name="connsiteX5" fmla="*/ 338137 w 657224"/>
                      <a:gd name="connsiteY5" fmla="*/ 359572 h 647701"/>
                      <a:gd name="connsiteX6" fmla="*/ 40481 w 657224"/>
                      <a:gd name="connsiteY6" fmla="*/ 647701 h 647701"/>
                      <a:gd name="connsiteX7" fmla="*/ 0 w 657224"/>
                      <a:gd name="connsiteY7" fmla="*/ 611983 h 647701"/>
                      <a:gd name="connsiteX8" fmla="*/ 297655 w 657224"/>
                      <a:gd name="connsiteY8" fmla="*/ 314326 h 647701"/>
                      <a:gd name="connsiteX0" fmla="*/ 297655 w 657224"/>
                      <a:gd name="connsiteY0" fmla="*/ 311945 h 645320"/>
                      <a:gd name="connsiteX1" fmla="*/ 354806 w 657224"/>
                      <a:gd name="connsiteY1" fmla="*/ 145258 h 645320"/>
                      <a:gd name="connsiteX2" fmla="*/ 476249 w 657224"/>
                      <a:gd name="connsiteY2" fmla="*/ 0 h 645320"/>
                      <a:gd name="connsiteX3" fmla="*/ 657224 w 657224"/>
                      <a:gd name="connsiteY3" fmla="*/ 178595 h 645320"/>
                      <a:gd name="connsiteX4" fmla="*/ 511969 w 657224"/>
                      <a:gd name="connsiteY4" fmla="*/ 323853 h 645320"/>
                      <a:gd name="connsiteX5" fmla="*/ 338137 w 657224"/>
                      <a:gd name="connsiteY5" fmla="*/ 357191 h 645320"/>
                      <a:gd name="connsiteX6" fmla="*/ 40481 w 657224"/>
                      <a:gd name="connsiteY6" fmla="*/ 645320 h 645320"/>
                      <a:gd name="connsiteX7" fmla="*/ 0 w 657224"/>
                      <a:gd name="connsiteY7" fmla="*/ 609602 h 645320"/>
                      <a:gd name="connsiteX8" fmla="*/ 297655 w 657224"/>
                      <a:gd name="connsiteY8" fmla="*/ 311945 h 645320"/>
                      <a:gd name="connsiteX0" fmla="*/ 297655 w 657224"/>
                      <a:gd name="connsiteY0" fmla="*/ 311945 h 645320"/>
                      <a:gd name="connsiteX1" fmla="*/ 354806 w 657224"/>
                      <a:gd name="connsiteY1" fmla="*/ 145258 h 645320"/>
                      <a:gd name="connsiteX2" fmla="*/ 476249 w 657224"/>
                      <a:gd name="connsiteY2" fmla="*/ 0 h 645320"/>
                      <a:gd name="connsiteX3" fmla="*/ 573881 w 657224"/>
                      <a:gd name="connsiteY3" fmla="*/ 97633 h 645320"/>
                      <a:gd name="connsiteX4" fmla="*/ 657224 w 657224"/>
                      <a:gd name="connsiteY4" fmla="*/ 178595 h 645320"/>
                      <a:gd name="connsiteX5" fmla="*/ 511969 w 657224"/>
                      <a:gd name="connsiteY5" fmla="*/ 323853 h 645320"/>
                      <a:gd name="connsiteX6" fmla="*/ 338137 w 657224"/>
                      <a:gd name="connsiteY6" fmla="*/ 357191 h 645320"/>
                      <a:gd name="connsiteX7" fmla="*/ 40481 w 657224"/>
                      <a:gd name="connsiteY7" fmla="*/ 645320 h 645320"/>
                      <a:gd name="connsiteX8" fmla="*/ 0 w 657224"/>
                      <a:gd name="connsiteY8" fmla="*/ 609602 h 645320"/>
                      <a:gd name="connsiteX9" fmla="*/ 297655 w 657224"/>
                      <a:gd name="connsiteY9" fmla="*/ 311945 h 645320"/>
                      <a:gd name="connsiteX0" fmla="*/ 297655 w 657224"/>
                      <a:gd name="connsiteY0" fmla="*/ 311945 h 645320"/>
                      <a:gd name="connsiteX1" fmla="*/ 354806 w 657224"/>
                      <a:gd name="connsiteY1" fmla="*/ 145258 h 645320"/>
                      <a:gd name="connsiteX2" fmla="*/ 476249 w 657224"/>
                      <a:gd name="connsiteY2" fmla="*/ 0 h 645320"/>
                      <a:gd name="connsiteX3" fmla="*/ 531019 w 657224"/>
                      <a:gd name="connsiteY3" fmla="*/ 130970 h 645320"/>
                      <a:gd name="connsiteX4" fmla="*/ 657224 w 657224"/>
                      <a:gd name="connsiteY4" fmla="*/ 178595 h 645320"/>
                      <a:gd name="connsiteX5" fmla="*/ 511969 w 657224"/>
                      <a:gd name="connsiteY5" fmla="*/ 323853 h 645320"/>
                      <a:gd name="connsiteX6" fmla="*/ 338137 w 657224"/>
                      <a:gd name="connsiteY6" fmla="*/ 357191 h 645320"/>
                      <a:gd name="connsiteX7" fmla="*/ 40481 w 657224"/>
                      <a:gd name="connsiteY7" fmla="*/ 645320 h 645320"/>
                      <a:gd name="connsiteX8" fmla="*/ 0 w 657224"/>
                      <a:gd name="connsiteY8" fmla="*/ 609602 h 645320"/>
                      <a:gd name="connsiteX9" fmla="*/ 297655 w 657224"/>
                      <a:gd name="connsiteY9" fmla="*/ 311945 h 645320"/>
                      <a:gd name="connsiteX0" fmla="*/ 297655 w 657224"/>
                      <a:gd name="connsiteY0" fmla="*/ 311945 h 645320"/>
                      <a:gd name="connsiteX1" fmla="*/ 354806 w 657224"/>
                      <a:gd name="connsiteY1" fmla="*/ 145258 h 645320"/>
                      <a:gd name="connsiteX2" fmla="*/ 476249 w 657224"/>
                      <a:gd name="connsiteY2" fmla="*/ 0 h 645320"/>
                      <a:gd name="connsiteX3" fmla="*/ 531019 w 657224"/>
                      <a:gd name="connsiteY3" fmla="*/ 130970 h 645320"/>
                      <a:gd name="connsiteX4" fmla="*/ 657224 w 657224"/>
                      <a:gd name="connsiteY4" fmla="*/ 178595 h 645320"/>
                      <a:gd name="connsiteX5" fmla="*/ 511969 w 657224"/>
                      <a:gd name="connsiteY5" fmla="*/ 323853 h 645320"/>
                      <a:gd name="connsiteX6" fmla="*/ 338137 w 657224"/>
                      <a:gd name="connsiteY6" fmla="*/ 357191 h 645320"/>
                      <a:gd name="connsiteX7" fmla="*/ 40481 w 657224"/>
                      <a:gd name="connsiteY7" fmla="*/ 645320 h 645320"/>
                      <a:gd name="connsiteX8" fmla="*/ 0 w 657224"/>
                      <a:gd name="connsiteY8" fmla="*/ 609602 h 645320"/>
                      <a:gd name="connsiteX9" fmla="*/ 297655 w 657224"/>
                      <a:gd name="connsiteY9" fmla="*/ 311945 h 645320"/>
                      <a:gd name="connsiteX0" fmla="*/ 297655 w 657224"/>
                      <a:gd name="connsiteY0" fmla="*/ 311945 h 645320"/>
                      <a:gd name="connsiteX1" fmla="*/ 354806 w 657224"/>
                      <a:gd name="connsiteY1" fmla="*/ 145258 h 645320"/>
                      <a:gd name="connsiteX2" fmla="*/ 476249 w 657224"/>
                      <a:gd name="connsiteY2" fmla="*/ 0 h 645320"/>
                      <a:gd name="connsiteX3" fmla="*/ 531019 w 657224"/>
                      <a:gd name="connsiteY3" fmla="*/ 130970 h 645320"/>
                      <a:gd name="connsiteX4" fmla="*/ 657224 w 657224"/>
                      <a:gd name="connsiteY4" fmla="*/ 178595 h 645320"/>
                      <a:gd name="connsiteX5" fmla="*/ 511969 w 657224"/>
                      <a:gd name="connsiteY5" fmla="*/ 323853 h 645320"/>
                      <a:gd name="connsiteX6" fmla="*/ 338137 w 657224"/>
                      <a:gd name="connsiteY6" fmla="*/ 357191 h 645320"/>
                      <a:gd name="connsiteX7" fmla="*/ 40481 w 657224"/>
                      <a:gd name="connsiteY7" fmla="*/ 645320 h 645320"/>
                      <a:gd name="connsiteX8" fmla="*/ 0 w 657224"/>
                      <a:gd name="connsiteY8" fmla="*/ 609602 h 645320"/>
                      <a:gd name="connsiteX9" fmla="*/ 297655 w 657224"/>
                      <a:gd name="connsiteY9" fmla="*/ 311945 h 645320"/>
                      <a:gd name="connsiteX0" fmla="*/ 297655 w 657224"/>
                      <a:gd name="connsiteY0" fmla="*/ 311945 h 645320"/>
                      <a:gd name="connsiteX1" fmla="*/ 354806 w 657224"/>
                      <a:gd name="connsiteY1" fmla="*/ 145258 h 645320"/>
                      <a:gd name="connsiteX2" fmla="*/ 476249 w 657224"/>
                      <a:gd name="connsiteY2" fmla="*/ 0 h 645320"/>
                      <a:gd name="connsiteX3" fmla="*/ 531019 w 657224"/>
                      <a:gd name="connsiteY3" fmla="*/ 130970 h 645320"/>
                      <a:gd name="connsiteX4" fmla="*/ 657224 w 657224"/>
                      <a:gd name="connsiteY4" fmla="*/ 178595 h 645320"/>
                      <a:gd name="connsiteX5" fmla="*/ 511969 w 657224"/>
                      <a:gd name="connsiteY5" fmla="*/ 323853 h 645320"/>
                      <a:gd name="connsiteX6" fmla="*/ 338137 w 657224"/>
                      <a:gd name="connsiteY6" fmla="*/ 357191 h 645320"/>
                      <a:gd name="connsiteX7" fmla="*/ 40481 w 657224"/>
                      <a:gd name="connsiteY7" fmla="*/ 645320 h 645320"/>
                      <a:gd name="connsiteX8" fmla="*/ 0 w 657224"/>
                      <a:gd name="connsiteY8" fmla="*/ 609602 h 645320"/>
                      <a:gd name="connsiteX9" fmla="*/ 297655 w 657224"/>
                      <a:gd name="connsiteY9" fmla="*/ 311945 h 645320"/>
                      <a:gd name="connsiteX0" fmla="*/ 297655 w 657224"/>
                      <a:gd name="connsiteY0" fmla="*/ 311945 h 650082"/>
                      <a:gd name="connsiteX1" fmla="*/ 354806 w 657224"/>
                      <a:gd name="connsiteY1" fmla="*/ 145258 h 650082"/>
                      <a:gd name="connsiteX2" fmla="*/ 476249 w 657224"/>
                      <a:gd name="connsiteY2" fmla="*/ 0 h 650082"/>
                      <a:gd name="connsiteX3" fmla="*/ 531019 w 657224"/>
                      <a:gd name="connsiteY3" fmla="*/ 130970 h 650082"/>
                      <a:gd name="connsiteX4" fmla="*/ 657224 w 657224"/>
                      <a:gd name="connsiteY4" fmla="*/ 178595 h 650082"/>
                      <a:gd name="connsiteX5" fmla="*/ 511969 w 657224"/>
                      <a:gd name="connsiteY5" fmla="*/ 323853 h 650082"/>
                      <a:gd name="connsiteX6" fmla="*/ 338137 w 657224"/>
                      <a:gd name="connsiteY6" fmla="*/ 357191 h 650082"/>
                      <a:gd name="connsiteX7" fmla="*/ 40481 w 657224"/>
                      <a:gd name="connsiteY7" fmla="*/ 650082 h 650082"/>
                      <a:gd name="connsiteX8" fmla="*/ 0 w 657224"/>
                      <a:gd name="connsiteY8" fmla="*/ 609602 h 650082"/>
                      <a:gd name="connsiteX9" fmla="*/ 297655 w 657224"/>
                      <a:gd name="connsiteY9" fmla="*/ 311945 h 650082"/>
                      <a:gd name="connsiteX0" fmla="*/ 297655 w 657224"/>
                      <a:gd name="connsiteY0" fmla="*/ 311945 h 652464"/>
                      <a:gd name="connsiteX1" fmla="*/ 354806 w 657224"/>
                      <a:gd name="connsiteY1" fmla="*/ 145258 h 652464"/>
                      <a:gd name="connsiteX2" fmla="*/ 476249 w 657224"/>
                      <a:gd name="connsiteY2" fmla="*/ 0 h 652464"/>
                      <a:gd name="connsiteX3" fmla="*/ 531019 w 657224"/>
                      <a:gd name="connsiteY3" fmla="*/ 130970 h 652464"/>
                      <a:gd name="connsiteX4" fmla="*/ 657224 w 657224"/>
                      <a:gd name="connsiteY4" fmla="*/ 178595 h 652464"/>
                      <a:gd name="connsiteX5" fmla="*/ 511969 w 657224"/>
                      <a:gd name="connsiteY5" fmla="*/ 323853 h 652464"/>
                      <a:gd name="connsiteX6" fmla="*/ 338137 w 657224"/>
                      <a:gd name="connsiteY6" fmla="*/ 357191 h 652464"/>
                      <a:gd name="connsiteX7" fmla="*/ 47625 w 657224"/>
                      <a:gd name="connsiteY7" fmla="*/ 652464 h 652464"/>
                      <a:gd name="connsiteX8" fmla="*/ 0 w 657224"/>
                      <a:gd name="connsiteY8" fmla="*/ 609602 h 652464"/>
                      <a:gd name="connsiteX9" fmla="*/ 297655 w 657224"/>
                      <a:gd name="connsiteY9" fmla="*/ 311945 h 652464"/>
                      <a:gd name="connsiteX0" fmla="*/ 297655 w 657224"/>
                      <a:gd name="connsiteY0" fmla="*/ 311945 h 652464"/>
                      <a:gd name="connsiteX1" fmla="*/ 354806 w 657224"/>
                      <a:gd name="connsiteY1" fmla="*/ 145258 h 652464"/>
                      <a:gd name="connsiteX2" fmla="*/ 476249 w 657224"/>
                      <a:gd name="connsiteY2" fmla="*/ 0 h 652464"/>
                      <a:gd name="connsiteX3" fmla="*/ 531019 w 657224"/>
                      <a:gd name="connsiteY3" fmla="*/ 130970 h 652464"/>
                      <a:gd name="connsiteX4" fmla="*/ 657224 w 657224"/>
                      <a:gd name="connsiteY4" fmla="*/ 178595 h 652464"/>
                      <a:gd name="connsiteX5" fmla="*/ 511969 w 657224"/>
                      <a:gd name="connsiteY5" fmla="*/ 323853 h 652464"/>
                      <a:gd name="connsiteX6" fmla="*/ 338137 w 657224"/>
                      <a:gd name="connsiteY6" fmla="*/ 357191 h 652464"/>
                      <a:gd name="connsiteX7" fmla="*/ 38100 w 657224"/>
                      <a:gd name="connsiteY7" fmla="*/ 652464 h 652464"/>
                      <a:gd name="connsiteX8" fmla="*/ 0 w 657224"/>
                      <a:gd name="connsiteY8" fmla="*/ 609602 h 652464"/>
                      <a:gd name="connsiteX9" fmla="*/ 297655 w 657224"/>
                      <a:gd name="connsiteY9" fmla="*/ 311945 h 652464"/>
                      <a:gd name="connsiteX0" fmla="*/ 297655 w 657224"/>
                      <a:gd name="connsiteY0" fmla="*/ 311945 h 657226"/>
                      <a:gd name="connsiteX1" fmla="*/ 354806 w 657224"/>
                      <a:gd name="connsiteY1" fmla="*/ 145258 h 657226"/>
                      <a:gd name="connsiteX2" fmla="*/ 476249 w 657224"/>
                      <a:gd name="connsiteY2" fmla="*/ 0 h 657226"/>
                      <a:gd name="connsiteX3" fmla="*/ 531019 w 657224"/>
                      <a:gd name="connsiteY3" fmla="*/ 130970 h 657226"/>
                      <a:gd name="connsiteX4" fmla="*/ 657224 w 657224"/>
                      <a:gd name="connsiteY4" fmla="*/ 178595 h 657226"/>
                      <a:gd name="connsiteX5" fmla="*/ 511969 w 657224"/>
                      <a:gd name="connsiteY5" fmla="*/ 323853 h 657226"/>
                      <a:gd name="connsiteX6" fmla="*/ 338137 w 657224"/>
                      <a:gd name="connsiteY6" fmla="*/ 357191 h 657226"/>
                      <a:gd name="connsiteX7" fmla="*/ 40481 w 657224"/>
                      <a:gd name="connsiteY7" fmla="*/ 657226 h 657226"/>
                      <a:gd name="connsiteX8" fmla="*/ 0 w 657224"/>
                      <a:gd name="connsiteY8" fmla="*/ 609602 h 657226"/>
                      <a:gd name="connsiteX9" fmla="*/ 297655 w 657224"/>
                      <a:gd name="connsiteY9" fmla="*/ 311945 h 657226"/>
                      <a:gd name="connsiteX0" fmla="*/ 297655 w 657224"/>
                      <a:gd name="connsiteY0" fmla="*/ 311945 h 640594"/>
                      <a:gd name="connsiteX1" fmla="*/ 354806 w 657224"/>
                      <a:gd name="connsiteY1" fmla="*/ 145258 h 640594"/>
                      <a:gd name="connsiteX2" fmla="*/ 476249 w 657224"/>
                      <a:gd name="connsiteY2" fmla="*/ 0 h 640594"/>
                      <a:gd name="connsiteX3" fmla="*/ 531019 w 657224"/>
                      <a:gd name="connsiteY3" fmla="*/ 130970 h 640594"/>
                      <a:gd name="connsiteX4" fmla="*/ 657224 w 657224"/>
                      <a:gd name="connsiteY4" fmla="*/ 178595 h 640594"/>
                      <a:gd name="connsiteX5" fmla="*/ 511969 w 657224"/>
                      <a:gd name="connsiteY5" fmla="*/ 323853 h 640594"/>
                      <a:gd name="connsiteX6" fmla="*/ 338137 w 657224"/>
                      <a:gd name="connsiteY6" fmla="*/ 357191 h 640594"/>
                      <a:gd name="connsiteX7" fmla="*/ 52387 w 657224"/>
                      <a:gd name="connsiteY7" fmla="*/ 640557 h 640594"/>
                      <a:gd name="connsiteX8" fmla="*/ 0 w 657224"/>
                      <a:gd name="connsiteY8" fmla="*/ 609602 h 640594"/>
                      <a:gd name="connsiteX9" fmla="*/ 297655 w 657224"/>
                      <a:gd name="connsiteY9" fmla="*/ 311945 h 640594"/>
                      <a:gd name="connsiteX0" fmla="*/ 297655 w 657224"/>
                      <a:gd name="connsiteY0" fmla="*/ 311945 h 640594"/>
                      <a:gd name="connsiteX1" fmla="*/ 354806 w 657224"/>
                      <a:gd name="connsiteY1" fmla="*/ 145258 h 640594"/>
                      <a:gd name="connsiteX2" fmla="*/ 476249 w 657224"/>
                      <a:gd name="connsiteY2" fmla="*/ 0 h 640594"/>
                      <a:gd name="connsiteX3" fmla="*/ 531019 w 657224"/>
                      <a:gd name="connsiteY3" fmla="*/ 130970 h 640594"/>
                      <a:gd name="connsiteX4" fmla="*/ 657224 w 657224"/>
                      <a:gd name="connsiteY4" fmla="*/ 178595 h 640594"/>
                      <a:gd name="connsiteX5" fmla="*/ 511969 w 657224"/>
                      <a:gd name="connsiteY5" fmla="*/ 323853 h 640594"/>
                      <a:gd name="connsiteX6" fmla="*/ 338137 w 657224"/>
                      <a:gd name="connsiteY6" fmla="*/ 357191 h 640594"/>
                      <a:gd name="connsiteX7" fmla="*/ 45243 w 657224"/>
                      <a:gd name="connsiteY7" fmla="*/ 640557 h 640594"/>
                      <a:gd name="connsiteX8" fmla="*/ 0 w 657224"/>
                      <a:gd name="connsiteY8" fmla="*/ 609602 h 640594"/>
                      <a:gd name="connsiteX9" fmla="*/ 297655 w 657224"/>
                      <a:gd name="connsiteY9" fmla="*/ 311945 h 640594"/>
                      <a:gd name="connsiteX0" fmla="*/ 297655 w 657224"/>
                      <a:gd name="connsiteY0" fmla="*/ 311945 h 642939"/>
                      <a:gd name="connsiteX1" fmla="*/ 354806 w 657224"/>
                      <a:gd name="connsiteY1" fmla="*/ 145258 h 642939"/>
                      <a:gd name="connsiteX2" fmla="*/ 476249 w 657224"/>
                      <a:gd name="connsiteY2" fmla="*/ 0 h 642939"/>
                      <a:gd name="connsiteX3" fmla="*/ 531019 w 657224"/>
                      <a:gd name="connsiteY3" fmla="*/ 130970 h 642939"/>
                      <a:gd name="connsiteX4" fmla="*/ 657224 w 657224"/>
                      <a:gd name="connsiteY4" fmla="*/ 178595 h 642939"/>
                      <a:gd name="connsiteX5" fmla="*/ 511969 w 657224"/>
                      <a:gd name="connsiteY5" fmla="*/ 323853 h 642939"/>
                      <a:gd name="connsiteX6" fmla="*/ 338137 w 657224"/>
                      <a:gd name="connsiteY6" fmla="*/ 357191 h 642939"/>
                      <a:gd name="connsiteX7" fmla="*/ 52387 w 657224"/>
                      <a:gd name="connsiteY7" fmla="*/ 642939 h 642939"/>
                      <a:gd name="connsiteX8" fmla="*/ 0 w 657224"/>
                      <a:gd name="connsiteY8" fmla="*/ 609602 h 642939"/>
                      <a:gd name="connsiteX9" fmla="*/ 297655 w 657224"/>
                      <a:gd name="connsiteY9" fmla="*/ 311945 h 642939"/>
                      <a:gd name="connsiteX0" fmla="*/ 297655 w 657224"/>
                      <a:gd name="connsiteY0" fmla="*/ 311945 h 649478"/>
                      <a:gd name="connsiteX1" fmla="*/ 354806 w 657224"/>
                      <a:gd name="connsiteY1" fmla="*/ 145258 h 649478"/>
                      <a:gd name="connsiteX2" fmla="*/ 476249 w 657224"/>
                      <a:gd name="connsiteY2" fmla="*/ 0 h 649478"/>
                      <a:gd name="connsiteX3" fmla="*/ 531019 w 657224"/>
                      <a:gd name="connsiteY3" fmla="*/ 130970 h 649478"/>
                      <a:gd name="connsiteX4" fmla="*/ 657224 w 657224"/>
                      <a:gd name="connsiteY4" fmla="*/ 178595 h 649478"/>
                      <a:gd name="connsiteX5" fmla="*/ 511969 w 657224"/>
                      <a:gd name="connsiteY5" fmla="*/ 323853 h 649478"/>
                      <a:gd name="connsiteX6" fmla="*/ 338137 w 657224"/>
                      <a:gd name="connsiteY6" fmla="*/ 357191 h 649478"/>
                      <a:gd name="connsiteX7" fmla="*/ 52387 w 657224"/>
                      <a:gd name="connsiteY7" fmla="*/ 642939 h 649478"/>
                      <a:gd name="connsiteX8" fmla="*/ 0 w 657224"/>
                      <a:gd name="connsiteY8" fmla="*/ 609602 h 649478"/>
                      <a:gd name="connsiteX9" fmla="*/ 297655 w 657224"/>
                      <a:gd name="connsiteY9" fmla="*/ 311945 h 649478"/>
                      <a:gd name="connsiteX0" fmla="*/ 301614 w 661183"/>
                      <a:gd name="connsiteY0" fmla="*/ 311945 h 649117"/>
                      <a:gd name="connsiteX1" fmla="*/ 358765 w 661183"/>
                      <a:gd name="connsiteY1" fmla="*/ 145258 h 649117"/>
                      <a:gd name="connsiteX2" fmla="*/ 480208 w 661183"/>
                      <a:gd name="connsiteY2" fmla="*/ 0 h 649117"/>
                      <a:gd name="connsiteX3" fmla="*/ 534978 w 661183"/>
                      <a:gd name="connsiteY3" fmla="*/ 130970 h 649117"/>
                      <a:gd name="connsiteX4" fmla="*/ 661183 w 661183"/>
                      <a:gd name="connsiteY4" fmla="*/ 178595 h 649117"/>
                      <a:gd name="connsiteX5" fmla="*/ 515928 w 661183"/>
                      <a:gd name="connsiteY5" fmla="*/ 323853 h 649117"/>
                      <a:gd name="connsiteX6" fmla="*/ 342096 w 661183"/>
                      <a:gd name="connsiteY6" fmla="*/ 357191 h 649117"/>
                      <a:gd name="connsiteX7" fmla="*/ 56346 w 661183"/>
                      <a:gd name="connsiteY7" fmla="*/ 642939 h 649117"/>
                      <a:gd name="connsiteX8" fmla="*/ 3959 w 661183"/>
                      <a:gd name="connsiteY8" fmla="*/ 609602 h 649117"/>
                      <a:gd name="connsiteX9" fmla="*/ 301614 w 661183"/>
                      <a:gd name="connsiteY9" fmla="*/ 311945 h 649117"/>
                      <a:gd name="connsiteX0" fmla="*/ 297886 w 657455"/>
                      <a:gd name="connsiteY0" fmla="*/ 311945 h 648479"/>
                      <a:gd name="connsiteX1" fmla="*/ 355037 w 657455"/>
                      <a:gd name="connsiteY1" fmla="*/ 145258 h 648479"/>
                      <a:gd name="connsiteX2" fmla="*/ 476480 w 657455"/>
                      <a:gd name="connsiteY2" fmla="*/ 0 h 648479"/>
                      <a:gd name="connsiteX3" fmla="*/ 531250 w 657455"/>
                      <a:gd name="connsiteY3" fmla="*/ 130970 h 648479"/>
                      <a:gd name="connsiteX4" fmla="*/ 657455 w 657455"/>
                      <a:gd name="connsiteY4" fmla="*/ 178595 h 648479"/>
                      <a:gd name="connsiteX5" fmla="*/ 512200 w 657455"/>
                      <a:gd name="connsiteY5" fmla="*/ 323853 h 648479"/>
                      <a:gd name="connsiteX6" fmla="*/ 338368 w 657455"/>
                      <a:gd name="connsiteY6" fmla="*/ 357191 h 648479"/>
                      <a:gd name="connsiteX7" fmla="*/ 52618 w 657455"/>
                      <a:gd name="connsiteY7" fmla="*/ 642939 h 648479"/>
                      <a:gd name="connsiteX8" fmla="*/ 231 w 657455"/>
                      <a:gd name="connsiteY8" fmla="*/ 609602 h 648479"/>
                      <a:gd name="connsiteX9" fmla="*/ 297886 w 657455"/>
                      <a:gd name="connsiteY9" fmla="*/ 311945 h 648479"/>
                      <a:gd name="connsiteX0" fmla="*/ 300098 w 659667"/>
                      <a:gd name="connsiteY0" fmla="*/ 311945 h 648479"/>
                      <a:gd name="connsiteX1" fmla="*/ 357249 w 659667"/>
                      <a:gd name="connsiteY1" fmla="*/ 145258 h 648479"/>
                      <a:gd name="connsiteX2" fmla="*/ 478692 w 659667"/>
                      <a:gd name="connsiteY2" fmla="*/ 0 h 648479"/>
                      <a:gd name="connsiteX3" fmla="*/ 533462 w 659667"/>
                      <a:gd name="connsiteY3" fmla="*/ 130970 h 648479"/>
                      <a:gd name="connsiteX4" fmla="*/ 659667 w 659667"/>
                      <a:gd name="connsiteY4" fmla="*/ 178595 h 648479"/>
                      <a:gd name="connsiteX5" fmla="*/ 514412 w 659667"/>
                      <a:gd name="connsiteY5" fmla="*/ 323853 h 648479"/>
                      <a:gd name="connsiteX6" fmla="*/ 340580 w 659667"/>
                      <a:gd name="connsiteY6" fmla="*/ 357191 h 648479"/>
                      <a:gd name="connsiteX7" fmla="*/ 54830 w 659667"/>
                      <a:gd name="connsiteY7" fmla="*/ 642939 h 648479"/>
                      <a:gd name="connsiteX8" fmla="*/ 2443 w 659667"/>
                      <a:gd name="connsiteY8" fmla="*/ 609602 h 648479"/>
                      <a:gd name="connsiteX9" fmla="*/ 300098 w 659667"/>
                      <a:gd name="connsiteY9" fmla="*/ 311945 h 648479"/>
                      <a:gd name="connsiteX0" fmla="*/ 298803 w 658372"/>
                      <a:gd name="connsiteY0" fmla="*/ 311945 h 650291"/>
                      <a:gd name="connsiteX1" fmla="*/ 355954 w 658372"/>
                      <a:gd name="connsiteY1" fmla="*/ 145258 h 650291"/>
                      <a:gd name="connsiteX2" fmla="*/ 477397 w 658372"/>
                      <a:gd name="connsiteY2" fmla="*/ 0 h 650291"/>
                      <a:gd name="connsiteX3" fmla="*/ 532167 w 658372"/>
                      <a:gd name="connsiteY3" fmla="*/ 130970 h 650291"/>
                      <a:gd name="connsiteX4" fmla="*/ 658372 w 658372"/>
                      <a:gd name="connsiteY4" fmla="*/ 178595 h 650291"/>
                      <a:gd name="connsiteX5" fmla="*/ 513117 w 658372"/>
                      <a:gd name="connsiteY5" fmla="*/ 323853 h 650291"/>
                      <a:gd name="connsiteX6" fmla="*/ 339285 w 658372"/>
                      <a:gd name="connsiteY6" fmla="*/ 357191 h 650291"/>
                      <a:gd name="connsiteX7" fmla="*/ 53535 w 658372"/>
                      <a:gd name="connsiteY7" fmla="*/ 642939 h 650291"/>
                      <a:gd name="connsiteX8" fmla="*/ 1148 w 658372"/>
                      <a:gd name="connsiteY8" fmla="*/ 609602 h 650291"/>
                      <a:gd name="connsiteX9" fmla="*/ 298803 w 658372"/>
                      <a:gd name="connsiteY9" fmla="*/ 311945 h 650291"/>
                      <a:gd name="connsiteX0" fmla="*/ 294186 w 653755"/>
                      <a:gd name="connsiteY0" fmla="*/ 311945 h 649389"/>
                      <a:gd name="connsiteX1" fmla="*/ 351337 w 653755"/>
                      <a:gd name="connsiteY1" fmla="*/ 145258 h 649389"/>
                      <a:gd name="connsiteX2" fmla="*/ 472780 w 653755"/>
                      <a:gd name="connsiteY2" fmla="*/ 0 h 649389"/>
                      <a:gd name="connsiteX3" fmla="*/ 527550 w 653755"/>
                      <a:gd name="connsiteY3" fmla="*/ 130970 h 649389"/>
                      <a:gd name="connsiteX4" fmla="*/ 653755 w 653755"/>
                      <a:gd name="connsiteY4" fmla="*/ 178595 h 649389"/>
                      <a:gd name="connsiteX5" fmla="*/ 508500 w 653755"/>
                      <a:gd name="connsiteY5" fmla="*/ 323853 h 649389"/>
                      <a:gd name="connsiteX6" fmla="*/ 334668 w 653755"/>
                      <a:gd name="connsiteY6" fmla="*/ 357191 h 649389"/>
                      <a:gd name="connsiteX7" fmla="*/ 48918 w 653755"/>
                      <a:gd name="connsiteY7" fmla="*/ 642939 h 649389"/>
                      <a:gd name="connsiteX8" fmla="*/ 1294 w 653755"/>
                      <a:gd name="connsiteY8" fmla="*/ 604840 h 649389"/>
                      <a:gd name="connsiteX9" fmla="*/ 294186 w 653755"/>
                      <a:gd name="connsiteY9" fmla="*/ 311945 h 649389"/>
                      <a:gd name="connsiteX0" fmla="*/ 297193 w 656762"/>
                      <a:gd name="connsiteY0" fmla="*/ 311945 h 649040"/>
                      <a:gd name="connsiteX1" fmla="*/ 354344 w 656762"/>
                      <a:gd name="connsiteY1" fmla="*/ 145258 h 649040"/>
                      <a:gd name="connsiteX2" fmla="*/ 475787 w 656762"/>
                      <a:gd name="connsiteY2" fmla="*/ 0 h 649040"/>
                      <a:gd name="connsiteX3" fmla="*/ 530557 w 656762"/>
                      <a:gd name="connsiteY3" fmla="*/ 130970 h 649040"/>
                      <a:gd name="connsiteX4" fmla="*/ 656762 w 656762"/>
                      <a:gd name="connsiteY4" fmla="*/ 178595 h 649040"/>
                      <a:gd name="connsiteX5" fmla="*/ 511507 w 656762"/>
                      <a:gd name="connsiteY5" fmla="*/ 323853 h 649040"/>
                      <a:gd name="connsiteX6" fmla="*/ 337675 w 656762"/>
                      <a:gd name="connsiteY6" fmla="*/ 357191 h 649040"/>
                      <a:gd name="connsiteX7" fmla="*/ 51925 w 656762"/>
                      <a:gd name="connsiteY7" fmla="*/ 642939 h 649040"/>
                      <a:gd name="connsiteX8" fmla="*/ 4301 w 656762"/>
                      <a:gd name="connsiteY8" fmla="*/ 604840 h 649040"/>
                      <a:gd name="connsiteX9" fmla="*/ 297193 w 656762"/>
                      <a:gd name="connsiteY9" fmla="*/ 311945 h 6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6762" h="649040">
                        <a:moveTo>
                          <a:pt x="297193" y="311945"/>
                        </a:moveTo>
                        <a:lnTo>
                          <a:pt x="354344" y="145258"/>
                        </a:lnTo>
                        <a:lnTo>
                          <a:pt x="475787" y="0"/>
                        </a:lnTo>
                        <a:lnTo>
                          <a:pt x="530557" y="130970"/>
                        </a:lnTo>
                        <a:lnTo>
                          <a:pt x="656762" y="178595"/>
                        </a:lnTo>
                        <a:lnTo>
                          <a:pt x="511507" y="323853"/>
                        </a:lnTo>
                        <a:lnTo>
                          <a:pt x="337675" y="357191"/>
                        </a:lnTo>
                        <a:lnTo>
                          <a:pt x="51925" y="642939"/>
                        </a:lnTo>
                        <a:cubicBezTo>
                          <a:pt x="26525" y="659608"/>
                          <a:pt x="-13160" y="640557"/>
                          <a:pt x="4301" y="604840"/>
                        </a:cubicBezTo>
                        <a:lnTo>
                          <a:pt x="297193" y="31194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0000"/>
                      </a:solidFill>
                    </a:endParaRPr>
                  </a:p>
                </p:txBody>
              </p:sp>
            </p:grpSp>
            <p:sp>
              <p:nvSpPr>
                <p:cNvPr id="81" name="TextBox 112"/>
                <p:cNvSpPr txBox="1"/>
                <p:nvPr/>
              </p:nvSpPr>
              <p:spPr>
                <a:xfrm flipH="1">
                  <a:off x="5624798" y="3336471"/>
                  <a:ext cx="1334802" cy="23561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b="1" dirty="0">
                    <a:solidFill>
                      <a:schemeClr val="bg1"/>
                    </a:solidFill>
                    <a:latin typeface="Agency FB" panose="020B0503020202020204" pitchFamily="34" charset="0"/>
                  </a:endParaRPr>
                </a:p>
              </p:txBody>
            </p:sp>
          </p:grpSp>
          <p:grpSp>
            <p:nvGrpSpPr>
              <p:cNvPr id="14" name="Group 13"/>
              <p:cNvGrpSpPr/>
              <p:nvPr/>
            </p:nvGrpSpPr>
            <p:grpSpPr>
              <a:xfrm>
                <a:off x="3307500" y="3056400"/>
                <a:ext cx="1220906" cy="1137343"/>
                <a:chOff x="3307500" y="3056400"/>
                <a:chExt cx="1220906" cy="1137343"/>
              </a:xfrm>
            </p:grpSpPr>
            <p:grpSp>
              <p:nvGrpSpPr>
                <p:cNvPr id="69" name="Group 68"/>
                <p:cNvGrpSpPr/>
                <p:nvPr/>
              </p:nvGrpSpPr>
              <p:grpSpPr>
                <a:xfrm>
                  <a:off x="3550415" y="3502060"/>
                  <a:ext cx="792986" cy="691683"/>
                  <a:chOff x="1840675" y="1404521"/>
                  <a:chExt cx="4952011" cy="4319386"/>
                </a:xfrm>
                <a:solidFill>
                  <a:schemeClr val="bg2"/>
                </a:solidFill>
                <a:effectLst/>
              </p:grpSpPr>
              <p:sp>
                <p:nvSpPr>
                  <p:cNvPr id="71" name="Freeform 70"/>
                  <p:cNvSpPr/>
                  <p:nvPr/>
                </p:nvSpPr>
                <p:spPr>
                  <a:xfrm>
                    <a:off x="1840675" y="4975761"/>
                    <a:ext cx="4952011" cy="748146"/>
                  </a:xfrm>
                  <a:custGeom>
                    <a:avLst/>
                    <a:gdLst>
                      <a:gd name="connsiteX0" fmla="*/ 1904389 w 4952011"/>
                      <a:gd name="connsiteY0" fmla="*/ 311856 h 748146"/>
                      <a:gd name="connsiteX1" fmla="*/ 1904389 w 4952011"/>
                      <a:gd name="connsiteY1" fmla="*/ 407272 h 748146"/>
                      <a:gd name="connsiteX2" fmla="*/ 3033475 w 4952011"/>
                      <a:gd name="connsiteY2" fmla="*/ 407272 h 748146"/>
                      <a:gd name="connsiteX3" fmla="*/ 3033475 w 4952011"/>
                      <a:gd name="connsiteY3" fmla="*/ 311856 h 748146"/>
                      <a:gd name="connsiteX4" fmla="*/ 14786 w 4952011"/>
                      <a:gd name="connsiteY4" fmla="*/ 0 h 748146"/>
                      <a:gd name="connsiteX5" fmla="*/ 4937225 w 4952011"/>
                      <a:gd name="connsiteY5" fmla="*/ 0 h 748146"/>
                      <a:gd name="connsiteX6" fmla="*/ 4952011 w 4952011"/>
                      <a:gd name="connsiteY6" fmla="*/ 73237 h 748146"/>
                      <a:gd name="connsiteX7" fmla="*/ 4952011 w 4952011"/>
                      <a:gd name="connsiteY7" fmla="*/ 508655 h 748146"/>
                      <a:gd name="connsiteX8" fmla="*/ 4712520 w 4952011"/>
                      <a:gd name="connsiteY8" fmla="*/ 748146 h 748146"/>
                      <a:gd name="connsiteX9" fmla="*/ 239491 w 4952011"/>
                      <a:gd name="connsiteY9" fmla="*/ 748146 h 748146"/>
                      <a:gd name="connsiteX10" fmla="*/ 0 w 4952011"/>
                      <a:gd name="connsiteY10" fmla="*/ 508655 h 748146"/>
                      <a:gd name="connsiteX11" fmla="*/ 0 w 4952011"/>
                      <a:gd name="connsiteY11" fmla="*/ 73237 h 748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52011" h="748146">
                        <a:moveTo>
                          <a:pt x="1904389" y="311856"/>
                        </a:moveTo>
                        <a:lnTo>
                          <a:pt x="1904389" y="407272"/>
                        </a:lnTo>
                        <a:lnTo>
                          <a:pt x="3033475" y="407272"/>
                        </a:lnTo>
                        <a:lnTo>
                          <a:pt x="3033475" y="311856"/>
                        </a:lnTo>
                        <a:close/>
                        <a:moveTo>
                          <a:pt x="14786" y="0"/>
                        </a:moveTo>
                        <a:lnTo>
                          <a:pt x="4937225" y="0"/>
                        </a:lnTo>
                        <a:lnTo>
                          <a:pt x="4952011" y="73237"/>
                        </a:lnTo>
                        <a:lnTo>
                          <a:pt x="4952011" y="508655"/>
                        </a:lnTo>
                        <a:cubicBezTo>
                          <a:pt x="4952011" y="640922"/>
                          <a:pt x="4844787" y="748146"/>
                          <a:pt x="4712520" y="748146"/>
                        </a:cubicBezTo>
                        <a:lnTo>
                          <a:pt x="239491" y="748146"/>
                        </a:lnTo>
                        <a:cubicBezTo>
                          <a:pt x="107224" y="748146"/>
                          <a:pt x="0" y="640922"/>
                          <a:pt x="0" y="508655"/>
                        </a:cubicBezTo>
                        <a:lnTo>
                          <a:pt x="0" y="73237"/>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72" name="Freeform 71"/>
                  <p:cNvSpPr/>
                  <p:nvPr/>
                </p:nvSpPr>
                <p:spPr>
                  <a:xfrm>
                    <a:off x="2137558" y="2161308"/>
                    <a:ext cx="4346369" cy="3016333"/>
                  </a:xfrm>
                  <a:custGeom>
                    <a:avLst/>
                    <a:gdLst>
                      <a:gd name="connsiteX0" fmla="*/ 265226 w 4346369"/>
                      <a:gd name="connsiteY0" fmla="*/ 0 h 3016333"/>
                      <a:gd name="connsiteX1" fmla="*/ 2873829 w 4346369"/>
                      <a:gd name="connsiteY1" fmla="*/ 0 h 3016333"/>
                      <a:gd name="connsiteX2" fmla="*/ 2873829 w 4346369"/>
                      <a:gd name="connsiteY2" fmla="*/ 285009 h 3016333"/>
                      <a:gd name="connsiteX3" fmla="*/ 285008 w 4346369"/>
                      <a:gd name="connsiteY3" fmla="*/ 285009 h 3016333"/>
                      <a:gd name="connsiteX4" fmla="*/ 285008 w 4346369"/>
                      <a:gd name="connsiteY4" fmla="*/ 2784764 h 3016333"/>
                      <a:gd name="connsiteX5" fmla="*/ 4073237 w 4346369"/>
                      <a:gd name="connsiteY5" fmla="*/ 2784764 h 3016333"/>
                      <a:gd name="connsiteX6" fmla="*/ 4073237 w 4346369"/>
                      <a:gd name="connsiteY6" fmla="*/ 285009 h 3016333"/>
                      <a:gd name="connsiteX7" fmla="*/ 3847606 w 4346369"/>
                      <a:gd name="connsiteY7" fmla="*/ 285009 h 3016333"/>
                      <a:gd name="connsiteX8" fmla="*/ 3847606 w 4346369"/>
                      <a:gd name="connsiteY8" fmla="*/ 0 h 3016333"/>
                      <a:gd name="connsiteX9" fmla="*/ 4081143 w 4346369"/>
                      <a:gd name="connsiteY9" fmla="*/ 0 h 3016333"/>
                      <a:gd name="connsiteX10" fmla="*/ 4346369 w 4346369"/>
                      <a:gd name="connsiteY10" fmla="*/ 265226 h 3016333"/>
                      <a:gd name="connsiteX11" fmla="*/ 4346369 w 4346369"/>
                      <a:gd name="connsiteY11" fmla="*/ 2751107 h 3016333"/>
                      <a:gd name="connsiteX12" fmla="*/ 4081143 w 4346369"/>
                      <a:gd name="connsiteY12" fmla="*/ 3016333 h 3016333"/>
                      <a:gd name="connsiteX13" fmla="*/ 265226 w 4346369"/>
                      <a:gd name="connsiteY13" fmla="*/ 3016333 h 3016333"/>
                      <a:gd name="connsiteX14" fmla="*/ 0 w 4346369"/>
                      <a:gd name="connsiteY14" fmla="*/ 2751107 h 3016333"/>
                      <a:gd name="connsiteX15" fmla="*/ 0 w 4346369"/>
                      <a:gd name="connsiteY15" fmla="*/ 265226 h 3016333"/>
                      <a:gd name="connsiteX16" fmla="*/ 265226 w 4346369"/>
                      <a:gd name="connsiteY16" fmla="*/ 0 h 3016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46369" h="3016333">
                        <a:moveTo>
                          <a:pt x="265226" y="0"/>
                        </a:moveTo>
                        <a:lnTo>
                          <a:pt x="2873829" y="0"/>
                        </a:lnTo>
                        <a:lnTo>
                          <a:pt x="2873829" y="285009"/>
                        </a:lnTo>
                        <a:lnTo>
                          <a:pt x="285008" y="285009"/>
                        </a:lnTo>
                        <a:lnTo>
                          <a:pt x="285008" y="2784764"/>
                        </a:lnTo>
                        <a:lnTo>
                          <a:pt x="4073237" y="2784764"/>
                        </a:lnTo>
                        <a:lnTo>
                          <a:pt x="4073237" y="285009"/>
                        </a:lnTo>
                        <a:lnTo>
                          <a:pt x="3847606" y="285009"/>
                        </a:lnTo>
                        <a:lnTo>
                          <a:pt x="3847606" y="0"/>
                        </a:lnTo>
                        <a:lnTo>
                          <a:pt x="4081143" y="0"/>
                        </a:lnTo>
                        <a:cubicBezTo>
                          <a:pt x="4227623" y="0"/>
                          <a:pt x="4346369" y="118746"/>
                          <a:pt x="4346369" y="265226"/>
                        </a:cubicBezTo>
                        <a:lnTo>
                          <a:pt x="4346369" y="2751107"/>
                        </a:lnTo>
                        <a:cubicBezTo>
                          <a:pt x="4346369" y="2897587"/>
                          <a:pt x="4227623" y="3016333"/>
                          <a:pt x="4081143" y="3016333"/>
                        </a:cubicBezTo>
                        <a:lnTo>
                          <a:pt x="265226" y="3016333"/>
                        </a:lnTo>
                        <a:cubicBezTo>
                          <a:pt x="118746" y="3016333"/>
                          <a:pt x="0" y="2897587"/>
                          <a:pt x="0" y="2751107"/>
                        </a:cubicBezTo>
                        <a:lnTo>
                          <a:pt x="0" y="265226"/>
                        </a:lnTo>
                        <a:cubicBezTo>
                          <a:pt x="0" y="118746"/>
                          <a:pt x="118746" y="0"/>
                          <a:pt x="265226"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nvGrpSpPr>
                  <p:cNvPr id="73" name="Group 72"/>
                  <p:cNvGrpSpPr/>
                  <p:nvPr/>
                </p:nvGrpSpPr>
                <p:grpSpPr>
                  <a:xfrm>
                    <a:off x="5086135" y="1404521"/>
                    <a:ext cx="833537" cy="3398067"/>
                    <a:chOff x="5094303" y="1404521"/>
                    <a:chExt cx="817114" cy="3398067"/>
                  </a:xfrm>
                  <a:grpFill/>
                </p:grpSpPr>
                <p:sp>
                  <p:nvSpPr>
                    <p:cNvPr id="78" name="Freeform 77"/>
                    <p:cNvSpPr/>
                    <p:nvPr/>
                  </p:nvSpPr>
                  <p:spPr>
                    <a:xfrm>
                      <a:off x="5097439" y="1702316"/>
                      <a:ext cx="805218" cy="3100272"/>
                    </a:xfrm>
                    <a:custGeom>
                      <a:avLst/>
                      <a:gdLst>
                        <a:gd name="connsiteX0" fmla="*/ 0 w 805218"/>
                        <a:gd name="connsiteY0" fmla="*/ 0 h 3245856"/>
                        <a:gd name="connsiteX1" fmla="*/ 26954 w 805218"/>
                        <a:gd name="connsiteY1" fmla="*/ 24724 h 3245856"/>
                        <a:gd name="connsiteX2" fmla="*/ 36388 w 805218"/>
                        <a:gd name="connsiteY2" fmla="*/ 37769 h 3245856"/>
                        <a:gd name="connsiteX3" fmla="*/ 405421 w 805218"/>
                        <a:gd name="connsiteY3" fmla="*/ 142762 h 3245856"/>
                        <a:gd name="connsiteX4" fmla="*/ 797791 w 805218"/>
                        <a:gd name="connsiteY4" fmla="*/ 5501 h 3245856"/>
                        <a:gd name="connsiteX5" fmla="*/ 797803 w 805218"/>
                        <a:gd name="connsiteY5" fmla="*/ 5453 h 3245856"/>
                        <a:gd name="connsiteX6" fmla="*/ 805218 w 805218"/>
                        <a:gd name="connsiteY6" fmla="*/ 0 h 3245856"/>
                        <a:gd name="connsiteX7" fmla="*/ 805218 w 805218"/>
                        <a:gd name="connsiteY7" fmla="*/ 3088916 h 3245856"/>
                        <a:gd name="connsiteX8" fmla="*/ 0 w 805218"/>
                        <a:gd name="connsiteY8" fmla="*/ 3088916 h 3245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5218" h="3245856">
                          <a:moveTo>
                            <a:pt x="0" y="0"/>
                          </a:moveTo>
                          <a:lnTo>
                            <a:pt x="26954" y="24724"/>
                          </a:lnTo>
                          <a:lnTo>
                            <a:pt x="36388" y="37769"/>
                          </a:lnTo>
                          <a:cubicBezTo>
                            <a:pt x="97188" y="99469"/>
                            <a:pt x="239526" y="142762"/>
                            <a:pt x="405421" y="142762"/>
                          </a:cubicBezTo>
                          <a:cubicBezTo>
                            <a:pt x="598966" y="142762"/>
                            <a:pt x="760446" y="83836"/>
                            <a:pt x="797791" y="5501"/>
                          </a:cubicBezTo>
                          <a:lnTo>
                            <a:pt x="797803" y="5453"/>
                          </a:lnTo>
                          <a:lnTo>
                            <a:pt x="805218" y="0"/>
                          </a:lnTo>
                          <a:lnTo>
                            <a:pt x="805218" y="3088916"/>
                          </a:lnTo>
                          <a:cubicBezTo>
                            <a:pt x="678203" y="3283199"/>
                            <a:pt x="170142" y="3312624"/>
                            <a:pt x="0" y="3088916"/>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79" name="Oval 78"/>
                    <p:cNvSpPr/>
                    <p:nvPr/>
                  </p:nvSpPr>
                  <p:spPr>
                    <a:xfrm>
                      <a:off x="5094303" y="1404521"/>
                      <a:ext cx="817114" cy="3438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sp>
                <p:nvSpPr>
                  <p:cNvPr id="74" name="Freeform 73"/>
                  <p:cNvSpPr/>
                  <p:nvPr/>
                </p:nvSpPr>
                <p:spPr>
                  <a:xfrm>
                    <a:off x="3945775" y="2855833"/>
                    <a:ext cx="813270" cy="1942921"/>
                  </a:xfrm>
                  <a:custGeom>
                    <a:avLst/>
                    <a:gdLst>
                      <a:gd name="connsiteX0" fmla="*/ 0 w 797246"/>
                      <a:gd name="connsiteY0" fmla="*/ 0 h 1913265"/>
                      <a:gd name="connsiteX1" fmla="*/ 1179 w 797246"/>
                      <a:gd name="connsiteY1" fmla="*/ 4919 h 1913265"/>
                      <a:gd name="connsiteX2" fmla="*/ 401435 w 797246"/>
                      <a:gd name="connsiteY2" fmla="*/ 142180 h 1913265"/>
                      <a:gd name="connsiteX3" fmla="*/ 777886 w 797246"/>
                      <a:gd name="connsiteY3" fmla="*/ 37187 h 1913265"/>
                      <a:gd name="connsiteX4" fmla="*/ 797246 w 797246"/>
                      <a:gd name="connsiteY4" fmla="*/ 10944 h 1913265"/>
                      <a:gd name="connsiteX5" fmla="*/ 797246 w 797246"/>
                      <a:gd name="connsiteY5" fmla="*/ 1804764 h 1913265"/>
                      <a:gd name="connsiteX6" fmla="*/ 0 w 797246"/>
                      <a:gd name="connsiteY6" fmla="*/ 1804764 h 1913265"/>
                      <a:gd name="connsiteX0" fmla="*/ 0 w 797246"/>
                      <a:gd name="connsiteY0" fmla="*/ 0 h 1929447"/>
                      <a:gd name="connsiteX1" fmla="*/ 1179 w 797246"/>
                      <a:gd name="connsiteY1" fmla="*/ 4919 h 1929447"/>
                      <a:gd name="connsiteX2" fmla="*/ 401435 w 797246"/>
                      <a:gd name="connsiteY2" fmla="*/ 142180 h 1929447"/>
                      <a:gd name="connsiteX3" fmla="*/ 777886 w 797246"/>
                      <a:gd name="connsiteY3" fmla="*/ 37187 h 1929447"/>
                      <a:gd name="connsiteX4" fmla="*/ 797246 w 797246"/>
                      <a:gd name="connsiteY4" fmla="*/ 10944 h 1929447"/>
                      <a:gd name="connsiteX5" fmla="*/ 797246 w 797246"/>
                      <a:gd name="connsiteY5" fmla="*/ 1804764 h 1929447"/>
                      <a:gd name="connsiteX6" fmla="*/ 0 w 797246"/>
                      <a:gd name="connsiteY6" fmla="*/ 1804764 h 1929447"/>
                      <a:gd name="connsiteX7" fmla="*/ 0 w 797246"/>
                      <a:gd name="connsiteY7" fmla="*/ 0 h 1929447"/>
                      <a:gd name="connsiteX0" fmla="*/ 0 w 797246"/>
                      <a:gd name="connsiteY0" fmla="*/ 0 h 1939870"/>
                      <a:gd name="connsiteX1" fmla="*/ 1179 w 797246"/>
                      <a:gd name="connsiteY1" fmla="*/ 4919 h 1939870"/>
                      <a:gd name="connsiteX2" fmla="*/ 401435 w 797246"/>
                      <a:gd name="connsiteY2" fmla="*/ 142180 h 1939870"/>
                      <a:gd name="connsiteX3" fmla="*/ 777886 w 797246"/>
                      <a:gd name="connsiteY3" fmla="*/ 37187 h 1939870"/>
                      <a:gd name="connsiteX4" fmla="*/ 797246 w 797246"/>
                      <a:gd name="connsiteY4" fmla="*/ 10944 h 1939870"/>
                      <a:gd name="connsiteX5" fmla="*/ 797246 w 797246"/>
                      <a:gd name="connsiteY5" fmla="*/ 1804764 h 1939870"/>
                      <a:gd name="connsiteX6" fmla="*/ 0 w 797246"/>
                      <a:gd name="connsiteY6" fmla="*/ 1804764 h 1939870"/>
                      <a:gd name="connsiteX7" fmla="*/ 0 w 797246"/>
                      <a:gd name="connsiteY7" fmla="*/ 0 h 1939870"/>
                      <a:gd name="connsiteX0" fmla="*/ 0 w 797246"/>
                      <a:gd name="connsiteY0" fmla="*/ 0 h 1942921"/>
                      <a:gd name="connsiteX1" fmla="*/ 1179 w 797246"/>
                      <a:gd name="connsiteY1" fmla="*/ 4919 h 1942921"/>
                      <a:gd name="connsiteX2" fmla="*/ 401435 w 797246"/>
                      <a:gd name="connsiteY2" fmla="*/ 142180 h 1942921"/>
                      <a:gd name="connsiteX3" fmla="*/ 777886 w 797246"/>
                      <a:gd name="connsiteY3" fmla="*/ 37187 h 1942921"/>
                      <a:gd name="connsiteX4" fmla="*/ 797246 w 797246"/>
                      <a:gd name="connsiteY4" fmla="*/ 10944 h 1942921"/>
                      <a:gd name="connsiteX5" fmla="*/ 797246 w 797246"/>
                      <a:gd name="connsiteY5" fmla="*/ 1804764 h 1942921"/>
                      <a:gd name="connsiteX6" fmla="*/ 0 w 797246"/>
                      <a:gd name="connsiteY6" fmla="*/ 1804764 h 1942921"/>
                      <a:gd name="connsiteX7" fmla="*/ 0 w 797246"/>
                      <a:gd name="connsiteY7" fmla="*/ 0 h 19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7246" h="1942921">
                        <a:moveTo>
                          <a:pt x="0" y="0"/>
                        </a:moveTo>
                        <a:lnTo>
                          <a:pt x="1179" y="4919"/>
                        </a:lnTo>
                        <a:cubicBezTo>
                          <a:pt x="39275" y="83254"/>
                          <a:pt x="204000" y="142180"/>
                          <a:pt x="401435" y="142180"/>
                        </a:cubicBezTo>
                        <a:cubicBezTo>
                          <a:pt x="570665" y="142180"/>
                          <a:pt x="715864" y="98887"/>
                          <a:pt x="777886" y="37187"/>
                        </a:cubicBezTo>
                        <a:lnTo>
                          <a:pt x="797246" y="10944"/>
                        </a:lnTo>
                        <a:lnTo>
                          <a:pt x="797246" y="1804764"/>
                        </a:lnTo>
                        <a:cubicBezTo>
                          <a:pt x="683416" y="1978167"/>
                          <a:pt x="160507" y="1999474"/>
                          <a:pt x="0" y="1804764"/>
                        </a:cubicBezTo>
                        <a:lnTo>
                          <a:pt x="0" y="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75" name="Oval 74"/>
                  <p:cNvSpPr/>
                  <p:nvPr/>
                </p:nvSpPr>
                <p:spPr>
                  <a:xfrm>
                    <a:off x="3938453" y="2574688"/>
                    <a:ext cx="833537" cy="3438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76" name="Freeform 75"/>
                  <p:cNvSpPr/>
                  <p:nvPr/>
                </p:nvSpPr>
                <p:spPr>
                  <a:xfrm>
                    <a:off x="2774285" y="3402814"/>
                    <a:ext cx="813726" cy="1416734"/>
                  </a:xfrm>
                  <a:custGeom>
                    <a:avLst/>
                    <a:gdLst>
                      <a:gd name="connsiteX0" fmla="*/ 1176 w 813270"/>
                      <a:gd name="connsiteY0" fmla="*/ 62795 h 1589393"/>
                      <a:gd name="connsiteX1" fmla="*/ 9042 w 813270"/>
                      <a:gd name="connsiteY1" fmla="*/ 98022 h 1589393"/>
                      <a:gd name="connsiteX2" fmla="*/ 410215 w 813270"/>
                      <a:gd name="connsiteY2" fmla="*/ 245632 h 1589393"/>
                      <a:gd name="connsiteX3" fmla="*/ 811389 w 813270"/>
                      <a:gd name="connsiteY3" fmla="*/ 98022 h 1589393"/>
                      <a:gd name="connsiteX4" fmla="*/ 813270 w 813270"/>
                      <a:gd name="connsiteY4" fmla="*/ 89596 h 1589393"/>
                      <a:gd name="connsiteX5" fmla="*/ 813270 w 813270"/>
                      <a:gd name="connsiteY5" fmla="*/ 1443882 h 1589393"/>
                      <a:gd name="connsiteX6" fmla="*/ 0 w 813270"/>
                      <a:gd name="connsiteY6" fmla="*/ 1443882 h 1589393"/>
                      <a:gd name="connsiteX7" fmla="*/ 1203 w 813270"/>
                      <a:gd name="connsiteY7" fmla="*/ 30869 h 1589393"/>
                      <a:gd name="connsiteX8" fmla="*/ 6343 w 813270"/>
                      <a:gd name="connsiteY8" fmla="*/ 35590 h 1589393"/>
                      <a:gd name="connsiteX9" fmla="*/ 1179 w 813270"/>
                      <a:gd name="connsiteY9" fmla="*/ 58717 h 1589393"/>
                      <a:gd name="connsiteX10" fmla="*/ 813270 w 813270"/>
                      <a:gd name="connsiteY10" fmla="*/ 0 h 1589393"/>
                      <a:gd name="connsiteX11" fmla="*/ 813270 w 813270"/>
                      <a:gd name="connsiteY11" fmla="*/ 31932 h 1589393"/>
                      <a:gd name="connsiteX12" fmla="*/ 811389 w 813270"/>
                      <a:gd name="connsiteY12" fmla="*/ 23507 h 1589393"/>
                      <a:gd name="connsiteX13" fmla="*/ 802873 w 813270"/>
                      <a:gd name="connsiteY13" fmla="*/ 11121 h 1589393"/>
                      <a:gd name="connsiteX0" fmla="*/ 1176 w 813270"/>
                      <a:gd name="connsiteY0" fmla="*/ 51674 h 1578272"/>
                      <a:gd name="connsiteX1" fmla="*/ 9042 w 813270"/>
                      <a:gd name="connsiteY1" fmla="*/ 86901 h 1578272"/>
                      <a:gd name="connsiteX2" fmla="*/ 410215 w 813270"/>
                      <a:gd name="connsiteY2" fmla="*/ 234511 h 1578272"/>
                      <a:gd name="connsiteX3" fmla="*/ 811389 w 813270"/>
                      <a:gd name="connsiteY3" fmla="*/ 86901 h 1578272"/>
                      <a:gd name="connsiteX4" fmla="*/ 813270 w 813270"/>
                      <a:gd name="connsiteY4" fmla="*/ 78475 h 1578272"/>
                      <a:gd name="connsiteX5" fmla="*/ 813270 w 813270"/>
                      <a:gd name="connsiteY5" fmla="*/ 1432761 h 1578272"/>
                      <a:gd name="connsiteX6" fmla="*/ 0 w 813270"/>
                      <a:gd name="connsiteY6" fmla="*/ 1432761 h 1578272"/>
                      <a:gd name="connsiteX7" fmla="*/ 1176 w 813270"/>
                      <a:gd name="connsiteY7" fmla="*/ 51674 h 1578272"/>
                      <a:gd name="connsiteX8" fmla="*/ 1203 w 813270"/>
                      <a:gd name="connsiteY8" fmla="*/ 19748 h 1578272"/>
                      <a:gd name="connsiteX9" fmla="*/ 6343 w 813270"/>
                      <a:gd name="connsiteY9" fmla="*/ 24469 h 1578272"/>
                      <a:gd name="connsiteX10" fmla="*/ 1179 w 813270"/>
                      <a:gd name="connsiteY10" fmla="*/ 47596 h 1578272"/>
                      <a:gd name="connsiteX11" fmla="*/ 1203 w 813270"/>
                      <a:gd name="connsiteY11" fmla="*/ 19748 h 1578272"/>
                      <a:gd name="connsiteX12" fmla="*/ 802873 w 813270"/>
                      <a:gd name="connsiteY12" fmla="*/ 0 h 1578272"/>
                      <a:gd name="connsiteX13" fmla="*/ 813270 w 813270"/>
                      <a:gd name="connsiteY13" fmla="*/ 20811 h 1578272"/>
                      <a:gd name="connsiteX14" fmla="*/ 811389 w 813270"/>
                      <a:gd name="connsiteY14" fmla="*/ 12386 h 1578272"/>
                      <a:gd name="connsiteX15" fmla="*/ 802873 w 813270"/>
                      <a:gd name="connsiteY15" fmla="*/ 0 h 1578272"/>
                      <a:gd name="connsiteX0" fmla="*/ 1176 w 813270"/>
                      <a:gd name="connsiteY0" fmla="*/ 51674 h 1578272"/>
                      <a:gd name="connsiteX1" fmla="*/ 9042 w 813270"/>
                      <a:gd name="connsiteY1" fmla="*/ 86901 h 1578272"/>
                      <a:gd name="connsiteX2" fmla="*/ 410215 w 813270"/>
                      <a:gd name="connsiteY2" fmla="*/ 234511 h 1578272"/>
                      <a:gd name="connsiteX3" fmla="*/ 811389 w 813270"/>
                      <a:gd name="connsiteY3" fmla="*/ 86901 h 1578272"/>
                      <a:gd name="connsiteX4" fmla="*/ 813270 w 813270"/>
                      <a:gd name="connsiteY4" fmla="*/ 78475 h 1578272"/>
                      <a:gd name="connsiteX5" fmla="*/ 813270 w 813270"/>
                      <a:gd name="connsiteY5" fmla="*/ 1432761 h 1578272"/>
                      <a:gd name="connsiteX6" fmla="*/ 0 w 813270"/>
                      <a:gd name="connsiteY6" fmla="*/ 1432761 h 1578272"/>
                      <a:gd name="connsiteX7" fmla="*/ 1176 w 813270"/>
                      <a:gd name="connsiteY7" fmla="*/ 51674 h 1578272"/>
                      <a:gd name="connsiteX8" fmla="*/ 1203 w 813270"/>
                      <a:gd name="connsiteY8" fmla="*/ 19748 h 1578272"/>
                      <a:gd name="connsiteX9" fmla="*/ 6343 w 813270"/>
                      <a:gd name="connsiteY9" fmla="*/ 24469 h 1578272"/>
                      <a:gd name="connsiteX10" fmla="*/ 1179 w 813270"/>
                      <a:gd name="connsiteY10" fmla="*/ 47596 h 1578272"/>
                      <a:gd name="connsiteX11" fmla="*/ 1203 w 813270"/>
                      <a:gd name="connsiteY11" fmla="*/ 19748 h 1578272"/>
                      <a:gd name="connsiteX12" fmla="*/ 802873 w 813270"/>
                      <a:gd name="connsiteY12" fmla="*/ 0 h 1578272"/>
                      <a:gd name="connsiteX13" fmla="*/ 813270 w 813270"/>
                      <a:gd name="connsiteY13" fmla="*/ 20811 h 1578272"/>
                      <a:gd name="connsiteX14" fmla="*/ 802873 w 813270"/>
                      <a:gd name="connsiteY14" fmla="*/ 0 h 1578272"/>
                      <a:gd name="connsiteX0" fmla="*/ 1176 w 813270"/>
                      <a:gd name="connsiteY0" fmla="*/ 31926 h 1558524"/>
                      <a:gd name="connsiteX1" fmla="*/ 9042 w 813270"/>
                      <a:gd name="connsiteY1" fmla="*/ 67153 h 1558524"/>
                      <a:gd name="connsiteX2" fmla="*/ 410215 w 813270"/>
                      <a:gd name="connsiteY2" fmla="*/ 214763 h 1558524"/>
                      <a:gd name="connsiteX3" fmla="*/ 811389 w 813270"/>
                      <a:gd name="connsiteY3" fmla="*/ 67153 h 1558524"/>
                      <a:gd name="connsiteX4" fmla="*/ 813270 w 813270"/>
                      <a:gd name="connsiteY4" fmla="*/ 58727 h 1558524"/>
                      <a:gd name="connsiteX5" fmla="*/ 813270 w 813270"/>
                      <a:gd name="connsiteY5" fmla="*/ 1413013 h 1558524"/>
                      <a:gd name="connsiteX6" fmla="*/ 0 w 813270"/>
                      <a:gd name="connsiteY6" fmla="*/ 1413013 h 1558524"/>
                      <a:gd name="connsiteX7" fmla="*/ 1176 w 813270"/>
                      <a:gd name="connsiteY7" fmla="*/ 31926 h 1558524"/>
                      <a:gd name="connsiteX8" fmla="*/ 1203 w 813270"/>
                      <a:gd name="connsiteY8" fmla="*/ 0 h 1558524"/>
                      <a:gd name="connsiteX9" fmla="*/ 6343 w 813270"/>
                      <a:gd name="connsiteY9" fmla="*/ 4721 h 1558524"/>
                      <a:gd name="connsiteX10" fmla="*/ 1179 w 813270"/>
                      <a:gd name="connsiteY10" fmla="*/ 27848 h 1558524"/>
                      <a:gd name="connsiteX11" fmla="*/ 1203 w 813270"/>
                      <a:gd name="connsiteY11" fmla="*/ 0 h 1558524"/>
                      <a:gd name="connsiteX0" fmla="*/ 1176 w 813270"/>
                      <a:gd name="connsiteY0" fmla="*/ 27205 h 1553803"/>
                      <a:gd name="connsiteX1" fmla="*/ 9042 w 813270"/>
                      <a:gd name="connsiteY1" fmla="*/ 62432 h 1553803"/>
                      <a:gd name="connsiteX2" fmla="*/ 410215 w 813270"/>
                      <a:gd name="connsiteY2" fmla="*/ 210042 h 1553803"/>
                      <a:gd name="connsiteX3" fmla="*/ 811389 w 813270"/>
                      <a:gd name="connsiteY3" fmla="*/ 62432 h 1553803"/>
                      <a:gd name="connsiteX4" fmla="*/ 813270 w 813270"/>
                      <a:gd name="connsiteY4" fmla="*/ 54006 h 1553803"/>
                      <a:gd name="connsiteX5" fmla="*/ 813270 w 813270"/>
                      <a:gd name="connsiteY5" fmla="*/ 1408292 h 1553803"/>
                      <a:gd name="connsiteX6" fmla="*/ 0 w 813270"/>
                      <a:gd name="connsiteY6" fmla="*/ 1408292 h 1553803"/>
                      <a:gd name="connsiteX7" fmla="*/ 1176 w 813270"/>
                      <a:gd name="connsiteY7" fmla="*/ 27205 h 1553803"/>
                      <a:gd name="connsiteX8" fmla="*/ 1179 w 813270"/>
                      <a:gd name="connsiteY8" fmla="*/ 23127 h 1553803"/>
                      <a:gd name="connsiteX9" fmla="*/ 6343 w 813270"/>
                      <a:gd name="connsiteY9" fmla="*/ 0 h 1553803"/>
                      <a:gd name="connsiteX10" fmla="*/ 1179 w 813270"/>
                      <a:gd name="connsiteY10" fmla="*/ 23127 h 1553803"/>
                      <a:gd name="connsiteX0" fmla="*/ 1176 w 813270"/>
                      <a:gd name="connsiteY0" fmla="*/ 0 h 1526598"/>
                      <a:gd name="connsiteX1" fmla="*/ 9042 w 813270"/>
                      <a:gd name="connsiteY1" fmla="*/ 35227 h 1526598"/>
                      <a:gd name="connsiteX2" fmla="*/ 410215 w 813270"/>
                      <a:gd name="connsiteY2" fmla="*/ 182837 h 1526598"/>
                      <a:gd name="connsiteX3" fmla="*/ 811389 w 813270"/>
                      <a:gd name="connsiteY3" fmla="*/ 35227 h 1526598"/>
                      <a:gd name="connsiteX4" fmla="*/ 813270 w 813270"/>
                      <a:gd name="connsiteY4" fmla="*/ 26801 h 1526598"/>
                      <a:gd name="connsiteX5" fmla="*/ 813270 w 813270"/>
                      <a:gd name="connsiteY5" fmla="*/ 1381087 h 1526598"/>
                      <a:gd name="connsiteX6" fmla="*/ 0 w 813270"/>
                      <a:gd name="connsiteY6" fmla="*/ 1381087 h 1526598"/>
                      <a:gd name="connsiteX7" fmla="*/ 1176 w 813270"/>
                      <a:gd name="connsiteY7" fmla="*/ 0 h 1526598"/>
                      <a:gd name="connsiteX0" fmla="*/ 0 w 813270"/>
                      <a:gd name="connsiteY0" fmla="*/ 1354286 h 1499797"/>
                      <a:gd name="connsiteX1" fmla="*/ 9042 w 813270"/>
                      <a:gd name="connsiteY1" fmla="*/ 8426 h 1499797"/>
                      <a:gd name="connsiteX2" fmla="*/ 410215 w 813270"/>
                      <a:gd name="connsiteY2" fmla="*/ 156036 h 1499797"/>
                      <a:gd name="connsiteX3" fmla="*/ 811389 w 813270"/>
                      <a:gd name="connsiteY3" fmla="*/ 8426 h 1499797"/>
                      <a:gd name="connsiteX4" fmla="*/ 813270 w 813270"/>
                      <a:gd name="connsiteY4" fmla="*/ 0 h 1499797"/>
                      <a:gd name="connsiteX5" fmla="*/ 813270 w 813270"/>
                      <a:gd name="connsiteY5" fmla="*/ 1354286 h 1499797"/>
                      <a:gd name="connsiteX6" fmla="*/ 0 w 813270"/>
                      <a:gd name="connsiteY6" fmla="*/ 1354286 h 1499797"/>
                      <a:gd name="connsiteX0" fmla="*/ 0 w 813270"/>
                      <a:gd name="connsiteY0" fmla="*/ 1354286 h 1499797"/>
                      <a:gd name="connsiteX1" fmla="*/ 1899 w 813270"/>
                      <a:gd name="connsiteY1" fmla="*/ 6045 h 1499797"/>
                      <a:gd name="connsiteX2" fmla="*/ 410215 w 813270"/>
                      <a:gd name="connsiteY2" fmla="*/ 156036 h 1499797"/>
                      <a:gd name="connsiteX3" fmla="*/ 811389 w 813270"/>
                      <a:gd name="connsiteY3" fmla="*/ 8426 h 1499797"/>
                      <a:gd name="connsiteX4" fmla="*/ 813270 w 813270"/>
                      <a:gd name="connsiteY4" fmla="*/ 0 h 1499797"/>
                      <a:gd name="connsiteX5" fmla="*/ 813270 w 813270"/>
                      <a:gd name="connsiteY5" fmla="*/ 1354286 h 1499797"/>
                      <a:gd name="connsiteX6" fmla="*/ 0 w 813270"/>
                      <a:gd name="connsiteY6" fmla="*/ 1354286 h 1499797"/>
                      <a:gd name="connsiteX0" fmla="*/ 0 w 813270"/>
                      <a:gd name="connsiteY0" fmla="*/ 1354286 h 1499797"/>
                      <a:gd name="connsiteX1" fmla="*/ 1899 w 813270"/>
                      <a:gd name="connsiteY1" fmla="*/ 6045 h 1499797"/>
                      <a:gd name="connsiteX2" fmla="*/ 412596 w 813270"/>
                      <a:gd name="connsiteY2" fmla="*/ 146511 h 1499797"/>
                      <a:gd name="connsiteX3" fmla="*/ 811389 w 813270"/>
                      <a:gd name="connsiteY3" fmla="*/ 8426 h 1499797"/>
                      <a:gd name="connsiteX4" fmla="*/ 813270 w 813270"/>
                      <a:gd name="connsiteY4" fmla="*/ 0 h 1499797"/>
                      <a:gd name="connsiteX5" fmla="*/ 813270 w 813270"/>
                      <a:gd name="connsiteY5" fmla="*/ 1354286 h 1499797"/>
                      <a:gd name="connsiteX6" fmla="*/ 0 w 813270"/>
                      <a:gd name="connsiteY6" fmla="*/ 1354286 h 1499797"/>
                      <a:gd name="connsiteX0" fmla="*/ 0 w 813270"/>
                      <a:gd name="connsiteY0" fmla="*/ 1354286 h 1499797"/>
                      <a:gd name="connsiteX1" fmla="*/ 1899 w 813270"/>
                      <a:gd name="connsiteY1" fmla="*/ 6045 h 1499797"/>
                      <a:gd name="connsiteX2" fmla="*/ 412596 w 813270"/>
                      <a:gd name="connsiteY2" fmla="*/ 139367 h 1499797"/>
                      <a:gd name="connsiteX3" fmla="*/ 811389 w 813270"/>
                      <a:gd name="connsiteY3" fmla="*/ 8426 h 1499797"/>
                      <a:gd name="connsiteX4" fmla="*/ 813270 w 813270"/>
                      <a:gd name="connsiteY4" fmla="*/ 0 h 1499797"/>
                      <a:gd name="connsiteX5" fmla="*/ 813270 w 813270"/>
                      <a:gd name="connsiteY5" fmla="*/ 1354286 h 1499797"/>
                      <a:gd name="connsiteX6" fmla="*/ 0 w 813270"/>
                      <a:gd name="connsiteY6" fmla="*/ 1354286 h 1499797"/>
                      <a:gd name="connsiteX0" fmla="*/ 0 w 815651"/>
                      <a:gd name="connsiteY0" fmla="*/ 1273324 h 1463930"/>
                      <a:gd name="connsiteX1" fmla="*/ 4280 w 815651"/>
                      <a:gd name="connsiteY1" fmla="*/ 6045 h 1463930"/>
                      <a:gd name="connsiteX2" fmla="*/ 414977 w 815651"/>
                      <a:gd name="connsiteY2" fmla="*/ 139367 h 1463930"/>
                      <a:gd name="connsiteX3" fmla="*/ 813770 w 815651"/>
                      <a:gd name="connsiteY3" fmla="*/ 8426 h 1463930"/>
                      <a:gd name="connsiteX4" fmla="*/ 815651 w 815651"/>
                      <a:gd name="connsiteY4" fmla="*/ 0 h 1463930"/>
                      <a:gd name="connsiteX5" fmla="*/ 815651 w 815651"/>
                      <a:gd name="connsiteY5" fmla="*/ 1354286 h 1463930"/>
                      <a:gd name="connsiteX6" fmla="*/ 0 w 815651"/>
                      <a:gd name="connsiteY6" fmla="*/ 1273324 h 1463930"/>
                      <a:gd name="connsiteX0" fmla="*/ 0 w 815651"/>
                      <a:gd name="connsiteY0" fmla="*/ 1273324 h 1413259"/>
                      <a:gd name="connsiteX1" fmla="*/ 4280 w 815651"/>
                      <a:gd name="connsiteY1" fmla="*/ 6045 h 1413259"/>
                      <a:gd name="connsiteX2" fmla="*/ 414977 w 815651"/>
                      <a:gd name="connsiteY2" fmla="*/ 139367 h 1413259"/>
                      <a:gd name="connsiteX3" fmla="*/ 813770 w 815651"/>
                      <a:gd name="connsiteY3" fmla="*/ 8426 h 1413259"/>
                      <a:gd name="connsiteX4" fmla="*/ 815651 w 815651"/>
                      <a:gd name="connsiteY4" fmla="*/ 0 h 1413259"/>
                      <a:gd name="connsiteX5" fmla="*/ 806126 w 815651"/>
                      <a:gd name="connsiteY5" fmla="*/ 1261417 h 1413259"/>
                      <a:gd name="connsiteX6" fmla="*/ 0 w 815651"/>
                      <a:gd name="connsiteY6" fmla="*/ 1273324 h 1413259"/>
                      <a:gd name="connsiteX0" fmla="*/ 0 w 815651"/>
                      <a:gd name="connsiteY0" fmla="*/ 1273324 h 1415457"/>
                      <a:gd name="connsiteX1" fmla="*/ 4280 w 815651"/>
                      <a:gd name="connsiteY1" fmla="*/ 6045 h 1415457"/>
                      <a:gd name="connsiteX2" fmla="*/ 414977 w 815651"/>
                      <a:gd name="connsiteY2" fmla="*/ 139367 h 1415457"/>
                      <a:gd name="connsiteX3" fmla="*/ 813770 w 815651"/>
                      <a:gd name="connsiteY3" fmla="*/ 8426 h 1415457"/>
                      <a:gd name="connsiteX4" fmla="*/ 815651 w 815651"/>
                      <a:gd name="connsiteY4" fmla="*/ 0 h 1415457"/>
                      <a:gd name="connsiteX5" fmla="*/ 810888 w 815651"/>
                      <a:gd name="connsiteY5" fmla="*/ 1266179 h 1415457"/>
                      <a:gd name="connsiteX6" fmla="*/ 0 w 815651"/>
                      <a:gd name="connsiteY6" fmla="*/ 1273324 h 1415457"/>
                      <a:gd name="connsiteX0" fmla="*/ 0 w 816108"/>
                      <a:gd name="connsiteY0" fmla="*/ 1273324 h 1415457"/>
                      <a:gd name="connsiteX1" fmla="*/ 4280 w 816108"/>
                      <a:gd name="connsiteY1" fmla="*/ 6045 h 1415457"/>
                      <a:gd name="connsiteX2" fmla="*/ 414977 w 816108"/>
                      <a:gd name="connsiteY2" fmla="*/ 139367 h 1415457"/>
                      <a:gd name="connsiteX3" fmla="*/ 813770 w 816108"/>
                      <a:gd name="connsiteY3" fmla="*/ 8426 h 1415457"/>
                      <a:gd name="connsiteX4" fmla="*/ 815651 w 816108"/>
                      <a:gd name="connsiteY4" fmla="*/ 0 h 1415457"/>
                      <a:gd name="connsiteX5" fmla="*/ 815650 w 816108"/>
                      <a:gd name="connsiteY5" fmla="*/ 1266179 h 1415457"/>
                      <a:gd name="connsiteX6" fmla="*/ 0 w 816108"/>
                      <a:gd name="connsiteY6" fmla="*/ 1273324 h 1415457"/>
                      <a:gd name="connsiteX0" fmla="*/ 3095 w 812059"/>
                      <a:gd name="connsiteY0" fmla="*/ 1275706 h 1416734"/>
                      <a:gd name="connsiteX1" fmla="*/ 231 w 812059"/>
                      <a:gd name="connsiteY1" fmla="*/ 6045 h 1416734"/>
                      <a:gd name="connsiteX2" fmla="*/ 410928 w 812059"/>
                      <a:gd name="connsiteY2" fmla="*/ 139367 h 1416734"/>
                      <a:gd name="connsiteX3" fmla="*/ 809721 w 812059"/>
                      <a:gd name="connsiteY3" fmla="*/ 8426 h 1416734"/>
                      <a:gd name="connsiteX4" fmla="*/ 811602 w 812059"/>
                      <a:gd name="connsiteY4" fmla="*/ 0 h 1416734"/>
                      <a:gd name="connsiteX5" fmla="*/ 811601 w 812059"/>
                      <a:gd name="connsiteY5" fmla="*/ 1266179 h 1416734"/>
                      <a:gd name="connsiteX6" fmla="*/ 3095 w 812059"/>
                      <a:gd name="connsiteY6" fmla="*/ 1275706 h 1416734"/>
                      <a:gd name="connsiteX0" fmla="*/ 846 w 812191"/>
                      <a:gd name="connsiteY0" fmla="*/ 1278087 h 1418022"/>
                      <a:gd name="connsiteX1" fmla="*/ 363 w 812191"/>
                      <a:gd name="connsiteY1" fmla="*/ 6045 h 1418022"/>
                      <a:gd name="connsiteX2" fmla="*/ 411060 w 812191"/>
                      <a:gd name="connsiteY2" fmla="*/ 139367 h 1418022"/>
                      <a:gd name="connsiteX3" fmla="*/ 809853 w 812191"/>
                      <a:gd name="connsiteY3" fmla="*/ 8426 h 1418022"/>
                      <a:gd name="connsiteX4" fmla="*/ 811734 w 812191"/>
                      <a:gd name="connsiteY4" fmla="*/ 0 h 1418022"/>
                      <a:gd name="connsiteX5" fmla="*/ 811733 w 812191"/>
                      <a:gd name="connsiteY5" fmla="*/ 1266179 h 1418022"/>
                      <a:gd name="connsiteX6" fmla="*/ 846 w 812191"/>
                      <a:gd name="connsiteY6" fmla="*/ 1278087 h 1418022"/>
                      <a:gd name="connsiteX0" fmla="*/ 0 w 816107"/>
                      <a:gd name="connsiteY0" fmla="*/ 1275706 h 1416734"/>
                      <a:gd name="connsiteX1" fmla="*/ 4279 w 816107"/>
                      <a:gd name="connsiteY1" fmla="*/ 6045 h 1416734"/>
                      <a:gd name="connsiteX2" fmla="*/ 414976 w 816107"/>
                      <a:gd name="connsiteY2" fmla="*/ 139367 h 1416734"/>
                      <a:gd name="connsiteX3" fmla="*/ 813769 w 816107"/>
                      <a:gd name="connsiteY3" fmla="*/ 8426 h 1416734"/>
                      <a:gd name="connsiteX4" fmla="*/ 815650 w 816107"/>
                      <a:gd name="connsiteY4" fmla="*/ 0 h 1416734"/>
                      <a:gd name="connsiteX5" fmla="*/ 815649 w 816107"/>
                      <a:gd name="connsiteY5" fmla="*/ 1266179 h 1416734"/>
                      <a:gd name="connsiteX6" fmla="*/ 0 w 816107"/>
                      <a:gd name="connsiteY6" fmla="*/ 1275706 h 1416734"/>
                      <a:gd name="connsiteX0" fmla="*/ 0 w 816107"/>
                      <a:gd name="connsiteY0" fmla="*/ 1275706 h 1416734"/>
                      <a:gd name="connsiteX1" fmla="*/ 4279 w 816107"/>
                      <a:gd name="connsiteY1" fmla="*/ 6045 h 1416734"/>
                      <a:gd name="connsiteX2" fmla="*/ 414976 w 816107"/>
                      <a:gd name="connsiteY2" fmla="*/ 139367 h 1416734"/>
                      <a:gd name="connsiteX3" fmla="*/ 813769 w 816107"/>
                      <a:gd name="connsiteY3" fmla="*/ 8426 h 1416734"/>
                      <a:gd name="connsiteX4" fmla="*/ 815650 w 816107"/>
                      <a:gd name="connsiteY4" fmla="*/ 0 h 1416734"/>
                      <a:gd name="connsiteX5" fmla="*/ 815649 w 816107"/>
                      <a:gd name="connsiteY5" fmla="*/ 1266179 h 1416734"/>
                      <a:gd name="connsiteX6" fmla="*/ 0 w 816107"/>
                      <a:gd name="connsiteY6" fmla="*/ 1275706 h 1416734"/>
                      <a:gd name="connsiteX0" fmla="*/ 0 w 813726"/>
                      <a:gd name="connsiteY0" fmla="*/ 1275706 h 1416734"/>
                      <a:gd name="connsiteX1" fmla="*/ 1898 w 813726"/>
                      <a:gd name="connsiteY1" fmla="*/ 6045 h 1416734"/>
                      <a:gd name="connsiteX2" fmla="*/ 412595 w 813726"/>
                      <a:gd name="connsiteY2" fmla="*/ 139367 h 1416734"/>
                      <a:gd name="connsiteX3" fmla="*/ 811388 w 813726"/>
                      <a:gd name="connsiteY3" fmla="*/ 8426 h 1416734"/>
                      <a:gd name="connsiteX4" fmla="*/ 813269 w 813726"/>
                      <a:gd name="connsiteY4" fmla="*/ 0 h 1416734"/>
                      <a:gd name="connsiteX5" fmla="*/ 813268 w 813726"/>
                      <a:gd name="connsiteY5" fmla="*/ 1266179 h 1416734"/>
                      <a:gd name="connsiteX6" fmla="*/ 0 w 813726"/>
                      <a:gd name="connsiteY6" fmla="*/ 1275706 h 141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3726" h="1416734">
                        <a:moveTo>
                          <a:pt x="0" y="1275706"/>
                        </a:moveTo>
                        <a:cubicBezTo>
                          <a:pt x="1427" y="853280"/>
                          <a:pt x="471" y="428471"/>
                          <a:pt x="1898" y="6045"/>
                        </a:cubicBezTo>
                        <a:cubicBezTo>
                          <a:pt x="40081" y="90286"/>
                          <a:pt x="277680" y="138970"/>
                          <a:pt x="412595" y="139367"/>
                        </a:cubicBezTo>
                        <a:cubicBezTo>
                          <a:pt x="547510" y="139764"/>
                          <a:pt x="773204" y="92667"/>
                          <a:pt x="811388" y="8426"/>
                        </a:cubicBezTo>
                        <a:lnTo>
                          <a:pt x="813269" y="0"/>
                        </a:lnTo>
                        <a:cubicBezTo>
                          <a:pt x="811681" y="422060"/>
                          <a:pt x="814856" y="844119"/>
                          <a:pt x="813268" y="1266179"/>
                        </a:cubicBezTo>
                        <a:cubicBezTo>
                          <a:pt x="669321" y="1449487"/>
                          <a:pt x="171685" y="1480140"/>
                          <a:pt x="0" y="1275706"/>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77" name="Oval 76"/>
                  <p:cNvSpPr/>
                  <p:nvPr/>
                </p:nvSpPr>
                <p:spPr>
                  <a:xfrm>
                    <a:off x="2775005" y="3086721"/>
                    <a:ext cx="818985" cy="3697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sp>
              <p:nvSpPr>
                <p:cNvPr id="70" name="TextBox 113"/>
                <p:cNvSpPr txBox="1"/>
                <p:nvPr/>
              </p:nvSpPr>
              <p:spPr>
                <a:xfrm>
                  <a:off x="3307500" y="3056400"/>
                  <a:ext cx="1220906" cy="51574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latin typeface="Agency FB" panose="020B0503020202020204" pitchFamily="34" charset="0"/>
                      <a:ea typeface="Cambria Math" panose="02040503050406030204" pitchFamily="18" charset="0"/>
                    </a:rPr>
                    <a:t>Usage growth year on year </a:t>
                  </a:r>
                  <a:endParaRPr lang="en-US" sz="1400" b="1" dirty="0">
                    <a:latin typeface="Agency FB" panose="020B0503020202020204" pitchFamily="34" charset="0"/>
                    <a:ea typeface="Cambria Math" panose="02040503050406030204" pitchFamily="18" charset="0"/>
                  </a:endParaRPr>
                </a:p>
              </p:txBody>
            </p:sp>
          </p:grpSp>
          <p:sp>
            <p:nvSpPr>
              <p:cNvPr id="15" name="TextBox 114"/>
              <p:cNvSpPr txBox="1"/>
              <p:nvPr/>
            </p:nvSpPr>
            <p:spPr>
              <a:xfrm flipH="1">
                <a:off x="3465798" y="2127283"/>
                <a:ext cx="1538002" cy="94046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a:solidFill>
                      <a:schemeClr val="accent2">
                        <a:lumMod val="50000"/>
                      </a:schemeClr>
                    </a:solidFill>
                    <a:latin typeface="Agency FB" panose="020B0503020202020204" pitchFamily="34" charset="0"/>
                    <a:ea typeface="Cambria Math" panose="02040503050406030204" pitchFamily="18" charset="0"/>
                  </a:rPr>
                  <a:t>More than 180k </a:t>
                </a:r>
                <a:r>
                  <a:rPr lang="en-US" sz="2800" b="1" dirty="0" smtClean="0">
                    <a:solidFill>
                      <a:schemeClr val="accent2">
                        <a:lumMod val="50000"/>
                      </a:schemeClr>
                    </a:solidFill>
                    <a:latin typeface="Agency FB" panose="020B0503020202020204" pitchFamily="34" charset="0"/>
                    <a:ea typeface="Cambria Math" panose="02040503050406030204" pitchFamily="18" charset="0"/>
                  </a:rPr>
                  <a:t>books</a:t>
                </a:r>
                <a:r>
                  <a:rPr lang="en-US" sz="2800" b="1" dirty="0" smtClean="0">
                    <a:solidFill>
                      <a:schemeClr val="accent2">
                        <a:lumMod val="50000"/>
                      </a:schemeClr>
                    </a:solidFill>
                    <a:latin typeface="Agency FB" panose="020B0503020202020204" pitchFamily="34" charset="0"/>
                  </a:rPr>
                  <a:t> </a:t>
                </a:r>
                <a:endParaRPr lang="en-US" sz="2800" b="1" dirty="0">
                  <a:solidFill>
                    <a:schemeClr val="accent2">
                      <a:lumMod val="50000"/>
                    </a:schemeClr>
                  </a:solidFill>
                  <a:latin typeface="Agency FB" panose="020B0503020202020204" pitchFamily="34" charset="0"/>
                </a:endParaRPr>
              </a:p>
            </p:txBody>
          </p:sp>
          <p:grpSp>
            <p:nvGrpSpPr>
              <p:cNvPr id="16" name="Group 15"/>
              <p:cNvGrpSpPr/>
              <p:nvPr/>
            </p:nvGrpSpPr>
            <p:grpSpPr>
              <a:xfrm>
                <a:off x="2094198" y="3498594"/>
                <a:ext cx="1166346" cy="1756963"/>
                <a:chOff x="2094198" y="3498594"/>
                <a:chExt cx="1166346" cy="1756963"/>
              </a:xfrm>
            </p:grpSpPr>
            <p:grpSp>
              <p:nvGrpSpPr>
                <p:cNvPr id="56" name="Group 55"/>
                <p:cNvGrpSpPr/>
                <p:nvPr/>
              </p:nvGrpSpPr>
              <p:grpSpPr>
                <a:xfrm>
                  <a:off x="2206937" y="3498594"/>
                  <a:ext cx="836865" cy="941230"/>
                  <a:chOff x="5447504" y="3293476"/>
                  <a:chExt cx="793148" cy="892064"/>
                </a:xfrm>
                <a:solidFill>
                  <a:schemeClr val="bg2"/>
                </a:solidFill>
                <a:effectLst/>
              </p:grpSpPr>
              <p:sp>
                <p:nvSpPr>
                  <p:cNvPr id="58" name="Freeform 57"/>
                  <p:cNvSpPr/>
                  <p:nvPr/>
                </p:nvSpPr>
                <p:spPr>
                  <a:xfrm flipH="1">
                    <a:off x="5556357" y="3396810"/>
                    <a:ext cx="577405" cy="788730"/>
                  </a:xfrm>
                  <a:custGeom>
                    <a:avLst/>
                    <a:gdLst>
                      <a:gd name="connsiteX0" fmla="*/ 287871 w 577405"/>
                      <a:gd name="connsiteY0" fmla="*/ 54912 h 788730"/>
                      <a:gd name="connsiteX1" fmla="*/ 520830 w 577405"/>
                      <a:gd name="connsiteY1" fmla="*/ 288702 h 788730"/>
                      <a:gd name="connsiteX2" fmla="*/ 398913 w 577405"/>
                      <a:gd name="connsiteY2" fmla="*/ 494276 h 788730"/>
                      <a:gd name="connsiteX3" fmla="*/ 371071 w 577405"/>
                      <a:gd name="connsiteY3" fmla="*/ 519441 h 788730"/>
                      <a:gd name="connsiteX4" fmla="*/ 323967 w 577405"/>
                      <a:gd name="connsiteY4" fmla="*/ 576645 h 788730"/>
                      <a:gd name="connsiteX5" fmla="*/ 252023 w 577405"/>
                      <a:gd name="connsiteY5" fmla="*/ 576645 h 788730"/>
                      <a:gd name="connsiteX6" fmla="*/ 199563 w 577405"/>
                      <a:gd name="connsiteY6" fmla="*/ 516169 h 788730"/>
                      <a:gd name="connsiteX7" fmla="*/ 176829 w 577405"/>
                      <a:gd name="connsiteY7" fmla="*/ 494276 h 788730"/>
                      <a:gd name="connsiteX8" fmla="*/ 54912 w 577405"/>
                      <a:gd name="connsiteY8" fmla="*/ 288702 h 788730"/>
                      <a:gd name="connsiteX9" fmla="*/ 287871 w 577405"/>
                      <a:gd name="connsiteY9" fmla="*/ 54912 h 788730"/>
                      <a:gd name="connsiteX10" fmla="*/ 288703 w 577405"/>
                      <a:gd name="connsiteY10" fmla="*/ 0 h 788730"/>
                      <a:gd name="connsiteX11" fmla="*/ 0 w 577405"/>
                      <a:gd name="connsiteY11" fmla="*/ 289534 h 788730"/>
                      <a:gd name="connsiteX12" fmla="*/ 151090 w 577405"/>
                      <a:gd name="connsiteY12" fmla="*/ 544122 h 788730"/>
                      <a:gd name="connsiteX13" fmla="*/ 160249 w 577405"/>
                      <a:gd name="connsiteY13" fmla="*/ 548547 h 788730"/>
                      <a:gd name="connsiteX14" fmla="*/ 157866 w 577405"/>
                      <a:gd name="connsiteY14" fmla="*/ 556223 h 788730"/>
                      <a:gd name="connsiteX15" fmla="*/ 156415 w 577405"/>
                      <a:gd name="connsiteY15" fmla="*/ 570616 h 788730"/>
                      <a:gd name="connsiteX16" fmla="*/ 156415 w 577405"/>
                      <a:gd name="connsiteY16" fmla="*/ 685694 h 788730"/>
                      <a:gd name="connsiteX17" fmla="*/ 227835 w 577405"/>
                      <a:gd name="connsiteY17" fmla="*/ 757114 h 788730"/>
                      <a:gd name="connsiteX18" fmla="*/ 232229 w 577405"/>
                      <a:gd name="connsiteY18" fmla="*/ 757114 h 788730"/>
                      <a:gd name="connsiteX19" fmla="*/ 236676 w 577405"/>
                      <a:gd name="connsiteY19" fmla="*/ 764520 h 788730"/>
                      <a:gd name="connsiteX20" fmla="*/ 287039 w 577405"/>
                      <a:gd name="connsiteY20" fmla="*/ 788730 h 788730"/>
                      <a:gd name="connsiteX21" fmla="*/ 337402 w 577405"/>
                      <a:gd name="connsiteY21" fmla="*/ 764520 h 788730"/>
                      <a:gd name="connsiteX22" fmla="*/ 341848 w 577405"/>
                      <a:gd name="connsiteY22" fmla="*/ 757114 h 788730"/>
                      <a:gd name="connsiteX23" fmla="*/ 347906 w 577405"/>
                      <a:gd name="connsiteY23" fmla="*/ 757114 h 788730"/>
                      <a:gd name="connsiteX24" fmla="*/ 419326 w 577405"/>
                      <a:gd name="connsiteY24" fmla="*/ 685694 h 788730"/>
                      <a:gd name="connsiteX25" fmla="*/ 419326 w 577405"/>
                      <a:gd name="connsiteY25" fmla="*/ 570616 h 788730"/>
                      <a:gd name="connsiteX26" fmla="*/ 417875 w 577405"/>
                      <a:gd name="connsiteY26" fmla="*/ 556223 h 788730"/>
                      <a:gd name="connsiteX27" fmla="*/ 415709 w 577405"/>
                      <a:gd name="connsiteY27" fmla="*/ 549246 h 788730"/>
                      <a:gd name="connsiteX28" fmla="*/ 426316 w 577405"/>
                      <a:gd name="connsiteY28" fmla="*/ 544122 h 788730"/>
                      <a:gd name="connsiteX29" fmla="*/ 577405 w 577405"/>
                      <a:gd name="connsiteY29" fmla="*/ 289534 h 788730"/>
                      <a:gd name="connsiteX30" fmla="*/ 288703 w 577405"/>
                      <a:gd name="connsiteY30" fmla="*/ 0 h 788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77405" h="788730">
                        <a:moveTo>
                          <a:pt x="287871" y="54912"/>
                        </a:moveTo>
                        <a:cubicBezTo>
                          <a:pt x="416531" y="54912"/>
                          <a:pt x="520830" y="159584"/>
                          <a:pt x="520830" y="288702"/>
                        </a:cubicBezTo>
                        <a:cubicBezTo>
                          <a:pt x="520830" y="377472"/>
                          <a:pt x="471533" y="453664"/>
                          <a:pt x="398913" y="494276"/>
                        </a:cubicBezTo>
                        <a:cubicBezTo>
                          <a:pt x="388100" y="502153"/>
                          <a:pt x="381373" y="503390"/>
                          <a:pt x="371071" y="519441"/>
                        </a:cubicBezTo>
                        <a:cubicBezTo>
                          <a:pt x="357759" y="562133"/>
                          <a:pt x="363332" y="576645"/>
                          <a:pt x="323967" y="576645"/>
                        </a:cubicBezTo>
                        <a:lnTo>
                          <a:pt x="252023" y="576645"/>
                        </a:lnTo>
                        <a:cubicBezTo>
                          <a:pt x="197824" y="576681"/>
                          <a:pt x="221615" y="537001"/>
                          <a:pt x="199563" y="516169"/>
                        </a:cubicBezTo>
                        <a:cubicBezTo>
                          <a:pt x="187728" y="501889"/>
                          <a:pt x="186110" y="501914"/>
                          <a:pt x="176829" y="494276"/>
                        </a:cubicBezTo>
                        <a:cubicBezTo>
                          <a:pt x="104210" y="454686"/>
                          <a:pt x="54912" y="377472"/>
                          <a:pt x="54912" y="288702"/>
                        </a:cubicBezTo>
                        <a:cubicBezTo>
                          <a:pt x="54912" y="159584"/>
                          <a:pt x="159212" y="54912"/>
                          <a:pt x="287871" y="54912"/>
                        </a:cubicBezTo>
                        <a:close/>
                        <a:moveTo>
                          <a:pt x="288703" y="0"/>
                        </a:moveTo>
                        <a:cubicBezTo>
                          <a:pt x="129257" y="0"/>
                          <a:pt x="0" y="129629"/>
                          <a:pt x="0" y="289534"/>
                        </a:cubicBezTo>
                        <a:cubicBezTo>
                          <a:pt x="0" y="399468"/>
                          <a:pt x="61094" y="495093"/>
                          <a:pt x="151090" y="544122"/>
                        </a:cubicBezTo>
                        <a:lnTo>
                          <a:pt x="160249" y="548547"/>
                        </a:lnTo>
                        <a:lnTo>
                          <a:pt x="157866" y="556223"/>
                        </a:lnTo>
                        <a:cubicBezTo>
                          <a:pt x="156915" y="560872"/>
                          <a:pt x="156415" y="565686"/>
                          <a:pt x="156415" y="570616"/>
                        </a:cubicBezTo>
                        <a:lnTo>
                          <a:pt x="156415" y="685694"/>
                        </a:lnTo>
                        <a:cubicBezTo>
                          <a:pt x="156415" y="725138"/>
                          <a:pt x="188391" y="757114"/>
                          <a:pt x="227835" y="757114"/>
                        </a:cubicBezTo>
                        <a:lnTo>
                          <a:pt x="232229" y="757114"/>
                        </a:lnTo>
                        <a:lnTo>
                          <a:pt x="236676" y="764520"/>
                        </a:lnTo>
                        <a:cubicBezTo>
                          <a:pt x="247590" y="779127"/>
                          <a:pt x="266074" y="788730"/>
                          <a:pt x="287039" y="788730"/>
                        </a:cubicBezTo>
                        <a:cubicBezTo>
                          <a:pt x="308003" y="788730"/>
                          <a:pt x="326487" y="779127"/>
                          <a:pt x="337402" y="764520"/>
                        </a:cubicBezTo>
                        <a:lnTo>
                          <a:pt x="341848" y="757114"/>
                        </a:lnTo>
                        <a:lnTo>
                          <a:pt x="347906" y="757114"/>
                        </a:lnTo>
                        <a:cubicBezTo>
                          <a:pt x="387350" y="757114"/>
                          <a:pt x="419326" y="725138"/>
                          <a:pt x="419326" y="685694"/>
                        </a:cubicBezTo>
                        <a:lnTo>
                          <a:pt x="419326" y="570616"/>
                        </a:lnTo>
                        <a:cubicBezTo>
                          <a:pt x="419326" y="565686"/>
                          <a:pt x="418826" y="560872"/>
                          <a:pt x="417875" y="556223"/>
                        </a:cubicBezTo>
                        <a:lnTo>
                          <a:pt x="415709" y="549246"/>
                        </a:lnTo>
                        <a:lnTo>
                          <a:pt x="426316" y="544122"/>
                        </a:lnTo>
                        <a:cubicBezTo>
                          <a:pt x="516311" y="495093"/>
                          <a:pt x="577405" y="399468"/>
                          <a:pt x="577405" y="289534"/>
                        </a:cubicBezTo>
                        <a:cubicBezTo>
                          <a:pt x="577405" y="129629"/>
                          <a:pt x="448149" y="0"/>
                          <a:pt x="288703"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59" name="Rounded Rectangle 58"/>
                  <p:cNvSpPr/>
                  <p:nvPr/>
                </p:nvSpPr>
                <p:spPr>
                  <a:xfrm rot="3847631" flipH="1">
                    <a:off x="6133632" y="3460855"/>
                    <a:ext cx="41562" cy="82622"/>
                  </a:xfrm>
                  <a:prstGeom prst="roundRect">
                    <a:avLst>
                      <a:gd name="adj" fmla="val 37579"/>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0" name="Rounded Rectangle 59"/>
                  <p:cNvSpPr/>
                  <p:nvPr/>
                </p:nvSpPr>
                <p:spPr>
                  <a:xfrm rot="5400000" flipH="1">
                    <a:off x="6179229" y="3641561"/>
                    <a:ext cx="40223" cy="82622"/>
                  </a:xfrm>
                  <a:prstGeom prst="roundRect">
                    <a:avLst>
                      <a:gd name="adj" fmla="val 37579"/>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1" name="Rounded Rectangle 60"/>
                  <p:cNvSpPr/>
                  <p:nvPr/>
                </p:nvSpPr>
                <p:spPr>
                  <a:xfrm rot="7100166" flipH="1">
                    <a:off x="6135965" y="3819608"/>
                    <a:ext cx="40223" cy="82622"/>
                  </a:xfrm>
                  <a:prstGeom prst="roundRect">
                    <a:avLst>
                      <a:gd name="adj" fmla="val 37579"/>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2" name="Rounded Rectangle 61"/>
                  <p:cNvSpPr/>
                  <p:nvPr/>
                </p:nvSpPr>
                <p:spPr>
                  <a:xfrm rot="17752369">
                    <a:off x="5514627" y="3460855"/>
                    <a:ext cx="41562" cy="82622"/>
                  </a:xfrm>
                  <a:prstGeom prst="roundRect">
                    <a:avLst>
                      <a:gd name="adj" fmla="val 37579"/>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3" name="Rounded Rectangle 62"/>
                  <p:cNvSpPr/>
                  <p:nvPr/>
                </p:nvSpPr>
                <p:spPr>
                  <a:xfrm rot="16200000">
                    <a:off x="5468703" y="3641561"/>
                    <a:ext cx="40223" cy="82622"/>
                  </a:xfrm>
                  <a:prstGeom prst="roundRect">
                    <a:avLst>
                      <a:gd name="adj" fmla="val 37579"/>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4" name="Rounded Rectangle 63"/>
                  <p:cNvSpPr/>
                  <p:nvPr/>
                </p:nvSpPr>
                <p:spPr>
                  <a:xfrm rot="14499834">
                    <a:off x="5516960" y="3819605"/>
                    <a:ext cx="40223" cy="82622"/>
                  </a:xfrm>
                  <a:prstGeom prst="roundRect">
                    <a:avLst>
                      <a:gd name="adj" fmla="val 37579"/>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5" name="Rounded Rectangle 64"/>
                  <p:cNvSpPr/>
                  <p:nvPr/>
                </p:nvSpPr>
                <p:spPr>
                  <a:xfrm rot="19552369">
                    <a:off x="5643401" y="3334424"/>
                    <a:ext cx="41562" cy="82622"/>
                  </a:xfrm>
                  <a:prstGeom prst="roundRect">
                    <a:avLst>
                      <a:gd name="adj" fmla="val 37579"/>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6" name="Rounded Rectangle 65"/>
                  <p:cNvSpPr/>
                  <p:nvPr/>
                </p:nvSpPr>
                <p:spPr>
                  <a:xfrm>
                    <a:off x="5815970" y="3293476"/>
                    <a:ext cx="41562" cy="82622"/>
                  </a:xfrm>
                  <a:prstGeom prst="roundRect">
                    <a:avLst>
                      <a:gd name="adj" fmla="val 37579"/>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7" name="Rounded Rectangle 66"/>
                  <p:cNvSpPr/>
                  <p:nvPr/>
                </p:nvSpPr>
                <p:spPr>
                  <a:xfrm rot="1800000">
                    <a:off x="5989076" y="3329365"/>
                    <a:ext cx="41562" cy="82622"/>
                  </a:xfrm>
                  <a:prstGeom prst="roundRect">
                    <a:avLst>
                      <a:gd name="adj" fmla="val 37579"/>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8" name="TextBox 103"/>
                  <p:cNvSpPr txBox="1"/>
                  <p:nvPr/>
                </p:nvSpPr>
                <p:spPr>
                  <a:xfrm>
                    <a:off x="5754089" y="3492532"/>
                    <a:ext cx="186967" cy="399680"/>
                  </a:xfrm>
                  <a:custGeom>
                    <a:avLst/>
                    <a:gdLst/>
                    <a:ahLst/>
                    <a:cxnLst/>
                    <a:rect l="l" t="t" r="r" b="b"/>
                    <a:pathLst>
                      <a:path w="1619297" h="3461567">
                        <a:moveTo>
                          <a:pt x="642061" y="0"/>
                        </a:moveTo>
                        <a:lnTo>
                          <a:pt x="999116" y="0"/>
                        </a:lnTo>
                        <a:lnTo>
                          <a:pt x="999116" y="386696"/>
                        </a:lnTo>
                        <a:cubicBezTo>
                          <a:pt x="1115781" y="391478"/>
                          <a:pt x="1217539" y="406509"/>
                          <a:pt x="1304390" y="431789"/>
                        </a:cubicBezTo>
                        <a:cubicBezTo>
                          <a:pt x="1391241" y="457068"/>
                          <a:pt x="1464618" y="485764"/>
                          <a:pt x="1524521" y="517876"/>
                        </a:cubicBezTo>
                        <a:lnTo>
                          <a:pt x="1415172" y="915246"/>
                        </a:lnTo>
                        <a:cubicBezTo>
                          <a:pt x="1359750" y="885826"/>
                          <a:pt x="1289258" y="857090"/>
                          <a:pt x="1203697" y="829038"/>
                        </a:cubicBezTo>
                        <a:cubicBezTo>
                          <a:pt x="1118136" y="800986"/>
                          <a:pt x="1021995" y="785933"/>
                          <a:pt x="915274" y="783880"/>
                        </a:cubicBezTo>
                        <a:cubicBezTo>
                          <a:pt x="793122" y="787149"/>
                          <a:pt x="701188" y="818014"/>
                          <a:pt x="639474" y="876474"/>
                        </a:cubicBezTo>
                        <a:cubicBezTo>
                          <a:pt x="577759" y="934934"/>
                          <a:pt x="546853" y="1001377"/>
                          <a:pt x="546755" y="1075800"/>
                        </a:cubicBezTo>
                        <a:cubicBezTo>
                          <a:pt x="547306" y="1157522"/>
                          <a:pt x="585504" y="1229437"/>
                          <a:pt x="661351" y="1291546"/>
                        </a:cubicBezTo>
                        <a:cubicBezTo>
                          <a:pt x="737197" y="1353654"/>
                          <a:pt x="847386" y="1419183"/>
                          <a:pt x="991917" y="1488134"/>
                        </a:cubicBezTo>
                        <a:cubicBezTo>
                          <a:pt x="1206421" y="1581410"/>
                          <a:pt x="1364801" y="1687686"/>
                          <a:pt x="1467057" y="1806962"/>
                        </a:cubicBezTo>
                        <a:cubicBezTo>
                          <a:pt x="1569314" y="1926238"/>
                          <a:pt x="1620058" y="2079038"/>
                          <a:pt x="1619289" y="2265363"/>
                        </a:cubicBezTo>
                        <a:cubicBezTo>
                          <a:pt x="1617858" y="2454487"/>
                          <a:pt x="1560579" y="2616186"/>
                          <a:pt x="1447451" y="2750460"/>
                        </a:cubicBezTo>
                        <a:cubicBezTo>
                          <a:pt x="1334323" y="2884734"/>
                          <a:pt x="1173934" y="2973426"/>
                          <a:pt x="966284" y="3016535"/>
                        </a:cubicBezTo>
                        <a:lnTo>
                          <a:pt x="966284" y="3461567"/>
                        </a:lnTo>
                        <a:lnTo>
                          <a:pt x="609228" y="3461567"/>
                        </a:lnTo>
                        <a:lnTo>
                          <a:pt x="609228" y="3045687"/>
                        </a:lnTo>
                        <a:cubicBezTo>
                          <a:pt x="490362" y="3040828"/>
                          <a:pt x="376967" y="3023216"/>
                          <a:pt x="269045" y="2992850"/>
                        </a:cubicBezTo>
                        <a:cubicBezTo>
                          <a:pt x="161123" y="2962483"/>
                          <a:pt x="71441" y="2926651"/>
                          <a:pt x="0" y="2885353"/>
                        </a:cubicBezTo>
                        <a:lnTo>
                          <a:pt x="109369" y="2477003"/>
                        </a:lnTo>
                        <a:cubicBezTo>
                          <a:pt x="181650" y="2520563"/>
                          <a:pt x="268539" y="2558421"/>
                          <a:pt x="370038" y="2590577"/>
                        </a:cubicBezTo>
                        <a:cubicBezTo>
                          <a:pt x="471537" y="2622734"/>
                          <a:pt x="580414" y="2639610"/>
                          <a:pt x="696670" y="2641207"/>
                        </a:cubicBezTo>
                        <a:cubicBezTo>
                          <a:pt x="827706" y="2639078"/>
                          <a:pt x="925572" y="2607758"/>
                          <a:pt x="990270" y="2547246"/>
                        </a:cubicBezTo>
                        <a:cubicBezTo>
                          <a:pt x="1054967" y="2486734"/>
                          <a:pt x="1087252" y="2409801"/>
                          <a:pt x="1087126" y="2316449"/>
                        </a:cubicBezTo>
                        <a:cubicBezTo>
                          <a:pt x="1089074" y="2225301"/>
                          <a:pt x="1054967" y="2144871"/>
                          <a:pt x="984805" y="2075161"/>
                        </a:cubicBezTo>
                        <a:cubicBezTo>
                          <a:pt x="914643" y="2005451"/>
                          <a:pt x="796738" y="1935056"/>
                          <a:pt x="631089" y="1863977"/>
                        </a:cubicBezTo>
                        <a:cubicBezTo>
                          <a:pt x="450958" y="1783320"/>
                          <a:pt x="305776" y="1687382"/>
                          <a:pt x="195542" y="1576165"/>
                        </a:cubicBezTo>
                        <a:cubicBezTo>
                          <a:pt x="85308" y="1464947"/>
                          <a:pt x="28639" y="1318837"/>
                          <a:pt x="25536" y="1137833"/>
                        </a:cubicBezTo>
                        <a:cubicBezTo>
                          <a:pt x="27044" y="956767"/>
                          <a:pt x="81436" y="802669"/>
                          <a:pt x="188712" y="675536"/>
                        </a:cubicBezTo>
                        <a:cubicBezTo>
                          <a:pt x="295989" y="548404"/>
                          <a:pt x="447105" y="461840"/>
                          <a:pt x="642061" y="415847"/>
                        </a:cubicBezTo>
                        <a:lnTo>
                          <a:pt x="642061" y="0"/>
                        </a:lnTo>
                        <a:close/>
                      </a:path>
                    </a:pathLst>
                  </a:custGeom>
                  <a:grp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8700" dirty="0">
                      <a:latin typeface="Adobe Gothic Std B" panose="020B0800000000000000" pitchFamily="34" charset="-128"/>
                      <a:ea typeface="Adobe Gothic Std B" panose="020B0800000000000000" pitchFamily="34" charset="-128"/>
                    </a:endParaRPr>
                  </a:p>
                </p:txBody>
              </p:sp>
            </p:grpSp>
            <p:sp>
              <p:nvSpPr>
                <p:cNvPr id="57" name="TextBox 115"/>
                <p:cNvSpPr txBox="1"/>
                <p:nvPr/>
              </p:nvSpPr>
              <p:spPr>
                <a:xfrm flipH="1">
                  <a:off x="2094198" y="4548704"/>
                  <a:ext cx="1166346" cy="70685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smtClean="0">
                      <a:solidFill>
                        <a:schemeClr val="bg1"/>
                      </a:solidFill>
                      <a:latin typeface="Agency FB" panose="020B0503020202020204" pitchFamily="34" charset="0"/>
                    </a:rPr>
                    <a:t>Great value for money </a:t>
                  </a:r>
                  <a:endParaRPr lang="en-US" sz="2400" b="1" dirty="0">
                    <a:solidFill>
                      <a:schemeClr val="bg1"/>
                    </a:solidFill>
                    <a:latin typeface="Agency FB" panose="020B0503020202020204" pitchFamily="34" charset="0"/>
                  </a:endParaRPr>
                </a:p>
              </p:txBody>
            </p:sp>
          </p:grpSp>
          <p:grpSp>
            <p:nvGrpSpPr>
              <p:cNvPr id="17" name="Group 16"/>
              <p:cNvGrpSpPr/>
              <p:nvPr/>
            </p:nvGrpSpPr>
            <p:grpSpPr>
              <a:xfrm>
                <a:off x="1182629" y="1266581"/>
                <a:ext cx="1923282" cy="1547222"/>
                <a:chOff x="1182629" y="1266581"/>
                <a:chExt cx="1923282" cy="1547222"/>
              </a:xfrm>
            </p:grpSpPr>
            <p:grpSp>
              <p:nvGrpSpPr>
                <p:cNvPr id="47" name="Group 46"/>
                <p:cNvGrpSpPr/>
                <p:nvPr/>
              </p:nvGrpSpPr>
              <p:grpSpPr>
                <a:xfrm>
                  <a:off x="1182629" y="1552005"/>
                  <a:ext cx="503589" cy="728193"/>
                  <a:chOff x="5559722" y="3124200"/>
                  <a:chExt cx="512664" cy="741316"/>
                </a:xfrm>
                <a:solidFill>
                  <a:schemeClr val="bg2"/>
                </a:solidFill>
                <a:effectLst/>
              </p:grpSpPr>
              <p:sp>
                <p:nvSpPr>
                  <p:cNvPr id="49" name="Freeform 48"/>
                  <p:cNvSpPr/>
                  <p:nvPr/>
                </p:nvSpPr>
                <p:spPr>
                  <a:xfrm>
                    <a:off x="5559722" y="3124200"/>
                    <a:ext cx="512664" cy="741316"/>
                  </a:xfrm>
                  <a:custGeom>
                    <a:avLst/>
                    <a:gdLst>
                      <a:gd name="connsiteX0" fmla="*/ 68600 w 512664"/>
                      <a:gd name="connsiteY0" fmla="*/ 0 h 741316"/>
                      <a:gd name="connsiteX1" fmla="*/ 444064 w 512664"/>
                      <a:gd name="connsiteY1" fmla="*/ 0 h 741316"/>
                      <a:gd name="connsiteX2" fmla="*/ 512664 w 512664"/>
                      <a:gd name="connsiteY2" fmla="*/ 68600 h 741316"/>
                      <a:gd name="connsiteX3" fmla="*/ 512664 w 512664"/>
                      <a:gd name="connsiteY3" fmla="*/ 672716 h 741316"/>
                      <a:gd name="connsiteX4" fmla="*/ 444064 w 512664"/>
                      <a:gd name="connsiteY4" fmla="*/ 741316 h 741316"/>
                      <a:gd name="connsiteX5" fmla="*/ 68600 w 512664"/>
                      <a:gd name="connsiteY5" fmla="*/ 741316 h 741316"/>
                      <a:gd name="connsiteX6" fmla="*/ 0 w 512664"/>
                      <a:gd name="connsiteY6" fmla="*/ 672716 h 741316"/>
                      <a:gd name="connsiteX7" fmla="*/ 0 w 512664"/>
                      <a:gd name="connsiteY7" fmla="*/ 68600 h 741316"/>
                      <a:gd name="connsiteX8" fmla="*/ 68600 w 512664"/>
                      <a:gd name="connsiteY8" fmla="*/ 0 h 741316"/>
                      <a:gd name="connsiteX9" fmla="*/ 52951 w 512664"/>
                      <a:gd name="connsiteY9" fmla="*/ 55358 h 741316"/>
                      <a:gd name="connsiteX10" fmla="*/ 52951 w 512664"/>
                      <a:gd name="connsiteY10" fmla="*/ 630600 h 741316"/>
                      <a:gd name="connsiteX11" fmla="*/ 457306 w 512664"/>
                      <a:gd name="connsiteY11" fmla="*/ 630600 h 741316"/>
                      <a:gd name="connsiteX12" fmla="*/ 457306 w 512664"/>
                      <a:gd name="connsiteY12" fmla="*/ 55358 h 741316"/>
                      <a:gd name="connsiteX13" fmla="*/ 52951 w 512664"/>
                      <a:gd name="connsiteY13" fmla="*/ 55358 h 741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2664" h="741316">
                        <a:moveTo>
                          <a:pt x="68600" y="0"/>
                        </a:moveTo>
                        <a:lnTo>
                          <a:pt x="444064" y="0"/>
                        </a:lnTo>
                        <a:cubicBezTo>
                          <a:pt x="481951" y="0"/>
                          <a:pt x="512664" y="30713"/>
                          <a:pt x="512664" y="68600"/>
                        </a:cubicBezTo>
                        <a:lnTo>
                          <a:pt x="512664" y="672716"/>
                        </a:lnTo>
                        <a:cubicBezTo>
                          <a:pt x="512664" y="710603"/>
                          <a:pt x="481951" y="741316"/>
                          <a:pt x="444064" y="741316"/>
                        </a:cubicBezTo>
                        <a:lnTo>
                          <a:pt x="68600" y="741316"/>
                        </a:lnTo>
                        <a:cubicBezTo>
                          <a:pt x="30713" y="741316"/>
                          <a:pt x="0" y="710603"/>
                          <a:pt x="0" y="672716"/>
                        </a:cubicBezTo>
                        <a:lnTo>
                          <a:pt x="0" y="68600"/>
                        </a:lnTo>
                        <a:cubicBezTo>
                          <a:pt x="0" y="30713"/>
                          <a:pt x="30713" y="0"/>
                          <a:pt x="68600" y="0"/>
                        </a:cubicBezTo>
                        <a:close/>
                        <a:moveTo>
                          <a:pt x="52951" y="55358"/>
                        </a:moveTo>
                        <a:lnTo>
                          <a:pt x="52951" y="630600"/>
                        </a:lnTo>
                        <a:lnTo>
                          <a:pt x="457306" y="630600"/>
                        </a:lnTo>
                        <a:lnTo>
                          <a:pt x="457306" y="55358"/>
                        </a:lnTo>
                        <a:lnTo>
                          <a:pt x="52951" y="5535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50" name="Freeform 49"/>
                  <p:cNvSpPr/>
                  <p:nvPr/>
                </p:nvSpPr>
                <p:spPr>
                  <a:xfrm rot="17803910">
                    <a:off x="5634274" y="3346755"/>
                    <a:ext cx="359471" cy="200524"/>
                  </a:xfrm>
                  <a:custGeom>
                    <a:avLst/>
                    <a:gdLst>
                      <a:gd name="connsiteX0" fmla="*/ 1129549 w 1138063"/>
                      <a:gd name="connsiteY0" fmla="*/ 574882 h 634847"/>
                      <a:gd name="connsiteX1" fmla="*/ 1138063 w 1138063"/>
                      <a:gd name="connsiteY1" fmla="*/ 595435 h 634847"/>
                      <a:gd name="connsiteX2" fmla="*/ 1138063 w 1138063"/>
                      <a:gd name="connsiteY2" fmla="*/ 602972 h 634847"/>
                      <a:gd name="connsiteX3" fmla="*/ 1108996 w 1138063"/>
                      <a:gd name="connsiteY3" fmla="*/ 632039 h 634847"/>
                      <a:gd name="connsiteX4" fmla="*/ 573066 w 1138063"/>
                      <a:gd name="connsiteY4" fmla="*/ 632039 h 634847"/>
                      <a:gd name="connsiteX5" fmla="*/ 568816 w 1138063"/>
                      <a:gd name="connsiteY5" fmla="*/ 634190 h 634847"/>
                      <a:gd name="connsiteX6" fmla="*/ 561301 w 1138063"/>
                      <a:gd name="connsiteY6" fmla="*/ 634762 h 634847"/>
                      <a:gd name="connsiteX7" fmla="*/ 540161 w 1138063"/>
                      <a:gd name="connsiteY7" fmla="*/ 627832 h 634847"/>
                      <a:gd name="connsiteX8" fmla="*/ 538108 w 1138063"/>
                      <a:gd name="connsiteY8" fmla="*/ 623777 h 634847"/>
                      <a:gd name="connsiteX9" fmla="*/ 537502 w 1138063"/>
                      <a:gd name="connsiteY9" fmla="*/ 623525 h 634847"/>
                      <a:gd name="connsiteX10" fmla="*/ 535344 w 1138063"/>
                      <a:gd name="connsiteY10" fmla="*/ 618315 h 634847"/>
                      <a:gd name="connsiteX11" fmla="*/ 530113 w 1138063"/>
                      <a:gd name="connsiteY11" fmla="*/ 607983 h 634847"/>
                      <a:gd name="connsiteX12" fmla="*/ 529899 w 1138063"/>
                      <a:gd name="connsiteY12" fmla="*/ 605171 h 634847"/>
                      <a:gd name="connsiteX13" fmla="*/ 528988 w 1138063"/>
                      <a:gd name="connsiteY13" fmla="*/ 602972 h 634847"/>
                      <a:gd name="connsiteX14" fmla="*/ 528988 w 1138063"/>
                      <a:gd name="connsiteY14" fmla="*/ 595435 h 634847"/>
                      <a:gd name="connsiteX15" fmla="*/ 529132 w 1138063"/>
                      <a:gd name="connsiteY15" fmla="*/ 595087 h 634847"/>
                      <a:gd name="connsiteX16" fmla="*/ 511062 w 1138063"/>
                      <a:gd name="connsiteY16" fmla="*/ 357505 h 634847"/>
                      <a:gd name="connsiteX17" fmla="*/ 33034 w 1138063"/>
                      <a:gd name="connsiteY17" fmla="*/ 334389 h 634847"/>
                      <a:gd name="connsiteX18" fmla="*/ 5404 w 1138063"/>
                      <a:gd name="connsiteY18" fmla="*/ 303952 h 634847"/>
                      <a:gd name="connsiteX19" fmla="*/ 5474 w 1138063"/>
                      <a:gd name="connsiteY19" fmla="*/ 302503 h 634847"/>
                      <a:gd name="connsiteX20" fmla="*/ 5 w 1138063"/>
                      <a:gd name="connsiteY20" fmla="*/ 29800 h 634847"/>
                      <a:gd name="connsiteX21" fmla="*/ 28484 w 1138063"/>
                      <a:gd name="connsiteY21" fmla="*/ 156 h 634847"/>
                      <a:gd name="connsiteX22" fmla="*/ 36019 w 1138063"/>
                      <a:gd name="connsiteY22" fmla="*/ 5 h 634847"/>
                      <a:gd name="connsiteX23" fmla="*/ 65663 w 1138063"/>
                      <a:gd name="connsiteY23" fmla="*/ 28483 h 634847"/>
                      <a:gd name="connsiteX24" fmla="*/ 70516 w 1138063"/>
                      <a:gd name="connsiteY24" fmla="*/ 270454 h 634847"/>
                      <a:gd name="connsiteX25" fmla="*/ 544809 w 1138063"/>
                      <a:gd name="connsiteY25" fmla="*/ 293389 h 634847"/>
                      <a:gd name="connsiteX26" fmla="*/ 572438 w 1138063"/>
                      <a:gd name="connsiteY26" fmla="*/ 323826 h 634847"/>
                      <a:gd name="connsiteX27" fmla="*/ 572438 w 1138063"/>
                      <a:gd name="connsiteY27" fmla="*/ 323829 h 634847"/>
                      <a:gd name="connsiteX28" fmla="*/ 574701 w 1138063"/>
                      <a:gd name="connsiteY28" fmla="*/ 328299 h 634847"/>
                      <a:gd name="connsiteX29" fmla="*/ 592809 w 1138063"/>
                      <a:gd name="connsiteY29" fmla="*/ 566368 h 634847"/>
                      <a:gd name="connsiteX30" fmla="*/ 1108996 w 1138063"/>
                      <a:gd name="connsiteY30" fmla="*/ 566368 h 634847"/>
                      <a:gd name="connsiteX31" fmla="*/ 1129549 w 1138063"/>
                      <a:gd name="connsiteY31" fmla="*/ 574882 h 634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138063" h="634847">
                        <a:moveTo>
                          <a:pt x="1129549" y="574882"/>
                        </a:moveTo>
                        <a:cubicBezTo>
                          <a:pt x="1134810" y="580142"/>
                          <a:pt x="1138063" y="587409"/>
                          <a:pt x="1138063" y="595435"/>
                        </a:cubicBezTo>
                        <a:lnTo>
                          <a:pt x="1138063" y="602972"/>
                        </a:lnTo>
                        <a:cubicBezTo>
                          <a:pt x="1138063" y="619025"/>
                          <a:pt x="1125049" y="632039"/>
                          <a:pt x="1108996" y="632039"/>
                        </a:cubicBezTo>
                        <a:lnTo>
                          <a:pt x="573066" y="632039"/>
                        </a:lnTo>
                        <a:lnTo>
                          <a:pt x="568816" y="634190"/>
                        </a:lnTo>
                        <a:lnTo>
                          <a:pt x="561301" y="634762"/>
                        </a:lnTo>
                        <a:cubicBezTo>
                          <a:pt x="553298" y="635371"/>
                          <a:pt x="545805" y="632678"/>
                          <a:pt x="540161" y="627832"/>
                        </a:cubicBezTo>
                        <a:lnTo>
                          <a:pt x="538108" y="623777"/>
                        </a:lnTo>
                        <a:lnTo>
                          <a:pt x="537502" y="623525"/>
                        </a:lnTo>
                        <a:lnTo>
                          <a:pt x="535344" y="618315"/>
                        </a:lnTo>
                        <a:lnTo>
                          <a:pt x="530113" y="607983"/>
                        </a:lnTo>
                        <a:lnTo>
                          <a:pt x="529899" y="605171"/>
                        </a:lnTo>
                        <a:lnTo>
                          <a:pt x="528988" y="602972"/>
                        </a:lnTo>
                        <a:lnTo>
                          <a:pt x="528988" y="595435"/>
                        </a:lnTo>
                        <a:lnTo>
                          <a:pt x="529132" y="595087"/>
                        </a:lnTo>
                        <a:lnTo>
                          <a:pt x="511062" y="357505"/>
                        </a:lnTo>
                        <a:lnTo>
                          <a:pt x="33034" y="334389"/>
                        </a:lnTo>
                        <a:cubicBezTo>
                          <a:pt x="16999" y="333614"/>
                          <a:pt x="4629" y="319987"/>
                          <a:pt x="5404" y="303952"/>
                        </a:cubicBezTo>
                        <a:lnTo>
                          <a:pt x="5474" y="302503"/>
                        </a:lnTo>
                        <a:lnTo>
                          <a:pt x="5" y="29800"/>
                        </a:lnTo>
                        <a:cubicBezTo>
                          <a:pt x="-317" y="13750"/>
                          <a:pt x="12434" y="477"/>
                          <a:pt x="28484" y="156"/>
                        </a:cubicBezTo>
                        <a:lnTo>
                          <a:pt x="36019" y="5"/>
                        </a:lnTo>
                        <a:cubicBezTo>
                          <a:pt x="52069" y="-317"/>
                          <a:pt x="65341" y="12433"/>
                          <a:pt x="65663" y="28483"/>
                        </a:cubicBezTo>
                        <a:lnTo>
                          <a:pt x="70516" y="270454"/>
                        </a:lnTo>
                        <a:lnTo>
                          <a:pt x="544809" y="293389"/>
                        </a:lnTo>
                        <a:cubicBezTo>
                          <a:pt x="560843" y="294164"/>
                          <a:pt x="573214" y="307792"/>
                          <a:pt x="572438" y="323826"/>
                        </a:cubicBezTo>
                        <a:lnTo>
                          <a:pt x="572438" y="323829"/>
                        </a:lnTo>
                        <a:lnTo>
                          <a:pt x="574701" y="328299"/>
                        </a:lnTo>
                        <a:lnTo>
                          <a:pt x="592809" y="566368"/>
                        </a:lnTo>
                        <a:lnTo>
                          <a:pt x="1108996" y="566368"/>
                        </a:lnTo>
                        <a:cubicBezTo>
                          <a:pt x="1117022" y="566368"/>
                          <a:pt x="1124289" y="569622"/>
                          <a:pt x="1129549" y="57488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51" name="Rectangle 50"/>
                  <p:cNvSpPr/>
                  <p:nvPr/>
                </p:nvSpPr>
                <p:spPr>
                  <a:xfrm>
                    <a:off x="5635138" y="3589529"/>
                    <a:ext cx="47135" cy="120344"/>
                  </a:xfrm>
                  <a:prstGeom prst="rect">
                    <a:avLst/>
                  </a:prstGeom>
                  <a:grp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ndParaRPr>
                  </a:p>
                </p:txBody>
              </p:sp>
              <p:sp>
                <p:nvSpPr>
                  <p:cNvPr id="52" name="Rectangle 51"/>
                  <p:cNvSpPr/>
                  <p:nvPr/>
                </p:nvSpPr>
                <p:spPr>
                  <a:xfrm>
                    <a:off x="5713362" y="3610839"/>
                    <a:ext cx="47135" cy="99033"/>
                  </a:xfrm>
                  <a:prstGeom prst="rect">
                    <a:avLst/>
                  </a:prstGeom>
                  <a:grp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ndParaRPr>
                  </a:p>
                </p:txBody>
              </p:sp>
              <p:sp>
                <p:nvSpPr>
                  <p:cNvPr id="53" name="Rectangle 52"/>
                  <p:cNvSpPr/>
                  <p:nvPr/>
                </p:nvSpPr>
                <p:spPr>
                  <a:xfrm>
                    <a:off x="5788577" y="3533368"/>
                    <a:ext cx="47135" cy="174498"/>
                  </a:xfrm>
                  <a:prstGeom prst="rect">
                    <a:avLst/>
                  </a:prstGeom>
                  <a:grp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ndParaRPr>
                  </a:p>
                </p:txBody>
              </p:sp>
              <p:sp>
                <p:nvSpPr>
                  <p:cNvPr id="54" name="Rectangle 53"/>
                  <p:cNvSpPr/>
                  <p:nvPr/>
                </p:nvSpPr>
                <p:spPr>
                  <a:xfrm>
                    <a:off x="5867803" y="3503282"/>
                    <a:ext cx="47135" cy="206590"/>
                  </a:xfrm>
                  <a:prstGeom prst="rect">
                    <a:avLst/>
                  </a:prstGeom>
                  <a:grp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ndParaRPr>
                  </a:p>
                </p:txBody>
              </p:sp>
              <p:sp>
                <p:nvSpPr>
                  <p:cNvPr id="55" name="Rectangle 54"/>
                  <p:cNvSpPr/>
                  <p:nvPr/>
                </p:nvSpPr>
                <p:spPr>
                  <a:xfrm>
                    <a:off x="5945023" y="3417036"/>
                    <a:ext cx="47135" cy="290830"/>
                  </a:xfrm>
                  <a:prstGeom prst="rect">
                    <a:avLst/>
                  </a:prstGeom>
                  <a:grp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ndParaRPr>
                  </a:p>
                </p:txBody>
              </p:sp>
            </p:grpSp>
            <p:sp>
              <p:nvSpPr>
                <p:cNvPr id="48" name="TextBox 116"/>
                <p:cNvSpPr txBox="1"/>
                <p:nvPr/>
              </p:nvSpPr>
              <p:spPr>
                <a:xfrm flipH="1">
                  <a:off x="1771109" y="1266581"/>
                  <a:ext cx="1334802" cy="15472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smtClean="0">
                      <a:solidFill>
                        <a:schemeClr val="bg1"/>
                      </a:solidFill>
                      <a:latin typeface="Agency FB" panose="020B0503020202020204" pitchFamily="34" charset="0"/>
                    </a:rPr>
                    <a:t>High demand</a:t>
                  </a:r>
                </a:p>
                <a:p>
                  <a:r>
                    <a:rPr lang="en-US" sz="2400" b="1" dirty="0" smtClean="0">
                      <a:solidFill>
                        <a:schemeClr val="bg1"/>
                      </a:solidFill>
                      <a:latin typeface="Agency FB" panose="020B0503020202020204" pitchFamily="34" charset="0"/>
                    </a:rPr>
                    <a:t>High downloads </a:t>
                  </a:r>
                  <a:endParaRPr lang="en-US" sz="2400" b="1" dirty="0">
                    <a:solidFill>
                      <a:schemeClr val="bg1"/>
                    </a:solidFill>
                    <a:latin typeface="Agency FB" panose="020B0503020202020204" pitchFamily="34" charset="0"/>
                  </a:endParaRPr>
                </a:p>
              </p:txBody>
            </p:sp>
          </p:grpSp>
          <p:grpSp>
            <p:nvGrpSpPr>
              <p:cNvPr id="18" name="Group 17"/>
              <p:cNvGrpSpPr/>
              <p:nvPr/>
            </p:nvGrpSpPr>
            <p:grpSpPr>
              <a:xfrm>
                <a:off x="1019302" y="3186211"/>
                <a:ext cx="1002170" cy="2134339"/>
                <a:chOff x="1019302" y="3186211"/>
                <a:chExt cx="1002170" cy="2134339"/>
              </a:xfrm>
            </p:grpSpPr>
            <p:grpSp>
              <p:nvGrpSpPr>
                <p:cNvPr id="43" name="Group 42"/>
                <p:cNvGrpSpPr/>
                <p:nvPr/>
              </p:nvGrpSpPr>
              <p:grpSpPr>
                <a:xfrm>
                  <a:off x="1429494" y="3186211"/>
                  <a:ext cx="484778" cy="621005"/>
                  <a:chOff x="6677880" y="4341900"/>
                  <a:chExt cx="457018" cy="585442"/>
                </a:xfrm>
                <a:solidFill>
                  <a:schemeClr val="bg2"/>
                </a:solidFill>
              </p:grpSpPr>
              <p:sp>
                <p:nvSpPr>
                  <p:cNvPr id="45" name="Freeform 44"/>
                  <p:cNvSpPr/>
                  <p:nvPr/>
                </p:nvSpPr>
                <p:spPr>
                  <a:xfrm>
                    <a:off x="6677880" y="4341900"/>
                    <a:ext cx="417271" cy="431871"/>
                  </a:xfrm>
                  <a:custGeom>
                    <a:avLst/>
                    <a:gdLst>
                      <a:gd name="connsiteX0" fmla="*/ 201161 w 402322"/>
                      <a:gd name="connsiteY0" fmla="*/ 95640 h 416401"/>
                      <a:gd name="connsiteX1" fmla="*/ 88601 w 402322"/>
                      <a:gd name="connsiteY1" fmla="*/ 208200 h 416401"/>
                      <a:gd name="connsiteX2" fmla="*/ 201161 w 402322"/>
                      <a:gd name="connsiteY2" fmla="*/ 320760 h 416401"/>
                      <a:gd name="connsiteX3" fmla="*/ 313721 w 402322"/>
                      <a:gd name="connsiteY3" fmla="*/ 208200 h 416401"/>
                      <a:gd name="connsiteX4" fmla="*/ 201161 w 402322"/>
                      <a:gd name="connsiteY4" fmla="*/ 95640 h 416401"/>
                      <a:gd name="connsiteX5" fmla="*/ 202361 w 402322"/>
                      <a:gd name="connsiteY5" fmla="*/ 49 h 416401"/>
                      <a:gd name="connsiteX6" fmla="*/ 219150 w 402322"/>
                      <a:gd name="connsiteY6" fmla="*/ 12175 h 416401"/>
                      <a:gd name="connsiteX7" fmla="*/ 243601 w 402322"/>
                      <a:gd name="connsiteY7" fmla="*/ 52398 h 416401"/>
                      <a:gd name="connsiteX8" fmla="*/ 263104 w 402322"/>
                      <a:gd name="connsiteY8" fmla="*/ 58140 h 416401"/>
                      <a:gd name="connsiteX9" fmla="*/ 307330 w 402322"/>
                      <a:gd name="connsiteY9" fmla="*/ 41100 h 416401"/>
                      <a:gd name="connsiteX10" fmla="*/ 332483 w 402322"/>
                      <a:gd name="connsiteY10" fmla="*/ 59375 h 416401"/>
                      <a:gd name="connsiteX11" fmla="*/ 328506 w 402322"/>
                      <a:gd name="connsiteY11" fmla="*/ 107699 h 416401"/>
                      <a:gd name="connsiteX12" fmla="*/ 387386 w 402322"/>
                      <a:gd name="connsiteY12" fmla="*/ 135637 h 416401"/>
                      <a:gd name="connsiteX13" fmla="*/ 392949 w 402322"/>
                      <a:gd name="connsiteY13" fmla="*/ 166225 h 416401"/>
                      <a:gd name="connsiteX14" fmla="*/ 363124 w 402322"/>
                      <a:gd name="connsiteY14" fmla="*/ 192708 h 416401"/>
                      <a:gd name="connsiteX15" fmla="*/ 362405 w 402322"/>
                      <a:gd name="connsiteY15" fmla="*/ 222491 h 416401"/>
                      <a:gd name="connsiteX16" fmla="*/ 391653 w 402322"/>
                      <a:gd name="connsiteY16" fmla="*/ 255968 h 416401"/>
                      <a:gd name="connsiteX17" fmla="*/ 385635 w 402322"/>
                      <a:gd name="connsiteY17" fmla="*/ 286471 h 416401"/>
                      <a:gd name="connsiteX18" fmla="*/ 338554 w 402322"/>
                      <a:gd name="connsiteY18" fmla="*/ 307960 h 416401"/>
                      <a:gd name="connsiteX19" fmla="*/ 331973 w 402322"/>
                      <a:gd name="connsiteY19" fmla="*/ 361719 h 416401"/>
                      <a:gd name="connsiteX20" fmla="*/ 305154 w 402322"/>
                      <a:gd name="connsiteY20" fmla="*/ 377446 h 416401"/>
                      <a:gd name="connsiteX21" fmla="*/ 266742 w 402322"/>
                      <a:gd name="connsiteY21" fmla="*/ 356747 h 416401"/>
                      <a:gd name="connsiteX22" fmla="*/ 250327 w 402322"/>
                      <a:gd name="connsiteY22" fmla="*/ 362936 h 416401"/>
                      <a:gd name="connsiteX23" fmla="*/ 219938 w 402322"/>
                      <a:gd name="connsiteY23" fmla="*/ 404378 h 416401"/>
                      <a:gd name="connsiteX24" fmla="*/ 188847 w 402322"/>
                      <a:gd name="connsiteY24" fmla="*/ 404378 h 416401"/>
                      <a:gd name="connsiteX25" fmla="*/ 165411 w 402322"/>
                      <a:gd name="connsiteY25" fmla="*/ 365825 h 416401"/>
                      <a:gd name="connsiteX26" fmla="*/ 143991 w 402322"/>
                      <a:gd name="connsiteY26" fmla="*/ 359209 h 416401"/>
                      <a:gd name="connsiteX27" fmla="*/ 96727 w 402322"/>
                      <a:gd name="connsiteY27" fmla="*/ 378629 h 416401"/>
                      <a:gd name="connsiteX28" fmla="*/ 71806 w 402322"/>
                      <a:gd name="connsiteY28" fmla="*/ 360039 h 416401"/>
                      <a:gd name="connsiteX29" fmla="*/ 76550 w 402322"/>
                      <a:gd name="connsiteY29" fmla="*/ 310105 h 416401"/>
                      <a:gd name="connsiteX30" fmla="*/ 68951 w 402322"/>
                      <a:gd name="connsiteY30" fmla="*/ 299943 h 416401"/>
                      <a:gd name="connsiteX31" fmla="*/ 16229 w 402322"/>
                      <a:gd name="connsiteY31" fmla="*/ 286421 h 416401"/>
                      <a:gd name="connsiteX32" fmla="*/ 7370 w 402322"/>
                      <a:gd name="connsiteY32" fmla="*/ 256619 h 416401"/>
                      <a:gd name="connsiteX33" fmla="*/ 41123 w 402322"/>
                      <a:gd name="connsiteY33" fmla="*/ 215544 h 416401"/>
                      <a:gd name="connsiteX34" fmla="*/ 41075 w 402322"/>
                      <a:gd name="connsiteY34" fmla="*/ 198695 h 416401"/>
                      <a:gd name="connsiteX35" fmla="*/ 7742 w 402322"/>
                      <a:gd name="connsiteY35" fmla="*/ 162022 h 416401"/>
                      <a:gd name="connsiteX36" fmla="*/ 16724 w 402322"/>
                      <a:gd name="connsiteY36" fmla="*/ 132257 h 416401"/>
                      <a:gd name="connsiteX37" fmla="*/ 67610 w 402322"/>
                      <a:gd name="connsiteY37" fmla="*/ 119093 h 416401"/>
                      <a:gd name="connsiteX38" fmla="*/ 77496 w 402322"/>
                      <a:gd name="connsiteY38" fmla="*/ 105693 h 416401"/>
                      <a:gd name="connsiteX39" fmla="*/ 73220 w 402322"/>
                      <a:gd name="connsiteY39" fmla="*/ 61755 h 416401"/>
                      <a:gd name="connsiteX40" fmla="*/ 89275 w 402322"/>
                      <a:gd name="connsiteY40" fmla="*/ 38955 h 416401"/>
                      <a:gd name="connsiteX41" fmla="*/ 96028 w 402322"/>
                      <a:gd name="connsiteY41" fmla="*/ 40625 h 416401"/>
                      <a:gd name="connsiteX42" fmla="*/ 149484 w 402322"/>
                      <a:gd name="connsiteY42" fmla="*/ 55844 h 416401"/>
                      <a:gd name="connsiteX43" fmla="*/ 164502 w 402322"/>
                      <a:gd name="connsiteY43" fmla="*/ 51472 h 416401"/>
                      <a:gd name="connsiteX44" fmla="*/ 188059 w 402322"/>
                      <a:gd name="connsiteY44" fmla="*/ 12175 h 416401"/>
                      <a:gd name="connsiteX45" fmla="*/ 202361 w 402322"/>
                      <a:gd name="connsiteY45" fmla="*/ 49 h 416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02322" h="416401">
                        <a:moveTo>
                          <a:pt x="201161" y="95640"/>
                        </a:moveTo>
                        <a:cubicBezTo>
                          <a:pt x="138996" y="95640"/>
                          <a:pt x="88601" y="146035"/>
                          <a:pt x="88601" y="208200"/>
                        </a:cubicBezTo>
                        <a:cubicBezTo>
                          <a:pt x="88601" y="270365"/>
                          <a:pt x="138996" y="320760"/>
                          <a:pt x="201161" y="320760"/>
                        </a:cubicBezTo>
                        <a:cubicBezTo>
                          <a:pt x="263326" y="320760"/>
                          <a:pt x="313721" y="270365"/>
                          <a:pt x="313721" y="208200"/>
                        </a:cubicBezTo>
                        <a:cubicBezTo>
                          <a:pt x="313721" y="146035"/>
                          <a:pt x="263326" y="95640"/>
                          <a:pt x="201161" y="95640"/>
                        </a:cubicBezTo>
                        <a:close/>
                        <a:moveTo>
                          <a:pt x="202361" y="49"/>
                        </a:moveTo>
                        <a:cubicBezTo>
                          <a:pt x="208164" y="-469"/>
                          <a:pt x="214382" y="3055"/>
                          <a:pt x="219150" y="12175"/>
                        </a:cubicBezTo>
                        <a:lnTo>
                          <a:pt x="243601" y="52398"/>
                        </a:lnTo>
                        <a:cubicBezTo>
                          <a:pt x="248210" y="60618"/>
                          <a:pt x="255420" y="61035"/>
                          <a:pt x="263104" y="58140"/>
                        </a:cubicBezTo>
                        <a:lnTo>
                          <a:pt x="307330" y="41100"/>
                        </a:lnTo>
                        <a:cubicBezTo>
                          <a:pt x="320645" y="33353"/>
                          <a:pt x="335490" y="39014"/>
                          <a:pt x="332483" y="59375"/>
                        </a:cubicBezTo>
                        <a:cubicBezTo>
                          <a:pt x="331157" y="75483"/>
                          <a:pt x="324798" y="91591"/>
                          <a:pt x="328506" y="107699"/>
                        </a:cubicBezTo>
                        <a:cubicBezTo>
                          <a:pt x="329004" y="124059"/>
                          <a:pt x="367760" y="126324"/>
                          <a:pt x="387386" y="135637"/>
                        </a:cubicBezTo>
                        <a:cubicBezTo>
                          <a:pt x="402366" y="139232"/>
                          <a:pt x="409189" y="153581"/>
                          <a:pt x="392949" y="166225"/>
                        </a:cubicBezTo>
                        <a:lnTo>
                          <a:pt x="363124" y="192708"/>
                        </a:lnTo>
                        <a:cubicBezTo>
                          <a:pt x="355837" y="202636"/>
                          <a:pt x="352578" y="212563"/>
                          <a:pt x="362405" y="222491"/>
                        </a:cubicBezTo>
                        <a:lnTo>
                          <a:pt x="391653" y="255968"/>
                        </a:lnTo>
                        <a:cubicBezTo>
                          <a:pt x="404278" y="264797"/>
                          <a:pt x="405376" y="280647"/>
                          <a:pt x="385635" y="286471"/>
                        </a:cubicBezTo>
                        <a:cubicBezTo>
                          <a:pt x="369942" y="293634"/>
                          <a:pt x="350221" y="293750"/>
                          <a:pt x="338554" y="307960"/>
                        </a:cubicBezTo>
                        <a:cubicBezTo>
                          <a:pt x="333340" y="322859"/>
                          <a:pt x="334167" y="343800"/>
                          <a:pt x="331973" y="361719"/>
                        </a:cubicBezTo>
                        <a:cubicBezTo>
                          <a:pt x="333739" y="377023"/>
                          <a:pt x="322605" y="388358"/>
                          <a:pt x="305154" y="377446"/>
                        </a:cubicBezTo>
                        <a:lnTo>
                          <a:pt x="266742" y="356747"/>
                        </a:lnTo>
                        <a:cubicBezTo>
                          <a:pt x="261741" y="355140"/>
                          <a:pt x="256984" y="354121"/>
                          <a:pt x="250327" y="362936"/>
                        </a:cubicBezTo>
                        <a:lnTo>
                          <a:pt x="219938" y="404378"/>
                        </a:lnTo>
                        <a:cubicBezTo>
                          <a:pt x="211828" y="417763"/>
                          <a:pt x="200274" y="422854"/>
                          <a:pt x="188847" y="404378"/>
                        </a:cubicBezTo>
                        <a:lnTo>
                          <a:pt x="165411" y="365825"/>
                        </a:lnTo>
                        <a:cubicBezTo>
                          <a:pt x="162764" y="361019"/>
                          <a:pt x="152313" y="355029"/>
                          <a:pt x="143991" y="359209"/>
                        </a:cubicBezTo>
                        <a:lnTo>
                          <a:pt x="96727" y="378629"/>
                        </a:lnTo>
                        <a:cubicBezTo>
                          <a:pt x="83315" y="386209"/>
                          <a:pt x="68542" y="380360"/>
                          <a:pt x="71806" y="360039"/>
                        </a:cubicBezTo>
                        <a:lnTo>
                          <a:pt x="76550" y="310105"/>
                        </a:lnTo>
                        <a:cubicBezTo>
                          <a:pt x="76855" y="307427"/>
                          <a:pt x="76923" y="302148"/>
                          <a:pt x="68951" y="299943"/>
                        </a:cubicBezTo>
                        <a:lnTo>
                          <a:pt x="16229" y="286421"/>
                        </a:lnTo>
                        <a:cubicBezTo>
                          <a:pt x="947" y="284477"/>
                          <a:pt x="-5505" y="273084"/>
                          <a:pt x="7370" y="256619"/>
                        </a:cubicBezTo>
                        <a:lnTo>
                          <a:pt x="41123" y="215544"/>
                        </a:lnTo>
                        <a:cubicBezTo>
                          <a:pt x="46073" y="210322"/>
                          <a:pt x="45348" y="204154"/>
                          <a:pt x="41075" y="198695"/>
                        </a:cubicBezTo>
                        <a:lnTo>
                          <a:pt x="7742" y="162022"/>
                        </a:lnTo>
                        <a:cubicBezTo>
                          <a:pt x="-3955" y="151998"/>
                          <a:pt x="-3493" y="136116"/>
                          <a:pt x="16724" y="132257"/>
                        </a:cubicBezTo>
                        <a:lnTo>
                          <a:pt x="67610" y="119093"/>
                        </a:lnTo>
                        <a:cubicBezTo>
                          <a:pt x="75635" y="117464"/>
                          <a:pt x="77748" y="110869"/>
                          <a:pt x="77496" y="105693"/>
                        </a:cubicBezTo>
                        <a:lnTo>
                          <a:pt x="73220" y="61755"/>
                        </a:lnTo>
                        <a:cubicBezTo>
                          <a:pt x="68830" y="49011"/>
                          <a:pt x="74739" y="37108"/>
                          <a:pt x="89275" y="38955"/>
                        </a:cubicBezTo>
                        <a:cubicBezTo>
                          <a:pt x="91351" y="39219"/>
                          <a:pt x="93604" y="39763"/>
                          <a:pt x="96028" y="40625"/>
                        </a:cubicBezTo>
                        <a:lnTo>
                          <a:pt x="149484" y="55844"/>
                        </a:lnTo>
                        <a:cubicBezTo>
                          <a:pt x="158274" y="58170"/>
                          <a:pt x="162097" y="55057"/>
                          <a:pt x="164502" y="51472"/>
                        </a:cubicBezTo>
                        <a:lnTo>
                          <a:pt x="188059" y="12175"/>
                        </a:lnTo>
                        <a:cubicBezTo>
                          <a:pt x="191168" y="5128"/>
                          <a:pt x="196557" y="568"/>
                          <a:pt x="202361" y="4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0000"/>
                      </a:solidFill>
                    </a:endParaRPr>
                  </a:p>
                </p:txBody>
              </p:sp>
              <p:sp>
                <p:nvSpPr>
                  <p:cNvPr id="46" name="Freeform 45"/>
                  <p:cNvSpPr/>
                  <p:nvPr/>
                </p:nvSpPr>
                <p:spPr>
                  <a:xfrm>
                    <a:off x="6941633" y="4727316"/>
                    <a:ext cx="193265" cy="200026"/>
                  </a:xfrm>
                  <a:custGeom>
                    <a:avLst/>
                    <a:gdLst>
                      <a:gd name="connsiteX0" fmla="*/ 93171 w 186341"/>
                      <a:gd name="connsiteY0" fmla="*/ 44297 h 192862"/>
                      <a:gd name="connsiteX1" fmla="*/ 41037 w 186341"/>
                      <a:gd name="connsiteY1" fmla="*/ 96431 h 192862"/>
                      <a:gd name="connsiteX2" fmla="*/ 93171 w 186341"/>
                      <a:gd name="connsiteY2" fmla="*/ 148565 h 192862"/>
                      <a:gd name="connsiteX3" fmla="*/ 145305 w 186341"/>
                      <a:gd name="connsiteY3" fmla="*/ 96431 h 192862"/>
                      <a:gd name="connsiteX4" fmla="*/ 93171 w 186341"/>
                      <a:gd name="connsiteY4" fmla="*/ 44297 h 192862"/>
                      <a:gd name="connsiteX5" fmla="*/ 93726 w 186341"/>
                      <a:gd name="connsiteY5" fmla="*/ 23 h 192862"/>
                      <a:gd name="connsiteX6" fmla="*/ 101502 w 186341"/>
                      <a:gd name="connsiteY6" fmla="*/ 5639 h 192862"/>
                      <a:gd name="connsiteX7" fmla="*/ 112827 w 186341"/>
                      <a:gd name="connsiteY7" fmla="*/ 24269 h 192862"/>
                      <a:gd name="connsiteX8" fmla="*/ 121860 w 186341"/>
                      <a:gd name="connsiteY8" fmla="*/ 26929 h 192862"/>
                      <a:gd name="connsiteX9" fmla="*/ 142344 w 186341"/>
                      <a:gd name="connsiteY9" fmla="*/ 19036 h 192862"/>
                      <a:gd name="connsiteX10" fmla="*/ 153994 w 186341"/>
                      <a:gd name="connsiteY10" fmla="*/ 27500 h 192862"/>
                      <a:gd name="connsiteX11" fmla="*/ 152152 w 186341"/>
                      <a:gd name="connsiteY11" fmla="*/ 49883 h 192862"/>
                      <a:gd name="connsiteX12" fmla="*/ 179423 w 186341"/>
                      <a:gd name="connsiteY12" fmla="*/ 62822 h 192862"/>
                      <a:gd name="connsiteX13" fmla="*/ 182000 w 186341"/>
                      <a:gd name="connsiteY13" fmla="*/ 76990 h 192862"/>
                      <a:gd name="connsiteX14" fmla="*/ 168186 w 186341"/>
                      <a:gd name="connsiteY14" fmla="*/ 89255 h 192862"/>
                      <a:gd name="connsiteX15" fmla="*/ 167853 w 186341"/>
                      <a:gd name="connsiteY15" fmla="*/ 103050 h 192862"/>
                      <a:gd name="connsiteX16" fmla="*/ 181400 w 186341"/>
                      <a:gd name="connsiteY16" fmla="*/ 118555 h 192862"/>
                      <a:gd name="connsiteX17" fmla="*/ 178612 w 186341"/>
                      <a:gd name="connsiteY17" fmla="*/ 132683 h 192862"/>
                      <a:gd name="connsiteX18" fmla="*/ 156806 w 186341"/>
                      <a:gd name="connsiteY18" fmla="*/ 142636 h 192862"/>
                      <a:gd name="connsiteX19" fmla="*/ 153758 w 186341"/>
                      <a:gd name="connsiteY19" fmla="*/ 167535 h 192862"/>
                      <a:gd name="connsiteX20" fmla="*/ 141336 w 186341"/>
                      <a:gd name="connsiteY20" fmla="*/ 174819 h 192862"/>
                      <a:gd name="connsiteX21" fmla="*/ 123545 w 186341"/>
                      <a:gd name="connsiteY21" fmla="*/ 165233 h 192862"/>
                      <a:gd name="connsiteX22" fmla="*/ 115943 w 186341"/>
                      <a:gd name="connsiteY22" fmla="*/ 168099 h 192862"/>
                      <a:gd name="connsiteX23" fmla="*/ 101867 w 186341"/>
                      <a:gd name="connsiteY23" fmla="*/ 187293 h 192862"/>
                      <a:gd name="connsiteX24" fmla="*/ 87467 w 186341"/>
                      <a:gd name="connsiteY24" fmla="*/ 187293 h 192862"/>
                      <a:gd name="connsiteX25" fmla="*/ 76613 w 186341"/>
                      <a:gd name="connsiteY25" fmla="*/ 169437 h 192862"/>
                      <a:gd name="connsiteX26" fmla="*/ 66691 w 186341"/>
                      <a:gd name="connsiteY26" fmla="*/ 166373 h 192862"/>
                      <a:gd name="connsiteX27" fmla="*/ 44800 w 186341"/>
                      <a:gd name="connsiteY27" fmla="*/ 175367 h 192862"/>
                      <a:gd name="connsiteX28" fmla="*/ 33258 w 186341"/>
                      <a:gd name="connsiteY28" fmla="*/ 166757 h 192862"/>
                      <a:gd name="connsiteX29" fmla="*/ 35455 w 186341"/>
                      <a:gd name="connsiteY29" fmla="*/ 143629 h 192862"/>
                      <a:gd name="connsiteX30" fmla="*/ 31936 w 186341"/>
                      <a:gd name="connsiteY30" fmla="*/ 138923 h 192862"/>
                      <a:gd name="connsiteX31" fmla="*/ 7517 w 186341"/>
                      <a:gd name="connsiteY31" fmla="*/ 132660 h 192862"/>
                      <a:gd name="connsiteX32" fmla="*/ 3414 w 186341"/>
                      <a:gd name="connsiteY32" fmla="*/ 118857 h 192862"/>
                      <a:gd name="connsiteX33" fmla="*/ 19047 w 186341"/>
                      <a:gd name="connsiteY33" fmla="*/ 99832 h 192862"/>
                      <a:gd name="connsiteX34" fmla="*/ 19024 w 186341"/>
                      <a:gd name="connsiteY34" fmla="*/ 92028 h 192862"/>
                      <a:gd name="connsiteX35" fmla="*/ 3586 w 186341"/>
                      <a:gd name="connsiteY35" fmla="*/ 75043 h 192862"/>
                      <a:gd name="connsiteX36" fmla="*/ 7746 w 186341"/>
                      <a:gd name="connsiteY36" fmla="*/ 61257 h 192862"/>
                      <a:gd name="connsiteX37" fmla="*/ 31314 w 186341"/>
                      <a:gd name="connsiteY37" fmla="*/ 55160 h 192862"/>
                      <a:gd name="connsiteX38" fmla="*/ 35893 w 186341"/>
                      <a:gd name="connsiteY38" fmla="*/ 48953 h 192862"/>
                      <a:gd name="connsiteX39" fmla="*/ 33913 w 186341"/>
                      <a:gd name="connsiteY39" fmla="*/ 28603 h 192862"/>
                      <a:gd name="connsiteX40" fmla="*/ 41349 w 186341"/>
                      <a:gd name="connsiteY40" fmla="*/ 18042 h 192862"/>
                      <a:gd name="connsiteX41" fmla="*/ 44477 w 186341"/>
                      <a:gd name="connsiteY41" fmla="*/ 18816 h 192862"/>
                      <a:gd name="connsiteX42" fmla="*/ 69236 w 186341"/>
                      <a:gd name="connsiteY42" fmla="*/ 25865 h 192862"/>
                      <a:gd name="connsiteX43" fmla="*/ 76192 w 186341"/>
                      <a:gd name="connsiteY43" fmla="*/ 23840 h 192862"/>
                      <a:gd name="connsiteX44" fmla="*/ 87102 w 186341"/>
                      <a:gd name="connsiteY44" fmla="*/ 5639 h 192862"/>
                      <a:gd name="connsiteX45" fmla="*/ 93726 w 186341"/>
                      <a:gd name="connsiteY45" fmla="*/ 23 h 192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86341" h="192862">
                        <a:moveTo>
                          <a:pt x="93171" y="44297"/>
                        </a:moveTo>
                        <a:cubicBezTo>
                          <a:pt x="64378" y="44297"/>
                          <a:pt x="41037" y="67638"/>
                          <a:pt x="41037" y="96431"/>
                        </a:cubicBezTo>
                        <a:cubicBezTo>
                          <a:pt x="41037" y="125224"/>
                          <a:pt x="64378" y="148565"/>
                          <a:pt x="93171" y="148565"/>
                        </a:cubicBezTo>
                        <a:cubicBezTo>
                          <a:pt x="121964" y="148565"/>
                          <a:pt x="145305" y="125224"/>
                          <a:pt x="145305" y="96431"/>
                        </a:cubicBezTo>
                        <a:cubicBezTo>
                          <a:pt x="145305" y="67638"/>
                          <a:pt x="121964" y="44297"/>
                          <a:pt x="93171" y="44297"/>
                        </a:cubicBezTo>
                        <a:close/>
                        <a:moveTo>
                          <a:pt x="93726" y="23"/>
                        </a:moveTo>
                        <a:cubicBezTo>
                          <a:pt x="96414" y="-217"/>
                          <a:pt x="99294" y="1415"/>
                          <a:pt x="101502" y="5639"/>
                        </a:cubicBezTo>
                        <a:lnTo>
                          <a:pt x="112827" y="24269"/>
                        </a:lnTo>
                        <a:cubicBezTo>
                          <a:pt x="114962" y="28076"/>
                          <a:pt x="118302" y="28269"/>
                          <a:pt x="121860" y="26929"/>
                        </a:cubicBezTo>
                        <a:lnTo>
                          <a:pt x="142344" y="19036"/>
                        </a:lnTo>
                        <a:cubicBezTo>
                          <a:pt x="148511" y="15448"/>
                          <a:pt x="155387" y="18070"/>
                          <a:pt x="153994" y="27500"/>
                        </a:cubicBezTo>
                        <a:cubicBezTo>
                          <a:pt x="153380" y="34961"/>
                          <a:pt x="150435" y="42422"/>
                          <a:pt x="152152" y="49883"/>
                        </a:cubicBezTo>
                        <a:cubicBezTo>
                          <a:pt x="152383" y="57460"/>
                          <a:pt x="170333" y="58509"/>
                          <a:pt x="179423" y="62822"/>
                        </a:cubicBezTo>
                        <a:cubicBezTo>
                          <a:pt x="186362" y="64487"/>
                          <a:pt x="189522" y="71133"/>
                          <a:pt x="182000" y="76990"/>
                        </a:cubicBezTo>
                        <a:lnTo>
                          <a:pt x="168186" y="89255"/>
                        </a:lnTo>
                        <a:cubicBezTo>
                          <a:pt x="164811" y="93854"/>
                          <a:pt x="163301" y="98452"/>
                          <a:pt x="167853" y="103050"/>
                        </a:cubicBezTo>
                        <a:lnTo>
                          <a:pt x="181400" y="118555"/>
                        </a:lnTo>
                        <a:cubicBezTo>
                          <a:pt x="187247" y="122644"/>
                          <a:pt x="187755" y="129986"/>
                          <a:pt x="178612" y="132683"/>
                        </a:cubicBezTo>
                        <a:cubicBezTo>
                          <a:pt x="171344" y="136001"/>
                          <a:pt x="162210" y="136054"/>
                          <a:pt x="156806" y="142636"/>
                        </a:cubicBezTo>
                        <a:cubicBezTo>
                          <a:pt x="154391" y="149537"/>
                          <a:pt x="154774" y="159236"/>
                          <a:pt x="153758" y="167535"/>
                        </a:cubicBezTo>
                        <a:cubicBezTo>
                          <a:pt x="154576" y="174624"/>
                          <a:pt x="149419" y="179873"/>
                          <a:pt x="141336" y="174819"/>
                        </a:cubicBezTo>
                        <a:lnTo>
                          <a:pt x="123545" y="165233"/>
                        </a:lnTo>
                        <a:cubicBezTo>
                          <a:pt x="121229" y="164488"/>
                          <a:pt x="119026" y="164016"/>
                          <a:pt x="115943" y="168099"/>
                        </a:cubicBezTo>
                        <a:lnTo>
                          <a:pt x="101867" y="187293"/>
                        </a:lnTo>
                        <a:cubicBezTo>
                          <a:pt x="98111" y="193493"/>
                          <a:pt x="92760" y="195851"/>
                          <a:pt x="87467" y="187293"/>
                        </a:cubicBezTo>
                        <a:lnTo>
                          <a:pt x="76613" y="169437"/>
                        </a:lnTo>
                        <a:cubicBezTo>
                          <a:pt x="75387" y="167211"/>
                          <a:pt x="70546" y="164437"/>
                          <a:pt x="66691" y="166373"/>
                        </a:cubicBezTo>
                        <a:lnTo>
                          <a:pt x="44800" y="175367"/>
                        </a:lnTo>
                        <a:cubicBezTo>
                          <a:pt x="38589" y="178878"/>
                          <a:pt x="31746" y="176169"/>
                          <a:pt x="33258" y="166757"/>
                        </a:cubicBezTo>
                        <a:lnTo>
                          <a:pt x="35455" y="143629"/>
                        </a:lnTo>
                        <a:cubicBezTo>
                          <a:pt x="35596" y="142389"/>
                          <a:pt x="35628" y="139944"/>
                          <a:pt x="31936" y="138923"/>
                        </a:cubicBezTo>
                        <a:lnTo>
                          <a:pt x="7517" y="132660"/>
                        </a:lnTo>
                        <a:cubicBezTo>
                          <a:pt x="439" y="131759"/>
                          <a:pt x="-2550" y="126483"/>
                          <a:pt x="3414" y="118857"/>
                        </a:cubicBezTo>
                        <a:lnTo>
                          <a:pt x="19047" y="99832"/>
                        </a:lnTo>
                        <a:cubicBezTo>
                          <a:pt x="21340" y="97414"/>
                          <a:pt x="21003" y="94557"/>
                          <a:pt x="19024" y="92028"/>
                        </a:cubicBezTo>
                        <a:lnTo>
                          <a:pt x="3586" y="75043"/>
                        </a:lnTo>
                        <a:cubicBezTo>
                          <a:pt x="-1832" y="70400"/>
                          <a:pt x="-1618" y="63044"/>
                          <a:pt x="7746" y="61257"/>
                        </a:cubicBezTo>
                        <a:lnTo>
                          <a:pt x="31314" y="55160"/>
                        </a:lnTo>
                        <a:cubicBezTo>
                          <a:pt x="35031" y="54405"/>
                          <a:pt x="36010" y="51350"/>
                          <a:pt x="35893" y="48953"/>
                        </a:cubicBezTo>
                        <a:lnTo>
                          <a:pt x="33913" y="28603"/>
                        </a:lnTo>
                        <a:cubicBezTo>
                          <a:pt x="31880" y="22700"/>
                          <a:pt x="34616" y="17187"/>
                          <a:pt x="41349" y="18042"/>
                        </a:cubicBezTo>
                        <a:cubicBezTo>
                          <a:pt x="42311" y="18165"/>
                          <a:pt x="43354" y="18417"/>
                          <a:pt x="44477" y="18816"/>
                        </a:cubicBezTo>
                        <a:lnTo>
                          <a:pt x="69236" y="25865"/>
                        </a:lnTo>
                        <a:cubicBezTo>
                          <a:pt x="73307" y="26942"/>
                          <a:pt x="75078" y="25501"/>
                          <a:pt x="76192" y="23840"/>
                        </a:cubicBezTo>
                        <a:lnTo>
                          <a:pt x="87102" y="5639"/>
                        </a:lnTo>
                        <a:cubicBezTo>
                          <a:pt x="88542" y="2375"/>
                          <a:pt x="91038" y="263"/>
                          <a:pt x="93726" y="2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0000"/>
                      </a:solidFill>
                    </a:endParaRPr>
                  </a:p>
                </p:txBody>
              </p:sp>
            </p:grpSp>
            <p:sp>
              <p:nvSpPr>
                <p:cNvPr id="44" name="TextBox 124"/>
                <p:cNvSpPr txBox="1"/>
                <p:nvPr/>
              </p:nvSpPr>
              <p:spPr>
                <a:xfrm>
                  <a:off x="1019302" y="3530626"/>
                  <a:ext cx="1002170" cy="17899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latin typeface="Agency FB" panose="020B0503020202020204" pitchFamily="34" charset="0"/>
                      <a:ea typeface="Cambria Math" panose="02040503050406030204" pitchFamily="18" charset="0"/>
                    </a:rPr>
                    <a:t>You think books are less key </a:t>
                  </a:r>
                  <a:br>
                    <a:rPr lang="en-US" sz="1600" b="1" dirty="0" smtClean="0">
                      <a:latin typeface="Agency FB" panose="020B0503020202020204" pitchFamily="34" charset="0"/>
                      <a:ea typeface="Cambria Math" panose="02040503050406030204" pitchFamily="18" charset="0"/>
                    </a:rPr>
                  </a:br>
                  <a:r>
                    <a:rPr lang="en-US" sz="1600" b="1" dirty="0" smtClean="0">
                      <a:latin typeface="Agency FB" panose="020B0503020202020204" pitchFamily="34" charset="0"/>
                      <a:ea typeface="Cambria Math" panose="02040503050406030204" pitchFamily="18" charset="0"/>
                    </a:rPr>
                    <a:t>than journals? </a:t>
                  </a:r>
                  <a:br>
                    <a:rPr lang="en-US" sz="1600" b="1" dirty="0" smtClean="0">
                      <a:latin typeface="Agency FB" panose="020B0503020202020204" pitchFamily="34" charset="0"/>
                      <a:ea typeface="Cambria Math" panose="02040503050406030204" pitchFamily="18" charset="0"/>
                    </a:rPr>
                  </a:br>
                  <a:r>
                    <a:rPr lang="en-US" sz="1600" b="1" dirty="0" smtClean="0">
                      <a:latin typeface="Agency FB" panose="020B0503020202020204" pitchFamily="34" charset="0"/>
                      <a:ea typeface="Cambria Math" panose="02040503050406030204" pitchFamily="18" charset="0"/>
                    </a:rPr>
                    <a:t>Let us prove you wrong!</a:t>
                  </a:r>
                  <a:endParaRPr lang="en-US" sz="1600" b="1" dirty="0">
                    <a:latin typeface="Agency FB" panose="020B0503020202020204" pitchFamily="34" charset="0"/>
                    <a:ea typeface="Cambria Math" panose="02040503050406030204" pitchFamily="18" charset="0"/>
                  </a:endParaRPr>
                </a:p>
              </p:txBody>
            </p:sp>
          </p:grpSp>
          <p:grpSp>
            <p:nvGrpSpPr>
              <p:cNvPr id="19" name="Group 18"/>
              <p:cNvGrpSpPr/>
              <p:nvPr/>
            </p:nvGrpSpPr>
            <p:grpSpPr>
              <a:xfrm>
                <a:off x="6950480" y="1315650"/>
                <a:ext cx="1161327" cy="2555799"/>
                <a:chOff x="6950480" y="1315650"/>
                <a:chExt cx="1161327" cy="2555799"/>
              </a:xfrm>
            </p:grpSpPr>
            <p:grpSp>
              <p:nvGrpSpPr>
                <p:cNvPr id="35" name="Group 34"/>
                <p:cNvGrpSpPr/>
                <p:nvPr/>
              </p:nvGrpSpPr>
              <p:grpSpPr>
                <a:xfrm>
                  <a:off x="7367167" y="3151350"/>
                  <a:ext cx="720098" cy="720099"/>
                  <a:chOff x="4300276" y="-1603413"/>
                  <a:chExt cx="8825186" cy="8825163"/>
                </a:xfrm>
                <a:solidFill>
                  <a:schemeClr val="bg2"/>
                </a:solidFill>
                <a:effectLst/>
              </p:grpSpPr>
              <p:sp>
                <p:nvSpPr>
                  <p:cNvPr id="37" name="Freeform 239"/>
                  <p:cNvSpPr>
                    <a:spLocks noEditPoints="1"/>
                  </p:cNvSpPr>
                  <p:nvPr/>
                </p:nvSpPr>
                <p:spPr bwMode="auto">
                  <a:xfrm>
                    <a:off x="4300276" y="-1603413"/>
                    <a:ext cx="8825186" cy="8825163"/>
                  </a:xfrm>
                  <a:prstGeom prst="donut">
                    <a:avLst>
                      <a:gd name="adj" fmla="val 8338"/>
                    </a:avLst>
                  </a:pr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8" name="Freeform 242"/>
                  <p:cNvSpPr>
                    <a:spLocks/>
                  </p:cNvSpPr>
                  <p:nvPr/>
                </p:nvSpPr>
                <p:spPr bwMode="auto">
                  <a:xfrm rot="5240500">
                    <a:off x="5345446" y="2460395"/>
                    <a:ext cx="599853" cy="897038"/>
                  </a:xfrm>
                  <a:prstGeom prst="round2SameRect">
                    <a:avLst>
                      <a:gd name="adj1" fmla="val 50000"/>
                      <a:gd name="adj2" fmla="val 0"/>
                    </a:avLst>
                  </a:pr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9" name="Freeform 242"/>
                  <p:cNvSpPr>
                    <a:spLocks/>
                  </p:cNvSpPr>
                  <p:nvPr/>
                </p:nvSpPr>
                <p:spPr bwMode="auto">
                  <a:xfrm>
                    <a:off x="8410797" y="5434912"/>
                    <a:ext cx="599853" cy="897038"/>
                  </a:xfrm>
                  <a:prstGeom prst="round2SameRect">
                    <a:avLst>
                      <a:gd name="adj1" fmla="val 50000"/>
                      <a:gd name="adj2" fmla="val 0"/>
                    </a:avLst>
                  </a:pr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40" name="Freeform 242"/>
                  <p:cNvSpPr>
                    <a:spLocks/>
                  </p:cNvSpPr>
                  <p:nvPr/>
                </p:nvSpPr>
                <p:spPr bwMode="auto">
                  <a:xfrm rot="16200000">
                    <a:off x="11466961" y="2365141"/>
                    <a:ext cx="599853" cy="897038"/>
                  </a:xfrm>
                  <a:prstGeom prst="round2SameRect">
                    <a:avLst>
                      <a:gd name="adj1" fmla="val 50000"/>
                      <a:gd name="adj2" fmla="val 0"/>
                    </a:avLst>
                  </a:pr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41" name="Freeform 242"/>
                  <p:cNvSpPr>
                    <a:spLocks/>
                  </p:cNvSpPr>
                  <p:nvPr/>
                </p:nvSpPr>
                <p:spPr bwMode="auto">
                  <a:xfrm rot="10800000">
                    <a:off x="8395554" y="-707054"/>
                    <a:ext cx="599853" cy="897038"/>
                  </a:xfrm>
                  <a:prstGeom prst="round2SameRect">
                    <a:avLst>
                      <a:gd name="adj1" fmla="val 50000"/>
                      <a:gd name="adj2" fmla="val 0"/>
                    </a:avLst>
                  </a:pr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42" name="Freeform 41"/>
                  <p:cNvSpPr>
                    <a:spLocks/>
                  </p:cNvSpPr>
                  <p:nvPr/>
                </p:nvSpPr>
                <p:spPr bwMode="auto">
                  <a:xfrm>
                    <a:off x="6516995" y="326564"/>
                    <a:ext cx="2537442" cy="2888407"/>
                  </a:xfrm>
                  <a:custGeom>
                    <a:avLst/>
                    <a:gdLst>
                      <a:gd name="connsiteX0" fmla="*/ 2198146 w 2518398"/>
                      <a:gd name="connsiteY0" fmla="*/ 0 h 2888407"/>
                      <a:gd name="connsiteX1" fmla="*/ 2518398 w 2518398"/>
                      <a:gd name="connsiteY1" fmla="*/ 320252 h 2888407"/>
                      <a:gd name="connsiteX2" fmla="*/ 2518398 w 2518398"/>
                      <a:gd name="connsiteY2" fmla="*/ 2888407 h 2888407"/>
                      <a:gd name="connsiteX3" fmla="*/ 1877894 w 2518398"/>
                      <a:gd name="connsiteY3" fmla="*/ 2888407 h 2888407"/>
                      <a:gd name="connsiteX4" fmla="*/ 1877894 w 2518398"/>
                      <a:gd name="connsiteY4" fmla="*/ 2888406 h 2888407"/>
                      <a:gd name="connsiteX5" fmla="*/ 324282 w 2518398"/>
                      <a:gd name="connsiteY5" fmla="*/ 2888406 h 2888407"/>
                      <a:gd name="connsiteX6" fmla="*/ 0 w 2518398"/>
                      <a:gd name="connsiteY6" fmla="*/ 2564124 h 2888407"/>
                      <a:gd name="connsiteX7" fmla="*/ 324282 w 2518398"/>
                      <a:gd name="connsiteY7" fmla="*/ 2239842 h 2888407"/>
                      <a:gd name="connsiteX8" fmla="*/ 1877894 w 2518398"/>
                      <a:gd name="connsiteY8" fmla="*/ 2239843 h 2888407"/>
                      <a:gd name="connsiteX9" fmla="*/ 1877894 w 2518398"/>
                      <a:gd name="connsiteY9" fmla="*/ 320252 h 2888407"/>
                      <a:gd name="connsiteX10" fmla="*/ 2198146 w 2518398"/>
                      <a:gd name="connsiteY10" fmla="*/ 0 h 2888407"/>
                      <a:gd name="connsiteX0" fmla="*/ 2198146 w 2518398"/>
                      <a:gd name="connsiteY0" fmla="*/ 0 h 2888407"/>
                      <a:gd name="connsiteX1" fmla="*/ 2518398 w 2518398"/>
                      <a:gd name="connsiteY1" fmla="*/ 320252 h 2888407"/>
                      <a:gd name="connsiteX2" fmla="*/ 2518397 w 2518398"/>
                      <a:gd name="connsiteY2" fmla="*/ 2202607 h 2888407"/>
                      <a:gd name="connsiteX3" fmla="*/ 2518398 w 2518398"/>
                      <a:gd name="connsiteY3" fmla="*/ 2888407 h 2888407"/>
                      <a:gd name="connsiteX4" fmla="*/ 1877894 w 2518398"/>
                      <a:gd name="connsiteY4" fmla="*/ 2888407 h 2888407"/>
                      <a:gd name="connsiteX5" fmla="*/ 1877894 w 2518398"/>
                      <a:gd name="connsiteY5" fmla="*/ 2888406 h 2888407"/>
                      <a:gd name="connsiteX6" fmla="*/ 324282 w 2518398"/>
                      <a:gd name="connsiteY6" fmla="*/ 2888406 h 2888407"/>
                      <a:gd name="connsiteX7" fmla="*/ 0 w 2518398"/>
                      <a:gd name="connsiteY7" fmla="*/ 2564124 h 2888407"/>
                      <a:gd name="connsiteX8" fmla="*/ 324282 w 2518398"/>
                      <a:gd name="connsiteY8" fmla="*/ 2239842 h 2888407"/>
                      <a:gd name="connsiteX9" fmla="*/ 1877894 w 2518398"/>
                      <a:gd name="connsiteY9" fmla="*/ 2239843 h 2888407"/>
                      <a:gd name="connsiteX10" fmla="*/ 1877894 w 2518398"/>
                      <a:gd name="connsiteY10" fmla="*/ 320252 h 2888407"/>
                      <a:gd name="connsiteX11" fmla="*/ 2198146 w 2518398"/>
                      <a:gd name="connsiteY11" fmla="*/ 0 h 2888407"/>
                      <a:gd name="connsiteX0" fmla="*/ 2198146 w 2537447"/>
                      <a:gd name="connsiteY0" fmla="*/ 0 h 2888407"/>
                      <a:gd name="connsiteX1" fmla="*/ 2518398 w 2537447"/>
                      <a:gd name="connsiteY1" fmla="*/ 320252 h 2888407"/>
                      <a:gd name="connsiteX2" fmla="*/ 2537447 w 2537447"/>
                      <a:gd name="connsiteY2" fmla="*/ 2545507 h 2888407"/>
                      <a:gd name="connsiteX3" fmla="*/ 2518398 w 2537447"/>
                      <a:gd name="connsiteY3" fmla="*/ 2888407 h 2888407"/>
                      <a:gd name="connsiteX4" fmla="*/ 1877894 w 2537447"/>
                      <a:gd name="connsiteY4" fmla="*/ 2888407 h 2888407"/>
                      <a:gd name="connsiteX5" fmla="*/ 1877894 w 2537447"/>
                      <a:gd name="connsiteY5" fmla="*/ 2888406 h 2888407"/>
                      <a:gd name="connsiteX6" fmla="*/ 324282 w 2537447"/>
                      <a:gd name="connsiteY6" fmla="*/ 2888406 h 2888407"/>
                      <a:gd name="connsiteX7" fmla="*/ 0 w 2537447"/>
                      <a:gd name="connsiteY7" fmla="*/ 2564124 h 2888407"/>
                      <a:gd name="connsiteX8" fmla="*/ 324282 w 2537447"/>
                      <a:gd name="connsiteY8" fmla="*/ 2239842 h 2888407"/>
                      <a:gd name="connsiteX9" fmla="*/ 1877894 w 2537447"/>
                      <a:gd name="connsiteY9" fmla="*/ 2239843 h 2888407"/>
                      <a:gd name="connsiteX10" fmla="*/ 1877894 w 2537447"/>
                      <a:gd name="connsiteY10" fmla="*/ 320252 h 2888407"/>
                      <a:gd name="connsiteX11" fmla="*/ 2198146 w 2537447"/>
                      <a:gd name="connsiteY11" fmla="*/ 0 h 2888407"/>
                      <a:gd name="connsiteX0" fmla="*/ 2198146 w 2537447"/>
                      <a:gd name="connsiteY0" fmla="*/ 0 h 2888407"/>
                      <a:gd name="connsiteX1" fmla="*/ 2518398 w 2537447"/>
                      <a:gd name="connsiteY1" fmla="*/ 320252 h 2888407"/>
                      <a:gd name="connsiteX2" fmla="*/ 2537447 w 2537447"/>
                      <a:gd name="connsiteY2" fmla="*/ 2545507 h 2888407"/>
                      <a:gd name="connsiteX3" fmla="*/ 1877894 w 2537447"/>
                      <a:gd name="connsiteY3" fmla="*/ 2888407 h 2888407"/>
                      <a:gd name="connsiteX4" fmla="*/ 1877894 w 2537447"/>
                      <a:gd name="connsiteY4" fmla="*/ 2888406 h 2888407"/>
                      <a:gd name="connsiteX5" fmla="*/ 324282 w 2537447"/>
                      <a:gd name="connsiteY5" fmla="*/ 2888406 h 2888407"/>
                      <a:gd name="connsiteX6" fmla="*/ 0 w 2537447"/>
                      <a:gd name="connsiteY6" fmla="*/ 2564124 h 2888407"/>
                      <a:gd name="connsiteX7" fmla="*/ 324282 w 2537447"/>
                      <a:gd name="connsiteY7" fmla="*/ 2239842 h 2888407"/>
                      <a:gd name="connsiteX8" fmla="*/ 1877894 w 2537447"/>
                      <a:gd name="connsiteY8" fmla="*/ 2239843 h 2888407"/>
                      <a:gd name="connsiteX9" fmla="*/ 1877894 w 2537447"/>
                      <a:gd name="connsiteY9" fmla="*/ 320252 h 2888407"/>
                      <a:gd name="connsiteX10" fmla="*/ 2198146 w 2537447"/>
                      <a:gd name="connsiteY10" fmla="*/ 0 h 2888407"/>
                      <a:gd name="connsiteX0" fmla="*/ 2198146 w 2537447"/>
                      <a:gd name="connsiteY0" fmla="*/ 0 h 2888407"/>
                      <a:gd name="connsiteX1" fmla="*/ 2518398 w 2537447"/>
                      <a:gd name="connsiteY1" fmla="*/ 320252 h 2888407"/>
                      <a:gd name="connsiteX2" fmla="*/ 2537447 w 2537447"/>
                      <a:gd name="connsiteY2" fmla="*/ 2545507 h 2888407"/>
                      <a:gd name="connsiteX3" fmla="*/ 1877894 w 2537447"/>
                      <a:gd name="connsiteY3" fmla="*/ 2888407 h 2888407"/>
                      <a:gd name="connsiteX4" fmla="*/ 324282 w 2537447"/>
                      <a:gd name="connsiteY4" fmla="*/ 2888406 h 2888407"/>
                      <a:gd name="connsiteX5" fmla="*/ 0 w 2537447"/>
                      <a:gd name="connsiteY5" fmla="*/ 2564124 h 2888407"/>
                      <a:gd name="connsiteX6" fmla="*/ 324282 w 2537447"/>
                      <a:gd name="connsiteY6" fmla="*/ 2239842 h 2888407"/>
                      <a:gd name="connsiteX7" fmla="*/ 1877894 w 2537447"/>
                      <a:gd name="connsiteY7" fmla="*/ 2239843 h 2888407"/>
                      <a:gd name="connsiteX8" fmla="*/ 1877894 w 2537447"/>
                      <a:gd name="connsiteY8" fmla="*/ 320252 h 2888407"/>
                      <a:gd name="connsiteX9" fmla="*/ 2198146 w 2537447"/>
                      <a:gd name="connsiteY9" fmla="*/ 0 h 2888407"/>
                      <a:gd name="connsiteX0" fmla="*/ 2198146 w 2537447"/>
                      <a:gd name="connsiteY0" fmla="*/ 0 h 2893832"/>
                      <a:gd name="connsiteX1" fmla="*/ 2518398 w 2537447"/>
                      <a:gd name="connsiteY1" fmla="*/ 320252 h 2893832"/>
                      <a:gd name="connsiteX2" fmla="*/ 2537447 w 2537447"/>
                      <a:gd name="connsiteY2" fmla="*/ 2545507 h 2893832"/>
                      <a:gd name="connsiteX3" fmla="*/ 1877894 w 2537447"/>
                      <a:gd name="connsiteY3" fmla="*/ 2888407 h 2893832"/>
                      <a:gd name="connsiteX4" fmla="*/ 324282 w 2537447"/>
                      <a:gd name="connsiteY4" fmla="*/ 2888406 h 2893832"/>
                      <a:gd name="connsiteX5" fmla="*/ 0 w 2537447"/>
                      <a:gd name="connsiteY5" fmla="*/ 2564124 h 2893832"/>
                      <a:gd name="connsiteX6" fmla="*/ 324282 w 2537447"/>
                      <a:gd name="connsiteY6" fmla="*/ 2239842 h 2893832"/>
                      <a:gd name="connsiteX7" fmla="*/ 1877894 w 2537447"/>
                      <a:gd name="connsiteY7" fmla="*/ 2239843 h 2893832"/>
                      <a:gd name="connsiteX8" fmla="*/ 1877894 w 2537447"/>
                      <a:gd name="connsiteY8" fmla="*/ 320252 h 2893832"/>
                      <a:gd name="connsiteX9" fmla="*/ 2198146 w 2537447"/>
                      <a:gd name="connsiteY9" fmla="*/ 0 h 2893832"/>
                      <a:gd name="connsiteX0" fmla="*/ 2198146 w 2537447"/>
                      <a:gd name="connsiteY0" fmla="*/ 0 h 2888407"/>
                      <a:gd name="connsiteX1" fmla="*/ 2518398 w 2537447"/>
                      <a:gd name="connsiteY1" fmla="*/ 320252 h 2888407"/>
                      <a:gd name="connsiteX2" fmla="*/ 2537447 w 2537447"/>
                      <a:gd name="connsiteY2" fmla="*/ 2545507 h 2888407"/>
                      <a:gd name="connsiteX3" fmla="*/ 1877894 w 2537447"/>
                      <a:gd name="connsiteY3" fmla="*/ 2888407 h 2888407"/>
                      <a:gd name="connsiteX4" fmla="*/ 324282 w 2537447"/>
                      <a:gd name="connsiteY4" fmla="*/ 2888406 h 2888407"/>
                      <a:gd name="connsiteX5" fmla="*/ 0 w 2537447"/>
                      <a:gd name="connsiteY5" fmla="*/ 2564124 h 2888407"/>
                      <a:gd name="connsiteX6" fmla="*/ 324282 w 2537447"/>
                      <a:gd name="connsiteY6" fmla="*/ 2239842 h 2888407"/>
                      <a:gd name="connsiteX7" fmla="*/ 1877894 w 2537447"/>
                      <a:gd name="connsiteY7" fmla="*/ 2239843 h 2888407"/>
                      <a:gd name="connsiteX8" fmla="*/ 1877894 w 2537447"/>
                      <a:gd name="connsiteY8" fmla="*/ 320252 h 2888407"/>
                      <a:gd name="connsiteX9" fmla="*/ 2198146 w 2537447"/>
                      <a:gd name="connsiteY9" fmla="*/ 0 h 2888407"/>
                      <a:gd name="connsiteX0" fmla="*/ 2198146 w 2537447"/>
                      <a:gd name="connsiteY0" fmla="*/ 0 h 2888407"/>
                      <a:gd name="connsiteX1" fmla="*/ 2518398 w 2537447"/>
                      <a:gd name="connsiteY1" fmla="*/ 320252 h 2888407"/>
                      <a:gd name="connsiteX2" fmla="*/ 2537447 w 2537447"/>
                      <a:gd name="connsiteY2" fmla="*/ 2545507 h 2888407"/>
                      <a:gd name="connsiteX3" fmla="*/ 1877894 w 2537447"/>
                      <a:gd name="connsiteY3" fmla="*/ 2888407 h 2888407"/>
                      <a:gd name="connsiteX4" fmla="*/ 324282 w 2537447"/>
                      <a:gd name="connsiteY4" fmla="*/ 2888406 h 2888407"/>
                      <a:gd name="connsiteX5" fmla="*/ 0 w 2537447"/>
                      <a:gd name="connsiteY5" fmla="*/ 2564124 h 2888407"/>
                      <a:gd name="connsiteX6" fmla="*/ 324282 w 2537447"/>
                      <a:gd name="connsiteY6" fmla="*/ 2239842 h 2888407"/>
                      <a:gd name="connsiteX7" fmla="*/ 1877894 w 2537447"/>
                      <a:gd name="connsiteY7" fmla="*/ 2239843 h 2888407"/>
                      <a:gd name="connsiteX8" fmla="*/ 1877894 w 2537447"/>
                      <a:gd name="connsiteY8" fmla="*/ 320252 h 2888407"/>
                      <a:gd name="connsiteX9" fmla="*/ 2198146 w 2537447"/>
                      <a:gd name="connsiteY9" fmla="*/ 0 h 2888407"/>
                      <a:gd name="connsiteX0" fmla="*/ 2198146 w 2537447"/>
                      <a:gd name="connsiteY0" fmla="*/ 0 h 2888407"/>
                      <a:gd name="connsiteX1" fmla="*/ 2518398 w 2537447"/>
                      <a:gd name="connsiteY1" fmla="*/ 320252 h 2888407"/>
                      <a:gd name="connsiteX2" fmla="*/ 2537447 w 2537447"/>
                      <a:gd name="connsiteY2" fmla="*/ 2545507 h 2888407"/>
                      <a:gd name="connsiteX3" fmla="*/ 1877894 w 2537447"/>
                      <a:gd name="connsiteY3" fmla="*/ 2888407 h 2888407"/>
                      <a:gd name="connsiteX4" fmla="*/ 324282 w 2537447"/>
                      <a:gd name="connsiteY4" fmla="*/ 2888406 h 2888407"/>
                      <a:gd name="connsiteX5" fmla="*/ 0 w 2537447"/>
                      <a:gd name="connsiteY5" fmla="*/ 2564124 h 2888407"/>
                      <a:gd name="connsiteX6" fmla="*/ 324282 w 2537447"/>
                      <a:gd name="connsiteY6" fmla="*/ 2239842 h 2888407"/>
                      <a:gd name="connsiteX7" fmla="*/ 1877894 w 2537447"/>
                      <a:gd name="connsiteY7" fmla="*/ 2239843 h 2888407"/>
                      <a:gd name="connsiteX8" fmla="*/ 1876524 w 2537447"/>
                      <a:gd name="connsiteY8" fmla="*/ 1889515 h 2888407"/>
                      <a:gd name="connsiteX9" fmla="*/ 1877894 w 2537447"/>
                      <a:gd name="connsiteY9" fmla="*/ 320252 h 2888407"/>
                      <a:gd name="connsiteX10" fmla="*/ 2198146 w 2537447"/>
                      <a:gd name="connsiteY10" fmla="*/ 0 h 2888407"/>
                      <a:gd name="connsiteX0" fmla="*/ 2198146 w 2537447"/>
                      <a:gd name="connsiteY0" fmla="*/ 0 h 2888407"/>
                      <a:gd name="connsiteX1" fmla="*/ 2518398 w 2537447"/>
                      <a:gd name="connsiteY1" fmla="*/ 320252 h 2888407"/>
                      <a:gd name="connsiteX2" fmla="*/ 2537447 w 2537447"/>
                      <a:gd name="connsiteY2" fmla="*/ 2545507 h 2888407"/>
                      <a:gd name="connsiteX3" fmla="*/ 1877894 w 2537447"/>
                      <a:gd name="connsiteY3" fmla="*/ 2888407 h 2888407"/>
                      <a:gd name="connsiteX4" fmla="*/ 324282 w 2537447"/>
                      <a:gd name="connsiteY4" fmla="*/ 2888406 h 2888407"/>
                      <a:gd name="connsiteX5" fmla="*/ 0 w 2537447"/>
                      <a:gd name="connsiteY5" fmla="*/ 2564124 h 2888407"/>
                      <a:gd name="connsiteX6" fmla="*/ 324282 w 2537447"/>
                      <a:gd name="connsiteY6" fmla="*/ 2239842 h 2888407"/>
                      <a:gd name="connsiteX7" fmla="*/ 1607583 w 2537447"/>
                      <a:gd name="connsiteY7" fmla="*/ 2233759 h 2888407"/>
                      <a:gd name="connsiteX8" fmla="*/ 1877894 w 2537447"/>
                      <a:gd name="connsiteY8" fmla="*/ 2239843 h 2888407"/>
                      <a:gd name="connsiteX9" fmla="*/ 1876524 w 2537447"/>
                      <a:gd name="connsiteY9" fmla="*/ 1889515 h 2888407"/>
                      <a:gd name="connsiteX10" fmla="*/ 1877894 w 2537447"/>
                      <a:gd name="connsiteY10" fmla="*/ 320252 h 2888407"/>
                      <a:gd name="connsiteX11" fmla="*/ 2198146 w 2537447"/>
                      <a:gd name="connsiteY11" fmla="*/ 0 h 2888407"/>
                      <a:gd name="connsiteX0" fmla="*/ 2198146 w 2537447"/>
                      <a:gd name="connsiteY0" fmla="*/ 0 h 2888407"/>
                      <a:gd name="connsiteX1" fmla="*/ 2518398 w 2537447"/>
                      <a:gd name="connsiteY1" fmla="*/ 320252 h 2888407"/>
                      <a:gd name="connsiteX2" fmla="*/ 2537447 w 2537447"/>
                      <a:gd name="connsiteY2" fmla="*/ 2545507 h 2888407"/>
                      <a:gd name="connsiteX3" fmla="*/ 1877894 w 2537447"/>
                      <a:gd name="connsiteY3" fmla="*/ 2888407 h 2888407"/>
                      <a:gd name="connsiteX4" fmla="*/ 324282 w 2537447"/>
                      <a:gd name="connsiteY4" fmla="*/ 2888406 h 2888407"/>
                      <a:gd name="connsiteX5" fmla="*/ 0 w 2537447"/>
                      <a:gd name="connsiteY5" fmla="*/ 2564124 h 2888407"/>
                      <a:gd name="connsiteX6" fmla="*/ 324282 w 2537447"/>
                      <a:gd name="connsiteY6" fmla="*/ 2239842 h 2888407"/>
                      <a:gd name="connsiteX7" fmla="*/ 1607583 w 2537447"/>
                      <a:gd name="connsiteY7" fmla="*/ 2233759 h 2888407"/>
                      <a:gd name="connsiteX8" fmla="*/ 1876524 w 2537447"/>
                      <a:gd name="connsiteY8" fmla="*/ 1889515 h 2888407"/>
                      <a:gd name="connsiteX9" fmla="*/ 1877894 w 2537447"/>
                      <a:gd name="connsiteY9" fmla="*/ 320252 h 2888407"/>
                      <a:gd name="connsiteX10" fmla="*/ 2198146 w 2537447"/>
                      <a:gd name="connsiteY10" fmla="*/ 0 h 2888407"/>
                      <a:gd name="connsiteX0" fmla="*/ 2198146 w 2537447"/>
                      <a:gd name="connsiteY0" fmla="*/ 0 h 2888407"/>
                      <a:gd name="connsiteX1" fmla="*/ 2518398 w 2537447"/>
                      <a:gd name="connsiteY1" fmla="*/ 320252 h 2888407"/>
                      <a:gd name="connsiteX2" fmla="*/ 2537447 w 2537447"/>
                      <a:gd name="connsiteY2" fmla="*/ 2545507 h 2888407"/>
                      <a:gd name="connsiteX3" fmla="*/ 1877894 w 2537447"/>
                      <a:gd name="connsiteY3" fmla="*/ 2888407 h 2888407"/>
                      <a:gd name="connsiteX4" fmla="*/ 324282 w 2537447"/>
                      <a:gd name="connsiteY4" fmla="*/ 2888406 h 2888407"/>
                      <a:gd name="connsiteX5" fmla="*/ 0 w 2537447"/>
                      <a:gd name="connsiteY5" fmla="*/ 2564124 h 2888407"/>
                      <a:gd name="connsiteX6" fmla="*/ 324282 w 2537447"/>
                      <a:gd name="connsiteY6" fmla="*/ 2239842 h 2888407"/>
                      <a:gd name="connsiteX7" fmla="*/ 1607583 w 2537447"/>
                      <a:gd name="connsiteY7" fmla="*/ 2233759 h 2888407"/>
                      <a:gd name="connsiteX8" fmla="*/ 1876524 w 2537447"/>
                      <a:gd name="connsiteY8" fmla="*/ 1889515 h 2888407"/>
                      <a:gd name="connsiteX9" fmla="*/ 1877894 w 2537447"/>
                      <a:gd name="connsiteY9" fmla="*/ 320252 h 2888407"/>
                      <a:gd name="connsiteX10" fmla="*/ 2198146 w 2537447"/>
                      <a:gd name="connsiteY10" fmla="*/ 0 h 2888407"/>
                      <a:gd name="connsiteX0" fmla="*/ 2198146 w 2537447"/>
                      <a:gd name="connsiteY0" fmla="*/ 0 h 2888407"/>
                      <a:gd name="connsiteX1" fmla="*/ 2518398 w 2537447"/>
                      <a:gd name="connsiteY1" fmla="*/ 320252 h 2888407"/>
                      <a:gd name="connsiteX2" fmla="*/ 2537447 w 2537447"/>
                      <a:gd name="connsiteY2" fmla="*/ 2545507 h 2888407"/>
                      <a:gd name="connsiteX3" fmla="*/ 1877894 w 2537447"/>
                      <a:gd name="connsiteY3" fmla="*/ 2888407 h 2888407"/>
                      <a:gd name="connsiteX4" fmla="*/ 324282 w 2537447"/>
                      <a:gd name="connsiteY4" fmla="*/ 2888406 h 2888407"/>
                      <a:gd name="connsiteX5" fmla="*/ 0 w 2537447"/>
                      <a:gd name="connsiteY5" fmla="*/ 2564124 h 2888407"/>
                      <a:gd name="connsiteX6" fmla="*/ 324282 w 2537447"/>
                      <a:gd name="connsiteY6" fmla="*/ 2239842 h 2888407"/>
                      <a:gd name="connsiteX7" fmla="*/ 1607583 w 2537447"/>
                      <a:gd name="connsiteY7" fmla="*/ 2233759 h 2888407"/>
                      <a:gd name="connsiteX8" fmla="*/ 1876524 w 2537447"/>
                      <a:gd name="connsiteY8" fmla="*/ 1889515 h 2888407"/>
                      <a:gd name="connsiteX9" fmla="*/ 1877894 w 2537447"/>
                      <a:gd name="connsiteY9" fmla="*/ 320252 h 2888407"/>
                      <a:gd name="connsiteX10" fmla="*/ 2198146 w 2537447"/>
                      <a:gd name="connsiteY10" fmla="*/ 0 h 2888407"/>
                      <a:gd name="connsiteX0" fmla="*/ 2198146 w 2537447"/>
                      <a:gd name="connsiteY0" fmla="*/ 0 h 2888407"/>
                      <a:gd name="connsiteX1" fmla="*/ 2518398 w 2537447"/>
                      <a:gd name="connsiteY1" fmla="*/ 320252 h 2888407"/>
                      <a:gd name="connsiteX2" fmla="*/ 2537447 w 2537447"/>
                      <a:gd name="connsiteY2" fmla="*/ 2545507 h 2888407"/>
                      <a:gd name="connsiteX3" fmla="*/ 1877894 w 2537447"/>
                      <a:gd name="connsiteY3" fmla="*/ 2888407 h 2888407"/>
                      <a:gd name="connsiteX4" fmla="*/ 324282 w 2537447"/>
                      <a:gd name="connsiteY4" fmla="*/ 2888406 h 2888407"/>
                      <a:gd name="connsiteX5" fmla="*/ 0 w 2537447"/>
                      <a:gd name="connsiteY5" fmla="*/ 2564124 h 2888407"/>
                      <a:gd name="connsiteX6" fmla="*/ 324282 w 2537447"/>
                      <a:gd name="connsiteY6" fmla="*/ 2239842 h 2888407"/>
                      <a:gd name="connsiteX7" fmla="*/ 1607583 w 2537447"/>
                      <a:gd name="connsiteY7" fmla="*/ 2233759 h 2888407"/>
                      <a:gd name="connsiteX8" fmla="*/ 1876524 w 2537447"/>
                      <a:gd name="connsiteY8" fmla="*/ 1889515 h 2888407"/>
                      <a:gd name="connsiteX9" fmla="*/ 1877894 w 2537447"/>
                      <a:gd name="connsiteY9" fmla="*/ 320252 h 2888407"/>
                      <a:gd name="connsiteX10" fmla="*/ 2198146 w 2537447"/>
                      <a:gd name="connsiteY10" fmla="*/ 0 h 2888407"/>
                      <a:gd name="connsiteX0" fmla="*/ 2198146 w 2537447"/>
                      <a:gd name="connsiteY0" fmla="*/ 0 h 2888407"/>
                      <a:gd name="connsiteX1" fmla="*/ 2518398 w 2537447"/>
                      <a:gd name="connsiteY1" fmla="*/ 320252 h 2888407"/>
                      <a:gd name="connsiteX2" fmla="*/ 2537447 w 2537447"/>
                      <a:gd name="connsiteY2" fmla="*/ 2545507 h 2888407"/>
                      <a:gd name="connsiteX3" fmla="*/ 1877894 w 2537447"/>
                      <a:gd name="connsiteY3" fmla="*/ 2888407 h 2888407"/>
                      <a:gd name="connsiteX4" fmla="*/ 324282 w 2537447"/>
                      <a:gd name="connsiteY4" fmla="*/ 2888406 h 2888407"/>
                      <a:gd name="connsiteX5" fmla="*/ 0 w 2537447"/>
                      <a:gd name="connsiteY5" fmla="*/ 2564124 h 2888407"/>
                      <a:gd name="connsiteX6" fmla="*/ 324282 w 2537447"/>
                      <a:gd name="connsiteY6" fmla="*/ 2239842 h 2888407"/>
                      <a:gd name="connsiteX7" fmla="*/ 1607583 w 2537447"/>
                      <a:gd name="connsiteY7" fmla="*/ 2233759 h 2888407"/>
                      <a:gd name="connsiteX8" fmla="*/ 1876524 w 2537447"/>
                      <a:gd name="connsiteY8" fmla="*/ 1889515 h 2888407"/>
                      <a:gd name="connsiteX9" fmla="*/ 1877894 w 2537447"/>
                      <a:gd name="connsiteY9" fmla="*/ 320252 h 2888407"/>
                      <a:gd name="connsiteX10" fmla="*/ 2198146 w 2537447"/>
                      <a:gd name="connsiteY10" fmla="*/ 0 h 2888407"/>
                      <a:gd name="connsiteX0" fmla="*/ 2198146 w 2537447"/>
                      <a:gd name="connsiteY0" fmla="*/ 0 h 2888407"/>
                      <a:gd name="connsiteX1" fmla="*/ 2518398 w 2537447"/>
                      <a:gd name="connsiteY1" fmla="*/ 320252 h 2888407"/>
                      <a:gd name="connsiteX2" fmla="*/ 2537447 w 2537447"/>
                      <a:gd name="connsiteY2" fmla="*/ 2545507 h 2888407"/>
                      <a:gd name="connsiteX3" fmla="*/ 1877894 w 2537447"/>
                      <a:gd name="connsiteY3" fmla="*/ 2888407 h 2888407"/>
                      <a:gd name="connsiteX4" fmla="*/ 324282 w 2537447"/>
                      <a:gd name="connsiteY4" fmla="*/ 2888406 h 2888407"/>
                      <a:gd name="connsiteX5" fmla="*/ 0 w 2537447"/>
                      <a:gd name="connsiteY5" fmla="*/ 2564124 h 2888407"/>
                      <a:gd name="connsiteX6" fmla="*/ 324282 w 2537447"/>
                      <a:gd name="connsiteY6" fmla="*/ 2239842 h 2888407"/>
                      <a:gd name="connsiteX7" fmla="*/ 1607583 w 2537447"/>
                      <a:gd name="connsiteY7" fmla="*/ 2233759 h 2888407"/>
                      <a:gd name="connsiteX8" fmla="*/ 1876524 w 2537447"/>
                      <a:gd name="connsiteY8" fmla="*/ 1889515 h 2888407"/>
                      <a:gd name="connsiteX9" fmla="*/ 1877894 w 2537447"/>
                      <a:gd name="connsiteY9" fmla="*/ 320252 h 2888407"/>
                      <a:gd name="connsiteX10" fmla="*/ 2198146 w 2537447"/>
                      <a:gd name="connsiteY10" fmla="*/ 0 h 2888407"/>
                      <a:gd name="connsiteX0" fmla="*/ 2198146 w 2537447"/>
                      <a:gd name="connsiteY0" fmla="*/ 0 h 2888407"/>
                      <a:gd name="connsiteX1" fmla="*/ 2518398 w 2537447"/>
                      <a:gd name="connsiteY1" fmla="*/ 320252 h 2888407"/>
                      <a:gd name="connsiteX2" fmla="*/ 2537447 w 2537447"/>
                      <a:gd name="connsiteY2" fmla="*/ 2545507 h 2888407"/>
                      <a:gd name="connsiteX3" fmla="*/ 1877894 w 2537447"/>
                      <a:gd name="connsiteY3" fmla="*/ 2888407 h 2888407"/>
                      <a:gd name="connsiteX4" fmla="*/ 324282 w 2537447"/>
                      <a:gd name="connsiteY4" fmla="*/ 2888406 h 2888407"/>
                      <a:gd name="connsiteX5" fmla="*/ 0 w 2537447"/>
                      <a:gd name="connsiteY5" fmla="*/ 2564124 h 2888407"/>
                      <a:gd name="connsiteX6" fmla="*/ 324282 w 2537447"/>
                      <a:gd name="connsiteY6" fmla="*/ 2239842 h 2888407"/>
                      <a:gd name="connsiteX7" fmla="*/ 1607583 w 2537447"/>
                      <a:gd name="connsiteY7" fmla="*/ 2233759 h 2888407"/>
                      <a:gd name="connsiteX8" fmla="*/ 1876524 w 2537447"/>
                      <a:gd name="connsiteY8" fmla="*/ 1889515 h 2888407"/>
                      <a:gd name="connsiteX9" fmla="*/ 1877894 w 2537447"/>
                      <a:gd name="connsiteY9" fmla="*/ 320252 h 2888407"/>
                      <a:gd name="connsiteX10" fmla="*/ 2198146 w 2537447"/>
                      <a:gd name="connsiteY10" fmla="*/ 0 h 2888407"/>
                      <a:gd name="connsiteX0" fmla="*/ 2198146 w 2537447"/>
                      <a:gd name="connsiteY0" fmla="*/ 0 h 2888407"/>
                      <a:gd name="connsiteX1" fmla="*/ 2518398 w 2537447"/>
                      <a:gd name="connsiteY1" fmla="*/ 320252 h 2888407"/>
                      <a:gd name="connsiteX2" fmla="*/ 2537447 w 2537447"/>
                      <a:gd name="connsiteY2" fmla="*/ 2545507 h 2888407"/>
                      <a:gd name="connsiteX3" fmla="*/ 1877894 w 2537447"/>
                      <a:gd name="connsiteY3" fmla="*/ 2888407 h 2888407"/>
                      <a:gd name="connsiteX4" fmla="*/ 324282 w 2537447"/>
                      <a:gd name="connsiteY4" fmla="*/ 2888406 h 2888407"/>
                      <a:gd name="connsiteX5" fmla="*/ 0 w 2537447"/>
                      <a:gd name="connsiteY5" fmla="*/ 2564124 h 2888407"/>
                      <a:gd name="connsiteX6" fmla="*/ 324282 w 2537447"/>
                      <a:gd name="connsiteY6" fmla="*/ 2239842 h 2888407"/>
                      <a:gd name="connsiteX7" fmla="*/ 1607583 w 2537447"/>
                      <a:gd name="connsiteY7" fmla="*/ 2233759 h 2888407"/>
                      <a:gd name="connsiteX8" fmla="*/ 1876524 w 2537447"/>
                      <a:gd name="connsiteY8" fmla="*/ 1889515 h 2888407"/>
                      <a:gd name="connsiteX9" fmla="*/ 1877894 w 2537447"/>
                      <a:gd name="connsiteY9" fmla="*/ 320252 h 2888407"/>
                      <a:gd name="connsiteX10" fmla="*/ 2198146 w 2537447"/>
                      <a:gd name="connsiteY10" fmla="*/ 0 h 2888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37447" h="2888407">
                        <a:moveTo>
                          <a:pt x="2198146" y="0"/>
                        </a:moveTo>
                        <a:cubicBezTo>
                          <a:pt x="2375016" y="0"/>
                          <a:pt x="2518398" y="143382"/>
                          <a:pt x="2518398" y="320252"/>
                        </a:cubicBezTo>
                        <a:cubicBezTo>
                          <a:pt x="2518398" y="947704"/>
                          <a:pt x="2537447" y="1918055"/>
                          <a:pt x="2537447" y="2545507"/>
                        </a:cubicBezTo>
                        <a:cubicBezTo>
                          <a:pt x="2506000" y="2930502"/>
                          <a:pt x="2202972" y="2863529"/>
                          <a:pt x="1877894" y="2888407"/>
                        </a:cubicBezTo>
                        <a:lnTo>
                          <a:pt x="324282" y="2888406"/>
                        </a:lnTo>
                        <a:cubicBezTo>
                          <a:pt x="145186" y="2888406"/>
                          <a:pt x="0" y="2743220"/>
                          <a:pt x="0" y="2564124"/>
                        </a:cubicBezTo>
                        <a:cubicBezTo>
                          <a:pt x="0" y="2385028"/>
                          <a:pt x="56352" y="2294903"/>
                          <a:pt x="324282" y="2239842"/>
                        </a:cubicBezTo>
                        <a:lnTo>
                          <a:pt x="1607583" y="2233759"/>
                        </a:lnTo>
                        <a:cubicBezTo>
                          <a:pt x="1912383" y="2226589"/>
                          <a:pt x="1862181" y="2101082"/>
                          <a:pt x="1876524" y="1889515"/>
                        </a:cubicBezTo>
                        <a:cubicBezTo>
                          <a:pt x="1876981" y="1366427"/>
                          <a:pt x="1877437" y="843340"/>
                          <a:pt x="1877894" y="320252"/>
                        </a:cubicBezTo>
                        <a:cubicBezTo>
                          <a:pt x="1877894" y="143382"/>
                          <a:pt x="2021276" y="0"/>
                          <a:pt x="219814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36" name="TextBox 125"/>
                <p:cNvSpPr txBox="1"/>
                <p:nvPr/>
              </p:nvSpPr>
              <p:spPr>
                <a:xfrm flipH="1">
                  <a:off x="6950480" y="1315650"/>
                  <a:ext cx="1161327" cy="178992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solidFill>
                        <a:schemeClr val="bg1"/>
                      </a:solidFill>
                      <a:latin typeface="Agency FB" panose="020B0503020202020204" pitchFamily="34" charset="0"/>
                    </a:rPr>
                    <a:t>No </a:t>
                  </a:r>
                  <a:r>
                    <a:rPr lang="en-US" sz="1600" b="1" dirty="0" smtClean="0">
                      <a:solidFill>
                        <a:schemeClr val="bg1"/>
                      </a:solidFill>
                      <a:latin typeface="Agency FB" panose="020B0503020202020204" pitchFamily="34" charset="0"/>
                    </a:rPr>
                    <a:t>DRM, </a:t>
                  </a:r>
                  <a:r>
                    <a:rPr lang="en-US" sz="1600" b="1" dirty="0">
                      <a:solidFill>
                        <a:schemeClr val="bg1"/>
                      </a:solidFill>
                      <a:latin typeface="Agency FB" panose="020B0503020202020204" pitchFamily="34" charset="0"/>
                    </a:rPr>
                    <a:t>no limitations on copying, printing, simultaneous use or downloading </a:t>
                  </a:r>
                </a:p>
              </p:txBody>
            </p:sp>
          </p:grpSp>
          <p:grpSp>
            <p:nvGrpSpPr>
              <p:cNvPr id="20" name="Group 19"/>
              <p:cNvGrpSpPr/>
              <p:nvPr/>
            </p:nvGrpSpPr>
            <p:grpSpPr>
              <a:xfrm>
                <a:off x="3349215" y="1142112"/>
                <a:ext cx="2193428" cy="910131"/>
                <a:chOff x="3349215" y="1142112"/>
                <a:chExt cx="2193428" cy="910131"/>
              </a:xfrm>
            </p:grpSpPr>
            <p:grpSp>
              <p:nvGrpSpPr>
                <p:cNvPr id="26" name="Group 25"/>
                <p:cNvGrpSpPr/>
                <p:nvPr/>
              </p:nvGrpSpPr>
              <p:grpSpPr>
                <a:xfrm>
                  <a:off x="3349215" y="1315650"/>
                  <a:ext cx="886368" cy="515181"/>
                  <a:chOff x="7658282" y="5294597"/>
                  <a:chExt cx="1036996" cy="602730"/>
                </a:xfrm>
                <a:solidFill>
                  <a:schemeClr val="bg1"/>
                </a:solidFill>
                <a:effectLst/>
              </p:grpSpPr>
              <p:sp>
                <p:nvSpPr>
                  <p:cNvPr id="28" name="Freeform 27"/>
                  <p:cNvSpPr/>
                  <p:nvPr/>
                </p:nvSpPr>
                <p:spPr>
                  <a:xfrm rot="19257607">
                    <a:off x="7658282" y="5564867"/>
                    <a:ext cx="432077" cy="332460"/>
                  </a:xfrm>
                  <a:custGeom>
                    <a:avLst/>
                    <a:gdLst>
                      <a:gd name="connsiteX0" fmla="*/ 408753 w 432954"/>
                      <a:gd name="connsiteY0" fmla="*/ 186909 h 332460"/>
                      <a:gd name="connsiteX1" fmla="*/ 388743 w 432954"/>
                      <a:gd name="connsiteY1" fmla="*/ 179998 h 332460"/>
                      <a:gd name="connsiteX2" fmla="*/ 364579 w 432954"/>
                      <a:gd name="connsiteY2" fmla="*/ 181453 h 332460"/>
                      <a:gd name="connsiteX3" fmla="*/ 364579 w 432954"/>
                      <a:gd name="connsiteY3" fmla="*/ 236871 h 332460"/>
                      <a:gd name="connsiteX4" fmla="*/ 392069 w 432954"/>
                      <a:gd name="connsiteY4" fmla="*/ 235216 h 332460"/>
                      <a:gd name="connsiteX5" fmla="*/ 418015 w 432954"/>
                      <a:gd name="connsiteY5" fmla="*/ 205944 h 332460"/>
                      <a:gd name="connsiteX6" fmla="*/ 408753 w 432954"/>
                      <a:gd name="connsiteY6" fmla="*/ 186909 h 332460"/>
                      <a:gd name="connsiteX7" fmla="*/ 378135 w 432954"/>
                      <a:gd name="connsiteY7" fmla="*/ 0 h 332460"/>
                      <a:gd name="connsiteX8" fmla="*/ 307862 w 432954"/>
                      <a:gd name="connsiteY8" fmla="*/ 86820 h 332460"/>
                      <a:gd name="connsiteX9" fmla="*/ 355190 w 432954"/>
                      <a:gd name="connsiteY9" fmla="*/ 174544 h 332460"/>
                      <a:gd name="connsiteX10" fmla="*/ 359329 w 432954"/>
                      <a:gd name="connsiteY10" fmla="*/ 250777 h 332460"/>
                      <a:gd name="connsiteX11" fmla="*/ 277383 w 432954"/>
                      <a:gd name="connsiteY11" fmla="*/ 260992 h 332460"/>
                      <a:gd name="connsiteX12" fmla="*/ 149807 w 432954"/>
                      <a:gd name="connsiteY12" fmla="*/ 332199 h 332460"/>
                      <a:gd name="connsiteX13" fmla="*/ 0 w 432954"/>
                      <a:gd name="connsiteY13" fmla="*/ 235991 h 332460"/>
                      <a:gd name="connsiteX14" fmla="*/ 65606 w 432954"/>
                      <a:gd name="connsiteY14" fmla="*/ 206366 h 332460"/>
                      <a:gd name="connsiteX15" fmla="*/ 221266 w 432954"/>
                      <a:gd name="connsiteY15" fmla="*/ 33584 h 332460"/>
                      <a:gd name="connsiteX16" fmla="*/ 378135 w 432954"/>
                      <a:gd name="connsiteY16" fmla="*/ 0 h 332460"/>
                      <a:gd name="connsiteX0" fmla="*/ 408753 w 432077"/>
                      <a:gd name="connsiteY0" fmla="*/ 186909 h 332460"/>
                      <a:gd name="connsiteX1" fmla="*/ 388743 w 432077"/>
                      <a:gd name="connsiteY1" fmla="*/ 179998 h 332460"/>
                      <a:gd name="connsiteX2" fmla="*/ 364579 w 432077"/>
                      <a:gd name="connsiteY2" fmla="*/ 181453 h 332460"/>
                      <a:gd name="connsiteX3" fmla="*/ 364579 w 432077"/>
                      <a:gd name="connsiteY3" fmla="*/ 236871 h 332460"/>
                      <a:gd name="connsiteX4" fmla="*/ 392069 w 432077"/>
                      <a:gd name="connsiteY4" fmla="*/ 235216 h 332460"/>
                      <a:gd name="connsiteX5" fmla="*/ 418015 w 432077"/>
                      <a:gd name="connsiteY5" fmla="*/ 205944 h 332460"/>
                      <a:gd name="connsiteX6" fmla="*/ 408753 w 432077"/>
                      <a:gd name="connsiteY6" fmla="*/ 186909 h 332460"/>
                      <a:gd name="connsiteX7" fmla="*/ 378135 w 432077"/>
                      <a:gd name="connsiteY7" fmla="*/ 0 h 332460"/>
                      <a:gd name="connsiteX8" fmla="*/ 307862 w 432077"/>
                      <a:gd name="connsiteY8" fmla="*/ 86820 h 332460"/>
                      <a:gd name="connsiteX9" fmla="*/ 355190 w 432077"/>
                      <a:gd name="connsiteY9" fmla="*/ 174544 h 332460"/>
                      <a:gd name="connsiteX10" fmla="*/ 359329 w 432077"/>
                      <a:gd name="connsiteY10" fmla="*/ 250777 h 332460"/>
                      <a:gd name="connsiteX11" fmla="*/ 277383 w 432077"/>
                      <a:gd name="connsiteY11" fmla="*/ 260992 h 332460"/>
                      <a:gd name="connsiteX12" fmla="*/ 149807 w 432077"/>
                      <a:gd name="connsiteY12" fmla="*/ 332199 h 332460"/>
                      <a:gd name="connsiteX13" fmla="*/ 0 w 432077"/>
                      <a:gd name="connsiteY13" fmla="*/ 235991 h 332460"/>
                      <a:gd name="connsiteX14" fmla="*/ 65606 w 432077"/>
                      <a:gd name="connsiteY14" fmla="*/ 206366 h 332460"/>
                      <a:gd name="connsiteX15" fmla="*/ 221266 w 432077"/>
                      <a:gd name="connsiteY15" fmla="*/ 33584 h 332460"/>
                      <a:gd name="connsiteX16" fmla="*/ 378135 w 432077"/>
                      <a:gd name="connsiteY16" fmla="*/ 0 h 3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2077" h="332460">
                        <a:moveTo>
                          <a:pt x="408753" y="186909"/>
                        </a:moveTo>
                        <a:cubicBezTo>
                          <a:pt x="403456" y="182214"/>
                          <a:pt x="396367" y="179539"/>
                          <a:pt x="388743" y="179998"/>
                        </a:cubicBezTo>
                        <a:lnTo>
                          <a:pt x="364579" y="181453"/>
                        </a:lnTo>
                        <a:lnTo>
                          <a:pt x="364579" y="236871"/>
                        </a:lnTo>
                        <a:lnTo>
                          <a:pt x="392069" y="235216"/>
                        </a:lnTo>
                        <a:cubicBezTo>
                          <a:pt x="407318" y="234297"/>
                          <a:pt x="418933" y="221192"/>
                          <a:pt x="418015" y="205944"/>
                        </a:cubicBezTo>
                        <a:cubicBezTo>
                          <a:pt x="417556" y="198320"/>
                          <a:pt x="414050" y="191604"/>
                          <a:pt x="408753" y="186909"/>
                        </a:cubicBezTo>
                        <a:close/>
                        <a:moveTo>
                          <a:pt x="378135" y="0"/>
                        </a:moveTo>
                        <a:cubicBezTo>
                          <a:pt x="355987" y="29679"/>
                          <a:pt x="313248" y="77662"/>
                          <a:pt x="307862" y="86820"/>
                        </a:cubicBezTo>
                        <a:cubicBezTo>
                          <a:pt x="237344" y="94649"/>
                          <a:pt x="187588" y="212895"/>
                          <a:pt x="355190" y="174544"/>
                        </a:cubicBezTo>
                        <a:cubicBezTo>
                          <a:pt x="456293" y="159144"/>
                          <a:pt x="457703" y="257258"/>
                          <a:pt x="359329" y="250777"/>
                        </a:cubicBezTo>
                        <a:cubicBezTo>
                          <a:pt x="323566" y="256220"/>
                          <a:pt x="315818" y="254034"/>
                          <a:pt x="277383" y="260992"/>
                        </a:cubicBezTo>
                        <a:cubicBezTo>
                          <a:pt x="229932" y="289706"/>
                          <a:pt x="196037" y="336366"/>
                          <a:pt x="149807" y="332199"/>
                        </a:cubicBezTo>
                        <a:cubicBezTo>
                          <a:pt x="104141" y="325484"/>
                          <a:pt x="41690" y="284652"/>
                          <a:pt x="0" y="235991"/>
                        </a:cubicBezTo>
                        <a:cubicBezTo>
                          <a:pt x="18095" y="224039"/>
                          <a:pt x="44847" y="224859"/>
                          <a:pt x="65606" y="206366"/>
                        </a:cubicBezTo>
                        <a:cubicBezTo>
                          <a:pt x="94359" y="180761"/>
                          <a:pt x="152847" y="87809"/>
                          <a:pt x="221266" y="33584"/>
                        </a:cubicBezTo>
                        <a:cubicBezTo>
                          <a:pt x="259238" y="5782"/>
                          <a:pt x="338442" y="959"/>
                          <a:pt x="378135"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prstClr val="white"/>
                      </a:solidFill>
                    </a:endParaRPr>
                  </a:p>
                </p:txBody>
              </p:sp>
              <p:grpSp>
                <p:nvGrpSpPr>
                  <p:cNvPr id="29" name="Group 28"/>
                  <p:cNvGrpSpPr/>
                  <p:nvPr/>
                </p:nvGrpSpPr>
                <p:grpSpPr>
                  <a:xfrm>
                    <a:off x="8407916" y="5366828"/>
                    <a:ext cx="222322" cy="315877"/>
                    <a:chOff x="7405618" y="1619314"/>
                    <a:chExt cx="1700158" cy="2415603"/>
                  </a:xfrm>
                  <a:grpFill/>
                </p:grpSpPr>
                <p:sp>
                  <p:nvSpPr>
                    <p:cNvPr id="31" name="Rectangle 187"/>
                    <p:cNvSpPr/>
                    <p:nvPr/>
                  </p:nvSpPr>
                  <p:spPr>
                    <a:xfrm>
                      <a:off x="7815061" y="1619314"/>
                      <a:ext cx="881265" cy="1145013"/>
                    </a:xfrm>
                    <a:custGeom>
                      <a:avLst/>
                      <a:gdLst>
                        <a:gd name="connsiteX0" fmla="*/ 0 w 110331"/>
                        <a:gd name="connsiteY0" fmla="*/ 0 h 297656"/>
                        <a:gd name="connsiteX1" fmla="*/ 110331 w 110331"/>
                        <a:gd name="connsiteY1" fmla="*/ 0 h 297656"/>
                        <a:gd name="connsiteX2" fmla="*/ 110331 w 110331"/>
                        <a:gd name="connsiteY2" fmla="*/ 297656 h 297656"/>
                        <a:gd name="connsiteX3" fmla="*/ 0 w 110331"/>
                        <a:gd name="connsiteY3" fmla="*/ 297656 h 297656"/>
                        <a:gd name="connsiteX4" fmla="*/ 0 w 110331"/>
                        <a:gd name="connsiteY4" fmla="*/ 0 h 297656"/>
                        <a:gd name="connsiteX0" fmla="*/ 0 w 640556"/>
                        <a:gd name="connsiteY0" fmla="*/ 0 h 297656"/>
                        <a:gd name="connsiteX1" fmla="*/ 640556 w 640556"/>
                        <a:gd name="connsiteY1" fmla="*/ 41275 h 297656"/>
                        <a:gd name="connsiteX2" fmla="*/ 110331 w 640556"/>
                        <a:gd name="connsiteY2" fmla="*/ 297656 h 297656"/>
                        <a:gd name="connsiteX3" fmla="*/ 0 w 640556"/>
                        <a:gd name="connsiteY3" fmla="*/ 297656 h 297656"/>
                        <a:gd name="connsiteX4" fmla="*/ 0 w 640556"/>
                        <a:gd name="connsiteY4" fmla="*/ 0 h 297656"/>
                        <a:gd name="connsiteX0" fmla="*/ 0 w 688181"/>
                        <a:gd name="connsiteY0" fmla="*/ 0 h 481806"/>
                        <a:gd name="connsiteX1" fmla="*/ 688181 w 688181"/>
                        <a:gd name="connsiteY1" fmla="*/ 225425 h 481806"/>
                        <a:gd name="connsiteX2" fmla="*/ 157956 w 688181"/>
                        <a:gd name="connsiteY2" fmla="*/ 481806 h 481806"/>
                        <a:gd name="connsiteX3" fmla="*/ 47625 w 688181"/>
                        <a:gd name="connsiteY3" fmla="*/ 481806 h 481806"/>
                        <a:gd name="connsiteX4" fmla="*/ 0 w 688181"/>
                        <a:gd name="connsiteY4" fmla="*/ 0 h 481806"/>
                        <a:gd name="connsiteX0" fmla="*/ 0 w 900906"/>
                        <a:gd name="connsiteY0" fmla="*/ 0 h 1027906"/>
                        <a:gd name="connsiteX1" fmla="*/ 688181 w 900906"/>
                        <a:gd name="connsiteY1" fmla="*/ 225425 h 1027906"/>
                        <a:gd name="connsiteX2" fmla="*/ 900906 w 900906"/>
                        <a:gd name="connsiteY2" fmla="*/ 1027906 h 1027906"/>
                        <a:gd name="connsiteX3" fmla="*/ 47625 w 900906"/>
                        <a:gd name="connsiteY3" fmla="*/ 481806 h 1027906"/>
                        <a:gd name="connsiteX4" fmla="*/ 0 w 900906"/>
                        <a:gd name="connsiteY4" fmla="*/ 0 h 1027906"/>
                        <a:gd name="connsiteX0" fmla="*/ 358775 w 1259681"/>
                        <a:gd name="connsiteY0" fmla="*/ 0 h 1729581"/>
                        <a:gd name="connsiteX1" fmla="*/ 1046956 w 1259681"/>
                        <a:gd name="connsiteY1" fmla="*/ 225425 h 1729581"/>
                        <a:gd name="connsiteX2" fmla="*/ 1259681 w 1259681"/>
                        <a:gd name="connsiteY2" fmla="*/ 1027906 h 1729581"/>
                        <a:gd name="connsiteX3" fmla="*/ 0 w 1259681"/>
                        <a:gd name="connsiteY3" fmla="*/ 1729581 h 1729581"/>
                        <a:gd name="connsiteX4" fmla="*/ 358775 w 1259681"/>
                        <a:gd name="connsiteY4" fmla="*/ 0 h 1729581"/>
                        <a:gd name="connsiteX0" fmla="*/ 559311 w 1460217"/>
                        <a:gd name="connsiteY0" fmla="*/ 0 h 1729581"/>
                        <a:gd name="connsiteX1" fmla="*/ 1247492 w 1460217"/>
                        <a:gd name="connsiteY1" fmla="*/ 225425 h 1729581"/>
                        <a:gd name="connsiteX2" fmla="*/ 1460217 w 1460217"/>
                        <a:gd name="connsiteY2" fmla="*/ 1027906 h 1729581"/>
                        <a:gd name="connsiteX3" fmla="*/ 200536 w 1460217"/>
                        <a:gd name="connsiteY3" fmla="*/ 1729581 h 1729581"/>
                        <a:gd name="connsiteX4" fmla="*/ 5195 w 1460217"/>
                        <a:gd name="connsiteY4" fmla="*/ 1034943 h 1729581"/>
                        <a:gd name="connsiteX5" fmla="*/ 559311 w 1460217"/>
                        <a:gd name="connsiteY5" fmla="*/ 0 h 1729581"/>
                        <a:gd name="connsiteX0" fmla="*/ 564148 w 1465054"/>
                        <a:gd name="connsiteY0" fmla="*/ 0 h 1729581"/>
                        <a:gd name="connsiteX1" fmla="*/ 1252329 w 1465054"/>
                        <a:gd name="connsiteY1" fmla="*/ 225425 h 1729581"/>
                        <a:gd name="connsiteX2" fmla="*/ 1465054 w 1465054"/>
                        <a:gd name="connsiteY2" fmla="*/ 1027906 h 1729581"/>
                        <a:gd name="connsiteX3" fmla="*/ 205373 w 1465054"/>
                        <a:gd name="connsiteY3" fmla="*/ 1729581 h 1729581"/>
                        <a:gd name="connsiteX4" fmla="*/ 10032 w 1465054"/>
                        <a:gd name="connsiteY4" fmla="*/ 1034943 h 1729581"/>
                        <a:gd name="connsiteX5" fmla="*/ 564148 w 1465054"/>
                        <a:gd name="connsiteY5" fmla="*/ 0 h 1729581"/>
                        <a:gd name="connsiteX0" fmla="*/ 564148 w 1465054"/>
                        <a:gd name="connsiteY0" fmla="*/ 0 h 2155718"/>
                        <a:gd name="connsiteX1" fmla="*/ 1252329 w 1465054"/>
                        <a:gd name="connsiteY1" fmla="*/ 225425 h 2155718"/>
                        <a:gd name="connsiteX2" fmla="*/ 1465054 w 1465054"/>
                        <a:gd name="connsiteY2" fmla="*/ 1027906 h 2155718"/>
                        <a:gd name="connsiteX3" fmla="*/ 752982 w 1465054"/>
                        <a:gd name="connsiteY3" fmla="*/ 2155718 h 2155718"/>
                        <a:gd name="connsiteX4" fmla="*/ 205373 w 1465054"/>
                        <a:gd name="connsiteY4" fmla="*/ 1729581 h 2155718"/>
                        <a:gd name="connsiteX5" fmla="*/ 10032 w 1465054"/>
                        <a:gd name="connsiteY5" fmla="*/ 1034943 h 2155718"/>
                        <a:gd name="connsiteX6" fmla="*/ 564148 w 1465054"/>
                        <a:gd name="connsiteY6" fmla="*/ 0 h 2155718"/>
                        <a:gd name="connsiteX0" fmla="*/ 564148 w 1485539"/>
                        <a:gd name="connsiteY0" fmla="*/ 0 h 2155718"/>
                        <a:gd name="connsiteX1" fmla="*/ 1252329 w 1485539"/>
                        <a:gd name="connsiteY1" fmla="*/ 225425 h 2155718"/>
                        <a:gd name="connsiteX2" fmla="*/ 1465054 w 1485539"/>
                        <a:gd name="connsiteY2" fmla="*/ 1027906 h 2155718"/>
                        <a:gd name="connsiteX3" fmla="*/ 1413382 w 1485539"/>
                        <a:gd name="connsiteY3" fmla="*/ 1457217 h 2155718"/>
                        <a:gd name="connsiteX4" fmla="*/ 752982 w 1485539"/>
                        <a:gd name="connsiteY4" fmla="*/ 2155718 h 2155718"/>
                        <a:gd name="connsiteX5" fmla="*/ 205373 w 1485539"/>
                        <a:gd name="connsiteY5" fmla="*/ 1729581 h 2155718"/>
                        <a:gd name="connsiteX6" fmla="*/ 10032 w 1485539"/>
                        <a:gd name="connsiteY6" fmla="*/ 1034943 h 2155718"/>
                        <a:gd name="connsiteX7" fmla="*/ 564148 w 1485539"/>
                        <a:gd name="connsiteY7" fmla="*/ 0 h 2155718"/>
                        <a:gd name="connsiteX0" fmla="*/ 578317 w 1499708"/>
                        <a:gd name="connsiteY0" fmla="*/ 0 h 2155718"/>
                        <a:gd name="connsiteX1" fmla="*/ 1266498 w 1499708"/>
                        <a:gd name="connsiteY1" fmla="*/ 225425 h 2155718"/>
                        <a:gd name="connsiteX2" fmla="*/ 1479223 w 1499708"/>
                        <a:gd name="connsiteY2" fmla="*/ 1027906 h 2155718"/>
                        <a:gd name="connsiteX3" fmla="*/ 1427551 w 1499708"/>
                        <a:gd name="connsiteY3" fmla="*/ 1457217 h 2155718"/>
                        <a:gd name="connsiteX4" fmla="*/ 767151 w 1499708"/>
                        <a:gd name="connsiteY4" fmla="*/ 2155718 h 2155718"/>
                        <a:gd name="connsiteX5" fmla="*/ 219542 w 1499708"/>
                        <a:gd name="connsiteY5" fmla="*/ 1729581 h 2155718"/>
                        <a:gd name="connsiteX6" fmla="*/ 125801 w 1499708"/>
                        <a:gd name="connsiteY6" fmla="*/ 1450867 h 2155718"/>
                        <a:gd name="connsiteX7" fmla="*/ 24201 w 1499708"/>
                        <a:gd name="connsiteY7" fmla="*/ 1034943 h 2155718"/>
                        <a:gd name="connsiteX8" fmla="*/ 578317 w 1499708"/>
                        <a:gd name="connsiteY8" fmla="*/ 0 h 2155718"/>
                        <a:gd name="connsiteX0" fmla="*/ 582022 w 1503413"/>
                        <a:gd name="connsiteY0" fmla="*/ 0 h 2155718"/>
                        <a:gd name="connsiteX1" fmla="*/ 1270203 w 1503413"/>
                        <a:gd name="connsiteY1" fmla="*/ 225425 h 2155718"/>
                        <a:gd name="connsiteX2" fmla="*/ 1482928 w 1503413"/>
                        <a:gd name="connsiteY2" fmla="*/ 1027906 h 2155718"/>
                        <a:gd name="connsiteX3" fmla="*/ 1431256 w 1503413"/>
                        <a:gd name="connsiteY3" fmla="*/ 1457217 h 2155718"/>
                        <a:gd name="connsiteX4" fmla="*/ 770856 w 1503413"/>
                        <a:gd name="connsiteY4" fmla="*/ 2155718 h 2155718"/>
                        <a:gd name="connsiteX5" fmla="*/ 223247 w 1503413"/>
                        <a:gd name="connsiteY5" fmla="*/ 1729581 h 2155718"/>
                        <a:gd name="connsiteX6" fmla="*/ 100931 w 1503413"/>
                        <a:gd name="connsiteY6" fmla="*/ 1460392 h 2155718"/>
                        <a:gd name="connsiteX7" fmla="*/ 27906 w 1503413"/>
                        <a:gd name="connsiteY7" fmla="*/ 1034943 h 2155718"/>
                        <a:gd name="connsiteX8" fmla="*/ 582022 w 1503413"/>
                        <a:gd name="connsiteY8" fmla="*/ 0 h 2155718"/>
                        <a:gd name="connsiteX0" fmla="*/ 582022 w 1503413"/>
                        <a:gd name="connsiteY0" fmla="*/ 0 h 2155718"/>
                        <a:gd name="connsiteX1" fmla="*/ 1270203 w 1503413"/>
                        <a:gd name="connsiteY1" fmla="*/ 225425 h 2155718"/>
                        <a:gd name="connsiteX2" fmla="*/ 1482928 w 1503413"/>
                        <a:gd name="connsiteY2" fmla="*/ 1027906 h 2155718"/>
                        <a:gd name="connsiteX3" fmla="*/ 1431256 w 1503413"/>
                        <a:gd name="connsiteY3" fmla="*/ 1457217 h 2155718"/>
                        <a:gd name="connsiteX4" fmla="*/ 770856 w 1503413"/>
                        <a:gd name="connsiteY4" fmla="*/ 2155718 h 2155718"/>
                        <a:gd name="connsiteX5" fmla="*/ 242297 w 1503413"/>
                        <a:gd name="connsiteY5" fmla="*/ 1843881 h 2155718"/>
                        <a:gd name="connsiteX6" fmla="*/ 100931 w 1503413"/>
                        <a:gd name="connsiteY6" fmla="*/ 1460392 h 2155718"/>
                        <a:gd name="connsiteX7" fmla="*/ 27906 w 1503413"/>
                        <a:gd name="connsiteY7" fmla="*/ 1034943 h 2155718"/>
                        <a:gd name="connsiteX8" fmla="*/ 582022 w 1503413"/>
                        <a:gd name="connsiteY8" fmla="*/ 0 h 2155718"/>
                        <a:gd name="connsiteX0" fmla="*/ 582022 w 1503413"/>
                        <a:gd name="connsiteY0" fmla="*/ 0 h 2155718"/>
                        <a:gd name="connsiteX1" fmla="*/ 1270203 w 1503413"/>
                        <a:gd name="connsiteY1" fmla="*/ 225425 h 2155718"/>
                        <a:gd name="connsiteX2" fmla="*/ 1482928 w 1503413"/>
                        <a:gd name="connsiteY2" fmla="*/ 1027906 h 2155718"/>
                        <a:gd name="connsiteX3" fmla="*/ 1431256 w 1503413"/>
                        <a:gd name="connsiteY3" fmla="*/ 1457217 h 2155718"/>
                        <a:gd name="connsiteX4" fmla="*/ 770856 w 1503413"/>
                        <a:gd name="connsiteY4" fmla="*/ 2155718 h 2155718"/>
                        <a:gd name="connsiteX5" fmla="*/ 242297 w 1503413"/>
                        <a:gd name="connsiteY5" fmla="*/ 1843881 h 2155718"/>
                        <a:gd name="connsiteX6" fmla="*/ 100931 w 1503413"/>
                        <a:gd name="connsiteY6" fmla="*/ 1460392 h 2155718"/>
                        <a:gd name="connsiteX7" fmla="*/ 27906 w 1503413"/>
                        <a:gd name="connsiteY7" fmla="*/ 1034943 h 2155718"/>
                        <a:gd name="connsiteX8" fmla="*/ 582022 w 1503413"/>
                        <a:gd name="connsiteY8" fmla="*/ 0 h 2155718"/>
                        <a:gd name="connsiteX0" fmla="*/ 582022 w 1503413"/>
                        <a:gd name="connsiteY0" fmla="*/ 0 h 2123968"/>
                        <a:gd name="connsiteX1" fmla="*/ 1270203 w 1503413"/>
                        <a:gd name="connsiteY1" fmla="*/ 225425 h 2123968"/>
                        <a:gd name="connsiteX2" fmla="*/ 1482928 w 1503413"/>
                        <a:gd name="connsiteY2" fmla="*/ 1027906 h 2123968"/>
                        <a:gd name="connsiteX3" fmla="*/ 1431256 w 1503413"/>
                        <a:gd name="connsiteY3" fmla="*/ 1457217 h 2123968"/>
                        <a:gd name="connsiteX4" fmla="*/ 939131 w 1503413"/>
                        <a:gd name="connsiteY4" fmla="*/ 2123968 h 2123968"/>
                        <a:gd name="connsiteX5" fmla="*/ 242297 w 1503413"/>
                        <a:gd name="connsiteY5" fmla="*/ 1843881 h 2123968"/>
                        <a:gd name="connsiteX6" fmla="*/ 100931 w 1503413"/>
                        <a:gd name="connsiteY6" fmla="*/ 1460392 h 2123968"/>
                        <a:gd name="connsiteX7" fmla="*/ 27906 w 1503413"/>
                        <a:gd name="connsiteY7" fmla="*/ 1034943 h 2123968"/>
                        <a:gd name="connsiteX8" fmla="*/ 582022 w 1503413"/>
                        <a:gd name="connsiteY8" fmla="*/ 0 h 2123968"/>
                        <a:gd name="connsiteX0" fmla="*/ 582022 w 1503413"/>
                        <a:gd name="connsiteY0" fmla="*/ 0 h 2131455"/>
                        <a:gd name="connsiteX1" fmla="*/ 1270203 w 1503413"/>
                        <a:gd name="connsiteY1" fmla="*/ 225425 h 2131455"/>
                        <a:gd name="connsiteX2" fmla="*/ 1482928 w 1503413"/>
                        <a:gd name="connsiteY2" fmla="*/ 1027906 h 2131455"/>
                        <a:gd name="connsiteX3" fmla="*/ 1431256 w 1503413"/>
                        <a:gd name="connsiteY3" fmla="*/ 1457217 h 2131455"/>
                        <a:gd name="connsiteX4" fmla="*/ 939131 w 1503413"/>
                        <a:gd name="connsiteY4" fmla="*/ 2123968 h 2131455"/>
                        <a:gd name="connsiteX5" fmla="*/ 242297 w 1503413"/>
                        <a:gd name="connsiteY5" fmla="*/ 1843881 h 2131455"/>
                        <a:gd name="connsiteX6" fmla="*/ 100931 w 1503413"/>
                        <a:gd name="connsiteY6" fmla="*/ 1460392 h 2131455"/>
                        <a:gd name="connsiteX7" fmla="*/ 27906 w 1503413"/>
                        <a:gd name="connsiteY7" fmla="*/ 1034943 h 2131455"/>
                        <a:gd name="connsiteX8" fmla="*/ 582022 w 1503413"/>
                        <a:gd name="connsiteY8" fmla="*/ 0 h 2131455"/>
                        <a:gd name="connsiteX0" fmla="*/ 582022 w 1503413"/>
                        <a:gd name="connsiteY0" fmla="*/ 0 h 2125277"/>
                        <a:gd name="connsiteX1" fmla="*/ 1270203 w 1503413"/>
                        <a:gd name="connsiteY1" fmla="*/ 225425 h 2125277"/>
                        <a:gd name="connsiteX2" fmla="*/ 1482928 w 1503413"/>
                        <a:gd name="connsiteY2" fmla="*/ 1027906 h 2125277"/>
                        <a:gd name="connsiteX3" fmla="*/ 1431256 w 1503413"/>
                        <a:gd name="connsiteY3" fmla="*/ 1457217 h 2125277"/>
                        <a:gd name="connsiteX4" fmla="*/ 926431 w 1503413"/>
                        <a:gd name="connsiteY4" fmla="*/ 2117618 h 2125277"/>
                        <a:gd name="connsiteX5" fmla="*/ 242297 w 1503413"/>
                        <a:gd name="connsiteY5" fmla="*/ 1843881 h 2125277"/>
                        <a:gd name="connsiteX6" fmla="*/ 100931 w 1503413"/>
                        <a:gd name="connsiteY6" fmla="*/ 1460392 h 2125277"/>
                        <a:gd name="connsiteX7" fmla="*/ 27906 w 1503413"/>
                        <a:gd name="connsiteY7" fmla="*/ 1034943 h 2125277"/>
                        <a:gd name="connsiteX8" fmla="*/ 582022 w 1503413"/>
                        <a:gd name="connsiteY8" fmla="*/ 0 h 2125277"/>
                        <a:gd name="connsiteX0" fmla="*/ 582022 w 1503413"/>
                        <a:gd name="connsiteY0" fmla="*/ 0 h 2133584"/>
                        <a:gd name="connsiteX1" fmla="*/ 1270203 w 1503413"/>
                        <a:gd name="connsiteY1" fmla="*/ 225425 h 2133584"/>
                        <a:gd name="connsiteX2" fmla="*/ 1482928 w 1503413"/>
                        <a:gd name="connsiteY2" fmla="*/ 1027906 h 2133584"/>
                        <a:gd name="connsiteX3" fmla="*/ 1431256 w 1503413"/>
                        <a:gd name="connsiteY3" fmla="*/ 1457217 h 2133584"/>
                        <a:gd name="connsiteX4" fmla="*/ 926431 w 1503413"/>
                        <a:gd name="connsiteY4" fmla="*/ 2117618 h 2133584"/>
                        <a:gd name="connsiteX5" fmla="*/ 242297 w 1503413"/>
                        <a:gd name="connsiteY5" fmla="*/ 1843881 h 2133584"/>
                        <a:gd name="connsiteX6" fmla="*/ 100931 w 1503413"/>
                        <a:gd name="connsiteY6" fmla="*/ 1460392 h 2133584"/>
                        <a:gd name="connsiteX7" fmla="*/ 27906 w 1503413"/>
                        <a:gd name="connsiteY7" fmla="*/ 1034943 h 2133584"/>
                        <a:gd name="connsiteX8" fmla="*/ 582022 w 1503413"/>
                        <a:gd name="connsiteY8" fmla="*/ 0 h 2133584"/>
                        <a:gd name="connsiteX0" fmla="*/ 582022 w 1503413"/>
                        <a:gd name="connsiteY0" fmla="*/ 0 h 2133584"/>
                        <a:gd name="connsiteX1" fmla="*/ 1270203 w 1503413"/>
                        <a:gd name="connsiteY1" fmla="*/ 225425 h 2133584"/>
                        <a:gd name="connsiteX2" fmla="*/ 1482928 w 1503413"/>
                        <a:gd name="connsiteY2" fmla="*/ 1027906 h 2133584"/>
                        <a:gd name="connsiteX3" fmla="*/ 1431256 w 1503413"/>
                        <a:gd name="connsiteY3" fmla="*/ 1457217 h 2133584"/>
                        <a:gd name="connsiteX4" fmla="*/ 926431 w 1503413"/>
                        <a:gd name="connsiteY4" fmla="*/ 2117618 h 2133584"/>
                        <a:gd name="connsiteX5" fmla="*/ 242297 w 1503413"/>
                        <a:gd name="connsiteY5" fmla="*/ 1843881 h 2133584"/>
                        <a:gd name="connsiteX6" fmla="*/ 100931 w 1503413"/>
                        <a:gd name="connsiteY6" fmla="*/ 1460392 h 2133584"/>
                        <a:gd name="connsiteX7" fmla="*/ 27906 w 1503413"/>
                        <a:gd name="connsiteY7" fmla="*/ 1034943 h 2133584"/>
                        <a:gd name="connsiteX8" fmla="*/ 582022 w 1503413"/>
                        <a:gd name="connsiteY8" fmla="*/ 0 h 2133584"/>
                        <a:gd name="connsiteX0" fmla="*/ 582022 w 1503413"/>
                        <a:gd name="connsiteY0" fmla="*/ 0 h 2133584"/>
                        <a:gd name="connsiteX1" fmla="*/ 1270203 w 1503413"/>
                        <a:gd name="connsiteY1" fmla="*/ 225425 h 2133584"/>
                        <a:gd name="connsiteX2" fmla="*/ 1482928 w 1503413"/>
                        <a:gd name="connsiteY2" fmla="*/ 1027906 h 2133584"/>
                        <a:gd name="connsiteX3" fmla="*/ 1431256 w 1503413"/>
                        <a:gd name="connsiteY3" fmla="*/ 1457217 h 2133584"/>
                        <a:gd name="connsiteX4" fmla="*/ 926431 w 1503413"/>
                        <a:gd name="connsiteY4" fmla="*/ 2117618 h 2133584"/>
                        <a:gd name="connsiteX5" fmla="*/ 242297 w 1503413"/>
                        <a:gd name="connsiteY5" fmla="*/ 1843881 h 2133584"/>
                        <a:gd name="connsiteX6" fmla="*/ 100931 w 1503413"/>
                        <a:gd name="connsiteY6" fmla="*/ 1460392 h 2133584"/>
                        <a:gd name="connsiteX7" fmla="*/ 27906 w 1503413"/>
                        <a:gd name="connsiteY7" fmla="*/ 1034943 h 2133584"/>
                        <a:gd name="connsiteX8" fmla="*/ 582022 w 1503413"/>
                        <a:gd name="connsiteY8" fmla="*/ 0 h 2133584"/>
                        <a:gd name="connsiteX0" fmla="*/ 636890 w 1558281"/>
                        <a:gd name="connsiteY0" fmla="*/ 0 h 2133584"/>
                        <a:gd name="connsiteX1" fmla="*/ 1325071 w 1558281"/>
                        <a:gd name="connsiteY1" fmla="*/ 225425 h 2133584"/>
                        <a:gd name="connsiteX2" fmla="*/ 1537796 w 1558281"/>
                        <a:gd name="connsiteY2" fmla="*/ 1027906 h 2133584"/>
                        <a:gd name="connsiteX3" fmla="*/ 1486124 w 1558281"/>
                        <a:gd name="connsiteY3" fmla="*/ 1457217 h 2133584"/>
                        <a:gd name="connsiteX4" fmla="*/ 981299 w 1558281"/>
                        <a:gd name="connsiteY4" fmla="*/ 2117618 h 2133584"/>
                        <a:gd name="connsiteX5" fmla="*/ 297165 w 1558281"/>
                        <a:gd name="connsiteY5" fmla="*/ 1843881 h 2133584"/>
                        <a:gd name="connsiteX6" fmla="*/ 155799 w 1558281"/>
                        <a:gd name="connsiteY6" fmla="*/ 1460392 h 2133584"/>
                        <a:gd name="connsiteX7" fmla="*/ 82774 w 1558281"/>
                        <a:gd name="connsiteY7" fmla="*/ 1034943 h 2133584"/>
                        <a:gd name="connsiteX8" fmla="*/ 636890 w 1558281"/>
                        <a:gd name="connsiteY8" fmla="*/ 0 h 2133584"/>
                        <a:gd name="connsiteX0" fmla="*/ 653901 w 1575292"/>
                        <a:gd name="connsiteY0" fmla="*/ 0 h 2133584"/>
                        <a:gd name="connsiteX1" fmla="*/ 1342082 w 1575292"/>
                        <a:gd name="connsiteY1" fmla="*/ 225425 h 2133584"/>
                        <a:gd name="connsiteX2" fmla="*/ 1554807 w 1575292"/>
                        <a:gd name="connsiteY2" fmla="*/ 1027906 h 2133584"/>
                        <a:gd name="connsiteX3" fmla="*/ 1503135 w 1575292"/>
                        <a:gd name="connsiteY3" fmla="*/ 1457217 h 2133584"/>
                        <a:gd name="connsiteX4" fmla="*/ 998310 w 1575292"/>
                        <a:gd name="connsiteY4" fmla="*/ 2117618 h 2133584"/>
                        <a:gd name="connsiteX5" fmla="*/ 314176 w 1575292"/>
                        <a:gd name="connsiteY5" fmla="*/ 1843881 h 2133584"/>
                        <a:gd name="connsiteX6" fmla="*/ 172810 w 1575292"/>
                        <a:gd name="connsiteY6" fmla="*/ 1460392 h 2133584"/>
                        <a:gd name="connsiteX7" fmla="*/ 99785 w 1575292"/>
                        <a:gd name="connsiteY7" fmla="*/ 1034943 h 2133584"/>
                        <a:gd name="connsiteX8" fmla="*/ 653901 w 1575292"/>
                        <a:gd name="connsiteY8" fmla="*/ 0 h 2133584"/>
                        <a:gd name="connsiteX0" fmla="*/ 653901 w 1628827"/>
                        <a:gd name="connsiteY0" fmla="*/ 0 h 2133584"/>
                        <a:gd name="connsiteX1" fmla="*/ 1342082 w 1628827"/>
                        <a:gd name="connsiteY1" fmla="*/ 225425 h 2133584"/>
                        <a:gd name="connsiteX2" fmla="*/ 1554807 w 1628827"/>
                        <a:gd name="connsiteY2" fmla="*/ 1027906 h 2133584"/>
                        <a:gd name="connsiteX3" fmla="*/ 1503135 w 1628827"/>
                        <a:gd name="connsiteY3" fmla="*/ 1457217 h 2133584"/>
                        <a:gd name="connsiteX4" fmla="*/ 998310 w 1628827"/>
                        <a:gd name="connsiteY4" fmla="*/ 2117618 h 2133584"/>
                        <a:gd name="connsiteX5" fmla="*/ 314176 w 1628827"/>
                        <a:gd name="connsiteY5" fmla="*/ 1843881 h 2133584"/>
                        <a:gd name="connsiteX6" fmla="*/ 172810 w 1628827"/>
                        <a:gd name="connsiteY6" fmla="*/ 1460392 h 2133584"/>
                        <a:gd name="connsiteX7" fmla="*/ 99785 w 1628827"/>
                        <a:gd name="connsiteY7" fmla="*/ 1034943 h 2133584"/>
                        <a:gd name="connsiteX8" fmla="*/ 653901 w 1628827"/>
                        <a:gd name="connsiteY8" fmla="*/ 0 h 2133584"/>
                        <a:gd name="connsiteX0" fmla="*/ 653901 w 1677617"/>
                        <a:gd name="connsiteY0" fmla="*/ 0 h 2133584"/>
                        <a:gd name="connsiteX1" fmla="*/ 1342082 w 1677617"/>
                        <a:gd name="connsiteY1" fmla="*/ 225425 h 2133584"/>
                        <a:gd name="connsiteX2" fmla="*/ 1554807 w 1677617"/>
                        <a:gd name="connsiteY2" fmla="*/ 1027906 h 2133584"/>
                        <a:gd name="connsiteX3" fmla="*/ 1503135 w 1677617"/>
                        <a:gd name="connsiteY3" fmla="*/ 1457217 h 2133584"/>
                        <a:gd name="connsiteX4" fmla="*/ 998310 w 1677617"/>
                        <a:gd name="connsiteY4" fmla="*/ 2117618 h 2133584"/>
                        <a:gd name="connsiteX5" fmla="*/ 314176 w 1677617"/>
                        <a:gd name="connsiteY5" fmla="*/ 1843881 h 2133584"/>
                        <a:gd name="connsiteX6" fmla="*/ 172810 w 1677617"/>
                        <a:gd name="connsiteY6" fmla="*/ 1460392 h 2133584"/>
                        <a:gd name="connsiteX7" fmla="*/ 99785 w 1677617"/>
                        <a:gd name="connsiteY7" fmla="*/ 1034943 h 2133584"/>
                        <a:gd name="connsiteX8" fmla="*/ 653901 w 1677617"/>
                        <a:gd name="connsiteY8" fmla="*/ 0 h 2133584"/>
                        <a:gd name="connsiteX0" fmla="*/ 653901 w 1677617"/>
                        <a:gd name="connsiteY0" fmla="*/ 0 h 2133584"/>
                        <a:gd name="connsiteX1" fmla="*/ 1342082 w 1677617"/>
                        <a:gd name="connsiteY1" fmla="*/ 225425 h 2133584"/>
                        <a:gd name="connsiteX2" fmla="*/ 1554807 w 1677617"/>
                        <a:gd name="connsiteY2" fmla="*/ 1027906 h 2133584"/>
                        <a:gd name="connsiteX3" fmla="*/ 1503135 w 1677617"/>
                        <a:gd name="connsiteY3" fmla="*/ 1457217 h 2133584"/>
                        <a:gd name="connsiteX4" fmla="*/ 998310 w 1677617"/>
                        <a:gd name="connsiteY4" fmla="*/ 2117618 h 2133584"/>
                        <a:gd name="connsiteX5" fmla="*/ 314176 w 1677617"/>
                        <a:gd name="connsiteY5" fmla="*/ 1843881 h 2133584"/>
                        <a:gd name="connsiteX6" fmla="*/ 172810 w 1677617"/>
                        <a:gd name="connsiteY6" fmla="*/ 1460392 h 2133584"/>
                        <a:gd name="connsiteX7" fmla="*/ 99785 w 1677617"/>
                        <a:gd name="connsiteY7" fmla="*/ 1034943 h 2133584"/>
                        <a:gd name="connsiteX8" fmla="*/ 653901 w 1677617"/>
                        <a:gd name="connsiteY8" fmla="*/ 0 h 2133584"/>
                        <a:gd name="connsiteX0" fmla="*/ 653901 w 1677617"/>
                        <a:gd name="connsiteY0" fmla="*/ 0 h 2133584"/>
                        <a:gd name="connsiteX1" fmla="*/ 1342082 w 1677617"/>
                        <a:gd name="connsiteY1" fmla="*/ 225425 h 2133584"/>
                        <a:gd name="connsiteX2" fmla="*/ 1554807 w 1677617"/>
                        <a:gd name="connsiteY2" fmla="*/ 1027906 h 2133584"/>
                        <a:gd name="connsiteX3" fmla="*/ 1503135 w 1677617"/>
                        <a:gd name="connsiteY3" fmla="*/ 1457217 h 2133584"/>
                        <a:gd name="connsiteX4" fmla="*/ 998310 w 1677617"/>
                        <a:gd name="connsiteY4" fmla="*/ 2117618 h 2133584"/>
                        <a:gd name="connsiteX5" fmla="*/ 314176 w 1677617"/>
                        <a:gd name="connsiteY5" fmla="*/ 1843881 h 2133584"/>
                        <a:gd name="connsiteX6" fmla="*/ 172810 w 1677617"/>
                        <a:gd name="connsiteY6" fmla="*/ 1460392 h 2133584"/>
                        <a:gd name="connsiteX7" fmla="*/ 99785 w 1677617"/>
                        <a:gd name="connsiteY7" fmla="*/ 1034943 h 2133584"/>
                        <a:gd name="connsiteX8" fmla="*/ 653901 w 1677617"/>
                        <a:gd name="connsiteY8" fmla="*/ 0 h 2133584"/>
                        <a:gd name="connsiteX0" fmla="*/ 653901 w 1677617"/>
                        <a:gd name="connsiteY0" fmla="*/ 0 h 2133584"/>
                        <a:gd name="connsiteX1" fmla="*/ 1342082 w 1677617"/>
                        <a:gd name="connsiteY1" fmla="*/ 225425 h 2133584"/>
                        <a:gd name="connsiteX2" fmla="*/ 1554807 w 1677617"/>
                        <a:gd name="connsiteY2" fmla="*/ 1027906 h 2133584"/>
                        <a:gd name="connsiteX3" fmla="*/ 1503135 w 1677617"/>
                        <a:gd name="connsiteY3" fmla="*/ 1457217 h 2133584"/>
                        <a:gd name="connsiteX4" fmla="*/ 998310 w 1677617"/>
                        <a:gd name="connsiteY4" fmla="*/ 2117618 h 2133584"/>
                        <a:gd name="connsiteX5" fmla="*/ 314176 w 1677617"/>
                        <a:gd name="connsiteY5" fmla="*/ 1843881 h 2133584"/>
                        <a:gd name="connsiteX6" fmla="*/ 172810 w 1677617"/>
                        <a:gd name="connsiteY6" fmla="*/ 1460392 h 2133584"/>
                        <a:gd name="connsiteX7" fmla="*/ 99785 w 1677617"/>
                        <a:gd name="connsiteY7" fmla="*/ 1034943 h 2133584"/>
                        <a:gd name="connsiteX8" fmla="*/ 653901 w 1677617"/>
                        <a:gd name="connsiteY8" fmla="*/ 0 h 2133584"/>
                        <a:gd name="connsiteX0" fmla="*/ 653901 w 1672865"/>
                        <a:gd name="connsiteY0" fmla="*/ 0 h 2133584"/>
                        <a:gd name="connsiteX1" fmla="*/ 1342082 w 1672865"/>
                        <a:gd name="connsiteY1" fmla="*/ 225425 h 2133584"/>
                        <a:gd name="connsiteX2" fmla="*/ 1545282 w 1672865"/>
                        <a:gd name="connsiteY2" fmla="*/ 1024731 h 2133584"/>
                        <a:gd name="connsiteX3" fmla="*/ 1503135 w 1672865"/>
                        <a:gd name="connsiteY3" fmla="*/ 1457217 h 2133584"/>
                        <a:gd name="connsiteX4" fmla="*/ 998310 w 1672865"/>
                        <a:gd name="connsiteY4" fmla="*/ 2117618 h 2133584"/>
                        <a:gd name="connsiteX5" fmla="*/ 314176 w 1672865"/>
                        <a:gd name="connsiteY5" fmla="*/ 1843881 h 2133584"/>
                        <a:gd name="connsiteX6" fmla="*/ 172810 w 1672865"/>
                        <a:gd name="connsiteY6" fmla="*/ 1460392 h 2133584"/>
                        <a:gd name="connsiteX7" fmla="*/ 99785 w 1672865"/>
                        <a:gd name="connsiteY7" fmla="*/ 1034943 h 2133584"/>
                        <a:gd name="connsiteX8" fmla="*/ 653901 w 1672865"/>
                        <a:gd name="connsiteY8" fmla="*/ 0 h 2133584"/>
                        <a:gd name="connsiteX0" fmla="*/ 653901 w 1677601"/>
                        <a:gd name="connsiteY0" fmla="*/ 0 h 2133584"/>
                        <a:gd name="connsiteX1" fmla="*/ 1342082 w 1677601"/>
                        <a:gd name="connsiteY1" fmla="*/ 225425 h 2133584"/>
                        <a:gd name="connsiteX2" fmla="*/ 1545282 w 1677601"/>
                        <a:gd name="connsiteY2" fmla="*/ 1024731 h 2133584"/>
                        <a:gd name="connsiteX3" fmla="*/ 1503135 w 1677601"/>
                        <a:gd name="connsiteY3" fmla="*/ 1457217 h 2133584"/>
                        <a:gd name="connsiteX4" fmla="*/ 998310 w 1677601"/>
                        <a:gd name="connsiteY4" fmla="*/ 2117618 h 2133584"/>
                        <a:gd name="connsiteX5" fmla="*/ 314176 w 1677601"/>
                        <a:gd name="connsiteY5" fmla="*/ 1843881 h 2133584"/>
                        <a:gd name="connsiteX6" fmla="*/ 172810 w 1677601"/>
                        <a:gd name="connsiteY6" fmla="*/ 1460392 h 2133584"/>
                        <a:gd name="connsiteX7" fmla="*/ 99785 w 1677601"/>
                        <a:gd name="connsiteY7" fmla="*/ 1034943 h 2133584"/>
                        <a:gd name="connsiteX8" fmla="*/ 653901 w 1677601"/>
                        <a:gd name="connsiteY8" fmla="*/ 0 h 2133584"/>
                        <a:gd name="connsiteX0" fmla="*/ 653901 w 1677601"/>
                        <a:gd name="connsiteY0" fmla="*/ 0 h 2133584"/>
                        <a:gd name="connsiteX1" fmla="*/ 1342082 w 1677601"/>
                        <a:gd name="connsiteY1" fmla="*/ 225425 h 2133584"/>
                        <a:gd name="connsiteX2" fmla="*/ 1545282 w 1677601"/>
                        <a:gd name="connsiteY2" fmla="*/ 1024731 h 2133584"/>
                        <a:gd name="connsiteX3" fmla="*/ 1503135 w 1677601"/>
                        <a:gd name="connsiteY3" fmla="*/ 1457217 h 2133584"/>
                        <a:gd name="connsiteX4" fmla="*/ 998310 w 1677601"/>
                        <a:gd name="connsiteY4" fmla="*/ 2117618 h 2133584"/>
                        <a:gd name="connsiteX5" fmla="*/ 314176 w 1677601"/>
                        <a:gd name="connsiteY5" fmla="*/ 1843881 h 2133584"/>
                        <a:gd name="connsiteX6" fmla="*/ 172810 w 1677601"/>
                        <a:gd name="connsiteY6" fmla="*/ 1460392 h 2133584"/>
                        <a:gd name="connsiteX7" fmla="*/ 99785 w 1677601"/>
                        <a:gd name="connsiteY7" fmla="*/ 1034943 h 2133584"/>
                        <a:gd name="connsiteX8" fmla="*/ 653901 w 1677601"/>
                        <a:gd name="connsiteY8" fmla="*/ 0 h 2133584"/>
                        <a:gd name="connsiteX0" fmla="*/ 653901 w 1677601"/>
                        <a:gd name="connsiteY0" fmla="*/ 23078 h 2156662"/>
                        <a:gd name="connsiteX1" fmla="*/ 1342082 w 1677601"/>
                        <a:gd name="connsiteY1" fmla="*/ 248503 h 2156662"/>
                        <a:gd name="connsiteX2" fmla="*/ 1545282 w 1677601"/>
                        <a:gd name="connsiteY2" fmla="*/ 1047809 h 2156662"/>
                        <a:gd name="connsiteX3" fmla="*/ 1503135 w 1677601"/>
                        <a:gd name="connsiteY3" fmla="*/ 1480295 h 2156662"/>
                        <a:gd name="connsiteX4" fmla="*/ 998310 w 1677601"/>
                        <a:gd name="connsiteY4" fmla="*/ 2140696 h 2156662"/>
                        <a:gd name="connsiteX5" fmla="*/ 314176 w 1677601"/>
                        <a:gd name="connsiteY5" fmla="*/ 1866959 h 2156662"/>
                        <a:gd name="connsiteX6" fmla="*/ 172810 w 1677601"/>
                        <a:gd name="connsiteY6" fmla="*/ 1483470 h 2156662"/>
                        <a:gd name="connsiteX7" fmla="*/ 99785 w 1677601"/>
                        <a:gd name="connsiteY7" fmla="*/ 1058021 h 2156662"/>
                        <a:gd name="connsiteX8" fmla="*/ 653901 w 1677601"/>
                        <a:gd name="connsiteY8" fmla="*/ 23078 h 2156662"/>
                        <a:gd name="connsiteX0" fmla="*/ 653901 w 1677601"/>
                        <a:gd name="connsiteY0" fmla="*/ 40368 h 2173952"/>
                        <a:gd name="connsiteX1" fmla="*/ 1342082 w 1677601"/>
                        <a:gd name="connsiteY1" fmla="*/ 265793 h 2173952"/>
                        <a:gd name="connsiteX2" fmla="*/ 1545282 w 1677601"/>
                        <a:gd name="connsiteY2" fmla="*/ 1065099 h 2173952"/>
                        <a:gd name="connsiteX3" fmla="*/ 1503135 w 1677601"/>
                        <a:gd name="connsiteY3" fmla="*/ 1497585 h 2173952"/>
                        <a:gd name="connsiteX4" fmla="*/ 998310 w 1677601"/>
                        <a:gd name="connsiteY4" fmla="*/ 2157986 h 2173952"/>
                        <a:gd name="connsiteX5" fmla="*/ 314176 w 1677601"/>
                        <a:gd name="connsiteY5" fmla="*/ 1884249 h 2173952"/>
                        <a:gd name="connsiteX6" fmla="*/ 172810 w 1677601"/>
                        <a:gd name="connsiteY6" fmla="*/ 1500760 h 2173952"/>
                        <a:gd name="connsiteX7" fmla="*/ 99785 w 1677601"/>
                        <a:gd name="connsiteY7" fmla="*/ 1075311 h 2173952"/>
                        <a:gd name="connsiteX8" fmla="*/ 653901 w 1677601"/>
                        <a:gd name="connsiteY8" fmla="*/ 40368 h 2173952"/>
                        <a:gd name="connsiteX0" fmla="*/ 653901 w 1677601"/>
                        <a:gd name="connsiteY0" fmla="*/ 40368 h 2173952"/>
                        <a:gd name="connsiteX1" fmla="*/ 1342082 w 1677601"/>
                        <a:gd name="connsiteY1" fmla="*/ 265793 h 2173952"/>
                        <a:gd name="connsiteX2" fmla="*/ 1545282 w 1677601"/>
                        <a:gd name="connsiteY2" fmla="*/ 1065099 h 2173952"/>
                        <a:gd name="connsiteX3" fmla="*/ 1503135 w 1677601"/>
                        <a:gd name="connsiteY3" fmla="*/ 1497585 h 2173952"/>
                        <a:gd name="connsiteX4" fmla="*/ 998310 w 1677601"/>
                        <a:gd name="connsiteY4" fmla="*/ 2157986 h 2173952"/>
                        <a:gd name="connsiteX5" fmla="*/ 314176 w 1677601"/>
                        <a:gd name="connsiteY5" fmla="*/ 1884249 h 2173952"/>
                        <a:gd name="connsiteX6" fmla="*/ 172810 w 1677601"/>
                        <a:gd name="connsiteY6" fmla="*/ 1500760 h 2173952"/>
                        <a:gd name="connsiteX7" fmla="*/ 99785 w 1677601"/>
                        <a:gd name="connsiteY7" fmla="*/ 1075311 h 2173952"/>
                        <a:gd name="connsiteX8" fmla="*/ 653901 w 1677601"/>
                        <a:gd name="connsiteY8" fmla="*/ 40368 h 2173952"/>
                        <a:gd name="connsiteX0" fmla="*/ 653901 w 1677601"/>
                        <a:gd name="connsiteY0" fmla="*/ 40368 h 2173952"/>
                        <a:gd name="connsiteX1" fmla="*/ 1342082 w 1677601"/>
                        <a:gd name="connsiteY1" fmla="*/ 265793 h 2173952"/>
                        <a:gd name="connsiteX2" fmla="*/ 1545282 w 1677601"/>
                        <a:gd name="connsiteY2" fmla="*/ 1065099 h 2173952"/>
                        <a:gd name="connsiteX3" fmla="*/ 1503135 w 1677601"/>
                        <a:gd name="connsiteY3" fmla="*/ 1497585 h 2173952"/>
                        <a:gd name="connsiteX4" fmla="*/ 998310 w 1677601"/>
                        <a:gd name="connsiteY4" fmla="*/ 2157986 h 2173952"/>
                        <a:gd name="connsiteX5" fmla="*/ 314176 w 1677601"/>
                        <a:gd name="connsiteY5" fmla="*/ 1884249 h 2173952"/>
                        <a:gd name="connsiteX6" fmla="*/ 172810 w 1677601"/>
                        <a:gd name="connsiteY6" fmla="*/ 1500760 h 2173952"/>
                        <a:gd name="connsiteX7" fmla="*/ 99785 w 1677601"/>
                        <a:gd name="connsiteY7" fmla="*/ 1075311 h 2173952"/>
                        <a:gd name="connsiteX8" fmla="*/ 653901 w 1677601"/>
                        <a:gd name="connsiteY8" fmla="*/ 40368 h 2173952"/>
                        <a:gd name="connsiteX0" fmla="*/ 653901 w 1677601"/>
                        <a:gd name="connsiteY0" fmla="*/ 40368 h 2173952"/>
                        <a:gd name="connsiteX1" fmla="*/ 1342082 w 1677601"/>
                        <a:gd name="connsiteY1" fmla="*/ 265793 h 2173952"/>
                        <a:gd name="connsiteX2" fmla="*/ 1545282 w 1677601"/>
                        <a:gd name="connsiteY2" fmla="*/ 1065099 h 2173952"/>
                        <a:gd name="connsiteX3" fmla="*/ 1503135 w 1677601"/>
                        <a:gd name="connsiteY3" fmla="*/ 1497585 h 2173952"/>
                        <a:gd name="connsiteX4" fmla="*/ 998310 w 1677601"/>
                        <a:gd name="connsiteY4" fmla="*/ 2157986 h 2173952"/>
                        <a:gd name="connsiteX5" fmla="*/ 314176 w 1677601"/>
                        <a:gd name="connsiteY5" fmla="*/ 1884249 h 2173952"/>
                        <a:gd name="connsiteX6" fmla="*/ 172810 w 1677601"/>
                        <a:gd name="connsiteY6" fmla="*/ 1500760 h 2173952"/>
                        <a:gd name="connsiteX7" fmla="*/ 99785 w 1677601"/>
                        <a:gd name="connsiteY7" fmla="*/ 1075311 h 2173952"/>
                        <a:gd name="connsiteX8" fmla="*/ 653901 w 1677601"/>
                        <a:gd name="connsiteY8" fmla="*/ 40368 h 2173952"/>
                        <a:gd name="connsiteX0" fmla="*/ 653901 w 1677601"/>
                        <a:gd name="connsiteY0" fmla="*/ 40368 h 2173952"/>
                        <a:gd name="connsiteX1" fmla="*/ 1342082 w 1677601"/>
                        <a:gd name="connsiteY1" fmla="*/ 265793 h 2173952"/>
                        <a:gd name="connsiteX2" fmla="*/ 1545282 w 1677601"/>
                        <a:gd name="connsiteY2" fmla="*/ 1065099 h 2173952"/>
                        <a:gd name="connsiteX3" fmla="*/ 1503135 w 1677601"/>
                        <a:gd name="connsiteY3" fmla="*/ 1497585 h 2173952"/>
                        <a:gd name="connsiteX4" fmla="*/ 998310 w 1677601"/>
                        <a:gd name="connsiteY4" fmla="*/ 2157986 h 2173952"/>
                        <a:gd name="connsiteX5" fmla="*/ 314176 w 1677601"/>
                        <a:gd name="connsiteY5" fmla="*/ 1884249 h 2173952"/>
                        <a:gd name="connsiteX6" fmla="*/ 172810 w 1677601"/>
                        <a:gd name="connsiteY6" fmla="*/ 1500760 h 2173952"/>
                        <a:gd name="connsiteX7" fmla="*/ 99785 w 1677601"/>
                        <a:gd name="connsiteY7" fmla="*/ 1075311 h 2173952"/>
                        <a:gd name="connsiteX8" fmla="*/ 653901 w 1677601"/>
                        <a:gd name="connsiteY8" fmla="*/ 40368 h 2173952"/>
                        <a:gd name="connsiteX0" fmla="*/ 653901 w 1677601"/>
                        <a:gd name="connsiteY0" fmla="*/ 40368 h 2179667"/>
                        <a:gd name="connsiteX1" fmla="*/ 1342082 w 1677601"/>
                        <a:gd name="connsiteY1" fmla="*/ 265793 h 2179667"/>
                        <a:gd name="connsiteX2" fmla="*/ 1545282 w 1677601"/>
                        <a:gd name="connsiteY2" fmla="*/ 1065099 h 2179667"/>
                        <a:gd name="connsiteX3" fmla="*/ 1503135 w 1677601"/>
                        <a:gd name="connsiteY3" fmla="*/ 1497585 h 2179667"/>
                        <a:gd name="connsiteX4" fmla="*/ 998310 w 1677601"/>
                        <a:gd name="connsiteY4" fmla="*/ 2164336 h 2179667"/>
                        <a:gd name="connsiteX5" fmla="*/ 314176 w 1677601"/>
                        <a:gd name="connsiteY5" fmla="*/ 1884249 h 2179667"/>
                        <a:gd name="connsiteX6" fmla="*/ 172810 w 1677601"/>
                        <a:gd name="connsiteY6" fmla="*/ 1500760 h 2179667"/>
                        <a:gd name="connsiteX7" fmla="*/ 99785 w 1677601"/>
                        <a:gd name="connsiteY7" fmla="*/ 1075311 h 2179667"/>
                        <a:gd name="connsiteX8" fmla="*/ 653901 w 1677601"/>
                        <a:gd name="connsiteY8" fmla="*/ 40368 h 2179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7601" h="2179667">
                          <a:moveTo>
                            <a:pt x="653901" y="40368"/>
                          </a:moveTo>
                          <a:cubicBezTo>
                            <a:pt x="1102370" y="-59115"/>
                            <a:pt x="1328588" y="28726"/>
                            <a:pt x="1342082" y="265793"/>
                          </a:cubicBezTo>
                          <a:cubicBezTo>
                            <a:pt x="1670165" y="441212"/>
                            <a:pt x="1566449" y="892855"/>
                            <a:pt x="1545282" y="1065099"/>
                          </a:cubicBezTo>
                          <a:cubicBezTo>
                            <a:pt x="1708649" y="1114823"/>
                            <a:pt x="1748814" y="1414391"/>
                            <a:pt x="1503135" y="1497585"/>
                          </a:cubicBezTo>
                          <a:cubicBezTo>
                            <a:pt x="1457481" y="1837954"/>
                            <a:pt x="1186945" y="2125292"/>
                            <a:pt x="998310" y="2164336"/>
                          </a:cubicBezTo>
                          <a:cubicBezTo>
                            <a:pt x="724757" y="2217024"/>
                            <a:pt x="454379" y="2136361"/>
                            <a:pt x="314176" y="1884249"/>
                          </a:cubicBezTo>
                          <a:cubicBezTo>
                            <a:pt x="232155" y="1746136"/>
                            <a:pt x="205367" y="1616533"/>
                            <a:pt x="172810" y="1500760"/>
                          </a:cubicBezTo>
                          <a:cubicBezTo>
                            <a:pt x="-62947" y="1423087"/>
                            <a:pt x="-26964" y="1179010"/>
                            <a:pt x="99785" y="1075311"/>
                          </a:cubicBezTo>
                          <a:cubicBezTo>
                            <a:pt x="-39360" y="355680"/>
                            <a:pt x="132646" y="207549"/>
                            <a:pt x="653901" y="40368"/>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prstClr val="white"/>
                        </a:solidFill>
                      </a:endParaRPr>
                    </a:p>
                  </p:txBody>
                </p:sp>
                <p:grpSp>
                  <p:nvGrpSpPr>
                    <p:cNvPr id="32" name="Group 31"/>
                    <p:cNvGrpSpPr/>
                    <p:nvPr/>
                  </p:nvGrpSpPr>
                  <p:grpSpPr>
                    <a:xfrm>
                      <a:off x="7405618" y="2781167"/>
                      <a:ext cx="1700158" cy="1253750"/>
                      <a:chOff x="3834669" y="1498101"/>
                      <a:chExt cx="357675" cy="263761"/>
                    </a:xfrm>
                    <a:grpFill/>
                  </p:grpSpPr>
                  <p:sp>
                    <p:nvSpPr>
                      <p:cNvPr id="33" name="Rectangle 109"/>
                      <p:cNvSpPr/>
                      <p:nvPr/>
                    </p:nvSpPr>
                    <p:spPr>
                      <a:xfrm>
                        <a:off x="3834669" y="1498101"/>
                        <a:ext cx="357675" cy="263761"/>
                      </a:xfrm>
                      <a:custGeom>
                        <a:avLst/>
                        <a:gdLst>
                          <a:gd name="connsiteX0" fmla="*/ 0 w 969537"/>
                          <a:gd name="connsiteY0" fmla="*/ 0 h 1181100"/>
                          <a:gd name="connsiteX1" fmla="*/ 969537 w 969537"/>
                          <a:gd name="connsiteY1" fmla="*/ 0 h 1181100"/>
                          <a:gd name="connsiteX2" fmla="*/ 969537 w 969537"/>
                          <a:gd name="connsiteY2" fmla="*/ 1181100 h 1181100"/>
                          <a:gd name="connsiteX3" fmla="*/ 0 w 969537"/>
                          <a:gd name="connsiteY3" fmla="*/ 1181100 h 1181100"/>
                          <a:gd name="connsiteX4" fmla="*/ 0 w 969537"/>
                          <a:gd name="connsiteY4" fmla="*/ 0 h 1181100"/>
                          <a:gd name="connsiteX0" fmla="*/ 139700 w 969537"/>
                          <a:gd name="connsiteY0" fmla="*/ 0 h 1625600"/>
                          <a:gd name="connsiteX1" fmla="*/ 969537 w 969537"/>
                          <a:gd name="connsiteY1" fmla="*/ 444500 h 1625600"/>
                          <a:gd name="connsiteX2" fmla="*/ 969537 w 969537"/>
                          <a:gd name="connsiteY2" fmla="*/ 1625600 h 1625600"/>
                          <a:gd name="connsiteX3" fmla="*/ 0 w 969537"/>
                          <a:gd name="connsiteY3" fmla="*/ 1625600 h 1625600"/>
                          <a:gd name="connsiteX4" fmla="*/ 139700 w 969537"/>
                          <a:gd name="connsiteY4" fmla="*/ 0 h 1625600"/>
                          <a:gd name="connsiteX0" fmla="*/ 615388 w 1445225"/>
                          <a:gd name="connsiteY0" fmla="*/ 0 h 1625600"/>
                          <a:gd name="connsiteX1" fmla="*/ 1445225 w 1445225"/>
                          <a:gd name="connsiteY1" fmla="*/ 444500 h 1625600"/>
                          <a:gd name="connsiteX2" fmla="*/ 1445225 w 1445225"/>
                          <a:gd name="connsiteY2" fmla="*/ 1625600 h 1625600"/>
                          <a:gd name="connsiteX3" fmla="*/ 475688 w 1445225"/>
                          <a:gd name="connsiteY3" fmla="*/ 1625600 h 1625600"/>
                          <a:gd name="connsiteX4" fmla="*/ 428 w 1445225"/>
                          <a:gd name="connsiteY4" fmla="*/ 660400 h 1625600"/>
                          <a:gd name="connsiteX5" fmla="*/ 615388 w 1445225"/>
                          <a:gd name="connsiteY5" fmla="*/ 0 h 1625600"/>
                          <a:gd name="connsiteX0" fmla="*/ 618489 w 1448326"/>
                          <a:gd name="connsiteY0" fmla="*/ 0 h 1873250"/>
                          <a:gd name="connsiteX1" fmla="*/ 1448326 w 1448326"/>
                          <a:gd name="connsiteY1" fmla="*/ 444500 h 1873250"/>
                          <a:gd name="connsiteX2" fmla="*/ 1448326 w 1448326"/>
                          <a:gd name="connsiteY2" fmla="*/ 1625600 h 1873250"/>
                          <a:gd name="connsiteX3" fmla="*/ 21589 w 1448326"/>
                          <a:gd name="connsiteY3" fmla="*/ 1873250 h 1873250"/>
                          <a:gd name="connsiteX4" fmla="*/ 3529 w 1448326"/>
                          <a:gd name="connsiteY4" fmla="*/ 660400 h 1873250"/>
                          <a:gd name="connsiteX5" fmla="*/ 618489 w 1448326"/>
                          <a:gd name="connsiteY5" fmla="*/ 0 h 1873250"/>
                          <a:gd name="connsiteX0" fmla="*/ 620060 w 1449897"/>
                          <a:gd name="connsiteY0" fmla="*/ 0 h 1866900"/>
                          <a:gd name="connsiteX1" fmla="*/ 1449897 w 1449897"/>
                          <a:gd name="connsiteY1" fmla="*/ 444500 h 1866900"/>
                          <a:gd name="connsiteX2" fmla="*/ 1449897 w 1449897"/>
                          <a:gd name="connsiteY2" fmla="*/ 1625600 h 1866900"/>
                          <a:gd name="connsiteX3" fmla="*/ 4110 w 1449897"/>
                          <a:gd name="connsiteY3" fmla="*/ 1866900 h 1866900"/>
                          <a:gd name="connsiteX4" fmla="*/ 5100 w 1449897"/>
                          <a:gd name="connsiteY4" fmla="*/ 660400 h 1866900"/>
                          <a:gd name="connsiteX5" fmla="*/ 620060 w 1449897"/>
                          <a:gd name="connsiteY5" fmla="*/ 0 h 1866900"/>
                          <a:gd name="connsiteX0" fmla="*/ 628650 w 1458487"/>
                          <a:gd name="connsiteY0" fmla="*/ 0 h 1866900"/>
                          <a:gd name="connsiteX1" fmla="*/ 1458487 w 1458487"/>
                          <a:gd name="connsiteY1" fmla="*/ 444500 h 1866900"/>
                          <a:gd name="connsiteX2" fmla="*/ 1458487 w 1458487"/>
                          <a:gd name="connsiteY2" fmla="*/ 1625600 h 1866900"/>
                          <a:gd name="connsiteX3" fmla="*/ 0 w 1458487"/>
                          <a:gd name="connsiteY3" fmla="*/ 1866900 h 1866900"/>
                          <a:gd name="connsiteX4" fmla="*/ 13690 w 1458487"/>
                          <a:gd name="connsiteY4" fmla="*/ 660400 h 1866900"/>
                          <a:gd name="connsiteX5" fmla="*/ 628650 w 1458487"/>
                          <a:gd name="connsiteY5" fmla="*/ 0 h 1866900"/>
                          <a:gd name="connsiteX0" fmla="*/ 628650 w 2741187"/>
                          <a:gd name="connsiteY0" fmla="*/ 0 h 1866900"/>
                          <a:gd name="connsiteX1" fmla="*/ 1458487 w 2741187"/>
                          <a:gd name="connsiteY1" fmla="*/ 444500 h 1866900"/>
                          <a:gd name="connsiteX2" fmla="*/ 2741187 w 2741187"/>
                          <a:gd name="connsiteY2" fmla="*/ 1860550 h 1866900"/>
                          <a:gd name="connsiteX3" fmla="*/ 0 w 2741187"/>
                          <a:gd name="connsiteY3" fmla="*/ 1866900 h 1866900"/>
                          <a:gd name="connsiteX4" fmla="*/ 13690 w 2741187"/>
                          <a:gd name="connsiteY4" fmla="*/ 660400 h 1866900"/>
                          <a:gd name="connsiteX5" fmla="*/ 628650 w 2741187"/>
                          <a:gd name="connsiteY5" fmla="*/ 0 h 1866900"/>
                          <a:gd name="connsiteX0" fmla="*/ 628650 w 2741187"/>
                          <a:gd name="connsiteY0" fmla="*/ 0 h 1866900"/>
                          <a:gd name="connsiteX1" fmla="*/ 1458487 w 2741187"/>
                          <a:gd name="connsiteY1" fmla="*/ 444500 h 1866900"/>
                          <a:gd name="connsiteX2" fmla="*/ 2737841 w 2741187"/>
                          <a:gd name="connsiteY2" fmla="*/ 660400 h 1866900"/>
                          <a:gd name="connsiteX3" fmla="*/ 2741187 w 2741187"/>
                          <a:gd name="connsiteY3" fmla="*/ 1860550 h 1866900"/>
                          <a:gd name="connsiteX4" fmla="*/ 0 w 2741187"/>
                          <a:gd name="connsiteY4" fmla="*/ 1866900 h 1866900"/>
                          <a:gd name="connsiteX5" fmla="*/ 13690 w 2741187"/>
                          <a:gd name="connsiteY5" fmla="*/ 660400 h 1866900"/>
                          <a:gd name="connsiteX6" fmla="*/ 628650 w 2741187"/>
                          <a:gd name="connsiteY6" fmla="*/ 0 h 1866900"/>
                          <a:gd name="connsiteX0" fmla="*/ 628650 w 2741187"/>
                          <a:gd name="connsiteY0" fmla="*/ 0 h 1866900"/>
                          <a:gd name="connsiteX1" fmla="*/ 1458487 w 2741187"/>
                          <a:gd name="connsiteY1" fmla="*/ 444500 h 1866900"/>
                          <a:gd name="connsiteX2" fmla="*/ 2115541 w 2741187"/>
                          <a:gd name="connsiteY2" fmla="*/ 12700 h 1866900"/>
                          <a:gd name="connsiteX3" fmla="*/ 2737841 w 2741187"/>
                          <a:gd name="connsiteY3" fmla="*/ 660400 h 1866900"/>
                          <a:gd name="connsiteX4" fmla="*/ 2741187 w 2741187"/>
                          <a:gd name="connsiteY4" fmla="*/ 1860550 h 1866900"/>
                          <a:gd name="connsiteX5" fmla="*/ 0 w 2741187"/>
                          <a:gd name="connsiteY5" fmla="*/ 1866900 h 1866900"/>
                          <a:gd name="connsiteX6" fmla="*/ 13690 w 2741187"/>
                          <a:gd name="connsiteY6" fmla="*/ 660400 h 1866900"/>
                          <a:gd name="connsiteX7" fmla="*/ 628650 w 2741187"/>
                          <a:gd name="connsiteY7" fmla="*/ 0 h 1866900"/>
                          <a:gd name="connsiteX0" fmla="*/ 628650 w 2741187"/>
                          <a:gd name="connsiteY0" fmla="*/ 0 h 1866900"/>
                          <a:gd name="connsiteX1" fmla="*/ 1458487 w 2741187"/>
                          <a:gd name="connsiteY1" fmla="*/ 444500 h 1866900"/>
                          <a:gd name="connsiteX2" fmla="*/ 2115541 w 2741187"/>
                          <a:gd name="connsiteY2" fmla="*/ 12700 h 1866900"/>
                          <a:gd name="connsiteX3" fmla="*/ 2737841 w 2741187"/>
                          <a:gd name="connsiteY3" fmla="*/ 660400 h 1866900"/>
                          <a:gd name="connsiteX4" fmla="*/ 2741187 w 2741187"/>
                          <a:gd name="connsiteY4" fmla="*/ 1860550 h 1866900"/>
                          <a:gd name="connsiteX5" fmla="*/ 0 w 2741187"/>
                          <a:gd name="connsiteY5" fmla="*/ 1866900 h 1866900"/>
                          <a:gd name="connsiteX6" fmla="*/ 13690 w 2741187"/>
                          <a:gd name="connsiteY6" fmla="*/ 660400 h 1866900"/>
                          <a:gd name="connsiteX7" fmla="*/ 628650 w 2741187"/>
                          <a:gd name="connsiteY7" fmla="*/ 0 h 1866900"/>
                          <a:gd name="connsiteX0" fmla="*/ 628650 w 2741187"/>
                          <a:gd name="connsiteY0" fmla="*/ 0 h 1866900"/>
                          <a:gd name="connsiteX1" fmla="*/ 1318787 w 2741187"/>
                          <a:gd name="connsiteY1" fmla="*/ 1206500 h 1866900"/>
                          <a:gd name="connsiteX2" fmla="*/ 2115541 w 2741187"/>
                          <a:gd name="connsiteY2" fmla="*/ 12700 h 1866900"/>
                          <a:gd name="connsiteX3" fmla="*/ 2737841 w 2741187"/>
                          <a:gd name="connsiteY3" fmla="*/ 660400 h 1866900"/>
                          <a:gd name="connsiteX4" fmla="*/ 2741187 w 2741187"/>
                          <a:gd name="connsiteY4" fmla="*/ 1860550 h 1866900"/>
                          <a:gd name="connsiteX5" fmla="*/ 0 w 2741187"/>
                          <a:gd name="connsiteY5" fmla="*/ 1866900 h 1866900"/>
                          <a:gd name="connsiteX6" fmla="*/ 13690 w 2741187"/>
                          <a:gd name="connsiteY6" fmla="*/ 660400 h 1866900"/>
                          <a:gd name="connsiteX7" fmla="*/ 628650 w 2741187"/>
                          <a:gd name="connsiteY7" fmla="*/ 0 h 1866900"/>
                          <a:gd name="connsiteX0" fmla="*/ 619624 w 2732161"/>
                          <a:gd name="connsiteY0" fmla="*/ 0 h 1866900"/>
                          <a:gd name="connsiteX1" fmla="*/ 1309761 w 2732161"/>
                          <a:gd name="connsiteY1" fmla="*/ 1206500 h 1866900"/>
                          <a:gd name="connsiteX2" fmla="*/ 2106515 w 2732161"/>
                          <a:gd name="connsiteY2" fmla="*/ 12700 h 1866900"/>
                          <a:gd name="connsiteX3" fmla="*/ 2728815 w 2732161"/>
                          <a:gd name="connsiteY3" fmla="*/ 660400 h 1866900"/>
                          <a:gd name="connsiteX4" fmla="*/ 2732161 w 2732161"/>
                          <a:gd name="connsiteY4" fmla="*/ 1860550 h 1866900"/>
                          <a:gd name="connsiteX5" fmla="*/ 7642 w 2732161"/>
                          <a:gd name="connsiteY5" fmla="*/ 1866900 h 1866900"/>
                          <a:gd name="connsiteX6" fmla="*/ 4664 w 2732161"/>
                          <a:gd name="connsiteY6" fmla="*/ 660400 h 1866900"/>
                          <a:gd name="connsiteX7" fmla="*/ 619624 w 2732161"/>
                          <a:gd name="connsiteY7" fmla="*/ 0 h 1866900"/>
                          <a:gd name="connsiteX0" fmla="*/ 622786 w 2735323"/>
                          <a:gd name="connsiteY0" fmla="*/ 0 h 1866900"/>
                          <a:gd name="connsiteX1" fmla="*/ 1312923 w 2735323"/>
                          <a:gd name="connsiteY1" fmla="*/ 1206500 h 1866900"/>
                          <a:gd name="connsiteX2" fmla="*/ 2109677 w 2735323"/>
                          <a:gd name="connsiteY2" fmla="*/ 12700 h 1866900"/>
                          <a:gd name="connsiteX3" fmla="*/ 2731977 w 2735323"/>
                          <a:gd name="connsiteY3" fmla="*/ 660400 h 1866900"/>
                          <a:gd name="connsiteX4" fmla="*/ 2735323 w 2735323"/>
                          <a:gd name="connsiteY4" fmla="*/ 1860550 h 1866900"/>
                          <a:gd name="connsiteX5" fmla="*/ 10804 w 2735323"/>
                          <a:gd name="connsiteY5" fmla="*/ 1866900 h 1866900"/>
                          <a:gd name="connsiteX6" fmla="*/ 7826 w 2735323"/>
                          <a:gd name="connsiteY6" fmla="*/ 660400 h 1866900"/>
                          <a:gd name="connsiteX7" fmla="*/ 622786 w 2735323"/>
                          <a:gd name="connsiteY7" fmla="*/ 0 h 1866900"/>
                          <a:gd name="connsiteX0" fmla="*/ 614960 w 2727497"/>
                          <a:gd name="connsiteY0" fmla="*/ 0 h 1866900"/>
                          <a:gd name="connsiteX1" fmla="*/ 1305097 w 2727497"/>
                          <a:gd name="connsiteY1" fmla="*/ 1206500 h 1866900"/>
                          <a:gd name="connsiteX2" fmla="*/ 2101851 w 2727497"/>
                          <a:gd name="connsiteY2" fmla="*/ 12700 h 1866900"/>
                          <a:gd name="connsiteX3" fmla="*/ 2724151 w 2727497"/>
                          <a:gd name="connsiteY3" fmla="*/ 660400 h 1866900"/>
                          <a:gd name="connsiteX4" fmla="*/ 2727497 w 2727497"/>
                          <a:gd name="connsiteY4" fmla="*/ 1860550 h 1866900"/>
                          <a:gd name="connsiteX5" fmla="*/ 2978 w 2727497"/>
                          <a:gd name="connsiteY5" fmla="*/ 1866900 h 1866900"/>
                          <a:gd name="connsiteX6" fmla="*/ 0 w 2727497"/>
                          <a:gd name="connsiteY6" fmla="*/ 660400 h 1866900"/>
                          <a:gd name="connsiteX7" fmla="*/ 614960 w 2727497"/>
                          <a:gd name="connsiteY7" fmla="*/ 0 h 1866900"/>
                          <a:gd name="connsiteX0" fmla="*/ 614960 w 2727497"/>
                          <a:gd name="connsiteY0" fmla="*/ 0 h 1866900"/>
                          <a:gd name="connsiteX1" fmla="*/ 1305097 w 2727497"/>
                          <a:gd name="connsiteY1" fmla="*/ 1206500 h 1866900"/>
                          <a:gd name="connsiteX2" fmla="*/ 2101851 w 2727497"/>
                          <a:gd name="connsiteY2" fmla="*/ 12700 h 1866900"/>
                          <a:gd name="connsiteX3" fmla="*/ 2724151 w 2727497"/>
                          <a:gd name="connsiteY3" fmla="*/ 660400 h 1866900"/>
                          <a:gd name="connsiteX4" fmla="*/ 2727497 w 2727497"/>
                          <a:gd name="connsiteY4" fmla="*/ 1860550 h 1866900"/>
                          <a:gd name="connsiteX5" fmla="*/ 2978 w 2727497"/>
                          <a:gd name="connsiteY5" fmla="*/ 1866900 h 1866900"/>
                          <a:gd name="connsiteX6" fmla="*/ 0 w 2727497"/>
                          <a:gd name="connsiteY6" fmla="*/ 660400 h 1866900"/>
                          <a:gd name="connsiteX7" fmla="*/ 614960 w 2727497"/>
                          <a:gd name="connsiteY7" fmla="*/ 0 h 1866900"/>
                          <a:gd name="connsiteX0" fmla="*/ 614960 w 2727497"/>
                          <a:gd name="connsiteY0" fmla="*/ 0 h 1866900"/>
                          <a:gd name="connsiteX1" fmla="*/ 1305097 w 2727497"/>
                          <a:gd name="connsiteY1" fmla="*/ 1206500 h 1866900"/>
                          <a:gd name="connsiteX2" fmla="*/ 2101851 w 2727497"/>
                          <a:gd name="connsiteY2" fmla="*/ 12700 h 1866900"/>
                          <a:gd name="connsiteX3" fmla="*/ 2724151 w 2727497"/>
                          <a:gd name="connsiteY3" fmla="*/ 660400 h 1866900"/>
                          <a:gd name="connsiteX4" fmla="*/ 2727497 w 2727497"/>
                          <a:gd name="connsiteY4" fmla="*/ 1860550 h 1866900"/>
                          <a:gd name="connsiteX5" fmla="*/ 2978 w 2727497"/>
                          <a:gd name="connsiteY5" fmla="*/ 1866900 h 1866900"/>
                          <a:gd name="connsiteX6" fmla="*/ 0 w 2727497"/>
                          <a:gd name="connsiteY6" fmla="*/ 660400 h 1866900"/>
                          <a:gd name="connsiteX7" fmla="*/ 614960 w 2727497"/>
                          <a:gd name="connsiteY7" fmla="*/ 0 h 1866900"/>
                          <a:gd name="connsiteX0" fmla="*/ 650171 w 2762708"/>
                          <a:gd name="connsiteY0" fmla="*/ 9241 h 1876141"/>
                          <a:gd name="connsiteX1" fmla="*/ 1340308 w 2762708"/>
                          <a:gd name="connsiteY1" fmla="*/ 1215741 h 1876141"/>
                          <a:gd name="connsiteX2" fmla="*/ 2137062 w 2762708"/>
                          <a:gd name="connsiteY2" fmla="*/ 21941 h 1876141"/>
                          <a:gd name="connsiteX3" fmla="*/ 2759362 w 2762708"/>
                          <a:gd name="connsiteY3" fmla="*/ 669641 h 1876141"/>
                          <a:gd name="connsiteX4" fmla="*/ 2762708 w 2762708"/>
                          <a:gd name="connsiteY4" fmla="*/ 1869791 h 1876141"/>
                          <a:gd name="connsiteX5" fmla="*/ 38189 w 2762708"/>
                          <a:gd name="connsiteY5" fmla="*/ 1876141 h 1876141"/>
                          <a:gd name="connsiteX6" fmla="*/ 35211 w 2762708"/>
                          <a:gd name="connsiteY6" fmla="*/ 669641 h 1876141"/>
                          <a:gd name="connsiteX7" fmla="*/ 49500 w 2762708"/>
                          <a:gd name="connsiteY7" fmla="*/ 677579 h 1876141"/>
                          <a:gd name="connsiteX8" fmla="*/ 650171 w 2762708"/>
                          <a:gd name="connsiteY8" fmla="*/ 9241 h 1876141"/>
                          <a:gd name="connsiteX0" fmla="*/ 614960 w 2727497"/>
                          <a:gd name="connsiteY0" fmla="*/ 9241 h 1876141"/>
                          <a:gd name="connsiteX1" fmla="*/ 1305097 w 2727497"/>
                          <a:gd name="connsiteY1" fmla="*/ 1215741 h 1876141"/>
                          <a:gd name="connsiteX2" fmla="*/ 2101851 w 2727497"/>
                          <a:gd name="connsiteY2" fmla="*/ 21941 h 1876141"/>
                          <a:gd name="connsiteX3" fmla="*/ 2724151 w 2727497"/>
                          <a:gd name="connsiteY3" fmla="*/ 669641 h 1876141"/>
                          <a:gd name="connsiteX4" fmla="*/ 2727497 w 2727497"/>
                          <a:gd name="connsiteY4" fmla="*/ 1869791 h 1876141"/>
                          <a:gd name="connsiteX5" fmla="*/ 2978 w 2727497"/>
                          <a:gd name="connsiteY5" fmla="*/ 1876141 h 1876141"/>
                          <a:gd name="connsiteX6" fmla="*/ 0 w 2727497"/>
                          <a:gd name="connsiteY6" fmla="*/ 669641 h 1876141"/>
                          <a:gd name="connsiteX7" fmla="*/ 14289 w 2727497"/>
                          <a:gd name="connsiteY7" fmla="*/ 677579 h 1876141"/>
                          <a:gd name="connsiteX8" fmla="*/ 614960 w 2727497"/>
                          <a:gd name="connsiteY8" fmla="*/ 9241 h 1876141"/>
                          <a:gd name="connsiteX0" fmla="*/ 614960 w 2727497"/>
                          <a:gd name="connsiteY0" fmla="*/ 9241 h 1876141"/>
                          <a:gd name="connsiteX1" fmla="*/ 1305097 w 2727497"/>
                          <a:gd name="connsiteY1" fmla="*/ 1215741 h 1876141"/>
                          <a:gd name="connsiteX2" fmla="*/ 2101851 w 2727497"/>
                          <a:gd name="connsiteY2" fmla="*/ 21941 h 1876141"/>
                          <a:gd name="connsiteX3" fmla="*/ 2724151 w 2727497"/>
                          <a:gd name="connsiteY3" fmla="*/ 669641 h 1876141"/>
                          <a:gd name="connsiteX4" fmla="*/ 2727497 w 2727497"/>
                          <a:gd name="connsiteY4" fmla="*/ 1869791 h 1876141"/>
                          <a:gd name="connsiteX5" fmla="*/ 2978 w 2727497"/>
                          <a:gd name="connsiteY5" fmla="*/ 1876141 h 1876141"/>
                          <a:gd name="connsiteX6" fmla="*/ 0 w 2727497"/>
                          <a:gd name="connsiteY6" fmla="*/ 669641 h 1876141"/>
                          <a:gd name="connsiteX7" fmla="*/ 14289 w 2727497"/>
                          <a:gd name="connsiteY7" fmla="*/ 677579 h 1876141"/>
                          <a:gd name="connsiteX8" fmla="*/ 614960 w 2727497"/>
                          <a:gd name="connsiteY8" fmla="*/ 9241 h 1876141"/>
                          <a:gd name="connsiteX0" fmla="*/ 614960 w 2727497"/>
                          <a:gd name="connsiteY0" fmla="*/ 9332 h 1876232"/>
                          <a:gd name="connsiteX1" fmla="*/ 1305097 w 2727497"/>
                          <a:gd name="connsiteY1" fmla="*/ 1215832 h 1876232"/>
                          <a:gd name="connsiteX2" fmla="*/ 2101851 w 2727497"/>
                          <a:gd name="connsiteY2" fmla="*/ 22032 h 1876232"/>
                          <a:gd name="connsiteX3" fmla="*/ 2724151 w 2727497"/>
                          <a:gd name="connsiteY3" fmla="*/ 669732 h 1876232"/>
                          <a:gd name="connsiteX4" fmla="*/ 2727497 w 2727497"/>
                          <a:gd name="connsiteY4" fmla="*/ 1869882 h 1876232"/>
                          <a:gd name="connsiteX5" fmla="*/ 2978 w 2727497"/>
                          <a:gd name="connsiteY5" fmla="*/ 1876232 h 1876232"/>
                          <a:gd name="connsiteX6" fmla="*/ 0 w 2727497"/>
                          <a:gd name="connsiteY6" fmla="*/ 669732 h 1876232"/>
                          <a:gd name="connsiteX7" fmla="*/ 14289 w 2727497"/>
                          <a:gd name="connsiteY7" fmla="*/ 677670 h 1876232"/>
                          <a:gd name="connsiteX8" fmla="*/ 614960 w 2727497"/>
                          <a:gd name="connsiteY8" fmla="*/ 9332 h 1876232"/>
                          <a:gd name="connsiteX0" fmla="*/ 622103 w 2727497"/>
                          <a:gd name="connsiteY0" fmla="*/ 9395 h 1871532"/>
                          <a:gd name="connsiteX1" fmla="*/ 1305097 w 2727497"/>
                          <a:gd name="connsiteY1" fmla="*/ 1211132 h 1871532"/>
                          <a:gd name="connsiteX2" fmla="*/ 2101851 w 2727497"/>
                          <a:gd name="connsiteY2" fmla="*/ 17332 h 1871532"/>
                          <a:gd name="connsiteX3" fmla="*/ 2724151 w 2727497"/>
                          <a:gd name="connsiteY3" fmla="*/ 665032 h 1871532"/>
                          <a:gd name="connsiteX4" fmla="*/ 2727497 w 2727497"/>
                          <a:gd name="connsiteY4" fmla="*/ 1865182 h 1871532"/>
                          <a:gd name="connsiteX5" fmla="*/ 2978 w 2727497"/>
                          <a:gd name="connsiteY5" fmla="*/ 1871532 h 1871532"/>
                          <a:gd name="connsiteX6" fmla="*/ 0 w 2727497"/>
                          <a:gd name="connsiteY6" fmla="*/ 665032 h 1871532"/>
                          <a:gd name="connsiteX7" fmla="*/ 14289 w 2727497"/>
                          <a:gd name="connsiteY7" fmla="*/ 672970 h 1871532"/>
                          <a:gd name="connsiteX8" fmla="*/ 622103 w 2727497"/>
                          <a:gd name="connsiteY8" fmla="*/ 9395 h 1871532"/>
                          <a:gd name="connsiteX0" fmla="*/ 622103 w 2727497"/>
                          <a:gd name="connsiteY0" fmla="*/ 9395 h 1871532"/>
                          <a:gd name="connsiteX1" fmla="*/ 1305097 w 2727497"/>
                          <a:gd name="connsiteY1" fmla="*/ 1211132 h 1871532"/>
                          <a:gd name="connsiteX2" fmla="*/ 2101851 w 2727497"/>
                          <a:gd name="connsiteY2" fmla="*/ 17332 h 1871532"/>
                          <a:gd name="connsiteX3" fmla="*/ 2724151 w 2727497"/>
                          <a:gd name="connsiteY3" fmla="*/ 665032 h 1871532"/>
                          <a:gd name="connsiteX4" fmla="*/ 2727497 w 2727497"/>
                          <a:gd name="connsiteY4" fmla="*/ 1865182 h 1871532"/>
                          <a:gd name="connsiteX5" fmla="*/ 2978 w 2727497"/>
                          <a:gd name="connsiteY5" fmla="*/ 1871532 h 1871532"/>
                          <a:gd name="connsiteX6" fmla="*/ 0 w 2727497"/>
                          <a:gd name="connsiteY6" fmla="*/ 665032 h 1871532"/>
                          <a:gd name="connsiteX7" fmla="*/ 14289 w 2727497"/>
                          <a:gd name="connsiteY7" fmla="*/ 672970 h 1871532"/>
                          <a:gd name="connsiteX8" fmla="*/ 622103 w 2727497"/>
                          <a:gd name="connsiteY8" fmla="*/ 9395 h 1871532"/>
                          <a:gd name="connsiteX0" fmla="*/ 622103 w 2727497"/>
                          <a:gd name="connsiteY0" fmla="*/ 0 h 1862137"/>
                          <a:gd name="connsiteX1" fmla="*/ 1305097 w 2727497"/>
                          <a:gd name="connsiteY1" fmla="*/ 1201737 h 1862137"/>
                          <a:gd name="connsiteX2" fmla="*/ 2101851 w 2727497"/>
                          <a:gd name="connsiteY2" fmla="*/ 7937 h 1862137"/>
                          <a:gd name="connsiteX3" fmla="*/ 2724151 w 2727497"/>
                          <a:gd name="connsiteY3" fmla="*/ 655637 h 1862137"/>
                          <a:gd name="connsiteX4" fmla="*/ 2727497 w 2727497"/>
                          <a:gd name="connsiteY4" fmla="*/ 1855787 h 1862137"/>
                          <a:gd name="connsiteX5" fmla="*/ 2978 w 2727497"/>
                          <a:gd name="connsiteY5" fmla="*/ 1862137 h 1862137"/>
                          <a:gd name="connsiteX6" fmla="*/ 0 w 2727497"/>
                          <a:gd name="connsiteY6" fmla="*/ 655637 h 1862137"/>
                          <a:gd name="connsiteX7" fmla="*/ 14289 w 2727497"/>
                          <a:gd name="connsiteY7" fmla="*/ 663575 h 1862137"/>
                          <a:gd name="connsiteX8" fmla="*/ 622103 w 2727497"/>
                          <a:gd name="connsiteY8" fmla="*/ 0 h 1862137"/>
                          <a:gd name="connsiteX0" fmla="*/ 622103 w 2727497"/>
                          <a:gd name="connsiteY0" fmla="*/ 0 h 1862137"/>
                          <a:gd name="connsiteX1" fmla="*/ 1305097 w 2727497"/>
                          <a:gd name="connsiteY1" fmla="*/ 1201737 h 1862137"/>
                          <a:gd name="connsiteX2" fmla="*/ 2101851 w 2727497"/>
                          <a:gd name="connsiteY2" fmla="*/ 7937 h 1862137"/>
                          <a:gd name="connsiteX3" fmla="*/ 2724151 w 2727497"/>
                          <a:gd name="connsiteY3" fmla="*/ 655637 h 1862137"/>
                          <a:gd name="connsiteX4" fmla="*/ 2727497 w 2727497"/>
                          <a:gd name="connsiteY4" fmla="*/ 1855787 h 1862137"/>
                          <a:gd name="connsiteX5" fmla="*/ 2978 w 2727497"/>
                          <a:gd name="connsiteY5" fmla="*/ 1862137 h 1862137"/>
                          <a:gd name="connsiteX6" fmla="*/ 0 w 2727497"/>
                          <a:gd name="connsiteY6" fmla="*/ 655637 h 1862137"/>
                          <a:gd name="connsiteX7" fmla="*/ 14289 w 2727497"/>
                          <a:gd name="connsiteY7" fmla="*/ 663575 h 1862137"/>
                          <a:gd name="connsiteX8" fmla="*/ 622103 w 2727497"/>
                          <a:gd name="connsiteY8" fmla="*/ 0 h 1862137"/>
                          <a:gd name="connsiteX0" fmla="*/ 622103 w 2727497"/>
                          <a:gd name="connsiteY0" fmla="*/ 0 h 1862137"/>
                          <a:gd name="connsiteX1" fmla="*/ 1305097 w 2727497"/>
                          <a:gd name="connsiteY1" fmla="*/ 1201737 h 1862137"/>
                          <a:gd name="connsiteX2" fmla="*/ 2101851 w 2727497"/>
                          <a:gd name="connsiteY2" fmla="*/ 7937 h 1862137"/>
                          <a:gd name="connsiteX3" fmla="*/ 2724151 w 2727497"/>
                          <a:gd name="connsiteY3" fmla="*/ 655637 h 1862137"/>
                          <a:gd name="connsiteX4" fmla="*/ 2727497 w 2727497"/>
                          <a:gd name="connsiteY4" fmla="*/ 1855787 h 1862137"/>
                          <a:gd name="connsiteX5" fmla="*/ 2978 w 2727497"/>
                          <a:gd name="connsiteY5" fmla="*/ 1862137 h 1862137"/>
                          <a:gd name="connsiteX6" fmla="*/ 0 w 2727497"/>
                          <a:gd name="connsiteY6" fmla="*/ 655637 h 1862137"/>
                          <a:gd name="connsiteX7" fmla="*/ 14289 w 2727497"/>
                          <a:gd name="connsiteY7" fmla="*/ 663575 h 1862137"/>
                          <a:gd name="connsiteX8" fmla="*/ 622103 w 2727497"/>
                          <a:gd name="connsiteY8" fmla="*/ 0 h 1862137"/>
                          <a:gd name="connsiteX0" fmla="*/ 622103 w 2727497"/>
                          <a:gd name="connsiteY0" fmla="*/ 0 h 1862137"/>
                          <a:gd name="connsiteX1" fmla="*/ 1331291 w 2727497"/>
                          <a:gd name="connsiteY1" fmla="*/ 1199355 h 1862137"/>
                          <a:gd name="connsiteX2" fmla="*/ 2101851 w 2727497"/>
                          <a:gd name="connsiteY2" fmla="*/ 7937 h 1862137"/>
                          <a:gd name="connsiteX3" fmla="*/ 2724151 w 2727497"/>
                          <a:gd name="connsiteY3" fmla="*/ 655637 h 1862137"/>
                          <a:gd name="connsiteX4" fmla="*/ 2727497 w 2727497"/>
                          <a:gd name="connsiteY4" fmla="*/ 1855787 h 1862137"/>
                          <a:gd name="connsiteX5" fmla="*/ 2978 w 2727497"/>
                          <a:gd name="connsiteY5" fmla="*/ 1862137 h 1862137"/>
                          <a:gd name="connsiteX6" fmla="*/ 0 w 2727497"/>
                          <a:gd name="connsiteY6" fmla="*/ 655637 h 1862137"/>
                          <a:gd name="connsiteX7" fmla="*/ 14289 w 2727497"/>
                          <a:gd name="connsiteY7" fmla="*/ 663575 h 1862137"/>
                          <a:gd name="connsiteX8" fmla="*/ 622103 w 2727497"/>
                          <a:gd name="connsiteY8" fmla="*/ 0 h 1862137"/>
                          <a:gd name="connsiteX0" fmla="*/ 622103 w 2727497"/>
                          <a:gd name="connsiteY0" fmla="*/ 0 h 1862137"/>
                          <a:gd name="connsiteX1" fmla="*/ 1331291 w 2727497"/>
                          <a:gd name="connsiteY1" fmla="*/ 1199355 h 1862137"/>
                          <a:gd name="connsiteX2" fmla="*/ 2101851 w 2727497"/>
                          <a:gd name="connsiteY2" fmla="*/ 7937 h 1862137"/>
                          <a:gd name="connsiteX3" fmla="*/ 2724151 w 2727497"/>
                          <a:gd name="connsiteY3" fmla="*/ 655637 h 1862137"/>
                          <a:gd name="connsiteX4" fmla="*/ 2727497 w 2727497"/>
                          <a:gd name="connsiteY4" fmla="*/ 1855787 h 1862137"/>
                          <a:gd name="connsiteX5" fmla="*/ 2978 w 2727497"/>
                          <a:gd name="connsiteY5" fmla="*/ 1862137 h 1862137"/>
                          <a:gd name="connsiteX6" fmla="*/ 0 w 2727497"/>
                          <a:gd name="connsiteY6" fmla="*/ 655637 h 1862137"/>
                          <a:gd name="connsiteX7" fmla="*/ 14289 w 2727497"/>
                          <a:gd name="connsiteY7" fmla="*/ 663575 h 1862137"/>
                          <a:gd name="connsiteX8" fmla="*/ 622103 w 2727497"/>
                          <a:gd name="connsiteY8" fmla="*/ 0 h 1862137"/>
                          <a:gd name="connsiteX0" fmla="*/ 622103 w 2727497"/>
                          <a:gd name="connsiteY0" fmla="*/ 11834 h 1873971"/>
                          <a:gd name="connsiteX1" fmla="*/ 1331291 w 2727497"/>
                          <a:gd name="connsiteY1" fmla="*/ 1211189 h 1873971"/>
                          <a:gd name="connsiteX2" fmla="*/ 2101851 w 2727497"/>
                          <a:gd name="connsiteY2" fmla="*/ 721 h 1873971"/>
                          <a:gd name="connsiteX3" fmla="*/ 2724151 w 2727497"/>
                          <a:gd name="connsiteY3" fmla="*/ 667471 h 1873971"/>
                          <a:gd name="connsiteX4" fmla="*/ 2727497 w 2727497"/>
                          <a:gd name="connsiteY4" fmla="*/ 1867621 h 1873971"/>
                          <a:gd name="connsiteX5" fmla="*/ 2978 w 2727497"/>
                          <a:gd name="connsiteY5" fmla="*/ 1873971 h 1873971"/>
                          <a:gd name="connsiteX6" fmla="*/ 0 w 2727497"/>
                          <a:gd name="connsiteY6" fmla="*/ 667471 h 1873971"/>
                          <a:gd name="connsiteX7" fmla="*/ 14289 w 2727497"/>
                          <a:gd name="connsiteY7" fmla="*/ 675409 h 1873971"/>
                          <a:gd name="connsiteX8" fmla="*/ 622103 w 2727497"/>
                          <a:gd name="connsiteY8" fmla="*/ 11834 h 1873971"/>
                          <a:gd name="connsiteX0" fmla="*/ 622103 w 2727497"/>
                          <a:gd name="connsiteY0" fmla="*/ 0 h 1862137"/>
                          <a:gd name="connsiteX1" fmla="*/ 1331291 w 2727497"/>
                          <a:gd name="connsiteY1" fmla="*/ 1199355 h 1862137"/>
                          <a:gd name="connsiteX2" fmla="*/ 2098676 w 2727497"/>
                          <a:gd name="connsiteY2" fmla="*/ 7937 h 1862137"/>
                          <a:gd name="connsiteX3" fmla="*/ 2724151 w 2727497"/>
                          <a:gd name="connsiteY3" fmla="*/ 655637 h 1862137"/>
                          <a:gd name="connsiteX4" fmla="*/ 2727497 w 2727497"/>
                          <a:gd name="connsiteY4" fmla="*/ 1855787 h 1862137"/>
                          <a:gd name="connsiteX5" fmla="*/ 2978 w 2727497"/>
                          <a:gd name="connsiteY5" fmla="*/ 1862137 h 1862137"/>
                          <a:gd name="connsiteX6" fmla="*/ 0 w 2727497"/>
                          <a:gd name="connsiteY6" fmla="*/ 655637 h 1862137"/>
                          <a:gd name="connsiteX7" fmla="*/ 14289 w 2727497"/>
                          <a:gd name="connsiteY7" fmla="*/ 663575 h 1862137"/>
                          <a:gd name="connsiteX8" fmla="*/ 622103 w 2727497"/>
                          <a:gd name="connsiteY8" fmla="*/ 0 h 1862137"/>
                          <a:gd name="connsiteX0" fmla="*/ 622103 w 2727497"/>
                          <a:gd name="connsiteY0" fmla="*/ 0 h 1862137"/>
                          <a:gd name="connsiteX1" fmla="*/ 1331291 w 2727497"/>
                          <a:gd name="connsiteY1" fmla="*/ 1199355 h 1862137"/>
                          <a:gd name="connsiteX2" fmla="*/ 2098676 w 2727497"/>
                          <a:gd name="connsiteY2" fmla="*/ 7937 h 1862137"/>
                          <a:gd name="connsiteX3" fmla="*/ 2717801 w 2727497"/>
                          <a:gd name="connsiteY3" fmla="*/ 684212 h 1862137"/>
                          <a:gd name="connsiteX4" fmla="*/ 2727497 w 2727497"/>
                          <a:gd name="connsiteY4" fmla="*/ 1855787 h 1862137"/>
                          <a:gd name="connsiteX5" fmla="*/ 2978 w 2727497"/>
                          <a:gd name="connsiteY5" fmla="*/ 1862137 h 1862137"/>
                          <a:gd name="connsiteX6" fmla="*/ 0 w 2727497"/>
                          <a:gd name="connsiteY6" fmla="*/ 655637 h 1862137"/>
                          <a:gd name="connsiteX7" fmla="*/ 14289 w 2727497"/>
                          <a:gd name="connsiteY7" fmla="*/ 663575 h 1862137"/>
                          <a:gd name="connsiteX8" fmla="*/ 622103 w 2727497"/>
                          <a:gd name="connsiteY8" fmla="*/ 0 h 1862137"/>
                          <a:gd name="connsiteX0" fmla="*/ 622103 w 2743250"/>
                          <a:gd name="connsiteY0" fmla="*/ 0 h 1862137"/>
                          <a:gd name="connsiteX1" fmla="*/ 1331291 w 2743250"/>
                          <a:gd name="connsiteY1" fmla="*/ 1199355 h 1862137"/>
                          <a:gd name="connsiteX2" fmla="*/ 2098676 w 2743250"/>
                          <a:gd name="connsiteY2" fmla="*/ 7937 h 1862137"/>
                          <a:gd name="connsiteX3" fmla="*/ 2743201 w 2743250"/>
                          <a:gd name="connsiteY3" fmla="*/ 658812 h 1862137"/>
                          <a:gd name="connsiteX4" fmla="*/ 2727497 w 2743250"/>
                          <a:gd name="connsiteY4" fmla="*/ 1855787 h 1862137"/>
                          <a:gd name="connsiteX5" fmla="*/ 2978 w 2743250"/>
                          <a:gd name="connsiteY5" fmla="*/ 1862137 h 1862137"/>
                          <a:gd name="connsiteX6" fmla="*/ 0 w 2743250"/>
                          <a:gd name="connsiteY6" fmla="*/ 655637 h 1862137"/>
                          <a:gd name="connsiteX7" fmla="*/ 14289 w 2743250"/>
                          <a:gd name="connsiteY7" fmla="*/ 663575 h 1862137"/>
                          <a:gd name="connsiteX8" fmla="*/ 622103 w 2743250"/>
                          <a:gd name="connsiteY8" fmla="*/ 0 h 1862137"/>
                          <a:gd name="connsiteX0" fmla="*/ 622103 w 2775241"/>
                          <a:gd name="connsiteY0" fmla="*/ 1992 h 1864129"/>
                          <a:gd name="connsiteX1" fmla="*/ 1331291 w 2775241"/>
                          <a:gd name="connsiteY1" fmla="*/ 1201347 h 1864129"/>
                          <a:gd name="connsiteX2" fmla="*/ 2098676 w 2775241"/>
                          <a:gd name="connsiteY2" fmla="*/ 9929 h 1864129"/>
                          <a:gd name="connsiteX3" fmla="*/ 2720975 w 2775241"/>
                          <a:gd name="connsiteY3" fmla="*/ 663980 h 1864129"/>
                          <a:gd name="connsiteX4" fmla="*/ 2743201 w 2775241"/>
                          <a:gd name="connsiteY4" fmla="*/ 660804 h 1864129"/>
                          <a:gd name="connsiteX5" fmla="*/ 2727497 w 2775241"/>
                          <a:gd name="connsiteY5" fmla="*/ 1857779 h 1864129"/>
                          <a:gd name="connsiteX6" fmla="*/ 2978 w 2775241"/>
                          <a:gd name="connsiteY6" fmla="*/ 1864129 h 1864129"/>
                          <a:gd name="connsiteX7" fmla="*/ 0 w 2775241"/>
                          <a:gd name="connsiteY7" fmla="*/ 657629 h 1864129"/>
                          <a:gd name="connsiteX8" fmla="*/ 14289 w 2775241"/>
                          <a:gd name="connsiteY8" fmla="*/ 665567 h 1864129"/>
                          <a:gd name="connsiteX9" fmla="*/ 622103 w 2775241"/>
                          <a:gd name="connsiteY9" fmla="*/ 1992 h 1864129"/>
                          <a:gd name="connsiteX0" fmla="*/ 622103 w 2770334"/>
                          <a:gd name="connsiteY0" fmla="*/ 1992 h 1864129"/>
                          <a:gd name="connsiteX1" fmla="*/ 1331291 w 2770334"/>
                          <a:gd name="connsiteY1" fmla="*/ 1201347 h 1864129"/>
                          <a:gd name="connsiteX2" fmla="*/ 2098676 w 2770334"/>
                          <a:gd name="connsiteY2" fmla="*/ 9929 h 1864129"/>
                          <a:gd name="connsiteX3" fmla="*/ 2720975 w 2770334"/>
                          <a:gd name="connsiteY3" fmla="*/ 663980 h 1864129"/>
                          <a:gd name="connsiteX4" fmla="*/ 2743201 w 2770334"/>
                          <a:gd name="connsiteY4" fmla="*/ 660804 h 1864129"/>
                          <a:gd name="connsiteX5" fmla="*/ 2727497 w 2770334"/>
                          <a:gd name="connsiteY5" fmla="*/ 1857779 h 1864129"/>
                          <a:gd name="connsiteX6" fmla="*/ 2978 w 2770334"/>
                          <a:gd name="connsiteY6" fmla="*/ 1864129 h 1864129"/>
                          <a:gd name="connsiteX7" fmla="*/ 0 w 2770334"/>
                          <a:gd name="connsiteY7" fmla="*/ 657629 h 1864129"/>
                          <a:gd name="connsiteX8" fmla="*/ 14289 w 2770334"/>
                          <a:gd name="connsiteY8" fmla="*/ 665567 h 1864129"/>
                          <a:gd name="connsiteX9" fmla="*/ 622103 w 2770334"/>
                          <a:gd name="connsiteY9" fmla="*/ 1992 h 1864129"/>
                          <a:gd name="connsiteX0" fmla="*/ 622103 w 2743250"/>
                          <a:gd name="connsiteY0" fmla="*/ 1992 h 1864129"/>
                          <a:gd name="connsiteX1" fmla="*/ 1331291 w 2743250"/>
                          <a:gd name="connsiteY1" fmla="*/ 1201347 h 1864129"/>
                          <a:gd name="connsiteX2" fmla="*/ 2098676 w 2743250"/>
                          <a:gd name="connsiteY2" fmla="*/ 9929 h 1864129"/>
                          <a:gd name="connsiteX3" fmla="*/ 2720975 w 2743250"/>
                          <a:gd name="connsiteY3" fmla="*/ 663980 h 1864129"/>
                          <a:gd name="connsiteX4" fmla="*/ 2743201 w 2743250"/>
                          <a:gd name="connsiteY4" fmla="*/ 660804 h 1864129"/>
                          <a:gd name="connsiteX5" fmla="*/ 2727497 w 2743250"/>
                          <a:gd name="connsiteY5" fmla="*/ 1857779 h 1864129"/>
                          <a:gd name="connsiteX6" fmla="*/ 2978 w 2743250"/>
                          <a:gd name="connsiteY6" fmla="*/ 1864129 h 1864129"/>
                          <a:gd name="connsiteX7" fmla="*/ 0 w 2743250"/>
                          <a:gd name="connsiteY7" fmla="*/ 657629 h 1864129"/>
                          <a:gd name="connsiteX8" fmla="*/ 14289 w 2743250"/>
                          <a:gd name="connsiteY8" fmla="*/ 665567 h 1864129"/>
                          <a:gd name="connsiteX9" fmla="*/ 622103 w 2743250"/>
                          <a:gd name="connsiteY9" fmla="*/ 1992 h 1864129"/>
                          <a:gd name="connsiteX0" fmla="*/ 622103 w 2743250"/>
                          <a:gd name="connsiteY0" fmla="*/ 2537 h 1864674"/>
                          <a:gd name="connsiteX1" fmla="*/ 1331291 w 2743250"/>
                          <a:gd name="connsiteY1" fmla="*/ 1201892 h 1864674"/>
                          <a:gd name="connsiteX2" fmla="*/ 2098676 w 2743250"/>
                          <a:gd name="connsiteY2" fmla="*/ 10474 h 1864674"/>
                          <a:gd name="connsiteX3" fmla="*/ 2720975 w 2743250"/>
                          <a:gd name="connsiteY3" fmla="*/ 664525 h 1864674"/>
                          <a:gd name="connsiteX4" fmla="*/ 2743201 w 2743250"/>
                          <a:gd name="connsiteY4" fmla="*/ 661349 h 1864674"/>
                          <a:gd name="connsiteX5" fmla="*/ 2727497 w 2743250"/>
                          <a:gd name="connsiteY5" fmla="*/ 1858324 h 1864674"/>
                          <a:gd name="connsiteX6" fmla="*/ 2978 w 2743250"/>
                          <a:gd name="connsiteY6" fmla="*/ 1864674 h 1864674"/>
                          <a:gd name="connsiteX7" fmla="*/ 0 w 2743250"/>
                          <a:gd name="connsiteY7" fmla="*/ 658174 h 1864674"/>
                          <a:gd name="connsiteX8" fmla="*/ 14289 w 2743250"/>
                          <a:gd name="connsiteY8" fmla="*/ 666112 h 1864674"/>
                          <a:gd name="connsiteX9" fmla="*/ 622103 w 2743250"/>
                          <a:gd name="connsiteY9" fmla="*/ 2537 h 1864674"/>
                          <a:gd name="connsiteX0" fmla="*/ 622103 w 2743250"/>
                          <a:gd name="connsiteY0" fmla="*/ 2537 h 1864674"/>
                          <a:gd name="connsiteX1" fmla="*/ 1331291 w 2743250"/>
                          <a:gd name="connsiteY1" fmla="*/ 1201892 h 1864674"/>
                          <a:gd name="connsiteX2" fmla="*/ 2108201 w 2743250"/>
                          <a:gd name="connsiteY2" fmla="*/ 10474 h 1864674"/>
                          <a:gd name="connsiteX3" fmla="*/ 2720975 w 2743250"/>
                          <a:gd name="connsiteY3" fmla="*/ 664525 h 1864674"/>
                          <a:gd name="connsiteX4" fmla="*/ 2743201 w 2743250"/>
                          <a:gd name="connsiteY4" fmla="*/ 661349 h 1864674"/>
                          <a:gd name="connsiteX5" fmla="*/ 2727497 w 2743250"/>
                          <a:gd name="connsiteY5" fmla="*/ 1858324 h 1864674"/>
                          <a:gd name="connsiteX6" fmla="*/ 2978 w 2743250"/>
                          <a:gd name="connsiteY6" fmla="*/ 1864674 h 1864674"/>
                          <a:gd name="connsiteX7" fmla="*/ 0 w 2743250"/>
                          <a:gd name="connsiteY7" fmla="*/ 658174 h 1864674"/>
                          <a:gd name="connsiteX8" fmla="*/ 14289 w 2743250"/>
                          <a:gd name="connsiteY8" fmla="*/ 666112 h 1864674"/>
                          <a:gd name="connsiteX9" fmla="*/ 622103 w 2743250"/>
                          <a:gd name="connsiteY9" fmla="*/ 2537 h 1864674"/>
                          <a:gd name="connsiteX0" fmla="*/ 622103 w 2743250"/>
                          <a:gd name="connsiteY0" fmla="*/ 0 h 1862137"/>
                          <a:gd name="connsiteX1" fmla="*/ 1331291 w 2743250"/>
                          <a:gd name="connsiteY1" fmla="*/ 1199355 h 1862137"/>
                          <a:gd name="connsiteX2" fmla="*/ 2108201 w 2743250"/>
                          <a:gd name="connsiteY2" fmla="*/ 7937 h 1862137"/>
                          <a:gd name="connsiteX3" fmla="*/ 2720975 w 2743250"/>
                          <a:gd name="connsiteY3" fmla="*/ 661988 h 1862137"/>
                          <a:gd name="connsiteX4" fmla="*/ 2743201 w 2743250"/>
                          <a:gd name="connsiteY4" fmla="*/ 658812 h 1862137"/>
                          <a:gd name="connsiteX5" fmla="*/ 2727497 w 2743250"/>
                          <a:gd name="connsiteY5" fmla="*/ 1855787 h 1862137"/>
                          <a:gd name="connsiteX6" fmla="*/ 2978 w 2743250"/>
                          <a:gd name="connsiteY6" fmla="*/ 1862137 h 1862137"/>
                          <a:gd name="connsiteX7" fmla="*/ 0 w 2743250"/>
                          <a:gd name="connsiteY7" fmla="*/ 655637 h 1862137"/>
                          <a:gd name="connsiteX8" fmla="*/ 14289 w 2743250"/>
                          <a:gd name="connsiteY8" fmla="*/ 663575 h 1862137"/>
                          <a:gd name="connsiteX9" fmla="*/ 622103 w 2743250"/>
                          <a:gd name="connsiteY9" fmla="*/ 0 h 1862137"/>
                          <a:gd name="connsiteX0" fmla="*/ 622103 w 2743250"/>
                          <a:gd name="connsiteY0" fmla="*/ 0 h 1862137"/>
                          <a:gd name="connsiteX1" fmla="*/ 1331291 w 2743250"/>
                          <a:gd name="connsiteY1" fmla="*/ 1199355 h 1862137"/>
                          <a:gd name="connsiteX2" fmla="*/ 2108201 w 2743250"/>
                          <a:gd name="connsiteY2" fmla="*/ 7937 h 1862137"/>
                          <a:gd name="connsiteX3" fmla="*/ 2720975 w 2743250"/>
                          <a:gd name="connsiteY3" fmla="*/ 661988 h 1862137"/>
                          <a:gd name="connsiteX4" fmla="*/ 2743201 w 2743250"/>
                          <a:gd name="connsiteY4" fmla="*/ 658812 h 1862137"/>
                          <a:gd name="connsiteX5" fmla="*/ 2727497 w 2743250"/>
                          <a:gd name="connsiteY5" fmla="*/ 1855787 h 1862137"/>
                          <a:gd name="connsiteX6" fmla="*/ 2978 w 2743250"/>
                          <a:gd name="connsiteY6" fmla="*/ 1862137 h 1862137"/>
                          <a:gd name="connsiteX7" fmla="*/ 0 w 2743250"/>
                          <a:gd name="connsiteY7" fmla="*/ 655637 h 1862137"/>
                          <a:gd name="connsiteX8" fmla="*/ 14289 w 2743250"/>
                          <a:gd name="connsiteY8" fmla="*/ 663575 h 1862137"/>
                          <a:gd name="connsiteX9" fmla="*/ 622103 w 2743250"/>
                          <a:gd name="connsiteY9" fmla="*/ 0 h 1862137"/>
                          <a:gd name="connsiteX0" fmla="*/ 622103 w 2743250"/>
                          <a:gd name="connsiteY0" fmla="*/ 0 h 1862137"/>
                          <a:gd name="connsiteX1" fmla="*/ 1331291 w 2743250"/>
                          <a:gd name="connsiteY1" fmla="*/ 1199355 h 1862137"/>
                          <a:gd name="connsiteX2" fmla="*/ 2108201 w 2743250"/>
                          <a:gd name="connsiteY2" fmla="*/ 7937 h 1862137"/>
                          <a:gd name="connsiteX3" fmla="*/ 2720975 w 2743250"/>
                          <a:gd name="connsiteY3" fmla="*/ 661988 h 1862137"/>
                          <a:gd name="connsiteX4" fmla="*/ 2743201 w 2743250"/>
                          <a:gd name="connsiteY4" fmla="*/ 658812 h 1862137"/>
                          <a:gd name="connsiteX5" fmla="*/ 2727497 w 2743250"/>
                          <a:gd name="connsiteY5" fmla="*/ 1855787 h 1862137"/>
                          <a:gd name="connsiteX6" fmla="*/ 2978 w 2743250"/>
                          <a:gd name="connsiteY6" fmla="*/ 1862137 h 1862137"/>
                          <a:gd name="connsiteX7" fmla="*/ 0 w 2743250"/>
                          <a:gd name="connsiteY7" fmla="*/ 655637 h 1862137"/>
                          <a:gd name="connsiteX8" fmla="*/ 14289 w 2743250"/>
                          <a:gd name="connsiteY8" fmla="*/ 663575 h 1862137"/>
                          <a:gd name="connsiteX9" fmla="*/ 622103 w 2743250"/>
                          <a:gd name="connsiteY9" fmla="*/ 0 h 1862137"/>
                          <a:gd name="connsiteX0" fmla="*/ 622103 w 2743250"/>
                          <a:gd name="connsiteY0" fmla="*/ 0 h 1862137"/>
                          <a:gd name="connsiteX1" fmla="*/ 1331291 w 2743250"/>
                          <a:gd name="connsiteY1" fmla="*/ 1199355 h 1862137"/>
                          <a:gd name="connsiteX2" fmla="*/ 1511300 w 2743250"/>
                          <a:gd name="connsiteY2" fmla="*/ 1023938 h 1862137"/>
                          <a:gd name="connsiteX3" fmla="*/ 2108201 w 2743250"/>
                          <a:gd name="connsiteY3" fmla="*/ 7937 h 1862137"/>
                          <a:gd name="connsiteX4" fmla="*/ 2720975 w 2743250"/>
                          <a:gd name="connsiteY4" fmla="*/ 661988 h 1862137"/>
                          <a:gd name="connsiteX5" fmla="*/ 2743201 w 2743250"/>
                          <a:gd name="connsiteY5" fmla="*/ 658812 h 1862137"/>
                          <a:gd name="connsiteX6" fmla="*/ 2727497 w 2743250"/>
                          <a:gd name="connsiteY6" fmla="*/ 1855787 h 1862137"/>
                          <a:gd name="connsiteX7" fmla="*/ 2978 w 2743250"/>
                          <a:gd name="connsiteY7" fmla="*/ 1862137 h 1862137"/>
                          <a:gd name="connsiteX8" fmla="*/ 0 w 2743250"/>
                          <a:gd name="connsiteY8" fmla="*/ 655637 h 1862137"/>
                          <a:gd name="connsiteX9" fmla="*/ 14289 w 2743250"/>
                          <a:gd name="connsiteY9" fmla="*/ 663575 h 1862137"/>
                          <a:gd name="connsiteX10" fmla="*/ 622103 w 2743250"/>
                          <a:gd name="connsiteY10" fmla="*/ 0 h 1862137"/>
                          <a:gd name="connsiteX0" fmla="*/ 622103 w 2743250"/>
                          <a:gd name="connsiteY0" fmla="*/ 0 h 1862137"/>
                          <a:gd name="connsiteX1" fmla="*/ 1331291 w 2743250"/>
                          <a:gd name="connsiteY1" fmla="*/ 1199355 h 1862137"/>
                          <a:gd name="connsiteX2" fmla="*/ 1511300 w 2743250"/>
                          <a:gd name="connsiteY2" fmla="*/ 1023938 h 1862137"/>
                          <a:gd name="connsiteX3" fmla="*/ 2108201 w 2743250"/>
                          <a:gd name="connsiteY3" fmla="*/ 7937 h 1862137"/>
                          <a:gd name="connsiteX4" fmla="*/ 2720975 w 2743250"/>
                          <a:gd name="connsiteY4" fmla="*/ 661988 h 1862137"/>
                          <a:gd name="connsiteX5" fmla="*/ 2743201 w 2743250"/>
                          <a:gd name="connsiteY5" fmla="*/ 658812 h 1862137"/>
                          <a:gd name="connsiteX6" fmla="*/ 2727497 w 2743250"/>
                          <a:gd name="connsiteY6" fmla="*/ 1855787 h 1862137"/>
                          <a:gd name="connsiteX7" fmla="*/ 2978 w 2743250"/>
                          <a:gd name="connsiteY7" fmla="*/ 1862137 h 1862137"/>
                          <a:gd name="connsiteX8" fmla="*/ 0 w 2743250"/>
                          <a:gd name="connsiteY8" fmla="*/ 655637 h 1862137"/>
                          <a:gd name="connsiteX9" fmla="*/ 14289 w 2743250"/>
                          <a:gd name="connsiteY9" fmla="*/ 663575 h 1862137"/>
                          <a:gd name="connsiteX10" fmla="*/ 622103 w 2743250"/>
                          <a:gd name="connsiteY10" fmla="*/ 0 h 1862137"/>
                          <a:gd name="connsiteX0" fmla="*/ 622103 w 2743250"/>
                          <a:gd name="connsiteY0" fmla="*/ 0 h 1862137"/>
                          <a:gd name="connsiteX1" fmla="*/ 1331291 w 2743250"/>
                          <a:gd name="connsiteY1" fmla="*/ 1199355 h 1862137"/>
                          <a:gd name="connsiteX2" fmla="*/ 1511300 w 2743250"/>
                          <a:gd name="connsiteY2" fmla="*/ 1023938 h 1862137"/>
                          <a:gd name="connsiteX3" fmla="*/ 2108201 w 2743250"/>
                          <a:gd name="connsiteY3" fmla="*/ 7937 h 1862137"/>
                          <a:gd name="connsiteX4" fmla="*/ 2720975 w 2743250"/>
                          <a:gd name="connsiteY4" fmla="*/ 661988 h 1862137"/>
                          <a:gd name="connsiteX5" fmla="*/ 2743201 w 2743250"/>
                          <a:gd name="connsiteY5" fmla="*/ 658812 h 1862137"/>
                          <a:gd name="connsiteX6" fmla="*/ 2727497 w 2743250"/>
                          <a:gd name="connsiteY6" fmla="*/ 1855787 h 1862137"/>
                          <a:gd name="connsiteX7" fmla="*/ 2978 w 2743250"/>
                          <a:gd name="connsiteY7" fmla="*/ 1862137 h 1862137"/>
                          <a:gd name="connsiteX8" fmla="*/ 0 w 2743250"/>
                          <a:gd name="connsiteY8" fmla="*/ 655637 h 1862137"/>
                          <a:gd name="connsiteX9" fmla="*/ 14289 w 2743250"/>
                          <a:gd name="connsiteY9" fmla="*/ 663575 h 1862137"/>
                          <a:gd name="connsiteX10" fmla="*/ 622103 w 2743250"/>
                          <a:gd name="connsiteY10" fmla="*/ 0 h 1862137"/>
                          <a:gd name="connsiteX0" fmla="*/ 622103 w 2743250"/>
                          <a:gd name="connsiteY0" fmla="*/ 0 h 1862137"/>
                          <a:gd name="connsiteX1" fmla="*/ 1331291 w 2743250"/>
                          <a:gd name="connsiteY1" fmla="*/ 1199355 h 1862137"/>
                          <a:gd name="connsiteX2" fmla="*/ 1511300 w 2743250"/>
                          <a:gd name="connsiteY2" fmla="*/ 1023938 h 1862137"/>
                          <a:gd name="connsiteX3" fmla="*/ 2108201 w 2743250"/>
                          <a:gd name="connsiteY3" fmla="*/ 7937 h 1862137"/>
                          <a:gd name="connsiteX4" fmla="*/ 2720975 w 2743250"/>
                          <a:gd name="connsiteY4" fmla="*/ 661988 h 1862137"/>
                          <a:gd name="connsiteX5" fmla="*/ 2743201 w 2743250"/>
                          <a:gd name="connsiteY5" fmla="*/ 658812 h 1862137"/>
                          <a:gd name="connsiteX6" fmla="*/ 2727497 w 2743250"/>
                          <a:gd name="connsiteY6" fmla="*/ 1855787 h 1862137"/>
                          <a:gd name="connsiteX7" fmla="*/ 2978 w 2743250"/>
                          <a:gd name="connsiteY7" fmla="*/ 1862137 h 1862137"/>
                          <a:gd name="connsiteX8" fmla="*/ 0 w 2743250"/>
                          <a:gd name="connsiteY8" fmla="*/ 655637 h 1862137"/>
                          <a:gd name="connsiteX9" fmla="*/ 14289 w 2743250"/>
                          <a:gd name="connsiteY9" fmla="*/ 663575 h 1862137"/>
                          <a:gd name="connsiteX10" fmla="*/ 622103 w 2743250"/>
                          <a:gd name="connsiteY10" fmla="*/ 0 h 1862137"/>
                          <a:gd name="connsiteX0" fmla="*/ 622103 w 2743303"/>
                          <a:gd name="connsiteY0" fmla="*/ 0 h 1862137"/>
                          <a:gd name="connsiteX1" fmla="*/ 1331291 w 2743303"/>
                          <a:gd name="connsiteY1" fmla="*/ 1199355 h 1862137"/>
                          <a:gd name="connsiteX2" fmla="*/ 1511300 w 2743303"/>
                          <a:gd name="connsiteY2" fmla="*/ 1023938 h 1862137"/>
                          <a:gd name="connsiteX3" fmla="*/ 2108201 w 2743303"/>
                          <a:gd name="connsiteY3" fmla="*/ 7937 h 1862137"/>
                          <a:gd name="connsiteX4" fmla="*/ 2720975 w 2743303"/>
                          <a:gd name="connsiteY4" fmla="*/ 661988 h 1862137"/>
                          <a:gd name="connsiteX5" fmla="*/ 2743201 w 2743303"/>
                          <a:gd name="connsiteY5" fmla="*/ 658812 h 1862137"/>
                          <a:gd name="connsiteX6" fmla="*/ 2737022 w 2743303"/>
                          <a:gd name="connsiteY6" fmla="*/ 1843087 h 1862137"/>
                          <a:gd name="connsiteX7" fmla="*/ 2978 w 2743303"/>
                          <a:gd name="connsiteY7" fmla="*/ 1862137 h 1862137"/>
                          <a:gd name="connsiteX8" fmla="*/ 0 w 2743303"/>
                          <a:gd name="connsiteY8" fmla="*/ 655637 h 1862137"/>
                          <a:gd name="connsiteX9" fmla="*/ 14289 w 2743303"/>
                          <a:gd name="connsiteY9" fmla="*/ 663575 h 1862137"/>
                          <a:gd name="connsiteX10" fmla="*/ 622103 w 2743303"/>
                          <a:gd name="connsiteY10" fmla="*/ 0 h 1862137"/>
                          <a:gd name="connsiteX0" fmla="*/ 622103 w 2743303"/>
                          <a:gd name="connsiteY0" fmla="*/ 0 h 1996285"/>
                          <a:gd name="connsiteX1" fmla="*/ 1331291 w 2743303"/>
                          <a:gd name="connsiteY1" fmla="*/ 1199355 h 1996285"/>
                          <a:gd name="connsiteX2" fmla="*/ 1511300 w 2743303"/>
                          <a:gd name="connsiteY2" fmla="*/ 1023938 h 1996285"/>
                          <a:gd name="connsiteX3" fmla="*/ 2108201 w 2743303"/>
                          <a:gd name="connsiteY3" fmla="*/ 7937 h 1996285"/>
                          <a:gd name="connsiteX4" fmla="*/ 2720975 w 2743303"/>
                          <a:gd name="connsiteY4" fmla="*/ 661988 h 1996285"/>
                          <a:gd name="connsiteX5" fmla="*/ 2743201 w 2743303"/>
                          <a:gd name="connsiteY5" fmla="*/ 658812 h 1996285"/>
                          <a:gd name="connsiteX6" fmla="*/ 2737022 w 2743303"/>
                          <a:gd name="connsiteY6" fmla="*/ 1843087 h 1996285"/>
                          <a:gd name="connsiteX7" fmla="*/ 2978 w 2743303"/>
                          <a:gd name="connsiteY7" fmla="*/ 1862137 h 1996285"/>
                          <a:gd name="connsiteX8" fmla="*/ 0 w 2743303"/>
                          <a:gd name="connsiteY8" fmla="*/ 655637 h 1996285"/>
                          <a:gd name="connsiteX9" fmla="*/ 14289 w 2743303"/>
                          <a:gd name="connsiteY9" fmla="*/ 663575 h 1996285"/>
                          <a:gd name="connsiteX10" fmla="*/ 622103 w 2743303"/>
                          <a:gd name="connsiteY10" fmla="*/ 0 h 1996285"/>
                          <a:gd name="connsiteX0" fmla="*/ 622103 w 2743303"/>
                          <a:gd name="connsiteY0" fmla="*/ 0 h 2050161"/>
                          <a:gd name="connsiteX1" fmla="*/ 1331291 w 2743303"/>
                          <a:gd name="connsiteY1" fmla="*/ 1199355 h 2050161"/>
                          <a:gd name="connsiteX2" fmla="*/ 1511300 w 2743303"/>
                          <a:gd name="connsiteY2" fmla="*/ 1023938 h 2050161"/>
                          <a:gd name="connsiteX3" fmla="*/ 2108201 w 2743303"/>
                          <a:gd name="connsiteY3" fmla="*/ 7937 h 2050161"/>
                          <a:gd name="connsiteX4" fmla="*/ 2720975 w 2743303"/>
                          <a:gd name="connsiteY4" fmla="*/ 661988 h 2050161"/>
                          <a:gd name="connsiteX5" fmla="*/ 2743201 w 2743303"/>
                          <a:gd name="connsiteY5" fmla="*/ 658812 h 2050161"/>
                          <a:gd name="connsiteX6" fmla="*/ 2737022 w 2743303"/>
                          <a:gd name="connsiteY6" fmla="*/ 1843087 h 2050161"/>
                          <a:gd name="connsiteX7" fmla="*/ 2978 w 2743303"/>
                          <a:gd name="connsiteY7" fmla="*/ 1862137 h 2050161"/>
                          <a:gd name="connsiteX8" fmla="*/ 0 w 2743303"/>
                          <a:gd name="connsiteY8" fmla="*/ 655637 h 2050161"/>
                          <a:gd name="connsiteX9" fmla="*/ 14289 w 2743303"/>
                          <a:gd name="connsiteY9" fmla="*/ 663575 h 2050161"/>
                          <a:gd name="connsiteX10" fmla="*/ 622103 w 2743303"/>
                          <a:gd name="connsiteY10" fmla="*/ 0 h 2050161"/>
                          <a:gd name="connsiteX0" fmla="*/ 622103 w 2743303"/>
                          <a:gd name="connsiteY0" fmla="*/ 0 h 2022088"/>
                          <a:gd name="connsiteX1" fmla="*/ 1331291 w 2743303"/>
                          <a:gd name="connsiteY1" fmla="*/ 1199355 h 2022088"/>
                          <a:gd name="connsiteX2" fmla="*/ 1511300 w 2743303"/>
                          <a:gd name="connsiteY2" fmla="*/ 1023938 h 2022088"/>
                          <a:gd name="connsiteX3" fmla="*/ 2108201 w 2743303"/>
                          <a:gd name="connsiteY3" fmla="*/ 7937 h 2022088"/>
                          <a:gd name="connsiteX4" fmla="*/ 2720975 w 2743303"/>
                          <a:gd name="connsiteY4" fmla="*/ 661988 h 2022088"/>
                          <a:gd name="connsiteX5" fmla="*/ 2743201 w 2743303"/>
                          <a:gd name="connsiteY5" fmla="*/ 658812 h 2022088"/>
                          <a:gd name="connsiteX6" fmla="*/ 2737022 w 2743303"/>
                          <a:gd name="connsiteY6" fmla="*/ 1843087 h 2022088"/>
                          <a:gd name="connsiteX7" fmla="*/ 2978 w 2743303"/>
                          <a:gd name="connsiteY7" fmla="*/ 1862137 h 2022088"/>
                          <a:gd name="connsiteX8" fmla="*/ 0 w 2743303"/>
                          <a:gd name="connsiteY8" fmla="*/ 655637 h 2022088"/>
                          <a:gd name="connsiteX9" fmla="*/ 14289 w 2743303"/>
                          <a:gd name="connsiteY9" fmla="*/ 663575 h 2022088"/>
                          <a:gd name="connsiteX10" fmla="*/ 622103 w 2743303"/>
                          <a:gd name="connsiteY10" fmla="*/ 0 h 2022088"/>
                          <a:gd name="connsiteX0" fmla="*/ 622103 w 2743303"/>
                          <a:gd name="connsiteY0" fmla="*/ 0 h 1993198"/>
                          <a:gd name="connsiteX1" fmla="*/ 1331291 w 2743303"/>
                          <a:gd name="connsiteY1" fmla="*/ 1199355 h 1993198"/>
                          <a:gd name="connsiteX2" fmla="*/ 1511300 w 2743303"/>
                          <a:gd name="connsiteY2" fmla="*/ 1023938 h 1993198"/>
                          <a:gd name="connsiteX3" fmla="*/ 2108201 w 2743303"/>
                          <a:gd name="connsiteY3" fmla="*/ 7937 h 1993198"/>
                          <a:gd name="connsiteX4" fmla="*/ 2720975 w 2743303"/>
                          <a:gd name="connsiteY4" fmla="*/ 661988 h 1993198"/>
                          <a:gd name="connsiteX5" fmla="*/ 2743201 w 2743303"/>
                          <a:gd name="connsiteY5" fmla="*/ 658812 h 1993198"/>
                          <a:gd name="connsiteX6" fmla="*/ 2737022 w 2743303"/>
                          <a:gd name="connsiteY6" fmla="*/ 1843087 h 1993198"/>
                          <a:gd name="connsiteX7" fmla="*/ 2349500 w 2743303"/>
                          <a:gd name="connsiteY7" fmla="*/ 1960563 h 1993198"/>
                          <a:gd name="connsiteX8" fmla="*/ 2978 w 2743303"/>
                          <a:gd name="connsiteY8" fmla="*/ 1862137 h 1993198"/>
                          <a:gd name="connsiteX9" fmla="*/ 0 w 2743303"/>
                          <a:gd name="connsiteY9" fmla="*/ 655637 h 1993198"/>
                          <a:gd name="connsiteX10" fmla="*/ 14289 w 2743303"/>
                          <a:gd name="connsiteY10" fmla="*/ 663575 h 1993198"/>
                          <a:gd name="connsiteX11" fmla="*/ 622103 w 2743303"/>
                          <a:gd name="connsiteY11" fmla="*/ 0 h 1993198"/>
                          <a:gd name="connsiteX0" fmla="*/ 622103 w 2743303"/>
                          <a:gd name="connsiteY0" fmla="*/ 0 h 2013889"/>
                          <a:gd name="connsiteX1" fmla="*/ 1331291 w 2743303"/>
                          <a:gd name="connsiteY1" fmla="*/ 1199355 h 2013889"/>
                          <a:gd name="connsiteX2" fmla="*/ 1511300 w 2743303"/>
                          <a:gd name="connsiteY2" fmla="*/ 1023938 h 2013889"/>
                          <a:gd name="connsiteX3" fmla="*/ 2108201 w 2743303"/>
                          <a:gd name="connsiteY3" fmla="*/ 7937 h 2013889"/>
                          <a:gd name="connsiteX4" fmla="*/ 2720975 w 2743303"/>
                          <a:gd name="connsiteY4" fmla="*/ 661988 h 2013889"/>
                          <a:gd name="connsiteX5" fmla="*/ 2743201 w 2743303"/>
                          <a:gd name="connsiteY5" fmla="*/ 658812 h 2013889"/>
                          <a:gd name="connsiteX6" fmla="*/ 2737022 w 2743303"/>
                          <a:gd name="connsiteY6" fmla="*/ 1843087 h 2013889"/>
                          <a:gd name="connsiteX7" fmla="*/ 2349500 w 2743303"/>
                          <a:gd name="connsiteY7" fmla="*/ 1960563 h 2013889"/>
                          <a:gd name="connsiteX8" fmla="*/ 2978 w 2743303"/>
                          <a:gd name="connsiteY8" fmla="*/ 1862137 h 2013889"/>
                          <a:gd name="connsiteX9" fmla="*/ 0 w 2743303"/>
                          <a:gd name="connsiteY9" fmla="*/ 655637 h 2013889"/>
                          <a:gd name="connsiteX10" fmla="*/ 14289 w 2743303"/>
                          <a:gd name="connsiteY10" fmla="*/ 663575 h 2013889"/>
                          <a:gd name="connsiteX11" fmla="*/ 622103 w 2743303"/>
                          <a:gd name="connsiteY11" fmla="*/ 0 h 2013889"/>
                          <a:gd name="connsiteX0" fmla="*/ 622103 w 2743303"/>
                          <a:gd name="connsiteY0" fmla="*/ 0 h 2021611"/>
                          <a:gd name="connsiteX1" fmla="*/ 1331291 w 2743303"/>
                          <a:gd name="connsiteY1" fmla="*/ 1199355 h 2021611"/>
                          <a:gd name="connsiteX2" fmla="*/ 1511300 w 2743303"/>
                          <a:gd name="connsiteY2" fmla="*/ 1023938 h 2021611"/>
                          <a:gd name="connsiteX3" fmla="*/ 2108201 w 2743303"/>
                          <a:gd name="connsiteY3" fmla="*/ 7937 h 2021611"/>
                          <a:gd name="connsiteX4" fmla="*/ 2720975 w 2743303"/>
                          <a:gd name="connsiteY4" fmla="*/ 661988 h 2021611"/>
                          <a:gd name="connsiteX5" fmla="*/ 2743201 w 2743303"/>
                          <a:gd name="connsiteY5" fmla="*/ 658812 h 2021611"/>
                          <a:gd name="connsiteX6" fmla="*/ 2737022 w 2743303"/>
                          <a:gd name="connsiteY6" fmla="*/ 1843087 h 2021611"/>
                          <a:gd name="connsiteX7" fmla="*/ 2349500 w 2743303"/>
                          <a:gd name="connsiteY7" fmla="*/ 1960563 h 2021611"/>
                          <a:gd name="connsiteX8" fmla="*/ 2978 w 2743303"/>
                          <a:gd name="connsiteY8" fmla="*/ 1862137 h 2021611"/>
                          <a:gd name="connsiteX9" fmla="*/ 0 w 2743303"/>
                          <a:gd name="connsiteY9" fmla="*/ 655637 h 2021611"/>
                          <a:gd name="connsiteX10" fmla="*/ 14289 w 2743303"/>
                          <a:gd name="connsiteY10" fmla="*/ 663575 h 2021611"/>
                          <a:gd name="connsiteX11" fmla="*/ 622103 w 2743303"/>
                          <a:gd name="connsiteY11" fmla="*/ 0 h 2021611"/>
                          <a:gd name="connsiteX0" fmla="*/ 622103 w 2743303"/>
                          <a:gd name="connsiteY0" fmla="*/ 0 h 2015466"/>
                          <a:gd name="connsiteX1" fmla="*/ 1331291 w 2743303"/>
                          <a:gd name="connsiteY1" fmla="*/ 1199355 h 2015466"/>
                          <a:gd name="connsiteX2" fmla="*/ 1511300 w 2743303"/>
                          <a:gd name="connsiteY2" fmla="*/ 1023938 h 2015466"/>
                          <a:gd name="connsiteX3" fmla="*/ 2108201 w 2743303"/>
                          <a:gd name="connsiteY3" fmla="*/ 7937 h 2015466"/>
                          <a:gd name="connsiteX4" fmla="*/ 2720975 w 2743303"/>
                          <a:gd name="connsiteY4" fmla="*/ 661988 h 2015466"/>
                          <a:gd name="connsiteX5" fmla="*/ 2743201 w 2743303"/>
                          <a:gd name="connsiteY5" fmla="*/ 658812 h 2015466"/>
                          <a:gd name="connsiteX6" fmla="*/ 2737022 w 2743303"/>
                          <a:gd name="connsiteY6" fmla="*/ 1843087 h 2015466"/>
                          <a:gd name="connsiteX7" fmla="*/ 2349500 w 2743303"/>
                          <a:gd name="connsiteY7" fmla="*/ 1960563 h 2015466"/>
                          <a:gd name="connsiteX8" fmla="*/ 2978 w 2743303"/>
                          <a:gd name="connsiteY8" fmla="*/ 1862137 h 2015466"/>
                          <a:gd name="connsiteX9" fmla="*/ 0 w 2743303"/>
                          <a:gd name="connsiteY9" fmla="*/ 655637 h 2015466"/>
                          <a:gd name="connsiteX10" fmla="*/ 14289 w 2743303"/>
                          <a:gd name="connsiteY10" fmla="*/ 663575 h 2015466"/>
                          <a:gd name="connsiteX11" fmla="*/ 622103 w 2743303"/>
                          <a:gd name="connsiteY11" fmla="*/ 0 h 2015466"/>
                          <a:gd name="connsiteX0" fmla="*/ 622103 w 2743303"/>
                          <a:gd name="connsiteY0" fmla="*/ 0 h 2015466"/>
                          <a:gd name="connsiteX1" fmla="*/ 1331291 w 2743303"/>
                          <a:gd name="connsiteY1" fmla="*/ 1199355 h 2015466"/>
                          <a:gd name="connsiteX2" fmla="*/ 1511300 w 2743303"/>
                          <a:gd name="connsiteY2" fmla="*/ 1023938 h 2015466"/>
                          <a:gd name="connsiteX3" fmla="*/ 2108201 w 2743303"/>
                          <a:gd name="connsiteY3" fmla="*/ 7937 h 2015466"/>
                          <a:gd name="connsiteX4" fmla="*/ 2720975 w 2743303"/>
                          <a:gd name="connsiteY4" fmla="*/ 661988 h 2015466"/>
                          <a:gd name="connsiteX5" fmla="*/ 2743201 w 2743303"/>
                          <a:gd name="connsiteY5" fmla="*/ 658812 h 2015466"/>
                          <a:gd name="connsiteX6" fmla="*/ 2737022 w 2743303"/>
                          <a:gd name="connsiteY6" fmla="*/ 1855787 h 2015466"/>
                          <a:gd name="connsiteX7" fmla="*/ 2349500 w 2743303"/>
                          <a:gd name="connsiteY7" fmla="*/ 1960563 h 2015466"/>
                          <a:gd name="connsiteX8" fmla="*/ 2978 w 2743303"/>
                          <a:gd name="connsiteY8" fmla="*/ 1862137 h 2015466"/>
                          <a:gd name="connsiteX9" fmla="*/ 0 w 2743303"/>
                          <a:gd name="connsiteY9" fmla="*/ 655637 h 2015466"/>
                          <a:gd name="connsiteX10" fmla="*/ 14289 w 2743303"/>
                          <a:gd name="connsiteY10" fmla="*/ 663575 h 2015466"/>
                          <a:gd name="connsiteX11" fmla="*/ 622103 w 2743303"/>
                          <a:gd name="connsiteY11" fmla="*/ 0 h 2015466"/>
                          <a:gd name="connsiteX0" fmla="*/ 622103 w 2743303"/>
                          <a:gd name="connsiteY0" fmla="*/ 0 h 2015466"/>
                          <a:gd name="connsiteX1" fmla="*/ 1331291 w 2743303"/>
                          <a:gd name="connsiteY1" fmla="*/ 1199355 h 2015466"/>
                          <a:gd name="connsiteX2" fmla="*/ 1511300 w 2743303"/>
                          <a:gd name="connsiteY2" fmla="*/ 1023938 h 2015466"/>
                          <a:gd name="connsiteX3" fmla="*/ 2108201 w 2743303"/>
                          <a:gd name="connsiteY3" fmla="*/ 7937 h 2015466"/>
                          <a:gd name="connsiteX4" fmla="*/ 2720975 w 2743303"/>
                          <a:gd name="connsiteY4" fmla="*/ 661988 h 2015466"/>
                          <a:gd name="connsiteX5" fmla="*/ 2743201 w 2743303"/>
                          <a:gd name="connsiteY5" fmla="*/ 658812 h 2015466"/>
                          <a:gd name="connsiteX6" fmla="*/ 2737022 w 2743303"/>
                          <a:gd name="connsiteY6" fmla="*/ 1855787 h 2015466"/>
                          <a:gd name="connsiteX7" fmla="*/ 2349500 w 2743303"/>
                          <a:gd name="connsiteY7" fmla="*/ 1960563 h 2015466"/>
                          <a:gd name="connsiteX8" fmla="*/ 2978 w 2743303"/>
                          <a:gd name="connsiteY8" fmla="*/ 1862137 h 2015466"/>
                          <a:gd name="connsiteX9" fmla="*/ 0 w 2743303"/>
                          <a:gd name="connsiteY9" fmla="*/ 655637 h 2015466"/>
                          <a:gd name="connsiteX10" fmla="*/ 14289 w 2743303"/>
                          <a:gd name="connsiteY10" fmla="*/ 663575 h 2015466"/>
                          <a:gd name="connsiteX11" fmla="*/ 622103 w 2743303"/>
                          <a:gd name="connsiteY11" fmla="*/ 0 h 2015466"/>
                          <a:gd name="connsiteX0" fmla="*/ 622103 w 2743303"/>
                          <a:gd name="connsiteY0" fmla="*/ 0 h 2015466"/>
                          <a:gd name="connsiteX1" fmla="*/ 1331291 w 2743303"/>
                          <a:gd name="connsiteY1" fmla="*/ 1199355 h 2015466"/>
                          <a:gd name="connsiteX2" fmla="*/ 1511300 w 2743303"/>
                          <a:gd name="connsiteY2" fmla="*/ 1023938 h 2015466"/>
                          <a:gd name="connsiteX3" fmla="*/ 2108201 w 2743303"/>
                          <a:gd name="connsiteY3" fmla="*/ 7937 h 2015466"/>
                          <a:gd name="connsiteX4" fmla="*/ 2720975 w 2743303"/>
                          <a:gd name="connsiteY4" fmla="*/ 661988 h 2015466"/>
                          <a:gd name="connsiteX5" fmla="*/ 2743201 w 2743303"/>
                          <a:gd name="connsiteY5" fmla="*/ 658812 h 2015466"/>
                          <a:gd name="connsiteX6" fmla="*/ 2737022 w 2743303"/>
                          <a:gd name="connsiteY6" fmla="*/ 1855787 h 2015466"/>
                          <a:gd name="connsiteX7" fmla="*/ 2349500 w 2743303"/>
                          <a:gd name="connsiteY7" fmla="*/ 1960563 h 2015466"/>
                          <a:gd name="connsiteX8" fmla="*/ 2978 w 2743303"/>
                          <a:gd name="connsiteY8" fmla="*/ 1862137 h 2015466"/>
                          <a:gd name="connsiteX9" fmla="*/ 0 w 2743303"/>
                          <a:gd name="connsiteY9" fmla="*/ 655637 h 2015466"/>
                          <a:gd name="connsiteX10" fmla="*/ 14289 w 2743303"/>
                          <a:gd name="connsiteY10" fmla="*/ 663575 h 2015466"/>
                          <a:gd name="connsiteX11" fmla="*/ 622103 w 2743303"/>
                          <a:gd name="connsiteY11" fmla="*/ 0 h 2015466"/>
                          <a:gd name="connsiteX0" fmla="*/ 622103 w 2743303"/>
                          <a:gd name="connsiteY0" fmla="*/ 0 h 2015466"/>
                          <a:gd name="connsiteX1" fmla="*/ 1331291 w 2743303"/>
                          <a:gd name="connsiteY1" fmla="*/ 1199355 h 2015466"/>
                          <a:gd name="connsiteX2" fmla="*/ 1511300 w 2743303"/>
                          <a:gd name="connsiteY2" fmla="*/ 1023938 h 2015466"/>
                          <a:gd name="connsiteX3" fmla="*/ 2108201 w 2743303"/>
                          <a:gd name="connsiteY3" fmla="*/ 7937 h 2015466"/>
                          <a:gd name="connsiteX4" fmla="*/ 2720975 w 2743303"/>
                          <a:gd name="connsiteY4" fmla="*/ 661988 h 2015466"/>
                          <a:gd name="connsiteX5" fmla="*/ 2743201 w 2743303"/>
                          <a:gd name="connsiteY5" fmla="*/ 658812 h 2015466"/>
                          <a:gd name="connsiteX6" fmla="*/ 2737022 w 2743303"/>
                          <a:gd name="connsiteY6" fmla="*/ 1855787 h 2015466"/>
                          <a:gd name="connsiteX7" fmla="*/ 2349500 w 2743303"/>
                          <a:gd name="connsiteY7" fmla="*/ 1960563 h 2015466"/>
                          <a:gd name="connsiteX8" fmla="*/ 2978 w 2743303"/>
                          <a:gd name="connsiteY8" fmla="*/ 1862137 h 2015466"/>
                          <a:gd name="connsiteX9" fmla="*/ 0 w 2743303"/>
                          <a:gd name="connsiteY9" fmla="*/ 655637 h 2015466"/>
                          <a:gd name="connsiteX10" fmla="*/ 14289 w 2743303"/>
                          <a:gd name="connsiteY10" fmla="*/ 663575 h 2015466"/>
                          <a:gd name="connsiteX11" fmla="*/ 622103 w 2743303"/>
                          <a:gd name="connsiteY11" fmla="*/ 0 h 2015466"/>
                          <a:gd name="connsiteX0" fmla="*/ 622103 w 2743303"/>
                          <a:gd name="connsiteY0" fmla="*/ 12150 h 2027616"/>
                          <a:gd name="connsiteX1" fmla="*/ 1331291 w 2743303"/>
                          <a:gd name="connsiteY1" fmla="*/ 1211505 h 2027616"/>
                          <a:gd name="connsiteX2" fmla="*/ 1511300 w 2743303"/>
                          <a:gd name="connsiteY2" fmla="*/ 1036088 h 2027616"/>
                          <a:gd name="connsiteX3" fmla="*/ 2108201 w 2743303"/>
                          <a:gd name="connsiteY3" fmla="*/ 20087 h 2027616"/>
                          <a:gd name="connsiteX4" fmla="*/ 2720975 w 2743303"/>
                          <a:gd name="connsiteY4" fmla="*/ 674138 h 2027616"/>
                          <a:gd name="connsiteX5" fmla="*/ 2743201 w 2743303"/>
                          <a:gd name="connsiteY5" fmla="*/ 670962 h 2027616"/>
                          <a:gd name="connsiteX6" fmla="*/ 2737022 w 2743303"/>
                          <a:gd name="connsiteY6" fmla="*/ 1867937 h 2027616"/>
                          <a:gd name="connsiteX7" fmla="*/ 2349500 w 2743303"/>
                          <a:gd name="connsiteY7" fmla="*/ 1972713 h 2027616"/>
                          <a:gd name="connsiteX8" fmla="*/ 2978 w 2743303"/>
                          <a:gd name="connsiteY8" fmla="*/ 1874287 h 2027616"/>
                          <a:gd name="connsiteX9" fmla="*/ 0 w 2743303"/>
                          <a:gd name="connsiteY9" fmla="*/ 667787 h 2027616"/>
                          <a:gd name="connsiteX10" fmla="*/ 622103 w 2743303"/>
                          <a:gd name="connsiteY10" fmla="*/ 12150 h 2027616"/>
                          <a:gd name="connsiteX0" fmla="*/ 622103 w 2743303"/>
                          <a:gd name="connsiteY0" fmla="*/ 11945 h 2027411"/>
                          <a:gd name="connsiteX1" fmla="*/ 1331291 w 2743303"/>
                          <a:gd name="connsiteY1" fmla="*/ 1211300 h 2027411"/>
                          <a:gd name="connsiteX2" fmla="*/ 1511300 w 2743303"/>
                          <a:gd name="connsiteY2" fmla="*/ 1035883 h 2027411"/>
                          <a:gd name="connsiteX3" fmla="*/ 2108201 w 2743303"/>
                          <a:gd name="connsiteY3" fmla="*/ 19882 h 2027411"/>
                          <a:gd name="connsiteX4" fmla="*/ 2720975 w 2743303"/>
                          <a:gd name="connsiteY4" fmla="*/ 673933 h 2027411"/>
                          <a:gd name="connsiteX5" fmla="*/ 2743201 w 2743303"/>
                          <a:gd name="connsiteY5" fmla="*/ 670757 h 2027411"/>
                          <a:gd name="connsiteX6" fmla="*/ 2737022 w 2743303"/>
                          <a:gd name="connsiteY6" fmla="*/ 1867732 h 2027411"/>
                          <a:gd name="connsiteX7" fmla="*/ 2349500 w 2743303"/>
                          <a:gd name="connsiteY7" fmla="*/ 1972508 h 2027411"/>
                          <a:gd name="connsiteX8" fmla="*/ 2978 w 2743303"/>
                          <a:gd name="connsiteY8" fmla="*/ 1874082 h 2027411"/>
                          <a:gd name="connsiteX9" fmla="*/ 0 w 2743303"/>
                          <a:gd name="connsiteY9" fmla="*/ 667582 h 2027411"/>
                          <a:gd name="connsiteX10" fmla="*/ 622103 w 2743303"/>
                          <a:gd name="connsiteY10" fmla="*/ 11945 h 2027411"/>
                          <a:gd name="connsiteX0" fmla="*/ 622103 w 2743303"/>
                          <a:gd name="connsiteY0" fmla="*/ 12046 h 2027512"/>
                          <a:gd name="connsiteX1" fmla="*/ 1331291 w 2743303"/>
                          <a:gd name="connsiteY1" fmla="*/ 1211401 h 2027512"/>
                          <a:gd name="connsiteX2" fmla="*/ 1511300 w 2743303"/>
                          <a:gd name="connsiteY2" fmla="*/ 1035984 h 2027512"/>
                          <a:gd name="connsiteX3" fmla="*/ 2108201 w 2743303"/>
                          <a:gd name="connsiteY3" fmla="*/ 19983 h 2027512"/>
                          <a:gd name="connsiteX4" fmla="*/ 2720975 w 2743303"/>
                          <a:gd name="connsiteY4" fmla="*/ 674034 h 2027512"/>
                          <a:gd name="connsiteX5" fmla="*/ 2743201 w 2743303"/>
                          <a:gd name="connsiteY5" fmla="*/ 670858 h 2027512"/>
                          <a:gd name="connsiteX6" fmla="*/ 2737022 w 2743303"/>
                          <a:gd name="connsiteY6" fmla="*/ 1867833 h 2027512"/>
                          <a:gd name="connsiteX7" fmla="*/ 2349500 w 2743303"/>
                          <a:gd name="connsiteY7" fmla="*/ 1972609 h 2027512"/>
                          <a:gd name="connsiteX8" fmla="*/ 2978 w 2743303"/>
                          <a:gd name="connsiteY8" fmla="*/ 1874183 h 2027512"/>
                          <a:gd name="connsiteX9" fmla="*/ 0 w 2743303"/>
                          <a:gd name="connsiteY9" fmla="*/ 667683 h 2027512"/>
                          <a:gd name="connsiteX10" fmla="*/ 622103 w 2743303"/>
                          <a:gd name="connsiteY10" fmla="*/ 12046 h 2027512"/>
                          <a:gd name="connsiteX0" fmla="*/ 622103 w 2754357"/>
                          <a:gd name="connsiteY0" fmla="*/ 12046 h 2027512"/>
                          <a:gd name="connsiteX1" fmla="*/ 1331291 w 2754357"/>
                          <a:gd name="connsiteY1" fmla="*/ 1211401 h 2027512"/>
                          <a:gd name="connsiteX2" fmla="*/ 1511300 w 2754357"/>
                          <a:gd name="connsiteY2" fmla="*/ 1035984 h 2027512"/>
                          <a:gd name="connsiteX3" fmla="*/ 2108201 w 2754357"/>
                          <a:gd name="connsiteY3" fmla="*/ 19983 h 2027512"/>
                          <a:gd name="connsiteX4" fmla="*/ 2720975 w 2754357"/>
                          <a:gd name="connsiteY4" fmla="*/ 674034 h 2027512"/>
                          <a:gd name="connsiteX5" fmla="*/ 2743201 w 2754357"/>
                          <a:gd name="connsiteY5" fmla="*/ 670858 h 2027512"/>
                          <a:gd name="connsiteX6" fmla="*/ 2737022 w 2754357"/>
                          <a:gd name="connsiteY6" fmla="*/ 1867833 h 2027512"/>
                          <a:gd name="connsiteX7" fmla="*/ 2349500 w 2754357"/>
                          <a:gd name="connsiteY7" fmla="*/ 1972609 h 2027512"/>
                          <a:gd name="connsiteX8" fmla="*/ 2978 w 2754357"/>
                          <a:gd name="connsiteY8" fmla="*/ 1874183 h 2027512"/>
                          <a:gd name="connsiteX9" fmla="*/ 0 w 2754357"/>
                          <a:gd name="connsiteY9" fmla="*/ 667683 h 2027512"/>
                          <a:gd name="connsiteX10" fmla="*/ 622103 w 2754357"/>
                          <a:gd name="connsiteY10" fmla="*/ 12046 h 2027512"/>
                          <a:gd name="connsiteX0" fmla="*/ 622103 w 2743201"/>
                          <a:gd name="connsiteY0" fmla="*/ 12046 h 2027512"/>
                          <a:gd name="connsiteX1" fmla="*/ 1331291 w 2743201"/>
                          <a:gd name="connsiteY1" fmla="*/ 1211401 h 2027512"/>
                          <a:gd name="connsiteX2" fmla="*/ 1511300 w 2743201"/>
                          <a:gd name="connsiteY2" fmla="*/ 1035984 h 2027512"/>
                          <a:gd name="connsiteX3" fmla="*/ 2108201 w 2743201"/>
                          <a:gd name="connsiteY3" fmla="*/ 19983 h 2027512"/>
                          <a:gd name="connsiteX4" fmla="*/ 2720975 w 2743201"/>
                          <a:gd name="connsiteY4" fmla="*/ 674034 h 2027512"/>
                          <a:gd name="connsiteX5" fmla="*/ 2743201 w 2743201"/>
                          <a:gd name="connsiteY5" fmla="*/ 670858 h 2027512"/>
                          <a:gd name="connsiteX6" fmla="*/ 2737022 w 2743201"/>
                          <a:gd name="connsiteY6" fmla="*/ 1867833 h 2027512"/>
                          <a:gd name="connsiteX7" fmla="*/ 2349500 w 2743201"/>
                          <a:gd name="connsiteY7" fmla="*/ 1972609 h 2027512"/>
                          <a:gd name="connsiteX8" fmla="*/ 2978 w 2743201"/>
                          <a:gd name="connsiteY8" fmla="*/ 1874183 h 2027512"/>
                          <a:gd name="connsiteX9" fmla="*/ 0 w 2743201"/>
                          <a:gd name="connsiteY9" fmla="*/ 667683 h 2027512"/>
                          <a:gd name="connsiteX10" fmla="*/ 622103 w 2743201"/>
                          <a:gd name="connsiteY10" fmla="*/ 12046 h 2027512"/>
                          <a:gd name="connsiteX0" fmla="*/ 622103 w 2743201"/>
                          <a:gd name="connsiteY0" fmla="*/ 12046 h 2027512"/>
                          <a:gd name="connsiteX1" fmla="*/ 1331291 w 2743201"/>
                          <a:gd name="connsiteY1" fmla="*/ 1211401 h 2027512"/>
                          <a:gd name="connsiteX2" fmla="*/ 1511300 w 2743201"/>
                          <a:gd name="connsiteY2" fmla="*/ 1035984 h 2027512"/>
                          <a:gd name="connsiteX3" fmla="*/ 2108201 w 2743201"/>
                          <a:gd name="connsiteY3" fmla="*/ 19983 h 2027512"/>
                          <a:gd name="connsiteX4" fmla="*/ 2720975 w 2743201"/>
                          <a:gd name="connsiteY4" fmla="*/ 674034 h 2027512"/>
                          <a:gd name="connsiteX5" fmla="*/ 2743201 w 2743201"/>
                          <a:gd name="connsiteY5" fmla="*/ 670858 h 2027512"/>
                          <a:gd name="connsiteX6" fmla="*/ 2737022 w 2743201"/>
                          <a:gd name="connsiteY6" fmla="*/ 1867833 h 2027512"/>
                          <a:gd name="connsiteX7" fmla="*/ 2349500 w 2743201"/>
                          <a:gd name="connsiteY7" fmla="*/ 1972609 h 2027512"/>
                          <a:gd name="connsiteX8" fmla="*/ 2978 w 2743201"/>
                          <a:gd name="connsiteY8" fmla="*/ 1874183 h 2027512"/>
                          <a:gd name="connsiteX9" fmla="*/ 0 w 2743201"/>
                          <a:gd name="connsiteY9" fmla="*/ 667683 h 2027512"/>
                          <a:gd name="connsiteX10" fmla="*/ 622103 w 2743201"/>
                          <a:gd name="connsiteY10" fmla="*/ 12046 h 2027512"/>
                          <a:gd name="connsiteX0" fmla="*/ 622103 w 2745674"/>
                          <a:gd name="connsiteY0" fmla="*/ 12046 h 2027512"/>
                          <a:gd name="connsiteX1" fmla="*/ 1331291 w 2745674"/>
                          <a:gd name="connsiteY1" fmla="*/ 1211401 h 2027512"/>
                          <a:gd name="connsiteX2" fmla="*/ 1511300 w 2745674"/>
                          <a:gd name="connsiteY2" fmla="*/ 1035984 h 2027512"/>
                          <a:gd name="connsiteX3" fmla="*/ 2108201 w 2745674"/>
                          <a:gd name="connsiteY3" fmla="*/ 19983 h 2027512"/>
                          <a:gd name="connsiteX4" fmla="*/ 2720975 w 2745674"/>
                          <a:gd name="connsiteY4" fmla="*/ 674034 h 2027512"/>
                          <a:gd name="connsiteX5" fmla="*/ 2743201 w 2745674"/>
                          <a:gd name="connsiteY5" fmla="*/ 670858 h 2027512"/>
                          <a:gd name="connsiteX6" fmla="*/ 2737022 w 2745674"/>
                          <a:gd name="connsiteY6" fmla="*/ 1867833 h 2027512"/>
                          <a:gd name="connsiteX7" fmla="*/ 2349500 w 2745674"/>
                          <a:gd name="connsiteY7" fmla="*/ 1972609 h 2027512"/>
                          <a:gd name="connsiteX8" fmla="*/ 2978 w 2745674"/>
                          <a:gd name="connsiteY8" fmla="*/ 1874183 h 2027512"/>
                          <a:gd name="connsiteX9" fmla="*/ 0 w 2745674"/>
                          <a:gd name="connsiteY9" fmla="*/ 667683 h 2027512"/>
                          <a:gd name="connsiteX10" fmla="*/ 622103 w 2745674"/>
                          <a:gd name="connsiteY10" fmla="*/ 12046 h 2027512"/>
                          <a:gd name="connsiteX0" fmla="*/ 622103 w 2742655"/>
                          <a:gd name="connsiteY0" fmla="*/ 12046 h 2027512"/>
                          <a:gd name="connsiteX1" fmla="*/ 1331291 w 2742655"/>
                          <a:gd name="connsiteY1" fmla="*/ 1211401 h 2027512"/>
                          <a:gd name="connsiteX2" fmla="*/ 1511300 w 2742655"/>
                          <a:gd name="connsiteY2" fmla="*/ 1035984 h 2027512"/>
                          <a:gd name="connsiteX3" fmla="*/ 2108201 w 2742655"/>
                          <a:gd name="connsiteY3" fmla="*/ 19983 h 2027512"/>
                          <a:gd name="connsiteX4" fmla="*/ 2720975 w 2742655"/>
                          <a:gd name="connsiteY4" fmla="*/ 674034 h 2027512"/>
                          <a:gd name="connsiteX5" fmla="*/ 2729379 w 2742655"/>
                          <a:gd name="connsiteY5" fmla="*/ 707715 h 2027512"/>
                          <a:gd name="connsiteX6" fmla="*/ 2737022 w 2742655"/>
                          <a:gd name="connsiteY6" fmla="*/ 1867833 h 2027512"/>
                          <a:gd name="connsiteX7" fmla="*/ 2349500 w 2742655"/>
                          <a:gd name="connsiteY7" fmla="*/ 1972609 h 2027512"/>
                          <a:gd name="connsiteX8" fmla="*/ 2978 w 2742655"/>
                          <a:gd name="connsiteY8" fmla="*/ 1874183 h 2027512"/>
                          <a:gd name="connsiteX9" fmla="*/ 0 w 2742655"/>
                          <a:gd name="connsiteY9" fmla="*/ 667683 h 2027512"/>
                          <a:gd name="connsiteX10" fmla="*/ 622103 w 2742655"/>
                          <a:gd name="connsiteY10" fmla="*/ 12046 h 2027512"/>
                          <a:gd name="connsiteX0" fmla="*/ 622103 w 2745031"/>
                          <a:gd name="connsiteY0" fmla="*/ 12046 h 2027512"/>
                          <a:gd name="connsiteX1" fmla="*/ 1331291 w 2745031"/>
                          <a:gd name="connsiteY1" fmla="*/ 1211401 h 2027512"/>
                          <a:gd name="connsiteX2" fmla="*/ 1511300 w 2745031"/>
                          <a:gd name="connsiteY2" fmla="*/ 1035984 h 2027512"/>
                          <a:gd name="connsiteX3" fmla="*/ 2108201 w 2745031"/>
                          <a:gd name="connsiteY3" fmla="*/ 19983 h 2027512"/>
                          <a:gd name="connsiteX4" fmla="*/ 2720975 w 2745031"/>
                          <a:gd name="connsiteY4" fmla="*/ 674034 h 2027512"/>
                          <a:gd name="connsiteX5" fmla="*/ 2729379 w 2745031"/>
                          <a:gd name="connsiteY5" fmla="*/ 707715 h 2027512"/>
                          <a:gd name="connsiteX6" fmla="*/ 2737022 w 2745031"/>
                          <a:gd name="connsiteY6" fmla="*/ 1867833 h 2027512"/>
                          <a:gd name="connsiteX7" fmla="*/ 2349500 w 2745031"/>
                          <a:gd name="connsiteY7" fmla="*/ 1972609 h 2027512"/>
                          <a:gd name="connsiteX8" fmla="*/ 2978 w 2745031"/>
                          <a:gd name="connsiteY8" fmla="*/ 1874183 h 2027512"/>
                          <a:gd name="connsiteX9" fmla="*/ 0 w 2745031"/>
                          <a:gd name="connsiteY9" fmla="*/ 667683 h 2027512"/>
                          <a:gd name="connsiteX10" fmla="*/ 622103 w 2745031"/>
                          <a:gd name="connsiteY10" fmla="*/ 12046 h 2027512"/>
                          <a:gd name="connsiteX0" fmla="*/ 622103 w 2743304"/>
                          <a:gd name="connsiteY0" fmla="*/ 12046 h 2027512"/>
                          <a:gd name="connsiteX1" fmla="*/ 1331291 w 2743304"/>
                          <a:gd name="connsiteY1" fmla="*/ 1211401 h 2027512"/>
                          <a:gd name="connsiteX2" fmla="*/ 1511300 w 2743304"/>
                          <a:gd name="connsiteY2" fmla="*/ 1035984 h 2027512"/>
                          <a:gd name="connsiteX3" fmla="*/ 2108201 w 2743304"/>
                          <a:gd name="connsiteY3" fmla="*/ 19983 h 2027512"/>
                          <a:gd name="connsiteX4" fmla="*/ 2720975 w 2743304"/>
                          <a:gd name="connsiteY4" fmla="*/ 674034 h 2027512"/>
                          <a:gd name="connsiteX5" fmla="*/ 2729379 w 2743304"/>
                          <a:gd name="connsiteY5" fmla="*/ 707715 h 2027512"/>
                          <a:gd name="connsiteX6" fmla="*/ 2737022 w 2743304"/>
                          <a:gd name="connsiteY6" fmla="*/ 1867833 h 2027512"/>
                          <a:gd name="connsiteX7" fmla="*/ 2349500 w 2743304"/>
                          <a:gd name="connsiteY7" fmla="*/ 1972609 h 2027512"/>
                          <a:gd name="connsiteX8" fmla="*/ 2978 w 2743304"/>
                          <a:gd name="connsiteY8" fmla="*/ 1874183 h 2027512"/>
                          <a:gd name="connsiteX9" fmla="*/ 0 w 2743304"/>
                          <a:gd name="connsiteY9" fmla="*/ 667683 h 2027512"/>
                          <a:gd name="connsiteX10" fmla="*/ 622103 w 2743304"/>
                          <a:gd name="connsiteY10" fmla="*/ 12046 h 2027512"/>
                          <a:gd name="connsiteX0" fmla="*/ 622103 w 2746150"/>
                          <a:gd name="connsiteY0" fmla="*/ 12046 h 2027512"/>
                          <a:gd name="connsiteX1" fmla="*/ 1331291 w 2746150"/>
                          <a:gd name="connsiteY1" fmla="*/ 1211401 h 2027512"/>
                          <a:gd name="connsiteX2" fmla="*/ 1511300 w 2746150"/>
                          <a:gd name="connsiteY2" fmla="*/ 1035984 h 2027512"/>
                          <a:gd name="connsiteX3" fmla="*/ 2108201 w 2746150"/>
                          <a:gd name="connsiteY3" fmla="*/ 19983 h 2027512"/>
                          <a:gd name="connsiteX4" fmla="*/ 2720975 w 2746150"/>
                          <a:gd name="connsiteY4" fmla="*/ 674034 h 2027512"/>
                          <a:gd name="connsiteX5" fmla="*/ 2729379 w 2746150"/>
                          <a:gd name="connsiteY5" fmla="*/ 707715 h 2027512"/>
                          <a:gd name="connsiteX6" fmla="*/ 2737022 w 2746150"/>
                          <a:gd name="connsiteY6" fmla="*/ 1867833 h 2027512"/>
                          <a:gd name="connsiteX7" fmla="*/ 2349500 w 2746150"/>
                          <a:gd name="connsiteY7" fmla="*/ 1972609 h 2027512"/>
                          <a:gd name="connsiteX8" fmla="*/ 2978 w 2746150"/>
                          <a:gd name="connsiteY8" fmla="*/ 1874183 h 2027512"/>
                          <a:gd name="connsiteX9" fmla="*/ 0 w 2746150"/>
                          <a:gd name="connsiteY9" fmla="*/ 667683 h 2027512"/>
                          <a:gd name="connsiteX10" fmla="*/ 622103 w 2746150"/>
                          <a:gd name="connsiteY10" fmla="*/ 12046 h 2027512"/>
                          <a:gd name="connsiteX0" fmla="*/ 622103 w 2791582"/>
                          <a:gd name="connsiteY0" fmla="*/ 12046 h 2027512"/>
                          <a:gd name="connsiteX1" fmla="*/ 1331291 w 2791582"/>
                          <a:gd name="connsiteY1" fmla="*/ 1211401 h 2027512"/>
                          <a:gd name="connsiteX2" fmla="*/ 1511300 w 2791582"/>
                          <a:gd name="connsiteY2" fmla="*/ 1035984 h 2027512"/>
                          <a:gd name="connsiteX3" fmla="*/ 2108201 w 2791582"/>
                          <a:gd name="connsiteY3" fmla="*/ 19983 h 2027512"/>
                          <a:gd name="connsiteX4" fmla="*/ 2720975 w 2791582"/>
                          <a:gd name="connsiteY4" fmla="*/ 674034 h 2027512"/>
                          <a:gd name="connsiteX5" fmla="*/ 2737022 w 2791582"/>
                          <a:gd name="connsiteY5" fmla="*/ 1867833 h 2027512"/>
                          <a:gd name="connsiteX6" fmla="*/ 2349500 w 2791582"/>
                          <a:gd name="connsiteY6" fmla="*/ 1972609 h 2027512"/>
                          <a:gd name="connsiteX7" fmla="*/ 2978 w 2791582"/>
                          <a:gd name="connsiteY7" fmla="*/ 1874183 h 2027512"/>
                          <a:gd name="connsiteX8" fmla="*/ 0 w 2791582"/>
                          <a:gd name="connsiteY8" fmla="*/ 667683 h 2027512"/>
                          <a:gd name="connsiteX9" fmla="*/ 622103 w 2791582"/>
                          <a:gd name="connsiteY9" fmla="*/ 12046 h 2027512"/>
                          <a:gd name="connsiteX0" fmla="*/ 622103 w 2764236"/>
                          <a:gd name="connsiteY0" fmla="*/ 12046 h 2027512"/>
                          <a:gd name="connsiteX1" fmla="*/ 1331291 w 2764236"/>
                          <a:gd name="connsiteY1" fmla="*/ 1211401 h 2027512"/>
                          <a:gd name="connsiteX2" fmla="*/ 1511300 w 2764236"/>
                          <a:gd name="connsiteY2" fmla="*/ 1035984 h 2027512"/>
                          <a:gd name="connsiteX3" fmla="*/ 2108201 w 2764236"/>
                          <a:gd name="connsiteY3" fmla="*/ 19983 h 2027512"/>
                          <a:gd name="connsiteX4" fmla="*/ 2720975 w 2764236"/>
                          <a:gd name="connsiteY4" fmla="*/ 674034 h 2027512"/>
                          <a:gd name="connsiteX5" fmla="*/ 2737022 w 2764236"/>
                          <a:gd name="connsiteY5" fmla="*/ 1867833 h 2027512"/>
                          <a:gd name="connsiteX6" fmla="*/ 2349500 w 2764236"/>
                          <a:gd name="connsiteY6" fmla="*/ 1972609 h 2027512"/>
                          <a:gd name="connsiteX7" fmla="*/ 2978 w 2764236"/>
                          <a:gd name="connsiteY7" fmla="*/ 1874183 h 2027512"/>
                          <a:gd name="connsiteX8" fmla="*/ 0 w 2764236"/>
                          <a:gd name="connsiteY8" fmla="*/ 667683 h 2027512"/>
                          <a:gd name="connsiteX9" fmla="*/ 622103 w 2764236"/>
                          <a:gd name="connsiteY9" fmla="*/ 12046 h 2027512"/>
                          <a:gd name="connsiteX0" fmla="*/ 622103 w 2749922"/>
                          <a:gd name="connsiteY0" fmla="*/ 12046 h 2027512"/>
                          <a:gd name="connsiteX1" fmla="*/ 1331291 w 2749922"/>
                          <a:gd name="connsiteY1" fmla="*/ 1211401 h 2027512"/>
                          <a:gd name="connsiteX2" fmla="*/ 1511300 w 2749922"/>
                          <a:gd name="connsiteY2" fmla="*/ 1035984 h 2027512"/>
                          <a:gd name="connsiteX3" fmla="*/ 2108201 w 2749922"/>
                          <a:gd name="connsiteY3" fmla="*/ 19983 h 2027512"/>
                          <a:gd name="connsiteX4" fmla="*/ 2720975 w 2749922"/>
                          <a:gd name="connsiteY4" fmla="*/ 674034 h 2027512"/>
                          <a:gd name="connsiteX5" fmla="*/ 2737022 w 2749922"/>
                          <a:gd name="connsiteY5" fmla="*/ 1867833 h 2027512"/>
                          <a:gd name="connsiteX6" fmla="*/ 2349500 w 2749922"/>
                          <a:gd name="connsiteY6" fmla="*/ 1972609 h 2027512"/>
                          <a:gd name="connsiteX7" fmla="*/ 2978 w 2749922"/>
                          <a:gd name="connsiteY7" fmla="*/ 1874183 h 2027512"/>
                          <a:gd name="connsiteX8" fmla="*/ 0 w 2749922"/>
                          <a:gd name="connsiteY8" fmla="*/ 667683 h 2027512"/>
                          <a:gd name="connsiteX9" fmla="*/ 622103 w 2749922"/>
                          <a:gd name="connsiteY9" fmla="*/ 12046 h 2027512"/>
                          <a:gd name="connsiteX0" fmla="*/ 622103 w 2741776"/>
                          <a:gd name="connsiteY0" fmla="*/ 12046 h 2027512"/>
                          <a:gd name="connsiteX1" fmla="*/ 1331291 w 2741776"/>
                          <a:gd name="connsiteY1" fmla="*/ 1211401 h 2027512"/>
                          <a:gd name="connsiteX2" fmla="*/ 1511300 w 2741776"/>
                          <a:gd name="connsiteY2" fmla="*/ 1035984 h 2027512"/>
                          <a:gd name="connsiteX3" fmla="*/ 2108201 w 2741776"/>
                          <a:gd name="connsiteY3" fmla="*/ 19983 h 2027512"/>
                          <a:gd name="connsiteX4" fmla="*/ 2720975 w 2741776"/>
                          <a:gd name="connsiteY4" fmla="*/ 674034 h 2027512"/>
                          <a:gd name="connsiteX5" fmla="*/ 2737022 w 2741776"/>
                          <a:gd name="connsiteY5" fmla="*/ 1867833 h 2027512"/>
                          <a:gd name="connsiteX6" fmla="*/ 2349500 w 2741776"/>
                          <a:gd name="connsiteY6" fmla="*/ 1972609 h 2027512"/>
                          <a:gd name="connsiteX7" fmla="*/ 2978 w 2741776"/>
                          <a:gd name="connsiteY7" fmla="*/ 1874183 h 2027512"/>
                          <a:gd name="connsiteX8" fmla="*/ 0 w 2741776"/>
                          <a:gd name="connsiteY8" fmla="*/ 667683 h 2027512"/>
                          <a:gd name="connsiteX9" fmla="*/ 622103 w 2741776"/>
                          <a:gd name="connsiteY9" fmla="*/ 12046 h 2027512"/>
                          <a:gd name="connsiteX0" fmla="*/ 622103 w 2737802"/>
                          <a:gd name="connsiteY0" fmla="*/ 12046 h 2027512"/>
                          <a:gd name="connsiteX1" fmla="*/ 1331291 w 2737802"/>
                          <a:gd name="connsiteY1" fmla="*/ 1211401 h 2027512"/>
                          <a:gd name="connsiteX2" fmla="*/ 1511300 w 2737802"/>
                          <a:gd name="connsiteY2" fmla="*/ 1035984 h 2027512"/>
                          <a:gd name="connsiteX3" fmla="*/ 2108201 w 2737802"/>
                          <a:gd name="connsiteY3" fmla="*/ 19983 h 2027512"/>
                          <a:gd name="connsiteX4" fmla="*/ 2720975 w 2737802"/>
                          <a:gd name="connsiteY4" fmla="*/ 674034 h 2027512"/>
                          <a:gd name="connsiteX5" fmla="*/ 2737022 w 2737802"/>
                          <a:gd name="connsiteY5" fmla="*/ 1867833 h 2027512"/>
                          <a:gd name="connsiteX6" fmla="*/ 2349500 w 2737802"/>
                          <a:gd name="connsiteY6" fmla="*/ 1972609 h 2027512"/>
                          <a:gd name="connsiteX7" fmla="*/ 2978 w 2737802"/>
                          <a:gd name="connsiteY7" fmla="*/ 1874183 h 2027512"/>
                          <a:gd name="connsiteX8" fmla="*/ 0 w 2737802"/>
                          <a:gd name="connsiteY8" fmla="*/ 667683 h 2027512"/>
                          <a:gd name="connsiteX9" fmla="*/ 622103 w 2737802"/>
                          <a:gd name="connsiteY9" fmla="*/ 12046 h 2027512"/>
                          <a:gd name="connsiteX0" fmla="*/ 622103 w 2737802"/>
                          <a:gd name="connsiteY0" fmla="*/ 12046 h 2027512"/>
                          <a:gd name="connsiteX1" fmla="*/ 1331291 w 2737802"/>
                          <a:gd name="connsiteY1" fmla="*/ 1211401 h 2027512"/>
                          <a:gd name="connsiteX2" fmla="*/ 1511300 w 2737802"/>
                          <a:gd name="connsiteY2" fmla="*/ 1035984 h 2027512"/>
                          <a:gd name="connsiteX3" fmla="*/ 2108201 w 2737802"/>
                          <a:gd name="connsiteY3" fmla="*/ 19983 h 2027512"/>
                          <a:gd name="connsiteX4" fmla="*/ 2720975 w 2737802"/>
                          <a:gd name="connsiteY4" fmla="*/ 674034 h 2027512"/>
                          <a:gd name="connsiteX5" fmla="*/ 2737022 w 2737802"/>
                          <a:gd name="connsiteY5" fmla="*/ 1867833 h 2027512"/>
                          <a:gd name="connsiteX6" fmla="*/ 2349500 w 2737802"/>
                          <a:gd name="connsiteY6" fmla="*/ 1972609 h 2027512"/>
                          <a:gd name="connsiteX7" fmla="*/ 2978 w 2737802"/>
                          <a:gd name="connsiteY7" fmla="*/ 1874183 h 2027512"/>
                          <a:gd name="connsiteX8" fmla="*/ 0 w 2737802"/>
                          <a:gd name="connsiteY8" fmla="*/ 667683 h 2027512"/>
                          <a:gd name="connsiteX9" fmla="*/ 622103 w 2737802"/>
                          <a:gd name="connsiteY9" fmla="*/ 12046 h 2027512"/>
                          <a:gd name="connsiteX0" fmla="*/ 622103 w 2737170"/>
                          <a:gd name="connsiteY0" fmla="*/ 12046 h 2027512"/>
                          <a:gd name="connsiteX1" fmla="*/ 1331291 w 2737170"/>
                          <a:gd name="connsiteY1" fmla="*/ 1211401 h 2027512"/>
                          <a:gd name="connsiteX2" fmla="*/ 1511300 w 2737170"/>
                          <a:gd name="connsiteY2" fmla="*/ 1035984 h 2027512"/>
                          <a:gd name="connsiteX3" fmla="*/ 2108201 w 2737170"/>
                          <a:gd name="connsiteY3" fmla="*/ 19983 h 2027512"/>
                          <a:gd name="connsiteX4" fmla="*/ 2720975 w 2737170"/>
                          <a:gd name="connsiteY4" fmla="*/ 674034 h 2027512"/>
                          <a:gd name="connsiteX5" fmla="*/ 2737022 w 2737170"/>
                          <a:gd name="connsiteY5" fmla="*/ 1867833 h 2027512"/>
                          <a:gd name="connsiteX6" fmla="*/ 2349500 w 2737170"/>
                          <a:gd name="connsiteY6" fmla="*/ 1972609 h 2027512"/>
                          <a:gd name="connsiteX7" fmla="*/ 2978 w 2737170"/>
                          <a:gd name="connsiteY7" fmla="*/ 1874183 h 2027512"/>
                          <a:gd name="connsiteX8" fmla="*/ 0 w 2737170"/>
                          <a:gd name="connsiteY8" fmla="*/ 667683 h 2027512"/>
                          <a:gd name="connsiteX9" fmla="*/ 622103 w 2737170"/>
                          <a:gd name="connsiteY9" fmla="*/ 12046 h 2027512"/>
                          <a:gd name="connsiteX0" fmla="*/ 622103 w 2737285"/>
                          <a:gd name="connsiteY0" fmla="*/ 12046 h 2027512"/>
                          <a:gd name="connsiteX1" fmla="*/ 1331291 w 2737285"/>
                          <a:gd name="connsiteY1" fmla="*/ 1211401 h 2027512"/>
                          <a:gd name="connsiteX2" fmla="*/ 1511300 w 2737285"/>
                          <a:gd name="connsiteY2" fmla="*/ 1035984 h 2027512"/>
                          <a:gd name="connsiteX3" fmla="*/ 2108201 w 2737285"/>
                          <a:gd name="connsiteY3" fmla="*/ 19983 h 2027512"/>
                          <a:gd name="connsiteX4" fmla="*/ 2720975 w 2737285"/>
                          <a:gd name="connsiteY4" fmla="*/ 674034 h 2027512"/>
                          <a:gd name="connsiteX5" fmla="*/ 2737022 w 2737285"/>
                          <a:gd name="connsiteY5" fmla="*/ 1867833 h 2027512"/>
                          <a:gd name="connsiteX6" fmla="*/ 2349500 w 2737285"/>
                          <a:gd name="connsiteY6" fmla="*/ 1972609 h 2027512"/>
                          <a:gd name="connsiteX7" fmla="*/ 2978 w 2737285"/>
                          <a:gd name="connsiteY7" fmla="*/ 1874183 h 2027512"/>
                          <a:gd name="connsiteX8" fmla="*/ 0 w 2737285"/>
                          <a:gd name="connsiteY8" fmla="*/ 667683 h 2027512"/>
                          <a:gd name="connsiteX9" fmla="*/ 622103 w 2737285"/>
                          <a:gd name="connsiteY9" fmla="*/ 12046 h 2027512"/>
                          <a:gd name="connsiteX0" fmla="*/ 622103 w 2738623"/>
                          <a:gd name="connsiteY0" fmla="*/ 12046 h 2027512"/>
                          <a:gd name="connsiteX1" fmla="*/ 1331291 w 2738623"/>
                          <a:gd name="connsiteY1" fmla="*/ 1211401 h 2027512"/>
                          <a:gd name="connsiteX2" fmla="*/ 1511300 w 2738623"/>
                          <a:gd name="connsiteY2" fmla="*/ 1035984 h 2027512"/>
                          <a:gd name="connsiteX3" fmla="*/ 2108201 w 2738623"/>
                          <a:gd name="connsiteY3" fmla="*/ 19983 h 2027512"/>
                          <a:gd name="connsiteX4" fmla="*/ 2720975 w 2738623"/>
                          <a:gd name="connsiteY4" fmla="*/ 674034 h 2027512"/>
                          <a:gd name="connsiteX5" fmla="*/ 2737022 w 2738623"/>
                          <a:gd name="connsiteY5" fmla="*/ 1867833 h 2027512"/>
                          <a:gd name="connsiteX6" fmla="*/ 2349500 w 2738623"/>
                          <a:gd name="connsiteY6" fmla="*/ 1972609 h 2027512"/>
                          <a:gd name="connsiteX7" fmla="*/ 2978 w 2738623"/>
                          <a:gd name="connsiteY7" fmla="*/ 1874183 h 2027512"/>
                          <a:gd name="connsiteX8" fmla="*/ 0 w 2738623"/>
                          <a:gd name="connsiteY8" fmla="*/ 667683 h 2027512"/>
                          <a:gd name="connsiteX9" fmla="*/ 622103 w 2738623"/>
                          <a:gd name="connsiteY9" fmla="*/ 12046 h 2027512"/>
                          <a:gd name="connsiteX0" fmla="*/ 622103 w 2744951"/>
                          <a:gd name="connsiteY0" fmla="*/ 12046 h 2027512"/>
                          <a:gd name="connsiteX1" fmla="*/ 1331291 w 2744951"/>
                          <a:gd name="connsiteY1" fmla="*/ 1211401 h 2027512"/>
                          <a:gd name="connsiteX2" fmla="*/ 1511300 w 2744951"/>
                          <a:gd name="connsiteY2" fmla="*/ 1035984 h 2027512"/>
                          <a:gd name="connsiteX3" fmla="*/ 2108201 w 2744951"/>
                          <a:gd name="connsiteY3" fmla="*/ 19983 h 2027512"/>
                          <a:gd name="connsiteX4" fmla="*/ 2720975 w 2744951"/>
                          <a:gd name="connsiteY4" fmla="*/ 674034 h 2027512"/>
                          <a:gd name="connsiteX5" fmla="*/ 2737022 w 2744951"/>
                          <a:gd name="connsiteY5" fmla="*/ 1867833 h 2027512"/>
                          <a:gd name="connsiteX6" fmla="*/ 2349500 w 2744951"/>
                          <a:gd name="connsiteY6" fmla="*/ 1972609 h 2027512"/>
                          <a:gd name="connsiteX7" fmla="*/ 2978 w 2744951"/>
                          <a:gd name="connsiteY7" fmla="*/ 1874183 h 2027512"/>
                          <a:gd name="connsiteX8" fmla="*/ 0 w 2744951"/>
                          <a:gd name="connsiteY8" fmla="*/ 667683 h 2027512"/>
                          <a:gd name="connsiteX9" fmla="*/ 622103 w 2744951"/>
                          <a:gd name="connsiteY9" fmla="*/ 12046 h 2027512"/>
                          <a:gd name="connsiteX0" fmla="*/ 622103 w 2750652"/>
                          <a:gd name="connsiteY0" fmla="*/ 12046 h 2027512"/>
                          <a:gd name="connsiteX1" fmla="*/ 1331291 w 2750652"/>
                          <a:gd name="connsiteY1" fmla="*/ 1211401 h 2027512"/>
                          <a:gd name="connsiteX2" fmla="*/ 1511300 w 2750652"/>
                          <a:gd name="connsiteY2" fmla="*/ 1035984 h 2027512"/>
                          <a:gd name="connsiteX3" fmla="*/ 2108201 w 2750652"/>
                          <a:gd name="connsiteY3" fmla="*/ 19983 h 2027512"/>
                          <a:gd name="connsiteX4" fmla="*/ 2720975 w 2750652"/>
                          <a:gd name="connsiteY4" fmla="*/ 674034 h 2027512"/>
                          <a:gd name="connsiteX5" fmla="*/ 2737022 w 2750652"/>
                          <a:gd name="connsiteY5" fmla="*/ 1867833 h 2027512"/>
                          <a:gd name="connsiteX6" fmla="*/ 2349500 w 2750652"/>
                          <a:gd name="connsiteY6" fmla="*/ 1972609 h 2027512"/>
                          <a:gd name="connsiteX7" fmla="*/ 2978 w 2750652"/>
                          <a:gd name="connsiteY7" fmla="*/ 1874183 h 2027512"/>
                          <a:gd name="connsiteX8" fmla="*/ 0 w 2750652"/>
                          <a:gd name="connsiteY8" fmla="*/ 667683 h 2027512"/>
                          <a:gd name="connsiteX9" fmla="*/ 622103 w 2750652"/>
                          <a:gd name="connsiteY9" fmla="*/ 12046 h 2027512"/>
                          <a:gd name="connsiteX0" fmla="*/ 622103 w 2743148"/>
                          <a:gd name="connsiteY0" fmla="*/ 12046 h 2027512"/>
                          <a:gd name="connsiteX1" fmla="*/ 1331291 w 2743148"/>
                          <a:gd name="connsiteY1" fmla="*/ 1211401 h 2027512"/>
                          <a:gd name="connsiteX2" fmla="*/ 1511300 w 2743148"/>
                          <a:gd name="connsiteY2" fmla="*/ 1035984 h 2027512"/>
                          <a:gd name="connsiteX3" fmla="*/ 2108201 w 2743148"/>
                          <a:gd name="connsiteY3" fmla="*/ 19983 h 2027512"/>
                          <a:gd name="connsiteX4" fmla="*/ 2720975 w 2743148"/>
                          <a:gd name="connsiteY4" fmla="*/ 674034 h 2027512"/>
                          <a:gd name="connsiteX5" fmla="*/ 2737022 w 2743148"/>
                          <a:gd name="connsiteY5" fmla="*/ 1867833 h 2027512"/>
                          <a:gd name="connsiteX6" fmla="*/ 2349500 w 2743148"/>
                          <a:gd name="connsiteY6" fmla="*/ 1972609 h 2027512"/>
                          <a:gd name="connsiteX7" fmla="*/ 2978 w 2743148"/>
                          <a:gd name="connsiteY7" fmla="*/ 1874183 h 2027512"/>
                          <a:gd name="connsiteX8" fmla="*/ 0 w 2743148"/>
                          <a:gd name="connsiteY8" fmla="*/ 667683 h 2027512"/>
                          <a:gd name="connsiteX9" fmla="*/ 622103 w 2743148"/>
                          <a:gd name="connsiteY9" fmla="*/ 12046 h 2027512"/>
                          <a:gd name="connsiteX0" fmla="*/ 625480 w 2746525"/>
                          <a:gd name="connsiteY0" fmla="*/ 12046 h 2027512"/>
                          <a:gd name="connsiteX1" fmla="*/ 1334668 w 2746525"/>
                          <a:gd name="connsiteY1" fmla="*/ 1211401 h 2027512"/>
                          <a:gd name="connsiteX2" fmla="*/ 1514677 w 2746525"/>
                          <a:gd name="connsiteY2" fmla="*/ 1035984 h 2027512"/>
                          <a:gd name="connsiteX3" fmla="*/ 2111578 w 2746525"/>
                          <a:gd name="connsiteY3" fmla="*/ 19983 h 2027512"/>
                          <a:gd name="connsiteX4" fmla="*/ 2724352 w 2746525"/>
                          <a:gd name="connsiteY4" fmla="*/ 674034 h 2027512"/>
                          <a:gd name="connsiteX5" fmla="*/ 2740399 w 2746525"/>
                          <a:gd name="connsiteY5" fmla="*/ 1867833 h 2027512"/>
                          <a:gd name="connsiteX6" fmla="*/ 2352877 w 2746525"/>
                          <a:gd name="connsiteY6" fmla="*/ 1972609 h 2027512"/>
                          <a:gd name="connsiteX7" fmla="*/ 6355 w 2746525"/>
                          <a:gd name="connsiteY7" fmla="*/ 1874183 h 2027512"/>
                          <a:gd name="connsiteX8" fmla="*/ 3377 w 2746525"/>
                          <a:gd name="connsiteY8" fmla="*/ 667683 h 2027512"/>
                          <a:gd name="connsiteX9" fmla="*/ 625480 w 2746525"/>
                          <a:gd name="connsiteY9" fmla="*/ 12046 h 2027512"/>
                          <a:gd name="connsiteX0" fmla="*/ 622103 w 2743148"/>
                          <a:gd name="connsiteY0" fmla="*/ 12046 h 2027512"/>
                          <a:gd name="connsiteX1" fmla="*/ 1331291 w 2743148"/>
                          <a:gd name="connsiteY1" fmla="*/ 1211401 h 2027512"/>
                          <a:gd name="connsiteX2" fmla="*/ 1511300 w 2743148"/>
                          <a:gd name="connsiteY2" fmla="*/ 1035984 h 2027512"/>
                          <a:gd name="connsiteX3" fmla="*/ 2108201 w 2743148"/>
                          <a:gd name="connsiteY3" fmla="*/ 19983 h 2027512"/>
                          <a:gd name="connsiteX4" fmla="*/ 2720975 w 2743148"/>
                          <a:gd name="connsiteY4" fmla="*/ 674034 h 2027512"/>
                          <a:gd name="connsiteX5" fmla="*/ 2737022 w 2743148"/>
                          <a:gd name="connsiteY5" fmla="*/ 1867833 h 2027512"/>
                          <a:gd name="connsiteX6" fmla="*/ 2349500 w 2743148"/>
                          <a:gd name="connsiteY6" fmla="*/ 1972609 h 2027512"/>
                          <a:gd name="connsiteX7" fmla="*/ 2978 w 2743148"/>
                          <a:gd name="connsiteY7" fmla="*/ 1874183 h 2027512"/>
                          <a:gd name="connsiteX8" fmla="*/ 0 w 2743148"/>
                          <a:gd name="connsiteY8" fmla="*/ 667683 h 2027512"/>
                          <a:gd name="connsiteX9" fmla="*/ 622103 w 2743148"/>
                          <a:gd name="connsiteY9" fmla="*/ 12046 h 2027512"/>
                          <a:gd name="connsiteX0" fmla="*/ 622103 w 2743148"/>
                          <a:gd name="connsiteY0" fmla="*/ 12046 h 2027512"/>
                          <a:gd name="connsiteX1" fmla="*/ 1331291 w 2743148"/>
                          <a:gd name="connsiteY1" fmla="*/ 1211401 h 2027512"/>
                          <a:gd name="connsiteX2" fmla="*/ 1511300 w 2743148"/>
                          <a:gd name="connsiteY2" fmla="*/ 1035984 h 2027512"/>
                          <a:gd name="connsiteX3" fmla="*/ 2108201 w 2743148"/>
                          <a:gd name="connsiteY3" fmla="*/ 19983 h 2027512"/>
                          <a:gd name="connsiteX4" fmla="*/ 2720975 w 2743148"/>
                          <a:gd name="connsiteY4" fmla="*/ 674034 h 2027512"/>
                          <a:gd name="connsiteX5" fmla="*/ 2737022 w 2743148"/>
                          <a:gd name="connsiteY5" fmla="*/ 1867833 h 2027512"/>
                          <a:gd name="connsiteX6" fmla="*/ 2349500 w 2743148"/>
                          <a:gd name="connsiteY6" fmla="*/ 1972609 h 2027512"/>
                          <a:gd name="connsiteX7" fmla="*/ 16799 w 2743148"/>
                          <a:gd name="connsiteY7" fmla="*/ 1874183 h 2027512"/>
                          <a:gd name="connsiteX8" fmla="*/ 0 w 2743148"/>
                          <a:gd name="connsiteY8" fmla="*/ 667683 h 2027512"/>
                          <a:gd name="connsiteX9" fmla="*/ 622103 w 2743148"/>
                          <a:gd name="connsiteY9" fmla="*/ 12046 h 2027512"/>
                          <a:gd name="connsiteX0" fmla="*/ 625001 w 2746046"/>
                          <a:gd name="connsiteY0" fmla="*/ 12046 h 2025749"/>
                          <a:gd name="connsiteX1" fmla="*/ 1334189 w 2746046"/>
                          <a:gd name="connsiteY1" fmla="*/ 1211401 h 2025749"/>
                          <a:gd name="connsiteX2" fmla="*/ 1514198 w 2746046"/>
                          <a:gd name="connsiteY2" fmla="*/ 1035984 h 2025749"/>
                          <a:gd name="connsiteX3" fmla="*/ 2111099 w 2746046"/>
                          <a:gd name="connsiteY3" fmla="*/ 19983 h 2025749"/>
                          <a:gd name="connsiteX4" fmla="*/ 2723873 w 2746046"/>
                          <a:gd name="connsiteY4" fmla="*/ 674034 h 2025749"/>
                          <a:gd name="connsiteX5" fmla="*/ 2739920 w 2746046"/>
                          <a:gd name="connsiteY5" fmla="*/ 1867833 h 2025749"/>
                          <a:gd name="connsiteX6" fmla="*/ 2352398 w 2746046"/>
                          <a:gd name="connsiteY6" fmla="*/ 1972609 h 2025749"/>
                          <a:gd name="connsiteX7" fmla="*/ 1269 w 2746046"/>
                          <a:gd name="connsiteY7" fmla="*/ 1869576 h 2025749"/>
                          <a:gd name="connsiteX8" fmla="*/ 2898 w 2746046"/>
                          <a:gd name="connsiteY8" fmla="*/ 667683 h 2025749"/>
                          <a:gd name="connsiteX9" fmla="*/ 625001 w 2746046"/>
                          <a:gd name="connsiteY9" fmla="*/ 12046 h 2025749"/>
                          <a:gd name="connsiteX0" fmla="*/ 625001 w 2746046"/>
                          <a:gd name="connsiteY0" fmla="*/ 12046 h 2025749"/>
                          <a:gd name="connsiteX1" fmla="*/ 1334189 w 2746046"/>
                          <a:gd name="connsiteY1" fmla="*/ 1211401 h 2025749"/>
                          <a:gd name="connsiteX2" fmla="*/ 1514198 w 2746046"/>
                          <a:gd name="connsiteY2" fmla="*/ 1035984 h 2025749"/>
                          <a:gd name="connsiteX3" fmla="*/ 2111099 w 2746046"/>
                          <a:gd name="connsiteY3" fmla="*/ 19983 h 2025749"/>
                          <a:gd name="connsiteX4" fmla="*/ 2723873 w 2746046"/>
                          <a:gd name="connsiteY4" fmla="*/ 674034 h 2025749"/>
                          <a:gd name="connsiteX5" fmla="*/ 2739920 w 2746046"/>
                          <a:gd name="connsiteY5" fmla="*/ 1923119 h 2025749"/>
                          <a:gd name="connsiteX6" fmla="*/ 2352398 w 2746046"/>
                          <a:gd name="connsiteY6" fmla="*/ 1972609 h 2025749"/>
                          <a:gd name="connsiteX7" fmla="*/ 1269 w 2746046"/>
                          <a:gd name="connsiteY7" fmla="*/ 1869576 h 2025749"/>
                          <a:gd name="connsiteX8" fmla="*/ 2898 w 2746046"/>
                          <a:gd name="connsiteY8" fmla="*/ 667683 h 2025749"/>
                          <a:gd name="connsiteX9" fmla="*/ 625001 w 2746046"/>
                          <a:gd name="connsiteY9" fmla="*/ 12046 h 2025749"/>
                          <a:gd name="connsiteX0" fmla="*/ 625001 w 2746046"/>
                          <a:gd name="connsiteY0" fmla="*/ 12046 h 2025749"/>
                          <a:gd name="connsiteX1" fmla="*/ 1334189 w 2746046"/>
                          <a:gd name="connsiteY1" fmla="*/ 1211401 h 2025749"/>
                          <a:gd name="connsiteX2" fmla="*/ 1514198 w 2746046"/>
                          <a:gd name="connsiteY2" fmla="*/ 1035984 h 2025749"/>
                          <a:gd name="connsiteX3" fmla="*/ 2111099 w 2746046"/>
                          <a:gd name="connsiteY3" fmla="*/ 19983 h 2025749"/>
                          <a:gd name="connsiteX4" fmla="*/ 2723873 w 2746046"/>
                          <a:gd name="connsiteY4" fmla="*/ 674034 h 2025749"/>
                          <a:gd name="connsiteX5" fmla="*/ 2739920 w 2746046"/>
                          <a:gd name="connsiteY5" fmla="*/ 1895477 h 2025749"/>
                          <a:gd name="connsiteX6" fmla="*/ 2352398 w 2746046"/>
                          <a:gd name="connsiteY6" fmla="*/ 1972609 h 2025749"/>
                          <a:gd name="connsiteX7" fmla="*/ 1269 w 2746046"/>
                          <a:gd name="connsiteY7" fmla="*/ 1869576 h 2025749"/>
                          <a:gd name="connsiteX8" fmla="*/ 2898 w 2746046"/>
                          <a:gd name="connsiteY8" fmla="*/ 667683 h 2025749"/>
                          <a:gd name="connsiteX9" fmla="*/ 625001 w 2746046"/>
                          <a:gd name="connsiteY9" fmla="*/ 12046 h 2025749"/>
                          <a:gd name="connsiteX0" fmla="*/ 625001 w 2742284"/>
                          <a:gd name="connsiteY0" fmla="*/ 12046 h 2025749"/>
                          <a:gd name="connsiteX1" fmla="*/ 1334189 w 2742284"/>
                          <a:gd name="connsiteY1" fmla="*/ 1211401 h 2025749"/>
                          <a:gd name="connsiteX2" fmla="*/ 1514198 w 2742284"/>
                          <a:gd name="connsiteY2" fmla="*/ 1035984 h 2025749"/>
                          <a:gd name="connsiteX3" fmla="*/ 2111099 w 2742284"/>
                          <a:gd name="connsiteY3" fmla="*/ 19983 h 2025749"/>
                          <a:gd name="connsiteX4" fmla="*/ 2723873 w 2742284"/>
                          <a:gd name="connsiteY4" fmla="*/ 674034 h 2025749"/>
                          <a:gd name="connsiteX5" fmla="*/ 2730706 w 2742284"/>
                          <a:gd name="connsiteY5" fmla="*/ 1881655 h 2025749"/>
                          <a:gd name="connsiteX6" fmla="*/ 2352398 w 2742284"/>
                          <a:gd name="connsiteY6" fmla="*/ 1972609 h 2025749"/>
                          <a:gd name="connsiteX7" fmla="*/ 1269 w 2742284"/>
                          <a:gd name="connsiteY7" fmla="*/ 1869576 h 2025749"/>
                          <a:gd name="connsiteX8" fmla="*/ 2898 w 2742284"/>
                          <a:gd name="connsiteY8" fmla="*/ 667683 h 2025749"/>
                          <a:gd name="connsiteX9" fmla="*/ 625001 w 2742284"/>
                          <a:gd name="connsiteY9" fmla="*/ 12046 h 2025749"/>
                          <a:gd name="connsiteX0" fmla="*/ 625001 w 2742284"/>
                          <a:gd name="connsiteY0" fmla="*/ 12046 h 2025749"/>
                          <a:gd name="connsiteX1" fmla="*/ 1334189 w 2742284"/>
                          <a:gd name="connsiteY1" fmla="*/ 1211401 h 2025749"/>
                          <a:gd name="connsiteX2" fmla="*/ 1514198 w 2742284"/>
                          <a:gd name="connsiteY2" fmla="*/ 1035984 h 2025749"/>
                          <a:gd name="connsiteX3" fmla="*/ 2111099 w 2742284"/>
                          <a:gd name="connsiteY3" fmla="*/ 19983 h 2025749"/>
                          <a:gd name="connsiteX4" fmla="*/ 2723873 w 2742284"/>
                          <a:gd name="connsiteY4" fmla="*/ 674034 h 2025749"/>
                          <a:gd name="connsiteX5" fmla="*/ 2730706 w 2742284"/>
                          <a:gd name="connsiteY5" fmla="*/ 1881655 h 2025749"/>
                          <a:gd name="connsiteX6" fmla="*/ 2352398 w 2742284"/>
                          <a:gd name="connsiteY6" fmla="*/ 1972609 h 2025749"/>
                          <a:gd name="connsiteX7" fmla="*/ 1269 w 2742284"/>
                          <a:gd name="connsiteY7" fmla="*/ 1869576 h 2025749"/>
                          <a:gd name="connsiteX8" fmla="*/ 2898 w 2742284"/>
                          <a:gd name="connsiteY8" fmla="*/ 667683 h 2025749"/>
                          <a:gd name="connsiteX9" fmla="*/ 625001 w 2742284"/>
                          <a:gd name="connsiteY9" fmla="*/ 12046 h 2025749"/>
                          <a:gd name="connsiteX0" fmla="*/ 625001 w 2742284"/>
                          <a:gd name="connsiteY0" fmla="*/ 12046 h 2025749"/>
                          <a:gd name="connsiteX1" fmla="*/ 1334189 w 2742284"/>
                          <a:gd name="connsiteY1" fmla="*/ 1211401 h 2025749"/>
                          <a:gd name="connsiteX2" fmla="*/ 1514198 w 2742284"/>
                          <a:gd name="connsiteY2" fmla="*/ 1035984 h 2025749"/>
                          <a:gd name="connsiteX3" fmla="*/ 2111099 w 2742284"/>
                          <a:gd name="connsiteY3" fmla="*/ 19983 h 2025749"/>
                          <a:gd name="connsiteX4" fmla="*/ 2723873 w 2742284"/>
                          <a:gd name="connsiteY4" fmla="*/ 674034 h 2025749"/>
                          <a:gd name="connsiteX5" fmla="*/ 2730707 w 2742284"/>
                          <a:gd name="connsiteY5" fmla="*/ 1867834 h 2025749"/>
                          <a:gd name="connsiteX6" fmla="*/ 2352398 w 2742284"/>
                          <a:gd name="connsiteY6" fmla="*/ 1972609 h 2025749"/>
                          <a:gd name="connsiteX7" fmla="*/ 1269 w 2742284"/>
                          <a:gd name="connsiteY7" fmla="*/ 1869576 h 2025749"/>
                          <a:gd name="connsiteX8" fmla="*/ 2898 w 2742284"/>
                          <a:gd name="connsiteY8" fmla="*/ 667683 h 2025749"/>
                          <a:gd name="connsiteX9" fmla="*/ 625001 w 2742284"/>
                          <a:gd name="connsiteY9" fmla="*/ 12046 h 2025749"/>
                          <a:gd name="connsiteX0" fmla="*/ 625001 w 2746047"/>
                          <a:gd name="connsiteY0" fmla="*/ 12046 h 2025749"/>
                          <a:gd name="connsiteX1" fmla="*/ 1334189 w 2746047"/>
                          <a:gd name="connsiteY1" fmla="*/ 1211401 h 2025749"/>
                          <a:gd name="connsiteX2" fmla="*/ 1514198 w 2746047"/>
                          <a:gd name="connsiteY2" fmla="*/ 1035984 h 2025749"/>
                          <a:gd name="connsiteX3" fmla="*/ 2111099 w 2746047"/>
                          <a:gd name="connsiteY3" fmla="*/ 19983 h 2025749"/>
                          <a:gd name="connsiteX4" fmla="*/ 2723873 w 2746047"/>
                          <a:gd name="connsiteY4" fmla="*/ 674034 h 2025749"/>
                          <a:gd name="connsiteX5" fmla="*/ 2739922 w 2746047"/>
                          <a:gd name="connsiteY5" fmla="*/ 1895477 h 2025749"/>
                          <a:gd name="connsiteX6" fmla="*/ 2352398 w 2746047"/>
                          <a:gd name="connsiteY6" fmla="*/ 1972609 h 2025749"/>
                          <a:gd name="connsiteX7" fmla="*/ 1269 w 2746047"/>
                          <a:gd name="connsiteY7" fmla="*/ 1869576 h 2025749"/>
                          <a:gd name="connsiteX8" fmla="*/ 2898 w 2746047"/>
                          <a:gd name="connsiteY8" fmla="*/ 667683 h 2025749"/>
                          <a:gd name="connsiteX9" fmla="*/ 625001 w 2746047"/>
                          <a:gd name="connsiteY9" fmla="*/ 12046 h 2025749"/>
                          <a:gd name="connsiteX0" fmla="*/ 625001 w 2746047"/>
                          <a:gd name="connsiteY0" fmla="*/ 12046 h 2025749"/>
                          <a:gd name="connsiteX1" fmla="*/ 1334189 w 2746047"/>
                          <a:gd name="connsiteY1" fmla="*/ 1211401 h 2025749"/>
                          <a:gd name="connsiteX2" fmla="*/ 1514198 w 2746047"/>
                          <a:gd name="connsiteY2" fmla="*/ 1035984 h 2025749"/>
                          <a:gd name="connsiteX3" fmla="*/ 2111099 w 2746047"/>
                          <a:gd name="connsiteY3" fmla="*/ 19983 h 2025749"/>
                          <a:gd name="connsiteX4" fmla="*/ 2723873 w 2746047"/>
                          <a:gd name="connsiteY4" fmla="*/ 674034 h 2025749"/>
                          <a:gd name="connsiteX5" fmla="*/ 2739922 w 2746047"/>
                          <a:gd name="connsiteY5" fmla="*/ 1895477 h 2025749"/>
                          <a:gd name="connsiteX6" fmla="*/ 2352398 w 2746047"/>
                          <a:gd name="connsiteY6" fmla="*/ 1972609 h 2025749"/>
                          <a:gd name="connsiteX7" fmla="*/ 1269 w 2746047"/>
                          <a:gd name="connsiteY7" fmla="*/ 1869576 h 2025749"/>
                          <a:gd name="connsiteX8" fmla="*/ 2898 w 2746047"/>
                          <a:gd name="connsiteY8" fmla="*/ 667683 h 2025749"/>
                          <a:gd name="connsiteX9" fmla="*/ 625001 w 2746047"/>
                          <a:gd name="connsiteY9" fmla="*/ 12046 h 2025749"/>
                          <a:gd name="connsiteX0" fmla="*/ 625001 w 2746047"/>
                          <a:gd name="connsiteY0" fmla="*/ 12046 h 2010292"/>
                          <a:gd name="connsiteX1" fmla="*/ 1334189 w 2746047"/>
                          <a:gd name="connsiteY1" fmla="*/ 1211401 h 2010292"/>
                          <a:gd name="connsiteX2" fmla="*/ 1514198 w 2746047"/>
                          <a:gd name="connsiteY2" fmla="*/ 1035984 h 2010292"/>
                          <a:gd name="connsiteX3" fmla="*/ 2111099 w 2746047"/>
                          <a:gd name="connsiteY3" fmla="*/ 19983 h 2010292"/>
                          <a:gd name="connsiteX4" fmla="*/ 2723873 w 2746047"/>
                          <a:gd name="connsiteY4" fmla="*/ 674034 h 2010292"/>
                          <a:gd name="connsiteX5" fmla="*/ 2739922 w 2746047"/>
                          <a:gd name="connsiteY5" fmla="*/ 1895477 h 2010292"/>
                          <a:gd name="connsiteX6" fmla="*/ 2352398 w 2746047"/>
                          <a:gd name="connsiteY6" fmla="*/ 1972609 h 2010292"/>
                          <a:gd name="connsiteX7" fmla="*/ 1269 w 2746047"/>
                          <a:gd name="connsiteY7" fmla="*/ 1869576 h 2010292"/>
                          <a:gd name="connsiteX8" fmla="*/ 2898 w 2746047"/>
                          <a:gd name="connsiteY8" fmla="*/ 667683 h 2010292"/>
                          <a:gd name="connsiteX9" fmla="*/ 625001 w 2746047"/>
                          <a:gd name="connsiteY9" fmla="*/ 12046 h 2010292"/>
                          <a:gd name="connsiteX0" fmla="*/ 625001 w 2746047"/>
                          <a:gd name="connsiteY0" fmla="*/ 12046 h 2010292"/>
                          <a:gd name="connsiteX1" fmla="*/ 1334189 w 2746047"/>
                          <a:gd name="connsiteY1" fmla="*/ 1211401 h 2010292"/>
                          <a:gd name="connsiteX2" fmla="*/ 1514198 w 2746047"/>
                          <a:gd name="connsiteY2" fmla="*/ 1035984 h 2010292"/>
                          <a:gd name="connsiteX3" fmla="*/ 2111099 w 2746047"/>
                          <a:gd name="connsiteY3" fmla="*/ 19983 h 2010292"/>
                          <a:gd name="connsiteX4" fmla="*/ 2723873 w 2746047"/>
                          <a:gd name="connsiteY4" fmla="*/ 674034 h 2010292"/>
                          <a:gd name="connsiteX5" fmla="*/ 2739922 w 2746047"/>
                          <a:gd name="connsiteY5" fmla="*/ 1895477 h 2010292"/>
                          <a:gd name="connsiteX6" fmla="*/ 2352398 w 2746047"/>
                          <a:gd name="connsiteY6" fmla="*/ 1972609 h 2010292"/>
                          <a:gd name="connsiteX7" fmla="*/ 1269 w 2746047"/>
                          <a:gd name="connsiteY7" fmla="*/ 1869576 h 2010292"/>
                          <a:gd name="connsiteX8" fmla="*/ 2898 w 2746047"/>
                          <a:gd name="connsiteY8" fmla="*/ 667683 h 2010292"/>
                          <a:gd name="connsiteX9" fmla="*/ 625001 w 2746047"/>
                          <a:gd name="connsiteY9" fmla="*/ 12046 h 2010292"/>
                          <a:gd name="connsiteX0" fmla="*/ 625001 w 2742792"/>
                          <a:gd name="connsiteY0" fmla="*/ 12046 h 2010292"/>
                          <a:gd name="connsiteX1" fmla="*/ 1334189 w 2742792"/>
                          <a:gd name="connsiteY1" fmla="*/ 1211401 h 2010292"/>
                          <a:gd name="connsiteX2" fmla="*/ 1514198 w 2742792"/>
                          <a:gd name="connsiteY2" fmla="*/ 1035984 h 2010292"/>
                          <a:gd name="connsiteX3" fmla="*/ 2111099 w 2742792"/>
                          <a:gd name="connsiteY3" fmla="*/ 19983 h 2010292"/>
                          <a:gd name="connsiteX4" fmla="*/ 2723873 w 2742792"/>
                          <a:gd name="connsiteY4" fmla="*/ 674034 h 2010292"/>
                          <a:gd name="connsiteX5" fmla="*/ 2739922 w 2742792"/>
                          <a:gd name="connsiteY5" fmla="*/ 1895477 h 2010292"/>
                          <a:gd name="connsiteX6" fmla="*/ 2352398 w 2742792"/>
                          <a:gd name="connsiteY6" fmla="*/ 1972609 h 2010292"/>
                          <a:gd name="connsiteX7" fmla="*/ 1269 w 2742792"/>
                          <a:gd name="connsiteY7" fmla="*/ 1869576 h 2010292"/>
                          <a:gd name="connsiteX8" fmla="*/ 2898 w 2742792"/>
                          <a:gd name="connsiteY8" fmla="*/ 667683 h 2010292"/>
                          <a:gd name="connsiteX9" fmla="*/ 625001 w 2742792"/>
                          <a:gd name="connsiteY9" fmla="*/ 12046 h 2010292"/>
                          <a:gd name="connsiteX0" fmla="*/ 625001 w 2740334"/>
                          <a:gd name="connsiteY0" fmla="*/ 12046 h 2010292"/>
                          <a:gd name="connsiteX1" fmla="*/ 1334189 w 2740334"/>
                          <a:gd name="connsiteY1" fmla="*/ 1211401 h 2010292"/>
                          <a:gd name="connsiteX2" fmla="*/ 1514198 w 2740334"/>
                          <a:gd name="connsiteY2" fmla="*/ 1035984 h 2010292"/>
                          <a:gd name="connsiteX3" fmla="*/ 2111099 w 2740334"/>
                          <a:gd name="connsiteY3" fmla="*/ 19983 h 2010292"/>
                          <a:gd name="connsiteX4" fmla="*/ 2723873 w 2740334"/>
                          <a:gd name="connsiteY4" fmla="*/ 674034 h 2010292"/>
                          <a:gd name="connsiteX5" fmla="*/ 2739922 w 2740334"/>
                          <a:gd name="connsiteY5" fmla="*/ 1895477 h 2010292"/>
                          <a:gd name="connsiteX6" fmla="*/ 2352398 w 2740334"/>
                          <a:gd name="connsiteY6" fmla="*/ 1972609 h 2010292"/>
                          <a:gd name="connsiteX7" fmla="*/ 1269 w 2740334"/>
                          <a:gd name="connsiteY7" fmla="*/ 1869576 h 2010292"/>
                          <a:gd name="connsiteX8" fmla="*/ 2898 w 2740334"/>
                          <a:gd name="connsiteY8" fmla="*/ 667683 h 2010292"/>
                          <a:gd name="connsiteX9" fmla="*/ 625001 w 2740334"/>
                          <a:gd name="connsiteY9" fmla="*/ 12046 h 2010292"/>
                          <a:gd name="connsiteX0" fmla="*/ 625001 w 2740334"/>
                          <a:gd name="connsiteY0" fmla="*/ 12046 h 2010292"/>
                          <a:gd name="connsiteX1" fmla="*/ 1334189 w 2740334"/>
                          <a:gd name="connsiteY1" fmla="*/ 1211401 h 2010292"/>
                          <a:gd name="connsiteX2" fmla="*/ 1514198 w 2740334"/>
                          <a:gd name="connsiteY2" fmla="*/ 1035984 h 2010292"/>
                          <a:gd name="connsiteX3" fmla="*/ 2111099 w 2740334"/>
                          <a:gd name="connsiteY3" fmla="*/ 19983 h 2010292"/>
                          <a:gd name="connsiteX4" fmla="*/ 2723873 w 2740334"/>
                          <a:gd name="connsiteY4" fmla="*/ 674034 h 2010292"/>
                          <a:gd name="connsiteX5" fmla="*/ 2739922 w 2740334"/>
                          <a:gd name="connsiteY5" fmla="*/ 1895477 h 2010292"/>
                          <a:gd name="connsiteX6" fmla="*/ 2352398 w 2740334"/>
                          <a:gd name="connsiteY6" fmla="*/ 1972609 h 2010292"/>
                          <a:gd name="connsiteX7" fmla="*/ 1269 w 2740334"/>
                          <a:gd name="connsiteY7" fmla="*/ 1869576 h 2010292"/>
                          <a:gd name="connsiteX8" fmla="*/ 2898 w 2740334"/>
                          <a:gd name="connsiteY8" fmla="*/ 667683 h 2010292"/>
                          <a:gd name="connsiteX9" fmla="*/ 625001 w 2740334"/>
                          <a:gd name="connsiteY9" fmla="*/ 12046 h 2010292"/>
                          <a:gd name="connsiteX0" fmla="*/ 625001 w 2739922"/>
                          <a:gd name="connsiteY0" fmla="*/ 12046 h 2010292"/>
                          <a:gd name="connsiteX1" fmla="*/ 1334189 w 2739922"/>
                          <a:gd name="connsiteY1" fmla="*/ 1211401 h 2010292"/>
                          <a:gd name="connsiteX2" fmla="*/ 1514198 w 2739922"/>
                          <a:gd name="connsiteY2" fmla="*/ 1035984 h 2010292"/>
                          <a:gd name="connsiteX3" fmla="*/ 2111099 w 2739922"/>
                          <a:gd name="connsiteY3" fmla="*/ 19983 h 2010292"/>
                          <a:gd name="connsiteX4" fmla="*/ 2723873 w 2739922"/>
                          <a:gd name="connsiteY4" fmla="*/ 674034 h 2010292"/>
                          <a:gd name="connsiteX5" fmla="*/ 2739922 w 2739922"/>
                          <a:gd name="connsiteY5" fmla="*/ 1895477 h 2010292"/>
                          <a:gd name="connsiteX6" fmla="*/ 2352398 w 2739922"/>
                          <a:gd name="connsiteY6" fmla="*/ 1972609 h 2010292"/>
                          <a:gd name="connsiteX7" fmla="*/ 1269 w 2739922"/>
                          <a:gd name="connsiteY7" fmla="*/ 1869576 h 2010292"/>
                          <a:gd name="connsiteX8" fmla="*/ 2898 w 2739922"/>
                          <a:gd name="connsiteY8" fmla="*/ 667683 h 2010292"/>
                          <a:gd name="connsiteX9" fmla="*/ 625001 w 2739922"/>
                          <a:gd name="connsiteY9" fmla="*/ 12046 h 2010292"/>
                          <a:gd name="connsiteX0" fmla="*/ 625001 w 2739922"/>
                          <a:gd name="connsiteY0" fmla="*/ 12046 h 2010292"/>
                          <a:gd name="connsiteX1" fmla="*/ 1334189 w 2739922"/>
                          <a:gd name="connsiteY1" fmla="*/ 1211401 h 2010292"/>
                          <a:gd name="connsiteX2" fmla="*/ 1514198 w 2739922"/>
                          <a:gd name="connsiteY2" fmla="*/ 1035984 h 2010292"/>
                          <a:gd name="connsiteX3" fmla="*/ 2111099 w 2739922"/>
                          <a:gd name="connsiteY3" fmla="*/ 19983 h 2010292"/>
                          <a:gd name="connsiteX4" fmla="*/ 2723873 w 2739922"/>
                          <a:gd name="connsiteY4" fmla="*/ 674034 h 2010292"/>
                          <a:gd name="connsiteX5" fmla="*/ 2739922 w 2739922"/>
                          <a:gd name="connsiteY5" fmla="*/ 1895477 h 2010292"/>
                          <a:gd name="connsiteX6" fmla="*/ 2352398 w 2739922"/>
                          <a:gd name="connsiteY6" fmla="*/ 1972609 h 2010292"/>
                          <a:gd name="connsiteX7" fmla="*/ 1269 w 2739922"/>
                          <a:gd name="connsiteY7" fmla="*/ 1869576 h 2010292"/>
                          <a:gd name="connsiteX8" fmla="*/ 2898 w 2739922"/>
                          <a:gd name="connsiteY8" fmla="*/ 667683 h 2010292"/>
                          <a:gd name="connsiteX9" fmla="*/ 625001 w 2739922"/>
                          <a:gd name="connsiteY9" fmla="*/ 12046 h 2010292"/>
                          <a:gd name="connsiteX0" fmla="*/ 625001 w 2739922"/>
                          <a:gd name="connsiteY0" fmla="*/ 12046 h 2010292"/>
                          <a:gd name="connsiteX1" fmla="*/ 1334189 w 2739922"/>
                          <a:gd name="connsiteY1" fmla="*/ 1211401 h 2010292"/>
                          <a:gd name="connsiteX2" fmla="*/ 1514198 w 2739922"/>
                          <a:gd name="connsiteY2" fmla="*/ 1035984 h 2010292"/>
                          <a:gd name="connsiteX3" fmla="*/ 2111099 w 2739922"/>
                          <a:gd name="connsiteY3" fmla="*/ 19983 h 2010292"/>
                          <a:gd name="connsiteX4" fmla="*/ 2723873 w 2739922"/>
                          <a:gd name="connsiteY4" fmla="*/ 674034 h 2010292"/>
                          <a:gd name="connsiteX5" fmla="*/ 2739922 w 2739922"/>
                          <a:gd name="connsiteY5" fmla="*/ 1895477 h 2010292"/>
                          <a:gd name="connsiteX6" fmla="*/ 2352398 w 2739922"/>
                          <a:gd name="connsiteY6" fmla="*/ 1972609 h 2010292"/>
                          <a:gd name="connsiteX7" fmla="*/ 1269 w 2739922"/>
                          <a:gd name="connsiteY7" fmla="*/ 1869576 h 2010292"/>
                          <a:gd name="connsiteX8" fmla="*/ 2898 w 2739922"/>
                          <a:gd name="connsiteY8" fmla="*/ 667683 h 2010292"/>
                          <a:gd name="connsiteX9" fmla="*/ 625001 w 2739922"/>
                          <a:gd name="connsiteY9" fmla="*/ 12046 h 2010292"/>
                          <a:gd name="connsiteX0" fmla="*/ 625001 w 2739922"/>
                          <a:gd name="connsiteY0" fmla="*/ 12046 h 2010292"/>
                          <a:gd name="connsiteX1" fmla="*/ 1334189 w 2739922"/>
                          <a:gd name="connsiteY1" fmla="*/ 1211401 h 2010292"/>
                          <a:gd name="connsiteX2" fmla="*/ 1514198 w 2739922"/>
                          <a:gd name="connsiteY2" fmla="*/ 1035984 h 2010292"/>
                          <a:gd name="connsiteX3" fmla="*/ 2111099 w 2739922"/>
                          <a:gd name="connsiteY3" fmla="*/ 19983 h 2010292"/>
                          <a:gd name="connsiteX4" fmla="*/ 2723873 w 2739922"/>
                          <a:gd name="connsiteY4" fmla="*/ 674034 h 2010292"/>
                          <a:gd name="connsiteX5" fmla="*/ 2739922 w 2739922"/>
                          <a:gd name="connsiteY5" fmla="*/ 1895477 h 2010292"/>
                          <a:gd name="connsiteX6" fmla="*/ 2352398 w 2739922"/>
                          <a:gd name="connsiteY6" fmla="*/ 1972609 h 2010292"/>
                          <a:gd name="connsiteX7" fmla="*/ 1269 w 2739922"/>
                          <a:gd name="connsiteY7" fmla="*/ 1869576 h 2010292"/>
                          <a:gd name="connsiteX8" fmla="*/ 2898 w 2739922"/>
                          <a:gd name="connsiteY8" fmla="*/ 667683 h 2010292"/>
                          <a:gd name="connsiteX9" fmla="*/ 625001 w 2739922"/>
                          <a:gd name="connsiteY9" fmla="*/ 12046 h 2010292"/>
                          <a:gd name="connsiteX0" fmla="*/ 625001 w 2739922"/>
                          <a:gd name="connsiteY0" fmla="*/ 12046 h 2010292"/>
                          <a:gd name="connsiteX1" fmla="*/ 1334189 w 2739922"/>
                          <a:gd name="connsiteY1" fmla="*/ 1211401 h 2010292"/>
                          <a:gd name="connsiteX2" fmla="*/ 1514198 w 2739922"/>
                          <a:gd name="connsiteY2" fmla="*/ 1035984 h 2010292"/>
                          <a:gd name="connsiteX3" fmla="*/ 2111099 w 2739922"/>
                          <a:gd name="connsiteY3" fmla="*/ 19983 h 2010292"/>
                          <a:gd name="connsiteX4" fmla="*/ 2723873 w 2739922"/>
                          <a:gd name="connsiteY4" fmla="*/ 674034 h 2010292"/>
                          <a:gd name="connsiteX5" fmla="*/ 2739922 w 2739922"/>
                          <a:gd name="connsiteY5" fmla="*/ 1895477 h 2010292"/>
                          <a:gd name="connsiteX6" fmla="*/ 2352398 w 2739922"/>
                          <a:gd name="connsiteY6" fmla="*/ 1972609 h 2010292"/>
                          <a:gd name="connsiteX7" fmla="*/ 1269 w 2739922"/>
                          <a:gd name="connsiteY7" fmla="*/ 1869576 h 2010292"/>
                          <a:gd name="connsiteX8" fmla="*/ 2898 w 2739922"/>
                          <a:gd name="connsiteY8" fmla="*/ 667683 h 2010292"/>
                          <a:gd name="connsiteX9" fmla="*/ 625001 w 2739922"/>
                          <a:gd name="connsiteY9" fmla="*/ 12046 h 2010292"/>
                          <a:gd name="connsiteX0" fmla="*/ 625001 w 2739922"/>
                          <a:gd name="connsiteY0" fmla="*/ 12046 h 2010292"/>
                          <a:gd name="connsiteX1" fmla="*/ 1334189 w 2739922"/>
                          <a:gd name="connsiteY1" fmla="*/ 1211401 h 2010292"/>
                          <a:gd name="connsiteX2" fmla="*/ 1514198 w 2739922"/>
                          <a:gd name="connsiteY2" fmla="*/ 1035984 h 2010292"/>
                          <a:gd name="connsiteX3" fmla="*/ 2111099 w 2739922"/>
                          <a:gd name="connsiteY3" fmla="*/ 19983 h 2010292"/>
                          <a:gd name="connsiteX4" fmla="*/ 2723873 w 2739922"/>
                          <a:gd name="connsiteY4" fmla="*/ 674034 h 2010292"/>
                          <a:gd name="connsiteX5" fmla="*/ 2739922 w 2739922"/>
                          <a:gd name="connsiteY5" fmla="*/ 1895477 h 2010292"/>
                          <a:gd name="connsiteX6" fmla="*/ 2352398 w 2739922"/>
                          <a:gd name="connsiteY6" fmla="*/ 1972609 h 2010292"/>
                          <a:gd name="connsiteX7" fmla="*/ 1269 w 2739922"/>
                          <a:gd name="connsiteY7" fmla="*/ 1869576 h 2010292"/>
                          <a:gd name="connsiteX8" fmla="*/ 2898 w 2739922"/>
                          <a:gd name="connsiteY8" fmla="*/ 667683 h 2010292"/>
                          <a:gd name="connsiteX9" fmla="*/ 625001 w 2739922"/>
                          <a:gd name="connsiteY9" fmla="*/ 12046 h 2010292"/>
                          <a:gd name="connsiteX0" fmla="*/ 625001 w 2739922"/>
                          <a:gd name="connsiteY0" fmla="*/ 12046 h 2010292"/>
                          <a:gd name="connsiteX1" fmla="*/ 1334189 w 2739922"/>
                          <a:gd name="connsiteY1" fmla="*/ 1211401 h 2010292"/>
                          <a:gd name="connsiteX2" fmla="*/ 1514198 w 2739922"/>
                          <a:gd name="connsiteY2" fmla="*/ 1035984 h 2010292"/>
                          <a:gd name="connsiteX3" fmla="*/ 2111099 w 2739922"/>
                          <a:gd name="connsiteY3" fmla="*/ 19983 h 2010292"/>
                          <a:gd name="connsiteX4" fmla="*/ 2723873 w 2739922"/>
                          <a:gd name="connsiteY4" fmla="*/ 674034 h 2010292"/>
                          <a:gd name="connsiteX5" fmla="*/ 2739922 w 2739922"/>
                          <a:gd name="connsiteY5" fmla="*/ 1895477 h 2010292"/>
                          <a:gd name="connsiteX6" fmla="*/ 2352398 w 2739922"/>
                          <a:gd name="connsiteY6" fmla="*/ 1972609 h 2010292"/>
                          <a:gd name="connsiteX7" fmla="*/ 1269 w 2739922"/>
                          <a:gd name="connsiteY7" fmla="*/ 1869576 h 2010292"/>
                          <a:gd name="connsiteX8" fmla="*/ 2898 w 2739922"/>
                          <a:gd name="connsiteY8" fmla="*/ 667683 h 2010292"/>
                          <a:gd name="connsiteX9" fmla="*/ 625001 w 2739922"/>
                          <a:gd name="connsiteY9" fmla="*/ 12046 h 2010292"/>
                          <a:gd name="connsiteX0" fmla="*/ 625001 w 2739922"/>
                          <a:gd name="connsiteY0" fmla="*/ 12046 h 2010292"/>
                          <a:gd name="connsiteX1" fmla="*/ 1334189 w 2739922"/>
                          <a:gd name="connsiteY1" fmla="*/ 1211401 h 2010292"/>
                          <a:gd name="connsiteX2" fmla="*/ 1514198 w 2739922"/>
                          <a:gd name="connsiteY2" fmla="*/ 1035984 h 2010292"/>
                          <a:gd name="connsiteX3" fmla="*/ 2111099 w 2739922"/>
                          <a:gd name="connsiteY3" fmla="*/ 19983 h 2010292"/>
                          <a:gd name="connsiteX4" fmla="*/ 2723873 w 2739922"/>
                          <a:gd name="connsiteY4" fmla="*/ 674034 h 2010292"/>
                          <a:gd name="connsiteX5" fmla="*/ 2739922 w 2739922"/>
                          <a:gd name="connsiteY5" fmla="*/ 1895477 h 2010292"/>
                          <a:gd name="connsiteX6" fmla="*/ 2352398 w 2739922"/>
                          <a:gd name="connsiteY6" fmla="*/ 1972609 h 2010292"/>
                          <a:gd name="connsiteX7" fmla="*/ 1269 w 2739922"/>
                          <a:gd name="connsiteY7" fmla="*/ 1869576 h 2010292"/>
                          <a:gd name="connsiteX8" fmla="*/ 2898 w 2739922"/>
                          <a:gd name="connsiteY8" fmla="*/ 667683 h 2010292"/>
                          <a:gd name="connsiteX9" fmla="*/ 625001 w 2739922"/>
                          <a:gd name="connsiteY9" fmla="*/ 12046 h 2010292"/>
                          <a:gd name="connsiteX0" fmla="*/ 625001 w 2739922"/>
                          <a:gd name="connsiteY0" fmla="*/ 12046 h 2010292"/>
                          <a:gd name="connsiteX1" fmla="*/ 1334189 w 2739922"/>
                          <a:gd name="connsiteY1" fmla="*/ 1211401 h 2010292"/>
                          <a:gd name="connsiteX2" fmla="*/ 1514198 w 2739922"/>
                          <a:gd name="connsiteY2" fmla="*/ 1035984 h 2010292"/>
                          <a:gd name="connsiteX3" fmla="*/ 2111099 w 2739922"/>
                          <a:gd name="connsiteY3" fmla="*/ 19983 h 2010292"/>
                          <a:gd name="connsiteX4" fmla="*/ 2723873 w 2739922"/>
                          <a:gd name="connsiteY4" fmla="*/ 674034 h 2010292"/>
                          <a:gd name="connsiteX5" fmla="*/ 2739922 w 2739922"/>
                          <a:gd name="connsiteY5" fmla="*/ 1895477 h 2010292"/>
                          <a:gd name="connsiteX6" fmla="*/ 2352398 w 2739922"/>
                          <a:gd name="connsiteY6" fmla="*/ 1972609 h 2010292"/>
                          <a:gd name="connsiteX7" fmla="*/ 1269 w 2739922"/>
                          <a:gd name="connsiteY7" fmla="*/ 1869576 h 2010292"/>
                          <a:gd name="connsiteX8" fmla="*/ 2898 w 2739922"/>
                          <a:gd name="connsiteY8" fmla="*/ 667683 h 2010292"/>
                          <a:gd name="connsiteX9" fmla="*/ 625001 w 2739922"/>
                          <a:gd name="connsiteY9" fmla="*/ 12046 h 2010292"/>
                          <a:gd name="connsiteX0" fmla="*/ 625001 w 2739922"/>
                          <a:gd name="connsiteY0" fmla="*/ 12046 h 2010292"/>
                          <a:gd name="connsiteX1" fmla="*/ 1334189 w 2739922"/>
                          <a:gd name="connsiteY1" fmla="*/ 1211401 h 2010292"/>
                          <a:gd name="connsiteX2" fmla="*/ 1514198 w 2739922"/>
                          <a:gd name="connsiteY2" fmla="*/ 1035984 h 2010292"/>
                          <a:gd name="connsiteX3" fmla="*/ 2111099 w 2739922"/>
                          <a:gd name="connsiteY3" fmla="*/ 19983 h 2010292"/>
                          <a:gd name="connsiteX4" fmla="*/ 2723873 w 2739922"/>
                          <a:gd name="connsiteY4" fmla="*/ 674034 h 2010292"/>
                          <a:gd name="connsiteX5" fmla="*/ 2739922 w 2739922"/>
                          <a:gd name="connsiteY5" fmla="*/ 1895477 h 2010292"/>
                          <a:gd name="connsiteX6" fmla="*/ 2352398 w 2739922"/>
                          <a:gd name="connsiteY6" fmla="*/ 1972609 h 2010292"/>
                          <a:gd name="connsiteX7" fmla="*/ 1269 w 2739922"/>
                          <a:gd name="connsiteY7" fmla="*/ 1869576 h 2010292"/>
                          <a:gd name="connsiteX8" fmla="*/ 2898 w 2739922"/>
                          <a:gd name="connsiteY8" fmla="*/ 667683 h 2010292"/>
                          <a:gd name="connsiteX9" fmla="*/ 625001 w 2739922"/>
                          <a:gd name="connsiteY9" fmla="*/ 12046 h 2010292"/>
                          <a:gd name="connsiteX0" fmla="*/ 625001 w 2742361"/>
                          <a:gd name="connsiteY0" fmla="*/ 12046 h 2010292"/>
                          <a:gd name="connsiteX1" fmla="*/ 1334189 w 2742361"/>
                          <a:gd name="connsiteY1" fmla="*/ 1211401 h 2010292"/>
                          <a:gd name="connsiteX2" fmla="*/ 1514198 w 2742361"/>
                          <a:gd name="connsiteY2" fmla="*/ 1035984 h 2010292"/>
                          <a:gd name="connsiteX3" fmla="*/ 2111099 w 2742361"/>
                          <a:gd name="connsiteY3" fmla="*/ 19983 h 2010292"/>
                          <a:gd name="connsiteX4" fmla="*/ 2723873 w 2742361"/>
                          <a:gd name="connsiteY4" fmla="*/ 674034 h 2010292"/>
                          <a:gd name="connsiteX5" fmla="*/ 2739922 w 2742361"/>
                          <a:gd name="connsiteY5" fmla="*/ 1895477 h 2010292"/>
                          <a:gd name="connsiteX6" fmla="*/ 2352398 w 2742361"/>
                          <a:gd name="connsiteY6" fmla="*/ 1972609 h 2010292"/>
                          <a:gd name="connsiteX7" fmla="*/ 1269 w 2742361"/>
                          <a:gd name="connsiteY7" fmla="*/ 1869576 h 2010292"/>
                          <a:gd name="connsiteX8" fmla="*/ 2898 w 2742361"/>
                          <a:gd name="connsiteY8" fmla="*/ 667683 h 2010292"/>
                          <a:gd name="connsiteX9" fmla="*/ 625001 w 2742361"/>
                          <a:gd name="connsiteY9" fmla="*/ 12046 h 2010292"/>
                          <a:gd name="connsiteX0" fmla="*/ 625001 w 2739922"/>
                          <a:gd name="connsiteY0" fmla="*/ 12046 h 2010292"/>
                          <a:gd name="connsiteX1" fmla="*/ 1334189 w 2739922"/>
                          <a:gd name="connsiteY1" fmla="*/ 1211401 h 2010292"/>
                          <a:gd name="connsiteX2" fmla="*/ 1514198 w 2739922"/>
                          <a:gd name="connsiteY2" fmla="*/ 1035984 h 2010292"/>
                          <a:gd name="connsiteX3" fmla="*/ 2111099 w 2739922"/>
                          <a:gd name="connsiteY3" fmla="*/ 19983 h 2010292"/>
                          <a:gd name="connsiteX4" fmla="*/ 2723873 w 2739922"/>
                          <a:gd name="connsiteY4" fmla="*/ 674034 h 2010292"/>
                          <a:gd name="connsiteX5" fmla="*/ 2739922 w 2739922"/>
                          <a:gd name="connsiteY5" fmla="*/ 1895477 h 2010292"/>
                          <a:gd name="connsiteX6" fmla="*/ 2352398 w 2739922"/>
                          <a:gd name="connsiteY6" fmla="*/ 1972609 h 2010292"/>
                          <a:gd name="connsiteX7" fmla="*/ 1269 w 2739922"/>
                          <a:gd name="connsiteY7" fmla="*/ 1869576 h 2010292"/>
                          <a:gd name="connsiteX8" fmla="*/ 2898 w 2739922"/>
                          <a:gd name="connsiteY8" fmla="*/ 667683 h 2010292"/>
                          <a:gd name="connsiteX9" fmla="*/ 625001 w 2739922"/>
                          <a:gd name="connsiteY9" fmla="*/ 12046 h 2010292"/>
                          <a:gd name="connsiteX0" fmla="*/ 625001 w 2754619"/>
                          <a:gd name="connsiteY0" fmla="*/ 12046 h 2010292"/>
                          <a:gd name="connsiteX1" fmla="*/ 1334189 w 2754619"/>
                          <a:gd name="connsiteY1" fmla="*/ 1211401 h 2010292"/>
                          <a:gd name="connsiteX2" fmla="*/ 1514198 w 2754619"/>
                          <a:gd name="connsiteY2" fmla="*/ 1035984 h 2010292"/>
                          <a:gd name="connsiteX3" fmla="*/ 2111099 w 2754619"/>
                          <a:gd name="connsiteY3" fmla="*/ 19983 h 2010292"/>
                          <a:gd name="connsiteX4" fmla="*/ 2723873 w 2754619"/>
                          <a:gd name="connsiteY4" fmla="*/ 674034 h 2010292"/>
                          <a:gd name="connsiteX5" fmla="*/ 2739922 w 2754619"/>
                          <a:gd name="connsiteY5" fmla="*/ 1895477 h 2010292"/>
                          <a:gd name="connsiteX6" fmla="*/ 2352398 w 2754619"/>
                          <a:gd name="connsiteY6" fmla="*/ 1972609 h 2010292"/>
                          <a:gd name="connsiteX7" fmla="*/ 1269 w 2754619"/>
                          <a:gd name="connsiteY7" fmla="*/ 1869576 h 2010292"/>
                          <a:gd name="connsiteX8" fmla="*/ 2898 w 2754619"/>
                          <a:gd name="connsiteY8" fmla="*/ 667683 h 2010292"/>
                          <a:gd name="connsiteX9" fmla="*/ 625001 w 2754619"/>
                          <a:gd name="connsiteY9" fmla="*/ 12046 h 2010292"/>
                          <a:gd name="connsiteX0" fmla="*/ 625001 w 2740323"/>
                          <a:gd name="connsiteY0" fmla="*/ 12046 h 2010292"/>
                          <a:gd name="connsiteX1" fmla="*/ 1334189 w 2740323"/>
                          <a:gd name="connsiteY1" fmla="*/ 1211401 h 2010292"/>
                          <a:gd name="connsiteX2" fmla="*/ 1514198 w 2740323"/>
                          <a:gd name="connsiteY2" fmla="*/ 1035984 h 2010292"/>
                          <a:gd name="connsiteX3" fmla="*/ 2111099 w 2740323"/>
                          <a:gd name="connsiteY3" fmla="*/ 19983 h 2010292"/>
                          <a:gd name="connsiteX4" fmla="*/ 2723873 w 2740323"/>
                          <a:gd name="connsiteY4" fmla="*/ 674034 h 2010292"/>
                          <a:gd name="connsiteX5" fmla="*/ 2739922 w 2740323"/>
                          <a:gd name="connsiteY5" fmla="*/ 1895477 h 2010292"/>
                          <a:gd name="connsiteX6" fmla="*/ 2352398 w 2740323"/>
                          <a:gd name="connsiteY6" fmla="*/ 1972609 h 2010292"/>
                          <a:gd name="connsiteX7" fmla="*/ 1269 w 2740323"/>
                          <a:gd name="connsiteY7" fmla="*/ 1869576 h 2010292"/>
                          <a:gd name="connsiteX8" fmla="*/ 2898 w 2740323"/>
                          <a:gd name="connsiteY8" fmla="*/ 667683 h 2010292"/>
                          <a:gd name="connsiteX9" fmla="*/ 625001 w 2740323"/>
                          <a:gd name="connsiteY9" fmla="*/ 12046 h 2010292"/>
                          <a:gd name="connsiteX0" fmla="*/ 625001 w 2739922"/>
                          <a:gd name="connsiteY0" fmla="*/ 12046 h 2010292"/>
                          <a:gd name="connsiteX1" fmla="*/ 1334189 w 2739922"/>
                          <a:gd name="connsiteY1" fmla="*/ 1211401 h 2010292"/>
                          <a:gd name="connsiteX2" fmla="*/ 1514198 w 2739922"/>
                          <a:gd name="connsiteY2" fmla="*/ 1035984 h 2010292"/>
                          <a:gd name="connsiteX3" fmla="*/ 2111099 w 2739922"/>
                          <a:gd name="connsiteY3" fmla="*/ 19983 h 2010292"/>
                          <a:gd name="connsiteX4" fmla="*/ 2723873 w 2739922"/>
                          <a:gd name="connsiteY4" fmla="*/ 674034 h 2010292"/>
                          <a:gd name="connsiteX5" fmla="*/ 2739922 w 2739922"/>
                          <a:gd name="connsiteY5" fmla="*/ 1895477 h 2010292"/>
                          <a:gd name="connsiteX6" fmla="*/ 2352398 w 2739922"/>
                          <a:gd name="connsiteY6" fmla="*/ 1972609 h 2010292"/>
                          <a:gd name="connsiteX7" fmla="*/ 1269 w 2739922"/>
                          <a:gd name="connsiteY7" fmla="*/ 1869576 h 2010292"/>
                          <a:gd name="connsiteX8" fmla="*/ 2898 w 2739922"/>
                          <a:gd name="connsiteY8" fmla="*/ 667683 h 2010292"/>
                          <a:gd name="connsiteX9" fmla="*/ 625001 w 2739922"/>
                          <a:gd name="connsiteY9" fmla="*/ 12046 h 2010292"/>
                          <a:gd name="connsiteX0" fmla="*/ 625001 w 2739922"/>
                          <a:gd name="connsiteY0" fmla="*/ 12046 h 2010292"/>
                          <a:gd name="connsiteX1" fmla="*/ 1334189 w 2739922"/>
                          <a:gd name="connsiteY1" fmla="*/ 1211401 h 2010292"/>
                          <a:gd name="connsiteX2" fmla="*/ 1514198 w 2739922"/>
                          <a:gd name="connsiteY2" fmla="*/ 1035984 h 2010292"/>
                          <a:gd name="connsiteX3" fmla="*/ 2111099 w 2739922"/>
                          <a:gd name="connsiteY3" fmla="*/ 19983 h 2010292"/>
                          <a:gd name="connsiteX4" fmla="*/ 2723873 w 2739922"/>
                          <a:gd name="connsiteY4" fmla="*/ 674034 h 2010292"/>
                          <a:gd name="connsiteX5" fmla="*/ 2739922 w 2739922"/>
                          <a:gd name="connsiteY5" fmla="*/ 1895477 h 2010292"/>
                          <a:gd name="connsiteX6" fmla="*/ 2352398 w 2739922"/>
                          <a:gd name="connsiteY6" fmla="*/ 1972609 h 2010292"/>
                          <a:gd name="connsiteX7" fmla="*/ 1269 w 2739922"/>
                          <a:gd name="connsiteY7" fmla="*/ 1869576 h 2010292"/>
                          <a:gd name="connsiteX8" fmla="*/ 2898 w 2739922"/>
                          <a:gd name="connsiteY8" fmla="*/ 667683 h 2010292"/>
                          <a:gd name="connsiteX9" fmla="*/ 625001 w 2739922"/>
                          <a:gd name="connsiteY9" fmla="*/ 12046 h 2010292"/>
                          <a:gd name="connsiteX0" fmla="*/ 625001 w 2739922"/>
                          <a:gd name="connsiteY0" fmla="*/ 12046 h 2010292"/>
                          <a:gd name="connsiteX1" fmla="*/ 1334189 w 2739922"/>
                          <a:gd name="connsiteY1" fmla="*/ 1211401 h 2010292"/>
                          <a:gd name="connsiteX2" fmla="*/ 1514198 w 2739922"/>
                          <a:gd name="connsiteY2" fmla="*/ 1035984 h 2010292"/>
                          <a:gd name="connsiteX3" fmla="*/ 2111099 w 2739922"/>
                          <a:gd name="connsiteY3" fmla="*/ 19983 h 2010292"/>
                          <a:gd name="connsiteX4" fmla="*/ 2723873 w 2739922"/>
                          <a:gd name="connsiteY4" fmla="*/ 674034 h 2010292"/>
                          <a:gd name="connsiteX5" fmla="*/ 2739922 w 2739922"/>
                          <a:gd name="connsiteY5" fmla="*/ 1895477 h 2010292"/>
                          <a:gd name="connsiteX6" fmla="*/ 2352398 w 2739922"/>
                          <a:gd name="connsiteY6" fmla="*/ 1972609 h 2010292"/>
                          <a:gd name="connsiteX7" fmla="*/ 1269 w 2739922"/>
                          <a:gd name="connsiteY7" fmla="*/ 1869576 h 2010292"/>
                          <a:gd name="connsiteX8" fmla="*/ 2898 w 2739922"/>
                          <a:gd name="connsiteY8" fmla="*/ 667683 h 2010292"/>
                          <a:gd name="connsiteX9" fmla="*/ 625001 w 2739922"/>
                          <a:gd name="connsiteY9" fmla="*/ 12046 h 2010292"/>
                          <a:gd name="connsiteX0" fmla="*/ 625001 w 2740324"/>
                          <a:gd name="connsiteY0" fmla="*/ 12046 h 2010292"/>
                          <a:gd name="connsiteX1" fmla="*/ 1334189 w 2740324"/>
                          <a:gd name="connsiteY1" fmla="*/ 1211401 h 2010292"/>
                          <a:gd name="connsiteX2" fmla="*/ 1514198 w 2740324"/>
                          <a:gd name="connsiteY2" fmla="*/ 1035984 h 2010292"/>
                          <a:gd name="connsiteX3" fmla="*/ 2111099 w 2740324"/>
                          <a:gd name="connsiteY3" fmla="*/ 19983 h 2010292"/>
                          <a:gd name="connsiteX4" fmla="*/ 2723873 w 2740324"/>
                          <a:gd name="connsiteY4" fmla="*/ 674034 h 2010292"/>
                          <a:gd name="connsiteX5" fmla="*/ 2739922 w 2740324"/>
                          <a:gd name="connsiteY5" fmla="*/ 1895477 h 2010292"/>
                          <a:gd name="connsiteX6" fmla="*/ 2352398 w 2740324"/>
                          <a:gd name="connsiteY6" fmla="*/ 1972609 h 2010292"/>
                          <a:gd name="connsiteX7" fmla="*/ 1269 w 2740324"/>
                          <a:gd name="connsiteY7" fmla="*/ 1869576 h 2010292"/>
                          <a:gd name="connsiteX8" fmla="*/ 2898 w 2740324"/>
                          <a:gd name="connsiteY8" fmla="*/ 667683 h 2010292"/>
                          <a:gd name="connsiteX9" fmla="*/ 625001 w 2740324"/>
                          <a:gd name="connsiteY9" fmla="*/ 12046 h 2010292"/>
                          <a:gd name="connsiteX0" fmla="*/ 625001 w 2750530"/>
                          <a:gd name="connsiteY0" fmla="*/ 12046 h 2010292"/>
                          <a:gd name="connsiteX1" fmla="*/ 1334189 w 2750530"/>
                          <a:gd name="connsiteY1" fmla="*/ 1211401 h 2010292"/>
                          <a:gd name="connsiteX2" fmla="*/ 1514198 w 2750530"/>
                          <a:gd name="connsiteY2" fmla="*/ 1035984 h 2010292"/>
                          <a:gd name="connsiteX3" fmla="*/ 2111099 w 2750530"/>
                          <a:gd name="connsiteY3" fmla="*/ 19983 h 2010292"/>
                          <a:gd name="connsiteX4" fmla="*/ 2723873 w 2750530"/>
                          <a:gd name="connsiteY4" fmla="*/ 674034 h 2010292"/>
                          <a:gd name="connsiteX5" fmla="*/ 2739922 w 2750530"/>
                          <a:gd name="connsiteY5" fmla="*/ 1895477 h 2010292"/>
                          <a:gd name="connsiteX6" fmla="*/ 2352398 w 2750530"/>
                          <a:gd name="connsiteY6" fmla="*/ 1972609 h 2010292"/>
                          <a:gd name="connsiteX7" fmla="*/ 1269 w 2750530"/>
                          <a:gd name="connsiteY7" fmla="*/ 1869576 h 2010292"/>
                          <a:gd name="connsiteX8" fmla="*/ 2898 w 2750530"/>
                          <a:gd name="connsiteY8" fmla="*/ 667683 h 2010292"/>
                          <a:gd name="connsiteX9" fmla="*/ 625001 w 2750530"/>
                          <a:gd name="connsiteY9" fmla="*/ 12046 h 2010292"/>
                          <a:gd name="connsiteX0" fmla="*/ 625001 w 2739922"/>
                          <a:gd name="connsiteY0" fmla="*/ 12046 h 2010292"/>
                          <a:gd name="connsiteX1" fmla="*/ 1334189 w 2739922"/>
                          <a:gd name="connsiteY1" fmla="*/ 1211401 h 2010292"/>
                          <a:gd name="connsiteX2" fmla="*/ 1514198 w 2739922"/>
                          <a:gd name="connsiteY2" fmla="*/ 1035984 h 2010292"/>
                          <a:gd name="connsiteX3" fmla="*/ 2111099 w 2739922"/>
                          <a:gd name="connsiteY3" fmla="*/ 19983 h 2010292"/>
                          <a:gd name="connsiteX4" fmla="*/ 2723873 w 2739922"/>
                          <a:gd name="connsiteY4" fmla="*/ 674034 h 2010292"/>
                          <a:gd name="connsiteX5" fmla="*/ 2739922 w 2739922"/>
                          <a:gd name="connsiteY5" fmla="*/ 1895477 h 2010292"/>
                          <a:gd name="connsiteX6" fmla="*/ 2352398 w 2739922"/>
                          <a:gd name="connsiteY6" fmla="*/ 1972609 h 2010292"/>
                          <a:gd name="connsiteX7" fmla="*/ 1269 w 2739922"/>
                          <a:gd name="connsiteY7" fmla="*/ 1869576 h 2010292"/>
                          <a:gd name="connsiteX8" fmla="*/ 2898 w 2739922"/>
                          <a:gd name="connsiteY8" fmla="*/ 667683 h 2010292"/>
                          <a:gd name="connsiteX9" fmla="*/ 625001 w 2739922"/>
                          <a:gd name="connsiteY9" fmla="*/ 12046 h 2010292"/>
                          <a:gd name="connsiteX0" fmla="*/ 625001 w 2739922"/>
                          <a:gd name="connsiteY0" fmla="*/ 12046 h 2010292"/>
                          <a:gd name="connsiteX1" fmla="*/ 1334189 w 2739922"/>
                          <a:gd name="connsiteY1" fmla="*/ 1211401 h 2010292"/>
                          <a:gd name="connsiteX2" fmla="*/ 1514198 w 2739922"/>
                          <a:gd name="connsiteY2" fmla="*/ 1035984 h 2010292"/>
                          <a:gd name="connsiteX3" fmla="*/ 2111099 w 2739922"/>
                          <a:gd name="connsiteY3" fmla="*/ 19983 h 2010292"/>
                          <a:gd name="connsiteX4" fmla="*/ 2723873 w 2739922"/>
                          <a:gd name="connsiteY4" fmla="*/ 674034 h 2010292"/>
                          <a:gd name="connsiteX5" fmla="*/ 2739922 w 2739922"/>
                          <a:gd name="connsiteY5" fmla="*/ 1895477 h 2010292"/>
                          <a:gd name="connsiteX6" fmla="*/ 2352398 w 2739922"/>
                          <a:gd name="connsiteY6" fmla="*/ 1972609 h 2010292"/>
                          <a:gd name="connsiteX7" fmla="*/ 1269 w 2739922"/>
                          <a:gd name="connsiteY7" fmla="*/ 1869576 h 2010292"/>
                          <a:gd name="connsiteX8" fmla="*/ 2898 w 2739922"/>
                          <a:gd name="connsiteY8" fmla="*/ 667683 h 2010292"/>
                          <a:gd name="connsiteX9" fmla="*/ 625001 w 2739922"/>
                          <a:gd name="connsiteY9" fmla="*/ 12046 h 2010292"/>
                          <a:gd name="connsiteX0" fmla="*/ 625001 w 2729231"/>
                          <a:gd name="connsiteY0" fmla="*/ 12046 h 2010292"/>
                          <a:gd name="connsiteX1" fmla="*/ 1334189 w 2729231"/>
                          <a:gd name="connsiteY1" fmla="*/ 1211401 h 2010292"/>
                          <a:gd name="connsiteX2" fmla="*/ 1514198 w 2729231"/>
                          <a:gd name="connsiteY2" fmla="*/ 1035984 h 2010292"/>
                          <a:gd name="connsiteX3" fmla="*/ 2111099 w 2729231"/>
                          <a:gd name="connsiteY3" fmla="*/ 19983 h 2010292"/>
                          <a:gd name="connsiteX4" fmla="*/ 2723873 w 2729231"/>
                          <a:gd name="connsiteY4" fmla="*/ 674034 h 2010292"/>
                          <a:gd name="connsiteX5" fmla="*/ 2726101 w 2729231"/>
                          <a:gd name="connsiteY5" fmla="*/ 1895477 h 2010292"/>
                          <a:gd name="connsiteX6" fmla="*/ 2352398 w 2729231"/>
                          <a:gd name="connsiteY6" fmla="*/ 1972609 h 2010292"/>
                          <a:gd name="connsiteX7" fmla="*/ 1269 w 2729231"/>
                          <a:gd name="connsiteY7" fmla="*/ 1869576 h 2010292"/>
                          <a:gd name="connsiteX8" fmla="*/ 2898 w 2729231"/>
                          <a:gd name="connsiteY8" fmla="*/ 667683 h 2010292"/>
                          <a:gd name="connsiteX9" fmla="*/ 625001 w 2729231"/>
                          <a:gd name="connsiteY9" fmla="*/ 12046 h 2010292"/>
                          <a:gd name="connsiteX0" fmla="*/ 625001 w 2737429"/>
                          <a:gd name="connsiteY0" fmla="*/ 12046 h 2010292"/>
                          <a:gd name="connsiteX1" fmla="*/ 1334189 w 2737429"/>
                          <a:gd name="connsiteY1" fmla="*/ 1211401 h 2010292"/>
                          <a:gd name="connsiteX2" fmla="*/ 1514198 w 2737429"/>
                          <a:gd name="connsiteY2" fmla="*/ 1035984 h 2010292"/>
                          <a:gd name="connsiteX3" fmla="*/ 2111099 w 2737429"/>
                          <a:gd name="connsiteY3" fmla="*/ 19983 h 2010292"/>
                          <a:gd name="connsiteX4" fmla="*/ 2723873 w 2737429"/>
                          <a:gd name="connsiteY4" fmla="*/ 674034 h 2010292"/>
                          <a:gd name="connsiteX5" fmla="*/ 2726101 w 2737429"/>
                          <a:gd name="connsiteY5" fmla="*/ 1895477 h 2010292"/>
                          <a:gd name="connsiteX6" fmla="*/ 2352398 w 2737429"/>
                          <a:gd name="connsiteY6" fmla="*/ 1972609 h 2010292"/>
                          <a:gd name="connsiteX7" fmla="*/ 1269 w 2737429"/>
                          <a:gd name="connsiteY7" fmla="*/ 1869576 h 2010292"/>
                          <a:gd name="connsiteX8" fmla="*/ 2898 w 2737429"/>
                          <a:gd name="connsiteY8" fmla="*/ 667683 h 2010292"/>
                          <a:gd name="connsiteX9" fmla="*/ 625001 w 2737429"/>
                          <a:gd name="connsiteY9" fmla="*/ 12046 h 2010292"/>
                          <a:gd name="connsiteX0" fmla="*/ 625001 w 2735683"/>
                          <a:gd name="connsiteY0" fmla="*/ 12046 h 2010292"/>
                          <a:gd name="connsiteX1" fmla="*/ 1334189 w 2735683"/>
                          <a:gd name="connsiteY1" fmla="*/ 1211401 h 2010292"/>
                          <a:gd name="connsiteX2" fmla="*/ 1514198 w 2735683"/>
                          <a:gd name="connsiteY2" fmla="*/ 1035984 h 2010292"/>
                          <a:gd name="connsiteX3" fmla="*/ 2111099 w 2735683"/>
                          <a:gd name="connsiteY3" fmla="*/ 19983 h 2010292"/>
                          <a:gd name="connsiteX4" fmla="*/ 2723873 w 2735683"/>
                          <a:gd name="connsiteY4" fmla="*/ 674034 h 2010292"/>
                          <a:gd name="connsiteX5" fmla="*/ 2726101 w 2735683"/>
                          <a:gd name="connsiteY5" fmla="*/ 1895477 h 2010292"/>
                          <a:gd name="connsiteX6" fmla="*/ 2352398 w 2735683"/>
                          <a:gd name="connsiteY6" fmla="*/ 1972609 h 2010292"/>
                          <a:gd name="connsiteX7" fmla="*/ 1269 w 2735683"/>
                          <a:gd name="connsiteY7" fmla="*/ 1869576 h 2010292"/>
                          <a:gd name="connsiteX8" fmla="*/ 2898 w 2735683"/>
                          <a:gd name="connsiteY8" fmla="*/ 667683 h 2010292"/>
                          <a:gd name="connsiteX9" fmla="*/ 625001 w 2735683"/>
                          <a:gd name="connsiteY9" fmla="*/ 12046 h 2010292"/>
                          <a:gd name="connsiteX0" fmla="*/ 625001 w 2731284"/>
                          <a:gd name="connsiteY0" fmla="*/ 12046 h 2010292"/>
                          <a:gd name="connsiteX1" fmla="*/ 1334189 w 2731284"/>
                          <a:gd name="connsiteY1" fmla="*/ 1211401 h 2010292"/>
                          <a:gd name="connsiteX2" fmla="*/ 1514198 w 2731284"/>
                          <a:gd name="connsiteY2" fmla="*/ 1035984 h 2010292"/>
                          <a:gd name="connsiteX3" fmla="*/ 2111099 w 2731284"/>
                          <a:gd name="connsiteY3" fmla="*/ 19983 h 2010292"/>
                          <a:gd name="connsiteX4" fmla="*/ 2723873 w 2731284"/>
                          <a:gd name="connsiteY4" fmla="*/ 674034 h 2010292"/>
                          <a:gd name="connsiteX5" fmla="*/ 2726101 w 2731284"/>
                          <a:gd name="connsiteY5" fmla="*/ 1895477 h 2010292"/>
                          <a:gd name="connsiteX6" fmla="*/ 2352398 w 2731284"/>
                          <a:gd name="connsiteY6" fmla="*/ 1972609 h 2010292"/>
                          <a:gd name="connsiteX7" fmla="*/ 1269 w 2731284"/>
                          <a:gd name="connsiteY7" fmla="*/ 1869576 h 2010292"/>
                          <a:gd name="connsiteX8" fmla="*/ 2898 w 2731284"/>
                          <a:gd name="connsiteY8" fmla="*/ 667683 h 2010292"/>
                          <a:gd name="connsiteX9" fmla="*/ 625001 w 2731284"/>
                          <a:gd name="connsiteY9" fmla="*/ 12046 h 2010292"/>
                          <a:gd name="connsiteX0" fmla="*/ 625001 w 2729694"/>
                          <a:gd name="connsiteY0" fmla="*/ 12046 h 2010292"/>
                          <a:gd name="connsiteX1" fmla="*/ 1334189 w 2729694"/>
                          <a:gd name="connsiteY1" fmla="*/ 1211401 h 2010292"/>
                          <a:gd name="connsiteX2" fmla="*/ 1514198 w 2729694"/>
                          <a:gd name="connsiteY2" fmla="*/ 1035984 h 2010292"/>
                          <a:gd name="connsiteX3" fmla="*/ 2111099 w 2729694"/>
                          <a:gd name="connsiteY3" fmla="*/ 19983 h 2010292"/>
                          <a:gd name="connsiteX4" fmla="*/ 2723873 w 2729694"/>
                          <a:gd name="connsiteY4" fmla="*/ 674034 h 2010292"/>
                          <a:gd name="connsiteX5" fmla="*/ 2726101 w 2729694"/>
                          <a:gd name="connsiteY5" fmla="*/ 1895477 h 2010292"/>
                          <a:gd name="connsiteX6" fmla="*/ 2352398 w 2729694"/>
                          <a:gd name="connsiteY6" fmla="*/ 1972609 h 2010292"/>
                          <a:gd name="connsiteX7" fmla="*/ 1269 w 2729694"/>
                          <a:gd name="connsiteY7" fmla="*/ 1869576 h 2010292"/>
                          <a:gd name="connsiteX8" fmla="*/ 2898 w 2729694"/>
                          <a:gd name="connsiteY8" fmla="*/ 667683 h 2010292"/>
                          <a:gd name="connsiteX9" fmla="*/ 625001 w 2729694"/>
                          <a:gd name="connsiteY9" fmla="*/ 12046 h 2010292"/>
                          <a:gd name="connsiteX0" fmla="*/ 625001 w 2729187"/>
                          <a:gd name="connsiteY0" fmla="*/ 12046 h 2010292"/>
                          <a:gd name="connsiteX1" fmla="*/ 1334189 w 2729187"/>
                          <a:gd name="connsiteY1" fmla="*/ 1211401 h 2010292"/>
                          <a:gd name="connsiteX2" fmla="*/ 1514198 w 2729187"/>
                          <a:gd name="connsiteY2" fmla="*/ 1035984 h 2010292"/>
                          <a:gd name="connsiteX3" fmla="*/ 2111099 w 2729187"/>
                          <a:gd name="connsiteY3" fmla="*/ 19983 h 2010292"/>
                          <a:gd name="connsiteX4" fmla="*/ 2723873 w 2729187"/>
                          <a:gd name="connsiteY4" fmla="*/ 674034 h 2010292"/>
                          <a:gd name="connsiteX5" fmla="*/ 2726101 w 2729187"/>
                          <a:gd name="connsiteY5" fmla="*/ 1895477 h 2010292"/>
                          <a:gd name="connsiteX6" fmla="*/ 2352398 w 2729187"/>
                          <a:gd name="connsiteY6" fmla="*/ 1972609 h 2010292"/>
                          <a:gd name="connsiteX7" fmla="*/ 1269 w 2729187"/>
                          <a:gd name="connsiteY7" fmla="*/ 1869576 h 2010292"/>
                          <a:gd name="connsiteX8" fmla="*/ 2898 w 2729187"/>
                          <a:gd name="connsiteY8" fmla="*/ 667683 h 2010292"/>
                          <a:gd name="connsiteX9" fmla="*/ 625001 w 2729187"/>
                          <a:gd name="connsiteY9" fmla="*/ 12046 h 2010292"/>
                          <a:gd name="connsiteX0" fmla="*/ 625001 w 2728050"/>
                          <a:gd name="connsiteY0" fmla="*/ 12046 h 2010292"/>
                          <a:gd name="connsiteX1" fmla="*/ 1334189 w 2728050"/>
                          <a:gd name="connsiteY1" fmla="*/ 1211401 h 2010292"/>
                          <a:gd name="connsiteX2" fmla="*/ 1514198 w 2728050"/>
                          <a:gd name="connsiteY2" fmla="*/ 1035984 h 2010292"/>
                          <a:gd name="connsiteX3" fmla="*/ 2111099 w 2728050"/>
                          <a:gd name="connsiteY3" fmla="*/ 19983 h 2010292"/>
                          <a:gd name="connsiteX4" fmla="*/ 2723873 w 2728050"/>
                          <a:gd name="connsiteY4" fmla="*/ 674034 h 2010292"/>
                          <a:gd name="connsiteX5" fmla="*/ 2726101 w 2728050"/>
                          <a:gd name="connsiteY5" fmla="*/ 1895477 h 2010292"/>
                          <a:gd name="connsiteX6" fmla="*/ 2352398 w 2728050"/>
                          <a:gd name="connsiteY6" fmla="*/ 1972609 h 2010292"/>
                          <a:gd name="connsiteX7" fmla="*/ 1269 w 2728050"/>
                          <a:gd name="connsiteY7" fmla="*/ 1869576 h 2010292"/>
                          <a:gd name="connsiteX8" fmla="*/ 2898 w 2728050"/>
                          <a:gd name="connsiteY8" fmla="*/ 667683 h 2010292"/>
                          <a:gd name="connsiteX9" fmla="*/ 625001 w 2728050"/>
                          <a:gd name="connsiteY9" fmla="*/ 12046 h 2010292"/>
                          <a:gd name="connsiteX0" fmla="*/ 625001 w 2729187"/>
                          <a:gd name="connsiteY0" fmla="*/ 12046 h 2010292"/>
                          <a:gd name="connsiteX1" fmla="*/ 1334189 w 2729187"/>
                          <a:gd name="connsiteY1" fmla="*/ 1211401 h 2010292"/>
                          <a:gd name="connsiteX2" fmla="*/ 1514198 w 2729187"/>
                          <a:gd name="connsiteY2" fmla="*/ 1035984 h 2010292"/>
                          <a:gd name="connsiteX3" fmla="*/ 2111099 w 2729187"/>
                          <a:gd name="connsiteY3" fmla="*/ 19983 h 2010292"/>
                          <a:gd name="connsiteX4" fmla="*/ 2723873 w 2729187"/>
                          <a:gd name="connsiteY4" fmla="*/ 674034 h 2010292"/>
                          <a:gd name="connsiteX5" fmla="*/ 2726101 w 2729187"/>
                          <a:gd name="connsiteY5" fmla="*/ 1895477 h 2010292"/>
                          <a:gd name="connsiteX6" fmla="*/ 2352398 w 2729187"/>
                          <a:gd name="connsiteY6" fmla="*/ 1972609 h 2010292"/>
                          <a:gd name="connsiteX7" fmla="*/ 1269 w 2729187"/>
                          <a:gd name="connsiteY7" fmla="*/ 1869576 h 2010292"/>
                          <a:gd name="connsiteX8" fmla="*/ 2898 w 2729187"/>
                          <a:gd name="connsiteY8" fmla="*/ 667683 h 2010292"/>
                          <a:gd name="connsiteX9" fmla="*/ 625001 w 2729187"/>
                          <a:gd name="connsiteY9" fmla="*/ 12046 h 2010292"/>
                          <a:gd name="connsiteX0" fmla="*/ 625001 w 2731284"/>
                          <a:gd name="connsiteY0" fmla="*/ 12046 h 2010292"/>
                          <a:gd name="connsiteX1" fmla="*/ 1334189 w 2731284"/>
                          <a:gd name="connsiteY1" fmla="*/ 1211401 h 2010292"/>
                          <a:gd name="connsiteX2" fmla="*/ 1514198 w 2731284"/>
                          <a:gd name="connsiteY2" fmla="*/ 1035984 h 2010292"/>
                          <a:gd name="connsiteX3" fmla="*/ 2111099 w 2731284"/>
                          <a:gd name="connsiteY3" fmla="*/ 19983 h 2010292"/>
                          <a:gd name="connsiteX4" fmla="*/ 2723873 w 2731284"/>
                          <a:gd name="connsiteY4" fmla="*/ 674034 h 2010292"/>
                          <a:gd name="connsiteX5" fmla="*/ 2726101 w 2731284"/>
                          <a:gd name="connsiteY5" fmla="*/ 1895477 h 2010292"/>
                          <a:gd name="connsiteX6" fmla="*/ 2352398 w 2731284"/>
                          <a:gd name="connsiteY6" fmla="*/ 1972609 h 2010292"/>
                          <a:gd name="connsiteX7" fmla="*/ 1269 w 2731284"/>
                          <a:gd name="connsiteY7" fmla="*/ 1869576 h 2010292"/>
                          <a:gd name="connsiteX8" fmla="*/ 2898 w 2731284"/>
                          <a:gd name="connsiteY8" fmla="*/ 667683 h 2010292"/>
                          <a:gd name="connsiteX9" fmla="*/ 625001 w 2731284"/>
                          <a:gd name="connsiteY9" fmla="*/ 12046 h 2010292"/>
                          <a:gd name="connsiteX0" fmla="*/ 625001 w 2731284"/>
                          <a:gd name="connsiteY0" fmla="*/ 12046 h 2010292"/>
                          <a:gd name="connsiteX1" fmla="*/ 1334189 w 2731284"/>
                          <a:gd name="connsiteY1" fmla="*/ 1211401 h 2010292"/>
                          <a:gd name="connsiteX2" fmla="*/ 1514198 w 2731284"/>
                          <a:gd name="connsiteY2" fmla="*/ 1035984 h 2010292"/>
                          <a:gd name="connsiteX3" fmla="*/ 2111099 w 2731284"/>
                          <a:gd name="connsiteY3" fmla="*/ 19983 h 2010292"/>
                          <a:gd name="connsiteX4" fmla="*/ 2723873 w 2731284"/>
                          <a:gd name="connsiteY4" fmla="*/ 674034 h 2010292"/>
                          <a:gd name="connsiteX5" fmla="*/ 2726101 w 2731284"/>
                          <a:gd name="connsiteY5" fmla="*/ 1895477 h 2010292"/>
                          <a:gd name="connsiteX6" fmla="*/ 2352398 w 2731284"/>
                          <a:gd name="connsiteY6" fmla="*/ 1972609 h 2010292"/>
                          <a:gd name="connsiteX7" fmla="*/ 1269 w 2731284"/>
                          <a:gd name="connsiteY7" fmla="*/ 1869576 h 2010292"/>
                          <a:gd name="connsiteX8" fmla="*/ 2898 w 2731284"/>
                          <a:gd name="connsiteY8" fmla="*/ 667683 h 2010292"/>
                          <a:gd name="connsiteX9" fmla="*/ 625001 w 2731284"/>
                          <a:gd name="connsiteY9" fmla="*/ 12046 h 2010292"/>
                          <a:gd name="connsiteX0" fmla="*/ 625001 w 2726101"/>
                          <a:gd name="connsiteY0" fmla="*/ 12046 h 2010292"/>
                          <a:gd name="connsiteX1" fmla="*/ 1334189 w 2726101"/>
                          <a:gd name="connsiteY1" fmla="*/ 1211401 h 2010292"/>
                          <a:gd name="connsiteX2" fmla="*/ 1514198 w 2726101"/>
                          <a:gd name="connsiteY2" fmla="*/ 1035984 h 2010292"/>
                          <a:gd name="connsiteX3" fmla="*/ 2111099 w 2726101"/>
                          <a:gd name="connsiteY3" fmla="*/ 19983 h 2010292"/>
                          <a:gd name="connsiteX4" fmla="*/ 2723873 w 2726101"/>
                          <a:gd name="connsiteY4" fmla="*/ 674034 h 2010292"/>
                          <a:gd name="connsiteX5" fmla="*/ 2726101 w 2726101"/>
                          <a:gd name="connsiteY5" fmla="*/ 1895477 h 2010292"/>
                          <a:gd name="connsiteX6" fmla="*/ 2352398 w 2726101"/>
                          <a:gd name="connsiteY6" fmla="*/ 1972609 h 2010292"/>
                          <a:gd name="connsiteX7" fmla="*/ 1269 w 2726101"/>
                          <a:gd name="connsiteY7" fmla="*/ 1869576 h 2010292"/>
                          <a:gd name="connsiteX8" fmla="*/ 2898 w 2726101"/>
                          <a:gd name="connsiteY8" fmla="*/ 667683 h 2010292"/>
                          <a:gd name="connsiteX9" fmla="*/ 625001 w 2726101"/>
                          <a:gd name="connsiteY9" fmla="*/ 12046 h 2010292"/>
                          <a:gd name="connsiteX0" fmla="*/ 625001 w 2726101"/>
                          <a:gd name="connsiteY0" fmla="*/ 12046 h 2010292"/>
                          <a:gd name="connsiteX1" fmla="*/ 1334189 w 2726101"/>
                          <a:gd name="connsiteY1" fmla="*/ 1211401 h 2010292"/>
                          <a:gd name="connsiteX2" fmla="*/ 1514198 w 2726101"/>
                          <a:gd name="connsiteY2" fmla="*/ 1035984 h 2010292"/>
                          <a:gd name="connsiteX3" fmla="*/ 2111099 w 2726101"/>
                          <a:gd name="connsiteY3" fmla="*/ 19983 h 2010292"/>
                          <a:gd name="connsiteX4" fmla="*/ 2723873 w 2726101"/>
                          <a:gd name="connsiteY4" fmla="*/ 674034 h 2010292"/>
                          <a:gd name="connsiteX5" fmla="*/ 2726101 w 2726101"/>
                          <a:gd name="connsiteY5" fmla="*/ 1895477 h 2010292"/>
                          <a:gd name="connsiteX6" fmla="*/ 2352398 w 2726101"/>
                          <a:gd name="connsiteY6" fmla="*/ 1972609 h 2010292"/>
                          <a:gd name="connsiteX7" fmla="*/ 1269 w 2726101"/>
                          <a:gd name="connsiteY7" fmla="*/ 1869576 h 2010292"/>
                          <a:gd name="connsiteX8" fmla="*/ 2898 w 2726101"/>
                          <a:gd name="connsiteY8" fmla="*/ 667683 h 2010292"/>
                          <a:gd name="connsiteX9" fmla="*/ 625001 w 2726101"/>
                          <a:gd name="connsiteY9" fmla="*/ 12046 h 201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26101" h="2010292">
                            <a:moveTo>
                              <a:pt x="625001" y="12046"/>
                            </a:moveTo>
                            <a:lnTo>
                              <a:pt x="1334189" y="1211401"/>
                            </a:lnTo>
                            <a:cubicBezTo>
                              <a:pt x="1343218" y="1225424"/>
                              <a:pt x="1483138" y="1066279"/>
                              <a:pt x="1514198" y="1035984"/>
                            </a:cubicBezTo>
                            <a:cubicBezTo>
                              <a:pt x="1643683" y="837414"/>
                              <a:pt x="1970341" y="212600"/>
                              <a:pt x="2111099" y="19983"/>
                            </a:cubicBezTo>
                            <a:cubicBezTo>
                              <a:pt x="2429496" y="88113"/>
                              <a:pt x="2708527" y="505230"/>
                              <a:pt x="2723873" y="674034"/>
                            </a:cubicBezTo>
                            <a:cubicBezTo>
                              <a:pt x="2727320" y="1051117"/>
                              <a:pt x="2723515" y="1554656"/>
                              <a:pt x="2726101" y="1895477"/>
                            </a:cubicBezTo>
                            <a:cubicBezTo>
                              <a:pt x="2723455" y="1903415"/>
                              <a:pt x="2543684" y="1957666"/>
                              <a:pt x="2352398" y="1972609"/>
                            </a:cubicBezTo>
                            <a:cubicBezTo>
                              <a:pt x="1893549" y="2011953"/>
                              <a:pt x="373273" y="2065368"/>
                              <a:pt x="1269" y="1869576"/>
                            </a:cubicBezTo>
                            <a:cubicBezTo>
                              <a:pt x="-2898" y="1587265"/>
                              <a:pt x="4685" y="969044"/>
                              <a:pt x="2898" y="667683"/>
                            </a:cubicBezTo>
                            <a:cubicBezTo>
                              <a:pt x="13944" y="361934"/>
                              <a:pt x="403119" y="-78574"/>
                              <a:pt x="625001" y="12046"/>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prstClr val="white"/>
                          </a:solidFill>
                        </a:endParaRPr>
                      </a:p>
                    </p:txBody>
                  </p:sp>
                  <p:sp>
                    <p:nvSpPr>
                      <p:cNvPr id="34" name="Freeform 33"/>
                      <p:cNvSpPr/>
                      <p:nvPr/>
                    </p:nvSpPr>
                    <p:spPr>
                      <a:xfrm>
                        <a:off x="3986039" y="1529610"/>
                        <a:ext cx="55661" cy="140453"/>
                      </a:xfrm>
                      <a:custGeom>
                        <a:avLst/>
                        <a:gdLst>
                          <a:gd name="connsiteX0" fmla="*/ 212164 w 424231"/>
                          <a:gd name="connsiteY0" fmla="*/ 0 h 1070485"/>
                          <a:gd name="connsiteX1" fmla="*/ 380042 w 424231"/>
                          <a:gd name="connsiteY1" fmla="*/ 167878 h 1070485"/>
                          <a:gd name="connsiteX2" fmla="*/ 330872 w 424231"/>
                          <a:gd name="connsiteY2" fmla="*/ 286586 h 1070485"/>
                          <a:gd name="connsiteX3" fmla="*/ 295047 w 424231"/>
                          <a:gd name="connsiteY3" fmla="*/ 310740 h 1070485"/>
                          <a:gd name="connsiteX4" fmla="*/ 298025 w 424231"/>
                          <a:gd name="connsiteY4" fmla="*/ 310867 h 1070485"/>
                          <a:gd name="connsiteX5" fmla="*/ 424231 w 424231"/>
                          <a:gd name="connsiteY5" fmla="*/ 1070485 h 1070485"/>
                          <a:gd name="connsiteX6" fmla="*/ 0 w 424231"/>
                          <a:gd name="connsiteY6" fmla="*/ 1068104 h 1070485"/>
                          <a:gd name="connsiteX7" fmla="*/ 129717 w 424231"/>
                          <a:gd name="connsiteY7" fmla="*/ 311033 h 1070485"/>
                          <a:gd name="connsiteX8" fmla="*/ 93457 w 424231"/>
                          <a:gd name="connsiteY8" fmla="*/ 286586 h 1070485"/>
                          <a:gd name="connsiteX9" fmla="*/ 44286 w 424231"/>
                          <a:gd name="connsiteY9" fmla="*/ 167878 h 1070485"/>
                          <a:gd name="connsiteX10" fmla="*/ 212164 w 424231"/>
                          <a:gd name="connsiteY10" fmla="*/ 0 h 107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4231" h="1070485">
                            <a:moveTo>
                              <a:pt x="212164" y="0"/>
                            </a:moveTo>
                            <a:cubicBezTo>
                              <a:pt x="304880" y="0"/>
                              <a:pt x="380042" y="75162"/>
                              <a:pt x="380042" y="167878"/>
                            </a:cubicBezTo>
                            <a:cubicBezTo>
                              <a:pt x="380042" y="214236"/>
                              <a:pt x="361252" y="256206"/>
                              <a:pt x="330872" y="286586"/>
                            </a:cubicBezTo>
                            <a:lnTo>
                              <a:pt x="295047" y="310740"/>
                            </a:lnTo>
                            <a:lnTo>
                              <a:pt x="298025" y="310867"/>
                            </a:lnTo>
                            <a:lnTo>
                              <a:pt x="424231" y="1070485"/>
                            </a:lnTo>
                            <a:lnTo>
                              <a:pt x="0" y="1068104"/>
                            </a:lnTo>
                            <a:lnTo>
                              <a:pt x="129717" y="311033"/>
                            </a:lnTo>
                            <a:lnTo>
                              <a:pt x="93457" y="286586"/>
                            </a:lnTo>
                            <a:cubicBezTo>
                              <a:pt x="63077" y="256206"/>
                              <a:pt x="44286" y="214236"/>
                              <a:pt x="44286" y="167878"/>
                            </a:cubicBezTo>
                            <a:cubicBezTo>
                              <a:pt x="44286" y="75162"/>
                              <a:pt x="119448" y="0"/>
                              <a:pt x="212164"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prstClr val="white"/>
                          </a:solidFill>
                        </a:endParaRPr>
                      </a:p>
                    </p:txBody>
                  </p:sp>
                </p:grpSp>
              </p:grpSp>
              <p:sp>
                <p:nvSpPr>
                  <p:cNvPr id="30" name="Freeform 29"/>
                  <p:cNvSpPr/>
                  <p:nvPr/>
                </p:nvSpPr>
                <p:spPr>
                  <a:xfrm>
                    <a:off x="7955527" y="5294597"/>
                    <a:ext cx="739751" cy="496930"/>
                  </a:xfrm>
                  <a:custGeom>
                    <a:avLst/>
                    <a:gdLst>
                      <a:gd name="connsiteX0" fmla="*/ 106829 w 739751"/>
                      <a:gd name="connsiteY0" fmla="*/ 275708 h 496930"/>
                      <a:gd name="connsiteX1" fmla="*/ 397399 w 739751"/>
                      <a:gd name="connsiteY1" fmla="*/ 275708 h 496930"/>
                      <a:gd name="connsiteX2" fmla="*/ 397399 w 739751"/>
                      <a:gd name="connsiteY2" fmla="*/ 311079 h 496930"/>
                      <a:gd name="connsiteX3" fmla="*/ 106829 w 739751"/>
                      <a:gd name="connsiteY3" fmla="*/ 311079 h 496930"/>
                      <a:gd name="connsiteX4" fmla="*/ 106829 w 739751"/>
                      <a:gd name="connsiteY4" fmla="*/ 194258 h 496930"/>
                      <a:gd name="connsiteX5" fmla="*/ 397399 w 739751"/>
                      <a:gd name="connsiteY5" fmla="*/ 194258 h 496930"/>
                      <a:gd name="connsiteX6" fmla="*/ 397399 w 739751"/>
                      <a:gd name="connsiteY6" fmla="*/ 229629 h 496930"/>
                      <a:gd name="connsiteX7" fmla="*/ 106829 w 739751"/>
                      <a:gd name="connsiteY7" fmla="*/ 229629 h 496930"/>
                      <a:gd name="connsiteX8" fmla="*/ 106829 w 739751"/>
                      <a:gd name="connsiteY8" fmla="*/ 112799 h 496930"/>
                      <a:gd name="connsiteX9" fmla="*/ 397399 w 739751"/>
                      <a:gd name="connsiteY9" fmla="*/ 112799 h 496930"/>
                      <a:gd name="connsiteX10" fmla="*/ 397399 w 739751"/>
                      <a:gd name="connsiteY10" fmla="*/ 148170 h 496930"/>
                      <a:gd name="connsiteX11" fmla="*/ 106829 w 739751"/>
                      <a:gd name="connsiteY11" fmla="*/ 148170 h 496930"/>
                      <a:gd name="connsiteX12" fmla="*/ 61173 w 739751"/>
                      <a:gd name="connsiteY12" fmla="*/ 0 h 496930"/>
                      <a:gd name="connsiteX13" fmla="*/ 678579 w 739751"/>
                      <a:gd name="connsiteY13" fmla="*/ 0 h 496930"/>
                      <a:gd name="connsiteX14" fmla="*/ 739751 w 739751"/>
                      <a:gd name="connsiteY14" fmla="*/ 61172 h 496930"/>
                      <a:gd name="connsiteX15" fmla="*/ 739751 w 739751"/>
                      <a:gd name="connsiteY15" fmla="*/ 435758 h 496930"/>
                      <a:gd name="connsiteX16" fmla="*/ 678579 w 739751"/>
                      <a:gd name="connsiteY16" fmla="*/ 496930 h 496930"/>
                      <a:gd name="connsiteX17" fmla="*/ 66650 w 739751"/>
                      <a:gd name="connsiteY17" fmla="*/ 496930 h 496930"/>
                      <a:gd name="connsiteX18" fmla="*/ 66650 w 739751"/>
                      <a:gd name="connsiteY18" fmla="*/ 446597 h 496930"/>
                      <a:gd name="connsiteX19" fmla="*/ 68823 w 739751"/>
                      <a:gd name="connsiteY19" fmla="*/ 446597 h 496930"/>
                      <a:gd name="connsiteX20" fmla="*/ 69048 w 739751"/>
                      <a:gd name="connsiteY20" fmla="*/ 446822 h 496930"/>
                      <a:gd name="connsiteX21" fmla="*/ 681566 w 739751"/>
                      <a:gd name="connsiteY21" fmla="*/ 446822 h 496930"/>
                      <a:gd name="connsiteX22" fmla="*/ 688104 w 739751"/>
                      <a:gd name="connsiteY22" fmla="*/ 440284 h 496930"/>
                      <a:gd name="connsiteX23" fmla="*/ 688104 w 739751"/>
                      <a:gd name="connsiteY23" fmla="*/ 56646 h 496930"/>
                      <a:gd name="connsiteX24" fmla="*/ 681566 w 739751"/>
                      <a:gd name="connsiteY24" fmla="*/ 50108 h 496930"/>
                      <a:gd name="connsiteX25" fmla="*/ 69048 w 739751"/>
                      <a:gd name="connsiteY25" fmla="*/ 50108 h 496930"/>
                      <a:gd name="connsiteX26" fmla="*/ 62510 w 739751"/>
                      <a:gd name="connsiteY26" fmla="*/ 56646 h 496930"/>
                      <a:gd name="connsiteX27" fmla="*/ 62510 w 739751"/>
                      <a:gd name="connsiteY27" fmla="*/ 260783 h 496930"/>
                      <a:gd name="connsiteX28" fmla="*/ 0 w 739751"/>
                      <a:gd name="connsiteY28" fmla="*/ 260783 h 496930"/>
                      <a:gd name="connsiteX29" fmla="*/ 0 w 739751"/>
                      <a:gd name="connsiteY29" fmla="*/ 61172 h 496930"/>
                      <a:gd name="connsiteX30" fmla="*/ 61173 w 739751"/>
                      <a:gd name="connsiteY30" fmla="*/ 0 h 496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39751" h="496930">
                        <a:moveTo>
                          <a:pt x="106829" y="275708"/>
                        </a:moveTo>
                        <a:lnTo>
                          <a:pt x="397399" y="275708"/>
                        </a:lnTo>
                        <a:lnTo>
                          <a:pt x="397399" y="311079"/>
                        </a:lnTo>
                        <a:lnTo>
                          <a:pt x="106829" y="311079"/>
                        </a:lnTo>
                        <a:close/>
                        <a:moveTo>
                          <a:pt x="106829" y="194258"/>
                        </a:moveTo>
                        <a:lnTo>
                          <a:pt x="397399" y="194258"/>
                        </a:lnTo>
                        <a:lnTo>
                          <a:pt x="397399" y="229629"/>
                        </a:lnTo>
                        <a:lnTo>
                          <a:pt x="106829" y="229629"/>
                        </a:lnTo>
                        <a:close/>
                        <a:moveTo>
                          <a:pt x="106829" y="112799"/>
                        </a:moveTo>
                        <a:lnTo>
                          <a:pt x="397399" y="112799"/>
                        </a:lnTo>
                        <a:lnTo>
                          <a:pt x="397399" y="148170"/>
                        </a:lnTo>
                        <a:lnTo>
                          <a:pt x="106829" y="148170"/>
                        </a:lnTo>
                        <a:close/>
                        <a:moveTo>
                          <a:pt x="61173" y="0"/>
                        </a:moveTo>
                        <a:lnTo>
                          <a:pt x="678579" y="0"/>
                        </a:lnTo>
                        <a:cubicBezTo>
                          <a:pt x="712363" y="0"/>
                          <a:pt x="739751" y="27388"/>
                          <a:pt x="739751" y="61172"/>
                        </a:cubicBezTo>
                        <a:lnTo>
                          <a:pt x="739751" y="435758"/>
                        </a:lnTo>
                        <a:cubicBezTo>
                          <a:pt x="739751" y="469543"/>
                          <a:pt x="712363" y="496930"/>
                          <a:pt x="678579" y="496930"/>
                        </a:cubicBezTo>
                        <a:lnTo>
                          <a:pt x="66650" y="496930"/>
                        </a:lnTo>
                        <a:lnTo>
                          <a:pt x="66650" y="446597"/>
                        </a:lnTo>
                        <a:lnTo>
                          <a:pt x="68823" y="446597"/>
                        </a:lnTo>
                        <a:lnTo>
                          <a:pt x="69048" y="446822"/>
                        </a:lnTo>
                        <a:lnTo>
                          <a:pt x="681566" y="446822"/>
                        </a:lnTo>
                        <a:cubicBezTo>
                          <a:pt x="685177" y="446822"/>
                          <a:pt x="688104" y="443895"/>
                          <a:pt x="688104" y="440284"/>
                        </a:cubicBezTo>
                        <a:lnTo>
                          <a:pt x="688104" y="56646"/>
                        </a:lnTo>
                        <a:cubicBezTo>
                          <a:pt x="688104" y="53035"/>
                          <a:pt x="685177" y="50108"/>
                          <a:pt x="681566" y="50108"/>
                        </a:cubicBezTo>
                        <a:lnTo>
                          <a:pt x="69048" y="50108"/>
                        </a:lnTo>
                        <a:cubicBezTo>
                          <a:pt x="65437" y="50108"/>
                          <a:pt x="62510" y="53035"/>
                          <a:pt x="62510" y="56646"/>
                        </a:cubicBezTo>
                        <a:lnTo>
                          <a:pt x="62510" y="260783"/>
                        </a:lnTo>
                        <a:lnTo>
                          <a:pt x="0" y="260783"/>
                        </a:lnTo>
                        <a:lnTo>
                          <a:pt x="0" y="61172"/>
                        </a:lnTo>
                        <a:cubicBezTo>
                          <a:pt x="0" y="27388"/>
                          <a:pt x="27388" y="0"/>
                          <a:pt x="611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prstClr val="white"/>
                      </a:solidFill>
                    </a:endParaRPr>
                  </a:p>
                </p:txBody>
              </p:sp>
            </p:grpSp>
            <p:sp>
              <p:nvSpPr>
                <p:cNvPr id="27" name="TextBox 129"/>
                <p:cNvSpPr txBox="1"/>
                <p:nvPr/>
              </p:nvSpPr>
              <p:spPr>
                <a:xfrm>
                  <a:off x="4561456" y="1142112"/>
                  <a:ext cx="981187" cy="9101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smtClean="0">
                      <a:solidFill>
                        <a:schemeClr val="accent1">
                          <a:lumMod val="75000"/>
                          <a:lumOff val="25000"/>
                        </a:schemeClr>
                      </a:solidFill>
                      <a:latin typeface="Agency FB" panose="020B0503020202020204" pitchFamily="34" charset="0"/>
                      <a:ea typeface="Cambria Math" panose="02040503050406030204" pitchFamily="18" charset="0"/>
                    </a:rPr>
                    <a:t>Available on any device</a:t>
                  </a:r>
                  <a:endParaRPr lang="en-US" b="1" dirty="0">
                    <a:solidFill>
                      <a:schemeClr val="accent1">
                        <a:lumMod val="75000"/>
                        <a:lumOff val="25000"/>
                      </a:schemeClr>
                    </a:solidFill>
                    <a:latin typeface="Agency FB" panose="020B0503020202020204" pitchFamily="34" charset="0"/>
                    <a:ea typeface="Cambria Math" panose="02040503050406030204" pitchFamily="18" charset="0"/>
                  </a:endParaRPr>
                </a:p>
              </p:txBody>
            </p:sp>
          </p:grpSp>
          <p:grpSp>
            <p:nvGrpSpPr>
              <p:cNvPr id="21" name="Group 20"/>
              <p:cNvGrpSpPr/>
              <p:nvPr/>
            </p:nvGrpSpPr>
            <p:grpSpPr>
              <a:xfrm>
                <a:off x="5868122" y="1237898"/>
                <a:ext cx="981187" cy="879976"/>
                <a:chOff x="5868122" y="1237898"/>
                <a:chExt cx="981187" cy="879976"/>
              </a:xfrm>
            </p:grpSpPr>
            <p:grpSp>
              <p:nvGrpSpPr>
                <p:cNvPr id="22" name="Group 21"/>
                <p:cNvGrpSpPr/>
                <p:nvPr/>
              </p:nvGrpSpPr>
              <p:grpSpPr>
                <a:xfrm>
                  <a:off x="6076662" y="1237898"/>
                  <a:ext cx="519380" cy="534059"/>
                  <a:chOff x="5287944" y="-329391"/>
                  <a:chExt cx="1420921" cy="1461085"/>
                </a:xfrm>
                <a:solidFill>
                  <a:schemeClr val="bg1"/>
                </a:solidFill>
              </p:grpSpPr>
              <p:sp>
                <p:nvSpPr>
                  <p:cNvPr id="24" name="Freeform 23"/>
                  <p:cNvSpPr/>
                  <p:nvPr/>
                </p:nvSpPr>
                <p:spPr>
                  <a:xfrm flipH="1" flipV="1">
                    <a:off x="5330256" y="-175406"/>
                    <a:ext cx="1333912" cy="1307100"/>
                  </a:xfrm>
                  <a:custGeom>
                    <a:avLst/>
                    <a:gdLst>
                      <a:gd name="connsiteX0" fmla="*/ 1591947 w 2562895"/>
                      <a:gd name="connsiteY0" fmla="*/ 1416674 h 2511378"/>
                      <a:gd name="connsiteX1" fmla="*/ 1712890 w 2562895"/>
                      <a:gd name="connsiteY1" fmla="*/ 1295731 h 2511378"/>
                      <a:gd name="connsiteX2" fmla="*/ 1712890 w 2562895"/>
                      <a:gd name="connsiteY2" fmla="*/ 661854 h 2511378"/>
                      <a:gd name="connsiteX3" fmla="*/ 1591947 w 2562895"/>
                      <a:gd name="connsiteY3" fmla="*/ 540911 h 2511378"/>
                      <a:gd name="connsiteX4" fmla="*/ 958069 w 2562895"/>
                      <a:gd name="connsiteY4" fmla="*/ 540911 h 2511378"/>
                      <a:gd name="connsiteX5" fmla="*/ 837126 w 2562895"/>
                      <a:gd name="connsiteY5" fmla="*/ 661854 h 2511378"/>
                      <a:gd name="connsiteX6" fmla="*/ 837126 w 2562895"/>
                      <a:gd name="connsiteY6" fmla="*/ 1295731 h 2511378"/>
                      <a:gd name="connsiteX7" fmla="*/ 958069 w 2562895"/>
                      <a:gd name="connsiteY7" fmla="*/ 1416674 h 2511378"/>
                      <a:gd name="connsiteX8" fmla="*/ 1287887 w 2562895"/>
                      <a:gd name="connsiteY8" fmla="*/ 2511378 h 2511378"/>
                      <a:gd name="connsiteX9" fmla="*/ 12878 w 2562895"/>
                      <a:gd name="connsiteY9" fmla="*/ 1300764 h 2511378"/>
                      <a:gd name="connsiteX10" fmla="*/ 0 w 2562895"/>
                      <a:gd name="connsiteY10" fmla="*/ 136041 h 2511378"/>
                      <a:gd name="connsiteX11" fmla="*/ 136041 w 2562895"/>
                      <a:gd name="connsiteY11" fmla="*/ 0 h 2511378"/>
                      <a:gd name="connsiteX12" fmla="*/ 2413976 w 2562895"/>
                      <a:gd name="connsiteY12" fmla="*/ 0 h 2511378"/>
                      <a:gd name="connsiteX13" fmla="*/ 2550017 w 2562895"/>
                      <a:gd name="connsiteY13" fmla="*/ 136041 h 2511378"/>
                      <a:gd name="connsiteX14" fmla="*/ 2562895 w 2562895"/>
                      <a:gd name="connsiteY14" fmla="*/ 1262127 h 2511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62895" h="2511378">
                        <a:moveTo>
                          <a:pt x="1591947" y="1416674"/>
                        </a:moveTo>
                        <a:cubicBezTo>
                          <a:pt x="1658742" y="1416674"/>
                          <a:pt x="1712890" y="1362526"/>
                          <a:pt x="1712890" y="1295731"/>
                        </a:cubicBezTo>
                        <a:lnTo>
                          <a:pt x="1712890" y="661854"/>
                        </a:lnTo>
                        <a:cubicBezTo>
                          <a:pt x="1712890" y="595059"/>
                          <a:pt x="1658742" y="540911"/>
                          <a:pt x="1591947" y="540911"/>
                        </a:cubicBezTo>
                        <a:lnTo>
                          <a:pt x="958069" y="540911"/>
                        </a:lnTo>
                        <a:cubicBezTo>
                          <a:pt x="891274" y="540911"/>
                          <a:pt x="837126" y="595059"/>
                          <a:pt x="837126" y="661854"/>
                        </a:cubicBezTo>
                        <a:lnTo>
                          <a:pt x="837126" y="1295731"/>
                        </a:lnTo>
                        <a:cubicBezTo>
                          <a:pt x="837126" y="1362526"/>
                          <a:pt x="891274" y="1416674"/>
                          <a:pt x="958069" y="1416674"/>
                        </a:cubicBezTo>
                        <a:close/>
                        <a:moveTo>
                          <a:pt x="1287887" y="2511378"/>
                        </a:moveTo>
                        <a:lnTo>
                          <a:pt x="12878" y="1300764"/>
                        </a:lnTo>
                        <a:lnTo>
                          <a:pt x="0" y="136041"/>
                        </a:lnTo>
                        <a:cubicBezTo>
                          <a:pt x="0" y="60908"/>
                          <a:pt x="60908" y="0"/>
                          <a:pt x="136041" y="0"/>
                        </a:cubicBezTo>
                        <a:lnTo>
                          <a:pt x="2413976" y="0"/>
                        </a:lnTo>
                        <a:cubicBezTo>
                          <a:pt x="2489109" y="0"/>
                          <a:pt x="2550017" y="60908"/>
                          <a:pt x="2550017" y="136041"/>
                        </a:cubicBezTo>
                        <a:lnTo>
                          <a:pt x="2562895" y="1262127"/>
                        </a:lnTo>
                        <a:close/>
                      </a:path>
                    </a:pathLst>
                  </a:custGeom>
                  <a:grpFill/>
                  <a:ln w="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5" name="Freeform 24"/>
                  <p:cNvSpPr/>
                  <p:nvPr/>
                </p:nvSpPr>
                <p:spPr>
                  <a:xfrm rot="18899869">
                    <a:off x="5276991" y="-318438"/>
                    <a:ext cx="1442828" cy="1420921"/>
                  </a:xfrm>
                  <a:custGeom>
                    <a:avLst/>
                    <a:gdLst>
                      <a:gd name="connsiteX0" fmla="*/ 2513376 w 2537890"/>
                      <a:gd name="connsiteY0" fmla="*/ 17566 h 2571831"/>
                      <a:gd name="connsiteX1" fmla="*/ 2532199 w 2537890"/>
                      <a:gd name="connsiteY1" fmla="*/ 61221 h 2571831"/>
                      <a:gd name="connsiteX2" fmla="*/ 2532418 w 2537890"/>
                      <a:gd name="connsiteY2" fmla="*/ 76437 h 2571831"/>
                      <a:gd name="connsiteX3" fmla="*/ 2533009 w 2537890"/>
                      <a:gd name="connsiteY3" fmla="*/ 77313 h 2571831"/>
                      <a:gd name="connsiteX4" fmla="*/ 2537890 w 2537890"/>
                      <a:gd name="connsiteY4" fmla="*/ 101491 h 2571831"/>
                      <a:gd name="connsiteX5" fmla="*/ 2537890 w 2537890"/>
                      <a:gd name="connsiteY5" fmla="*/ 2509716 h 2571831"/>
                      <a:gd name="connsiteX6" fmla="*/ 2475775 w 2537890"/>
                      <a:gd name="connsiteY6" fmla="*/ 2571831 h 2571831"/>
                      <a:gd name="connsiteX7" fmla="*/ 2227324 w 2537890"/>
                      <a:gd name="connsiteY7" fmla="*/ 2571831 h 2571831"/>
                      <a:gd name="connsiteX8" fmla="*/ 2165209 w 2537890"/>
                      <a:gd name="connsiteY8" fmla="*/ 2509716 h 2571831"/>
                      <a:gd name="connsiteX9" fmla="*/ 2165209 w 2537890"/>
                      <a:gd name="connsiteY9" fmla="*/ 377099 h 2571831"/>
                      <a:gd name="connsiteX10" fmla="*/ 66582 w 2537890"/>
                      <a:gd name="connsiteY10" fmla="*/ 407287 h 2571831"/>
                      <a:gd name="connsiteX11" fmla="*/ 3580 w 2537890"/>
                      <a:gd name="connsiteY11" fmla="*/ 346072 h 2571831"/>
                      <a:gd name="connsiteX12" fmla="*/ 6 w 2537890"/>
                      <a:gd name="connsiteY12" fmla="*/ 97646 h 2571831"/>
                      <a:gd name="connsiteX13" fmla="*/ 61221 w 2537890"/>
                      <a:gd name="connsiteY13" fmla="*/ 34645 h 2571831"/>
                      <a:gd name="connsiteX14" fmla="*/ 2469197 w 2537890"/>
                      <a:gd name="connsiteY14" fmla="*/ 6 h 2571831"/>
                      <a:gd name="connsiteX15" fmla="*/ 2513376 w 2537890"/>
                      <a:gd name="connsiteY15" fmla="*/ 17566 h 257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37890" h="2571831">
                        <a:moveTo>
                          <a:pt x="2513376" y="17566"/>
                        </a:moveTo>
                        <a:cubicBezTo>
                          <a:pt x="2524777" y="28643"/>
                          <a:pt x="2531953" y="44071"/>
                          <a:pt x="2532199" y="61221"/>
                        </a:cubicBezTo>
                        <a:lnTo>
                          <a:pt x="2532418" y="76437"/>
                        </a:lnTo>
                        <a:lnTo>
                          <a:pt x="2533009" y="77313"/>
                        </a:lnTo>
                        <a:cubicBezTo>
                          <a:pt x="2536152" y="84744"/>
                          <a:pt x="2537890" y="92915"/>
                          <a:pt x="2537890" y="101491"/>
                        </a:cubicBezTo>
                        <a:lnTo>
                          <a:pt x="2537890" y="2509716"/>
                        </a:lnTo>
                        <a:cubicBezTo>
                          <a:pt x="2537890" y="2544021"/>
                          <a:pt x="2510080" y="2571831"/>
                          <a:pt x="2475775" y="2571831"/>
                        </a:cubicBezTo>
                        <a:lnTo>
                          <a:pt x="2227324" y="2571831"/>
                        </a:lnTo>
                        <a:cubicBezTo>
                          <a:pt x="2193019" y="2571831"/>
                          <a:pt x="2165209" y="2544021"/>
                          <a:pt x="2165209" y="2509716"/>
                        </a:cubicBezTo>
                        <a:lnTo>
                          <a:pt x="2165209" y="377099"/>
                        </a:lnTo>
                        <a:lnTo>
                          <a:pt x="66582" y="407287"/>
                        </a:lnTo>
                        <a:cubicBezTo>
                          <a:pt x="32280" y="407780"/>
                          <a:pt x="4073" y="380373"/>
                          <a:pt x="3580" y="346072"/>
                        </a:cubicBezTo>
                        <a:lnTo>
                          <a:pt x="6" y="97646"/>
                        </a:lnTo>
                        <a:cubicBezTo>
                          <a:pt x="-487" y="63345"/>
                          <a:pt x="26920" y="35138"/>
                          <a:pt x="61221" y="34645"/>
                        </a:cubicBezTo>
                        <a:lnTo>
                          <a:pt x="2469197" y="6"/>
                        </a:lnTo>
                        <a:cubicBezTo>
                          <a:pt x="2486348" y="-240"/>
                          <a:pt x="2501975" y="6488"/>
                          <a:pt x="2513376" y="17566"/>
                        </a:cubicBezTo>
                        <a:close/>
                      </a:path>
                    </a:pathLst>
                  </a:custGeom>
                  <a:grpFill/>
                  <a:ln w="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sp>
              <p:nvSpPr>
                <p:cNvPr id="23" name="TextBox 130"/>
                <p:cNvSpPr txBox="1"/>
                <p:nvPr/>
              </p:nvSpPr>
              <p:spPr>
                <a:xfrm>
                  <a:off x="5868122" y="1829897"/>
                  <a:ext cx="981187" cy="2879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600" b="1" dirty="0">
                    <a:solidFill>
                      <a:schemeClr val="bg1"/>
                    </a:solidFill>
                    <a:latin typeface="Agency FB" panose="020B0503020202020204" pitchFamily="34" charset="0"/>
                    <a:ea typeface="Cambria Math" panose="02040503050406030204" pitchFamily="18" charset="0"/>
                  </a:endParaRPr>
                </a:p>
              </p:txBody>
            </p:sp>
          </p:grpSp>
        </p:grpSp>
        <p:sp>
          <p:nvSpPr>
            <p:cNvPr id="7" name="TextBox 129"/>
            <p:cNvSpPr txBox="1"/>
            <p:nvPr/>
          </p:nvSpPr>
          <p:spPr>
            <a:xfrm>
              <a:off x="5692982" y="3620277"/>
              <a:ext cx="1321407" cy="67765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b="1" dirty="0" smtClean="0">
                  <a:solidFill>
                    <a:schemeClr val="bg2"/>
                  </a:solidFill>
                  <a:latin typeface="Agency FB" panose="020B0503020202020204" pitchFamily="34" charset="0"/>
                  <a:ea typeface="Cambria Math" panose="02040503050406030204" pitchFamily="18" charset="0"/>
                </a:rPr>
                <a:t>eBooks </a:t>
              </a:r>
              <a:endParaRPr lang="en-US" sz="3200" b="1" dirty="0">
                <a:solidFill>
                  <a:schemeClr val="bg2"/>
                </a:solidFill>
                <a:latin typeface="Agency FB" panose="020B0503020202020204" pitchFamily="34" charset="0"/>
                <a:ea typeface="Cambria Math" panose="02040503050406030204" pitchFamily="18" charset="0"/>
              </a:endParaRPr>
            </a:p>
          </p:txBody>
        </p:sp>
        <p:sp>
          <p:nvSpPr>
            <p:cNvPr id="8" name="TextBox 129"/>
            <p:cNvSpPr txBox="1"/>
            <p:nvPr/>
          </p:nvSpPr>
          <p:spPr>
            <a:xfrm>
              <a:off x="5939380" y="1691286"/>
              <a:ext cx="1120077"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bg1"/>
                  </a:solidFill>
                  <a:latin typeface="Agency FB" panose="020B0503020202020204" pitchFamily="34" charset="0"/>
                  <a:ea typeface="Cambria Math" panose="02040503050406030204" pitchFamily="18" charset="0"/>
                </a:rPr>
                <a:t>Continuous access business model</a:t>
              </a:r>
            </a:p>
          </p:txBody>
        </p:sp>
      </p:grpSp>
    </p:spTree>
    <p:extLst>
      <p:ext uri="{BB962C8B-B14F-4D97-AF65-F5344CB8AC3E}">
        <p14:creationId xmlns:p14="http://schemas.microsoft.com/office/powerpoint/2010/main" val="5180897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825500" y="1436688"/>
            <a:ext cx="8239126" cy="3108543"/>
          </a:xfrm>
        </p:spPr>
        <p:txBody>
          <a:bodyPr/>
          <a:lstStyle/>
          <a:p>
            <a:pPr marL="285750" indent="-285750">
              <a:buFont typeface="Arial" panose="020B0604020202020204" pitchFamily="34" charset="0"/>
              <a:buChar char="•"/>
            </a:pPr>
            <a:r>
              <a:rPr lang="en-US" dirty="0"/>
              <a:t>Publishers Platforms</a:t>
            </a:r>
          </a:p>
          <a:p>
            <a:pPr marL="285750" indent="-285750">
              <a:buFont typeface="Arial" panose="020B0604020202020204" pitchFamily="34" charset="0"/>
              <a:buChar char="•"/>
            </a:pPr>
            <a:r>
              <a:rPr lang="en-US" dirty="0"/>
              <a:t>Third Parties</a:t>
            </a:r>
          </a:p>
          <a:p>
            <a:pPr marL="285750" indent="-285750">
              <a:buFont typeface="Arial" panose="020B0604020202020204" pitchFamily="34" charset="0"/>
              <a:buChar char="•"/>
            </a:pPr>
            <a:r>
              <a:rPr lang="en-US" dirty="0"/>
              <a:t>Aggregators</a:t>
            </a:r>
          </a:p>
          <a:p>
            <a:pPr marL="285750" indent="-285750">
              <a:buFont typeface="Arial" panose="020B0604020202020204" pitchFamily="34" charset="0"/>
              <a:buChar char="•"/>
            </a:pPr>
            <a:r>
              <a:rPr lang="en-US" dirty="0"/>
              <a:t>Doc-Delivery</a:t>
            </a:r>
          </a:p>
          <a:p>
            <a:pPr marL="285750" indent="-285750">
              <a:buFont typeface="Arial" panose="020B0604020202020204" pitchFamily="34" charset="0"/>
              <a:buChar char="•"/>
            </a:pPr>
            <a:r>
              <a:rPr lang="en-US" dirty="0"/>
              <a:t>Pay Per View</a:t>
            </a:r>
          </a:p>
          <a:p>
            <a:pPr marL="285750" indent="-285750">
              <a:buFont typeface="Arial" panose="020B0604020202020204" pitchFamily="34" charset="0"/>
              <a:buChar char="•"/>
            </a:pPr>
            <a:r>
              <a:rPr lang="en-US" dirty="0"/>
              <a:t>Archives</a:t>
            </a:r>
          </a:p>
          <a:p>
            <a:pPr marL="285750" indent="-285750">
              <a:buFont typeface="Arial" panose="020B0604020202020204" pitchFamily="34" charset="0"/>
              <a:buChar char="•"/>
            </a:pPr>
            <a:r>
              <a:rPr lang="en-US" dirty="0"/>
              <a:t>Milestones in E-Book Content</a:t>
            </a:r>
          </a:p>
          <a:p>
            <a:pPr marL="285750" indent="-285750">
              <a:buFont typeface="Arial" panose="020B0604020202020204" pitchFamily="34" charset="0"/>
              <a:buChar char="•"/>
            </a:pPr>
            <a:r>
              <a:rPr lang="en-US" dirty="0"/>
              <a:t>Technology – E-Readers, Tablets</a:t>
            </a:r>
          </a:p>
          <a:p>
            <a:pPr marL="285750" indent="-285750">
              <a:buFont typeface="Arial" panose="020B0604020202020204" pitchFamily="34" charset="0"/>
              <a:buChar char="•"/>
            </a:pPr>
            <a:r>
              <a:rPr lang="en-US" dirty="0"/>
              <a:t>Available Anytime, </a:t>
            </a:r>
            <a:r>
              <a:rPr lang="en-US" dirty="0" smtClean="0"/>
              <a:t>Anywhere</a:t>
            </a:r>
            <a:endParaRPr lang="en-US" dirty="0"/>
          </a:p>
        </p:txBody>
      </p:sp>
      <p:sp>
        <p:nvSpPr>
          <p:cNvPr id="3" name="Title 2"/>
          <p:cNvSpPr>
            <a:spLocks noGrp="1"/>
          </p:cNvSpPr>
          <p:nvPr>
            <p:ph type="title"/>
          </p:nvPr>
        </p:nvSpPr>
        <p:spPr/>
        <p:txBody>
          <a:bodyPr/>
          <a:lstStyle/>
          <a:p>
            <a:r>
              <a:rPr lang="en-US" dirty="0" smtClean="0"/>
              <a:t>Access </a:t>
            </a:r>
            <a:r>
              <a:rPr lang="en-US" dirty="0"/>
              <a:t>- Multiple </a:t>
            </a:r>
            <a:r>
              <a:rPr lang="en-US" dirty="0" smtClean="0"/>
              <a:t>options available</a:t>
            </a:r>
            <a:r>
              <a:rPr lang="en-US" dirty="0"/>
              <a:t/>
            </a:r>
            <a:br>
              <a:rPr lang="en-US" dirty="0"/>
            </a:br>
            <a:endParaRPr lang="en-US" dirty="0"/>
          </a:p>
        </p:txBody>
      </p:sp>
    </p:spTree>
    <p:extLst>
      <p:ext uri="{BB962C8B-B14F-4D97-AF65-F5344CB8AC3E}">
        <p14:creationId xmlns:p14="http://schemas.microsoft.com/office/powerpoint/2010/main" val="12397472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How </a:t>
            </a:r>
            <a:r>
              <a:rPr lang="en-US" dirty="0" smtClean="0"/>
              <a:t>corporate researchers access </a:t>
            </a:r>
            <a:r>
              <a:rPr lang="en-US" dirty="0"/>
              <a:t>Springer </a:t>
            </a:r>
            <a:r>
              <a:rPr lang="en-US" dirty="0" smtClean="0"/>
              <a:t>content</a:t>
            </a:r>
            <a:endParaRPr lang="en-US" dirty="0"/>
          </a:p>
        </p:txBody>
      </p:sp>
      <p:pic>
        <p:nvPicPr>
          <p:cNvPr id="2050" name="Picture 2" descr="C:\Users\hovi01\Desktop\Snap 2015-10-19 at 13.42.2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587" y="1138238"/>
            <a:ext cx="8056563" cy="44910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63587" y="5796826"/>
            <a:ext cx="8056563" cy="246221"/>
          </a:xfrm>
          <a:prstGeom prst="rect">
            <a:avLst/>
          </a:prstGeom>
          <a:noFill/>
        </p:spPr>
        <p:txBody>
          <a:bodyPr wrap="square" lIns="0" tIns="0" rIns="0" bIns="0" rtlCol="0">
            <a:spAutoFit/>
          </a:bodyPr>
          <a:lstStyle/>
          <a:p>
            <a:pPr algn="l">
              <a:spcBef>
                <a:spcPts val="0"/>
              </a:spcBef>
              <a:buClr>
                <a:schemeClr val="accent2"/>
              </a:buClr>
              <a:buSzPct val="100000"/>
            </a:pPr>
            <a:r>
              <a:rPr lang="en-US" sz="800" i="1" dirty="0" smtClean="0">
                <a:latin typeface="+mn-lt"/>
              </a:rPr>
              <a:t>Based on an analysis of the Top 50 Corporate &amp; </a:t>
            </a:r>
            <a:r>
              <a:rPr lang="en-US" sz="800" i="1" dirty="0">
                <a:latin typeface="+mn-lt"/>
              </a:rPr>
              <a:t>Health customers; </a:t>
            </a:r>
            <a:r>
              <a:rPr lang="en-US" sz="800" i="1" dirty="0" smtClean="0">
                <a:latin typeface="+mn-lt"/>
              </a:rPr>
              <a:t>direct includes </a:t>
            </a:r>
            <a:r>
              <a:rPr lang="en-US" sz="800" i="1" dirty="0">
                <a:latin typeface="+mn-lt"/>
              </a:rPr>
              <a:t>every visit for which no referrer information was passed on, such as bookmark traffic, typed URLs, and word-of-mouth initiated traffic such as links in e-mails or instant messaging programs</a:t>
            </a:r>
            <a:endParaRPr lang="en-US" sz="800" i="1" dirty="0" smtClean="0">
              <a:latin typeface="+mn-lt"/>
            </a:endParaRPr>
          </a:p>
        </p:txBody>
      </p:sp>
    </p:spTree>
    <p:extLst>
      <p:ext uri="{BB962C8B-B14F-4D97-AF65-F5344CB8AC3E}">
        <p14:creationId xmlns:p14="http://schemas.microsoft.com/office/powerpoint/2010/main" val="10134615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Find and access our content through 3rd parties</a:t>
            </a:r>
          </a:p>
        </p:txBody>
      </p:sp>
      <p:graphicFrame>
        <p:nvGraphicFramePr>
          <p:cNvPr id="4" name="Inhaltsplatzhalter 3"/>
          <p:cNvGraphicFramePr>
            <a:graphicFrameLocks/>
          </p:cNvGraphicFramePr>
          <p:nvPr>
            <p:extLst>
              <p:ext uri="{D42A27DB-BD31-4B8C-83A1-F6EECF244321}">
                <p14:modId xmlns:p14="http://schemas.microsoft.com/office/powerpoint/2010/main" val="797475967"/>
              </p:ext>
            </p:extLst>
          </p:nvPr>
        </p:nvGraphicFramePr>
        <p:xfrm>
          <a:off x="860955" y="1066540"/>
          <a:ext cx="5311247" cy="4649787"/>
        </p:xfrm>
        <a:graphic>
          <a:graphicData uri="http://schemas.openxmlformats.org/drawingml/2006/chart">
            <c:chart xmlns:c="http://schemas.openxmlformats.org/drawingml/2006/chart" xmlns:r="http://schemas.openxmlformats.org/officeDocument/2006/relationships" r:id="rId2"/>
          </a:graphicData>
        </a:graphic>
      </p:graphicFrame>
      <p:sp>
        <p:nvSpPr>
          <p:cNvPr id="5" name="Inhaltsplatzhalter 2"/>
          <p:cNvSpPr txBox="1">
            <a:spLocks/>
          </p:cNvSpPr>
          <p:nvPr/>
        </p:nvSpPr>
        <p:spPr>
          <a:xfrm>
            <a:off x="6200776" y="1066540"/>
            <a:ext cx="3486150" cy="3385542"/>
          </a:xfrm>
          <a:prstGeom prst="rect">
            <a:avLst/>
          </a:prstGeom>
          <a:ln w="6350">
            <a:noFill/>
          </a:ln>
        </p:spPr>
        <p:txBody>
          <a:bodyPr vert="horz" wrap="square" lIns="91440" tIns="91440" rIns="91440" bIns="91440" rtlCol="0" anchor="ctr">
            <a:spAutoFit/>
          </a:bodyPr>
          <a:lstStyle>
            <a:lvl1pPr marL="0" indent="0" algn="l" defTabSz="872722" rtl="0" eaLnBrk="1" latinLnBrk="0" hangingPunct="1">
              <a:spcBef>
                <a:spcPts val="0"/>
              </a:spcBef>
              <a:spcAft>
                <a:spcPts val="600"/>
              </a:spcAft>
              <a:buClr>
                <a:schemeClr val="tx1"/>
              </a:buClr>
              <a:buFont typeface="Arial" panose="020B0604020202020204" pitchFamily="34" charset="0"/>
              <a:buNone/>
              <a:defRPr sz="1800" b="0" kern="1200">
                <a:solidFill>
                  <a:schemeClr val="tx1"/>
                </a:solidFill>
                <a:latin typeface="+mj-lt"/>
                <a:ea typeface="+mn-ea"/>
                <a:cs typeface="+mn-cs"/>
              </a:defRPr>
            </a:lvl1pPr>
            <a:lvl2pPr marL="0" indent="0" algn="l" defTabSz="872722" rtl="0" eaLnBrk="1" latinLnBrk="0" hangingPunct="1">
              <a:spcBef>
                <a:spcPts val="0"/>
              </a:spcBef>
              <a:spcAft>
                <a:spcPts val="600"/>
              </a:spcAft>
              <a:buClr>
                <a:schemeClr val="tx1"/>
              </a:buClr>
              <a:buFont typeface="Arial" panose="020B0604020202020204" pitchFamily="34" charset="0"/>
              <a:buNone/>
              <a:defRPr sz="1800" kern="1200">
                <a:solidFill>
                  <a:schemeClr val="tx1"/>
                </a:solidFill>
                <a:latin typeface="+mn-lt"/>
                <a:ea typeface="+mn-ea"/>
                <a:cs typeface="+mn-cs"/>
              </a:defRPr>
            </a:lvl2pPr>
            <a:lvl3pPr marL="222250" indent="-222250" algn="l" defTabSz="872722" rtl="0" eaLnBrk="1" latinLnBrk="0" hangingPunct="1">
              <a:spcBef>
                <a:spcPts val="0"/>
              </a:spcBef>
              <a:spcAft>
                <a:spcPts val="600"/>
              </a:spcAft>
              <a:buClr>
                <a:srgbClr val="608BA3"/>
              </a:buClr>
              <a:buFont typeface="Calibri" panose="020F0502020204030204" pitchFamily="34" charset="0"/>
              <a:buChar char="•"/>
              <a:defRPr sz="1800" kern="1200">
                <a:solidFill>
                  <a:schemeClr val="tx1"/>
                </a:solidFill>
                <a:latin typeface="+mn-lt"/>
                <a:ea typeface="+mn-ea"/>
                <a:cs typeface="+mn-cs"/>
              </a:defRPr>
            </a:lvl3pPr>
            <a:lvl4pPr marL="457200" indent="-22860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4pPr>
            <a:lvl5pPr marL="714375" indent="-23495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5pPr>
            <a:lvl6pPr marL="936625" indent="-214313"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6pPr>
            <a:lvl7pPr marL="0" indent="0" algn="l" defTabSz="872722" rtl="0" eaLnBrk="1" latinLnBrk="0" hangingPunct="1">
              <a:spcBef>
                <a:spcPts val="0"/>
              </a:spcBef>
              <a:spcAft>
                <a:spcPts val="600"/>
              </a:spcAft>
              <a:buClr>
                <a:schemeClr val="tx1"/>
              </a:buClr>
              <a:buFontTx/>
              <a:buNone/>
              <a:defRPr sz="1800" kern="1200">
                <a:solidFill>
                  <a:schemeClr val="tx1"/>
                </a:solidFill>
                <a:latin typeface="+mn-lt"/>
                <a:ea typeface="+mn-ea"/>
                <a:cs typeface="+mn-cs"/>
              </a:defRPr>
            </a:lvl7pPr>
            <a:lvl8pPr marL="209550" indent="-209550" algn="l" defTabSz="872722" rtl="0" eaLnBrk="1" latinLnBrk="0" hangingPunct="1">
              <a:spcBef>
                <a:spcPts val="0"/>
              </a:spcBef>
              <a:spcAft>
                <a:spcPts val="600"/>
              </a:spcAft>
              <a:buClr>
                <a:schemeClr val="tx1"/>
              </a:buClr>
              <a:buFont typeface="+mj-lt"/>
              <a:buAutoNum type="arabicPeriod"/>
              <a:defRPr sz="1800" kern="1200" baseline="0">
                <a:solidFill>
                  <a:schemeClr val="tx1"/>
                </a:solidFill>
                <a:latin typeface="+mn-lt"/>
                <a:ea typeface="+mn-ea"/>
                <a:cs typeface="+mn-cs"/>
              </a:defRPr>
            </a:lvl8pPr>
            <a:lvl9pPr marL="473075" indent="-236538" algn="l" defTabSz="872722" rtl="0" eaLnBrk="1" latinLnBrk="0" hangingPunct="1">
              <a:spcBef>
                <a:spcPts val="0"/>
              </a:spcBef>
              <a:spcAft>
                <a:spcPts val="600"/>
              </a:spcAft>
              <a:buClr>
                <a:schemeClr val="tx1"/>
              </a:buClr>
              <a:buFont typeface="+mj-lt"/>
              <a:buAutoNum type="alphaLcPeriod"/>
              <a:defRPr sz="1800" kern="1200" baseline="0">
                <a:solidFill>
                  <a:schemeClr val="tx1"/>
                </a:solidFill>
                <a:latin typeface="+mn-lt"/>
                <a:ea typeface="+mn-ea"/>
                <a:cs typeface="+mn-cs"/>
              </a:defRPr>
            </a:lvl9pPr>
          </a:lstStyle>
          <a:p>
            <a:pPr marL="285750" lvl="1" indent="-285750">
              <a:buFont typeface="Arial" panose="020B0604020202020204" pitchFamily="34" charset="0"/>
              <a:buChar char="•"/>
            </a:pPr>
            <a:r>
              <a:rPr lang="en-US" dirty="0" smtClean="0">
                <a:latin typeface="+mj-lt"/>
              </a:rPr>
              <a:t>Two-thirds of users started their search on </a:t>
            </a:r>
            <a:r>
              <a:rPr lang="en-US" b="1" dirty="0" smtClean="0">
                <a:latin typeface="+mj-lt"/>
              </a:rPr>
              <a:t>Google web search</a:t>
            </a:r>
            <a:r>
              <a:rPr lang="en-US" dirty="0" smtClean="0">
                <a:latin typeface="+mj-lt"/>
              </a:rPr>
              <a:t> or </a:t>
            </a:r>
            <a:r>
              <a:rPr lang="en-US" b="1" dirty="0" smtClean="0">
                <a:latin typeface="+mj-lt"/>
              </a:rPr>
              <a:t>Google Scholar </a:t>
            </a:r>
          </a:p>
          <a:p>
            <a:pPr marL="285750" lvl="1" indent="-285750">
              <a:buFont typeface="Arial" panose="020B0604020202020204" pitchFamily="34" charset="0"/>
              <a:buChar char="•"/>
            </a:pPr>
            <a:r>
              <a:rPr lang="en-US" dirty="0" smtClean="0">
                <a:latin typeface="+mj-lt"/>
              </a:rPr>
              <a:t>Other important referrers include </a:t>
            </a:r>
            <a:r>
              <a:rPr lang="en-US" b="1" dirty="0" smtClean="0">
                <a:latin typeface="+mj-lt"/>
              </a:rPr>
              <a:t>library websites</a:t>
            </a:r>
            <a:r>
              <a:rPr lang="en-US" dirty="0" smtClean="0">
                <a:latin typeface="+mj-lt"/>
              </a:rPr>
              <a:t>, </a:t>
            </a:r>
            <a:r>
              <a:rPr lang="en-US" b="1" dirty="0" smtClean="0">
                <a:latin typeface="+mj-lt"/>
              </a:rPr>
              <a:t>A&amp;I databases</a:t>
            </a:r>
            <a:r>
              <a:rPr lang="en-US" dirty="0" smtClean="0">
                <a:latin typeface="+mj-lt"/>
              </a:rPr>
              <a:t>, </a:t>
            </a:r>
            <a:r>
              <a:rPr lang="en-US" b="1" dirty="0" smtClean="0">
                <a:latin typeface="+mj-lt"/>
              </a:rPr>
              <a:t>CrossRef</a:t>
            </a:r>
            <a:r>
              <a:rPr lang="en-US" dirty="0" smtClean="0">
                <a:latin typeface="+mj-lt"/>
              </a:rPr>
              <a:t> links, </a:t>
            </a:r>
            <a:r>
              <a:rPr lang="en-US" b="1" dirty="0" smtClean="0">
                <a:latin typeface="+mj-lt"/>
              </a:rPr>
              <a:t>recommendations</a:t>
            </a:r>
            <a:r>
              <a:rPr lang="en-US" dirty="0" smtClean="0">
                <a:latin typeface="+mj-lt"/>
              </a:rPr>
              <a:t> from peers, and </a:t>
            </a:r>
            <a:r>
              <a:rPr lang="en-US" b="1" dirty="0" smtClean="0">
                <a:latin typeface="+mj-lt"/>
              </a:rPr>
              <a:t>TOC alerts</a:t>
            </a:r>
          </a:p>
          <a:p>
            <a:pPr marL="285750" lvl="1" indent="-285750">
              <a:buFont typeface="Arial" panose="020B0604020202020204" pitchFamily="34" charset="0"/>
              <a:buChar char="•"/>
            </a:pPr>
            <a:r>
              <a:rPr lang="en-US" dirty="0" smtClean="0">
                <a:latin typeface="+mj-lt"/>
              </a:rPr>
              <a:t>Results are very much in line with data from the Springer Link web analytics tool</a:t>
            </a:r>
          </a:p>
        </p:txBody>
      </p:sp>
      <p:sp>
        <p:nvSpPr>
          <p:cNvPr id="6" name="TextBox 5"/>
          <p:cNvSpPr txBox="1"/>
          <p:nvPr/>
        </p:nvSpPr>
        <p:spPr>
          <a:xfrm>
            <a:off x="858931" y="5786461"/>
            <a:ext cx="4367727" cy="138499"/>
          </a:xfrm>
          <a:prstGeom prst="rect">
            <a:avLst/>
          </a:prstGeom>
          <a:noFill/>
        </p:spPr>
        <p:txBody>
          <a:bodyPr wrap="square" lIns="0" tIns="0" rIns="0" bIns="0" rtlCol="0">
            <a:spAutoFit/>
          </a:bodyPr>
          <a:lstStyle/>
          <a:p>
            <a:pPr marL="361950" lvl="0" indent="-361950" algn="l">
              <a:spcBef>
                <a:spcPts val="800"/>
              </a:spcBef>
              <a:buClr>
                <a:srgbClr val="0176C3"/>
              </a:buClr>
              <a:buSzPct val="100000"/>
            </a:pPr>
            <a:r>
              <a:rPr lang="en-US" sz="900" i="1" dirty="0" smtClean="0">
                <a:solidFill>
                  <a:srgbClr val="5F5F5F"/>
                </a:solidFill>
                <a:latin typeface="Calibri"/>
              </a:rPr>
              <a:t>Source: Market Intelligence &amp; Web Analytics</a:t>
            </a:r>
          </a:p>
        </p:txBody>
      </p:sp>
    </p:spTree>
    <p:extLst>
      <p:ext uri="{BB962C8B-B14F-4D97-AF65-F5344CB8AC3E}">
        <p14:creationId xmlns:p14="http://schemas.microsoft.com/office/powerpoint/2010/main" val="413484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825500" y="1436688"/>
            <a:ext cx="8239126" cy="3816429"/>
          </a:xfrm>
        </p:spPr>
        <p:txBody>
          <a:bodyPr/>
          <a:lstStyle/>
          <a:p>
            <a:pPr marL="285750" indent="-285750">
              <a:buFont typeface="Arial" panose="020B0604020202020204" pitchFamily="34" charset="0"/>
              <a:buChar char="•"/>
            </a:pPr>
            <a:r>
              <a:rPr lang="en-US" dirty="0"/>
              <a:t>Indexing</a:t>
            </a:r>
          </a:p>
          <a:p>
            <a:pPr marL="285750" indent="-285750">
              <a:buFont typeface="Arial" panose="020B0604020202020204" pitchFamily="34" charset="0"/>
              <a:buChar char="•"/>
            </a:pPr>
            <a:r>
              <a:rPr lang="en-US" dirty="0"/>
              <a:t>Third Parties – discovery tools</a:t>
            </a:r>
          </a:p>
          <a:p>
            <a:pPr marL="285750" indent="-285750">
              <a:buFont typeface="Arial" panose="020B0604020202020204" pitchFamily="34" charset="0"/>
              <a:buChar char="•"/>
            </a:pPr>
            <a:r>
              <a:rPr lang="en-US" dirty="0"/>
              <a:t>Aggregators</a:t>
            </a:r>
          </a:p>
          <a:p>
            <a:pPr marL="285750" indent="-285750">
              <a:buFont typeface="Arial" panose="020B0604020202020204" pitchFamily="34" charset="0"/>
              <a:buChar char="•"/>
            </a:pPr>
            <a:r>
              <a:rPr lang="en-US" dirty="0"/>
              <a:t>Doc-Delivery</a:t>
            </a:r>
          </a:p>
          <a:p>
            <a:pPr marL="285750" indent="-285750">
              <a:buFont typeface="Arial" panose="020B0604020202020204" pitchFamily="34" charset="0"/>
              <a:buChar char="•"/>
            </a:pPr>
            <a:r>
              <a:rPr lang="en-US" dirty="0"/>
              <a:t>Pay Per View</a:t>
            </a:r>
          </a:p>
          <a:p>
            <a:pPr marL="285750" indent="-285750">
              <a:buFont typeface="Arial" panose="020B0604020202020204" pitchFamily="34" charset="0"/>
              <a:buChar char="•"/>
            </a:pPr>
            <a:r>
              <a:rPr lang="en-US" dirty="0"/>
              <a:t>Technology (Social Media)</a:t>
            </a:r>
          </a:p>
          <a:p>
            <a:pPr marL="285750" indent="-285750">
              <a:buFont typeface="Arial" panose="020B0604020202020204" pitchFamily="34" charset="0"/>
              <a:buChar char="•"/>
            </a:pPr>
            <a:r>
              <a:rPr lang="en-US" dirty="0"/>
              <a:t>Databases</a:t>
            </a:r>
          </a:p>
          <a:p>
            <a:pPr marL="285750" indent="-285750">
              <a:buFont typeface="Arial" panose="020B0604020202020204" pitchFamily="34" charset="0"/>
              <a:buChar char="•"/>
            </a:pPr>
            <a:r>
              <a:rPr lang="en-US" dirty="0"/>
              <a:t>Text Data Mining initiatives</a:t>
            </a:r>
          </a:p>
          <a:p>
            <a:pPr marL="285750" indent="-285750">
              <a:buFont typeface="Arial" panose="020B0604020202020204" pitchFamily="34" charset="0"/>
              <a:buChar char="•"/>
            </a:pPr>
            <a:r>
              <a:rPr lang="en-US" dirty="0"/>
              <a:t>Copyright</a:t>
            </a:r>
          </a:p>
          <a:p>
            <a:pPr marL="285750" indent="-285750">
              <a:buFont typeface="Arial" panose="020B0604020202020204" pitchFamily="34" charset="0"/>
              <a:buChar char="•"/>
            </a:pPr>
            <a:r>
              <a:rPr lang="en-US" dirty="0"/>
              <a:t>Platform development</a:t>
            </a:r>
          </a:p>
          <a:p>
            <a:pPr marL="285750" indent="-285750">
              <a:buFont typeface="Arial" panose="020B0604020202020204" pitchFamily="34" charset="0"/>
              <a:buChar char="•"/>
            </a:pPr>
            <a:r>
              <a:rPr lang="en-US" dirty="0" smtClean="0"/>
              <a:t>API’s</a:t>
            </a:r>
            <a:endParaRPr lang="en-US" dirty="0"/>
          </a:p>
        </p:txBody>
      </p:sp>
      <p:sp>
        <p:nvSpPr>
          <p:cNvPr id="3" name="Title 2"/>
          <p:cNvSpPr>
            <a:spLocks noGrp="1"/>
          </p:cNvSpPr>
          <p:nvPr>
            <p:ph type="title"/>
          </p:nvPr>
        </p:nvSpPr>
        <p:spPr/>
        <p:txBody>
          <a:bodyPr/>
          <a:lstStyle/>
          <a:p>
            <a:r>
              <a:rPr lang="en-US" dirty="0"/>
              <a:t>Discoverability</a:t>
            </a:r>
          </a:p>
        </p:txBody>
      </p:sp>
    </p:spTree>
    <p:extLst>
      <p:ext uri="{BB962C8B-B14F-4D97-AF65-F5344CB8AC3E}">
        <p14:creationId xmlns:p14="http://schemas.microsoft.com/office/powerpoint/2010/main" val="15742862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825500" y="1436688"/>
            <a:ext cx="8239126" cy="4062651"/>
          </a:xfrm>
        </p:spPr>
        <p:txBody>
          <a:bodyPr/>
          <a:lstStyle/>
          <a:p>
            <a:r>
              <a:rPr lang="en-US" b="1" dirty="0" smtClean="0"/>
              <a:t>The leading </a:t>
            </a:r>
            <a:r>
              <a:rPr lang="en-US" b="1" dirty="0"/>
              <a:t>global research, educational and professional </a:t>
            </a:r>
            <a:r>
              <a:rPr lang="en-US" b="1" dirty="0" smtClean="0"/>
              <a:t>publisher. Home </a:t>
            </a:r>
            <a:r>
              <a:rPr lang="en-US" b="1" dirty="0"/>
              <a:t>to an array of respected and trusted brands providing quality content through a range of innovative products and services</a:t>
            </a:r>
            <a:r>
              <a:rPr lang="en-US" b="1" dirty="0" smtClean="0"/>
              <a:t>.</a:t>
            </a:r>
          </a:p>
          <a:p>
            <a:endParaRPr lang="en-US" dirty="0"/>
          </a:p>
          <a:p>
            <a:pPr marL="285750" indent="-285750">
              <a:buFont typeface="Arial" panose="020B0604020202020204" pitchFamily="34" charset="0"/>
              <a:buChar char="•"/>
            </a:pPr>
            <a:r>
              <a:rPr lang="en-US" dirty="0" smtClean="0"/>
              <a:t>The </a:t>
            </a:r>
            <a:r>
              <a:rPr lang="en-US" dirty="0"/>
              <a:t>world’s largest academic book publisher, publisher of the world’s highest impact journals and a pioneer in the field of open research.</a:t>
            </a:r>
          </a:p>
          <a:p>
            <a:pPr marL="285750" indent="-285750">
              <a:buFont typeface="Arial" panose="020B0604020202020204" pitchFamily="34" charset="0"/>
              <a:buChar char="•"/>
            </a:pPr>
            <a:r>
              <a:rPr lang="en-US" dirty="0" smtClean="0"/>
              <a:t>Almost </a:t>
            </a:r>
            <a:r>
              <a:rPr lang="en-US" dirty="0"/>
              <a:t>13,000 staff in over 50 countries </a:t>
            </a:r>
            <a:r>
              <a:rPr lang="en-US" dirty="0" smtClean="0"/>
              <a:t>with </a:t>
            </a:r>
            <a:r>
              <a:rPr lang="en-US" dirty="0"/>
              <a:t>a turnover of approximately </a:t>
            </a:r>
            <a:r>
              <a:rPr lang="en-US" dirty="0" smtClean="0"/>
              <a:t>€ 1.5 billion</a:t>
            </a:r>
            <a:endParaRPr lang="en-US" dirty="0"/>
          </a:p>
          <a:p>
            <a:pPr marL="285750" indent="-285750">
              <a:buFont typeface="Arial" panose="020B0604020202020204" pitchFamily="34" charset="0"/>
              <a:buChar char="•"/>
            </a:pPr>
            <a:r>
              <a:rPr lang="en-US" dirty="0" smtClean="0"/>
              <a:t>Formed </a:t>
            </a:r>
            <a:r>
              <a:rPr lang="en-US" dirty="0"/>
              <a:t>in 2015 through the merger of Nature Publishing Group, Palgrave Macmillan, Macmillan Education and Springer </a:t>
            </a:r>
            <a:r>
              <a:rPr lang="en-US" dirty="0" err="1"/>
              <a:t>Science+Business</a:t>
            </a:r>
            <a:r>
              <a:rPr lang="en-US" dirty="0"/>
              <a:t> Media.</a:t>
            </a:r>
          </a:p>
          <a:p>
            <a:pPr marL="285750" indent="-285750">
              <a:buFont typeface="Arial" panose="020B0604020202020204" pitchFamily="34" charset="0"/>
              <a:buChar char="•"/>
            </a:pPr>
            <a:r>
              <a:rPr lang="en-US" dirty="0"/>
              <a:t>E</a:t>
            </a:r>
            <a:r>
              <a:rPr lang="en-US" dirty="0" smtClean="0"/>
              <a:t>very </a:t>
            </a:r>
            <a:r>
              <a:rPr lang="en-US" dirty="0"/>
              <a:t>day, around the globe, our imprints, books, journals and resources reach millions of people, helping researchers and scientists to discover, students to learn and professionals to achieve their goals and ambitions.</a:t>
            </a:r>
          </a:p>
          <a:p>
            <a:endParaRPr lang="en-US" dirty="0"/>
          </a:p>
        </p:txBody>
      </p:sp>
      <p:sp>
        <p:nvSpPr>
          <p:cNvPr id="3" name="Title 2"/>
          <p:cNvSpPr>
            <a:spLocks noGrp="1"/>
          </p:cNvSpPr>
          <p:nvPr>
            <p:ph type="title"/>
          </p:nvPr>
        </p:nvSpPr>
        <p:spPr/>
        <p:txBody>
          <a:bodyPr/>
          <a:lstStyle/>
          <a:p>
            <a:r>
              <a:rPr lang="en-US" dirty="0"/>
              <a:t>About </a:t>
            </a:r>
            <a:r>
              <a:rPr lang="en-US" dirty="0" smtClean="0"/>
              <a:t>SpringerNature</a:t>
            </a:r>
            <a:endParaRPr lang="en-US" dirty="0"/>
          </a:p>
        </p:txBody>
      </p:sp>
    </p:spTree>
    <p:extLst>
      <p:ext uri="{BB962C8B-B14F-4D97-AF65-F5344CB8AC3E}">
        <p14:creationId xmlns:p14="http://schemas.microsoft.com/office/powerpoint/2010/main" val="13728813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98261853.jpg"/>
          <p:cNvPicPr>
            <a:picLocks noChangeAspect="1"/>
          </p:cNvPicPr>
          <p:nvPr/>
        </p:nvPicPr>
        <p:blipFill>
          <a:blip r:embed="rId3" cstate="screen"/>
          <a:stretch>
            <a:fillRect/>
          </a:stretch>
        </p:blipFill>
        <p:spPr>
          <a:xfrm>
            <a:off x="633297" y="1484314"/>
            <a:ext cx="8585200" cy="4654296"/>
          </a:xfrm>
          <a:prstGeom prst="rect">
            <a:avLst/>
          </a:prstGeom>
        </p:spPr>
      </p:pic>
      <p:sp>
        <p:nvSpPr>
          <p:cNvPr id="313376" name="Rectangle 32"/>
          <p:cNvSpPr>
            <a:spLocks noGrp="1" noChangeArrowheads="1"/>
          </p:cNvSpPr>
          <p:nvPr>
            <p:ph type="title"/>
          </p:nvPr>
        </p:nvSpPr>
        <p:spPr>
          <a:xfrm>
            <a:off x="584729" y="906127"/>
            <a:ext cx="8997950" cy="290849"/>
          </a:xfrm>
          <a:noFill/>
          <a:ln/>
        </p:spPr>
        <p:txBody>
          <a:bodyPr/>
          <a:lstStyle/>
          <a:p>
            <a:r>
              <a:rPr lang="en-US" dirty="0" smtClean="0"/>
              <a:t>Scientists spend almost 12 hours per week on information tasks</a:t>
            </a:r>
            <a:endParaRPr lang="de-DE" dirty="0"/>
          </a:p>
        </p:txBody>
      </p:sp>
      <p:graphicFrame>
        <p:nvGraphicFramePr>
          <p:cNvPr id="9" name="Chart 8"/>
          <p:cNvGraphicFramePr/>
          <p:nvPr/>
        </p:nvGraphicFramePr>
        <p:xfrm>
          <a:off x="4760798" y="1484313"/>
          <a:ext cx="4457699" cy="4810665"/>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rot="16200000">
            <a:off x="4419178" y="3746325"/>
            <a:ext cx="1643720" cy="276999"/>
          </a:xfrm>
          <a:prstGeom prst="rect">
            <a:avLst/>
          </a:prstGeom>
          <a:noFill/>
        </p:spPr>
        <p:txBody>
          <a:bodyPr wrap="none" rtlCol="0">
            <a:spAutoFit/>
          </a:bodyPr>
          <a:lstStyle/>
          <a:p>
            <a:r>
              <a:rPr lang="en-US" sz="1200" b="0" dirty="0" smtClean="0"/>
              <a:t>Median hours per week</a:t>
            </a:r>
            <a:endParaRPr lang="en-US" sz="1200" b="0" dirty="0"/>
          </a:p>
        </p:txBody>
      </p:sp>
      <p:sp>
        <p:nvSpPr>
          <p:cNvPr id="13" name="TextBox 12"/>
          <p:cNvSpPr txBox="1"/>
          <p:nvPr/>
        </p:nvSpPr>
        <p:spPr>
          <a:xfrm>
            <a:off x="5897803" y="1843753"/>
            <a:ext cx="591829" cy="369332"/>
          </a:xfrm>
          <a:prstGeom prst="rect">
            <a:avLst/>
          </a:prstGeom>
          <a:noFill/>
        </p:spPr>
        <p:txBody>
          <a:bodyPr wrap="none" rtlCol="0">
            <a:spAutoFit/>
          </a:bodyPr>
          <a:lstStyle/>
          <a:p>
            <a:r>
              <a:rPr lang="en-US" dirty="0" smtClean="0"/>
              <a:t>11.7</a:t>
            </a:r>
            <a:endParaRPr lang="en-US" dirty="0"/>
          </a:p>
        </p:txBody>
      </p:sp>
      <p:sp>
        <p:nvSpPr>
          <p:cNvPr id="16" name="TextBox 15"/>
          <p:cNvSpPr txBox="1"/>
          <p:nvPr/>
        </p:nvSpPr>
        <p:spPr>
          <a:xfrm>
            <a:off x="584729" y="6286682"/>
            <a:ext cx="8633768" cy="215158"/>
          </a:xfrm>
          <a:prstGeom prst="rect">
            <a:avLst/>
          </a:prstGeom>
          <a:noFill/>
          <a:ln w="9525">
            <a:noFill/>
            <a:miter lim="800000"/>
            <a:headEnd/>
            <a:tailEnd/>
          </a:ln>
        </p:spPr>
        <p:txBody>
          <a:bodyPr>
            <a:spAutoFit/>
          </a:bodyPr>
          <a:lstStyle>
            <a:defPPr>
              <a:defRPr lang="en-US"/>
            </a:defPPr>
            <a:lvl1pPr algn="l">
              <a:defRPr sz="800"/>
            </a:lvl1pPr>
          </a:lstStyle>
          <a:p>
            <a:r>
              <a:rPr lang="en-US" dirty="0"/>
              <a:t>Source: Outsell Information markets &amp; Users Database; N=2,070 Faculty, Graduate Students and R&amp;D/Science professionals</a:t>
            </a:r>
          </a:p>
        </p:txBody>
      </p:sp>
    </p:spTree>
    <p:extLst>
      <p:ext uri="{BB962C8B-B14F-4D97-AF65-F5344CB8AC3E}">
        <p14:creationId xmlns:p14="http://schemas.microsoft.com/office/powerpoint/2010/main" val="869994846"/>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hidden costs of d</a:t>
            </a:r>
            <a:r>
              <a:rPr lang="en-US" dirty="0" smtClean="0"/>
              <a:t>enied access</a:t>
            </a:r>
            <a:endParaRPr lang="en-US" dirty="0"/>
          </a:p>
        </p:txBody>
      </p:sp>
      <p:pic>
        <p:nvPicPr>
          <p:cNvPr id="3074" name="Picture 2" descr="C:\Users\hovi01\Desktop\Snap 2015-10-19 at 13.50.1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401" y="1095375"/>
            <a:ext cx="7956550" cy="43390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87401" y="5470859"/>
            <a:ext cx="7956550" cy="615553"/>
          </a:xfrm>
          <a:prstGeom prst="rect">
            <a:avLst/>
          </a:prstGeom>
          <a:noFill/>
        </p:spPr>
        <p:txBody>
          <a:bodyPr wrap="square" lIns="0" tIns="0" rIns="0" bIns="0" rtlCol="0">
            <a:spAutoFit/>
          </a:bodyPr>
          <a:lstStyle/>
          <a:p>
            <a:pPr algn="l">
              <a:spcBef>
                <a:spcPts val="0"/>
              </a:spcBef>
              <a:buClr>
                <a:schemeClr val="accent2"/>
              </a:buClr>
              <a:buSzPct val="100000"/>
            </a:pPr>
            <a:r>
              <a:rPr lang="en-US" sz="800" i="1" dirty="0" smtClean="0">
                <a:latin typeface="+mn-lt"/>
              </a:rPr>
              <a:t>1 = Average time per session with a license denial; only sessions from registered institutions</a:t>
            </a:r>
          </a:p>
          <a:p>
            <a:pPr algn="l">
              <a:spcBef>
                <a:spcPts val="0"/>
              </a:spcBef>
              <a:buClr>
                <a:schemeClr val="accent2"/>
              </a:buClr>
              <a:buSzPct val="100000"/>
            </a:pPr>
            <a:r>
              <a:rPr lang="en-US" sz="800" i="1" dirty="0" smtClean="0">
                <a:latin typeface="+mn-lt"/>
              </a:rPr>
              <a:t>2= Average time of the pay-per-view order process; productivity loss potentially higher if pay-per-view costs are reimbursed by the employer (additional paper work)</a:t>
            </a:r>
          </a:p>
          <a:p>
            <a:pPr algn="l">
              <a:spcBef>
                <a:spcPts val="0"/>
              </a:spcBef>
              <a:buClr>
                <a:schemeClr val="accent2"/>
              </a:buClr>
              <a:buSzPct val="100000"/>
            </a:pPr>
            <a:r>
              <a:rPr lang="en-US" sz="800" i="1" dirty="0" smtClean="0">
                <a:latin typeface="+mn-lt"/>
              </a:rPr>
              <a:t>3 = Estimate; productivity loss potentially higher if pay-per-view costs are reimbursed by the employer (additional paper work)</a:t>
            </a:r>
          </a:p>
          <a:p>
            <a:pPr algn="l">
              <a:spcBef>
                <a:spcPts val="0"/>
              </a:spcBef>
              <a:buClr>
                <a:schemeClr val="accent2"/>
              </a:buClr>
              <a:buSzPct val="100000"/>
            </a:pPr>
            <a:r>
              <a:rPr lang="en-US" sz="800" i="1" dirty="0" smtClean="0">
                <a:latin typeface="+mn-lt"/>
              </a:rPr>
              <a:t>4= Estimate, includes time of user as well as librarian/information specialist</a:t>
            </a:r>
          </a:p>
          <a:p>
            <a:pPr algn="l">
              <a:spcBef>
                <a:spcPts val="0"/>
              </a:spcBef>
              <a:buClr>
                <a:schemeClr val="accent2"/>
              </a:buClr>
              <a:buSzPct val="100000"/>
            </a:pPr>
            <a:r>
              <a:rPr lang="en-US" sz="800" i="1" dirty="0" smtClean="0">
                <a:latin typeface="+mn-lt"/>
              </a:rPr>
              <a:t>5= Estimate</a:t>
            </a:r>
          </a:p>
        </p:txBody>
      </p:sp>
    </p:spTree>
    <p:extLst>
      <p:ext uri="{BB962C8B-B14F-4D97-AF65-F5344CB8AC3E}">
        <p14:creationId xmlns:p14="http://schemas.microsoft.com/office/powerpoint/2010/main" val="33673872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825500" y="1436688"/>
            <a:ext cx="8239126" cy="1892826"/>
          </a:xfrm>
        </p:spPr>
        <p:txBody>
          <a:bodyPr/>
          <a:lstStyle/>
          <a:p>
            <a:pPr marL="285750" indent="-285750">
              <a:buFont typeface="Arial" panose="020B0604020202020204" pitchFamily="34" charset="0"/>
              <a:buChar char="•"/>
            </a:pPr>
            <a:r>
              <a:rPr lang="en-US" dirty="0"/>
              <a:t>These third parties are used by our customers to search for  content. PubMed, PubChem &amp; Chemspider are well known  free resource databases</a:t>
            </a:r>
          </a:p>
          <a:p>
            <a:pPr marL="285750" indent="-285750">
              <a:buFont typeface="Arial" panose="020B0604020202020204" pitchFamily="34" charset="0"/>
              <a:buChar char="•"/>
            </a:pPr>
            <a:r>
              <a:rPr lang="en-US" dirty="0"/>
              <a:t>Scopus and CAS are abstraction and citation databases. Reaxys is a chemistry database and also used as a discovery tool</a:t>
            </a:r>
          </a:p>
          <a:p>
            <a:pPr marL="285750" indent="-285750">
              <a:buFont typeface="Arial" panose="020B0604020202020204" pitchFamily="34" charset="0"/>
              <a:buChar char="•"/>
            </a:pPr>
            <a:r>
              <a:rPr lang="en-US" dirty="0"/>
              <a:t>EBSCO is a discovery tool used by our customers</a:t>
            </a:r>
          </a:p>
          <a:p>
            <a:pPr marL="285750" indent="-285750">
              <a:buFont typeface="Arial" panose="020B0604020202020204" pitchFamily="34" charset="0"/>
              <a:buChar char="•"/>
            </a:pPr>
            <a:r>
              <a:rPr lang="en-US" dirty="0"/>
              <a:t>Google Scholar/Google Web  is a search engine crawling our </a:t>
            </a:r>
            <a:r>
              <a:rPr lang="en-US" dirty="0" smtClean="0"/>
              <a:t>content</a:t>
            </a:r>
            <a:endParaRPr lang="en-US" dirty="0"/>
          </a:p>
        </p:txBody>
      </p:sp>
      <p:sp>
        <p:nvSpPr>
          <p:cNvPr id="3" name="Title 2"/>
          <p:cNvSpPr>
            <a:spLocks noGrp="1"/>
          </p:cNvSpPr>
          <p:nvPr>
            <p:ph type="title"/>
          </p:nvPr>
        </p:nvSpPr>
        <p:spPr/>
        <p:txBody>
          <a:bodyPr/>
          <a:lstStyle/>
          <a:p>
            <a:r>
              <a:rPr lang="en-US" dirty="0"/>
              <a:t>Discovery tools</a:t>
            </a:r>
          </a:p>
        </p:txBody>
      </p:sp>
      <p:sp>
        <p:nvSpPr>
          <p:cNvPr id="4" name="TextBox 3"/>
          <p:cNvSpPr txBox="1"/>
          <p:nvPr/>
        </p:nvSpPr>
        <p:spPr>
          <a:xfrm>
            <a:off x="804511" y="3429000"/>
            <a:ext cx="2462564" cy="422405"/>
          </a:xfrm>
          <a:prstGeom prst="rect">
            <a:avLst/>
          </a:prstGeom>
          <a:noFill/>
        </p:spPr>
        <p:txBody>
          <a:bodyPr wrap="square" lIns="72000" tIns="72000" rIns="72000" bIns="72000" rtlCol="0">
            <a:spAutoFit/>
          </a:bodyPr>
          <a:lstStyle/>
          <a:p>
            <a:r>
              <a:rPr lang="en-US" b="1" dirty="0" smtClean="0">
                <a:solidFill>
                  <a:schemeClr val="accent5"/>
                </a:solidFill>
              </a:rPr>
              <a:t>FREE</a:t>
            </a:r>
          </a:p>
        </p:txBody>
      </p:sp>
      <p:sp>
        <p:nvSpPr>
          <p:cNvPr id="5" name="TextBox 4"/>
          <p:cNvSpPr txBox="1"/>
          <p:nvPr/>
        </p:nvSpPr>
        <p:spPr>
          <a:xfrm>
            <a:off x="4539589" y="3429000"/>
            <a:ext cx="2462564" cy="422405"/>
          </a:xfrm>
          <a:prstGeom prst="rect">
            <a:avLst/>
          </a:prstGeom>
          <a:noFill/>
        </p:spPr>
        <p:txBody>
          <a:bodyPr wrap="square" lIns="72000" tIns="72000" rIns="72000" bIns="72000" rtlCol="0">
            <a:spAutoFit/>
          </a:bodyPr>
          <a:lstStyle/>
          <a:p>
            <a:r>
              <a:rPr lang="en-US" b="1" dirty="0" smtClean="0">
                <a:solidFill>
                  <a:schemeClr val="accent5"/>
                </a:solidFill>
              </a:rPr>
              <a:t>PAID</a:t>
            </a:r>
          </a:p>
        </p:txBody>
      </p:sp>
      <p:cxnSp>
        <p:nvCxnSpPr>
          <p:cNvPr id="6" name="Straight Connector 5"/>
          <p:cNvCxnSpPr/>
          <p:nvPr/>
        </p:nvCxnSpPr>
        <p:spPr>
          <a:xfrm>
            <a:off x="878154" y="3851405"/>
            <a:ext cx="732287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429125" y="3495675"/>
            <a:ext cx="9525" cy="25622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8153" y="4995522"/>
            <a:ext cx="1712647" cy="516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descr="C:\Users\hovi01\Desktop\ChemSpider-logo-530x23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8154" y="4119473"/>
            <a:ext cx="1712646" cy="75938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hovi01\Desktop\2000px-US-NLM-PubMed-Logo.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2579" y="4119473"/>
            <a:ext cx="1474521" cy="52419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9"/>
          <p:cNvPicPr>
            <a:picLocks noChangeAspect="1" noChangeArrowheads="1"/>
          </p:cNvPicPr>
          <p:nvPr/>
        </p:nvPicPr>
        <p:blipFill rotWithShape="1">
          <a:blip r:embed="rId5">
            <a:extLst>
              <a:ext uri="{28A0092B-C50C-407E-A947-70E740481C1C}">
                <a14:useLocalDpi xmlns:a14="http://schemas.microsoft.com/office/drawing/2010/main" val="0"/>
              </a:ext>
            </a:extLst>
          </a:blip>
          <a:srcRect l="19176" t="23077" r="14847" b="14230"/>
          <a:stretch/>
        </p:blipFill>
        <p:spPr bwMode="auto">
          <a:xfrm>
            <a:off x="2681353" y="4995522"/>
            <a:ext cx="1565747" cy="335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39587" y="4995522"/>
            <a:ext cx="3123273" cy="483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 descr="C:\Users\hovi01\Desktop\SciFinder_logo1_Taglin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28334" y="5578071"/>
            <a:ext cx="2151724" cy="47982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C:\Users\hovi01\Desktop\logo_print.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95009" y="4119473"/>
            <a:ext cx="2151724" cy="58755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7" descr="C:\Users\hovi01\Desktop\Elsevier_Reaxys_logo_web.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09393" y="4056161"/>
            <a:ext cx="1775506" cy="69244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C:\Users\hovi01\Desktop\Snap 2015-10-19 at 11.05.24.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93817" y="4867991"/>
            <a:ext cx="1908855" cy="571967"/>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hovi01\Desktop\Snap 2015-10-19 at 14.00.10.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158295" y="5479250"/>
            <a:ext cx="1779897" cy="646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58848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825500" y="1436688"/>
            <a:ext cx="8239126" cy="3385542"/>
          </a:xfrm>
        </p:spPr>
        <p:txBody>
          <a:bodyPr/>
          <a:lstStyle/>
          <a:p>
            <a:pPr marL="285750" indent="-285750">
              <a:buFont typeface="Arial" panose="020B0604020202020204" pitchFamily="34" charset="0"/>
              <a:buChar char="•"/>
            </a:pPr>
            <a:r>
              <a:rPr lang="en-US" dirty="0" smtClean="0"/>
              <a:t>Springer is isolated from indexing process</a:t>
            </a:r>
          </a:p>
          <a:p>
            <a:pPr marL="508000" lvl="2" indent="-285750">
              <a:buFont typeface="Arial" panose="020B0604020202020204" pitchFamily="34" charset="0"/>
              <a:buChar char="•"/>
            </a:pPr>
            <a:r>
              <a:rPr lang="en-US" dirty="0" smtClean="0"/>
              <a:t>Limited knowledge and participation in third party indexing processes</a:t>
            </a:r>
          </a:p>
          <a:p>
            <a:pPr marL="285750" indent="-285750">
              <a:buFont typeface="Arial" panose="020B0604020202020204" pitchFamily="34" charset="0"/>
              <a:buChar char="•"/>
            </a:pPr>
            <a:r>
              <a:rPr lang="en-US" dirty="0" smtClean="0"/>
              <a:t>Poor renewal rate of sales‘ contracts</a:t>
            </a:r>
          </a:p>
          <a:p>
            <a:pPr marL="508000" lvl="2" indent="-285750">
              <a:buFont typeface="Arial" panose="020B0604020202020204" pitchFamily="34" charset="0"/>
              <a:buChar char="•"/>
            </a:pPr>
            <a:r>
              <a:rPr lang="en-US" dirty="0" smtClean="0"/>
              <a:t>Impact on discoverability and downstream usage of our content by our customers</a:t>
            </a:r>
          </a:p>
          <a:p>
            <a:pPr marL="285750" indent="-285750">
              <a:buFont typeface="Arial" panose="020B0604020202020204" pitchFamily="34" charset="0"/>
              <a:buChar char="•"/>
            </a:pPr>
            <a:r>
              <a:rPr lang="en-US" dirty="0" smtClean="0"/>
              <a:t>Failure to remain competitive</a:t>
            </a:r>
          </a:p>
          <a:p>
            <a:pPr marL="508000" lvl="2" indent="-285750">
              <a:buFont typeface="Arial" panose="020B0604020202020204" pitchFamily="34" charset="0"/>
              <a:buChar char="•"/>
            </a:pPr>
            <a:r>
              <a:rPr lang="en-US" dirty="0" smtClean="0"/>
              <a:t>Competitors are participating in third party indexing e.g. Reprints Desk, Scopus, etc.</a:t>
            </a:r>
          </a:p>
          <a:p>
            <a:pPr marL="508000" lvl="2" indent="-285750">
              <a:buFont typeface="Arial" panose="020B0604020202020204" pitchFamily="34" charset="0"/>
              <a:buChar char="•"/>
            </a:pPr>
            <a:r>
              <a:rPr lang="en-US" dirty="0" smtClean="0"/>
              <a:t>Springer Nature is working closely with Google to manage and insure that our content is discoverable.</a:t>
            </a:r>
          </a:p>
          <a:p>
            <a:pPr marL="508000" lvl="2" indent="-285750">
              <a:buFont typeface="Arial" panose="020B0604020202020204" pitchFamily="34" charset="0"/>
              <a:buChar char="•"/>
            </a:pPr>
            <a:r>
              <a:rPr lang="en-US" dirty="0" smtClean="0"/>
              <a:t>Keeping up to date with trends in indexing and participating.</a:t>
            </a:r>
          </a:p>
          <a:p>
            <a:endParaRPr lang="en-US" dirty="0"/>
          </a:p>
        </p:txBody>
      </p:sp>
      <p:sp>
        <p:nvSpPr>
          <p:cNvPr id="3" name="Title 2"/>
          <p:cNvSpPr>
            <a:spLocks noGrp="1"/>
          </p:cNvSpPr>
          <p:nvPr>
            <p:ph type="title"/>
          </p:nvPr>
        </p:nvSpPr>
        <p:spPr>
          <a:xfrm>
            <a:off x="825500" y="538163"/>
            <a:ext cx="9080499" cy="370558"/>
          </a:xfrm>
        </p:spPr>
        <p:txBody>
          <a:bodyPr/>
          <a:lstStyle/>
          <a:p>
            <a:r>
              <a:rPr lang="en-US" dirty="0"/>
              <a:t>Risks associated with unleveraged discoverability opportunities?</a:t>
            </a:r>
          </a:p>
        </p:txBody>
      </p:sp>
    </p:spTree>
    <p:extLst>
      <p:ext uri="{BB962C8B-B14F-4D97-AF65-F5344CB8AC3E}">
        <p14:creationId xmlns:p14="http://schemas.microsoft.com/office/powerpoint/2010/main" val="40920321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825500" y="1436688"/>
            <a:ext cx="8239126" cy="1969770"/>
          </a:xfrm>
        </p:spPr>
        <p:txBody>
          <a:bodyPr/>
          <a:lstStyle/>
          <a:p>
            <a:pPr marL="285750" indent="-285750">
              <a:buFont typeface="Arial" panose="020B0604020202020204" pitchFamily="34" charset="0"/>
              <a:buChar char="•"/>
            </a:pPr>
            <a:r>
              <a:rPr lang="en-AU" dirty="0"/>
              <a:t>Partnering with third parties and our customers to better index our content through their channels</a:t>
            </a:r>
          </a:p>
          <a:p>
            <a:pPr marL="285750" lvl="0" indent="-285750">
              <a:buFont typeface="Arial" panose="020B0604020202020204" pitchFamily="34" charset="0"/>
              <a:buChar char="•"/>
            </a:pPr>
            <a:r>
              <a:rPr lang="en-AU" dirty="0"/>
              <a:t>Communicating to our customers about how our content is indexed</a:t>
            </a:r>
            <a:endParaRPr lang="en-US" dirty="0"/>
          </a:p>
          <a:p>
            <a:pPr marL="285750" lvl="0" indent="-285750">
              <a:buFont typeface="Arial" panose="020B0604020202020204" pitchFamily="34" charset="0"/>
              <a:buChar char="•"/>
            </a:pPr>
            <a:r>
              <a:rPr lang="en-AU" dirty="0"/>
              <a:t>Formalising ownership for discoverability within Springer</a:t>
            </a:r>
          </a:p>
          <a:p>
            <a:pPr marL="285750" lvl="0" indent="-285750">
              <a:buFont typeface="Arial" panose="020B0604020202020204" pitchFamily="34" charset="0"/>
              <a:buChar char="•"/>
            </a:pPr>
            <a:r>
              <a:rPr lang="en-AU" dirty="0"/>
              <a:t>Formalising ownership for third party relationships with focus on indexing</a:t>
            </a:r>
            <a:endParaRPr lang="en-US" dirty="0"/>
          </a:p>
          <a:p>
            <a:endParaRPr lang="en-US" dirty="0"/>
          </a:p>
        </p:txBody>
      </p:sp>
      <p:sp>
        <p:nvSpPr>
          <p:cNvPr id="3" name="Title 2"/>
          <p:cNvSpPr>
            <a:spLocks noGrp="1"/>
          </p:cNvSpPr>
          <p:nvPr>
            <p:ph type="title"/>
          </p:nvPr>
        </p:nvSpPr>
        <p:spPr/>
        <p:txBody>
          <a:bodyPr/>
          <a:lstStyle/>
          <a:p>
            <a:r>
              <a:rPr lang="en-US" dirty="0"/>
              <a:t>What is </a:t>
            </a:r>
            <a:r>
              <a:rPr lang="en-US" dirty="0" smtClean="0"/>
              <a:t>SpringerNature </a:t>
            </a:r>
            <a:r>
              <a:rPr lang="en-US" dirty="0"/>
              <a:t>doing about </a:t>
            </a:r>
            <a:r>
              <a:rPr lang="en-US" dirty="0" smtClean="0"/>
              <a:t>discoverability?</a:t>
            </a:r>
            <a:endParaRPr lang="en-US" dirty="0"/>
          </a:p>
        </p:txBody>
      </p:sp>
    </p:spTree>
    <p:extLst>
      <p:ext uri="{BB962C8B-B14F-4D97-AF65-F5344CB8AC3E}">
        <p14:creationId xmlns:p14="http://schemas.microsoft.com/office/powerpoint/2010/main" val="8943878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825500" y="1436688"/>
            <a:ext cx="8239126" cy="3508653"/>
          </a:xfrm>
        </p:spPr>
        <p:txBody>
          <a:bodyPr/>
          <a:lstStyle/>
          <a:p>
            <a:pPr marL="285750" indent="-285750">
              <a:buFont typeface="Arial" panose="020B0604020202020204" pitchFamily="34" charset="0"/>
              <a:buChar char="•"/>
            </a:pPr>
            <a:r>
              <a:rPr lang="en-US" dirty="0"/>
              <a:t>Account Development collaborates with Springer clients to optimize usage of licensed electronic resources</a:t>
            </a:r>
          </a:p>
          <a:p>
            <a:pPr marL="285750" indent="-285750">
              <a:buFont typeface="Arial" panose="020B0604020202020204" pitchFamily="34" charset="0"/>
              <a:buChar char="•"/>
            </a:pPr>
            <a:r>
              <a:rPr lang="en-US" dirty="0"/>
              <a:t>Account development tracks e-resource usage to spot issues</a:t>
            </a:r>
          </a:p>
          <a:p>
            <a:pPr marL="285750" indent="-285750">
              <a:buFont typeface="Arial" panose="020B0604020202020204" pitchFamily="34" charset="0"/>
              <a:buChar char="•"/>
            </a:pPr>
            <a:r>
              <a:rPr lang="en-US" dirty="0"/>
              <a:t>Increasingly necessary to marry up what we do with metadata and full text provision for discovery services, with what those services deliver</a:t>
            </a:r>
          </a:p>
          <a:p>
            <a:pPr marL="285750" indent="-285750">
              <a:buFont typeface="Arial" panose="020B0604020202020204" pitchFamily="34" charset="0"/>
              <a:buChar char="•"/>
            </a:pPr>
            <a:r>
              <a:rPr lang="en-US" dirty="0"/>
              <a:t>The costs in IT time to match search engine optimization on Springer web sites with the nuances of public search engines is considerable</a:t>
            </a:r>
          </a:p>
          <a:p>
            <a:pPr marL="285750" indent="-285750">
              <a:buFont typeface="Arial" panose="020B0604020202020204" pitchFamily="34" charset="0"/>
              <a:buChar char="•"/>
            </a:pPr>
            <a:r>
              <a:rPr lang="en-US" dirty="0"/>
              <a:t>The costs to provide content for indexing by web-scale library tools, and client support around these tools is also considerable</a:t>
            </a:r>
          </a:p>
          <a:p>
            <a:pPr marL="285750" indent="-285750">
              <a:buFont typeface="Arial" panose="020B0604020202020204" pitchFamily="34" charset="0"/>
              <a:buChar char="•"/>
            </a:pPr>
            <a:r>
              <a:rPr lang="en-US" dirty="0"/>
              <a:t>Consequently, we need to know how tools really perform</a:t>
            </a:r>
          </a:p>
          <a:p>
            <a:pPr marL="285750" indent="-285750">
              <a:buFont typeface="Arial" panose="020B0604020202020204" pitchFamily="34" charset="0"/>
              <a:buChar char="•"/>
            </a:pPr>
            <a:r>
              <a:rPr lang="en-US" dirty="0"/>
              <a:t>One way to determine performance is by conducting discovery </a:t>
            </a:r>
            <a:r>
              <a:rPr lang="en-US" dirty="0" smtClean="0"/>
              <a:t>audit</a:t>
            </a:r>
            <a:endParaRPr lang="en-US" dirty="0"/>
          </a:p>
        </p:txBody>
      </p:sp>
      <p:sp>
        <p:nvSpPr>
          <p:cNvPr id="3" name="Title 2"/>
          <p:cNvSpPr>
            <a:spLocks noGrp="1"/>
          </p:cNvSpPr>
          <p:nvPr>
            <p:ph type="title"/>
          </p:nvPr>
        </p:nvSpPr>
        <p:spPr/>
        <p:txBody>
          <a:bodyPr/>
          <a:lstStyle/>
          <a:p>
            <a:r>
              <a:rPr lang="en-US" dirty="0"/>
              <a:t>Account </a:t>
            </a:r>
            <a:r>
              <a:rPr lang="en-US" dirty="0" smtClean="0"/>
              <a:t>development &amp; discovery</a:t>
            </a:r>
            <a:endParaRPr lang="en-US" dirty="0"/>
          </a:p>
        </p:txBody>
      </p:sp>
    </p:spTree>
    <p:extLst>
      <p:ext uri="{BB962C8B-B14F-4D97-AF65-F5344CB8AC3E}">
        <p14:creationId xmlns:p14="http://schemas.microsoft.com/office/powerpoint/2010/main" val="19576170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825500" y="1436688"/>
            <a:ext cx="8239126" cy="4647426"/>
          </a:xfrm>
        </p:spPr>
        <p:txBody>
          <a:bodyPr/>
          <a:lstStyle/>
          <a:p>
            <a:r>
              <a:rPr lang="en-US" b="1" dirty="0"/>
              <a:t>“that if usage had been good, and then goes bad, they look for technical reasons</a:t>
            </a:r>
            <a:r>
              <a:rPr lang="en-US" b="1" dirty="0" smtClean="0"/>
              <a:t>”</a:t>
            </a:r>
          </a:p>
          <a:p>
            <a:pPr marL="342900" indent="-342900">
              <a:buFont typeface="+mj-lt"/>
              <a:buAutoNum type="arabicPeriod"/>
            </a:pPr>
            <a:r>
              <a:rPr lang="en-US" dirty="0" smtClean="0"/>
              <a:t>Has </a:t>
            </a:r>
            <a:r>
              <a:rPr lang="en-US" dirty="0"/>
              <a:t>the publisher set up all the proper access?</a:t>
            </a:r>
          </a:p>
          <a:p>
            <a:pPr marL="342900" indent="-342900">
              <a:buFont typeface="+mj-lt"/>
              <a:buAutoNum type="arabicPeriod"/>
            </a:pPr>
            <a:r>
              <a:rPr lang="en-US" dirty="0" smtClean="0"/>
              <a:t>Has </a:t>
            </a:r>
            <a:r>
              <a:rPr lang="en-US" dirty="0"/>
              <a:t>the Org. set up all the finding tools?</a:t>
            </a:r>
          </a:p>
          <a:p>
            <a:pPr marL="342900" indent="-342900">
              <a:buFont typeface="+mj-lt"/>
              <a:buAutoNum type="arabicPeriod"/>
            </a:pPr>
            <a:r>
              <a:rPr lang="en-US" dirty="0" smtClean="0"/>
              <a:t>Has </a:t>
            </a:r>
            <a:r>
              <a:rPr lang="en-US" dirty="0"/>
              <a:t>the Org. recently made system changes, lost staff, etc.?</a:t>
            </a:r>
          </a:p>
          <a:p>
            <a:pPr marL="342900" indent="-342900">
              <a:buFont typeface="+mj-lt"/>
              <a:buAutoNum type="arabicPeriod"/>
            </a:pPr>
            <a:r>
              <a:rPr lang="en-US" dirty="0" smtClean="0"/>
              <a:t>Has </a:t>
            </a:r>
            <a:r>
              <a:rPr lang="en-US" dirty="0"/>
              <a:t>something changed in the intermediary discovery layer?</a:t>
            </a:r>
          </a:p>
          <a:p>
            <a:pPr marL="342900" indent="-342900">
              <a:buFont typeface="+mj-lt"/>
              <a:buAutoNum type="arabicPeriod"/>
            </a:pPr>
            <a:r>
              <a:rPr lang="en-US" dirty="0" smtClean="0"/>
              <a:t>Did </a:t>
            </a:r>
            <a:r>
              <a:rPr lang="en-US" dirty="0"/>
              <a:t>Google change the way it does ranking?</a:t>
            </a:r>
          </a:p>
          <a:p>
            <a:endParaRPr lang="en-US" dirty="0" smtClean="0"/>
          </a:p>
          <a:p>
            <a:pPr marL="285750" indent="-285750">
              <a:buFont typeface="Arial" panose="020B0604020202020204" pitchFamily="34" charset="0"/>
              <a:buChar char="•"/>
            </a:pPr>
            <a:r>
              <a:rPr lang="en-US" dirty="0" smtClean="0"/>
              <a:t>If </a:t>
            </a:r>
            <a:r>
              <a:rPr lang="en-US" dirty="0"/>
              <a:t>usage has never been good, you can check the discovery layer, but it may be a marketing/visibility </a:t>
            </a:r>
            <a:r>
              <a:rPr lang="en-US" dirty="0" smtClean="0"/>
              <a:t>issue. Either </a:t>
            </a:r>
            <a:r>
              <a:rPr lang="en-US" dirty="0"/>
              <a:t>that </a:t>
            </a:r>
            <a:r>
              <a:rPr lang="en-US" dirty="0" smtClean="0"/>
              <a:t>our </a:t>
            </a:r>
            <a:r>
              <a:rPr lang="en-US" dirty="0"/>
              <a:t>content is a poor match for the </a:t>
            </a:r>
            <a:r>
              <a:rPr lang="en-US" dirty="0" smtClean="0"/>
              <a:t>client </a:t>
            </a:r>
            <a:r>
              <a:rPr lang="en-US" dirty="0" smtClean="0">
                <a:sym typeface="Wingdings" panose="05000000000000000000" pitchFamily="2" charset="2"/>
              </a:rPr>
              <a:t></a:t>
            </a:r>
            <a:endParaRPr lang="en-US" dirty="0"/>
          </a:p>
          <a:p>
            <a:pPr marL="285750" indent="-285750">
              <a:buFont typeface="Arial" panose="020B0604020202020204" pitchFamily="34" charset="0"/>
              <a:buChar char="•"/>
            </a:pPr>
            <a:r>
              <a:rPr lang="en-US" dirty="0"/>
              <a:t>If usage had been good and it goes bad, and no technical reason can be found, it must be a marketing/visibility issue</a:t>
            </a:r>
          </a:p>
          <a:p>
            <a:pPr marL="285750" indent="-285750">
              <a:buFont typeface="Arial" panose="020B0604020202020204" pitchFamily="34" charset="0"/>
              <a:buChar char="•"/>
            </a:pPr>
            <a:r>
              <a:rPr lang="en-US" dirty="0" smtClean="0"/>
              <a:t>It </a:t>
            </a:r>
            <a:r>
              <a:rPr lang="en-US" dirty="0"/>
              <a:t>is never the case that researchers who one year liked our content, wake up and decide one day that they do not like it</a:t>
            </a:r>
          </a:p>
          <a:p>
            <a:endParaRPr lang="en-US" dirty="0"/>
          </a:p>
        </p:txBody>
      </p:sp>
      <p:sp>
        <p:nvSpPr>
          <p:cNvPr id="3" name="Title 2"/>
          <p:cNvSpPr>
            <a:spLocks noGrp="1"/>
          </p:cNvSpPr>
          <p:nvPr>
            <p:ph type="title"/>
          </p:nvPr>
        </p:nvSpPr>
        <p:spPr/>
        <p:txBody>
          <a:bodyPr/>
          <a:lstStyle/>
          <a:p>
            <a:r>
              <a:rPr lang="en-US" dirty="0"/>
              <a:t>Library Advisory Boards </a:t>
            </a:r>
            <a:r>
              <a:rPr lang="en-US" dirty="0" smtClean="0"/>
              <a:t>concludes</a:t>
            </a:r>
            <a:endParaRPr lang="en-US" dirty="0"/>
          </a:p>
        </p:txBody>
      </p:sp>
    </p:spTree>
    <p:extLst>
      <p:ext uri="{BB962C8B-B14F-4D97-AF65-F5344CB8AC3E}">
        <p14:creationId xmlns:p14="http://schemas.microsoft.com/office/powerpoint/2010/main" val="33038232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825500" y="1436688"/>
            <a:ext cx="8239126" cy="4370427"/>
          </a:xfrm>
        </p:spPr>
        <p:txBody>
          <a:bodyPr/>
          <a:lstStyle/>
          <a:p>
            <a:r>
              <a:rPr lang="en-US" dirty="0"/>
              <a:t>Discovery is a shared effort between publishers, search tool providers, and libraries</a:t>
            </a:r>
          </a:p>
          <a:p>
            <a:r>
              <a:rPr lang="en-US" dirty="0"/>
              <a:t>Springer maximizes the content it gives to search tool providers</a:t>
            </a:r>
          </a:p>
          <a:p>
            <a:pPr marL="508000" lvl="2" indent="-285750">
              <a:buFont typeface="Arial" panose="020B0604020202020204" pitchFamily="34" charset="0"/>
              <a:buChar char="•"/>
            </a:pPr>
            <a:r>
              <a:rPr lang="en-US" dirty="0" smtClean="0"/>
              <a:t>Each </a:t>
            </a:r>
            <a:r>
              <a:rPr lang="en-US" dirty="0"/>
              <a:t>word, name, image caption, subject class is an access point</a:t>
            </a:r>
          </a:p>
          <a:p>
            <a:pPr marL="508000" lvl="2" indent="-285750">
              <a:buFont typeface="Arial" panose="020B0604020202020204" pitchFamily="34" charset="0"/>
              <a:buChar char="•"/>
            </a:pPr>
            <a:r>
              <a:rPr lang="en-US" dirty="0" smtClean="0"/>
              <a:t>Not </a:t>
            </a:r>
            <a:r>
              <a:rPr lang="en-US" dirty="0"/>
              <a:t>just metadata, full text</a:t>
            </a:r>
          </a:p>
          <a:p>
            <a:r>
              <a:rPr lang="en-US" dirty="0"/>
              <a:t>Search tools work to maximum effect if they index everything Springer gives them</a:t>
            </a:r>
          </a:p>
          <a:p>
            <a:r>
              <a:rPr lang="en-US" dirty="0"/>
              <a:t>Google can index every word on SpringerLink, but we also give this content to library web-scale discovery services like the following:</a:t>
            </a:r>
          </a:p>
          <a:p>
            <a:pPr marL="508000" lvl="2" indent="-285750">
              <a:buFont typeface="Arial" panose="020B0604020202020204" pitchFamily="34" charset="0"/>
              <a:buChar char="•"/>
            </a:pPr>
            <a:r>
              <a:rPr lang="en-US" dirty="0" smtClean="0"/>
              <a:t>EBSCO </a:t>
            </a:r>
            <a:r>
              <a:rPr lang="en-US" dirty="0"/>
              <a:t>Discovery Service</a:t>
            </a:r>
          </a:p>
          <a:p>
            <a:pPr marL="508000" lvl="2" indent="-285750">
              <a:buFont typeface="Arial" panose="020B0604020202020204" pitchFamily="34" charset="0"/>
              <a:buChar char="•"/>
            </a:pPr>
            <a:r>
              <a:rPr lang="en-US" dirty="0" smtClean="0"/>
              <a:t>Ex </a:t>
            </a:r>
            <a:r>
              <a:rPr lang="en-US" dirty="0" err="1"/>
              <a:t>Libris</a:t>
            </a:r>
            <a:r>
              <a:rPr lang="en-US" dirty="0"/>
              <a:t> Primo and Primo Central</a:t>
            </a:r>
          </a:p>
          <a:p>
            <a:pPr marL="508000" lvl="2" indent="-285750">
              <a:buFont typeface="Arial" panose="020B0604020202020204" pitchFamily="34" charset="0"/>
              <a:buChar char="•"/>
            </a:pPr>
            <a:r>
              <a:rPr lang="en-US" dirty="0" smtClean="0"/>
              <a:t>OCLC </a:t>
            </a:r>
            <a:r>
              <a:rPr lang="en-US" dirty="0" err="1"/>
              <a:t>WorldCat</a:t>
            </a:r>
            <a:r>
              <a:rPr lang="en-US" dirty="0"/>
              <a:t> and </a:t>
            </a:r>
            <a:r>
              <a:rPr lang="en-US" dirty="0" err="1"/>
              <a:t>WorldCat</a:t>
            </a:r>
            <a:r>
              <a:rPr lang="en-US" dirty="0"/>
              <a:t> Local</a:t>
            </a:r>
          </a:p>
          <a:p>
            <a:pPr marL="508000" lvl="2" indent="-285750">
              <a:buFont typeface="Arial" panose="020B0604020202020204" pitchFamily="34" charset="0"/>
              <a:buChar char="•"/>
            </a:pPr>
            <a:r>
              <a:rPr lang="en-US" dirty="0" smtClean="0"/>
              <a:t>Serials </a:t>
            </a:r>
            <a:r>
              <a:rPr lang="en-US" dirty="0"/>
              <a:t>Solutions Summon by ProQuest</a:t>
            </a:r>
          </a:p>
          <a:p>
            <a:r>
              <a:rPr lang="en-US" dirty="0"/>
              <a:t>One of the most important disciplinary index is PubMed for medical content – daily feeds</a:t>
            </a:r>
            <a:r>
              <a:rPr lang="en-US" dirty="0" smtClean="0"/>
              <a:t>…</a:t>
            </a:r>
            <a:endParaRPr lang="en-US" dirty="0"/>
          </a:p>
        </p:txBody>
      </p:sp>
      <p:sp>
        <p:nvSpPr>
          <p:cNvPr id="3" name="Title 2"/>
          <p:cNvSpPr>
            <a:spLocks noGrp="1"/>
          </p:cNvSpPr>
          <p:nvPr>
            <p:ph type="title"/>
          </p:nvPr>
        </p:nvSpPr>
        <p:spPr/>
        <p:txBody>
          <a:bodyPr/>
          <a:lstStyle/>
          <a:p>
            <a:r>
              <a:rPr lang="en-US" dirty="0"/>
              <a:t>The </a:t>
            </a:r>
            <a:r>
              <a:rPr lang="en-US" dirty="0" smtClean="0"/>
              <a:t>technical </a:t>
            </a:r>
            <a:r>
              <a:rPr lang="en-US" dirty="0"/>
              <a:t>s</a:t>
            </a:r>
            <a:r>
              <a:rPr lang="en-US" dirty="0" smtClean="0"/>
              <a:t>ide - Discovery tools</a:t>
            </a:r>
            <a:endParaRPr lang="en-US" dirty="0"/>
          </a:p>
        </p:txBody>
      </p:sp>
    </p:spTree>
    <p:extLst>
      <p:ext uri="{BB962C8B-B14F-4D97-AF65-F5344CB8AC3E}">
        <p14:creationId xmlns:p14="http://schemas.microsoft.com/office/powerpoint/2010/main" val="30669655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v-SE" dirty="0" smtClean="0"/>
              <a:t>SpringerNature - Metadata mission statement</a:t>
            </a:r>
            <a:endParaRPr lang="en-US" dirty="0"/>
          </a:p>
        </p:txBody>
      </p:sp>
      <p:pic>
        <p:nvPicPr>
          <p:cNvPr id="4" name="Picture 6" descr="j0399187"/>
          <p:cNvPicPr>
            <a:picLocks noChangeAspect="1" noChangeArrowheads="1"/>
          </p:cNvPicPr>
          <p:nvPr/>
        </p:nvPicPr>
        <p:blipFill>
          <a:blip r:embed="rId2" cstate="print">
            <a:lum bright="12000"/>
            <a:grayscl/>
            <a:extLst>
              <a:ext uri="{28A0092B-C50C-407E-A947-70E740481C1C}">
                <a14:useLocalDpi xmlns:a14="http://schemas.microsoft.com/office/drawing/2010/main" val="0"/>
              </a:ext>
            </a:extLst>
          </a:blip>
          <a:srcRect/>
          <a:stretch>
            <a:fillRect/>
          </a:stretch>
        </p:blipFill>
        <p:spPr bwMode="auto">
          <a:xfrm>
            <a:off x="831295" y="1770624"/>
            <a:ext cx="1359012" cy="3500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Inhaltsplatzhalter 1"/>
          <p:cNvSpPr txBox="1">
            <a:spLocks/>
          </p:cNvSpPr>
          <p:nvPr/>
        </p:nvSpPr>
        <p:spPr bwMode="auto">
          <a:xfrm>
            <a:off x="2268111" y="1770624"/>
            <a:ext cx="358005" cy="10800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nchorCtr="1"/>
          <a:lstStyle>
            <a:defPPr>
              <a:defRPr lang="en-US"/>
            </a:defPPr>
            <a:lvl1pPr marL="0" marR="0" indent="0" defTabSz="914400" eaLnBrk="1" latinLnBrk="0" hangingPunct="1">
              <a:lnSpc>
                <a:spcPct val="100000"/>
              </a:lnSpc>
              <a:buClrTx/>
              <a:buSzTx/>
              <a:buFontTx/>
              <a:buNone/>
              <a:tabLst/>
              <a:defRPr kumimoji="0" sz="1400" i="0" u="none" strike="noStrike" cap="none" normalizeH="0" baseline="0">
                <a:ln>
                  <a:noFill/>
                </a:ln>
                <a:solidFill>
                  <a:schemeClr val="bg1"/>
                </a:solidFill>
                <a:effectLst/>
                <a:latin typeface="Arial" charset="0"/>
                <a:cs typeface="Arial" charset="0"/>
              </a:defRPr>
            </a:lvl1pPr>
          </a:lstStyle>
          <a:p>
            <a:pPr>
              <a:defRPr/>
            </a:pPr>
            <a:r>
              <a:rPr lang="en-GB" sz="1600" dirty="0" smtClean="0">
                <a:solidFill>
                  <a:prstClr val="white"/>
                </a:solidFill>
                <a:latin typeface="Calibri"/>
              </a:rPr>
              <a:t>1</a:t>
            </a:r>
            <a:endParaRPr lang="en-GB" sz="1600" dirty="0">
              <a:solidFill>
                <a:prstClr val="white"/>
              </a:solidFill>
              <a:latin typeface="Calibri"/>
            </a:endParaRPr>
          </a:p>
        </p:txBody>
      </p:sp>
      <p:sp>
        <p:nvSpPr>
          <p:cNvPr id="6" name="Inhaltsplatzhalter 1"/>
          <p:cNvSpPr txBox="1">
            <a:spLocks/>
          </p:cNvSpPr>
          <p:nvPr/>
        </p:nvSpPr>
        <p:spPr bwMode="auto">
          <a:xfrm>
            <a:off x="2721046" y="1770624"/>
            <a:ext cx="6757917" cy="10800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180000" tIns="0" rIns="72000" bIns="0" anchor="ctr"/>
          <a:lstStyle>
            <a:defPPr>
              <a:defRPr lang="de-DE"/>
            </a:defPPr>
            <a:lvl1pPr>
              <a:defRPr sz="1300" b="1">
                <a:solidFill>
                  <a:schemeClr val="bg1"/>
                </a:solidFill>
              </a:defRPr>
            </a:lvl1pPr>
          </a:lstStyle>
          <a:p>
            <a:pPr>
              <a:defRPr/>
            </a:pPr>
            <a:r>
              <a:rPr lang="en-GB" sz="2000" b="0" dirty="0">
                <a:cs typeface="Arial" pitchFamily="34" charset="0"/>
              </a:rPr>
              <a:t>We understand metadata as the gateway to our </a:t>
            </a:r>
            <a:r>
              <a:rPr lang="en-GB" sz="2000" b="0" dirty="0" smtClean="0">
                <a:cs typeface="Arial" pitchFamily="34" charset="0"/>
              </a:rPr>
              <a:t>content</a:t>
            </a:r>
            <a:endParaRPr lang="en-US" sz="2000" b="0" dirty="0">
              <a:cs typeface="Arial" pitchFamily="34" charset="0"/>
            </a:endParaRPr>
          </a:p>
        </p:txBody>
      </p:sp>
      <p:sp>
        <p:nvSpPr>
          <p:cNvPr id="7" name="Inhaltsplatzhalter 1"/>
          <p:cNvSpPr txBox="1">
            <a:spLocks/>
          </p:cNvSpPr>
          <p:nvPr/>
        </p:nvSpPr>
        <p:spPr bwMode="auto">
          <a:xfrm>
            <a:off x="2721046" y="2980729"/>
            <a:ext cx="6757917" cy="10800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180000" tIns="0" rIns="72000" bIns="0" anchor="ctr"/>
          <a:lstStyle>
            <a:defPPr>
              <a:defRPr lang="de-DE"/>
            </a:defPPr>
            <a:lvl1pPr>
              <a:defRPr sz="1300" b="1">
                <a:solidFill>
                  <a:schemeClr val="bg1"/>
                </a:solidFill>
              </a:defRPr>
            </a:lvl1pPr>
          </a:lstStyle>
          <a:p>
            <a:pPr>
              <a:defRPr/>
            </a:pPr>
            <a:r>
              <a:rPr lang="en-GB" sz="2000" b="0" dirty="0">
                <a:cs typeface="Arial" pitchFamily="34" charset="0"/>
              </a:rPr>
              <a:t>We provide best quality metadata with state-of-the-art enrichment in all key formats and flavors, available in all relevant delivery </a:t>
            </a:r>
            <a:r>
              <a:rPr lang="en-GB" sz="2000" b="0" dirty="0" smtClean="0">
                <a:cs typeface="Arial" pitchFamily="34" charset="0"/>
              </a:rPr>
              <a:t>models</a:t>
            </a:r>
            <a:endParaRPr lang="en-GB" sz="2000" b="0" dirty="0">
              <a:cs typeface="Arial" pitchFamily="34" charset="0"/>
            </a:endParaRPr>
          </a:p>
        </p:txBody>
      </p:sp>
      <p:sp>
        <p:nvSpPr>
          <p:cNvPr id="8" name="Inhaltsplatzhalter 1"/>
          <p:cNvSpPr txBox="1">
            <a:spLocks/>
          </p:cNvSpPr>
          <p:nvPr/>
        </p:nvSpPr>
        <p:spPr bwMode="auto">
          <a:xfrm>
            <a:off x="2268111" y="2980729"/>
            <a:ext cx="358005" cy="10800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nchorCtr="1"/>
          <a:lstStyle>
            <a:defPPr>
              <a:defRPr lang="en-US"/>
            </a:defPPr>
            <a:lvl1pPr marL="0" marR="0" indent="0" defTabSz="914400" eaLnBrk="1" latinLnBrk="0" hangingPunct="1">
              <a:lnSpc>
                <a:spcPct val="100000"/>
              </a:lnSpc>
              <a:buClrTx/>
              <a:buSzTx/>
              <a:buFontTx/>
              <a:buNone/>
              <a:tabLst/>
              <a:defRPr kumimoji="0" sz="1400" i="0" u="none" strike="noStrike" cap="none" normalizeH="0" baseline="0">
                <a:ln>
                  <a:noFill/>
                </a:ln>
                <a:solidFill>
                  <a:schemeClr val="bg1"/>
                </a:solidFill>
                <a:effectLst/>
                <a:latin typeface="Arial" charset="0"/>
                <a:cs typeface="Arial" charset="0"/>
              </a:defRPr>
            </a:lvl1pPr>
          </a:lstStyle>
          <a:p>
            <a:pPr>
              <a:defRPr/>
            </a:pPr>
            <a:r>
              <a:rPr lang="en-GB" sz="1600" dirty="0" smtClean="0">
                <a:solidFill>
                  <a:prstClr val="white"/>
                </a:solidFill>
                <a:latin typeface="Calibri"/>
              </a:rPr>
              <a:t>2</a:t>
            </a:r>
            <a:endParaRPr lang="en-GB" sz="1600" dirty="0">
              <a:solidFill>
                <a:prstClr val="white"/>
              </a:solidFill>
              <a:latin typeface="Calibri"/>
            </a:endParaRPr>
          </a:p>
        </p:txBody>
      </p:sp>
      <p:sp>
        <p:nvSpPr>
          <p:cNvPr id="9" name="Inhaltsplatzhalter 1"/>
          <p:cNvSpPr txBox="1">
            <a:spLocks/>
          </p:cNvSpPr>
          <p:nvPr/>
        </p:nvSpPr>
        <p:spPr bwMode="auto">
          <a:xfrm>
            <a:off x="2721046" y="4190834"/>
            <a:ext cx="6757917" cy="10800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180000" tIns="0" rIns="72000" bIns="0" anchor="ctr"/>
          <a:lstStyle>
            <a:defPPr>
              <a:defRPr lang="de-DE"/>
            </a:defPPr>
            <a:lvl1pPr>
              <a:defRPr sz="1300" b="1">
                <a:solidFill>
                  <a:schemeClr val="bg1"/>
                </a:solidFill>
              </a:defRPr>
            </a:lvl1pPr>
          </a:lstStyle>
          <a:p>
            <a:pPr>
              <a:defRPr/>
            </a:pPr>
            <a:r>
              <a:rPr lang="en-US" sz="2000" b="0" dirty="0">
                <a:cs typeface="Arial" pitchFamily="34" charset="0"/>
              </a:rPr>
              <a:t>Our bibliographic metadata is free, open and </a:t>
            </a:r>
            <a:r>
              <a:rPr lang="en-US" sz="2000" b="0" dirty="0" smtClean="0">
                <a:cs typeface="Arial" pitchFamily="34" charset="0"/>
              </a:rPr>
              <a:t>re-usable</a:t>
            </a:r>
            <a:endParaRPr lang="en-GB" sz="2000" b="0" i="1" dirty="0">
              <a:cs typeface="Arial" pitchFamily="34" charset="0"/>
            </a:endParaRPr>
          </a:p>
        </p:txBody>
      </p:sp>
      <p:sp>
        <p:nvSpPr>
          <p:cNvPr id="10" name="Inhaltsplatzhalter 1"/>
          <p:cNvSpPr txBox="1">
            <a:spLocks/>
          </p:cNvSpPr>
          <p:nvPr/>
        </p:nvSpPr>
        <p:spPr bwMode="auto">
          <a:xfrm>
            <a:off x="2268111" y="4190834"/>
            <a:ext cx="358005" cy="10800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nchorCtr="1"/>
          <a:lstStyle>
            <a:defPPr>
              <a:defRPr lang="en-US"/>
            </a:defPPr>
            <a:lvl1pPr marL="0" marR="0" indent="0" defTabSz="914400" eaLnBrk="1" latinLnBrk="0" hangingPunct="1">
              <a:lnSpc>
                <a:spcPct val="100000"/>
              </a:lnSpc>
              <a:buClrTx/>
              <a:buSzTx/>
              <a:buFontTx/>
              <a:buNone/>
              <a:tabLst/>
              <a:defRPr kumimoji="0" sz="1400" i="0" u="none" strike="noStrike" cap="none" normalizeH="0" baseline="0">
                <a:ln>
                  <a:noFill/>
                </a:ln>
                <a:solidFill>
                  <a:schemeClr val="bg1"/>
                </a:solidFill>
                <a:effectLst/>
                <a:latin typeface="Arial" charset="0"/>
                <a:cs typeface="Arial" charset="0"/>
              </a:defRPr>
            </a:lvl1pPr>
          </a:lstStyle>
          <a:p>
            <a:pPr>
              <a:defRPr/>
            </a:pPr>
            <a:r>
              <a:rPr lang="en-GB" sz="1600" dirty="0">
                <a:solidFill>
                  <a:prstClr val="white"/>
                </a:solidFill>
                <a:latin typeface="Calibri"/>
              </a:rPr>
              <a:t>3</a:t>
            </a:r>
          </a:p>
        </p:txBody>
      </p:sp>
    </p:spTree>
    <p:extLst>
      <p:ext uri="{BB962C8B-B14F-4D97-AF65-F5344CB8AC3E}">
        <p14:creationId xmlns:p14="http://schemas.microsoft.com/office/powerpoint/2010/main" val="6387234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ChangeArrowheads="1"/>
          </p:cNvSpPr>
          <p:nvPr>
            <p:ph type="title"/>
          </p:nvPr>
        </p:nvSpPr>
        <p:spPr/>
        <p:txBody>
          <a:bodyPr/>
          <a:lstStyle/>
          <a:p>
            <a:r>
              <a:rPr lang="en-US" dirty="0"/>
              <a:t>The Golden Rules of STM Publishing in Today’s Environment</a:t>
            </a:r>
          </a:p>
        </p:txBody>
      </p:sp>
      <p:sp>
        <p:nvSpPr>
          <p:cNvPr id="360451" name="Text Box 3"/>
          <p:cNvSpPr txBox="1">
            <a:spLocks noChangeArrowheads="1"/>
          </p:cNvSpPr>
          <p:nvPr/>
        </p:nvSpPr>
        <p:spPr bwMode="auto">
          <a:xfrm>
            <a:off x="584729" y="1484313"/>
            <a:ext cx="8585200" cy="1081088"/>
          </a:xfrm>
          <a:prstGeom prst="rect">
            <a:avLst/>
          </a:prstGeom>
          <a:solidFill>
            <a:schemeClr val="accent2"/>
          </a:solidFill>
          <a:ln w="9525" algn="ctr">
            <a:noFill/>
            <a:miter lim="800000"/>
            <a:headEnd/>
            <a:tailEnd/>
          </a:ln>
          <a:effectLst/>
        </p:spPr>
        <p:txBody>
          <a:bodyPr/>
          <a:lstStyle/>
          <a:p>
            <a:pPr algn="l"/>
            <a:r>
              <a:rPr lang="en-US" sz="2800" dirty="0"/>
              <a:t/>
            </a:r>
            <a:br>
              <a:rPr lang="en-US" sz="2800" dirty="0"/>
            </a:br>
            <a:r>
              <a:rPr lang="en-US" sz="2800" dirty="0">
                <a:solidFill>
                  <a:schemeClr val="bg1"/>
                </a:solidFill>
              </a:rPr>
              <a:t>1. Your content has to be online</a:t>
            </a:r>
          </a:p>
        </p:txBody>
      </p:sp>
      <p:sp>
        <p:nvSpPr>
          <p:cNvPr id="360452" name="Text Box 4"/>
          <p:cNvSpPr txBox="1">
            <a:spLocks noChangeArrowheads="1"/>
          </p:cNvSpPr>
          <p:nvPr/>
        </p:nvSpPr>
        <p:spPr bwMode="auto">
          <a:xfrm>
            <a:off x="586449" y="3573463"/>
            <a:ext cx="8583480" cy="1081088"/>
          </a:xfrm>
          <a:prstGeom prst="rect">
            <a:avLst/>
          </a:prstGeom>
          <a:solidFill>
            <a:schemeClr val="accent2"/>
          </a:solidFill>
          <a:ln w="9525" algn="ctr">
            <a:noFill/>
            <a:miter lim="800000"/>
            <a:headEnd/>
            <a:tailEnd/>
          </a:ln>
          <a:effectLst/>
        </p:spPr>
        <p:txBody>
          <a:bodyPr/>
          <a:lstStyle/>
          <a:p>
            <a:pPr algn="l"/>
            <a:r>
              <a:rPr lang="en-US" sz="2800">
                <a:solidFill>
                  <a:schemeClr val="bg1"/>
                </a:solidFill>
              </a:rPr>
              <a:t/>
            </a:r>
            <a:br>
              <a:rPr lang="en-US" sz="2800">
                <a:solidFill>
                  <a:schemeClr val="bg1"/>
                </a:solidFill>
              </a:rPr>
            </a:br>
            <a:r>
              <a:rPr lang="en-US" sz="2800">
                <a:solidFill>
                  <a:schemeClr val="bg1"/>
                </a:solidFill>
              </a:rPr>
              <a:t>2. Your content has to be “findable”</a:t>
            </a:r>
          </a:p>
        </p:txBody>
      </p:sp>
      <p:sp>
        <p:nvSpPr>
          <p:cNvPr id="360454" name="Text Box 6"/>
          <p:cNvSpPr txBox="1">
            <a:spLocks noChangeArrowheads="1"/>
          </p:cNvSpPr>
          <p:nvPr/>
        </p:nvSpPr>
        <p:spPr bwMode="auto">
          <a:xfrm>
            <a:off x="586449" y="2636839"/>
            <a:ext cx="2202617" cy="307777"/>
          </a:xfrm>
          <a:prstGeom prst="rect">
            <a:avLst/>
          </a:prstGeom>
          <a:solidFill>
            <a:schemeClr val="bg2"/>
          </a:solidFill>
          <a:ln w="9525" algn="ctr">
            <a:noFill/>
            <a:miter lim="800000"/>
            <a:headEnd/>
            <a:tailEnd/>
          </a:ln>
          <a:effectLst/>
        </p:spPr>
        <p:txBody>
          <a:bodyPr wrap="square">
            <a:spAutoFit/>
          </a:bodyPr>
          <a:lstStyle/>
          <a:p>
            <a:r>
              <a:rPr lang="en-US" sz="1400" b="1" dirty="0">
                <a:solidFill>
                  <a:srgbClr val="183641"/>
                </a:solidFill>
              </a:rPr>
              <a:t>All new articles </a:t>
            </a:r>
            <a:r>
              <a:rPr lang="en-US" sz="1400" b="1" dirty="0" smtClean="0">
                <a:solidFill>
                  <a:srgbClr val="183641"/>
                </a:solidFill>
              </a:rPr>
              <a:t>(250,000/yr</a:t>
            </a:r>
            <a:r>
              <a:rPr lang="en-US" sz="1400" dirty="0"/>
              <a:t>)</a:t>
            </a:r>
          </a:p>
        </p:txBody>
      </p:sp>
      <p:sp>
        <p:nvSpPr>
          <p:cNvPr id="360455" name="Text Box 7"/>
          <p:cNvSpPr txBox="1">
            <a:spLocks noChangeArrowheads="1"/>
          </p:cNvSpPr>
          <p:nvPr/>
        </p:nvSpPr>
        <p:spPr bwMode="auto">
          <a:xfrm>
            <a:off x="3019589" y="2636838"/>
            <a:ext cx="1949734" cy="523220"/>
          </a:xfrm>
          <a:prstGeom prst="rect">
            <a:avLst/>
          </a:prstGeom>
          <a:solidFill>
            <a:schemeClr val="bg2"/>
          </a:solidFill>
          <a:ln w="9525" algn="ctr">
            <a:noFill/>
            <a:miter lim="800000"/>
            <a:headEnd/>
            <a:tailEnd/>
          </a:ln>
          <a:effectLst/>
        </p:spPr>
        <p:txBody>
          <a:bodyPr wrap="square">
            <a:spAutoFit/>
          </a:bodyPr>
          <a:lstStyle/>
          <a:p>
            <a:r>
              <a:rPr lang="en-US" sz="1400" b="1" dirty="0">
                <a:solidFill>
                  <a:srgbClr val="183641"/>
                </a:solidFill>
              </a:rPr>
              <a:t>Backfiles </a:t>
            </a:r>
            <a:br>
              <a:rPr lang="en-US" sz="1400" b="1" dirty="0">
                <a:solidFill>
                  <a:srgbClr val="183641"/>
                </a:solidFill>
              </a:rPr>
            </a:br>
            <a:r>
              <a:rPr lang="en-US" sz="1400" b="1" dirty="0">
                <a:solidFill>
                  <a:srgbClr val="183641"/>
                </a:solidFill>
              </a:rPr>
              <a:t>(2.4 </a:t>
            </a:r>
            <a:r>
              <a:rPr lang="en-US" sz="1400" b="1" dirty="0" smtClean="0">
                <a:solidFill>
                  <a:srgbClr val="183641"/>
                </a:solidFill>
              </a:rPr>
              <a:t>million articles)</a:t>
            </a:r>
            <a:endParaRPr lang="en-US" sz="1400" b="1" dirty="0">
              <a:solidFill>
                <a:srgbClr val="183641"/>
              </a:solidFill>
            </a:endParaRPr>
          </a:p>
        </p:txBody>
      </p:sp>
      <p:sp>
        <p:nvSpPr>
          <p:cNvPr id="360456" name="Text Box 8"/>
          <p:cNvSpPr txBox="1">
            <a:spLocks noChangeArrowheads="1"/>
          </p:cNvSpPr>
          <p:nvPr/>
        </p:nvSpPr>
        <p:spPr bwMode="auto">
          <a:xfrm>
            <a:off x="5199846" y="2636839"/>
            <a:ext cx="1862891" cy="523875"/>
          </a:xfrm>
          <a:prstGeom prst="rect">
            <a:avLst/>
          </a:prstGeom>
          <a:solidFill>
            <a:schemeClr val="bg2"/>
          </a:solidFill>
          <a:ln w="9525" algn="ctr">
            <a:noFill/>
            <a:miter lim="800000"/>
            <a:headEnd/>
            <a:tailEnd/>
          </a:ln>
          <a:effectLst/>
        </p:spPr>
        <p:txBody>
          <a:bodyPr wrap="square">
            <a:spAutoFit/>
          </a:bodyPr>
          <a:lstStyle/>
          <a:p>
            <a:r>
              <a:rPr lang="en-US" sz="1400" b="1" dirty="0">
                <a:solidFill>
                  <a:srgbClr val="183641"/>
                </a:solidFill>
              </a:rPr>
              <a:t>All new books </a:t>
            </a:r>
            <a:r>
              <a:rPr lang="en-US" sz="1400" b="1" dirty="0" smtClean="0">
                <a:solidFill>
                  <a:srgbClr val="183641"/>
                </a:solidFill>
              </a:rPr>
              <a:t>(7,000/yr</a:t>
            </a:r>
            <a:r>
              <a:rPr lang="en-US" sz="1400" b="1" dirty="0">
                <a:solidFill>
                  <a:srgbClr val="183641"/>
                </a:solidFill>
              </a:rPr>
              <a:t>)</a:t>
            </a:r>
          </a:p>
        </p:txBody>
      </p:sp>
      <p:sp>
        <p:nvSpPr>
          <p:cNvPr id="360459" name="Text Box 11"/>
          <p:cNvSpPr txBox="1">
            <a:spLocks noChangeArrowheads="1"/>
          </p:cNvSpPr>
          <p:nvPr/>
        </p:nvSpPr>
        <p:spPr bwMode="auto">
          <a:xfrm>
            <a:off x="1844639" y="4753456"/>
            <a:ext cx="1159140" cy="307777"/>
          </a:xfrm>
          <a:prstGeom prst="rect">
            <a:avLst/>
          </a:prstGeom>
          <a:solidFill>
            <a:schemeClr val="bg2"/>
          </a:solidFill>
          <a:ln w="9525" algn="ctr">
            <a:noFill/>
            <a:miter lim="800000"/>
            <a:headEnd/>
            <a:tailEnd/>
          </a:ln>
          <a:effectLst/>
        </p:spPr>
        <p:txBody>
          <a:bodyPr>
            <a:spAutoFit/>
          </a:bodyPr>
          <a:lstStyle/>
          <a:p>
            <a:r>
              <a:rPr lang="en-US" sz="1400" b="1" dirty="0">
                <a:solidFill>
                  <a:srgbClr val="183641"/>
                </a:solidFill>
              </a:rPr>
              <a:t>A&amp;I services</a:t>
            </a:r>
          </a:p>
        </p:txBody>
      </p:sp>
      <p:sp>
        <p:nvSpPr>
          <p:cNvPr id="360460" name="Text Box 12"/>
          <p:cNvSpPr txBox="1">
            <a:spLocks noChangeArrowheads="1"/>
          </p:cNvSpPr>
          <p:nvPr/>
        </p:nvSpPr>
        <p:spPr bwMode="auto">
          <a:xfrm>
            <a:off x="4536435" y="4753455"/>
            <a:ext cx="1948577" cy="523220"/>
          </a:xfrm>
          <a:prstGeom prst="rect">
            <a:avLst/>
          </a:prstGeom>
          <a:solidFill>
            <a:schemeClr val="bg2"/>
          </a:solidFill>
          <a:ln w="9525" algn="ctr">
            <a:noFill/>
            <a:miter lim="800000"/>
            <a:headEnd/>
            <a:tailEnd/>
          </a:ln>
          <a:effectLst/>
        </p:spPr>
        <p:txBody>
          <a:bodyPr wrap="square">
            <a:spAutoFit/>
          </a:bodyPr>
          <a:lstStyle/>
          <a:p>
            <a:r>
              <a:rPr lang="en-US" sz="1400" b="1" dirty="0">
                <a:solidFill>
                  <a:srgbClr val="183641"/>
                </a:solidFill>
              </a:rPr>
              <a:t>Book search </a:t>
            </a:r>
            <a:r>
              <a:rPr lang="en-US" sz="1400" b="1" dirty="0" smtClean="0">
                <a:solidFill>
                  <a:srgbClr val="183641"/>
                </a:solidFill>
              </a:rPr>
              <a:t>programs / </a:t>
            </a:r>
            <a:r>
              <a:rPr lang="en-US" sz="1400" b="1" dirty="0" err="1" smtClean="0">
                <a:solidFill>
                  <a:srgbClr val="183641"/>
                </a:solidFill>
              </a:rPr>
              <a:t>eRetail</a:t>
            </a:r>
            <a:endParaRPr lang="en-US" sz="1400" b="1" dirty="0">
              <a:solidFill>
                <a:srgbClr val="183641"/>
              </a:solidFill>
            </a:endParaRPr>
          </a:p>
        </p:txBody>
      </p:sp>
      <p:sp>
        <p:nvSpPr>
          <p:cNvPr id="360461" name="Text Box 13"/>
          <p:cNvSpPr txBox="1">
            <a:spLocks noChangeArrowheads="1"/>
          </p:cNvSpPr>
          <p:nvPr/>
        </p:nvSpPr>
        <p:spPr bwMode="auto">
          <a:xfrm>
            <a:off x="584729" y="4753456"/>
            <a:ext cx="1073150" cy="523220"/>
          </a:xfrm>
          <a:prstGeom prst="rect">
            <a:avLst/>
          </a:prstGeom>
          <a:solidFill>
            <a:schemeClr val="bg2"/>
          </a:solidFill>
          <a:ln w="9525" algn="ctr">
            <a:noFill/>
            <a:miter lim="800000"/>
            <a:headEnd/>
            <a:tailEnd/>
          </a:ln>
          <a:effectLst/>
        </p:spPr>
        <p:txBody>
          <a:bodyPr>
            <a:spAutoFit/>
          </a:bodyPr>
          <a:lstStyle/>
          <a:p>
            <a:r>
              <a:rPr lang="en-US" sz="1400" b="1" dirty="0">
                <a:solidFill>
                  <a:srgbClr val="183641"/>
                </a:solidFill>
              </a:rPr>
              <a:t>SEO</a:t>
            </a:r>
            <a:br>
              <a:rPr lang="en-US" sz="1400" b="1" dirty="0">
                <a:solidFill>
                  <a:srgbClr val="183641"/>
                </a:solidFill>
              </a:rPr>
            </a:br>
            <a:endParaRPr lang="en-US" sz="1400" b="1" dirty="0">
              <a:solidFill>
                <a:srgbClr val="183641"/>
              </a:solidFill>
            </a:endParaRPr>
          </a:p>
        </p:txBody>
      </p:sp>
      <p:sp>
        <p:nvSpPr>
          <p:cNvPr id="360462" name="Text Box 14"/>
          <p:cNvSpPr txBox="1">
            <a:spLocks noChangeArrowheads="1"/>
          </p:cNvSpPr>
          <p:nvPr/>
        </p:nvSpPr>
        <p:spPr bwMode="auto">
          <a:xfrm>
            <a:off x="6671771" y="4753455"/>
            <a:ext cx="1155700" cy="307777"/>
          </a:xfrm>
          <a:prstGeom prst="rect">
            <a:avLst/>
          </a:prstGeom>
          <a:solidFill>
            <a:schemeClr val="bg2"/>
          </a:solidFill>
          <a:ln w="9525" algn="ctr">
            <a:noFill/>
            <a:miter lim="800000"/>
            <a:headEnd/>
            <a:tailEnd/>
          </a:ln>
          <a:effectLst/>
        </p:spPr>
        <p:txBody>
          <a:bodyPr>
            <a:spAutoFit/>
          </a:bodyPr>
          <a:lstStyle/>
          <a:p>
            <a:r>
              <a:rPr lang="en-US" sz="1400" b="1" dirty="0" smtClean="0">
                <a:solidFill>
                  <a:srgbClr val="183641"/>
                </a:solidFill>
              </a:rPr>
              <a:t>Social Media</a:t>
            </a:r>
            <a:endParaRPr lang="en-US" sz="1400" b="1" dirty="0">
              <a:solidFill>
                <a:srgbClr val="183641"/>
              </a:solidFill>
            </a:endParaRPr>
          </a:p>
        </p:txBody>
      </p:sp>
      <p:sp>
        <p:nvSpPr>
          <p:cNvPr id="360464" name="Text Box 16"/>
          <p:cNvSpPr txBox="1">
            <a:spLocks noChangeArrowheads="1"/>
          </p:cNvSpPr>
          <p:nvPr/>
        </p:nvSpPr>
        <p:spPr bwMode="auto">
          <a:xfrm>
            <a:off x="3190537" y="4753456"/>
            <a:ext cx="1159140" cy="523220"/>
          </a:xfrm>
          <a:prstGeom prst="rect">
            <a:avLst/>
          </a:prstGeom>
          <a:solidFill>
            <a:schemeClr val="bg2"/>
          </a:solidFill>
          <a:ln w="9525" algn="ctr">
            <a:noFill/>
            <a:miter lim="800000"/>
            <a:headEnd/>
            <a:tailEnd/>
          </a:ln>
          <a:effectLst/>
        </p:spPr>
        <p:txBody>
          <a:bodyPr>
            <a:spAutoFit/>
          </a:bodyPr>
          <a:lstStyle/>
          <a:p>
            <a:r>
              <a:rPr lang="en-US" sz="1400" b="1" dirty="0">
                <a:solidFill>
                  <a:srgbClr val="183641"/>
                </a:solidFill>
              </a:rPr>
              <a:t>Library portals</a:t>
            </a:r>
          </a:p>
        </p:txBody>
      </p:sp>
      <p:sp>
        <p:nvSpPr>
          <p:cNvPr id="16" name="Text Box 14"/>
          <p:cNvSpPr txBox="1">
            <a:spLocks noChangeArrowheads="1"/>
          </p:cNvSpPr>
          <p:nvPr/>
        </p:nvSpPr>
        <p:spPr bwMode="auto">
          <a:xfrm>
            <a:off x="8014229" y="4753456"/>
            <a:ext cx="1155700" cy="523220"/>
          </a:xfrm>
          <a:prstGeom prst="rect">
            <a:avLst/>
          </a:prstGeom>
          <a:solidFill>
            <a:schemeClr val="bg2"/>
          </a:solidFill>
          <a:ln w="9525" algn="ctr">
            <a:noFill/>
            <a:miter lim="800000"/>
            <a:headEnd/>
            <a:tailEnd/>
          </a:ln>
          <a:effectLst/>
        </p:spPr>
        <p:txBody>
          <a:bodyPr>
            <a:spAutoFit/>
          </a:bodyPr>
          <a:lstStyle/>
          <a:p>
            <a:r>
              <a:rPr lang="en-US" sz="1400" b="1" dirty="0">
                <a:solidFill>
                  <a:srgbClr val="183641"/>
                </a:solidFill>
              </a:rPr>
              <a:t>Push marketing</a:t>
            </a:r>
          </a:p>
        </p:txBody>
      </p:sp>
      <p:sp>
        <p:nvSpPr>
          <p:cNvPr id="18" name="Text Box 8"/>
          <p:cNvSpPr txBox="1">
            <a:spLocks noChangeArrowheads="1"/>
          </p:cNvSpPr>
          <p:nvPr/>
        </p:nvSpPr>
        <p:spPr bwMode="auto">
          <a:xfrm>
            <a:off x="7293260" y="2636912"/>
            <a:ext cx="1862891" cy="523220"/>
          </a:xfrm>
          <a:prstGeom prst="rect">
            <a:avLst/>
          </a:prstGeom>
          <a:solidFill>
            <a:schemeClr val="bg2"/>
          </a:solidFill>
          <a:ln w="9525" algn="ctr">
            <a:noFill/>
            <a:miter lim="800000"/>
            <a:headEnd/>
            <a:tailEnd/>
          </a:ln>
          <a:effectLst/>
        </p:spPr>
        <p:txBody>
          <a:bodyPr wrap="square">
            <a:spAutoFit/>
          </a:bodyPr>
          <a:lstStyle/>
          <a:p>
            <a:r>
              <a:rPr lang="en-US" sz="1400" b="1" dirty="0" smtClean="0">
                <a:solidFill>
                  <a:srgbClr val="183641"/>
                </a:solidFill>
              </a:rPr>
              <a:t>Book Archive</a:t>
            </a:r>
            <a:br>
              <a:rPr lang="en-US" sz="1400" b="1" dirty="0" smtClean="0">
                <a:solidFill>
                  <a:srgbClr val="183641"/>
                </a:solidFill>
              </a:rPr>
            </a:br>
            <a:r>
              <a:rPr lang="en-US" sz="1400" b="1" dirty="0" smtClean="0">
                <a:solidFill>
                  <a:srgbClr val="183641"/>
                </a:solidFill>
              </a:rPr>
              <a:t>(100,000 books)</a:t>
            </a:r>
            <a:endParaRPr lang="en-US" sz="1400" b="1" dirty="0">
              <a:solidFill>
                <a:srgbClr val="183641"/>
              </a:solidFill>
            </a:endParaRPr>
          </a:p>
        </p:txBody>
      </p:sp>
    </p:spTree>
    <p:extLst>
      <p:ext uri="{BB962C8B-B14F-4D97-AF65-F5344CB8AC3E}">
        <p14:creationId xmlns:p14="http://schemas.microsoft.com/office/powerpoint/2010/main" val="2397418634"/>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825500" y="1436688"/>
            <a:ext cx="8239126" cy="2646878"/>
          </a:xfrm>
        </p:spPr>
        <p:txBody>
          <a:bodyPr/>
          <a:lstStyle/>
          <a:p>
            <a:pPr marL="342900" indent="-342900">
              <a:buFont typeface="+mj-lt"/>
              <a:buAutoNum type="arabicPeriod"/>
            </a:pPr>
            <a:r>
              <a:rPr lang="en-US" dirty="0" smtClean="0"/>
              <a:t>As </a:t>
            </a:r>
            <a:r>
              <a:rPr lang="en-US" dirty="0"/>
              <a:t>the world’s largest academic book publisher, publisher of the world’s highest impact journals and a pioneer in the field of open research, we understand that we are in a unique position to think differently about what publishing should mean today.</a:t>
            </a:r>
          </a:p>
          <a:p>
            <a:pPr marL="342900" indent="-342900">
              <a:buFont typeface="+mj-lt"/>
              <a:buAutoNum type="arabicPeriod"/>
            </a:pPr>
            <a:r>
              <a:rPr lang="en-US" dirty="0"/>
              <a:t>B</a:t>
            </a:r>
            <a:r>
              <a:rPr lang="en-US" dirty="0" smtClean="0"/>
              <a:t>y </a:t>
            </a:r>
            <a:r>
              <a:rPr lang="en-US" dirty="0"/>
              <a:t>using our combined expertise, scale and the reach of our brands, we aim to grow and innovate in order to better serve academic researchers, corporations and the wider public by helping them to access, share, use and apply the very best research and information available.</a:t>
            </a:r>
          </a:p>
          <a:p>
            <a:endParaRPr lang="en-US" dirty="0"/>
          </a:p>
        </p:txBody>
      </p:sp>
      <p:sp>
        <p:nvSpPr>
          <p:cNvPr id="3" name="Title 2"/>
          <p:cNvSpPr>
            <a:spLocks noGrp="1"/>
          </p:cNvSpPr>
          <p:nvPr>
            <p:ph type="title"/>
          </p:nvPr>
        </p:nvSpPr>
        <p:spPr/>
        <p:txBody>
          <a:bodyPr/>
          <a:lstStyle/>
          <a:p>
            <a:r>
              <a:rPr lang="en-US" dirty="0"/>
              <a:t>How we </a:t>
            </a:r>
            <a:r>
              <a:rPr lang="en-US" dirty="0" smtClean="0"/>
              <a:t>look </a:t>
            </a:r>
            <a:r>
              <a:rPr lang="en-US" dirty="0"/>
              <a:t>at </a:t>
            </a:r>
            <a:r>
              <a:rPr lang="en-US" dirty="0" smtClean="0"/>
              <a:t>research</a:t>
            </a:r>
            <a:endParaRPr lang="en-US" dirty="0"/>
          </a:p>
        </p:txBody>
      </p:sp>
    </p:spTree>
    <p:extLst>
      <p:ext uri="{BB962C8B-B14F-4D97-AF65-F5344CB8AC3E}">
        <p14:creationId xmlns:p14="http://schemas.microsoft.com/office/powerpoint/2010/main" val="11730230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825500" y="1436688"/>
            <a:ext cx="8239126" cy="4170372"/>
          </a:xfrm>
        </p:spPr>
        <p:txBody>
          <a:bodyPr/>
          <a:lstStyle/>
          <a:p>
            <a:pPr marL="285750" indent="-285750">
              <a:buFont typeface="Arial" panose="020B0604020202020204" pitchFamily="34" charset="0"/>
              <a:buChar char="•"/>
            </a:pPr>
            <a:r>
              <a:rPr lang="en-US" dirty="0"/>
              <a:t>Flexible Pricing Models</a:t>
            </a:r>
          </a:p>
          <a:p>
            <a:pPr marL="285750" indent="-285750">
              <a:buFont typeface="Arial" panose="020B0604020202020204" pitchFamily="34" charset="0"/>
              <a:buChar char="•"/>
            </a:pPr>
            <a:r>
              <a:rPr lang="en-US" dirty="0"/>
              <a:t>New and Improved Pricing </a:t>
            </a:r>
            <a:r>
              <a:rPr lang="en-US" dirty="0" smtClean="0"/>
              <a:t>Models</a:t>
            </a:r>
          </a:p>
          <a:p>
            <a:pPr marL="285750" indent="-285750">
              <a:buFont typeface="Arial" panose="020B0604020202020204" pitchFamily="34" charset="0"/>
              <a:buChar char="•"/>
            </a:pPr>
            <a:r>
              <a:rPr lang="en-US" dirty="0" smtClean="0"/>
              <a:t>Adaptability</a:t>
            </a:r>
            <a:endParaRPr lang="en-US" dirty="0"/>
          </a:p>
          <a:p>
            <a:pPr marL="285750" indent="-285750">
              <a:buFont typeface="Arial" panose="020B0604020202020204" pitchFamily="34" charset="0"/>
              <a:buChar char="•"/>
            </a:pPr>
            <a:r>
              <a:rPr lang="en-US" dirty="0"/>
              <a:t>Innovation</a:t>
            </a:r>
          </a:p>
          <a:p>
            <a:pPr marL="285750" indent="-285750">
              <a:buFont typeface="Arial" panose="020B0604020202020204" pitchFamily="34" charset="0"/>
              <a:buChar char="•"/>
            </a:pPr>
            <a:r>
              <a:rPr lang="en-US" dirty="0"/>
              <a:t>Collaboration</a:t>
            </a:r>
          </a:p>
          <a:p>
            <a:pPr marL="285750" indent="-285750">
              <a:buFont typeface="Arial" panose="020B0604020202020204" pitchFamily="34" charset="0"/>
              <a:buChar char="•"/>
            </a:pPr>
            <a:r>
              <a:rPr lang="en-US" dirty="0"/>
              <a:t>Auditing</a:t>
            </a:r>
          </a:p>
          <a:p>
            <a:pPr marL="285750" indent="-285750">
              <a:buFont typeface="Arial" panose="020B0604020202020204" pitchFamily="34" charset="0"/>
              <a:buChar char="•"/>
            </a:pPr>
            <a:r>
              <a:rPr lang="en-US" dirty="0"/>
              <a:t>Participation in Initiatives</a:t>
            </a:r>
          </a:p>
          <a:p>
            <a:pPr marL="285750" indent="-285750">
              <a:buFont typeface="Arial" panose="020B0604020202020204" pitchFamily="34" charset="0"/>
              <a:buChar char="•"/>
            </a:pPr>
            <a:r>
              <a:rPr lang="en-US" dirty="0" smtClean="0"/>
              <a:t>Technology – API’s</a:t>
            </a:r>
            <a:endParaRPr lang="en-US" dirty="0"/>
          </a:p>
          <a:p>
            <a:pPr marL="285750" indent="-285750">
              <a:buFont typeface="Arial" panose="020B0604020202020204" pitchFamily="34" charset="0"/>
              <a:buChar char="•"/>
            </a:pPr>
            <a:r>
              <a:rPr lang="en-US" dirty="0"/>
              <a:t>Acquiring Content/Acquisitions</a:t>
            </a:r>
          </a:p>
          <a:p>
            <a:pPr marL="285750" indent="-285750">
              <a:buFont typeface="Arial" panose="020B0604020202020204" pitchFamily="34" charset="0"/>
              <a:buChar char="•"/>
            </a:pPr>
            <a:r>
              <a:rPr lang="en-US" dirty="0"/>
              <a:t>Lowering Barriers for </a:t>
            </a:r>
            <a:r>
              <a:rPr lang="en-US" dirty="0" smtClean="0"/>
              <a:t>Access</a:t>
            </a:r>
          </a:p>
          <a:p>
            <a:pPr marL="285750" indent="-285750">
              <a:buFont typeface="Arial" panose="020B0604020202020204" pitchFamily="34" charset="0"/>
              <a:buChar char="•"/>
            </a:pPr>
            <a:r>
              <a:rPr lang="en-US" dirty="0" smtClean="0"/>
              <a:t>New and Improved Databases</a:t>
            </a:r>
            <a:endParaRPr lang="en-US" dirty="0"/>
          </a:p>
          <a:p>
            <a:pPr marL="285750" indent="-285750">
              <a:buFont typeface="Arial" panose="020B0604020202020204" pitchFamily="34" charset="0"/>
              <a:buChar char="•"/>
            </a:pPr>
            <a:r>
              <a:rPr lang="en-US" dirty="0"/>
              <a:t>Better ROI – Lower Cost Per </a:t>
            </a:r>
            <a:r>
              <a:rPr lang="en-US" dirty="0" smtClean="0"/>
              <a:t>Access</a:t>
            </a:r>
            <a:endParaRPr lang="en-US" dirty="0"/>
          </a:p>
        </p:txBody>
      </p:sp>
      <p:sp>
        <p:nvSpPr>
          <p:cNvPr id="3" name="Title 2"/>
          <p:cNvSpPr>
            <a:spLocks noGrp="1"/>
          </p:cNvSpPr>
          <p:nvPr>
            <p:ph type="title"/>
          </p:nvPr>
        </p:nvSpPr>
        <p:spPr>
          <a:xfrm>
            <a:off x="825501" y="538163"/>
            <a:ext cx="8239126" cy="442912"/>
          </a:xfrm>
        </p:spPr>
        <p:txBody>
          <a:bodyPr/>
          <a:lstStyle/>
          <a:p>
            <a:r>
              <a:rPr lang="en-US" dirty="0" smtClean="0"/>
              <a:t>How </a:t>
            </a:r>
            <a:r>
              <a:rPr lang="en-US" dirty="0"/>
              <a:t>are we </a:t>
            </a:r>
            <a:r>
              <a:rPr lang="en-US" dirty="0" smtClean="0"/>
              <a:t>addressing content</a:t>
            </a:r>
            <a:r>
              <a:rPr lang="en-US" dirty="0"/>
              <a:t>, </a:t>
            </a:r>
            <a:r>
              <a:rPr lang="en-US" dirty="0" smtClean="0"/>
              <a:t>access &amp; discoverability?</a:t>
            </a:r>
            <a:endParaRPr lang="en-US" dirty="0"/>
          </a:p>
        </p:txBody>
      </p:sp>
    </p:spTree>
    <p:extLst>
      <p:ext uri="{BB962C8B-B14F-4D97-AF65-F5344CB8AC3E}">
        <p14:creationId xmlns:p14="http://schemas.microsoft.com/office/powerpoint/2010/main" val="29248386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825500" y="1436688"/>
            <a:ext cx="8239126" cy="2754600"/>
          </a:xfrm>
        </p:spPr>
        <p:txBody>
          <a:bodyPr/>
          <a:lstStyle/>
          <a:p>
            <a:pPr marL="285750" indent="-285750">
              <a:buFont typeface="Arial" panose="020B0604020202020204" pitchFamily="34" charset="0"/>
              <a:buChar char="•"/>
            </a:pPr>
            <a:r>
              <a:rPr lang="en-US" dirty="0"/>
              <a:t>Including Proper Indexing of All Content</a:t>
            </a:r>
          </a:p>
          <a:p>
            <a:pPr marL="285750" indent="-285750">
              <a:buFont typeface="Arial" panose="020B0604020202020204" pitchFamily="34" charset="0"/>
              <a:buChar char="•"/>
            </a:pPr>
            <a:r>
              <a:rPr lang="en-US" dirty="0"/>
              <a:t>Working together with Clients</a:t>
            </a:r>
          </a:p>
          <a:p>
            <a:pPr marL="285750" indent="-285750">
              <a:buFont typeface="Arial" panose="020B0604020202020204" pitchFamily="34" charset="0"/>
              <a:buChar char="•"/>
            </a:pPr>
            <a:r>
              <a:rPr lang="en-US" dirty="0"/>
              <a:t>Offering Additional Value – with Tokens</a:t>
            </a:r>
          </a:p>
          <a:p>
            <a:endParaRPr lang="en-US" dirty="0" smtClean="0"/>
          </a:p>
          <a:p>
            <a:pPr marL="342900" indent="-342900">
              <a:buFont typeface="+mj-lt"/>
              <a:buAutoNum type="arabicPeriod"/>
            </a:pPr>
            <a:r>
              <a:rPr lang="en-US" dirty="0" smtClean="0"/>
              <a:t>Token </a:t>
            </a:r>
            <a:r>
              <a:rPr lang="en-US" dirty="0"/>
              <a:t>Rates to be charged to shared Customers</a:t>
            </a:r>
          </a:p>
          <a:p>
            <a:pPr marL="342900" indent="-342900">
              <a:buFont typeface="+mj-lt"/>
              <a:buAutoNum type="arabicPeriod"/>
            </a:pPr>
            <a:r>
              <a:rPr lang="en-US" dirty="0"/>
              <a:t>Invoice the Customer via Reprints Desk</a:t>
            </a:r>
          </a:p>
          <a:p>
            <a:pPr marL="342900" indent="-342900">
              <a:buFont typeface="+mj-lt"/>
              <a:buAutoNum type="arabicPeriod"/>
            </a:pPr>
            <a:r>
              <a:rPr lang="en-US" dirty="0"/>
              <a:t>Springer initiates the Contract</a:t>
            </a:r>
          </a:p>
          <a:p>
            <a:pPr marL="342900" indent="-342900">
              <a:buFont typeface="+mj-lt"/>
              <a:buAutoNum type="arabicPeriod"/>
            </a:pPr>
            <a:r>
              <a:rPr lang="en-US" dirty="0"/>
              <a:t>Customer’s current token Agreements still </a:t>
            </a:r>
            <a:r>
              <a:rPr lang="en-US" dirty="0" smtClean="0"/>
              <a:t>valid</a:t>
            </a:r>
            <a:endParaRPr lang="en-US" dirty="0"/>
          </a:p>
        </p:txBody>
      </p:sp>
      <p:sp>
        <p:nvSpPr>
          <p:cNvPr id="3" name="Title 2"/>
          <p:cNvSpPr>
            <a:spLocks noGrp="1"/>
          </p:cNvSpPr>
          <p:nvPr>
            <p:ph type="title"/>
          </p:nvPr>
        </p:nvSpPr>
        <p:spPr/>
        <p:txBody>
          <a:bodyPr/>
          <a:lstStyle/>
          <a:p>
            <a:r>
              <a:rPr lang="en-US" dirty="0"/>
              <a:t>Building </a:t>
            </a:r>
            <a:r>
              <a:rPr lang="en-US" dirty="0" smtClean="0"/>
              <a:t>relationships </a:t>
            </a:r>
            <a:r>
              <a:rPr lang="en-US" dirty="0"/>
              <a:t>with Reprints Desk</a:t>
            </a:r>
          </a:p>
        </p:txBody>
      </p:sp>
      <p:pic>
        <p:nvPicPr>
          <p:cNvPr id="4" name="Picture 2" descr="C:\Users\hovi01\Desktop\Snap 2015-10-19 at 14.00.1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38826" y="4724399"/>
            <a:ext cx="3986212" cy="1447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18548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a:t>
            </a:r>
            <a:r>
              <a:rPr lang="en-US" dirty="0" smtClean="0"/>
              <a:t>you</a:t>
            </a:r>
            <a:r>
              <a:rPr lang="en-US" dirty="0"/>
              <a:t>!</a:t>
            </a:r>
          </a:p>
        </p:txBody>
      </p:sp>
      <p:sp>
        <p:nvSpPr>
          <p:cNvPr id="3" name="Text Placeholder 2"/>
          <p:cNvSpPr>
            <a:spLocks noGrp="1"/>
          </p:cNvSpPr>
          <p:nvPr>
            <p:ph type="body" sz="quarter" idx="14"/>
          </p:nvPr>
        </p:nvSpPr>
        <p:spPr>
          <a:xfrm>
            <a:off x="825499" y="1412875"/>
            <a:ext cx="7566025" cy="341119"/>
          </a:xfrm>
        </p:spPr>
        <p:txBody>
          <a:bodyPr/>
          <a:lstStyle/>
          <a:p>
            <a:r>
              <a:rPr lang="en-US" dirty="0"/>
              <a:t>For </a:t>
            </a:r>
            <a:r>
              <a:rPr lang="en-US" dirty="0" smtClean="0"/>
              <a:t>more information</a:t>
            </a:r>
            <a:r>
              <a:rPr lang="en-US" dirty="0"/>
              <a:t>, </a:t>
            </a:r>
            <a:r>
              <a:rPr lang="en-US" dirty="0" smtClean="0"/>
              <a:t>contact your </a:t>
            </a:r>
            <a:r>
              <a:rPr lang="en-US" dirty="0"/>
              <a:t>Springer Licensing </a:t>
            </a:r>
            <a:r>
              <a:rPr lang="en-US" dirty="0" smtClean="0"/>
              <a:t>Manager</a:t>
            </a:r>
          </a:p>
        </p:txBody>
      </p:sp>
    </p:spTree>
    <p:extLst>
      <p:ext uri="{BB962C8B-B14F-4D97-AF65-F5344CB8AC3E}">
        <p14:creationId xmlns:p14="http://schemas.microsoft.com/office/powerpoint/2010/main" val="7564959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825500" y="1436688"/>
            <a:ext cx="8239126" cy="4139595"/>
          </a:xfrm>
        </p:spPr>
        <p:txBody>
          <a:bodyPr/>
          <a:lstStyle/>
          <a:p>
            <a:r>
              <a:rPr lang="en-US" b="1" dirty="0" smtClean="0"/>
              <a:t>At SpringerNature we continuously build </a:t>
            </a:r>
            <a:r>
              <a:rPr lang="en-US" b="1" dirty="0"/>
              <a:t>on </a:t>
            </a:r>
            <a:r>
              <a:rPr lang="en-US" b="1" dirty="0" smtClean="0"/>
              <a:t>the reputation </a:t>
            </a:r>
            <a:r>
              <a:rPr lang="en-US" b="1" dirty="0"/>
              <a:t>for </a:t>
            </a:r>
            <a:r>
              <a:rPr lang="en-US" b="1" dirty="0" smtClean="0"/>
              <a:t>being proactive partners. We combine the best approaches to all relationships:</a:t>
            </a:r>
          </a:p>
          <a:p>
            <a:pPr marL="342900" indent="-342900">
              <a:buFont typeface="+mj-lt"/>
              <a:buAutoNum type="arabicPeriod"/>
            </a:pPr>
            <a:r>
              <a:rPr lang="en-US" dirty="0" smtClean="0">
                <a:solidFill>
                  <a:schemeClr val="accent5"/>
                </a:solidFill>
              </a:rPr>
              <a:t>Quality</a:t>
            </a:r>
            <a:r>
              <a:rPr lang="en-US" dirty="0" smtClean="0"/>
              <a:t> </a:t>
            </a:r>
            <a:r>
              <a:rPr lang="en-US" dirty="0"/>
              <a:t>of our products, the physical appearance of our books and the service we give to our customers: authors, agents, booksellers and teachers. </a:t>
            </a:r>
          </a:p>
          <a:p>
            <a:pPr marL="342900" indent="-342900">
              <a:buFont typeface="+mj-lt"/>
              <a:buAutoNum type="arabicPeriod"/>
            </a:pPr>
            <a:r>
              <a:rPr lang="en-US" dirty="0"/>
              <a:t>Focused on remaining </a:t>
            </a:r>
            <a:r>
              <a:rPr lang="en-US" dirty="0">
                <a:solidFill>
                  <a:schemeClr val="accent5"/>
                </a:solidFill>
              </a:rPr>
              <a:t>industry </a:t>
            </a:r>
            <a:r>
              <a:rPr lang="en-US" dirty="0" smtClean="0">
                <a:solidFill>
                  <a:schemeClr val="accent5"/>
                </a:solidFill>
              </a:rPr>
              <a:t>pioneers</a:t>
            </a:r>
            <a:r>
              <a:rPr lang="en-US" dirty="0"/>
              <a:t>,</a:t>
            </a:r>
            <a:r>
              <a:rPr lang="en-US" dirty="0" smtClean="0"/>
              <a:t> </a:t>
            </a:r>
            <a:r>
              <a:rPr lang="en-US" dirty="0"/>
              <a:t>new developments, new products and new systems. </a:t>
            </a:r>
            <a:r>
              <a:rPr lang="en-US" dirty="0" smtClean="0"/>
              <a:t>Lead </a:t>
            </a:r>
            <a:r>
              <a:rPr lang="en-US" dirty="0"/>
              <a:t>the way in innovation. </a:t>
            </a:r>
          </a:p>
          <a:p>
            <a:endParaRPr lang="en-US" b="1" dirty="0" smtClean="0"/>
          </a:p>
          <a:p>
            <a:r>
              <a:rPr lang="en-US" b="1" dirty="0"/>
              <a:t>K</a:t>
            </a:r>
            <a:r>
              <a:rPr lang="en-US" b="1" dirty="0" smtClean="0"/>
              <a:t>ey examples:</a:t>
            </a:r>
            <a:endParaRPr lang="en-US" b="1" dirty="0"/>
          </a:p>
          <a:p>
            <a:pPr marL="285750" indent="-285750">
              <a:buFont typeface="Arial" panose="020B0604020202020204" pitchFamily="34" charset="0"/>
              <a:buChar char="•"/>
            </a:pPr>
            <a:r>
              <a:rPr lang="en-US" dirty="0"/>
              <a:t>Both founding members of CrossRef – an initiative from the industry </a:t>
            </a:r>
            <a:r>
              <a:rPr lang="en-US" dirty="0" smtClean="0"/>
              <a:t>that benefits all, </a:t>
            </a:r>
            <a:r>
              <a:rPr lang="en-US" dirty="0"/>
              <a:t>including researchers.</a:t>
            </a:r>
          </a:p>
          <a:p>
            <a:pPr marL="285750" indent="-285750">
              <a:buFont typeface="Arial" panose="020B0604020202020204" pitchFamily="34" charset="0"/>
              <a:buChar char="•"/>
            </a:pPr>
            <a:r>
              <a:rPr lang="en-US" dirty="0" smtClean="0"/>
              <a:t>Springer has been </a:t>
            </a:r>
            <a:r>
              <a:rPr lang="en-US" dirty="0"/>
              <a:t>leading the way with </a:t>
            </a:r>
            <a:r>
              <a:rPr lang="en-US" dirty="0" smtClean="0"/>
              <a:t>Open Access </a:t>
            </a:r>
            <a:r>
              <a:rPr lang="en-US" dirty="0"/>
              <a:t>and eBooks.</a:t>
            </a:r>
          </a:p>
          <a:p>
            <a:pPr marL="285750" indent="-285750">
              <a:buFont typeface="Arial" panose="020B0604020202020204" pitchFamily="34" charset="0"/>
              <a:buChar char="•"/>
            </a:pPr>
            <a:r>
              <a:rPr lang="en-US" dirty="0"/>
              <a:t>At Nature, content sharing has been very important and </a:t>
            </a:r>
            <a:r>
              <a:rPr lang="en-US" dirty="0" smtClean="0"/>
              <a:t>we are working on </a:t>
            </a:r>
            <a:r>
              <a:rPr lang="en-US" dirty="0"/>
              <a:t>a number of new </a:t>
            </a:r>
            <a:r>
              <a:rPr lang="en-US" dirty="0" smtClean="0"/>
              <a:t>initiatives, like TDM</a:t>
            </a:r>
            <a:r>
              <a:rPr lang="en-US" dirty="0"/>
              <a:t>, Aggregators, </a:t>
            </a:r>
            <a:r>
              <a:rPr lang="en-US" dirty="0" smtClean="0"/>
              <a:t>Papers.</a:t>
            </a:r>
            <a:endParaRPr lang="en-US" dirty="0"/>
          </a:p>
        </p:txBody>
      </p:sp>
      <p:sp>
        <p:nvSpPr>
          <p:cNvPr id="3" name="Title 2"/>
          <p:cNvSpPr>
            <a:spLocks noGrp="1"/>
          </p:cNvSpPr>
          <p:nvPr>
            <p:ph type="title"/>
          </p:nvPr>
        </p:nvSpPr>
        <p:spPr/>
        <p:txBody>
          <a:bodyPr/>
          <a:lstStyle/>
          <a:p>
            <a:r>
              <a:rPr lang="en-US" dirty="0"/>
              <a:t>Vision for the </a:t>
            </a:r>
            <a:r>
              <a:rPr lang="en-US" dirty="0" smtClean="0"/>
              <a:t>future</a:t>
            </a:r>
            <a:endParaRPr lang="en-US" dirty="0"/>
          </a:p>
        </p:txBody>
      </p:sp>
    </p:spTree>
    <p:extLst>
      <p:ext uri="{BB962C8B-B14F-4D97-AF65-F5344CB8AC3E}">
        <p14:creationId xmlns:p14="http://schemas.microsoft.com/office/powerpoint/2010/main" val="14307439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Our </a:t>
            </a:r>
            <a:r>
              <a:rPr lang="en-US" dirty="0" smtClean="0"/>
              <a:t>accessible imprints</a:t>
            </a:r>
            <a:endParaRPr lang="en-US" dirty="0"/>
          </a:p>
        </p:txBody>
      </p:sp>
      <p:pic>
        <p:nvPicPr>
          <p:cNvPr id="1026" name="Picture 2" descr="C:\Users\hovi01\Desktop\Pictur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564" y="1452563"/>
            <a:ext cx="6535736" cy="40338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68799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3314700" y="2369373"/>
            <a:ext cx="3552825" cy="1708160"/>
          </a:xfrm>
        </p:spPr>
        <p:txBody>
          <a:bodyPr/>
          <a:lstStyle/>
          <a:p>
            <a:pPr marL="285750" indent="-285750">
              <a:buFont typeface="Arial" panose="020B0604020202020204" pitchFamily="34" charset="0"/>
              <a:buChar char="•"/>
            </a:pPr>
            <a:r>
              <a:rPr lang="en-US" sz="1600" dirty="0"/>
              <a:t>Idea discovery, generate hypothesis </a:t>
            </a:r>
            <a:r>
              <a:rPr lang="en-US" sz="1600" dirty="0">
                <a:solidFill>
                  <a:schemeClr val="accent5"/>
                </a:solidFill>
              </a:rPr>
              <a:t>(awareness, literature review, informal)</a:t>
            </a:r>
          </a:p>
          <a:p>
            <a:pPr marL="285750" indent="-285750">
              <a:buFont typeface="Arial" panose="020B0604020202020204" pitchFamily="34" charset="0"/>
              <a:buChar char="•"/>
            </a:pPr>
            <a:r>
              <a:rPr lang="en-US" sz="1600" dirty="0"/>
              <a:t>Funding/approval </a:t>
            </a:r>
            <a:r>
              <a:rPr lang="en-US" sz="1600" dirty="0">
                <a:solidFill>
                  <a:schemeClr val="accent5"/>
                </a:solidFill>
              </a:rPr>
              <a:t>(literature review)</a:t>
            </a:r>
          </a:p>
          <a:p>
            <a:pPr marL="285750" indent="-285750">
              <a:buFont typeface="Arial" panose="020B0604020202020204" pitchFamily="34" charset="0"/>
              <a:buChar char="•"/>
            </a:pPr>
            <a:r>
              <a:rPr lang="en-US" sz="1600" dirty="0"/>
              <a:t>Conduct research </a:t>
            </a:r>
            <a:r>
              <a:rPr lang="en-US" sz="1600" dirty="0">
                <a:solidFill>
                  <a:schemeClr val="accent5"/>
                </a:solidFill>
              </a:rPr>
              <a:t>(awareness)</a:t>
            </a:r>
          </a:p>
          <a:p>
            <a:pPr marL="285750" indent="-285750">
              <a:buFont typeface="Arial" panose="020B0604020202020204" pitchFamily="34" charset="0"/>
              <a:buChar char="•"/>
            </a:pPr>
            <a:r>
              <a:rPr lang="en-US" sz="1600" dirty="0"/>
              <a:t>Disseminate results </a:t>
            </a:r>
            <a:r>
              <a:rPr lang="en-US" sz="1600" dirty="0">
                <a:solidFill>
                  <a:schemeClr val="accent5"/>
                </a:solidFill>
              </a:rPr>
              <a:t>(formal publication, informal dissemination</a:t>
            </a:r>
            <a:r>
              <a:rPr lang="en-US" sz="1600" dirty="0" smtClean="0">
                <a:solidFill>
                  <a:schemeClr val="accent5"/>
                </a:solidFill>
              </a:rPr>
              <a:t>)</a:t>
            </a:r>
            <a:endParaRPr lang="en-US" sz="1600" dirty="0">
              <a:solidFill>
                <a:schemeClr val="accent5"/>
              </a:solidFill>
            </a:endParaRPr>
          </a:p>
        </p:txBody>
      </p:sp>
      <p:sp>
        <p:nvSpPr>
          <p:cNvPr id="3" name="Title 2"/>
          <p:cNvSpPr>
            <a:spLocks noGrp="1"/>
          </p:cNvSpPr>
          <p:nvPr>
            <p:ph type="title"/>
          </p:nvPr>
        </p:nvSpPr>
        <p:spPr/>
        <p:txBody>
          <a:bodyPr/>
          <a:lstStyle/>
          <a:p>
            <a:r>
              <a:rPr lang="en-US" dirty="0" smtClean="0"/>
              <a:t>Content - The </a:t>
            </a:r>
            <a:r>
              <a:rPr lang="en-US" dirty="0"/>
              <a:t>Research Cycle </a:t>
            </a:r>
          </a:p>
        </p:txBody>
      </p:sp>
      <p:sp>
        <p:nvSpPr>
          <p:cNvPr id="8" name="Circular Arrow 7"/>
          <p:cNvSpPr/>
          <p:nvPr/>
        </p:nvSpPr>
        <p:spPr>
          <a:xfrm rot="18533776">
            <a:off x="1437603" y="1477701"/>
            <a:ext cx="2651456" cy="1895181"/>
          </a:xfrm>
          <a:prstGeom prst="circularArrow">
            <a:avLst>
              <a:gd name="adj1" fmla="val 12500"/>
              <a:gd name="adj2" fmla="val 945268"/>
              <a:gd name="adj3" fmla="val 20457681"/>
              <a:gd name="adj4" fmla="val 12248716"/>
              <a:gd name="adj5" fmla="val 125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US" sz="1400" dirty="0" err="1" smtClean="0">
              <a:solidFill>
                <a:schemeClr val="tx1"/>
              </a:solidFill>
            </a:endParaRPr>
          </a:p>
        </p:txBody>
      </p:sp>
      <p:sp>
        <p:nvSpPr>
          <p:cNvPr id="9" name="Circular Arrow 8"/>
          <p:cNvSpPr/>
          <p:nvPr/>
        </p:nvSpPr>
        <p:spPr>
          <a:xfrm rot="12528423">
            <a:off x="1656676" y="3385410"/>
            <a:ext cx="2651456" cy="1895181"/>
          </a:xfrm>
          <a:prstGeom prst="circularArrow">
            <a:avLst>
              <a:gd name="adj1" fmla="val 12500"/>
              <a:gd name="adj2" fmla="val 945268"/>
              <a:gd name="adj3" fmla="val 20457681"/>
              <a:gd name="adj4" fmla="val 12248716"/>
              <a:gd name="adj5" fmla="val 125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US" sz="1400" dirty="0" err="1" smtClean="0">
              <a:solidFill>
                <a:schemeClr val="tx1"/>
              </a:solidFill>
            </a:endParaRPr>
          </a:p>
        </p:txBody>
      </p:sp>
      <p:sp>
        <p:nvSpPr>
          <p:cNvPr id="10" name="Circular Arrow 9"/>
          <p:cNvSpPr/>
          <p:nvPr/>
        </p:nvSpPr>
        <p:spPr>
          <a:xfrm rot="2370255">
            <a:off x="5666703" y="1334826"/>
            <a:ext cx="2651456" cy="1895181"/>
          </a:xfrm>
          <a:prstGeom prst="circularArrow">
            <a:avLst>
              <a:gd name="adj1" fmla="val 12500"/>
              <a:gd name="adj2" fmla="val 945268"/>
              <a:gd name="adj3" fmla="val 20457681"/>
              <a:gd name="adj4" fmla="val 12248716"/>
              <a:gd name="adj5" fmla="val 125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US" sz="1400" dirty="0" err="1" smtClean="0">
              <a:solidFill>
                <a:schemeClr val="tx1"/>
              </a:solidFill>
            </a:endParaRPr>
          </a:p>
        </p:txBody>
      </p:sp>
      <p:sp>
        <p:nvSpPr>
          <p:cNvPr id="11" name="Circular Arrow 10"/>
          <p:cNvSpPr/>
          <p:nvPr/>
        </p:nvSpPr>
        <p:spPr>
          <a:xfrm rot="7974286">
            <a:off x="5658919" y="3260787"/>
            <a:ext cx="2651456" cy="1895181"/>
          </a:xfrm>
          <a:prstGeom prst="circularArrow">
            <a:avLst>
              <a:gd name="adj1" fmla="val 12500"/>
              <a:gd name="adj2" fmla="val 945268"/>
              <a:gd name="adj3" fmla="val 20457681"/>
              <a:gd name="adj4" fmla="val 12248716"/>
              <a:gd name="adj5" fmla="val 125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US" sz="1400" dirty="0" err="1" smtClean="0">
              <a:solidFill>
                <a:schemeClr val="tx1"/>
              </a:solidFill>
            </a:endParaRPr>
          </a:p>
        </p:txBody>
      </p:sp>
      <p:sp>
        <p:nvSpPr>
          <p:cNvPr id="12" name="TextBox 11"/>
          <p:cNvSpPr txBox="1"/>
          <p:nvPr/>
        </p:nvSpPr>
        <p:spPr>
          <a:xfrm>
            <a:off x="3419474" y="1142999"/>
            <a:ext cx="3047999" cy="760959"/>
          </a:xfrm>
          <a:prstGeom prst="rect">
            <a:avLst/>
          </a:prstGeom>
          <a:noFill/>
        </p:spPr>
        <p:txBody>
          <a:bodyPr wrap="square" lIns="72000" tIns="72000" rIns="72000" bIns="72000" rtlCol="0">
            <a:spAutoFit/>
          </a:bodyPr>
          <a:lstStyle/>
          <a:p>
            <a:pPr algn="ctr"/>
            <a:r>
              <a:rPr lang="en-US" sz="2000" dirty="0" smtClean="0">
                <a:solidFill>
                  <a:schemeClr val="accent1"/>
                </a:solidFill>
                <a:latin typeface="+mj-lt"/>
              </a:rPr>
              <a:t>Idea discovery, generate hypothesis</a:t>
            </a:r>
          </a:p>
        </p:txBody>
      </p:sp>
      <p:sp>
        <p:nvSpPr>
          <p:cNvPr id="13" name="TextBox 12"/>
          <p:cNvSpPr txBox="1"/>
          <p:nvPr/>
        </p:nvSpPr>
        <p:spPr>
          <a:xfrm>
            <a:off x="6467473" y="3124514"/>
            <a:ext cx="3047999" cy="453183"/>
          </a:xfrm>
          <a:prstGeom prst="rect">
            <a:avLst/>
          </a:prstGeom>
          <a:noFill/>
        </p:spPr>
        <p:txBody>
          <a:bodyPr wrap="square" lIns="72000" tIns="72000" rIns="72000" bIns="72000" rtlCol="0">
            <a:spAutoFit/>
          </a:bodyPr>
          <a:lstStyle/>
          <a:p>
            <a:pPr algn="ctr"/>
            <a:r>
              <a:rPr lang="en-US" sz="2000" dirty="0" smtClean="0">
                <a:solidFill>
                  <a:schemeClr val="accent1"/>
                </a:solidFill>
                <a:latin typeface="+mj-lt"/>
              </a:rPr>
              <a:t>Funding / Approval</a:t>
            </a:r>
          </a:p>
        </p:txBody>
      </p:sp>
      <p:sp>
        <p:nvSpPr>
          <p:cNvPr id="14" name="TextBox 13"/>
          <p:cNvSpPr txBox="1"/>
          <p:nvPr/>
        </p:nvSpPr>
        <p:spPr>
          <a:xfrm>
            <a:off x="3419474" y="4991099"/>
            <a:ext cx="3047999" cy="453183"/>
          </a:xfrm>
          <a:prstGeom prst="rect">
            <a:avLst/>
          </a:prstGeom>
          <a:noFill/>
        </p:spPr>
        <p:txBody>
          <a:bodyPr wrap="square" lIns="72000" tIns="72000" rIns="72000" bIns="72000" rtlCol="0">
            <a:spAutoFit/>
          </a:bodyPr>
          <a:lstStyle/>
          <a:p>
            <a:pPr algn="ctr"/>
            <a:r>
              <a:rPr lang="en-US" sz="2000" dirty="0" smtClean="0">
                <a:solidFill>
                  <a:schemeClr val="accent1"/>
                </a:solidFill>
                <a:latin typeface="+mj-lt"/>
              </a:rPr>
              <a:t>Conduct research</a:t>
            </a:r>
          </a:p>
        </p:txBody>
      </p:sp>
      <p:sp>
        <p:nvSpPr>
          <p:cNvPr id="15" name="TextBox 14"/>
          <p:cNvSpPr txBox="1"/>
          <p:nvPr/>
        </p:nvSpPr>
        <p:spPr>
          <a:xfrm>
            <a:off x="238124" y="3153088"/>
            <a:ext cx="3047999" cy="453183"/>
          </a:xfrm>
          <a:prstGeom prst="rect">
            <a:avLst/>
          </a:prstGeom>
          <a:noFill/>
        </p:spPr>
        <p:txBody>
          <a:bodyPr wrap="square" lIns="72000" tIns="72000" rIns="72000" bIns="72000" rtlCol="0">
            <a:spAutoFit/>
          </a:bodyPr>
          <a:lstStyle/>
          <a:p>
            <a:pPr algn="ctr"/>
            <a:r>
              <a:rPr lang="en-US" sz="2000" dirty="0" smtClean="0">
                <a:solidFill>
                  <a:schemeClr val="accent1"/>
                </a:solidFill>
                <a:latin typeface="+mj-lt"/>
              </a:rPr>
              <a:t>Disseminate results</a:t>
            </a:r>
          </a:p>
        </p:txBody>
      </p:sp>
    </p:spTree>
    <p:extLst>
      <p:ext uri="{BB962C8B-B14F-4D97-AF65-F5344CB8AC3E}">
        <p14:creationId xmlns:p14="http://schemas.microsoft.com/office/powerpoint/2010/main" val="4503345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Content - The </a:t>
            </a:r>
            <a:r>
              <a:rPr lang="en-US" dirty="0"/>
              <a:t>Publishing Cycle</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3625" y="1171576"/>
            <a:ext cx="6653975" cy="4267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578779" y="5603198"/>
            <a:ext cx="2888821" cy="299295"/>
          </a:xfrm>
          <a:prstGeom prst="rect">
            <a:avLst/>
          </a:prstGeom>
          <a:noFill/>
        </p:spPr>
        <p:txBody>
          <a:bodyPr wrap="square" lIns="72000" tIns="72000" rIns="72000" bIns="72000" rtlCol="0">
            <a:spAutoFit/>
          </a:bodyPr>
          <a:lstStyle/>
          <a:p>
            <a:pPr algn="r"/>
            <a:r>
              <a:rPr lang="en-US" sz="1000" i="1" dirty="0">
                <a:solidFill>
                  <a:schemeClr val="accent5"/>
                </a:solidFill>
              </a:rPr>
              <a:t>Morgan, Campbell, &amp; Teleen, 2012</a:t>
            </a:r>
          </a:p>
        </p:txBody>
      </p:sp>
    </p:spTree>
    <p:extLst>
      <p:ext uri="{BB962C8B-B14F-4D97-AF65-F5344CB8AC3E}">
        <p14:creationId xmlns:p14="http://schemas.microsoft.com/office/powerpoint/2010/main" val="292321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bwMode="auto">
          <a:xfrm>
            <a:off x="660400" y="1589511"/>
            <a:ext cx="4632500" cy="4491060"/>
          </a:xfrm>
          <a:prstGeom prst="roundRect">
            <a:avLst/>
          </a:prstGeom>
          <a:gradFill>
            <a:gsLst>
              <a:gs pos="0">
                <a:schemeClr val="accent6">
                  <a:shade val="51000"/>
                  <a:satMod val="130000"/>
                  <a:alpha val="50000"/>
                </a:schemeClr>
              </a:gs>
              <a:gs pos="80000">
                <a:schemeClr val="accent6">
                  <a:shade val="93000"/>
                  <a:satMod val="130000"/>
                </a:schemeClr>
              </a:gs>
              <a:gs pos="100000">
                <a:schemeClr val="accent6">
                  <a:shade val="94000"/>
                  <a:satMod val="135000"/>
                </a:schemeClr>
              </a:gs>
            </a:gsLst>
            <a:lin ang="5400000" scaled="0"/>
          </a:gra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noAutofit/>
          </a:bodyPr>
          <a:lstStyle/>
          <a:p>
            <a:endParaRPr lang="en-US" dirty="0" smtClean="0"/>
          </a:p>
        </p:txBody>
      </p:sp>
      <p:sp>
        <p:nvSpPr>
          <p:cNvPr id="8" name="Rounded Rectangle 7"/>
          <p:cNvSpPr/>
          <p:nvPr/>
        </p:nvSpPr>
        <p:spPr bwMode="auto">
          <a:xfrm>
            <a:off x="4698752" y="1594811"/>
            <a:ext cx="4546849" cy="4485760"/>
          </a:xfrm>
          <a:prstGeom prst="roundRect">
            <a:avLst/>
          </a:prstGeom>
          <a:gradFill>
            <a:gsLst>
              <a:gs pos="0">
                <a:schemeClr val="accent1">
                  <a:shade val="51000"/>
                  <a:satMod val="130000"/>
                  <a:alpha val="50000"/>
                </a:schemeClr>
              </a:gs>
              <a:gs pos="80000">
                <a:schemeClr val="accent1">
                  <a:shade val="93000"/>
                  <a:satMod val="130000"/>
                </a:schemeClr>
              </a:gs>
              <a:gs pos="100000">
                <a:schemeClr val="accent1">
                  <a:shade val="94000"/>
                  <a:satMod val="135000"/>
                </a:schemeClr>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noAutofit/>
          </a:bodyPr>
          <a:lstStyle/>
          <a:p>
            <a:endParaRPr lang="en-US" dirty="0" smtClean="0"/>
          </a:p>
        </p:txBody>
      </p:sp>
      <p:pic>
        <p:nvPicPr>
          <p:cNvPr id="6" name="Picture 5" descr="96701326.jpg"/>
          <p:cNvPicPr>
            <a:picLocks/>
          </p:cNvPicPr>
          <p:nvPr/>
        </p:nvPicPr>
        <p:blipFill>
          <a:blip r:embed="rId2" cstate="screen"/>
          <a:stretch>
            <a:fillRect/>
          </a:stretch>
        </p:blipFill>
        <p:spPr>
          <a:xfrm>
            <a:off x="2495619" y="1612736"/>
            <a:ext cx="4853940" cy="4480560"/>
          </a:xfrm>
          <a:prstGeom prst="ellipse">
            <a:avLst/>
          </a:prstGeom>
          <a:ln w="12700" cap="rnd">
            <a:solidFill>
              <a:schemeClr val="accent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Title 1"/>
          <p:cNvSpPr>
            <a:spLocks noGrp="1"/>
          </p:cNvSpPr>
          <p:nvPr>
            <p:ph type="title"/>
          </p:nvPr>
        </p:nvSpPr>
        <p:spPr>
          <a:xfrm>
            <a:off x="825500" y="538163"/>
            <a:ext cx="8239126" cy="400110"/>
          </a:xfrm>
          <a:noFill/>
          <a:ln>
            <a:noFill/>
          </a:ln>
        </p:spPr>
        <p:txBody>
          <a:bodyPr vert="horz" wrap="square" lIns="0" tIns="0" rIns="0" bIns="0" numCol="1" anchor="t" anchorCtr="0" compatLnSpc="1">
            <a:prstTxWarp prst="textNoShape">
              <a:avLst/>
            </a:prstTxWarp>
            <a:spAutoFit/>
          </a:bodyPr>
          <a:lstStyle/>
          <a:p>
            <a:r>
              <a:rPr lang="en-US" dirty="0" smtClean="0"/>
              <a:t>The Research Cycle and the Role of the Scientist</a:t>
            </a:r>
            <a:endParaRPr lang="en-US" dirty="0"/>
          </a:p>
        </p:txBody>
      </p:sp>
      <p:graphicFrame>
        <p:nvGraphicFramePr>
          <p:cNvPr id="5" name="Diagram 4"/>
          <p:cNvGraphicFramePr/>
          <p:nvPr/>
        </p:nvGraphicFramePr>
        <p:xfrm>
          <a:off x="660400" y="1728606"/>
          <a:ext cx="8585200" cy="43120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6896064" y="1897189"/>
            <a:ext cx="2187673" cy="492443"/>
          </a:xfrm>
          <a:prstGeom prst="rect">
            <a:avLst/>
          </a:prstGeom>
          <a:noFill/>
        </p:spPr>
        <p:txBody>
          <a:bodyPr wrap="square" rtlCol="0">
            <a:spAutoFit/>
          </a:bodyPr>
          <a:lstStyle/>
          <a:p>
            <a:r>
              <a:rPr lang="en-US" sz="1300" b="1" dirty="0" smtClean="0">
                <a:solidFill>
                  <a:schemeClr val="bg1"/>
                </a:solidFill>
              </a:rPr>
              <a:t>Scientist as user of scientific information</a:t>
            </a:r>
          </a:p>
        </p:txBody>
      </p:sp>
      <p:sp>
        <p:nvSpPr>
          <p:cNvPr id="11" name="TextBox 10"/>
          <p:cNvSpPr txBox="1"/>
          <p:nvPr/>
        </p:nvSpPr>
        <p:spPr>
          <a:xfrm>
            <a:off x="7444669" y="2784479"/>
            <a:ext cx="1800931" cy="1200329"/>
          </a:xfrm>
          <a:prstGeom prst="rect">
            <a:avLst/>
          </a:prstGeom>
          <a:noFill/>
        </p:spPr>
        <p:txBody>
          <a:bodyPr wrap="square" rtlCol="0">
            <a:spAutoFit/>
          </a:bodyPr>
          <a:lstStyle/>
          <a:p>
            <a:pPr marL="119063" indent="-119063" algn="l">
              <a:buClr>
                <a:schemeClr val="accent2"/>
              </a:buClr>
              <a:buFont typeface="Wingdings" pitchFamily="2" charset="2"/>
              <a:buChar char="§"/>
            </a:pPr>
            <a:r>
              <a:rPr lang="en-US" sz="1200" b="1" dirty="0" smtClean="0">
                <a:solidFill>
                  <a:schemeClr val="bg1"/>
                </a:solidFill>
              </a:rPr>
              <a:t>Access to content precondition</a:t>
            </a:r>
          </a:p>
          <a:p>
            <a:pPr marL="119063" indent="-119063" algn="l">
              <a:buClr>
                <a:schemeClr val="accent2"/>
              </a:buClr>
              <a:buFont typeface="Wingdings" pitchFamily="2" charset="2"/>
              <a:buChar char="§"/>
            </a:pPr>
            <a:r>
              <a:rPr lang="en-US" sz="1200" b="1" dirty="0" smtClean="0">
                <a:solidFill>
                  <a:schemeClr val="bg1"/>
                </a:solidFill>
              </a:rPr>
              <a:t>Awareness</a:t>
            </a:r>
          </a:p>
          <a:p>
            <a:pPr marL="119063" indent="-119063" algn="l">
              <a:buClr>
                <a:schemeClr val="accent2"/>
              </a:buClr>
              <a:buFont typeface="Wingdings" pitchFamily="2" charset="2"/>
              <a:buChar char="§"/>
            </a:pPr>
            <a:r>
              <a:rPr lang="en-US" sz="1200" b="1" dirty="0" smtClean="0">
                <a:solidFill>
                  <a:schemeClr val="bg1"/>
                </a:solidFill>
              </a:rPr>
              <a:t>Literature review</a:t>
            </a:r>
          </a:p>
          <a:p>
            <a:pPr marL="119063" indent="-119063" algn="l">
              <a:buClr>
                <a:schemeClr val="accent2"/>
              </a:buClr>
              <a:buFont typeface="Wingdings" pitchFamily="2" charset="2"/>
              <a:buChar char="§"/>
            </a:pPr>
            <a:r>
              <a:rPr lang="en-US" sz="1200" b="1" dirty="0" smtClean="0">
                <a:solidFill>
                  <a:schemeClr val="bg1"/>
                </a:solidFill>
              </a:rPr>
              <a:t>Not redoing existing research</a:t>
            </a:r>
          </a:p>
        </p:txBody>
      </p:sp>
      <p:sp>
        <p:nvSpPr>
          <p:cNvPr id="12" name="TextBox 11"/>
          <p:cNvSpPr txBox="1"/>
          <p:nvPr/>
        </p:nvSpPr>
        <p:spPr>
          <a:xfrm>
            <a:off x="660402" y="2784479"/>
            <a:ext cx="1816099" cy="1015663"/>
          </a:xfrm>
          <a:prstGeom prst="rect">
            <a:avLst/>
          </a:prstGeom>
          <a:noFill/>
        </p:spPr>
        <p:txBody>
          <a:bodyPr wrap="square" rtlCol="0">
            <a:spAutoFit/>
          </a:bodyPr>
          <a:lstStyle/>
          <a:p>
            <a:pPr marL="119063" indent="-119063" algn="l">
              <a:buClr>
                <a:schemeClr val="accent3"/>
              </a:buClr>
              <a:buFont typeface="Wingdings" pitchFamily="2" charset="2"/>
              <a:buChar char="§"/>
            </a:pPr>
            <a:r>
              <a:rPr lang="en-US" sz="1200" b="1" dirty="0" smtClean="0">
                <a:solidFill>
                  <a:schemeClr val="bg1"/>
                </a:solidFill>
              </a:rPr>
              <a:t>Registration, </a:t>
            </a:r>
          </a:p>
          <a:p>
            <a:pPr marL="119063" indent="-119063" algn="l">
              <a:buClr>
                <a:schemeClr val="accent3"/>
              </a:buClr>
              <a:buFont typeface="Wingdings" pitchFamily="2" charset="2"/>
              <a:buChar char="§"/>
            </a:pPr>
            <a:r>
              <a:rPr lang="en-US" sz="1200" b="1" dirty="0" smtClean="0">
                <a:solidFill>
                  <a:schemeClr val="bg1"/>
                </a:solidFill>
              </a:rPr>
              <a:t>dissemination, </a:t>
            </a:r>
          </a:p>
          <a:p>
            <a:pPr marL="119063" indent="-119063" algn="l">
              <a:buClr>
                <a:schemeClr val="accent3"/>
              </a:buClr>
              <a:buFont typeface="Wingdings" pitchFamily="2" charset="2"/>
              <a:buChar char="§"/>
            </a:pPr>
            <a:r>
              <a:rPr lang="en-US" sz="1200" b="1" dirty="0" smtClean="0">
                <a:solidFill>
                  <a:schemeClr val="bg1"/>
                </a:solidFill>
              </a:rPr>
              <a:t>certification and </a:t>
            </a:r>
          </a:p>
          <a:p>
            <a:pPr marL="119063" indent="-119063" algn="l">
              <a:buClr>
                <a:schemeClr val="accent3"/>
              </a:buClr>
              <a:buFont typeface="Wingdings" pitchFamily="2" charset="2"/>
              <a:buChar char="§"/>
            </a:pPr>
            <a:r>
              <a:rPr lang="en-US" sz="1200" b="1" dirty="0" smtClean="0">
                <a:solidFill>
                  <a:schemeClr val="bg1"/>
                </a:solidFill>
              </a:rPr>
              <a:t>archival of scientific research</a:t>
            </a:r>
          </a:p>
        </p:txBody>
      </p:sp>
      <p:sp>
        <p:nvSpPr>
          <p:cNvPr id="13" name="TextBox 12"/>
          <p:cNvSpPr txBox="1"/>
          <p:nvPr/>
        </p:nvSpPr>
        <p:spPr>
          <a:xfrm>
            <a:off x="955567" y="1906154"/>
            <a:ext cx="2152192" cy="492443"/>
          </a:xfrm>
          <a:prstGeom prst="rect">
            <a:avLst/>
          </a:prstGeom>
          <a:noFill/>
        </p:spPr>
        <p:txBody>
          <a:bodyPr wrap="square" rtlCol="0">
            <a:spAutoFit/>
          </a:bodyPr>
          <a:lstStyle/>
          <a:p>
            <a:r>
              <a:rPr lang="en-US" sz="1300" b="1" dirty="0" smtClean="0">
                <a:solidFill>
                  <a:schemeClr val="bg1"/>
                </a:solidFill>
              </a:rPr>
              <a:t>Scientist as creator of scientific information</a:t>
            </a:r>
          </a:p>
        </p:txBody>
      </p:sp>
    </p:spTree>
    <p:extLst>
      <p:ext uri="{BB962C8B-B14F-4D97-AF65-F5344CB8AC3E}">
        <p14:creationId xmlns:p14="http://schemas.microsoft.com/office/powerpoint/2010/main" val="1238332847"/>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825500" y="1436688"/>
            <a:ext cx="8239126" cy="2754600"/>
          </a:xfrm>
        </p:spPr>
        <p:txBody>
          <a:bodyPr/>
          <a:lstStyle/>
          <a:p>
            <a:pPr marL="285750" indent="-285750">
              <a:buFont typeface="Arial" panose="020B0604020202020204" pitchFamily="34" charset="0"/>
              <a:buChar char="•"/>
            </a:pPr>
            <a:r>
              <a:rPr lang="en-US" dirty="0"/>
              <a:t>Identify new niche markets for content</a:t>
            </a:r>
          </a:p>
          <a:p>
            <a:pPr marL="285750" indent="-285750">
              <a:buFont typeface="Arial" panose="020B0604020202020204" pitchFamily="34" charset="0"/>
              <a:buChar char="•"/>
            </a:pPr>
            <a:r>
              <a:rPr lang="en-US" dirty="0"/>
              <a:t>Expanding or closing existing journals</a:t>
            </a:r>
          </a:p>
          <a:p>
            <a:pPr marL="285750" indent="-285750">
              <a:buFont typeface="Arial" panose="020B0604020202020204" pitchFamily="34" charset="0"/>
              <a:buChar char="•"/>
            </a:pPr>
            <a:r>
              <a:rPr lang="en-US" dirty="0"/>
              <a:t>Meet demand for new journals </a:t>
            </a:r>
          </a:p>
          <a:p>
            <a:pPr marL="285750" indent="-285750">
              <a:buFont typeface="Arial" panose="020B0604020202020204" pitchFamily="34" charset="0"/>
              <a:buChar char="•"/>
            </a:pPr>
            <a:r>
              <a:rPr lang="en-US" dirty="0"/>
              <a:t>Creation of new disciplines – new starts</a:t>
            </a:r>
          </a:p>
          <a:p>
            <a:pPr marL="285750" indent="-285750">
              <a:buFont typeface="Arial" panose="020B0604020202020204" pitchFamily="34" charset="0"/>
              <a:buChar char="•"/>
            </a:pPr>
            <a:r>
              <a:rPr lang="en-US" dirty="0" smtClean="0"/>
              <a:t>Manufacturer/electronic </a:t>
            </a:r>
            <a:r>
              <a:rPr lang="en-US" dirty="0"/>
              <a:t>service provider – type setting tagging, etc.</a:t>
            </a:r>
          </a:p>
          <a:p>
            <a:pPr marL="285750" indent="-285750">
              <a:buFont typeface="Arial" panose="020B0604020202020204" pitchFamily="34" charset="0"/>
              <a:buChar char="•"/>
            </a:pPr>
            <a:r>
              <a:rPr lang="en-US" dirty="0" smtClean="0"/>
              <a:t>Marketing – Attracting </a:t>
            </a:r>
            <a:r>
              <a:rPr lang="en-US" dirty="0"/>
              <a:t>the papers (authors), increasing readership and </a:t>
            </a:r>
            <a:r>
              <a:rPr lang="en-US" dirty="0" smtClean="0"/>
              <a:t>subscribers</a:t>
            </a:r>
            <a:endParaRPr lang="en-US" dirty="0"/>
          </a:p>
          <a:p>
            <a:pPr marL="285750" indent="-285750">
              <a:buFont typeface="Arial" panose="020B0604020202020204" pitchFamily="34" charset="0"/>
              <a:buChar char="•"/>
            </a:pPr>
            <a:r>
              <a:rPr lang="en-US" dirty="0" smtClean="0"/>
              <a:t>Distributor </a:t>
            </a:r>
            <a:r>
              <a:rPr lang="en-US" dirty="0"/>
              <a:t>– </a:t>
            </a:r>
            <a:r>
              <a:rPr lang="en-US" dirty="0" smtClean="0"/>
              <a:t>Fulfilment </a:t>
            </a:r>
            <a:r>
              <a:rPr lang="en-US" dirty="0"/>
              <a:t>system </a:t>
            </a:r>
          </a:p>
          <a:p>
            <a:pPr marL="285750" indent="-285750">
              <a:buFont typeface="Arial" panose="020B0604020202020204" pitchFamily="34" charset="0"/>
              <a:buChar char="•"/>
            </a:pPr>
            <a:r>
              <a:rPr lang="en-US" dirty="0" smtClean="0"/>
              <a:t>Electronic </a:t>
            </a:r>
            <a:r>
              <a:rPr lang="en-US" dirty="0"/>
              <a:t>host – for journals, books, databases </a:t>
            </a:r>
          </a:p>
        </p:txBody>
      </p:sp>
      <p:sp>
        <p:nvSpPr>
          <p:cNvPr id="3" name="Title 2"/>
          <p:cNvSpPr>
            <a:spLocks noGrp="1"/>
          </p:cNvSpPr>
          <p:nvPr>
            <p:ph type="title"/>
          </p:nvPr>
        </p:nvSpPr>
        <p:spPr/>
        <p:txBody>
          <a:bodyPr/>
          <a:lstStyle/>
          <a:p>
            <a:r>
              <a:rPr lang="en-US" dirty="0"/>
              <a:t>Content - The </a:t>
            </a:r>
            <a:r>
              <a:rPr lang="en-US" dirty="0" smtClean="0"/>
              <a:t>Publisher</a:t>
            </a:r>
            <a:endParaRPr lang="en-US" dirty="0"/>
          </a:p>
        </p:txBody>
      </p:sp>
    </p:spTree>
    <p:extLst>
      <p:ext uri="{BB962C8B-B14F-4D97-AF65-F5344CB8AC3E}">
        <p14:creationId xmlns:p14="http://schemas.microsoft.com/office/powerpoint/2010/main" val="1319965340"/>
      </p:ext>
    </p:extLst>
  </p:cSld>
  <p:clrMapOvr>
    <a:masterClrMapping/>
  </p:clrMapOvr>
  <p:timing>
    <p:tnLst>
      <p:par>
        <p:cTn id="1" dur="indefinite" restart="never" nodeType="tmRoot"/>
      </p:par>
    </p:tnLst>
  </p:timing>
</p:sld>
</file>

<file path=ppt/theme/theme1.xml><?xml version="1.0" encoding="utf-8"?>
<a:theme xmlns:a="http://schemas.openxmlformats.org/drawingml/2006/main" name="BRG100002_Springer_Nature_Template_v10">
  <a:themeElements>
    <a:clrScheme name="Brand">
      <a:dk1>
        <a:srgbClr val="58595B"/>
      </a:dk1>
      <a:lt1>
        <a:srgbClr val="FFFFFF"/>
      </a:lt1>
      <a:dk2>
        <a:srgbClr val="B1B1B3"/>
      </a:dk2>
      <a:lt2>
        <a:srgbClr val="7E7F82"/>
      </a:lt2>
      <a:accent1>
        <a:srgbClr val="183642"/>
      </a:accent1>
      <a:accent2>
        <a:srgbClr val="3C9CD7"/>
      </a:accent2>
      <a:accent3>
        <a:srgbClr val="DB1830"/>
      </a:accent3>
      <a:accent4>
        <a:srgbClr val="CEDBE0"/>
      </a:accent4>
      <a:accent5>
        <a:srgbClr val="608BA3"/>
      </a:accent5>
      <a:accent6>
        <a:srgbClr val="8FAEC1"/>
      </a:accent6>
      <a:hlink>
        <a:srgbClr val="3C9CD7"/>
      </a:hlink>
      <a:folHlink>
        <a:srgbClr val="00B8B0"/>
      </a:folHlink>
    </a:clrScheme>
    <a:fontScheme name="Springer Nature">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lIns="72000" tIns="72000" rIns="72000" bIns="72000" rtlCol="0" anchor="ctr" anchorCtr="1"/>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72000" tIns="72000" rIns="72000" bIns="72000" rtlCol="0">
        <a:spAutoFit/>
      </a:bodyPr>
      <a:lstStyle>
        <a:defPPr>
          <a:defRPr sz="1000" dirty="0" smtClean="0"/>
        </a:defPPr>
      </a:lstStyle>
    </a:txDef>
  </a:objectDefaults>
  <a:extraClrSchemeLst/>
  <a:extLst>
    <a:ext uri="{05A4C25C-085E-4340-85A3-A5531E510DB2}">
      <thm15:themeFamily xmlns="" xmlns:thm15="http://schemas.microsoft.com/office/thememl/2012/main" name="BRG100002_Springer Nature Template_v09" id="{5EBB6193-EBDE-41C7-8CC4-782CB1067C25}" vid="{11D249A1-EC82-48F6-BFDD-2F3C335877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BRG100002_Springer_Nature_Template_v10</Template>
  <TotalTime>134</TotalTime>
  <Words>1980</Words>
  <Application>Microsoft Office PowerPoint</Application>
  <PresentationFormat>A4 Paper (210x297 mm)</PresentationFormat>
  <Paragraphs>248</Paragraphs>
  <Slides>32</Slides>
  <Notes>3</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BRG100002_Springer_Nature_Template_v10</vt:lpstr>
      <vt:lpstr>Content, Access and Discoverability </vt:lpstr>
      <vt:lpstr>About SpringerNature</vt:lpstr>
      <vt:lpstr>How we look at research</vt:lpstr>
      <vt:lpstr>Vision for the future</vt:lpstr>
      <vt:lpstr>Our accessible imprints</vt:lpstr>
      <vt:lpstr>Content - The Research Cycle </vt:lpstr>
      <vt:lpstr>Content - The Publishing Cycle</vt:lpstr>
      <vt:lpstr>The Research Cycle and the Role of the Scientist</vt:lpstr>
      <vt:lpstr>Content - The Publisher</vt:lpstr>
      <vt:lpstr>Content – Changing…</vt:lpstr>
      <vt:lpstr>Drivers</vt:lpstr>
      <vt:lpstr>How big is the STM market?</vt:lpstr>
      <vt:lpstr>Content – STM literature at a glance</vt:lpstr>
      <vt:lpstr>SpringerNature is the leading book publisher</vt:lpstr>
      <vt:lpstr>But it is not just about the number of available books</vt:lpstr>
      <vt:lpstr>Access - Multiple options available </vt:lpstr>
      <vt:lpstr>How corporate researchers access Springer content</vt:lpstr>
      <vt:lpstr>Find and access our content through 3rd parties</vt:lpstr>
      <vt:lpstr>Discoverability</vt:lpstr>
      <vt:lpstr>Scientists spend almost 12 hours per week on information tasks</vt:lpstr>
      <vt:lpstr>The hidden costs of denied access</vt:lpstr>
      <vt:lpstr>Discovery tools</vt:lpstr>
      <vt:lpstr>Risks associated with unleveraged discoverability opportunities?</vt:lpstr>
      <vt:lpstr>What is SpringerNature doing about discoverability?</vt:lpstr>
      <vt:lpstr>Account development &amp; discovery</vt:lpstr>
      <vt:lpstr>Library Advisory Boards concludes</vt:lpstr>
      <vt:lpstr>The technical side - Discovery tools</vt:lpstr>
      <vt:lpstr>SpringerNature - Metadata mission statement</vt:lpstr>
      <vt:lpstr>The Golden Rules of STM Publishing in Today’s Environment</vt:lpstr>
      <vt:lpstr>How are we addressing content, access &amp; discoverability?</vt:lpstr>
      <vt:lpstr>Building relationships with Reprints Desk</vt:lpstr>
      <vt:lpstr>Thank you!</vt:lpstr>
    </vt:vector>
  </TitlesOfParts>
  <Company>Springer-SBM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Content, Access and Discoverability</dc:title>
  <dc:creator>Sharp, Lenerl, Springer SBM NL</dc:creator>
  <cp:lastModifiedBy>Sharp, Lenerl, Springer SBM NL</cp:lastModifiedBy>
  <cp:revision>68</cp:revision>
  <cp:lastPrinted>2015-10-17T18:15:04Z</cp:lastPrinted>
  <dcterms:created xsi:type="dcterms:W3CDTF">2015-10-17T13:35:45Z</dcterms:created>
  <dcterms:modified xsi:type="dcterms:W3CDTF">2015-10-19T22:55:33Z</dcterms:modified>
</cp:coreProperties>
</file>