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88"/>
    <p:restoredTop sz="96271"/>
  </p:normalViewPr>
  <p:slideViewPr>
    <p:cSldViewPr snapToGrid="0" snapToObjects="1">
      <p:cViewPr varScale="1">
        <p:scale>
          <a:sx n="51" d="100"/>
          <a:sy n="51" d="100"/>
        </p:scale>
        <p:origin x="248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73213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–Johnny Appleseed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“Type a quote here.” 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907940" y="5255014"/>
            <a:ext cx="624079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3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:</a:t>
            </a:r>
          </a:p>
        </p:txBody>
      </p:sp>
      <p:sp>
        <p:nvSpPr>
          <p:cNvPr id="131" name="Shape 13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38" name="Shape 13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40" name="Shape 14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41" name="Shape 14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43" name="Shape 14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45" name="Shape 14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48" name="Shape 14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49" name="Shape 14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51" name="Shape 15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52" name="Shape 152"/>
          <p:cNvSpPr/>
          <p:nvPr/>
        </p:nvSpPr>
        <p:spPr>
          <a:xfrm>
            <a:off x="75712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56" name="Shape 15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58" name="Shape 15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60" name="Shape 16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61" name="Shape 16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70" name="Shape 17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71" name="Shape 17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72" name="Shape 172"/>
          <p:cNvSpPr/>
          <p:nvPr/>
        </p:nvSpPr>
        <p:spPr>
          <a:xfrm>
            <a:off x="749508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74" name="Shape 17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75" name="Shape 17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79" name="Shape 17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80" name="Shape 18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81" name="Shape 18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86" name="Shape 18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88" name="Shape 18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89" name="Shape 18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92" name="Shape 192"/>
          <p:cNvSpPr/>
          <p:nvPr/>
        </p:nvSpPr>
        <p:spPr>
          <a:xfrm>
            <a:off x="622484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94" name="Shape 194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96" name="Shape 196"/>
          <p:cNvSpPr/>
          <p:nvPr/>
        </p:nvSpPr>
        <p:spPr>
          <a:xfrm>
            <a:off x="6383652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4558790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xit" presetSubtype="0" fill="hold" grpId="2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2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2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2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xit" presetSubtype="0" fill="hold" grpId="3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3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3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ntr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xit" presetSubtype="0" fill="hold" grpId="3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3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grpId="4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grpId="4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grpId="4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4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1" presetClass="exit" presetSubtype="0" fill="hold" grpId="4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" presetClass="exit" presetSubtype="0" fill="hold" grpId="5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" presetClass="exit" presetSubtype="0" fill="hold" grpId="5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1" presetClass="exit" presetSubtype="0" fill="hold" grpId="5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1" presetClass="exit" presetSubtype="0" fill="hold" grpId="5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0" presetID="1" presetClass="exit" presetSubtype="0" fill="hold" grpId="5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1" presetClass="exit" presetSubtype="0" fill="hold" grpId="6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grpId="6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2" presetID="1" presetClass="exit" presetSubtype="0" fill="hold" grpId="6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6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8" presetID="1" presetClass="exit" presetSubtype="0" fill="hold" grpId="6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6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xit" presetSubtype="0" fill="hold" grpId="6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6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ntr" presetSubtype="0" fill="hold" grpId="6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6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4" presetID="1" presetClass="exit" presetSubtype="0" fill="hold" grpId="7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" presetClass="entr" presetSubtype="0" fill="hold" grpId="7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0" presetID="1" presetClass="exit" presetSubtype="0" fill="hold" grpId="7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3" presetID="1" presetClass="entr" presetSubtype="0" fill="hold" grpId="7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7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ntr" presetSubtype="0" fill="hold" grpId="7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2" presetID="1" presetClass="exit" presetSubtype="0" fill="hold" grpId="7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5" presetID="1" presetClass="entr" presetSubtype="0" fill="hold" grpId="7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8" presetID="1" presetClass="exit" presetSubtype="0" fill="hold" grpId="7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1" presetClass="entr" presetSubtype="0" fill="hold" grpId="7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4" presetID="1" presetClass="exit" presetSubtype="0" fill="hold" grpId="8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7" presetID="1" presetClass="entr" presetSubtype="0" fill="hold" grpId="8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0" presetID="1" presetClass="exit" presetSubtype="0" fill="hold" grpId="8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3" presetID="1" presetClass="entr" presetSubtype="0" fill="hold" grpId="8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6" presetID="1" presetClass="exit" presetSubtype="0" fill="hold" grpId="8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9" presetID="1" presetClass="entr" presetSubtype="0" fill="hold" grpId="8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8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ntr" presetSubtype="0" fill="hold" grpId="8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8" presetID="1" presetClass="exit" presetSubtype="0" fill="hold" grpId="8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8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3" presetID="1" presetClass="entr" presetSubtype="0" fill="hold" grpId="9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9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1" presetClass="exit" presetSubtype="0" fill="hold" grpId="9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1" presetID="1" presetClass="entr" presetSubtype="0" fill="hold" grpId="9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4" presetID="1" presetClass="exit" presetSubtype="0" fill="hold" grpId="9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7" presetID="1" presetClass="entr" presetSubtype="0" fill="hold" grpId="9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0" presetID="1" presetClass="exit" presetSubtype="0" fill="hold" grpId="9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3" presetID="1" presetClass="entr" presetSubtype="0" fill="hold" grpId="9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6" presetID="1" presetClass="exit" presetSubtype="0" fill="hold" grpId="9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9" presetID="1" presetClass="entr" presetSubtype="0" fill="hold" grpId="9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2" presetID="1" presetClass="exit" presetSubtype="0" fill="hold" grpId="10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5" presetID="1" presetClass="entr" presetSubtype="0" fill="hold" grpId="10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8" presetID="1" presetClass="exit" presetSubtype="0" fill="hold" grpId="10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1" presetID="1" presetClass="entr" presetSubtype="0" fill="hold" grpId="10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1" presetClass="exit" presetSubtype="0" fill="hold" grpId="10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1" presetClass="entr" presetSubtype="0" fill="hold" grpId="10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0" presetID="1" presetClass="exit" presetSubtype="0" fill="hold" grpId="10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3" presetID="1" presetClass="entr" presetSubtype="0" fill="hold" grpId="10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6" presetID="1" presetClass="exit" presetSubtype="0" fill="hold" grpId="10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" presetClass="entr" presetSubtype="0" fill="hold" grpId="10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2" presetID="1" presetClass="exit" presetSubtype="0" fill="hold" grpId="11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7" presetID="1" presetClass="entr" presetSubtype="0" fill="hold" grpId="1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1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1" presetClass="exit" presetSubtype="0" fill="hold" grpId="11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5" presetID="1" presetClass="entr" presetSubtype="0" fill="hold" grpId="11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8" presetID="1" presetClass="exit" presetSubtype="0" fill="hold" grpId="11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1" presetID="1" presetClass="entr" presetSubtype="0" fill="hold" grpId="11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4" presetID="1" presetClass="exit" presetSubtype="0" fill="hold" grpId="118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1" presetClass="entr" presetSubtype="0" fill="hold" grpId="11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0" presetID="1" presetClass="exit" presetSubtype="0" fill="hold" grpId="12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3" presetID="1" presetClass="entr" presetSubtype="0" fill="hold" grpId="12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6" presetID="1" presetClass="exit" presetSubtype="0" fill="hold" grpId="12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9" presetID="1" presetClass="entr" presetSubtype="0" fill="hold" grpId="12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2" presetID="1" presetClass="exit" presetSubtype="0" fill="hold" grpId="12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5" presetID="1" presetClass="entr" presetSubtype="0" fill="hold" grpId="12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1" presetClass="exit" presetSubtype="0" fill="hold" grpId="12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1" presetID="1" presetClass="entr" presetSubtype="0" fill="hold" grpId="12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4" presetID="1" presetClass="exit" presetSubtype="0" fill="hold" grpId="128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7" presetID="1" presetClass="entr" presetSubtype="0" fill="hold" grpId="12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380" presetID="1" presetClass="exit" presetSubtype="0" fill="hold" grpId="13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3" presetID="1" presetClass="entr" presetSubtype="0" fill="hold" grpId="13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21" animBg="1" advAuto="0"/>
      <p:bldP spid="131" grpId="22" animBg="1" advAuto="0"/>
      <p:bldP spid="132" grpId="19" animBg="1" advAuto="0"/>
      <p:bldP spid="132" grpId="20" animBg="1" advAuto="0"/>
      <p:bldP spid="133" grpId="17" animBg="1" advAuto="0"/>
      <p:bldP spid="133" grpId="18" animBg="1" advAuto="0"/>
      <p:bldP spid="134" grpId="15" animBg="1" advAuto="0"/>
      <p:bldP spid="134" grpId="16" animBg="1" advAuto="0"/>
      <p:bldP spid="135" grpId="13" animBg="1" advAuto="0"/>
      <p:bldP spid="135" grpId="14" animBg="1" advAuto="0"/>
      <p:bldP spid="136" grpId="11" animBg="1" advAuto="0"/>
      <p:bldP spid="136" grpId="12" animBg="1" advAuto="0"/>
      <p:bldP spid="137" grpId="9" animBg="1" advAuto="0"/>
      <p:bldP spid="137" grpId="10" animBg="1" advAuto="0"/>
      <p:bldP spid="138" grpId="7" animBg="1" advAuto="0"/>
      <p:bldP spid="138" grpId="8" animBg="1" advAuto="0"/>
      <p:bldP spid="139" grpId="5" animBg="1" advAuto="0"/>
      <p:bldP spid="139" grpId="6" animBg="1" advAuto="0"/>
      <p:bldP spid="140" grpId="2" animBg="1" advAuto="0"/>
      <p:bldP spid="140" grpId="4" animBg="1" advAuto="0"/>
      <p:bldP spid="141" grpId="43" animBg="1" advAuto="0"/>
      <p:bldP spid="141" grpId="44" animBg="1" advAuto="0"/>
      <p:bldP spid="142" grpId="41" animBg="1" advAuto="0"/>
      <p:bldP spid="142" grpId="42" animBg="1" advAuto="0"/>
      <p:bldP spid="143" grpId="39" animBg="1" advAuto="0"/>
      <p:bldP spid="143" grpId="40" animBg="1" advAuto="0"/>
      <p:bldP spid="144" grpId="37" animBg="1" advAuto="0"/>
      <p:bldP spid="144" grpId="38" animBg="1" advAuto="0"/>
      <p:bldP spid="145" grpId="35" animBg="1" advAuto="0"/>
      <p:bldP spid="145" grpId="36" animBg="1" advAuto="0"/>
      <p:bldP spid="146" grpId="33" animBg="1" advAuto="0"/>
      <p:bldP spid="146" grpId="34" animBg="1" advAuto="0"/>
      <p:bldP spid="147" grpId="31" animBg="1" advAuto="0"/>
      <p:bldP spid="147" grpId="32" animBg="1" advAuto="0"/>
      <p:bldP spid="148" grpId="29" animBg="1" advAuto="0"/>
      <p:bldP spid="148" grpId="30" animBg="1" advAuto="0"/>
      <p:bldP spid="149" grpId="27" animBg="1" advAuto="0"/>
      <p:bldP spid="149" grpId="28" animBg="1" advAuto="0"/>
      <p:bldP spid="150" grpId="24" animBg="1" advAuto="0"/>
      <p:bldP spid="150" grpId="26" animBg="1" advAuto="0"/>
      <p:bldP spid="151" grpId="65" animBg="1" advAuto="0"/>
      <p:bldP spid="151" grpId="66" animBg="1" advAuto="0"/>
      <p:bldP spid="152" grpId="63" animBg="1" advAuto="0"/>
      <p:bldP spid="152" grpId="64" animBg="1" advAuto="0"/>
      <p:bldP spid="153" grpId="61" animBg="1" advAuto="0"/>
      <p:bldP spid="153" grpId="62" animBg="1" advAuto="0"/>
      <p:bldP spid="154" grpId="59" animBg="1" advAuto="0"/>
      <p:bldP spid="154" grpId="60" animBg="1" advAuto="0"/>
      <p:bldP spid="155" grpId="57" animBg="1" advAuto="0"/>
      <p:bldP spid="155" grpId="58" animBg="1" advAuto="0"/>
      <p:bldP spid="156" grpId="55" animBg="1" advAuto="0"/>
      <p:bldP spid="156" grpId="56" animBg="1" advAuto="0"/>
      <p:bldP spid="157" grpId="53" animBg="1" advAuto="0"/>
      <p:bldP spid="157" grpId="54" animBg="1" advAuto="0"/>
      <p:bldP spid="158" grpId="51" animBg="1" advAuto="0"/>
      <p:bldP spid="158" grpId="52" animBg="1" advAuto="0"/>
      <p:bldP spid="159" grpId="49" animBg="1" advAuto="0"/>
      <p:bldP spid="159" grpId="50" animBg="1" advAuto="0"/>
      <p:bldP spid="160" grpId="46" animBg="1" advAuto="0"/>
      <p:bldP spid="160" grpId="48" animBg="1" advAuto="0"/>
      <p:bldP spid="161" grpId="87" animBg="1" advAuto="0"/>
      <p:bldP spid="161" grpId="88" animBg="1" advAuto="0"/>
      <p:bldP spid="162" grpId="85" animBg="1" advAuto="0"/>
      <p:bldP spid="162" grpId="86" animBg="1" advAuto="0"/>
      <p:bldP spid="163" grpId="83" animBg="1" advAuto="0"/>
      <p:bldP spid="163" grpId="84" animBg="1" advAuto="0"/>
      <p:bldP spid="164" grpId="81" animBg="1" advAuto="0"/>
      <p:bldP spid="164" grpId="82" animBg="1" advAuto="0"/>
      <p:bldP spid="165" grpId="79" animBg="1" advAuto="0"/>
      <p:bldP spid="165" grpId="80" animBg="1" advAuto="0"/>
      <p:bldP spid="166" grpId="77" animBg="1" advAuto="0"/>
      <p:bldP spid="166" grpId="78" animBg="1" advAuto="0"/>
      <p:bldP spid="167" grpId="75" animBg="1" advAuto="0"/>
      <p:bldP spid="167" grpId="76" animBg="1" advAuto="0"/>
      <p:bldP spid="168" grpId="73" animBg="1" advAuto="0"/>
      <p:bldP spid="168" grpId="74" animBg="1" advAuto="0"/>
      <p:bldP spid="169" grpId="71" animBg="1" advAuto="0"/>
      <p:bldP spid="169" grpId="72" animBg="1" advAuto="0"/>
      <p:bldP spid="170" grpId="68" animBg="1" advAuto="0"/>
      <p:bldP spid="170" grpId="70" animBg="1" advAuto="0"/>
      <p:bldP spid="171" grpId="109" animBg="1" advAuto="0"/>
      <p:bldP spid="171" grpId="110" animBg="1" advAuto="0"/>
      <p:bldP spid="172" grpId="107" animBg="1" advAuto="0"/>
      <p:bldP spid="172" grpId="108" animBg="1" advAuto="0"/>
      <p:bldP spid="173" grpId="105" animBg="1" advAuto="0"/>
      <p:bldP spid="173" grpId="106" animBg="1" advAuto="0"/>
      <p:bldP spid="174" grpId="103" animBg="1" advAuto="0"/>
      <p:bldP spid="174" grpId="104" animBg="1" advAuto="0"/>
      <p:bldP spid="175" grpId="101" animBg="1" advAuto="0"/>
      <p:bldP spid="175" grpId="102" animBg="1" advAuto="0"/>
      <p:bldP spid="176" grpId="99" animBg="1" advAuto="0"/>
      <p:bldP spid="176" grpId="100" animBg="1" advAuto="0"/>
      <p:bldP spid="177" grpId="97" animBg="1" advAuto="0"/>
      <p:bldP spid="177" grpId="98" animBg="1" advAuto="0"/>
      <p:bldP spid="178" grpId="95" animBg="1" advAuto="0"/>
      <p:bldP spid="178" grpId="96" animBg="1" advAuto="0"/>
      <p:bldP spid="179" grpId="93" animBg="1" advAuto="0"/>
      <p:bldP spid="179" grpId="94" animBg="1" advAuto="0"/>
      <p:bldP spid="180" grpId="90" animBg="1" advAuto="0"/>
      <p:bldP spid="180" grpId="92" animBg="1" advAuto="0"/>
      <p:bldP spid="181" grpId="131" animBg="1" advAuto="0"/>
      <p:bldP spid="182" grpId="129" animBg="1" advAuto="0"/>
      <p:bldP spid="182" grpId="130" animBg="1" advAuto="0"/>
      <p:bldP spid="183" grpId="127" animBg="1" advAuto="0"/>
      <p:bldP spid="183" grpId="128" animBg="1" advAuto="0"/>
      <p:bldP spid="184" grpId="125" animBg="1" advAuto="0"/>
      <p:bldP spid="184" grpId="126" animBg="1" advAuto="0"/>
      <p:bldP spid="185" grpId="123" animBg="1" advAuto="0"/>
      <p:bldP spid="185" grpId="124" animBg="1" advAuto="0"/>
      <p:bldP spid="186" grpId="121" animBg="1" advAuto="0"/>
      <p:bldP spid="186" grpId="122" animBg="1" advAuto="0"/>
      <p:bldP spid="187" grpId="119" animBg="1" advAuto="0"/>
      <p:bldP spid="187" grpId="120" animBg="1" advAuto="0"/>
      <p:bldP spid="188" grpId="117" animBg="1" advAuto="0"/>
      <p:bldP spid="188" grpId="118" animBg="1" advAuto="0"/>
      <p:bldP spid="189" grpId="115" animBg="1" advAuto="0"/>
      <p:bldP spid="189" grpId="116" animBg="1" advAuto="0"/>
      <p:bldP spid="190" grpId="112" animBg="1" advAuto="0"/>
      <p:bldP spid="190" grpId="114" animBg="1" advAuto="0"/>
      <p:bldP spid="191" grpId="113" animBg="1" advAuto="0"/>
      <p:bldP spid="192" grpId="91" animBg="1" advAuto="0"/>
      <p:bldP spid="192" grpId="111" animBg="1" advAuto="0"/>
      <p:bldP spid="193" grpId="69" animBg="1" advAuto="0"/>
      <p:bldP spid="193" grpId="89" animBg="1" advAuto="0"/>
      <p:bldP spid="194" grpId="47" animBg="1" advAuto="0"/>
      <p:bldP spid="194" grpId="67" animBg="1" advAuto="0"/>
      <p:bldP spid="195" grpId="25" animBg="1" advAuto="0"/>
      <p:bldP spid="195" grpId="45" animBg="1" advAuto="0"/>
      <p:bldP spid="196" grpId="1" animBg="1" advAuto="0"/>
      <p:bldP spid="196" grpId="23" animBg="1" advAuto="0"/>
      <p:bldP spid="197" grpId="3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907940" y="5255014"/>
            <a:ext cx="624079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3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:</a:t>
            </a:r>
          </a:p>
        </p:txBody>
      </p:sp>
      <p:sp>
        <p:nvSpPr>
          <p:cNvPr id="131" name="Shape 13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38" name="Shape 13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40" name="Shape 14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41" name="Shape 14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43" name="Shape 14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45" name="Shape 14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48" name="Shape 14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49" name="Shape 14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51" name="Shape 15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52" name="Shape 152"/>
          <p:cNvSpPr/>
          <p:nvPr/>
        </p:nvSpPr>
        <p:spPr>
          <a:xfrm>
            <a:off x="75712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56" name="Shape 15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58" name="Shape 15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60" name="Shape 16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61" name="Shape 16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70" name="Shape 17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71" name="Shape 17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72" name="Shape 172"/>
          <p:cNvSpPr/>
          <p:nvPr/>
        </p:nvSpPr>
        <p:spPr>
          <a:xfrm>
            <a:off x="749508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74" name="Shape 17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75" name="Shape 17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79" name="Shape 17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80" name="Shape 18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81" name="Shape 18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86" name="Shape 18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88" name="Shape 18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89" name="Shape 18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92" name="Shape 192"/>
          <p:cNvSpPr/>
          <p:nvPr/>
        </p:nvSpPr>
        <p:spPr>
          <a:xfrm>
            <a:off x="622484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94" name="Shape 194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96" name="Shape 196"/>
          <p:cNvSpPr/>
          <p:nvPr/>
        </p:nvSpPr>
        <p:spPr>
          <a:xfrm>
            <a:off x="6383652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4558790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en-US" dirty="0"/>
              <a:t>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8562817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1" grpId="1" animBg="1" advAuto="0"/>
      <p:bldP spid="132" grpId="0" animBg="1" advAuto="0"/>
      <p:bldP spid="132" grpId="1" animBg="1" advAuto="0"/>
      <p:bldP spid="133" grpId="0" animBg="1" advAuto="0"/>
      <p:bldP spid="133" grpId="1" animBg="1" advAuto="0"/>
      <p:bldP spid="134" grpId="0" animBg="1" advAuto="0"/>
      <p:bldP spid="134" grpId="1" animBg="1" advAuto="0"/>
      <p:bldP spid="135" grpId="0" animBg="1" advAuto="0"/>
      <p:bldP spid="135" grpId="1" animBg="1" advAuto="0"/>
      <p:bldP spid="136" grpId="0" animBg="1" advAuto="0"/>
      <p:bldP spid="136" grpId="1" animBg="1" advAuto="0"/>
      <p:bldP spid="137" grpId="0" animBg="1" advAuto="0"/>
      <p:bldP spid="137" grpId="1" animBg="1" advAuto="0"/>
      <p:bldP spid="138" grpId="0" animBg="1" advAuto="0"/>
      <p:bldP spid="138" grpId="1" animBg="1" advAuto="0"/>
      <p:bldP spid="139" grpId="0" animBg="1" advAuto="0"/>
      <p:bldP spid="139" grpId="1" animBg="1" advAuto="0"/>
      <p:bldP spid="140" grpId="0" animBg="1" advAuto="0"/>
      <p:bldP spid="140" grpId="1" animBg="1" advAuto="0"/>
      <p:bldP spid="141" grpId="0" animBg="1" advAuto="0"/>
      <p:bldP spid="141" grpId="1" animBg="1" advAuto="0"/>
      <p:bldP spid="142" grpId="0" animBg="1" advAuto="0"/>
      <p:bldP spid="142" grpId="1" animBg="1" advAuto="0"/>
      <p:bldP spid="143" grpId="0" animBg="1" advAuto="0"/>
      <p:bldP spid="143" grpId="1" animBg="1" advAuto="0"/>
      <p:bldP spid="144" grpId="0" animBg="1" advAuto="0"/>
      <p:bldP spid="144" grpId="1" animBg="1" advAuto="0"/>
      <p:bldP spid="145" grpId="0" animBg="1" advAuto="0"/>
      <p:bldP spid="145" grpId="1" animBg="1" advAuto="0"/>
      <p:bldP spid="146" grpId="0" animBg="1" advAuto="0"/>
      <p:bldP spid="146" grpId="1" animBg="1" advAuto="0"/>
      <p:bldP spid="147" grpId="0" animBg="1" advAuto="0"/>
      <p:bldP spid="147" grpId="1" animBg="1" advAuto="0"/>
      <p:bldP spid="148" grpId="0" animBg="1" advAuto="0"/>
      <p:bldP spid="148" grpId="1" animBg="1" advAuto="0"/>
      <p:bldP spid="149" grpId="0" animBg="1" advAuto="0"/>
      <p:bldP spid="149" grpId="1" animBg="1" advAuto="0"/>
      <p:bldP spid="150" grpId="0" animBg="1" advAuto="0"/>
      <p:bldP spid="150" grpId="1" animBg="1" advAuto="0"/>
      <p:bldP spid="151" grpId="0" animBg="1" advAuto="0"/>
      <p:bldP spid="151" grpId="1" animBg="1" advAuto="0"/>
      <p:bldP spid="152" grpId="0" animBg="1" advAuto="0"/>
      <p:bldP spid="152" grpId="1" animBg="1" advAuto="0"/>
      <p:bldP spid="153" grpId="0" animBg="1" advAuto="0"/>
      <p:bldP spid="153" grpId="1" animBg="1" advAuto="0"/>
      <p:bldP spid="154" grpId="0" animBg="1" advAuto="0"/>
      <p:bldP spid="154" grpId="1" animBg="1" advAuto="0"/>
      <p:bldP spid="155" grpId="0" animBg="1" advAuto="0"/>
      <p:bldP spid="155" grpId="1" animBg="1" advAuto="0"/>
      <p:bldP spid="156" grpId="0" animBg="1" advAuto="0"/>
      <p:bldP spid="156" grpId="1" animBg="1" advAuto="0"/>
      <p:bldP spid="157" grpId="0" animBg="1" advAuto="0"/>
      <p:bldP spid="157" grpId="1" animBg="1" advAuto="0"/>
      <p:bldP spid="158" grpId="0" animBg="1" advAuto="0"/>
      <p:bldP spid="158" grpId="1" animBg="1" advAuto="0"/>
      <p:bldP spid="159" grpId="0" animBg="1" advAuto="0"/>
      <p:bldP spid="159" grpId="1" animBg="1" advAuto="0"/>
      <p:bldP spid="160" grpId="0" animBg="1" advAuto="0"/>
      <p:bldP spid="160" grpId="1" animBg="1" advAuto="0"/>
      <p:bldP spid="161" grpId="0" animBg="1" advAuto="0"/>
      <p:bldP spid="161" grpId="1" animBg="1" advAuto="0"/>
      <p:bldP spid="162" grpId="0" animBg="1" advAuto="0"/>
      <p:bldP spid="162" grpId="1" animBg="1" advAuto="0"/>
      <p:bldP spid="163" grpId="0" animBg="1" advAuto="0"/>
      <p:bldP spid="163" grpId="1" animBg="1" advAuto="0"/>
      <p:bldP spid="164" grpId="0" animBg="1" advAuto="0"/>
      <p:bldP spid="164" grpId="1" animBg="1" advAuto="0"/>
      <p:bldP spid="165" grpId="0" animBg="1" advAuto="0"/>
      <p:bldP spid="165" grpId="1" animBg="1" advAuto="0"/>
      <p:bldP spid="166" grpId="0" animBg="1" advAuto="0"/>
      <p:bldP spid="166" grpId="1" animBg="1" advAuto="0"/>
      <p:bldP spid="167" grpId="0" animBg="1" advAuto="0"/>
      <p:bldP spid="167" grpId="1" animBg="1" advAuto="0"/>
      <p:bldP spid="168" grpId="0" animBg="1" advAuto="0"/>
      <p:bldP spid="168" grpId="1" animBg="1" advAuto="0"/>
      <p:bldP spid="169" grpId="0" animBg="1" advAuto="0"/>
      <p:bldP spid="169" grpId="1" animBg="1" advAuto="0"/>
      <p:bldP spid="170" grpId="0" animBg="1" advAuto="0"/>
      <p:bldP spid="170" grpId="1" animBg="1" advAuto="0"/>
      <p:bldP spid="171" grpId="0" animBg="1" advAuto="0"/>
      <p:bldP spid="171" grpId="1" animBg="1" advAuto="0"/>
      <p:bldP spid="172" grpId="0" animBg="1" advAuto="0"/>
      <p:bldP spid="172" grpId="1" animBg="1" advAuto="0"/>
      <p:bldP spid="173" grpId="0" animBg="1" advAuto="0"/>
      <p:bldP spid="173" grpId="1" animBg="1" advAuto="0"/>
      <p:bldP spid="174" grpId="0" animBg="1" advAuto="0"/>
      <p:bldP spid="174" grpId="1" animBg="1" advAuto="0"/>
      <p:bldP spid="175" grpId="0" animBg="1" advAuto="0"/>
      <p:bldP spid="175" grpId="1" animBg="1" advAuto="0"/>
      <p:bldP spid="176" grpId="0" animBg="1" advAuto="0"/>
      <p:bldP spid="176" grpId="1" animBg="1" advAuto="0"/>
      <p:bldP spid="177" grpId="0" animBg="1" advAuto="0"/>
      <p:bldP spid="177" grpId="1" animBg="1" advAuto="0"/>
      <p:bldP spid="178" grpId="0" animBg="1" advAuto="0"/>
      <p:bldP spid="178" grpId="1" animBg="1" advAuto="0"/>
      <p:bldP spid="179" grpId="0" animBg="1" advAuto="0"/>
      <p:bldP spid="179" grpId="1" animBg="1" advAuto="0"/>
      <p:bldP spid="180" grpId="0" animBg="1" advAuto="0"/>
      <p:bldP spid="180" grpId="1" animBg="1" advAuto="0"/>
      <p:bldP spid="181" grpId="0" animBg="1" advAuto="0"/>
      <p:bldP spid="182" grpId="0" animBg="1" advAuto="0"/>
      <p:bldP spid="182" grpId="1" animBg="1" advAuto="0"/>
      <p:bldP spid="183" grpId="0" animBg="1" advAuto="0"/>
      <p:bldP spid="183" grpId="1" animBg="1" advAuto="0"/>
      <p:bldP spid="184" grpId="0" animBg="1" advAuto="0"/>
      <p:bldP spid="184" grpId="1" animBg="1" advAuto="0"/>
      <p:bldP spid="185" grpId="0" animBg="1" advAuto="0"/>
      <p:bldP spid="185" grpId="1" animBg="1" advAuto="0"/>
      <p:bldP spid="186" grpId="0" animBg="1" advAuto="0"/>
      <p:bldP spid="186" grpId="1" animBg="1" advAuto="0"/>
      <p:bldP spid="187" grpId="0" animBg="1" advAuto="0"/>
      <p:bldP spid="187" grpId="1" animBg="1" advAuto="0"/>
      <p:bldP spid="188" grpId="0" animBg="1" advAuto="0"/>
      <p:bldP spid="188" grpId="1" animBg="1" advAuto="0"/>
      <p:bldP spid="189" grpId="0" animBg="1" advAuto="0"/>
      <p:bldP spid="189" grpId="1" animBg="1" advAuto="0"/>
      <p:bldP spid="190" grpId="0" animBg="1" advAuto="0"/>
      <p:bldP spid="190" grpId="1" animBg="1" advAuto="0"/>
      <p:bldP spid="191" grpId="0" animBg="1" advAuto="0"/>
      <p:bldP spid="192" grpId="0" animBg="1" advAuto="0"/>
      <p:bldP spid="192" grpId="1" animBg="1" advAuto="0"/>
      <p:bldP spid="193" grpId="0" animBg="1" advAuto="0"/>
      <p:bldP spid="193" grpId="1" animBg="1" advAuto="0"/>
      <p:bldP spid="194" grpId="0" animBg="1" advAuto="0"/>
      <p:bldP spid="194" grpId="1" animBg="1" advAuto="0"/>
      <p:bldP spid="195" grpId="0" animBg="1" advAuto="0"/>
      <p:bldP spid="195" grpId="1" animBg="1" advAuto="0"/>
      <p:bldP spid="196" grpId="0" animBg="1" advAuto="0"/>
      <p:bldP spid="196" grpId="1" animBg="1" advAuto="0"/>
      <p:bldP spid="197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907940" y="5255014"/>
            <a:ext cx="624079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3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:</a:t>
            </a:r>
          </a:p>
        </p:txBody>
      </p:sp>
      <p:sp>
        <p:nvSpPr>
          <p:cNvPr id="131" name="Shape 13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38" name="Shape 13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40" name="Shape 14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41" name="Shape 14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43" name="Shape 14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45" name="Shape 14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48" name="Shape 14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49" name="Shape 14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51" name="Shape 15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52" name="Shape 152"/>
          <p:cNvSpPr/>
          <p:nvPr/>
        </p:nvSpPr>
        <p:spPr>
          <a:xfrm>
            <a:off x="75712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56" name="Shape 15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58" name="Shape 15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60" name="Shape 16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61" name="Shape 16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2663" y="54433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70" name="Shape 17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71" name="Shape 17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72" name="Shape 172"/>
          <p:cNvSpPr/>
          <p:nvPr/>
        </p:nvSpPr>
        <p:spPr>
          <a:xfrm>
            <a:off x="749508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74" name="Shape 17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75" name="Shape 17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79" name="Shape 17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80" name="Shape 18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81" name="Shape 18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86" name="Shape 18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88" name="Shape 18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89" name="Shape 18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92" name="Shape 192"/>
          <p:cNvSpPr/>
          <p:nvPr/>
        </p:nvSpPr>
        <p:spPr>
          <a:xfrm>
            <a:off x="622484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94" name="Shape 194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96" name="Shape 196"/>
          <p:cNvSpPr/>
          <p:nvPr/>
        </p:nvSpPr>
        <p:spPr>
          <a:xfrm>
            <a:off x="6383652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4558790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en-US" dirty="0" smtClean="0"/>
              <a:t>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4240575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1" grpId="1" animBg="1" advAuto="0"/>
      <p:bldP spid="132" grpId="0" animBg="1" advAuto="0"/>
      <p:bldP spid="132" grpId="1" animBg="1" advAuto="0"/>
      <p:bldP spid="133" grpId="0" animBg="1" advAuto="0"/>
      <p:bldP spid="133" grpId="1" animBg="1" advAuto="0"/>
      <p:bldP spid="134" grpId="0" animBg="1" advAuto="0"/>
      <p:bldP spid="134" grpId="1" animBg="1" advAuto="0"/>
      <p:bldP spid="135" grpId="0" animBg="1" advAuto="0"/>
      <p:bldP spid="135" grpId="1" animBg="1" advAuto="0"/>
      <p:bldP spid="136" grpId="0" animBg="1" advAuto="0"/>
      <p:bldP spid="136" grpId="1" animBg="1" advAuto="0"/>
      <p:bldP spid="137" grpId="0" animBg="1" advAuto="0"/>
      <p:bldP spid="137" grpId="1" animBg="1" advAuto="0"/>
      <p:bldP spid="138" grpId="0" animBg="1" advAuto="0"/>
      <p:bldP spid="138" grpId="1" animBg="1" advAuto="0"/>
      <p:bldP spid="139" grpId="0" animBg="1" advAuto="0"/>
      <p:bldP spid="139" grpId="1" animBg="1" advAuto="0"/>
      <p:bldP spid="140" grpId="0" animBg="1" advAuto="0"/>
      <p:bldP spid="140" grpId="1" animBg="1" advAuto="0"/>
      <p:bldP spid="141" grpId="0" animBg="1" advAuto="0"/>
      <p:bldP spid="141" grpId="1" animBg="1" advAuto="0"/>
      <p:bldP spid="142" grpId="0" animBg="1" advAuto="0"/>
      <p:bldP spid="142" grpId="1" animBg="1" advAuto="0"/>
      <p:bldP spid="143" grpId="0" animBg="1" advAuto="0"/>
      <p:bldP spid="143" grpId="1" animBg="1" advAuto="0"/>
      <p:bldP spid="144" grpId="0" animBg="1" advAuto="0"/>
      <p:bldP spid="144" grpId="1" animBg="1" advAuto="0"/>
      <p:bldP spid="145" grpId="0" animBg="1" advAuto="0"/>
      <p:bldP spid="145" grpId="1" animBg="1" advAuto="0"/>
      <p:bldP spid="146" grpId="0" animBg="1" advAuto="0"/>
      <p:bldP spid="146" grpId="1" animBg="1" advAuto="0"/>
      <p:bldP spid="147" grpId="0" animBg="1" advAuto="0"/>
      <p:bldP spid="147" grpId="1" animBg="1" advAuto="0"/>
      <p:bldP spid="148" grpId="0" animBg="1" advAuto="0"/>
      <p:bldP spid="148" grpId="1" animBg="1" advAuto="0"/>
      <p:bldP spid="149" grpId="0" animBg="1" advAuto="0"/>
      <p:bldP spid="149" grpId="1" animBg="1" advAuto="0"/>
      <p:bldP spid="150" grpId="0" animBg="1" advAuto="0"/>
      <p:bldP spid="150" grpId="1" animBg="1" advAuto="0"/>
      <p:bldP spid="151" grpId="0" animBg="1" advAuto="0"/>
      <p:bldP spid="151" grpId="1" animBg="1" advAuto="0"/>
      <p:bldP spid="152" grpId="0" animBg="1" advAuto="0"/>
      <p:bldP spid="152" grpId="1" animBg="1" advAuto="0"/>
      <p:bldP spid="153" grpId="0" animBg="1" advAuto="0"/>
      <p:bldP spid="153" grpId="1" animBg="1" advAuto="0"/>
      <p:bldP spid="154" grpId="0" animBg="1" advAuto="0"/>
      <p:bldP spid="154" grpId="1" animBg="1" advAuto="0"/>
      <p:bldP spid="155" grpId="0" animBg="1" advAuto="0"/>
      <p:bldP spid="155" grpId="1" animBg="1" advAuto="0"/>
      <p:bldP spid="156" grpId="0" animBg="1" advAuto="0"/>
      <p:bldP spid="156" grpId="1" animBg="1" advAuto="0"/>
      <p:bldP spid="157" grpId="0" animBg="1" advAuto="0"/>
      <p:bldP spid="157" grpId="1" animBg="1" advAuto="0"/>
      <p:bldP spid="158" grpId="0" animBg="1" advAuto="0"/>
      <p:bldP spid="158" grpId="1" animBg="1" advAuto="0"/>
      <p:bldP spid="159" grpId="0" animBg="1" advAuto="0"/>
      <p:bldP spid="159" grpId="1" animBg="1" advAuto="0"/>
      <p:bldP spid="160" grpId="0" animBg="1" advAuto="0"/>
      <p:bldP spid="160" grpId="1" animBg="1" advAuto="0"/>
      <p:bldP spid="161" grpId="0" animBg="1" advAuto="0"/>
      <p:bldP spid="161" grpId="1" animBg="1" advAuto="0"/>
      <p:bldP spid="162" grpId="0" animBg="1" advAuto="0"/>
      <p:bldP spid="162" grpId="1" animBg="1" advAuto="0"/>
      <p:bldP spid="163" grpId="0" animBg="1" advAuto="0"/>
      <p:bldP spid="163" grpId="1" animBg="1" advAuto="0"/>
      <p:bldP spid="164" grpId="0" animBg="1" advAuto="0"/>
      <p:bldP spid="164" grpId="1" animBg="1" advAuto="0"/>
      <p:bldP spid="165" grpId="0" animBg="1" advAuto="0"/>
      <p:bldP spid="165" grpId="1" animBg="1" advAuto="0"/>
      <p:bldP spid="166" grpId="0" animBg="1" advAuto="0"/>
      <p:bldP spid="166" grpId="1" animBg="1" advAuto="0"/>
      <p:bldP spid="167" grpId="0" animBg="1" advAuto="0"/>
      <p:bldP spid="167" grpId="1" animBg="1" advAuto="0"/>
      <p:bldP spid="168" grpId="0" animBg="1" advAuto="0"/>
      <p:bldP spid="168" grpId="1" animBg="1" advAuto="0"/>
      <p:bldP spid="169" grpId="0" animBg="1" advAuto="0"/>
      <p:bldP spid="169" grpId="1" animBg="1" advAuto="0"/>
      <p:bldP spid="170" grpId="0" animBg="1" advAuto="0"/>
      <p:bldP spid="170" grpId="1" animBg="1" advAuto="0"/>
      <p:bldP spid="171" grpId="0" animBg="1" advAuto="0"/>
      <p:bldP spid="171" grpId="1" animBg="1" advAuto="0"/>
      <p:bldP spid="172" grpId="0" animBg="1" advAuto="0"/>
      <p:bldP spid="172" grpId="1" animBg="1" advAuto="0"/>
      <p:bldP spid="173" grpId="0" animBg="1" advAuto="0"/>
      <p:bldP spid="173" grpId="1" animBg="1" advAuto="0"/>
      <p:bldP spid="174" grpId="0" animBg="1" advAuto="0"/>
      <p:bldP spid="174" grpId="1" animBg="1" advAuto="0"/>
      <p:bldP spid="175" grpId="0" animBg="1" advAuto="0"/>
      <p:bldP spid="175" grpId="1" animBg="1" advAuto="0"/>
      <p:bldP spid="176" grpId="0" animBg="1" advAuto="0"/>
      <p:bldP spid="176" grpId="1" animBg="1" advAuto="0"/>
      <p:bldP spid="177" grpId="0" animBg="1" advAuto="0"/>
      <p:bldP spid="177" grpId="1" animBg="1" advAuto="0"/>
      <p:bldP spid="178" grpId="0" animBg="1" advAuto="0"/>
      <p:bldP spid="178" grpId="1" animBg="1" advAuto="0"/>
      <p:bldP spid="179" grpId="0" animBg="1" advAuto="0"/>
      <p:bldP spid="179" grpId="1" animBg="1" advAuto="0"/>
      <p:bldP spid="180" grpId="0" animBg="1" advAuto="0"/>
      <p:bldP spid="180" grpId="1" animBg="1" advAuto="0"/>
      <p:bldP spid="181" grpId="0" animBg="1" advAuto="0"/>
      <p:bldP spid="182" grpId="0" animBg="1" advAuto="0"/>
      <p:bldP spid="182" grpId="1" animBg="1" advAuto="0"/>
      <p:bldP spid="183" grpId="0" animBg="1" advAuto="0"/>
      <p:bldP spid="183" grpId="1" animBg="1" advAuto="0"/>
      <p:bldP spid="184" grpId="0" animBg="1" advAuto="0"/>
      <p:bldP spid="184" grpId="1" animBg="1" advAuto="0"/>
      <p:bldP spid="185" grpId="0" animBg="1" advAuto="0"/>
      <p:bldP spid="185" grpId="1" animBg="1" advAuto="0"/>
      <p:bldP spid="186" grpId="0" animBg="1" advAuto="0"/>
      <p:bldP spid="186" grpId="1" animBg="1" advAuto="0"/>
      <p:bldP spid="187" grpId="0" animBg="1" advAuto="0"/>
      <p:bldP spid="187" grpId="1" animBg="1" advAuto="0"/>
      <p:bldP spid="188" grpId="0" animBg="1" advAuto="0"/>
      <p:bldP spid="188" grpId="1" animBg="1" advAuto="0"/>
      <p:bldP spid="189" grpId="0" animBg="1" advAuto="0"/>
      <p:bldP spid="189" grpId="1" animBg="1" advAuto="0"/>
      <p:bldP spid="190" grpId="0" animBg="1" advAuto="0"/>
      <p:bldP spid="190" grpId="1" animBg="1" advAuto="0"/>
      <p:bldP spid="191" grpId="0" animBg="1" advAuto="0"/>
      <p:bldP spid="192" grpId="0" animBg="1" advAuto="0"/>
      <p:bldP spid="192" grpId="1" animBg="1" advAuto="0"/>
      <p:bldP spid="193" grpId="0" animBg="1" advAuto="0"/>
      <p:bldP spid="193" grpId="1" animBg="1" advAuto="0"/>
      <p:bldP spid="194" grpId="0" animBg="1" advAuto="0"/>
      <p:bldP spid="194" grpId="1" animBg="1" advAuto="0"/>
      <p:bldP spid="195" grpId="0" animBg="1" advAuto="0"/>
      <p:bldP spid="195" grpId="1" animBg="1" advAuto="0"/>
      <p:bldP spid="196" grpId="0" animBg="1" advAuto="0"/>
      <p:bldP spid="196" grpId="1" animBg="1" advAuto="0"/>
      <p:bldP spid="197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907940" y="5255014"/>
            <a:ext cx="624079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3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:</a:t>
            </a:r>
          </a:p>
        </p:txBody>
      </p:sp>
      <p:sp>
        <p:nvSpPr>
          <p:cNvPr id="131" name="Shape 13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38" name="Shape 13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40" name="Shape 14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41" name="Shape 14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43" name="Shape 14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45" name="Shape 14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48" name="Shape 14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49" name="Shape 14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51" name="Shape 15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52" name="Shape 152"/>
          <p:cNvSpPr/>
          <p:nvPr/>
        </p:nvSpPr>
        <p:spPr>
          <a:xfrm>
            <a:off x="75712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56" name="Shape 15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58" name="Shape 15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60" name="Shape 16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61" name="Shape 16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70" name="Shape 17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71" name="Shape 17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72" name="Shape 172"/>
          <p:cNvSpPr/>
          <p:nvPr/>
        </p:nvSpPr>
        <p:spPr>
          <a:xfrm>
            <a:off x="749508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74" name="Shape 17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75" name="Shape 17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79" name="Shape 17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80" name="Shape 18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81" name="Shape 18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86" name="Shape 18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88" name="Shape 18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89" name="Shape 18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92" name="Shape 192"/>
          <p:cNvSpPr/>
          <p:nvPr/>
        </p:nvSpPr>
        <p:spPr>
          <a:xfrm>
            <a:off x="622484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94" name="Shape 194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96" name="Shape 196"/>
          <p:cNvSpPr/>
          <p:nvPr/>
        </p:nvSpPr>
        <p:spPr>
          <a:xfrm>
            <a:off x="6383652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4558790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en-US" dirty="0"/>
              <a:t>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5572536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80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9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1" grpId="1" animBg="1" advAuto="0"/>
      <p:bldP spid="132" grpId="0" animBg="1" advAuto="0"/>
      <p:bldP spid="132" grpId="1" animBg="1" advAuto="0"/>
      <p:bldP spid="133" grpId="0" animBg="1" advAuto="0"/>
      <p:bldP spid="133" grpId="1" animBg="1" advAuto="0"/>
      <p:bldP spid="134" grpId="0" animBg="1" advAuto="0"/>
      <p:bldP spid="134" grpId="1" animBg="1" advAuto="0"/>
      <p:bldP spid="135" grpId="0" animBg="1" advAuto="0"/>
      <p:bldP spid="135" grpId="1" animBg="1" advAuto="0"/>
      <p:bldP spid="136" grpId="0" animBg="1" advAuto="0"/>
      <p:bldP spid="136" grpId="1" animBg="1" advAuto="0"/>
      <p:bldP spid="137" grpId="0" animBg="1" advAuto="0"/>
      <p:bldP spid="137" grpId="1" animBg="1" advAuto="0"/>
      <p:bldP spid="138" grpId="0" animBg="1" advAuto="0"/>
      <p:bldP spid="138" grpId="1" animBg="1" advAuto="0"/>
      <p:bldP spid="139" grpId="0" animBg="1" advAuto="0"/>
      <p:bldP spid="139" grpId="1" animBg="1" advAuto="0"/>
      <p:bldP spid="140" grpId="0" animBg="1" advAuto="0"/>
      <p:bldP spid="140" grpId="1" animBg="1" advAuto="0"/>
      <p:bldP spid="141" grpId="0" animBg="1" advAuto="0"/>
      <p:bldP spid="141" grpId="1" animBg="1" advAuto="0"/>
      <p:bldP spid="142" grpId="0" animBg="1" advAuto="0"/>
      <p:bldP spid="142" grpId="1" animBg="1" advAuto="0"/>
      <p:bldP spid="143" grpId="0" animBg="1" advAuto="0"/>
      <p:bldP spid="143" grpId="1" animBg="1" advAuto="0"/>
      <p:bldP spid="144" grpId="0" animBg="1" advAuto="0"/>
      <p:bldP spid="144" grpId="1" animBg="1" advAuto="0"/>
      <p:bldP spid="145" grpId="0" animBg="1" advAuto="0"/>
      <p:bldP spid="145" grpId="1" animBg="1" advAuto="0"/>
      <p:bldP spid="146" grpId="0" animBg="1" advAuto="0"/>
      <p:bldP spid="146" grpId="1" animBg="1" advAuto="0"/>
      <p:bldP spid="147" grpId="0" animBg="1" advAuto="0"/>
      <p:bldP spid="147" grpId="1" animBg="1" advAuto="0"/>
      <p:bldP spid="148" grpId="0" animBg="1" advAuto="0"/>
      <p:bldP spid="148" grpId="1" animBg="1" advAuto="0"/>
      <p:bldP spid="149" grpId="0" animBg="1" advAuto="0"/>
      <p:bldP spid="149" grpId="1" animBg="1" advAuto="0"/>
      <p:bldP spid="150" grpId="0" animBg="1" advAuto="0"/>
      <p:bldP spid="150" grpId="1" animBg="1" advAuto="0"/>
      <p:bldP spid="151" grpId="0" animBg="1" advAuto="0"/>
      <p:bldP spid="151" grpId="1" animBg="1" advAuto="0"/>
      <p:bldP spid="152" grpId="0" animBg="1" advAuto="0"/>
      <p:bldP spid="152" grpId="1" animBg="1" advAuto="0"/>
      <p:bldP spid="153" grpId="0" animBg="1" advAuto="0"/>
      <p:bldP spid="153" grpId="1" animBg="1" advAuto="0"/>
      <p:bldP spid="154" grpId="0" animBg="1" advAuto="0"/>
      <p:bldP spid="154" grpId="1" animBg="1" advAuto="0"/>
      <p:bldP spid="155" grpId="0" animBg="1" advAuto="0"/>
      <p:bldP spid="155" grpId="1" animBg="1" advAuto="0"/>
      <p:bldP spid="156" grpId="0" animBg="1" advAuto="0"/>
      <p:bldP spid="156" grpId="1" animBg="1" advAuto="0"/>
      <p:bldP spid="157" grpId="0" animBg="1" advAuto="0"/>
      <p:bldP spid="157" grpId="1" animBg="1" advAuto="0"/>
      <p:bldP spid="158" grpId="0" animBg="1" advAuto="0"/>
      <p:bldP spid="158" grpId="1" animBg="1" advAuto="0"/>
      <p:bldP spid="159" grpId="0" animBg="1" advAuto="0"/>
      <p:bldP spid="159" grpId="1" animBg="1" advAuto="0"/>
      <p:bldP spid="160" grpId="0" animBg="1" advAuto="0"/>
      <p:bldP spid="160" grpId="1" animBg="1" advAuto="0"/>
      <p:bldP spid="161" grpId="0" animBg="1" advAuto="0"/>
      <p:bldP spid="161" grpId="1" animBg="1" advAuto="0"/>
      <p:bldP spid="162" grpId="0" animBg="1" advAuto="0"/>
      <p:bldP spid="162" grpId="1" animBg="1" advAuto="0"/>
      <p:bldP spid="163" grpId="0" animBg="1" advAuto="0"/>
      <p:bldP spid="163" grpId="1" animBg="1" advAuto="0"/>
      <p:bldP spid="164" grpId="0" animBg="1" advAuto="0"/>
      <p:bldP spid="164" grpId="1" animBg="1" advAuto="0"/>
      <p:bldP spid="165" grpId="0" animBg="1" advAuto="0"/>
      <p:bldP spid="165" grpId="1" animBg="1" advAuto="0"/>
      <p:bldP spid="166" grpId="0" animBg="1" advAuto="0"/>
      <p:bldP spid="166" grpId="1" animBg="1" advAuto="0"/>
      <p:bldP spid="167" grpId="0" animBg="1" advAuto="0"/>
      <p:bldP spid="167" grpId="1" animBg="1" advAuto="0"/>
      <p:bldP spid="168" grpId="0" animBg="1" advAuto="0"/>
      <p:bldP spid="168" grpId="1" animBg="1" advAuto="0"/>
      <p:bldP spid="169" grpId="0" animBg="1" advAuto="0"/>
      <p:bldP spid="169" grpId="1" animBg="1" advAuto="0"/>
      <p:bldP spid="170" grpId="0" animBg="1" advAuto="0"/>
      <p:bldP spid="170" grpId="1" animBg="1" advAuto="0"/>
      <p:bldP spid="171" grpId="0" animBg="1" advAuto="0"/>
      <p:bldP spid="171" grpId="1" animBg="1" advAuto="0"/>
      <p:bldP spid="172" grpId="0" animBg="1" advAuto="0"/>
      <p:bldP spid="172" grpId="1" animBg="1" advAuto="0"/>
      <p:bldP spid="173" grpId="0" animBg="1" advAuto="0"/>
      <p:bldP spid="173" grpId="1" animBg="1" advAuto="0"/>
      <p:bldP spid="174" grpId="0" animBg="1" advAuto="0"/>
      <p:bldP spid="174" grpId="1" animBg="1" advAuto="0"/>
      <p:bldP spid="175" grpId="0" animBg="1" advAuto="0"/>
      <p:bldP spid="175" grpId="1" animBg="1" advAuto="0"/>
      <p:bldP spid="176" grpId="0" animBg="1" advAuto="0"/>
      <p:bldP spid="176" grpId="1" animBg="1" advAuto="0"/>
      <p:bldP spid="177" grpId="0" animBg="1" advAuto="0"/>
      <p:bldP spid="177" grpId="1" animBg="1" advAuto="0"/>
      <p:bldP spid="178" grpId="0" animBg="1" advAuto="0"/>
      <p:bldP spid="178" grpId="1" animBg="1" advAuto="0"/>
      <p:bldP spid="179" grpId="0" animBg="1" advAuto="0"/>
      <p:bldP spid="179" grpId="1" animBg="1" advAuto="0"/>
      <p:bldP spid="180" grpId="0" animBg="1" advAuto="0"/>
      <p:bldP spid="180" grpId="1" animBg="1" advAuto="0"/>
      <p:bldP spid="181" grpId="0" animBg="1" advAuto="0"/>
      <p:bldP spid="182" grpId="0" animBg="1" advAuto="0"/>
      <p:bldP spid="182" grpId="1" animBg="1" advAuto="0"/>
      <p:bldP spid="183" grpId="0" animBg="1" advAuto="0"/>
      <p:bldP spid="183" grpId="1" animBg="1" advAuto="0"/>
      <p:bldP spid="184" grpId="0" animBg="1" advAuto="0"/>
      <p:bldP spid="184" grpId="1" animBg="1" advAuto="0"/>
      <p:bldP spid="185" grpId="0" animBg="1" advAuto="0"/>
      <p:bldP spid="185" grpId="1" animBg="1" advAuto="0"/>
      <p:bldP spid="186" grpId="0" animBg="1" advAuto="0"/>
      <p:bldP spid="186" grpId="1" animBg="1" advAuto="0"/>
      <p:bldP spid="187" grpId="0" animBg="1" advAuto="0"/>
      <p:bldP spid="187" grpId="1" animBg="1" advAuto="0"/>
      <p:bldP spid="188" grpId="0" animBg="1" advAuto="0"/>
      <p:bldP spid="188" grpId="1" animBg="1" advAuto="0"/>
      <p:bldP spid="189" grpId="0" animBg="1" advAuto="0"/>
      <p:bldP spid="189" grpId="1" animBg="1" advAuto="0"/>
      <p:bldP spid="190" grpId="0" animBg="1" advAuto="0"/>
      <p:bldP spid="190" grpId="1" animBg="1" advAuto="0"/>
      <p:bldP spid="191" grpId="0" animBg="1" advAuto="0"/>
      <p:bldP spid="192" grpId="0" animBg="1" advAuto="0"/>
      <p:bldP spid="192" grpId="1" animBg="1" advAuto="0"/>
      <p:bldP spid="193" grpId="0" animBg="1" advAuto="0"/>
      <p:bldP spid="193" grpId="1" animBg="1" advAuto="0"/>
      <p:bldP spid="194" grpId="0" animBg="1" advAuto="0"/>
      <p:bldP spid="194" grpId="1" animBg="1" advAuto="0"/>
      <p:bldP spid="195" grpId="0" animBg="1" advAuto="0"/>
      <p:bldP spid="195" grpId="1" animBg="1" advAuto="0"/>
      <p:bldP spid="196" grpId="0" animBg="1" advAuto="0"/>
      <p:bldP spid="196" grpId="1" animBg="1" advAuto="0"/>
      <p:bldP spid="197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907940" y="5255014"/>
            <a:ext cx="624079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3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:</a:t>
            </a:r>
          </a:p>
        </p:txBody>
      </p:sp>
      <p:sp>
        <p:nvSpPr>
          <p:cNvPr id="131" name="Shape 13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38" name="Shape 13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40" name="Shape 14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41" name="Shape 14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43" name="Shape 14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45" name="Shape 14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48" name="Shape 14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49" name="Shape 14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51" name="Shape 15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52" name="Shape 152"/>
          <p:cNvSpPr/>
          <p:nvPr/>
        </p:nvSpPr>
        <p:spPr>
          <a:xfrm>
            <a:off x="75712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56" name="Shape 15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58" name="Shape 15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60" name="Shape 16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61" name="Shape 16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70" name="Shape 17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71" name="Shape 17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72" name="Shape 172"/>
          <p:cNvSpPr/>
          <p:nvPr/>
        </p:nvSpPr>
        <p:spPr>
          <a:xfrm>
            <a:off x="749508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74" name="Shape 17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75" name="Shape 17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79" name="Shape 17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80" name="Shape 18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81" name="Shape 18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86" name="Shape 18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88" name="Shape 18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89" name="Shape 18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92" name="Shape 192"/>
          <p:cNvSpPr/>
          <p:nvPr/>
        </p:nvSpPr>
        <p:spPr>
          <a:xfrm>
            <a:off x="622484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94" name="Shape 194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96" name="Shape 196"/>
          <p:cNvSpPr/>
          <p:nvPr/>
        </p:nvSpPr>
        <p:spPr>
          <a:xfrm>
            <a:off x="6383652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4558790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en-US" dirty="0"/>
              <a:t>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1570863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1" grpId="1" animBg="1" advAuto="0"/>
      <p:bldP spid="132" grpId="0" animBg="1" advAuto="0"/>
      <p:bldP spid="132" grpId="1" animBg="1" advAuto="0"/>
      <p:bldP spid="133" grpId="0" animBg="1" advAuto="0"/>
      <p:bldP spid="133" grpId="1" animBg="1" advAuto="0"/>
      <p:bldP spid="134" grpId="0" animBg="1" advAuto="0"/>
      <p:bldP spid="134" grpId="1" animBg="1" advAuto="0"/>
      <p:bldP spid="135" grpId="0" animBg="1" advAuto="0"/>
      <p:bldP spid="135" grpId="1" animBg="1" advAuto="0"/>
      <p:bldP spid="136" grpId="0" animBg="1" advAuto="0"/>
      <p:bldP spid="136" grpId="1" animBg="1" advAuto="0"/>
      <p:bldP spid="137" grpId="0" animBg="1" advAuto="0"/>
      <p:bldP spid="137" grpId="1" animBg="1" advAuto="0"/>
      <p:bldP spid="138" grpId="0" animBg="1" advAuto="0"/>
      <p:bldP spid="138" grpId="1" animBg="1" advAuto="0"/>
      <p:bldP spid="139" grpId="0" animBg="1" advAuto="0"/>
      <p:bldP spid="139" grpId="1" animBg="1" advAuto="0"/>
      <p:bldP spid="140" grpId="0" animBg="1" advAuto="0"/>
      <p:bldP spid="140" grpId="1" animBg="1" advAuto="0"/>
      <p:bldP spid="141" grpId="0" animBg="1" advAuto="0"/>
      <p:bldP spid="141" grpId="1" animBg="1" advAuto="0"/>
      <p:bldP spid="142" grpId="0" animBg="1" advAuto="0"/>
      <p:bldP spid="142" grpId="1" animBg="1" advAuto="0"/>
      <p:bldP spid="143" grpId="0" animBg="1" advAuto="0"/>
      <p:bldP spid="143" grpId="1" animBg="1" advAuto="0"/>
      <p:bldP spid="144" grpId="0" animBg="1" advAuto="0"/>
      <p:bldP spid="144" grpId="1" animBg="1" advAuto="0"/>
      <p:bldP spid="145" grpId="0" animBg="1" advAuto="0"/>
      <p:bldP spid="145" grpId="1" animBg="1" advAuto="0"/>
      <p:bldP spid="146" grpId="0" animBg="1" advAuto="0"/>
      <p:bldP spid="146" grpId="1" animBg="1" advAuto="0"/>
      <p:bldP spid="147" grpId="0" animBg="1" advAuto="0"/>
      <p:bldP spid="147" grpId="1" animBg="1" advAuto="0"/>
      <p:bldP spid="148" grpId="0" animBg="1" advAuto="0"/>
      <p:bldP spid="148" grpId="1" animBg="1" advAuto="0"/>
      <p:bldP spid="149" grpId="0" animBg="1" advAuto="0"/>
      <p:bldP spid="149" grpId="1" animBg="1" advAuto="0"/>
      <p:bldP spid="150" grpId="0" animBg="1" advAuto="0"/>
      <p:bldP spid="150" grpId="1" animBg="1" advAuto="0"/>
      <p:bldP spid="151" grpId="0" animBg="1" advAuto="0"/>
      <p:bldP spid="151" grpId="1" animBg="1" advAuto="0"/>
      <p:bldP spid="152" grpId="0" animBg="1" advAuto="0"/>
      <p:bldP spid="152" grpId="1" animBg="1" advAuto="0"/>
      <p:bldP spid="153" grpId="0" animBg="1" advAuto="0"/>
      <p:bldP spid="153" grpId="1" animBg="1" advAuto="0"/>
      <p:bldP spid="154" grpId="0" animBg="1" advAuto="0"/>
      <p:bldP spid="154" grpId="1" animBg="1" advAuto="0"/>
      <p:bldP spid="155" grpId="0" animBg="1" advAuto="0"/>
      <p:bldP spid="155" grpId="1" animBg="1" advAuto="0"/>
      <p:bldP spid="156" grpId="0" animBg="1" advAuto="0"/>
      <p:bldP spid="156" grpId="1" animBg="1" advAuto="0"/>
      <p:bldP spid="157" grpId="0" animBg="1" advAuto="0"/>
      <p:bldP spid="157" grpId="1" animBg="1" advAuto="0"/>
      <p:bldP spid="158" grpId="0" animBg="1" advAuto="0"/>
      <p:bldP spid="158" grpId="1" animBg="1" advAuto="0"/>
      <p:bldP spid="159" grpId="0" animBg="1" advAuto="0"/>
      <p:bldP spid="159" grpId="1" animBg="1" advAuto="0"/>
      <p:bldP spid="160" grpId="0" animBg="1" advAuto="0"/>
      <p:bldP spid="160" grpId="1" animBg="1" advAuto="0"/>
      <p:bldP spid="161" grpId="0" animBg="1" advAuto="0"/>
      <p:bldP spid="161" grpId="1" animBg="1" advAuto="0"/>
      <p:bldP spid="162" grpId="0" animBg="1" advAuto="0"/>
      <p:bldP spid="162" grpId="1" animBg="1" advAuto="0"/>
      <p:bldP spid="163" grpId="0" animBg="1" advAuto="0"/>
      <p:bldP spid="163" grpId="1" animBg="1" advAuto="0"/>
      <p:bldP spid="164" grpId="0" animBg="1" advAuto="0"/>
      <p:bldP spid="164" grpId="1" animBg="1" advAuto="0"/>
      <p:bldP spid="165" grpId="0" animBg="1" advAuto="0"/>
      <p:bldP spid="165" grpId="1" animBg="1" advAuto="0"/>
      <p:bldP spid="166" grpId="0" animBg="1" advAuto="0"/>
      <p:bldP spid="166" grpId="1" animBg="1" advAuto="0"/>
      <p:bldP spid="167" grpId="0" animBg="1" advAuto="0"/>
      <p:bldP spid="167" grpId="1" animBg="1" advAuto="0"/>
      <p:bldP spid="168" grpId="0" animBg="1" advAuto="0"/>
      <p:bldP spid="168" grpId="1" animBg="1" advAuto="0"/>
      <p:bldP spid="169" grpId="0" animBg="1" advAuto="0"/>
      <p:bldP spid="169" grpId="1" animBg="1" advAuto="0"/>
      <p:bldP spid="170" grpId="0" animBg="1" advAuto="0"/>
      <p:bldP spid="170" grpId="1" animBg="1" advAuto="0"/>
      <p:bldP spid="171" grpId="0" animBg="1" advAuto="0"/>
      <p:bldP spid="171" grpId="1" animBg="1" advAuto="0"/>
      <p:bldP spid="172" grpId="0" animBg="1" advAuto="0"/>
      <p:bldP spid="172" grpId="1" animBg="1" advAuto="0"/>
      <p:bldP spid="173" grpId="0" animBg="1" advAuto="0"/>
      <p:bldP spid="173" grpId="1" animBg="1" advAuto="0"/>
      <p:bldP spid="174" grpId="0" animBg="1" advAuto="0"/>
      <p:bldP spid="174" grpId="1" animBg="1" advAuto="0"/>
      <p:bldP spid="175" grpId="0" animBg="1" advAuto="0"/>
      <p:bldP spid="175" grpId="1" animBg="1" advAuto="0"/>
      <p:bldP spid="176" grpId="0" animBg="1" advAuto="0"/>
      <p:bldP spid="176" grpId="1" animBg="1" advAuto="0"/>
      <p:bldP spid="177" grpId="0" animBg="1" advAuto="0"/>
      <p:bldP spid="177" grpId="1" animBg="1" advAuto="0"/>
      <p:bldP spid="178" grpId="0" animBg="1" advAuto="0"/>
      <p:bldP spid="178" grpId="1" animBg="1" advAuto="0"/>
      <p:bldP spid="179" grpId="0" animBg="1" advAuto="0"/>
      <p:bldP spid="179" grpId="1" animBg="1" advAuto="0"/>
      <p:bldP spid="180" grpId="0" animBg="1" advAuto="0"/>
      <p:bldP spid="180" grpId="1" animBg="1" advAuto="0"/>
      <p:bldP spid="181" grpId="0" animBg="1" advAuto="0"/>
      <p:bldP spid="182" grpId="0" animBg="1" advAuto="0"/>
      <p:bldP spid="182" grpId="1" animBg="1" advAuto="0"/>
      <p:bldP spid="183" grpId="0" animBg="1" advAuto="0"/>
      <p:bldP spid="183" grpId="1" animBg="1" advAuto="0"/>
      <p:bldP spid="184" grpId="0" animBg="1" advAuto="0"/>
      <p:bldP spid="184" grpId="1" animBg="1" advAuto="0"/>
      <p:bldP spid="185" grpId="0" animBg="1" advAuto="0"/>
      <p:bldP spid="185" grpId="1" animBg="1" advAuto="0"/>
      <p:bldP spid="186" grpId="0" animBg="1" advAuto="0"/>
      <p:bldP spid="186" grpId="1" animBg="1" advAuto="0"/>
      <p:bldP spid="187" grpId="0" animBg="1" advAuto="0"/>
      <p:bldP spid="187" grpId="1" animBg="1" advAuto="0"/>
      <p:bldP spid="188" grpId="0" animBg="1" advAuto="0"/>
      <p:bldP spid="188" grpId="1" animBg="1" advAuto="0"/>
      <p:bldP spid="189" grpId="0" animBg="1" advAuto="0"/>
      <p:bldP spid="189" grpId="1" animBg="1" advAuto="0"/>
      <p:bldP spid="190" grpId="0" animBg="1" advAuto="0"/>
      <p:bldP spid="190" grpId="1" animBg="1" advAuto="0"/>
      <p:bldP spid="191" grpId="0" animBg="1" advAuto="0"/>
      <p:bldP spid="192" grpId="0" animBg="1" advAuto="0"/>
      <p:bldP spid="192" grpId="1" animBg="1" advAuto="0"/>
      <p:bldP spid="193" grpId="0" animBg="1" advAuto="0"/>
      <p:bldP spid="193" grpId="1" animBg="1" advAuto="0"/>
      <p:bldP spid="194" grpId="0" animBg="1" advAuto="0"/>
      <p:bldP spid="194" grpId="1" animBg="1" advAuto="0"/>
      <p:bldP spid="195" grpId="0" animBg="1" advAuto="0"/>
      <p:bldP spid="195" grpId="1" animBg="1" advAuto="0"/>
      <p:bldP spid="196" grpId="0" animBg="1" advAuto="0"/>
      <p:bldP spid="196" grpId="1" animBg="1" advAuto="0"/>
      <p:bldP spid="19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907940" y="5255014"/>
            <a:ext cx="624079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3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:</a:t>
            </a:r>
          </a:p>
        </p:txBody>
      </p:sp>
      <p:sp>
        <p:nvSpPr>
          <p:cNvPr id="131" name="Shape 13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38" name="Shape 13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40" name="Shape 14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41" name="Shape 14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43" name="Shape 14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45" name="Shape 14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48" name="Shape 14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49" name="Shape 14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51" name="Shape 15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52" name="Shape 152"/>
          <p:cNvSpPr/>
          <p:nvPr/>
        </p:nvSpPr>
        <p:spPr>
          <a:xfrm>
            <a:off x="75712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56" name="Shape 15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58" name="Shape 15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60" name="Shape 16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61" name="Shape 16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70" name="Shape 17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71" name="Shape 17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72" name="Shape 172"/>
          <p:cNvSpPr/>
          <p:nvPr/>
        </p:nvSpPr>
        <p:spPr>
          <a:xfrm>
            <a:off x="749508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74" name="Shape 17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75" name="Shape 17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79" name="Shape 17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80" name="Shape 18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81" name="Shape 18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86" name="Shape 18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88" name="Shape 18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89" name="Shape 18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92" name="Shape 192"/>
          <p:cNvSpPr/>
          <p:nvPr/>
        </p:nvSpPr>
        <p:spPr>
          <a:xfrm>
            <a:off x="622484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94" name="Shape 194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96" name="Shape 196"/>
          <p:cNvSpPr/>
          <p:nvPr/>
        </p:nvSpPr>
        <p:spPr>
          <a:xfrm>
            <a:off x="6383652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4558790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en-US" dirty="0"/>
              <a:t>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9578014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1" grpId="1" animBg="1" advAuto="0"/>
      <p:bldP spid="132" grpId="0" animBg="1" advAuto="0"/>
      <p:bldP spid="132" grpId="1" animBg="1" advAuto="0"/>
      <p:bldP spid="133" grpId="0" animBg="1" advAuto="0"/>
      <p:bldP spid="133" grpId="1" animBg="1" advAuto="0"/>
      <p:bldP spid="134" grpId="0" animBg="1" advAuto="0"/>
      <p:bldP spid="134" grpId="1" animBg="1" advAuto="0"/>
      <p:bldP spid="135" grpId="0" animBg="1" advAuto="0"/>
      <p:bldP spid="135" grpId="1" animBg="1" advAuto="0"/>
      <p:bldP spid="136" grpId="0" animBg="1" advAuto="0"/>
      <p:bldP spid="136" grpId="1" animBg="1" advAuto="0"/>
      <p:bldP spid="137" grpId="0" animBg="1" advAuto="0"/>
      <p:bldP spid="137" grpId="1" animBg="1" advAuto="0"/>
      <p:bldP spid="138" grpId="0" animBg="1" advAuto="0"/>
      <p:bldP spid="138" grpId="1" animBg="1" advAuto="0"/>
      <p:bldP spid="139" grpId="0" animBg="1" advAuto="0"/>
      <p:bldP spid="139" grpId="1" animBg="1" advAuto="0"/>
      <p:bldP spid="140" grpId="0" animBg="1" advAuto="0"/>
      <p:bldP spid="140" grpId="1" animBg="1" advAuto="0"/>
      <p:bldP spid="141" grpId="0" animBg="1" advAuto="0"/>
      <p:bldP spid="141" grpId="1" animBg="1" advAuto="0"/>
      <p:bldP spid="142" grpId="0" animBg="1" advAuto="0"/>
      <p:bldP spid="142" grpId="1" animBg="1" advAuto="0"/>
      <p:bldP spid="143" grpId="0" animBg="1" advAuto="0"/>
      <p:bldP spid="143" grpId="1" animBg="1" advAuto="0"/>
      <p:bldP spid="144" grpId="0" animBg="1" advAuto="0"/>
      <p:bldP spid="144" grpId="1" animBg="1" advAuto="0"/>
      <p:bldP spid="145" grpId="0" animBg="1" advAuto="0"/>
      <p:bldP spid="145" grpId="1" animBg="1" advAuto="0"/>
      <p:bldP spid="146" grpId="0" animBg="1" advAuto="0"/>
      <p:bldP spid="146" grpId="1" animBg="1" advAuto="0"/>
      <p:bldP spid="147" grpId="0" animBg="1" advAuto="0"/>
      <p:bldP spid="147" grpId="1" animBg="1" advAuto="0"/>
      <p:bldP spid="148" grpId="0" animBg="1" advAuto="0"/>
      <p:bldP spid="148" grpId="1" animBg="1" advAuto="0"/>
      <p:bldP spid="149" grpId="0" animBg="1" advAuto="0"/>
      <p:bldP spid="149" grpId="1" animBg="1" advAuto="0"/>
      <p:bldP spid="150" grpId="0" animBg="1" advAuto="0"/>
      <p:bldP spid="150" grpId="1" animBg="1" advAuto="0"/>
      <p:bldP spid="151" grpId="0" animBg="1" advAuto="0"/>
      <p:bldP spid="151" grpId="1" animBg="1" advAuto="0"/>
      <p:bldP spid="152" grpId="0" animBg="1" advAuto="0"/>
      <p:bldP spid="152" grpId="1" animBg="1" advAuto="0"/>
      <p:bldP spid="153" grpId="0" animBg="1" advAuto="0"/>
      <p:bldP spid="153" grpId="1" animBg="1" advAuto="0"/>
      <p:bldP spid="154" grpId="0" animBg="1" advAuto="0"/>
      <p:bldP spid="154" grpId="1" animBg="1" advAuto="0"/>
      <p:bldP spid="155" grpId="0" animBg="1" advAuto="0"/>
      <p:bldP spid="155" grpId="1" animBg="1" advAuto="0"/>
      <p:bldP spid="156" grpId="0" animBg="1" advAuto="0"/>
      <p:bldP spid="156" grpId="1" animBg="1" advAuto="0"/>
      <p:bldP spid="157" grpId="0" animBg="1" advAuto="0"/>
      <p:bldP spid="157" grpId="1" animBg="1" advAuto="0"/>
      <p:bldP spid="158" grpId="0" animBg="1" advAuto="0"/>
      <p:bldP spid="158" grpId="1" animBg="1" advAuto="0"/>
      <p:bldP spid="159" grpId="0" animBg="1" advAuto="0"/>
      <p:bldP spid="159" grpId="1" animBg="1" advAuto="0"/>
      <p:bldP spid="160" grpId="0" animBg="1" advAuto="0"/>
      <p:bldP spid="160" grpId="1" animBg="1" advAuto="0"/>
      <p:bldP spid="161" grpId="0" animBg="1" advAuto="0"/>
      <p:bldP spid="161" grpId="1" animBg="1" advAuto="0"/>
      <p:bldP spid="162" grpId="0" animBg="1" advAuto="0"/>
      <p:bldP spid="162" grpId="1" animBg="1" advAuto="0"/>
      <p:bldP spid="163" grpId="0" animBg="1" advAuto="0"/>
      <p:bldP spid="163" grpId="1" animBg="1" advAuto="0"/>
      <p:bldP spid="164" grpId="0" animBg="1" advAuto="0"/>
      <p:bldP spid="164" grpId="1" animBg="1" advAuto="0"/>
      <p:bldP spid="165" grpId="0" animBg="1" advAuto="0"/>
      <p:bldP spid="165" grpId="1" animBg="1" advAuto="0"/>
      <p:bldP spid="166" grpId="0" animBg="1" advAuto="0"/>
      <p:bldP spid="166" grpId="1" animBg="1" advAuto="0"/>
      <p:bldP spid="167" grpId="0" animBg="1" advAuto="0"/>
      <p:bldP spid="167" grpId="1" animBg="1" advAuto="0"/>
      <p:bldP spid="168" grpId="0" animBg="1" advAuto="0"/>
      <p:bldP spid="168" grpId="1" animBg="1" advAuto="0"/>
      <p:bldP spid="169" grpId="0" animBg="1" advAuto="0"/>
      <p:bldP spid="169" grpId="1" animBg="1" advAuto="0"/>
      <p:bldP spid="170" grpId="0" animBg="1" advAuto="0"/>
      <p:bldP spid="170" grpId="1" animBg="1" advAuto="0"/>
      <p:bldP spid="171" grpId="0" animBg="1" advAuto="0"/>
      <p:bldP spid="171" grpId="1" animBg="1" advAuto="0"/>
      <p:bldP spid="172" grpId="0" animBg="1" advAuto="0"/>
      <p:bldP spid="172" grpId="1" animBg="1" advAuto="0"/>
      <p:bldP spid="173" grpId="0" animBg="1" advAuto="0"/>
      <p:bldP spid="173" grpId="1" animBg="1" advAuto="0"/>
      <p:bldP spid="174" grpId="0" animBg="1" advAuto="0"/>
      <p:bldP spid="174" grpId="1" animBg="1" advAuto="0"/>
      <p:bldP spid="175" grpId="0" animBg="1" advAuto="0"/>
      <p:bldP spid="175" grpId="1" animBg="1" advAuto="0"/>
      <p:bldP spid="176" grpId="0" animBg="1" advAuto="0"/>
      <p:bldP spid="176" grpId="1" animBg="1" advAuto="0"/>
      <p:bldP spid="177" grpId="0" animBg="1" advAuto="0"/>
      <p:bldP spid="177" grpId="1" animBg="1" advAuto="0"/>
      <p:bldP spid="178" grpId="0" animBg="1" advAuto="0"/>
      <p:bldP spid="178" grpId="1" animBg="1" advAuto="0"/>
      <p:bldP spid="179" grpId="0" animBg="1" advAuto="0"/>
      <p:bldP spid="179" grpId="1" animBg="1" advAuto="0"/>
      <p:bldP spid="180" grpId="0" animBg="1" advAuto="0"/>
      <p:bldP spid="180" grpId="1" animBg="1" advAuto="0"/>
      <p:bldP spid="181" grpId="0" animBg="1" advAuto="0"/>
      <p:bldP spid="182" grpId="0" animBg="1" advAuto="0"/>
      <p:bldP spid="182" grpId="1" animBg="1" advAuto="0"/>
      <p:bldP spid="183" grpId="0" animBg="1" advAuto="0"/>
      <p:bldP spid="183" grpId="1" animBg="1" advAuto="0"/>
      <p:bldP spid="184" grpId="0" animBg="1" advAuto="0"/>
      <p:bldP spid="184" grpId="1" animBg="1" advAuto="0"/>
      <p:bldP spid="185" grpId="0" animBg="1" advAuto="0"/>
      <p:bldP spid="185" grpId="1" animBg="1" advAuto="0"/>
      <p:bldP spid="186" grpId="0" animBg="1" advAuto="0"/>
      <p:bldP spid="186" grpId="1" animBg="1" advAuto="0"/>
      <p:bldP spid="187" grpId="0" animBg="1" advAuto="0"/>
      <p:bldP spid="187" grpId="1" animBg="1" advAuto="0"/>
      <p:bldP spid="188" grpId="0" animBg="1" advAuto="0"/>
      <p:bldP spid="188" grpId="1" animBg="1" advAuto="0"/>
      <p:bldP spid="189" grpId="0" animBg="1" advAuto="0"/>
      <p:bldP spid="189" grpId="1" animBg="1" advAuto="0"/>
      <p:bldP spid="190" grpId="0" animBg="1" advAuto="0"/>
      <p:bldP spid="190" grpId="1" animBg="1" advAuto="0"/>
      <p:bldP spid="191" grpId="0" animBg="1" advAuto="0"/>
      <p:bldP spid="192" grpId="0" animBg="1" advAuto="0"/>
      <p:bldP spid="192" grpId="1" animBg="1" advAuto="0"/>
      <p:bldP spid="193" grpId="0" animBg="1" advAuto="0"/>
      <p:bldP spid="193" grpId="1" animBg="1" advAuto="0"/>
      <p:bldP spid="194" grpId="0" animBg="1" advAuto="0"/>
      <p:bldP spid="194" grpId="1" animBg="1" advAuto="0"/>
      <p:bldP spid="195" grpId="0" animBg="1" advAuto="0"/>
      <p:bldP spid="195" grpId="1" animBg="1" advAuto="0"/>
      <p:bldP spid="196" grpId="0" animBg="1" advAuto="0"/>
      <p:bldP spid="196" grpId="1" animBg="1" advAuto="0"/>
      <p:bldP spid="197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907940" y="5255014"/>
            <a:ext cx="624079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3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:</a:t>
            </a:r>
          </a:p>
        </p:txBody>
      </p:sp>
      <p:sp>
        <p:nvSpPr>
          <p:cNvPr id="131" name="Shape 13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38" name="Shape 13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40" name="Shape 14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41" name="Shape 14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43" name="Shape 14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45" name="Shape 14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48" name="Shape 14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49" name="Shape 14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51" name="Shape 15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52" name="Shape 152"/>
          <p:cNvSpPr/>
          <p:nvPr/>
        </p:nvSpPr>
        <p:spPr>
          <a:xfrm>
            <a:off x="75712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56" name="Shape 15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58" name="Shape 15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60" name="Shape 16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61" name="Shape 16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70" name="Shape 17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71" name="Shape 17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72" name="Shape 172"/>
          <p:cNvSpPr/>
          <p:nvPr/>
        </p:nvSpPr>
        <p:spPr>
          <a:xfrm>
            <a:off x="749508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74" name="Shape 17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75" name="Shape 17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79" name="Shape 17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80" name="Shape 18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81" name="Shape 18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86" name="Shape 18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88" name="Shape 18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89" name="Shape 18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92" name="Shape 192"/>
          <p:cNvSpPr/>
          <p:nvPr/>
        </p:nvSpPr>
        <p:spPr>
          <a:xfrm>
            <a:off x="622484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94" name="Shape 194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96" name="Shape 196"/>
          <p:cNvSpPr/>
          <p:nvPr/>
        </p:nvSpPr>
        <p:spPr>
          <a:xfrm>
            <a:off x="6383652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4558790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en-US" dirty="0" smtClean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6089395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1" grpId="1" animBg="1" advAuto="0"/>
      <p:bldP spid="132" grpId="0" animBg="1" advAuto="0"/>
      <p:bldP spid="132" grpId="1" animBg="1" advAuto="0"/>
      <p:bldP spid="133" grpId="0" animBg="1" advAuto="0"/>
      <p:bldP spid="133" grpId="1" animBg="1" advAuto="0"/>
      <p:bldP spid="134" grpId="0" animBg="1" advAuto="0"/>
      <p:bldP spid="134" grpId="1" animBg="1" advAuto="0"/>
      <p:bldP spid="135" grpId="0" animBg="1" advAuto="0"/>
      <p:bldP spid="135" grpId="1" animBg="1" advAuto="0"/>
      <p:bldP spid="136" grpId="0" animBg="1" advAuto="0"/>
      <p:bldP spid="136" grpId="1" animBg="1" advAuto="0"/>
      <p:bldP spid="137" grpId="0" animBg="1" advAuto="0"/>
      <p:bldP spid="137" grpId="1" animBg="1" advAuto="0"/>
      <p:bldP spid="138" grpId="0" animBg="1" advAuto="0"/>
      <p:bldP spid="138" grpId="1" animBg="1" advAuto="0"/>
      <p:bldP spid="139" grpId="0" animBg="1" advAuto="0"/>
      <p:bldP spid="139" grpId="1" animBg="1" advAuto="0"/>
      <p:bldP spid="140" grpId="0" animBg="1" advAuto="0"/>
      <p:bldP spid="140" grpId="1" animBg="1" advAuto="0"/>
      <p:bldP spid="141" grpId="0" animBg="1" advAuto="0"/>
      <p:bldP spid="141" grpId="1" animBg="1" advAuto="0"/>
      <p:bldP spid="142" grpId="0" animBg="1" advAuto="0"/>
      <p:bldP spid="142" grpId="1" animBg="1" advAuto="0"/>
      <p:bldP spid="143" grpId="0" animBg="1" advAuto="0"/>
      <p:bldP spid="143" grpId="1" animBg="1" advAuto="0"/>
      <p:bldP spid="144" grpId="0" animBg="1" advAuto="0"/>
      <p:bldP spid="144" grpId="1" animBg="1" advAuto="0"/>
      <p:bldP spid="145" grpId="0" animBg="1" advAuto="0"/>
      <p:bldP spid="145" grpId="1" animBg="1" advAuto="0"/>
      <p:bldP spid="146" grpId="0" animBg="1" advAuto="0"/>
      <p:bldP spid="146" grpId="1" animBg="1" advAuto="0"/>
      <p:bldP spid="147" grpId="0" animBg="1" advAuto="0"/>
      <p:bldP spid="147" grpId="1" animBg="1" advAuto="0"/>
      <p:bldP spid="148" grpId="0" animBg="1" advAuto="0"/>
      <p:bldP spid="148" grpId="1" animBg="1" advAuto="0"/>
      <p:bldP spid="149" grpId="0" animBg="1" advAuto="0"/>
      <p:bldP spid="149" grpId="1" animBg="1" advAuto="0"/>
      <p:bldP spid="150" grpId="0" animBg="1" advAuto="0"/>
      <p:bldP spid="150" grpId="1" animBg="1" advAuto="0"/>
      <p:bldP spid="151" grpId="0" animBg="1" advAuto="0"/>
      <p:bldP spid="151" grpId="1" animBg="1" advAuto="0"/>
      <p:bldP spid="152" grpId="0" animBg="1" advAuto="0"/>
      <p:bldP spid="152" grpId="1" animBg="1" advAuto="0"/>
      <p:bldP spid="153" grpId="0" animBg="1" advAuto="0"/>
      <p:bldP spid="153" grpId="1" animBg="1" advAuto="0"/>
      <p:bldP spid="154" grpId="0" animBg="1" advAuto="0"/>
      <p:bldP spid="154" grpId="1" animBg="1" advAuto="0"/>
      <p:bldP spid="155" grpId="0" animBg="1" advAuto="0"/>
      <p:bldP spid="155" grpId="1" animBg="1" advAuto="0"/>
      <p:bldP spid="156" grpId="0" animBg="1" advAuto="0"/>
      <p:bldP spid="156" grpId="1" animBg="1" advAuto="0"/>
      <p:bldP spid="157" grpId="0" animBg="1" advAuto="0"/>
      <p:bldP spid="157" grpId="1" animBg="1" advAuto="0"/>
      <p:bldP spid="158" grpId="0" animBg="1" advAuto="0"/>
      <p:bldP spid="158" grpId="1" animBg="1" advAuto="0"/>
      <p:bldP spid="159" grpId="0" animBg="1" advAuto="0"/>
      <p:bldP spid="159" grpId="1" animBg="1" advAuto="0"/>
      <p:bldP spid="160" grpId="0" animBg="1" advAuto="0"/>
      <p:bldP spid="160" grpId="1" animBg="1" advAuto="0"/>
      <p:bldP spid="161" grpId="0" animBg="1" advAuto="0"/>
      <p:bldP spid="161" grpId="1" animBg="1" advAuto="0"/>
      <p:bldP spid="162" grpId="0" animBg="1" advAuto="0"/>
      <p:bldP spid="162" grpId="1" animBg="1" advAuto="0"/>
      <p:bldP spid="163" grpId="0" animBg="1" advAuto="0"/>
      <p:bldP spid="163" grpId="1" animBg="1" advAuto="0"/>
      <p:bldP spid="164" grpId="0" animBg="1" advAuto="0"/>
      <p:bldP spid="164" grpId="1" animBg="1" advAuto="0"/>
      <p:bldP spid="165" grpId="0" animBg="1" advAuto="0"/>
      <p:bldP spid="165" grpId="1" animBg="1" advAuto="0"/>
      <p:bldP spid="166" grpId="0" animBg="1" advAuto="0"/>
      <p:bldP spid="166" grpId="1" animBg="1" advAuto="0"/>
      <p:bldP spid="167" grpId="0" animBg="1" advAuto="0"/>
      <p:bldP spid="167" grpId="1" animBg="1" advAuto="0"/>
      <p:bldP spid="168" grpId="0" animBg="1" advAuto="0"/>
      <p:bldP spid="168" grpId="1" animBg="1" advAuto="0"/>
      <p:bldP spid="169" grpId="0" animBg="1" advAuto="0"/>
      <p:bldP spid="169" grpId="1" animBg="1" advAuto="0"/>
      <p:bldP spid="170" grpId="0" animBg="1" advAuto="0"/>
      <p:bldP spid="170" grpId="1" animBg="1" advAuto="0"/>
      <p:bldP spid="171" grpId="0" animBg="1" advAuto="0"/>
      <p:bldP spid="171" grpId="1" animBg="1" advAuto="0"/>
      <p:bldP spid="172" grpId="0" animBg="1" advAuto="0"/>
      <p:bldP spid="172" grpId="1" animBg="1" advAuto="0"/>
      <p:bldP spid="173" grpId="0" animBg="1" advAuto="0"/>
      <p:bldP spid="173" grpId="1" animBg="1" advAuto="0"/>
      <p:bldP spid="174" grpId="0" animBg="1" advAuto="0"/>
      <p:bldP spid="174" grpId="1" animBg="1" advAuto="0"/>
      <p:bldP spid="175" grpId="0" animBg="1" advAuto="0"/>
      <p:bldP spid="175" grpId="1" animBg="1" advAuto="0"/>
      <p:bldP spid="176" grpId="0" animBg="1" advAuto="0"/>
      <p:bldP spid="176" grpId="1" animBg="1" advAuto="0"/>
      <p:bldP spid="177" grpId="0" animBg="1" advAuto="0"/>
      <p:bldP spid="177" grpId="1" animBg="1" advAuto="0"/>
      <p:bldP spid="178" grpId="0" animBg="1" advAuto="0"/>
      <p:bldP spid="178" grpId="1" animBg="1" advAuto="0"/>
      <p:bldP spid="179" grpId="0" animBg="1" advAuto="0"/>
      <p:bldP spid="179" grpId="1" animBg="1" advAuto="0"/>
      <p:bldP spid="180" grpId="0" animBg="1" advAuto="0"/>
      <p:bldP spid="180" grpId="1" animBg="1" advAuto="0"/>
      <p:bldP spid="181" grpId="0" animBg="1" advAuto="0"/>
      <p:bldP spid="182" grpId="0" animBg="1" advAuto="0"/>
      <p:bldP spid="182" grpId="1" animBg="1" advAuto="0"/>
      <p:bldP spid="183" grpId="0" animBg="1" advAuto="0"/>
      <p:bldP spid="183" grpId="1" animBg="1" advAuto="0"/>
      <p:bldP spid="184" grpId="0" animBg="1" advAuto="0"/>
      <p:bldP spid="184" grpId="1" animBg="1" advAuto="0"/>
      <p:bldP spid="185" grpId="0" animBg="1" advAuto="0"/>
      <p:bldP spid="185" grpId="1" animBg="1" advAuto="0"/>
      <p:bldP spid="186" grpId="0" animBg="1" advAuto="0"/>
      <p:bldP spid="186" grpId="1" animBg="1" advAuto="0"/>
      <p:bldP spid="187" grpId="0" animBg="1" advAuto="0"/>
      <p:bldP spid="187" grpId="1" animBg="1" advAuto="0"/>
      <p:bldP spid="188" grpId="0" animBg="1" advAuto="0"/>
      <p:bldP spid="188" grpId="1" animBg="1" advAuto="0"/>
      <p:bldP spid="189" grpId="0" animBg="1" advAuto="0"/>
      <p:bldP spid="189" grpId="1" animBg="1" advAuto="0"/>
      <p:bldP spid="190" grpId="0" animBg="1" advAuto="0"/>
      <p:bldP spid="190" grpId="1" animBg="1" advAuto="0"/>
      <p:bldP spid="191" grpId="0" animBg="1" advAuto="0"/>
      <p:bldP spid="192" grpId="0" animBg="1" advAuto="0"/>
      <p:bldP spid="192" grpId="1" animBg="1" advAuto="0"/>
      <p:bldP spid="193" grpId="0" animBg="1" advAuto="0"/>
      <p:bldP spid="193" grpId="1" animBg="1" advAuto="0"/>
      <p:bldP spid="194" grpId="0" animBg="1" advAuto="0"/>
      <p:bldP spid="194" grpId="1" animBg="1" advAuto="0"/>
      <p:bldP spid="195" grpId="0" animBg="1" advAuto="0"/>
      <p:bldP spid="195" grpId="1" animBg="1" advAuto="0"/>
      <p:bldP spid="196" grpId="0" animBg="1" advAuto="0"/>
      <p:bldP spid="196" grpId="1" animBg="1" advAuto="0"/>
      <p:bldP spid="197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907940" y="5255014"/>
            <a:ext cx="624079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3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:</a:t>
            </a:r>
          </a:p>
        </p:txBody>
      </p:sp>
      <p:sp>
        <p:nvSpPr>
          <p:cNvPr id="131" name="Shape 13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38" name="Shape 13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40" name="Shape 14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41" name="Shape 14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43" name="Shape 14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45" name="Shape 14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48" name="Shape 14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49" name="Shape 14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51" name="Shape 15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52" name="Shape 152"/>
          <p:cNvSpPr/>
          <p:nvPr/>
        </p:nvSpPr>
        <p:spPr>
          <a:xfrm>
            <a:off x="75712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56" name="Shape 15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58" name="Shape 15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60" name="Shape 16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61" name="Shape 16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70" name="Shape 17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71" name="Shape 17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72" name="Shape 172"/>
          <p:cNvSpPr/>
          <p:nvPr/>
        </p:nvSpPr>
        <p:spPr>
          <a:xfrm>
            <a:off x="749508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74" name="Shape 17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75" name="Shape 17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79" name="Shape 17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80" name="Shape 18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81" name="Shape 18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86" name="Shape 18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88" name="Shape 18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89" name="Shape 18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92" name="Shape 192"/>
          <p:cNvSpPr/>
          <p:nvPr/>
        </p:nvSpPr>
        <p:spPr>
          <a:xfrm>
            <a:off x="622484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94" name="Shape 194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96" name="Shape 196"/>
          <p:cNvSpPr/>
          <p:nvPr/>
        </p:nvSpPr>
        <p:spPr>
          <a:xfrm>
            <a:off x="6383652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4558790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en-US" dirty="0" smtClean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263843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80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9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1" grpId="1" animBg="1" advAuto="0"/>
      <p:bldP spid="132" grpId="0" animBg="1" advAuto="0"/>
      <p:bldP spid="132" grpId="1" animBg="1" advAuto="0"/>
      <p:bldP spid="133" grpId="0" animBg="1" advAuto="0"/>
      <p:bldP spid="133" grpId="1" animBg="1" advAuto="0"/>
      <p:bldP spid="134" grpId="0" animBg="1" advAuto="0"/>
      <p:bldP spid="134" grpId="1" animBg="1" advAuto="0"/>
      <p:bldP spid="135" grpId="0" animBg="1" advAuto="0"/>
      <p:bldP spid="135" grpId="1" animBg="1" advAuto="0"/>
      <p:bldP spid="136" grpId="0" animBg="1" advAuto="0"/>
      <p:bldP spid="136" grpId="1" animBg="1" advAuto="0"/>
      <p:bldP spid="137" grpId="0" animBg="1" advAuto="0"/>
      <p:bldP spid="137" grpId="1" animBg="1" advAuto="0"/>
      <p:bldP spid="138" grpId="0" animBg="1" advAuto="0"/>
      <p:bldP spid="138" grpId="1" animBg="1" advAuto="0"/>
      <p:bldP spid="139" grpId="0" animBg="1" advAuto="0"/>
      <p:bldP spid="139" grpId="1" animBg="1" advAuto="0"/>
      <p:bldP spid="140" grpId="0" animBg="1" advAuto="0"/>
      <p:bldP spid="140" grpId="1" animBg="1" advAuto="0"/>
      <p:bldP spid="141" grpId="0" animBg="1" advAuto="0"/>
      <p:bldP spid="141" grpId="1" animBg="1" advAuto="0"/>
      <p:bldP spid="142" grpId="0" animBg="1" advAuto="0"/>
      <p:bldP spid="142" grpId="1" animBg="1" advAuto="0"/>
      <p:bldP spid="143" grpId="0" animBg="1" advAuto="0"/>
      <p:bldP spid="143" grpId="1" animBg="1" advAuto="0"/>
      <p:bldP spid="144" grpId="0" animBg="1" advAuto="0"/>
      <p:bldP spid="144" grpId="1" animBg="1" advAuto="0"/>
      <p:bldP spid="145" grpId="0" animBg="1" advAuto="0"/>
      <p:bldP spid="145" grpId="1" animBg="1" advAuto="0"/>
      <p:bldP spid="146" grpId="0" animBg="1" advAuto="0"/>
      <p:bldP spid="146" grpId="1" animBg="1" advAuto="0"/>
      <p:bldP spid="147" grpId="0" animBg="1" advAuto="0"/>
      <p:bldP spid="147" grpId="1" animBg="1" advAuto="0"/>
      <p:bldP spid="148" grpId="0" animBg="1" advAuto="0"/>
      <p:bldP spid="148" grpId="1" animBg="1" advAuto="0"/>
      <p:bldP spid="149" grpId="0" animBg="1" advAuto="0"/>
      <p:bldP spid="149" grpId="1" animBg="1" advAuto="0"/>
      <p:bldP spid="150" grpId="0" animBg="1" advAuto="0"/>
      <p:bldP spid="150" grpId="1" animBg="1" advAuto="0"/>
      <p:bldP spid="151" grpId="0" animBg="1" advAuto="0"/>
      <p:bldP spid="151" grpId="1" animBg="1" advAuto="0"/>
      <p:bldP spid="152" grpId="0" animBg="1" advAuto="0"/>
      <p:bldP spid="152" grpId="1" animBg="1" advAuto="0"/>
      <p:bldP spid="153" grpId="0" animBg="1" advAuto="0"/>
      <p:bldP spid="153" grpId="1" animBg="1" advAuto="0"/>
      <p:bldP spid="154" grpId="0" animBg="1" advAuto="0"/>
      <p:bldP spid="154" grpId="1" animBg="1" advAuto="0"/>
      <p:bldP spid="155" grpId="0" animBg="1" advAuto="0"/>
      <p:bldP spid="155" grpId="1" animBg="1" advAuto="0"/>
      <p:bldP spid="156" grpId="0" animBg="1" advAuto="0"/>
      <p:bldP spid="156" grpId="1" animBg="1" advAuto="0"/>
      <p:bldP spid="157" grpId="0" animBg="1" advAuto="0"/>
      <p:bldP spid="157" grpId="1" animBg="1" advAuto="0"/>
      <p:bldP spid="158" grpId="0" animBg="1" advAuto="0"/>
      <p:bldP spid="158" grpId="1" animBg="1" advAuto="0"/>
      <p:bldP spid="159" grpId="0" animBg="1" advAuto="0"/>
      <p:bldP spid="159" grpId="1" animBg="1" advAuto="0"/>
      <p:bldP spid="160" grpId="0" animBg="1" advAuto="0"/>
      <p:bldP spid="160" grpId="1" animBg="1" advAuto="0"/>
      <p:bldP spid="161" grpId="0" animBg="1" advAuto="0"/>
      <p:bldP spid="161" grpId="1" animBg="1" advAuto="0"/>
      <p:bldP spid="162" grpId="0" animBg="1" advAuto="0"/>
      <p:bldP spid="162" grpId="1" animBg="1" advAuto="0"/>
      <p:bldP spid="163" grpId="0" animBg="1" advAuto="0"/>
      <p:bldP spid="163" grpId="1" animBg="1" advAuto="0"/>
      <p:bldP spid="164" grpId="0" animBg="1" advAuto="0"/>
      <p:bldP spid="164" grpId="1" animBg="1" advAuto="0"/>
      <p:bldP spid="165" grpId="0" animBg="1" advAuto="0"/>
      <p:bldP spid="165" grpId="1" animBg="1" advAuto="0"/>
      <p:bldP spid="166" grpId="0" animBg="1" advAuto="0"/>
      <p:bldP spid="166" grpId="1" animBg="1" advAuto="0"/>
      <p:bldP spid="167" grpId="0" animBg="1" advAuto="0"/>
      <p:bldP spid="167" grpId="1" animBg="1" advAuto="0"/>
      <p:bldP spid="168" grpId="0" animBg="1" advAuto="0"/>
      <p:bldP spid="168" grpId="1" animBg="1" advAuto="0"/>
      <p:bldP spid="169" grpId="0" animBg="1" advAuto="0"/>
      <p:bldP spid="169" grpId="1" animBg="1" advAuto="0"/>
      <p:bldP spid="170" grpId="0" animBg="1" advAuto="0"/>
      <p:bldP spid="170" grpId="1" animBg="1" advAuto="0"/>
      <p:bldP spid="171" grpId="0" animBg="1" advAuto="0"/>
      <p:bldP spid="171" grpId="1" animBg="1" advAuto="0"/>
      <p:bldP spid="172" grpId="0" animBg="1" advAuto="0"/>
      <p:bldP spid="172" grpId="1" animBg="1" advAuto="0"/>
      <p:bldP spid="173" grpId="0" animBg="1" advAuto="0"/>
      <p:bldP spid="173" grpId="1" animBg="1" advAuto="0"/>
      <p:bldP spid="174" grpId="0" animBg="1" advAuto="0"/>
      <p:bldP spid="174" grpId="1" animBg="1" advAuto="0"/>
      <p:bldP spid="175" grpId="0" animBg="1" advAuto="0"/>
      <p:bldP spid="175" grpId="1" animBg="1" advAuto="0"/>
      <p:bldP spid="176" grpId="0" animBg="1" advAuto="0"/>
      <p:bldP spid="176" grpId="1" animBg="1" advAuto="0"/>
      <p:bldP spid="177" grpId="0" animBg="1" advAuto="0"/>
      <p:bldP spid="177" grpId="1" animBg="1" advAuto="0"/>
      <p:bldP spid="178" grpId="0" animBg="1" advAuto="0"/>
      <p:bldP spid="178" grpId="1" animBg="1" advAuto="0"/>
      <p:bldP spid="179" grpId="0" animBg="1" advAuto="0"/>
      <p:bldP spid="179" grpId="1" animBg="1" advAuto="0"/>
      <p:bldP spid="180" grpId="0" animBg="1" advAuto="0"/>
      <p:bldP spid="180" grpId="1" animBg="1" advAuto="0"/>
      <p:bldP spid="181" grpId="0" animBg="1" advAuto="0"/>
      <p:bldP spid="182" grpId="0" animBg="1" advAuto="0"/>
      <p:bldP spid="182" grpId="1" animBg="1" advAuto="0"/>
      <p:bldP spid="183" grpId="0" animBg="1" advAuto="0"/>
      <p:bldP spid="183" grpId="1" animBg="1" advAuto="0"/>
      <p:bldP spid="184" grpId="0" animBg="1" advAuto="0"/>
      <p:bldP spid="184" grpId="1" animBg="1" advAuto="0"/>
      <p:bldP spid="185" grpId="0" animBg="1" advAuto="0"/>
      <p:bldP spid="185" grpId="1" animBg="1" advAuto="0"/>
      <p:bldP spid="186" grpId="0" animBg="1" advAuto="0"/>
      <p:bldP spid="186" grpId="1" animBg="1" advAuto="0"/>
      <p:bldP spid="187" grpId="0" animBg="1" advAuto="0"/>
      <p:bldP spid="187" grpId="1" animBg="1" advAuto="0"/>
      <p:bldP spid="188" grpId="0" animBg="1" advAuto="0"/>
      <p:bldP spid="188" grpId="1" animBg="1" advAuto="0"/>
      <p:bldP spid="189" grpId="0" animBg="1" advAuto="0"/>
      <p:bldP spid="189" grpId="1" animBg="1" advAuto="0"/>
      <p:bldP spid="190" grpId="0" animBg="1" advAuto="0"/>
      <p:bldP spid="190" grpId="1" animBg="1" advAuto="0"/>
      <p:bldP spid="191" grpId="0" animBg="1" advAuto="0"/>
      <p:bldP spid="192" grpId="0" animBg="1" advAuto="0"/>
      <p:bldP spid="192" grpId="1" animBg="1" advAuto="0"/>
      <p:bldP spid="193" grpId="0" animBg="1" advAuto="0"/>
      <p:bldP spid="193" grpId="1" animBg="1" advAuto="0"/>
      <p:bldP spid="194" grpId="0" animBg="1" advAuto="0"/>
      <p:bldP spid="194" grpId="1" animBg="1" advAuto="0"/>
      <p:bldP spid="195" grpId="0" animBg="1" advAuto="0"/>
      <p:bldP spid="195" grpId="1" animBg="1" advAuto="0"/>
      <p:bldP spid="196" grpId="0" animBg="1" advAuto="0"/>
      <p:bldP spid="196" grpId="1" animBg="1" advAuto="0"/>
      <p:bldP spid="197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907940" y="5255014"/>
            <a:ext cx="624079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3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:</a:t>
            </a:r>
          </a:p>
        </p:txBody>
      </p:sp>
      <p:sp>
        <p:nvSpPr>
          <p:cNvPr id="131" name="Shape 13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38" name="Shape 13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40" name="Shape 14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41" name="Shape 14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43" name="Shape 14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45" name="Shape 14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48" name="Shape 14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49" name="Shape 14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51" name="Shape 15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52" name="Shape 152"/>
          <p:cNvSpPr/>
          <p:nvPr/>
        </p:nvSpPr>
        <p:spPr>
          <a:xfrm>
            <a:off x="75712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56" name="Shape 15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58" name="Shape 15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60" name="Shape 16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61" name="Shape 16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70" name="Shape 17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71" name="Shape 17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72" name="Shape 172"/>
          <p:cNvSpPr/>
          <p:nvPr/>
        </p:nvSpPr>
        <p:spPr>
          <a:xfrm>
            <a:off x="749508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74" name="Shape 17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75" name="Shape 17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79" name="Shape 17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80" name="Shape 18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81" name="Shape 18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86" name="Shape 18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88" name="Shape 18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89" name="Shape 18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92" name="Shape 192"/>
          <p:cNvSpPr/>
          <p:nvPr/>
        </p:nvSpPr>
        <p:spPr>
          <a:xfrm>
            <a:off x="622484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94" name="Shape 194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96" name="Shape 196"/>
          <p:cNvSpPr/>
          <p:nvPr/>
        </p:nvSpPr>
        <p:spPr>
          <a:xfrm>
            <a:off x="6383652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4558790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en-US" dirty="0" smtClean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2220539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1" grpId="1" animBg="1" advAuto="0"/>
      <p:bldP spid="132" grpId="0" animBg="1" advAuto="0"/>
      <p:bldP spid="132" grpId="1" animBg="1" advAuto="0"/>
      <p:bldP spid="133" grpId="0" animBg="1" advAuto="0"/>
      <p:bldP spid="133" grpId="1" animBg="1" advAuto="0"/>
      <p:bldP spid="134" grpId="0" animBg="1" advAuto="0"/>
      <p:bldP spid="134" grpId="1" animBg="1" advAuto="0"/>
      <p:bldP spid="135" grpId="0" animBg="1" advAuto="0"/>
      <p:bldP spid="135" grpId="1" animBg="1" advAuto="0"/>
      <p:bldP spid="136" grpId="0" animBg="1" advAuto="0"/>
      <p:bldP spid="136" grpId="1" animBg="1" advAuto="0"/>
      <p:bldP spid="137" grpId="0" animBg="1" advAuto="0"/>
      <p:bldP spid="137" grpId="1" animBg="1" advAuto="0"/>
      <p:bldP spid="138" grpId="0" animBg="1" advAuto="0"/>
      <p:bldP spid="138" grpId="1" animBg="1" advAuto="0"/>
      <p:bldP spid="139" grpId="0" animBg="1" advAuto="0"/>
      <p:bldP spid="139" grpId="1" animBg="1" advAuto="0"/>
      <p:bldP spid="140" grpId="0" animBg="1" advAuto="0"/>
      <p:bldP spid="140" grpId="1" animBg="1" advAuto="0"/>
      <p:bldP spid="141" grpId="0" animBg="1" advAuto="0"/>
      <p:bldP spid="141" grpId="1" animBg="1" advAuto="0"/>
      <p:bldP spid="142" grpId="0" animBg="1" advAuto="0"/>
      <p:bldP spid="142" grpId="1" animBg="1" advAuto="0"/>
      <p:bldP spid="143" grpId="0" animBg="1" advAuto="0"/>
      <p:bldP spid="143" grpId="1" animBg="1" advAuto="0"/>
      <p:bldP spid="144" grpId="0" animBg="1" advAuto="0"/>
      <p:bldP spid="144" grpId="1" animBg="1" advAuto="0"/>
      <p:bldP spid="145" grpId="0" animBg="1" advAuto="0"/>
      <p:bldP spid="145" grpId="1" animBg="1" advAuto="0"/>
      <p:bldP spid="146" grpId="0" animBg="1" advAuto="0"/>
      <p:bldP spid="146" grpId="1" animBg="1" advAuto="0"/>
      <p:bldP spid="147" grpId="0" animBg="1" advAuto="0"/>
      <p:bldP spid="147" grpId="1" animBg="1" advAuto="0"/>
      <p:bldP spid="148" grpId="0" animBg="1" advAuto="0"/>
      <p:bldP spid="148" grpId="1" animBg="1" advAuto="0"/>
      <p:bldP spid="149" grpId="0" animBg="1" advAuto="0"/>
      <p:bldP spid="149" grpId="1" animBg="1" advAuto="0"/>
      <p:bldP spid="150" grpId="0" animBg="1" advAuto="0"/>
      <p:bldP spid="150" grpId="1" animBg="1" advAuto="0"/>
      <p:bldP spid="151" grpId="0" animBg="1" advAuto="0"/>
      <p:bldP spid="151" grpId="1" animBg="1" advAuto="0"/>
      <p:bldP spid="152" grpId="0" animBg="1" advAuto="0"/>
      <p:bldP spid="152" grpId="1" animBg="1" advAuto="0"/>
      <p:bldP spid="153" grpId="0" animBg="1" advAuto="0"/>
      <p:bldP spid="153" grpId="1" animBg="1" advAuto="0"/>
      <p:bldP spid="154" grpId="0" animBg="1" advAuto="0"/>
      <p:bldP spid="154" grpId="1" animBg="1" advAuto="0"/>
      <p:bldP spid="155" grpId="0" animBg="1" advAuto="0"/>
      <p:bldP spid="155" grpId="1" animBg="1" advAuto="0"/>
      <p:bldP spid="156" grpId="0" animBg="1" advAuto="0"/>
      <p:bldP spid="156" grpId="1" animBg="1" advAuto="0"/>
      <p:bldP spid="157" grpId="0" animBg="1" advAuto="0"/>
      <p:bldP spid="157" grpId="1" animBg="1" advAuto="0"/>
      <p:bldP spid="158" grpId="0" animBg="1" advAuto="0"/>
      <p:bldP spid="158" grpId="1" animBg="1" advAuto="0"/>
      <p:bldP spid="159" grpId="0" animBg="1" advAuto="0"/>
      <p:bldP spid="159" grpId="1" animBg="1" advAuto="0"/>
      <p:bldP spid="160" grpId="0" animBg="1" advAuto="0"/>
      <p:bldP spid="160" grpId="1" animBg="1" advAuto="0"/>
      <p:bldP spid="161" grpId="0" animBg="1" advAuto="0"/>
      <p:bldP spid="161" grpId="1" animBg="1" advAuto="0"/>
      <p:bldP spid="162" grpId="0" animBg="1" advAuto="0"/>
      <p:bldP spid="162" grpId="1" animBg="1" advAuto="0"/>
      <p:bldP spid="163" grpId="0" animBg="1" advAuto="0"/>
      <p:bldP spid="163" grpId="1" animBg="1" advAuto="0"/>
      <p:bldP spid="164" grpId="0" animBg="1" advAuto="0"/>
      <p:bldP spid="164" grpId="1" animBg="1" advAuto="0"/>
      <p:bldP spid="165" grpId="0" animBg="1" advAuto="0"/>
      <p:bldP spid="165" grpId="1" animBg="1" advAuto="0"/>
      <p:bldP spid="166" grpId="0" animBg="1" advAuto="0"/>
      <p:bldP spid="166" grpId="1" animBg="1" advAuto="0"/>
      <p:bldP spid="167" grpId="0" animBg="1" advAuto="0"/>
      <p:bldP spid="167" grpId="1" animBg="1" advAuto="0"/>
      <p:bldP spid="168" grpId="0" animBg="1" advAuto="0"/>
      <p:bldP spid="168" grpId="1" animBg="1" advAuto="0"/>
      <p:bldP spid="169" grpId="0" animBg="1" advAuto="0"/>
      <p:bldP spid="169" grpId="1" animBg="1" advAuto="0"/>
      <p:bldP spid="170" grpId="0" animBg="1" advAuto="0"/>
      <p:bldP spid="170" grpId="1" animBg="1" advAuto="0"/>
      <p:bldP spid="171" grpId="0" animBg="1" advAuto="0"/>
      <p:bldP spid="171" grpId="1" animBg="1" advAuto="0"/>
      <p:bldP spid="172" grpId="0" animBg="1" advAuto="0"/>
      <p:bldP spid="172" grpId="1" animBg="1" advAuto="0"/>
      <p:bldP spid="173" grpId="0" animBg="1" advAuto="0"/>
      <p:bldP spid="173" grpId="1" animBg="1" advAuto="0"/>
      <p:bldP spid="174" grpId="0" animBg="1" advAuto="0"/>
      <p:bldP spid="174" grpId="1" animBg="1" advAuto="0"/>
      <p:bldP spid="175" grpId="0" animBg="1" advAuto="0"/>
      <p:bldP spid="175" grpId="1" animBg="1" advAuto="0"/>
      <p:bldP spid="176" grpId="0" animBg="1" advAuto="0"/>
      <p:bldP spid="176" grpId="1" animBg="1" advAuto="0"/>
      <p:bldP spid="177" grpId="0" animBg="1" advAuto="0"/>
      <p:bldP spid="177" grpId="1" animBg="1" advAuto="0"/>
      <p:bldP spid="178" grpId="0" animBg="1" advAuto="0"/>
      <p:bldP spid="178" grpId="1" animBg="1" advAuto="0"/>
      <p:bldP spid="179" grpId="0" animBg="1" advAuto="0"/>
      <p:bldP spid="179" grpId="1" animBg="1" advAuto="0"/>
      <p:bldP spid="180" grpId="0" animBg="1" advAuto="0"/>
      <p:bldP spid="180" grpId="1" animBg="1" advAuto="0"/>
      <p:bldP spid="181" grpId="0" animBg="1" advAuto="0"/>
      <p:bldP spid="182" grpId="0" animBg="1" advAuto="0"/>
      <p:bldP spid="182" grpId="1" animBg="1" advAuto="0"/>
      <p:bldP spid="183" grpId="0" animBg="1" advAuto="0"/>
      <p:bldP spid="183" grpId="1" animBg="1" advAuto="0"/>
      <p:bldP spid="184" grpId="0" animBg="1" advAuto="0"/>
      <p:bldP spid="184" grpId="1" animBg="1" advAuto="0"/>
      <p:bldP spid="185" grpId="0" animBg="1" advAuto="0"/>
      <p:bldP spid="185" grpId="1" animBg="1" advAuto="0"/>
      <p:bldP spid="186" grpId="0" animBg="1" advAuto="0"/>
      <p:bldP spid="186" grpId="1" animBg="1" advAuto="0"/>
      <p:bldP spid="187" grpId="0" animBg="1" advAuto="0"/>
      <p:bldP spid="187" grpId="1" animBg="1" advAuto="0"/>
      <p:bldP spid="188" grpId="0" animBg="1" advAuto="0"/>
      <p:bldP spid="188" grpId="1" animBg="1" advAuto="0"/>
      <p:bldP spid="189" grpId="0" animBg="1" advAuto="0"/>
      <p:bldP spid="189" grpId="1" animBg="1" advAuto="0"/>
      <p:bldP spid="190" grpId="0" animBg="1" advAuto="0"/>
      <p:bldP spid="190" grpId="1" animBg="1" advAuto="0"/>
      <p:bldP spid="191" grpId="0" animBg="1" advAuto="0"/>
      <p:bldP spid="192" grpId="0" animBg="1" advAuto="0"/>
      <p:bldP spid="192" grpId="1" animBg="1" advAuto="0"/>
      <p:bldP spid="193" grpId="0" animBg="1" advAuto="0"/>
      <p:bldP spid="193" grpId="1" animBg="1" advAuto="0"/>
      <p:bldP spid="194" grpId="0" animBg="1" advAuto="0"/>
      <p:bldP spid="194" grpId="1" animBg="1" advAuto="0"/>
      <p:bldP spid="195" grpId="0" animBg="1" advAuto="0"/>
      <p:bldP spid="195" grpId="1" animBg="1" advAuto="0"/>
      <p:bldP spid="196" grpId="0" animBg="1" advAuto="0"/>
      <p:bldP spid="196" grpId="1" animBg="1" advAuto="0"/>
      <p:bldP spid="197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907940" y="5255014"/>
            <a:ext cx="624079" cy="378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38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:</a:t>
            </a:r>
          </a:p>
        </p:txBody>
      </p:sp>
      <p:sp>
        <p:nvSpPr>
          <p:cNvPr id="131" name="Shape 13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32" name="Shape 13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33" name="Shape 13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34" name="Shape 13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35" name="Shape 13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36" name="Shape 13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37" name="Shape 13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38" name="Shape 13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39" name="Shape 13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40" name="Shape 14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41" name="Shape 14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42" name="Shape 142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43" name="Shape 14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45" name="Shape 14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46" name="Shape 14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47" name="Shape 14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48" name="Shape 14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49" name="Shape 14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50" name="Shape 15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51" name="Shape 15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52" name="Shape 152"/>
          <p:cNvSpPr/>
          <p:nvPr/>
        </p:nvSpPr>
        <p:spPr>
          <a:xfrm>
            <a:off x="75712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53" name="Shape 15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54" name="Shape 15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55" name="Shape 15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56" name="Shape 15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57" name="Shape 15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58" name="Shape 15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60" name="Shape 16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61" name="Shape 16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62" name="Shape 16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63" name="Shape 16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64" name="Shape 16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65" name="Shape 165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66" name="Shape 16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69" name="Shape 16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70" name="Shape 17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71" name="Shape 17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72" name="Shape 172"/>
          <p:cNvSpPr/>
          <p:nvPr/>
        </p:nvSpPr>
        <p:spPr>
          <a:xfrm>
            <a:off x="749508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73" name="Shape 173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74" name="Shape 17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75" name="Shape 17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76" name="Shape 17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77" name="Shape 17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79" name="Shape 17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80" name="Shape 18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9</a:t>
            </a:r>
          </a:p>
        </p:txBody>
      </p:sp>
      <p:sp>
        <p:nvSpPr>
          <p:cNvPr id="181" name="Shape 181"/>
          <p:cNvSpPr/>
          <p:nvPr/>
        </p:nvSpPr>
        <p:spPr>
          <a:xfrm>
            <a:off x="7632664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82" name="Shape 182"/>
          <p:cNvSpPr/>
          <p:nvPr/>
        </p:nvSpPr>
        <p:spPr>
          <a:xfrm>
            <a:off x="7495080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83" name="Shape 183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84" name="Shape 184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85" name="Shape 185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86" name="Shape 186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</a:t>
            </a:r>
          </a:p>
        </p:txBody>
      </p:sp>
      <p:sp>
        <p:nvSpPr>
          <p:cNvPr id="187" name="Shape 187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6</a:t>
            </a:r>
          </a:p>
        </p:txBody>
      </p:sp>
      <p:sp>
        <p:nvSpPr>
          <p:cNvPr id="188" name="Shape 188"/>
          <p:cNvSpPr/>
          <p:nvPr/>
        </p:nvSpPr>
        <p:spPr>
          <a:xfrm>
            <a:off x="7632663" y="54306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7</a:t>
            </a:r>
          </a:p>
        </p:txBody>
      </p:sp>
      <p:sp>
        <p:nvSpPr>
          <p:cNvPr id="189" name="Shape 189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763266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9</a:t>
            </a:r>
          </a:p>
        </p:txBody>
      </p:sp>
      <p:sp>
        <p:nvSpPr>
          <p:cNvPr id="191" name="Shape 191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0</a:t>
            </a:r>
          </a:p>
        </p:txBody>
      </p:sp>
      <p:sp>
        <p:nvSpPr>
          <p:cNvPr id="192" name="Shape 192"/>
          <p:cNvSpPr/>
          <p:nvPr/>
        </p:nvSpPr>
        <p:spPr>
          <a:xfrm>
            <a:off x="6224843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</a:t>
            </a:r>
          </a:p>
        </p:txBody>
      </p:sp>
      <p:sp>
        <p:nvSpPr>
          <p:cNvPr id="193" name="Shape 193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2</a:t>
            </a:r>
          </a:p>
        </p:txBody>
      </p:sp>
      <p:sp>
        <p:nvSpPr>
          <p:cNvPr id="194" name="Shape 194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3</a:t>
            </a:r>
          </a:p>
        </p:txBody>
      </p:sp>
      <p:sp>
        <p:nvSpPr>
          <p:cNvPr id="195" name="Shape 195"/>
          <p:cNvSpPr/>
          <p:nvPr/>
        </p:nvSpPr>
        <p:spPr>
          <a:xfrm>
            <a:off x="6385710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4</a:t>
            </a:r>
          </a:p>
        </p:txBody>
      </p:sp>
      <p:sp>
        <p:nvSpPr>
          <p:cNvPr id="196" name="Shape 196"/>
          <p:cNvSpPr/>
          <p:nvPr/>
        </p:nvSpPr>
        <p:spPr>
          <a:xfrm>
            <a:off x="6383652" y="5417996"/>
            <a:ext cx="1458347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5</a:t>
            </a:r>
          </a:p>
        </p:txBody>
      </p:sp>
      <p:sp>
        <p:nvSpPr>
          <p:cNvPr id="197" name="Shape 197"/>
          <p:cNvSpPr/>
          <p:nvPr/>
        </p:nvSpPr>
        <p:spPr>
          <a:xfrm>
            <a:off x="4558790" y="5417996"/>
            <a:ext cx="1458346" cy="4110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210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lang="en-US" dirty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8283172"/>
      </p:ext>
    </p:extLst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2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4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8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8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4000"/>
                            </p:stCondLst>
                            <p:childTnLst>
                              <p:par>
                                <p:cTn id="29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32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1000"/>
                            </p:stCondLst>
                            <p:childTnLst>
                              <p:par>
                                <p:cTn id="3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3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5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5000"/>
                            </p:stCondLst>
                            <p:childTnLst>
                              <p:par>
                                <p:cTn id="3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7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8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 advAuto="0"/>
      <p:bldP spid="131" grpId="1" animBg="1" advAuto="0"/>
      <p:bldP spid="132" grpId="0" animBg="1" advAuto="0"/>
      <p:bldP spid="132" grpId="1" animBg="1" advAuto="0"/>
      <p:bldP spid="133" grpId="0" animBg="1" advAuto="0"/>
      <p:bldP spid="133" grpId="1" animBg="1" advAuto="0"/>
      <p:bldP spid="134" grpId="0" animBg="1" advAuto="0"/>
      <p:bldP spid="134" grpId="1" animBg="1" advAuto="0"/>
      <p:bldP spid="135" grpId="0" animBg="1" advAuto="0"/>
      <p:bldP spid="135" grpId="1" animBg="1" advAuto="0"/>
      <p:bldP spid="136" grpId="0" animBg="1" advAuto="0"/>
      <p:bldP spid="136" grpId="1" animBg="1" advAuto="0"/>
      <p:bldP spid="137" grpId="0" animBg="1" advAuto="0"/>
      <p:bldP spid="137" grpId="1" animBg="1" advAuto="0"/>
      <p:bldP spid="138" grpId="0" animBg="1" advAuto="0"/>
      <p:bldP spid="138" grpId="1" animBg="1" advAuto="0"/>
      <p:bldP spid="139" grpId="0" animBg="1" advAuto="0"/>
      <p:bldP spid="139" grpId="1" animBg="1" advAuto="0"/>
      <p:bldP spid="140" grpId="0" animBg="1" advAuto="0"/>
      <p:bldP spid="140" grpId="1" animBg="1" advAuto="0"/>
      <p:bldP spid="141" grpId="0" animBg="1" advAuto="0"/>
      <p:bldP spid="141" grpId="1" animBg="1" advAuto="0"/>
      <p:bldP spid="142" grpId="0" animBg="1" advAuto="0"/>
      <p:bldP spid="142" grpId="1" animBg="1" advAuto="0"/>
      <p:bldP spid="143" grpId="0" animBg="1" advAuto="0"/>
      <p:bldP spid="143" grpId="1" animBg="1" advAuto="0"/>
      <p:bldP spid="144" grpId="0" animBg="1" advAuto="0"/>
      <p:bldP spid="144" grpId="1" animBg="1" advAuto="0"/>
      <p:bldP spid="145" grpId="0" animBg="1" advAuto="0"/>
      <p:bldP spid="145" grpId="1" animBg="1" advAuto="0"/>
      <p:bldP spid="146" grpId="0" animBg="1" advAuto="0"/>
      <p:bldP spid="146" grpId="1" animBg="1" advAuto="0"/>
      <p:bldP spid="147" grpId="0" animBg="1" advAuto="0"/>
      <p:bldP spid="147" grpId="1" animBg="1" advAuto="0"/>
      <p:bldP spid="148" grpId="0" animBg="1" advAuto="0"/>
      <p:bldP spid="148" grpId="1" animBg="1" advAuto="0"/>
      <p:bldP spid="149" grpId="0" animBg="1" advAuto="0"/>
      <p:bldP spid="149" grpId="1" animBg="1" advAuto="0"/>
      <p:bldP spid="150" grpId="0" animBg="1" advAuto="0"/>
      <p:bldP spid="150" grpId="1" animBg="1" advAuto="0"/>
      <p:bldP spid="151" grpId="0" animBg="1" advAuto="0"/>
      <p:bldP spid="151" grpId="1" animBg="1" advAuto="0"/>
      <p:bldP spid="152" grpId="0" animBg="1" advAuto="0"/>
      <p:bldP spid="152" grpId="1" animBg="1" advAuto="0"/>
      <p:bldP spid="153" grpId="0" animBg="1" advAuto="0"/>
      <p:bldP spid="153" grpId="1" animBg="1" advAuto="0"/>
      <p:bldP spid="154" grpId="0" animBg="1" advAuto="0"/>
      <p:bldP spid="154" grpId="1" animBg="1" advAuto="0"/>
      <p:bldP spid="155" grpId="0" animBg="1" advAuto="0"/>
      <p:bldP spid="155" grpId="1" animBg="1" advAuto="0"/>
      <p:bldP spid="156" grpId="0" animBg="1" advAuto="0"/>
      <p:bldP spid="156" grpId="1" animBg="1" advAuto="0"/>
      <p:bldP spid="157" grpId="0" animBg="1" advAuto="0"/>
      <p:bldP spid="157" grpId="1" animBg="1" advAuto="0"/>
      <p:bldP spid="158" grpId="0" animBg="1" advAuto="0"/>
      <p:bldP spid="158" grpId="1" animBg="1" advAuto="0"/>
      <p:bldP spid="159" grpId="0" animBg="1" advAuto="0"/>
      <p:bldP spid="159" grpId="1" animBg="1" advAuto="0"/>
      <p:bldP spid="160" grpId="0" animBg="1" advAuto="0"/>
      <p:bldP spid="160" grpId="1" animBg="1" advAuto="0"/>
      <p:bldP spid="161" grpId="0" animBg="1" advAuto="0"/>
      <p:bldP spid="161" grpId="1" animBg="1" advAuto="0"/>
      <p:bldP spid="162" grpId="0" animBg="1" advAuto="0"/>
      <p:bldP spid="162" grpId="1" animBg="1" advAuto="0"/>
      <p:bldP spid="163" grpId="0" animBg="1" advAuto="0"/>
      <p:bldP spid="163" grpId="1" animBg="1" advAuto="0"/>
      <p:bldP spid="164" grpId="0" animBg="1" advAuto="0"/>
      <p:bldP spid="164" grpId="1" animBg="1" advAuto="0"/>
      <p:bldP spid="165" grpId="0" animBg="1" advAuto="0"/>
      <p:bldP spid="165" grpId="1" animBg="1" advAuto="0"/>
      <p:bldP spid="166" grpId="0" animBg="1" advAuto="0"/>
      <p:bldP spid="166" grpId="1" animBg="1" advAuto="0"/>
      <p:bldP spid="167" grpId="0" animBg="1" advAuto="0"/>
      <p:bldP spid="167" grpId="1" animBg="1" advAuto="0"/>
      <p:bldP spid="168" grpId="0" animBg="1" advAuto="0"/>
      <p:bldP spid="168" grpId="1" animBg="1" advAuto="0"/>
      <p:bldP spid="169" grpId="0" animBg="1" advAuto="0"/>
      <p:bldP spid="169" grpId="1" animBg="1" advAuto="0"/>
      <p:bldP spid="170" grpId="0" animBg="1" advAuto="0"/>
      <p:bldP spid="170" grpId="1" animBg="1" advAuto="0"/>
      <p:bldP spid="171" grpId="0" animBg="1" advAuto="0"/>
      <p:bldP spid="171" grpId="1" animBg="1" advAuto="0"/>
      <p:bldP spid="172" grpId="0" animBg="1" advAuto="0"/>
      <p:bldP spid="172" grpId="1" animBg="1" advAuto="0"/>
      <p:bldP spid="173" grpId="0" animBg="1" advAuto="0"/>
      <p:bldP spid="173" grpId="1" animBg="1" advAuto="0"/>
      <p:bldP spid="174" grpId="0" animBg="1" advAuto="0"/>
      <p:bldP spid="174" grpId="1" animBg="1" advAuto="0"/>
      <p:bldP spid="175" grpId="0" animBg="1" advAuto="0"/>
      <p:bldP spid="175" grpId="1" animBg="1" advAuto="0"/>
      <p:bldP spid="176" grpId="0" animBg="1" advAuto="0"/>
      <p:bldP spid="176" grpId="1" animBg="1" advAuto="0"/>
      <p:bldP spid="177" grpId="0" animBg="1" advAuto="0"/>
      <p:bldP spid="177" grpId="1" animBg="1" advAuto="0"/>
      <p:bldP spid="178" grpId="0" animBg="1" advAuto="0"/>
      <p:bldP spid="178" grpId="1" animBg="1" advAuto="0"/>
      <p:bldP spid="179" grpId="0" animBg="1" advAuto="0"/>
      <p:bldP spid="179" grpId="1" animBg="1" advAuto="0"/>
      <p:bldP spid="180" grpId="0" animBg="1" advAuto="0"/>
      <p:bldP spid="180" grpId="1" animBg="1" advAuto="0"/>
      <p:bldP spid="181" grpId="0" animBg="1" advAuto="0"/>
      <p:bldP spid="182" grpId="0" animBg="1" advAuto="0"/>
      <p:bldP spid="182" grpId="1" animBg="1" advAuto="0"/>
      <p:bldP spid="183" grpId="0" animBg="1" advAuto="0"/>
      <p:bldP spid="183" grpId="1" animBg="1" advAuto="0"/>
      <p:bldP spid="184" grpId="0" animBg="1" advAuto="0"/>
      <p:bldP spid="184" grpId="1" animBg="1" advAuto="0"/>
      <p:bldP spid="185" grpId="0" animBg="1" advAuto="0"/>
      <p:bldP spid="185" grpId="1" animBg="1" advAuto="0"/>
      <p:bldP spid="186" grpId="0" animBg="1" advAuto="0"/>
      <p:bldP spid="186" grpId="1" animBg="1" advAuto="0"/>
      <p:bldP spid="187" grpId="0" animBg="1" advAuto="0"/>
      <p:bldP spid="187" grpId="1" animBg="1" advAuto="0"/>
      <p:bldP spid="188" grpId="0" animBg="1" advAuto="0"/>
      <p:bldP spid="188" grpId="1" animBg="1" advAuto="0"/>
      <p:bldP spid="189" grpId="0" animBg="1" advAuto="0"/>
      <p:bldP spid="189" grpId="1" animBg="1" advAuto="0"/>
      <p:bldP spid="190" grpId="0" animBg="1" advAuto="0"/>
      <p:bldP spid="190" grpId="1" animBg="1" advAuto="0"/>
      <p:bldP spid="191" grpId="0" animBg="1" advAuto="0"/>
      <p:bldP spid="192" grpId="0" animBg="1" advAuto="0"/>
      <p:bldP spid="192" grpId="1" animBg="1" advAuto="0"/>
      <p:bldP spid="193" grpId="0" animBg="1" advAuto="0"/>
      <p:bldP spid="193" grpId="1" animBg="1" advAuto="0"/>
      <p:bldP spid="194" grpId="0" animBg="1" advAuto="0"/>
      <p:bldP spid="194" grpId="1" animBg="1" advAuto="0"/>
      <p:bldP spid="195" grpId="0" animBg="1" advAuto="0"/>
      <p:bldP spid="195" grpId="1" animBg="1" advAuto="0"/>
      <p:bldP spid="196" grpId="0" animBg="1" advAuto="0"/>
      <p:bldP spid="196" grpId="1" animBg="1" advAuto="0"/>
      <p:bldP spid="197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680</Words>
  <Application>Microsoft Macintosh PowerPoint</Application>
  <PresentationFormat>Custom</PresentationFormat>
  <Paragraphs>680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Bebas Neue Regular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Morgan</cp:lastModifiedBy>
  <cp:revision>16</cp:revision>
  <dcterms:modified xsi:type="dcterms:W3CDTF">2016-05-16T20:18:58Z</dcterms:modified>
</cp:coreProperties>
</file>