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6"/>
    <p:restoredTop sz="96271"/>
  </p:normalViewPr>
  <p:slideViewPr>
    <p:cSldViewPr snapToGrid="0" snapToObjects="1">
      <p:cViewPr varScale="1">
        <p:scale>
          <a:sx n="49" d="100"/>
          <a:sy n="49" d="100"/>
        </p:scale>
        <p:origin x="24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73213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“Type a quote here.” 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2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2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2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2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3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3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3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3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3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4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4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4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4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4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5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5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5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5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5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6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6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6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6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6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6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6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6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6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6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7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7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7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7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7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7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7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7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7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7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8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8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8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8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8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8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8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8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8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8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9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9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9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9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9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9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9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9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9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9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0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10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0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10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0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10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0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10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0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10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1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1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1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1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1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1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1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1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1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2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1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2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1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2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1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2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1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2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1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3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13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21" animBg="1" advAuto="0"/>
      <p:bldP spid="131" grpId="22" animBg="1" advAuto="0"/>
      <p:bldP spid="132" grpId="19" animBg="1" advAuto="0"/>
      <p:bldP spid="132" grpId="20" animBg="1" advAuto="0"/>
      <p:bldP spid="133" grpId="17" animBg="1" advAuto="0"/>
      <p:bldP spid="133" grpId="18" animBg="1" advAuto="0"/>
      <p:bldP spid="134" grpId="15" animBg="1" advAuto="0"/>
      <p:bldP spid="134" grpId="16" animBg="1" advAuto="0"/>
      <p:bldP spid="135" grpId="13" animBg="1" advAuto="0"/>
      <p:bldP spid="135" grpId="14" animBg="1" advAuto="0"/>
      <p:bldP spid="136" grpId="11" animBg="1" advAuto="0"/>
      <p:bldP spid="136" grpId="12" animBg="1" advAuto="0"/>
      <p:bldP spid="137" grpId="9" animBg="1" advAuto="0"/>
      <p:bldP spid="137" grpId="10" animBg="1" advAuto="0"/>
      <p:bldP spid="138" grpId="7" animBg="1" advAuto="0"/>
      <p:bldP spid="138" grpId="8" animBg="1" advAuto="0"/>
      <p:bldP spid="139" grpId="5" animBg="1" advAuto="0"/>
      <p:bldP spid="139" grpId="6" animBg="1" advAuto="0"/>
      <p:bldP spid="140" grpId="2" animBg="1" advAuto="0"/>
      <p:bldP spid="140" grpId="4" animBg="1" advAuto="0"/>
      <p:bldP spid="141" grpId="43" animBg="1" advAuto="0"/>
      <p:bldP spid="141" grpId="44" animBg="1" advAuto="0"/>
      <p:bldP spid="142" grpId="41" animBg="1" advAuto="0"/>
      <p:bldP spid="142" grpId="42" animBg="1" advAuto="0"/>
      <p:bldP spid="143" grpId="39" animBg="1" advAuto="0"/>
      <p:bldP spid="143" grpId="40" animBg="1" advAuto="0"/>
      <p:bldP spid="144" grpId="37" animBg="1" advAuto="0"/>
      <p:bldP spid="144" grpId="38" animBg="1" advAuto="0"/>
      <p:bldP spid="145" grpId="35" animBg="1" advAuto="0"/>
      <p:bldP spid="145" grpId="36" animBg="1" advAuto="0"/>
      <p:bldP spid="146" grpId="33" animBg="1" advAuto="0"/>
      <p:bldP spid="146" grpId="34" animBg="1" advAuto="0"/>
      <p:bldP spid="147" grpId="31" animBg="1" advAuto="0"/>
      <p:bldP spid="147" grpId="32" animBg="1" advAuto="0"/>
      <p:bldP spid="148" grpId="29" animBg="1" advAuto="0"/>
      <p:bldP spid="148" grpId="30" animBg="1" advAuto="0"/>
      <p:bldP spid="149" grpId="27" animBg="1" advAuto="0"/>
      <p:bldP spid="149" grpId="28" animBg="1" advAuto="0"/>
      <p:bldP spid="150" grpId="24" animBg="1" advAuto="0"/>
      <p:bldP spid="150" grpId="26" animBg="1" advAuto="0"/>
      <p:bldP spid="151" grpId="65" animBg="1" advAuto="0"/>
      <p:bldP spid="151" grpId="66" animBg="1" advAuto="0"/>
      <p:bldP spid="152" grpId="63" animBg="1" advAuto="0"/>
      <p:bldP spid="152" grpId="64" animBg="1" advAuto="0"/>
      <p:bldP spid="153" grpId="61" animBg="1" advAuto="0"/>
      <p:bldP spid="153" grpId="62" animBg="1" advAuto="0"/>
      <p:bldP spid="154" grpId="59" animBg="1" advAuto="0"/>
      <p:bldP spid="154" grpId="60" animBg="1" advAuto="0"/>
      <p:bldP spid="155" grpId="57" animBg="1" advAuto="0"/>
      <p:bldP spid="155" grpId="58" animBg="1" advAuto="0"/>
      <p:bldP spid="156" grpId="55" animBg="1" advAuto="0"/>
      <p:bldP spid="156" grpId="56" animBg="1" advAuto="0"/>
      <p:bldP spid="157" grpId="53" animBg="1" advAuto="0"/>
      <p:bldP spid="157" grpId="54" animBg="1" advAuto="0"/>
      <p:bldP spid="158" grpId="51" animBg="1" advAuto="0"/>
      <p:bldP spid="158" grpId="52" animBg="1" advAuto="0"/>
      <p:bldP spid="159" grpId="49" animBg="1" advAuto="0"/>
      <p:bldP spid="159" grpId="50" animBg="1" advAuto="0"/>
      <p:bldP spid="160" grpId="46" animBg="1" advAuto="0"/>
      <p:bldP spid="160" grpId="48" animBg="1" advAuto="0"/>
      <p:bldP spid="161" grpId="87" animBg="1" advAuto="0"/>
      <p:bldP spid="161" grpId="88" animBg="1" advAuto="0"/>
      <p:bldP spid="162" grpId="85" animBg="1" advAuto="0"/>
      <p:bldP spid="162" grpId="86" animBg="1" advAuto="0"/>
      <p:bldP spid="163" grpId="83" animBg="1" advAuto="0"/>
      <p:bldP spid="163" grpId="84" animBg="1" advAuto="0"/>
      <p:bldP spid="164" grpId="81" animBg="1" advAuto="0"/>
      <p:bldP spid="164" grpId="82" animBg="1" advAuto="0"/>
      <p:bldP spid="165" grpId="79" animBg="1" advAuto="0"/>
      <p:bldP spid="165" grpId="80" animBg="1" advAuto="0"/>
      <p:bldP spid="166" grpId="77" animBg="1" advAuto="0"/>
      <p:bldP spid="166" grpId="78" animBg="1" advAuto="0"/>
      <p:bldP spid="167" grpId="75" animBg="1" advAuto="0"/>
      <p:bldP spid="167" grpId="76" animBg="1" advAuto="0"/>
      <p:bldP spid="168" grpId="73" animBg="1" advAuto="0"/>
      <p:bldP spid="168" grpId="74" animBg="1" advAuto="0"/>
      <p:bldP spid="169" grpId="71" animBg="1" advAuto="0"/>
      <p:bldP spid="169" grpId="72" animBg="1" advAuto="0"/>
      <p:bldP spid="170" grpId="68" animBg="1" advAuto="0"/>
      <p:bldP spid="170" grpId="70" animBg="1" advAuto="0"/>
      <p:bldP spid="171" grpId="109" animBg="1" advAuto="0"/>
      <p:bldP spid="171" grpId="110" animBg="1" advAuto="0"/>
      <p:bldP spid="172" grpId="107" animBg="1" advAuto="0"/>
      <p:bldP spid="172" grpId="108" animBg="1" advAuto="0"/>
      <p:bldP spid="173" grpId="105" animBg="1" advAuto="0"/>
      <p:bldP spid="173" grpId="106" animBg="1" advAuto="0"/>
      <p:bldP spid="174" grpId="103" animBg="1" advAuto="0"/>
      <p:bldP spid="174" grpId="104" animBg="1" advAuto="0"/>
      <p:bldP spid="175" grpId="101" animBg="1" advAuto="0"/>
      <p:bldP spid="175" grpId="102" animBg="1" advAuto="0"/>
      <p:bldP spid="176" grpId="99" animBg="1" advAuto="0"/>
      <p:bldP spid="176" grpId="100" animBg="1" advAuto="0"/>
      <p:bldP spid="177" grpId="97" animBg="1" advAuto="0"/>
      <p:bldP spid="177" grpId="98" animBg="1" advAuto="0"/>
      <p:bldP spid="178" grpId="95" animBg="1" advAuto="0"/>
      <p:bldP spid="178" grpId="96" animBg="1" advAuto="0"/>
      <p:bldP spid="179" grpId="93" animBg="1" advAuto="0"/>
      <p:bldP spid="179" grpId="94" animBg="1" advAuto="0"/>
      <p:bldP spid="180" grpId="90" animBg="1" advAuto="0"/>
      <p:bldP spid="180" grpId="92" animBg="1" advAuto="0"/>
      <p:bldP spid="181" grpId="131" animBg="1" advAuto="0"/>
      <p:bldP spid="182" grpId="129" animBg="1" advAuto="0"/>
      <p:bldP spid="182" grpId="130" animBg="1" advAuto="0"/>
      <p:bldP spid="183" grpId="127" animBg="1" advAuto="0"/>
      <p:bldP spid="183" grpId="128" animBg="1" advAuto="0"/>
      <p:bldP spid="184" grpId="125" animBg="1" advAuto="0"/>
      <p:bldP spid="184" grpId="126" animBg="1" advAuto="0"/>
      <p:bldP spid="185" grpId="123" animBg="1" advAuto="0"/>
      <p:bldP spid="185" grpId="124" animBg="1" advAuto="0"/>
      <p:bldP spid="186" grpId="121" animBg="1" advAuto="0"/>
      <p:bldP spid="186" grpId="122" animBg="1" advAuto="0"/>
      <p:bldP spid="187" grpId="119" animBg="1" advAuto="0"/>
      <p:bldP spid="187" grpId="120" animBg="1" advAuto="0"/>
      <p:bldP spid="188" grpId="117" animBg="1" advAuto="0"/>
      <p:bldP spid="188" grpId="118" animBg="1" advAuto="0"/>
      <p:bldP spid="189" grpId="115" animBg="1" advAuto="0"/>
      <p:bldP spid="189" grpId="116" animBg="1" advAuto="0"/>
      <p:bldP spid="190" grpId="112" animBg="1" advAuto="0"/>
      <p:bldP spid="190" grpId="114" animBg="1" advAuto="0"/>
      <p:bldP spid="191" grpId="113" animBg="1" advAuto="0"/>
      <p:bldP spid="192" grpId="91" animBg="1" advAuto="0"/>
      <p:bldP spid="192" grpId="111" animBg="1" advAuto="0"/>
      <p:bldP spid="193" grpId="69" animBg="1" advAuto="0"/>
      <p:bldP spid="193" grpId="89" animBg="1" advAuto="0"/>
      <p:bldP spid="194" grpId="47" animBg="1" advAuto="0"/>
      <p:bldP spid="194" grpId="67" animBg="1" advAuto="0"/>
      <p:bldP spid="195" grpId="25" animBg="1" advAuto="0"/>
      <p:bldP spid="195" grpId="45" animBg="1" advAuto="0"/>
      <p:bldP spid="196" grpId="1" animBg="1" advAuto="0"/>
      <p:bldP spid="196" grpId="23" animBg="1" advAuto="0"/>
      <p:bldP spid="197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/>
              <a:t>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8562817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433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 smtClean="0"/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240575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572536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8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9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1570863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578014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 smtClean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089395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 smtClean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263843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8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9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220539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283172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680</Words>
  <Application>Microsoft Macintosh PowerPoint</Application>
  <PresentationFormat>Custom</PresentationFormat>
  <Paragraphs>680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Bebas Neue Regular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Morgan Fitzgerald</cp:lastModifiedBy>
  <cp:revision>18</cp:revision>
  <dcterms:modified xsi:type="dcterms:W3CDTF">2016-06-09T15:58:40Z</dcterms:modified>
</cp:coreProperties>
</file>