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56"/>
    <p:restoredTop sz="96271"/>
  </p:normalViewPr>
  <p:slideViewPr>
    <p:cSldViewPr snapToGrid="0" snapToObjects="1">
      <p:cViewPr varScale="1">
        <p:scale>
          <a:sx n="63" d="100"/>
          <a:sy n="63" d="100"/>
        </p:scale>
        <p:origin x="3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4732139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/>
          </p:cNvSpPr>
          <p:nvPr>
            <p:ph type="body" sz="quarter" idx="13"/>
          </p:nvPr>
        </p:nvSpPr>
        <p:spPr>
          <a:xfrm>
            <a:off x="4833937" y="8947546"/>
            <a:ext cx="14716126" cy="660798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</a:lstStyle>
          <a:p>
            <a:r>
              <a:t>–Johnny Appleseed</a:t>
            </a:r>
          </a:p>
        </p:txBody>
      </p:sp>
      <p:sp>
        <p:nvSpPr>
          <p:cNvPr id="105" name="Shape 105"/>
          <p:cNvSpPr>
            <a:spLocks noGrp="1"/>
          </p:cNvSpPr>
          <p:nvPr>
            <p:ph type="body" sz="quarter" idx="14"/>
          </p:nvPr>
        </p:nvSpPr>
        <p:spPr>
          <a:xfrm>
            <a:off x="4833937" y="6000353"/>
            <a:ext cx="14716126" cy="9652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</a:lstStyle>
          <a:p>
            <a:r>
              <a:t>“Type a quote here.” </a:t>
            </a:r>
          </a:p>
        </p:txBody>
      </p:sp>
      <p:sp>
        <p:nvSpPr>
          <p:cNvPr id="106" name="Shape 10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/>
          </p:cNvSpPr>
          <p:nvPr>
            <p:ph type="pic" idx="13"/>
          </p:nvPr>
        </p:nvSpPr>
        <p:spPr>
          <a:xfrm>
            <a:off x="3048000" y="0"/>
            <a:ext cx="18288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14" name="Shape 11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pic" sz="half" idx="13"/>
          </p:nvPr>
        </p:nvSpPr>
        <p:spPr>
          <a:xfrm>
            <a:off x="5307210" y="892968"/>
            <a:ext cx="13751720" cy="832247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33" name="Shape 33"/>
          <p:cNvSpPr>
            <a:spLocks noGrp="1"/>
          </p:cNvSpPr>
          <p:nvPr>
            <p:ph type="body" sz="quarter" idx="1"/>
          </p:nvPr>
        </p:nvSpPr>
        <p:spPr>
          <a:xfrm>
            <a:off x="4833937" y="11519296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" name="Shape 34"/>
          <p:cNvSpPr>
            <a:spLocks noGrp="1"/>
          </p:cNvSpPr>
          <p:nvPr>
            <p:ph type="sldNum" sz="quarter" idx="2"/>
          </p:nvPr>
        </p:nvSpPr>
        <p:spPr>
          <a:xfrm>
            <a:off x="11935814" y="13001625"/>
            <a:ext cx="494513" cy="51117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pic" sz="half" idx="13"/>
          </p:nvPr>
        </p:nvSpPr>
        <p:spPr>
          <a:xfrm>
            <a:off x="12495609" y="892968"/>
            <a:ext cx="7500938" cy="1157287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51" name="Shape 51"/>
          <p:cNvSpPr>
            <a:spLocks noGrp="1"/>
          </p:cNvSpPr>
          <p:nvPr>
            <p:ph type="body" sz="quarter" idx="1"/>
          </p:nvPr>
        </p:nvSpPr>
        <p:spPr>
          <a:xfrm>
            <a:off x="4387453" y="6697265"/>
            <a:ext cx="7500938" cy="576857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Shape 5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0" name="Shape 6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8" name="Shape 6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" name="Shape 6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/>
          </p:cNvSpPr>
          <p:nvPr>
            <p:ph type="pic" sz="quarter" idx="13"/>
          </p:nvPr>
        </p:nvSpPr>
        <p:spPr>
          <a:xfrm>
            <a:off x="12495609" y="3661171"/>
            <a:ext cx="7500938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77" name="Shape 7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8" name="Shape 78"/>
          <p:cNvSpPr>
            <a:spLocks noGrp="1"/>
          </p:cNvSpPr>
          <p:nvPr>
            <p:ph type="body" sz="quarter" idx="1"/>
          </p:nvPr>
        </p:nvSpPr>
        <p:spPr>
          <a:xfrm>
            <a:off x="4387453" y="3661171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4500"/>
              </a:spcBef>
              <a:defRPr sz="3800"/>
            </a:lvl1pPr>
            <a:lvl2pPr marL="808264" indent="-465364">
              <a:spcBef>
                <a:spcPts val="4500"/>
              </a:spcBef>
              <a:defRPr sz="3800"/>
            </a:lvl2pPr>
            <a:lvl3pPr marL="1151164" indent="-465364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9" name="Shape 7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/>
          </p:cNvSpPr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7" name="Shape 8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/>
          </p:cNvSpPr>
          <p:nvPr>
            <p:ph type="pic" sz="quarter" idx="13"/>
          </p:nvPr>
        </p:nvSpPr>
        <p:spPr>
          <a:xfrm>
            <a:off x="12495609" y="7161609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5" name="Shape 95"/>
          <p:cNvSpPr>
            <a:spLocks noGrp="1"/>
          </p:cNvSpPr>
          <p:nvPr>
            <p:ph type="pic" sz="quarter" idx="14"/>
          </p:nvPr>
        </p:nvSpPr>
        <p:spPr>
          <a:xfrm>
            <a:off x="12504353" y="1250156"/>
            <a:ext cx="7500939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6" name="Shape 96"/>
          <p:cNvSpPr>
            <a:spLocks noGrp="1"/>
          </p:cNvSpPr>
          <p:nvPr>
            <p:ph type="pic" sz="half" idx="15"/>
          </p:nvPr>
        </p:nvSpPr>
        <p:spPr>
          <a:xfrm>
            <a:off x="4387453" y="1250156"/>
            <a:ext cx="7500938" cy="1121568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7" name="Shape 9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387453" y="625078"/>
            <a:ext cx="15609094" cy="3036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387453" y="3661171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617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1061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506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950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395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839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284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728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173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/>
        </p:nvSpPr>
        <p:spPr>
          <a:xfrm>
            <a:off x="5907940" y="5255014"/>
            <a:ext cx="624079" cy="3787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sz="238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rPr dirty="0"/>
              <a:t>:</a:t>
            </a:r>
          </a:p>
        </p:txBody>
      </p:sp>
      <p:sp>
        <p:nvSpPr>
          <p:cNvPr id="131" name="Shape 13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32" name="Shape 132"/>
          <p:cNvSpPr/>
          <p:nvPr/>
        </p:nvSpPr>
        <p:spPr>
          <a:xfrm>
            <a:off x="7495080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33" name="Shape 133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34" name="Shape 13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35" name="Shape 135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36" name="Shape 13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37" name="Shape 13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38" name="Shape 13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39" name="Shape 13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40" name="Shape 14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9</a:t>
            </a:r>
          </a:p>
        </p:txBody>
      </p:sp>
      <p:sp>
        <p:nvSpPr>
          <p:cNvPr id="141" name="Shape 14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42" name="Shape 142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43" name="Shape 143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44" name="Shape 14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45" name="Shape 145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46" name="Shape 14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47" name="Shape 14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48" name="Shape 14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49" name="Shape 14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50" name="Shape 15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9</a:t>
            </a:r>
          </a:p>
        </p:txBody>
      </p:sp>
      <p:sp>
        <p:nvSpPr>
          <p:cNvPr id="151" name="Shape 15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52" name="Shape 152"/>
          <p:cNvSpPr/>
          <p:nvPr/>
        </p:nvSpPr>
        <p:spPr>
          <a:xfrm>
            <a:off x="7571280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53" name="Shape 153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54" name="Shape 15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55" name="Shape 155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56" name="Shape 15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57" name="Shape 15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58" name="Shape 15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59" name="Shape 15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60" name="Shape 16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9</a:t>
            </a:r>
          </a:p>
        </p:txBody>
      </p:sp>
      <p:sp>
        <p:nvSpPr>
          <p:cNvPr id="161" name="Shape 16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62" name="Shape 162"/>
          <p:cNvSpPr/>
          <p:nvPr/>
        </p:nvSpPr>
        <p:spPr>
          <a:xfrm>
            <a:off x="7495080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63" name="Shape 163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rPr dirty="0"/>
              <a:t>2</a:t>
            </a:r>
          </a:p>
        </p:txBody>
      </p:sp>
      <p:sp>
        <p:nvSpPr>
          <p:cNvPr id="164" name="Shape 16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65" name="Shape 165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66" name="Shape 16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67" name="Shape 16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68" name="Shape 16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69" name="Shape 16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70" name="Shape 17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9</a:t>
            </a:r>
          </a:p>
        </p:txBody>
      </p:sp>
      <p:sp>
        <p:nvSpPr>
          <p:cNvPr id="171" name="Shape 17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72" name="Shape 172"/>
          <p:cNvSpPr/>
          <p:nvPr/>
        </p:nvSpPr>
        <p:spPr>
          <a:xfrm>
            <a:off x="7495080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73" name="Shape 173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74" name="Shape 17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75" name="Shape 175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76" name="Shape 17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77" name="Shape 17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78" name="Shape 17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79" name="Shape 17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80" name="Shape 18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9</a:t>
            </a:r>
          </a:p>
        </p:txBody>
      </p:sp>
      <p:sp>
        <p:nvSpPr>
          <p:cNvPr id="181" name="Shape 18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82" name="Shape 182"/>
          <p:cNvSpPr/>
          <p:nvPr/>
        </p:nvSpPr>
        <p:spPr>
          <a:xfrm>
            <a:off x="7495080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83" name="Shape 183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84" name="Shape 18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85" name="Shape 185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86" name="Shape 18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87" name="Shape 18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88" name="Shape 18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89" name="Shape 18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90" name="Shape 19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rPr dirty="0"/>
              <a:t>9</a:t>
            </a:r>
          </a:p>
        </p:txBody>
      </p:sp>
      <p:sp>
        <p:nvSpPr>
          <p:cNvPr id="191" name="Shape 191"/>
          <p:cNvSpPr/>
          <p:nvPr/>
        </p:nvSpPr>
        <p:spPr>
          <a:xfrm>
            <a:off x="6385710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92" name="Shape 192"/>
          <p:cNvSpPr/>
          <p:nvPr/>
        </p:nvSpPr>
        <p:spPr>
          <a:xfrm>
            <a:off x="622484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93" name="Shape 193"/>
          <p:cNvSpPr/>
          <p:nvPr/>
        </p:nvSpPr>
        <p:spPr>
          <a:xfrm>
            <a:off x="6385710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94" name="Shape 194"/>
          <p:cNvSpPr/>
          <p:nvPr/>
        </p:nvSpPr>
        <p:spPr>
          <a:xfrm>
            <a:off x="6385710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95" name="Shape 195"/>
          <p:cNvSpPr/>
          <p:nvPr/>
        </p:nvSpPr>
        <p:spPr>
          <a:xfrm>
            <a:off x="6385710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96" name="Shape 196"/>
          <p:cNvSpPr/>
          <p:nvPr/>
        </p:nvSpPr>
        <p:spPr>
          <a:xfrm>
            <a:off x="6383652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rPr dirty="0"/>
              <a:t>5</a:t>
            </a:r>
          </a:p>
        </p:txBody>
      </p:sp>
      <p:sp>
        <p:nvSpPr>
          <p:cNvPr id="197" name="Shape 197"/>
          <p:cNvSpPr/>
          <p:nvPr/>
        </p:nvSpPr>
        <p:spPr>
          <a:xfrm>
            <a:off x="4558790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rPr dirty="0"/>
              <a:t>9</a:t>
            </a:r>
          </a:p>
        </p:txBody>
      </p:sp>
    </p:spTree>
  </p:cSld>
  <p:clrMapOvr>
    <a:masterClrMapping/>
  </p:clrMapOvr>
  <p:transition spd="med" advClick="0" advTm="0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xit" presetSubtype="0" fill="hold" grpId="6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xit" presetSubtype="0" fill="hold" grpId="8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" presetClass="entr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" presetClass="exit" presetSubtype="0" fill="hold" grpId="1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" presetClass="entr" presetSubtype="0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" presetClass="exit" presetSubtype="0" fill="hold" grpId="12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" presetClass="entr" presetSubtype="0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1" presetClass="exit" presetSubtype="0" fill="hold" grpId="14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" presetClass="entr" presetSubtype="0" fill="hold" grpId="1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1" presetClass="exit" presetSubtype="0" fill="hold" grpId="16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1" presetClass="entr" presetSubtype="0" fill="hold" grpId="1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1" presetClass="exit" presetSubtype="0" fill="hold" grpId="18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1" presetClass="entr" presetSubtype="0" fill="hold" grpId="19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1" presetClass="exit" presetSubtype="0" fill="hold" grpId="2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000"/>
                            </p:stCondLst>
                            <p:childTnLst>
                              <p:par>
                                <p:cTn id="63" presetID="1" presetClass="entr" presetSubtype="0" fill="hold" grpId="2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000"/>
                            </p:stCondLst>
                            <p:childTnLst>
                              <p:par>
                                <p:cTn id="66" presetID="1" presetClass="exit" presetSubtype="0" fill="hold" grpId="22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23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0"/>
                            </p:stCondLst>
                            <p:childTnLst>
                              <p:par>
                                <p:cTn id="71" presetID="1" presetClass="entr" presetSubtype="0" fill="hold" grpId="2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2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0"/>
                            </p:stCondLst>
                            <p:childTnLst>
                              <p:par>
                                <p:cTn id="76" presetID="1" presetClass="exit" presetSubtype="0" fill="hold" grpId="26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1000"/>
                            </p:stCondLst>
                            <p:childTnLst>
                              <p:par>
                                <p:cTn id="79" presetID="1" presetClass="entr" presetSubtype="0" fill="hold" grpId="2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000"/>
                            </p:stCondLst>
                            <p:childTnLst>
                              <p:par>
                                <p:cTn id="82" presetID="1" presetClass="exit" presetSubtype="0" fill="hold" grpId="28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2000"/>
                            </p:stCondLst>
                            <p:childTnLst>
                              <p:par>
                                <p:cTn id="85" presetID="1" presetClass="entr" presetSubtype="0" fill="hold" grpId="29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2000"/>
                            </p:stCondLst>
                            <p:childTnLst>
                              <p:par>
                                <p:cTn id="88" presetID="1" presetClass="exit" presetSubtype="0" fill="hold" grpId="3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3000"/>
                            </p:stCondLst>
                            <p:childTnLst>
                              <p:par>
                                <p:cTn id="91" presetID="1" presetClass="entr" presetSubtype="0" fill="hold" grpId="3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3000"/>
                            </p:stCondLst>
                            <p:childTnLst>
                              <p:par>
                                <p:cTn id="94" presetID="1" presetClass="exit" presetSubtype="0" fill="hold" grpId="32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4000"/>
                            </p:stCondLst>
                            <p:childTnLst>
                              <p:par>
                                <p:cTn id="97" presetID="1" presetClass="entr" presetSubtype="0" fill="hold" grpId="3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0" presetID="1" presetClass="exit" presetSubtype="0" fill="hold" grpId="34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3" presetID="1" presetClass="entr" presetSubtype="0" fill="hold" grpId="3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6" presetID="1" presetClass="exit" presetSubtype="0" fill="hold" grpId="36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9" presetID="1" presetClass="entr" presetSubtype="0" fill="hold" grpId="3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2" presetID="1" presetClass="exit" presetSubtype="0" fill="hold" grpId="38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7000"/>
                            </p:stCondLst>
                            <p:childTnLst>
                              <p:par>
                                <p:cTn id="115" presetID="1" presetClass="entr" presetSubtype="0" fill="hold" grpId="39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7000"/>
                            </p:stCondLst>
                            <p:childTnLst>
                              <p:par>
                                <p:cTn id="118" presetID="1" presetClass="exit" presetSubtype="0" fill="hold" grpId="4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8000"/>
                            </p:stCondLst>
                            <p:childTnLst>
                              <p:par>
                                <p:cTn id="121" presetID="1" presetClass="entr" presetSubtype="0" fill="hold" grpId="4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8000"/>
                            </p:stCondLst>
                            <p:childTnLst>
                              <p:par>
                                <p:cTn id="124" presetID="1" presetClass="exit" presetSubtype="0" fill="hold" grpId="42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9000"/>
                            </p:stCondLst>
                            <p:childTnLst>
                              <p:par>
                                <p:cTn id="127" presetID="1" presetClass="entr" presetSubtype="0" fill="hold" grpId="4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9000"/>
                            </p:stCondLst>
                            <p:childTnLst>
                              <p:par>
                                <p:cTn id="130" presetID="1" presetClass="exit" presetSubtype="0" fill="hold" grpId="44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45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35" presetID="1" presetClass="entr" presetSubtype="0" fill="hold" grpId="4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4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0000"/>
                            </p:stCondLst>
                            <p:childTnLst>
                              <p:par>
                                <p:cTn id="140" presetID="1" presetClass="exit" presetSubtype="0" fill="hold" grpId="48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1000"/>
                            </p:stCondLst>
                            <p:childTnLst>
                              <p:par>
                                <p:cTn id="143" presetID="1" presetClass="entr" presetSubtype="0" fill="hold" grpId="49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1000"/>
                            </p:stCondLst>
                            <p:childTnLst>
                              <p:par>
                                <p:cTn id="146" presetID="1" presetClass="exit" presetSubtype="0" fill="hold" grpId="5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149" presetID="1" presetClass="entr" presetSubtype="0" fill="hold" grpId="5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2000"/>
                            </p:stCondLst>
                            <p:childTnLst>
                              <p:par>
                                <p:cTn id="152" presetID="1" presetClass="exit" presetSubtype="0" fill="hold" grpId="52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3000"/>
                            </p:stCondLst>
                            <p:childTnLst>
                              <p:par>
                                <p:cTn id="155" presetID="1" presetClass="entr" presetSubtype="0" fill="hold" grpId="5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3000"/>
                            </p:stCondLst>
                            <p:childTnLst>
                              <p:par>
                                <p:cTn id="158" presetID="1" presetClass="exit" presetSubtype="0" fill="hold" grpId="54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4000"/>
                            </p:stCondLst>
                            <p:childTnLst>
                              <p:par>
                                <p:cTn id="161" presetID="1" presetClass="entr" presetSubtype="0" fill="hold" grpId="5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4000"/>
                            </p:stCondLst>
                            <p:childTnLst>
                              <p:par>
                                <p:cTn id="164" presetID="1" presetClass="exit" presetSubtype="0" fill="hold" grpId="56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5000"/>
                            </p:stCondLst>
                            <p:childTnLst>
                              <p:par>
                                <p:cTn id="167" presetID="1" presetClass="entr" presetSubtype="0" fill="hold" grpId="5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5000"/>
                            </p:stCondLst>
                            <p:childTnLst>
                              <p:par>
                                <p:cTn id="170" presetID="1" presetClass="exit" presetSubtype="0" fill="hold" grpId="58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6000"/>
                            </p:stCondLst>
                            <p:childTnLst>
                              <p:par>
                                <p:cTn id="173" presetID="1" presetClass="entr" presetSubtype="0" fill="hold" grpId="59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6000"/>
                            </p:stCondLst>
                            <p:childTnLst>
                              <p:par>
                                <p:cTn id="176" presetID="1" presetClass="exit" presetSubtype="0" fill="hold" grpId="6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7000"/>
                            </p:stCondLst>
                            <p:childTnLst>
                              <p:par>
                                <p:cTn id="179" presetID="1" presetClass="entr" presetSubtype="0" fill="hold" grpId="6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7000"/>
                            </p:stCondLst>
                            <p:childTnLst>
                              <p:par>
                                <p:cTn id="182" presetID="1" presetClass="exit" presetSubtype="0" fill="hold" grpId="62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8000"/>
                            </p:stCondLst>
                            <p:childTnLst>
                              <p:par>
                                <p:cTn id="185" presetID="1" presetClass="entr" presetSubtype="0" fill="hold" grpId="6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28000"/>
                            </p:stCondLst>
                            <p:childTnLst>
                              <p:par>
                                <p:cTn id="188" presetID="1" presetClass="exit" presetSubtype="0" fill="hold" grpId="64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29000"/>
                            </p:stCondLst>
                            <p:childTnLst>
                              <p:par>
                                <p:cTn id="191" presetID="1" presetClass="entr" presetSubtype="0" fill="hold" grpId="6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29000"/>
                            </p:stCondLst>
                            <p:childTnLst>
                              <p:par>
                                <p:cTn id="194" presetID="1" presetClass="exit" presetSubtype="0" fill="hold" grpId="66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grpId="67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30000"/>
                            </p:stCondLst>
                            <p:childTnLst>
                              <p:par>
                                <p:cTn id="199" presetID="1" presetClass="entr" presetSubtype="0" fill="hold" grpId="6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6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30000"/>
                            </p:stCondLst>
                            <p:childTnLst>
                              <p:par>
                                <p:cTn id="204" presetID="1" presetClass="exit" presetSubtype="0" fill="hold" grpId="7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31000"/>
                            </p:stCondLst>
                            <p:childTnLst>
                              <p:par>
                                <p:cTn id="207" presetID="1" presetClass="entr" presetSubtype="0" fill="hold" grpId="7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31000"/>
                            </p:stCondLst>
                            <p:childTnLst>
                              <p:par>
                                <p:cTn id="210" presetID="1" presetClass="exit" presetSubtype="0" fill="hold" grpId="72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32000"/>
                            </p:stCondLst>
                            <p:childTnLst>
                              <p:par>
                                <p:cTn id="213" presetID="1" presetClass="entr" presetSubtype="0" fill="hold" grpId="7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32000"/>
                            </p:stCondLst>
                            <p:childTnLst>
                              <p:par>
                                <p:cTn id="216" presetID="1" presetClass="exit" presetSubtype="0" fill="hold" grpId="74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33000"/>
                            </p:stCondLst>
                            <p:childTnLst>
                              <p:par>
                                <p:cTn id="219" presetID="1" presetClass="entr" presetSubtype="0" fill="hold" grpId="7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33000"/>
                            </p:stCondLst>
                            <p:childTnLst>
                              <p:par>
                                <p:cTn id="222" presetID="1" presetClass="exit" presetSubtype="0" fill="hold" grpId="76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34000"/>
                            </p:stCondLst>
                            <p:childTnLst>
                              <p:par>
                                <p:cTn id="225" presetID="1" presetClass="entr" presetSubtype="0" fill="hold" grpId="7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34000"/>
                            </p:stCondLst>
                            <p:childTnLst>
                              <p:par>
                                <p:cTn id="228" presetID="1" presetClass="exit" presetSubtype="0" fill="hold" grpId="78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35000"/>
                            </p:stCondLst>
                            <p:childTnLst>
                              <p:par>
                                <p:cTn id="231" presetID="1" presetClass="entr" presetSubtype="0" fill="hold" grpId="79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35000"/>
                            </p:stCondLst>
                            <p:childTnLst>
                              <p:par>
                                <p:cTn id="234" presetID="1" presetClass="exit" presetSubtype="0" fill="hold" grpId="8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36000"/>
                            </p:stCondLst>
                            <p:childTnLst>
                              <p:par>
                                <p:cTn id="237" presetID="1" presetClass="entr" presetSubtype="0" fill="hold" grpId="8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36000"/>
                            </p:stCondLst>
                            <p:childTnLst>
                              <p:par>
                                <p:cTn id="240" presetID="1" presetClass="exit" presetSubtype="0" fill="hold" grpId="82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37000"/>
                            </p:stCondLst>
                            <p:childTnLst>
                              <p:par>
                                <p:cTn id="243" presetID="1" presetClass="entr" presetSubtype="0" fill="hold" grpId="8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37000"/>
                            </p:stCondLst>
                            <p:childTnLst>
                              <p:par>
                                <p:cTn id="246" presetID="1" presetClass="exit" presetSubtype="0" fill="hold" grpId="84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38000"/>
                            </p:stCondLst>
                            <p:childTnLst>
                              <p:par>
                                <p:cTn id="249" presetID="1" presetClass="entr" presetSubtype="0" fill="hold" grpId="8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38000"/>
                            </p:stCondLst>
                            <p:childTnLst>
                              <p:par>
                                <p:cTn id="252" presetID="1" presetClass="exit" presetSubtype="0" fill="hold" grpId="86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39000"/>
                            </p:stCondLst>
                            <p:childTnLst>
                              <p:par>
                                <p:cTn id="255" presetID="1" presetClass="entr" presetSubtype="0" fill="hold" grpId="8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39000"/>
                            </p:stCondLst>
                            <p:childTnLst>
                              <p:par>
                                <p:cTn id="258" presetID="1" presetClass="exit" presetSubtype="0" fill="hold" grpId="88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xit" presetSubtype="0" fill="hold" grpId="89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40000"/>
                            </p:stCondLst>
                            <p:childTnLst>
                              <p:par>
                                <p:cTn id="263" presetID="1" presetClass="entr" presetSubtype="0" fill="hold" grpId="9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9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40000"/>
                            </p:stCondLst>
                            <p:childTnLst>
                              <p:par>
                                <p:cTn id="268" presetID="1" presetClass="exit" presetSubtype="0" fill="hold" grpId="92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41000"/>
                            </p:stCondLst>
                            <p:childTnLst>
                              <p:par>
                                <p:cTn id="271" presetID="1" presetClass="entr" presetSubtype="0" fill="hold" grpId="9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41000"/>
                            </p:stCondLst>
                            <p:childTnLst>
                              <p:par>
                                <p:cTn id="274" presetID="1" presetClass="exit" presetSubtype="0" fill="hold" grpId="94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42000"/>
                            </p:stCondLst>
                            <p:childTnLst>
                              <p:par>
                                <p:cTn id="277" presetID="1" presetClass="entr" presetSubtype="0" fill="hold" grpId="9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42000"/>
                            </p:stCondLst>
                            <p:childTnLst>
                              <p:par>
                                <p:cTn id="280" presetID="1" presetClass="exit" presetSubtype="0" fill="hold" grpId="96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43000"/>
                            </p:stCondLst>
                            <p:childTnLst>
                              <p:par>
                                <p:cTn id="283" presetID="1" presetClass="entr" presetSubtype="0" fill="hold" grpId="9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43000"/>
                            </p:stCondLst>
                            <p:childTnLst>
                              <p:par>
                                <p:cTn id="286" presetID="1" presetClass="exit" presetSubtype="0" fill="hold" grpId="98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44000"/>
                            </p:stCondLst>
                            <p:childTnLst>
                              <p:par>
                                <p:cTn id="289" presetID="1" presetClass="entr" presetSubtype="0" fill="hold" grpId="99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44000"/>
                            </p:stCondLst>
                            <p:childTnLst>
                              <p:par>
                                <p:cTn id="292" presetID="1" presetClass="exit" presetSubtype="0" fill="hold" grpId="10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45000"/>
                            </p:stCondLst>
                            <p:childTnLst>
                              <p:par>
                                <p:cTn id="295" presetID="1" presetClass="entr" presetSubtype="0" fill="hold" grpId="10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45000"/>
                            </p:stCondLst>
                            <p:childTnLst>
                              <p:par>
                                <p:cTn id="298" presetID="1" presetClass="exit" presetSubtype="0" fill="hold" grpId="102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46000"/>
                            </p:stCondLst>
                            <p:childTnLst>
                              <p:par>
                                <p:cTn id="301" presetID="1" presetClass="entr" presetSubtype="0" fill="hold" grpId="10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46000"/>
                            </p:stCondLst>
                            <p:childTnLst>
                              <p:par>
                                <p:cTn id="304" presetID="1" presetClass="exit" presetSubtype="0" fill="hold" grpId="104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47000"/>
                            </p:stCondLst>
                            <p:childTnLst>
                              <p:par>
                                <p:cTn id="307" presetID="1" presetClass="entr" presetSubtype="0" fill="hold" grpId="10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47000"/>
                            </p:stCondLst>
                            <p:childTnLst>
                              <p:par>
                                <p:cTn id="310" presetID="1" presetClass="exit" presetSubtype="0" fill="hold" grpId="106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48000"/>
                            </p:stCondLst>
                            <p:childTnLst>
                              <p:par>
                                <p:cTn id="313" presetID="1" presetClass="entr" presetSubtype="0" fill="hold" grpId="10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48000"/>
                            </p:stCondLst>
                            <p:childTnLst>
                              <p:par>
                                <p:cTn id="316" presetID="1" presetClass="exit" presetSubtype="0" fill="hold" grpId="108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49000"/>
                            </p:stCondLst>
                            <p:childTnLst>
                              <p:par>
                                <p:cTn id="319" presetID="1" presetClass="entr" presetSubtype="0" fill="hold" grpId="109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49000"/>
                            </p:stCondLst>
                            <p:childTnLst>
                              <p:par>
                                <p:cTn id="322" presetID="1" presetClass="exit" presetSubtype="0" fill="hold" grpId="11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xit" presetSubtype="0" fill="hold" grpId="11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50000"/>
                            </p:stCondLst>
                            <p:childTnLst>
                              <p:par>
                                <p:cTn id="327" presetID="1" presetClass="entr" presetSubtype="0" fill="hold" grpId="1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ntr" presetSubtype="0" fill="hold" grpId="1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50000"/>
                            </p:stCondLst>
                            <p:childTnLst>
                              <p:par>
                                <p:cTn id="332" presetID="1" presetClass="exit" presetSubtype="0" fill="hold" grpId="114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51000"/>
                            </p:stCondLst>
                            <p:childTnLst>
                              <p:par>
                                <p:cTn id="335" presetID="1" presetClass="entr" presetSubtype="0" fill="hold" grpId="11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51000"/>
                            </p:stCondLst>
                            <p:childTnLst>
                              <p:par>
                                <p:cTn id="338" presetID="1" presetClass="exit" presetSubtype="0" fill="hold" grpId="116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52000"/>
                            </p:stCondLst>
                            <p:childTnLst>
                              <p:par>
                                <p:cTn id="341" presetID="1" presetClass="entr" presetSubtype="0" fill="hold" grpId="11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52000"/>
                            </p:stCondLst>
                            <p:childTnLst>
                              <p:par>
                                <p:cTn id="344" presetID="1" presetClass="exit" presetSubtype="0" fill="hold" grpId="118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53000"/>
                            </p:stCondLst>
                            <p:childTnLst>
                              <p:par>
                                <p:cTn id="347" presetID="1" presetClass="entr" presetSubtype="0" fill="hold" grpId="119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53000"/>
                            </p:stCondLst>
                            <p:childTnLst>
                              <p:par>
                                <p:cTn id="350" presetID="1" presetClass="exit" presetSubtype="0" fill="hold" grpId="12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54000"/>
                            </p:stCondLst>
                            <p:childTnLst>
                              <p:par>
                                <p:cTn id="353" presetID="1" presetClass="entr" presetSubtype="0" fill="hold" grpId="12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>
                            <p:stCondLst>
                              <p:cond delay="54000"/>
                            </p:stCondLst>
                            <p:childTnLst>
                              <p:par>
                                <p:cTn id="356" presetID="1" presetClass="exit" presetSubtype="0" fill="hold" grpId="122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55000"/>
                            </p:stCondLst>
                            <p:childTnLst>
                              <p:par>
                                <p:cTn id="359" presetID="1" presetClass="entr" presetSubtype="0" fill="hold" grpId="12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55000"/>
                            </p:stCondLst>
                            <p:childTnLst>
                              <p:par>
                                <p:cTn id="362" presetID="1" presetClass="exit" presetSubtype="0" fill="hold" grpId="124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56000"/>
                            </p:stCondLst>
                            <p:childTnLst>
                              <p:par>
                                <p:cTn id="365" presetID="1" presetClass="entr" presetSubtype="0" fill="hold" grpId="12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>
                            <p:stCondLst>
                              <p:cond delay="56000"/>
                            </p:stCondLst>
                            <p:childTnLst>
                              <p:par>
                                <p:cTn id="368" presetID="1" presetClass="exit" presetSubtype="0" fill="hold" grpId="126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>
                            <p:stCondLst>
                              <p:cond delay="57000"/>
                            </p:stCondLst>
                            <p:childTnLst>
                              <p:par>
                                <p:cTn id="371" presetID="1" presetClass="entr" presetSubtype="0" fill="hold" grpId="12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>
                            <p:stCondLst>
                              <p:cond delay="57000"/>
                            </p:stCondLst>
                            <p:childTnLst>
                              <p:par>
                                <p:cTn id="374" presetID="1" presetClass="exit" presetSubtype="0" fill="hold" grpId="128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57500"/>
                            </p:stCondLst>
                            <p:childTnLst>
                              <p:par>
                                <p:cTn id="377" presetID="1" presetClass="entr" presetSubtype="0" fill="hold" grpId="129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>
                            <p:stCondLst>
                              <p:cond delay="57500"/>
                            </p:stCondLst>
                            <p:childTnLst>
                              <p:par>
                                <p:cTn id="380" presetID="1" presetClass="exit" presetSubtype="0" fill="hold" grpId="13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>
                            <p:stCondLst>
                              <p:cond delay="58000"/>
                            </p:stCondLst>
                            <p:childTnLst>
                              <p:par>
                                <p:cTn id="383" presetID="1" presetClass="entr" presetSubtype="0" fill="hold" grpId="13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21" animBg="1" advAuto="0"/>
      <p:bldP spid="131" grpId="22" animBg="1" advAuto="0"/>
      <p:bldP spid="132" grpId="19" animBg="1" advAuto="0"/>
      <p:bldP spid="132" grpId="20" animBg="1" advAuto="0"/>
      <p:bldP spid="133" grpId="17" animBg="1" advAuto="0"/>
      <p:bldP spid="133" grpId="18" animBg="1" advAuto="0"/>
      <p:bldP spid="134" grpId="15" animBg="1" advAuto="0"/>
      <p:bldP spid="134" grpId="16" animBg="1" advAuto="0"/>
      <p:bldP spid="135" grpId="13" animBg="1" advAuto="0"/>
      <p:bldP spid="135" grpId="14" animBg="1" advAuto="0"/>
      <p:bldP spid="136" grpId="11" animBg="1" advAuto="0"/>
      <p:bldP spid="136" grpId="12" animBg="1" advAuto="0"/>
      <p:bldP spid="137" grpId="9" animBg="1" advAuto="0"/>
      <p:bldP spid="137" grpId="10" animBg="1" advAuto="0"/>
      <p:bldP spid="138" grpId="7" animBg="1" advAuto="0"/>
      <p:bldP spid="138" grpId="8" animBg="1" advAuto="0"/>
      <p:bldP spid="139" grpId="5" animBg="1" advAuto="0"/>
      <p:bldP spid="139" grpId="6" animBg="1" advAuto="0"/>
      <p:bldP spid="140" grpId="2" animBg="1" advAuto="0"/>
      <p:bldP spid="140" grpId="4" animBg="1" advAuto="0"/>
      <p:bldP spid="141" grpId="43" animBg="1" advAuto="0"/>
      <p:bldP spid="141" grpId="44" animBg="1" advAuto="0"/>
      <p:bldP spid="142" grpId="41" animBg="1" advAuto="0"/>
      <p:bldP spid="142" grpId="42" animBg="1" advAuto="0"/>
      <p:bldP spid="143" grpId="39" animBg="1" advAuto="0"/>
      <p:bldP spid="143" grpId="40" animBg="1" advAuto="0"/>
      <p:bldP spid="144" grpId="37" animBg="1" advAuto="0"/>
      <p:bldP spid="144" grpId="38" animBg="1" advAuto="0"/>
      <p:bldP spid="145" grpId="35" animBg="1" advAuto="0"/>
      <p:bldP spid="145" grpId="36" animBg="1" advAuto="0"/>
      <p:bldP spid="146" grpId="33" animBg="1" advAuto="0"/>
      <p:bldP spid="146" grpId="34" animBg="1" advAuto="0"/>
      <p:bldP spid="147" grpId="31" animBg="1" advAuto="0"/>
      <p:bldP spid="147" grpId="32" animBg="1" advAuto="0"/>
      <p:bldP spid="148" grpId="29" animBg="1" advAuto="0"/>
      <p:bldP spid="148" grpId="30" animBg="1" advAuto="0"/>
      <p:bldP spid="149" grpId="27" animBg="1" advAuto="0"/>
      <p:bldP spid="149" grpId="28" animBg="1" advAuto="0"/>
      <p:bldP spid="150" grpId="24" animBg="1" advAuto="0"/>
      <p:bldP spid="150" grpId="26" animBg="1" advAuto="0"/>
      <p:bldP spid="151" grpId="65" animBg="1" advAuto="0"/>
      <p:bldP spid="151" grpId="66" animBg="1" advAuto="0"/>
      <p:bldP spid="152" grpId="63" animBg="1" advAuto="0"/>
      <p:bldP spid="152" grpId="64" animBg="1" advAuto="0"/>
      <p:bldP spid="153" grpId="61" animBg="1" advAuto="0"/>
      <p:bldP spid="153" grpId="62" animBg="1" advAuto="0"/>
      <p:bldP spid="154" grpId="59" animBg="1" advAuto="0"/>
      <p:bldP spid="154" grpId="60" animBg="1" advAuto="0"/>
      <p:bldP spid="155" grpId="57" animBg="1" advAuto="0"/>
      <p:bldP spid="155" grpId="58" animBg="1" advAuto="0"/>
      <p:bldP spid="156" grpId="55" animBg="1" advAuto="0"/>
      <p:bldP spid="156" grpId="56" animBg="1" advAuto="0"/>
      <p:bldP spid="157" grpId="53" animBg="1" advAuto="0"/>
      <p:bldP spid="157" grpId="54" animBg="1" advAuto="0"/>
      <p:bldP spid="158" grpId="51" animBg="1" advAuto="0"/>
      <p:bldP spid="158" grpId="52" animBg="1" advAuto="0"/>
      <p:bldP spid="159" grpId="49" animBg="1" advAuto="0"/>
      <p:bldP spid="159" grpId="50" animBg="1" advAuto="0"/>
      <p:bldP spid="160" grpId="46" animBg="1" advAuto="0"/>
      <p:bldP spid="160" grpId="48" animBg="1" advAuto="0"/>
      <p:bldP spid="161" grpId="87" animBg="1" advAuto="0"/>
      <p:bldP spid="161" grpId="88" animBg="1" advAuto="0"/>
      <p:bldP spid="162" grpId="85" animBg="1" advAuto="0"/>
      <p:bldP spid="162" grpId="86" animBg="1" advAuto="0"/>
      <p:bldP spid="163" grpId="83" animBg="1" advAuto="0"/>
      <p:bldP spid="163" grpId="84" animBg="1" advAuto="0"/>
      <p:bldP spid="164" grpId="81" animBg="1" advAuto="0"/>
      <p:bldP spid="164" grpId="82" animBg="1" advAuto="0"/>
      <p:bldP spid="165" grpId="79" animBg="1" advAuto="0"/>
      <p:bldP spid="165" grpId="80" animBg="1" advAuto="0"/>
      <p:bldP spid="166" grpId="77" animBg="1" advAuto="0"/>
      <p:bldP spid="166" grpId="78" animBg="1" advAuto="0"/>
      <p:bldP spid="167" grpId="75" animBg="1" advAuto="0"/>
      <p:bldP spid="167" grpId="76" animBg="1" advAuto="0"/>
      <p:bldP spid="168" grpId="73" animBg="1" advAuto="0"/>
      <p:bldP spid="168" grpId="74" animBg="1" advAuto="0"/>
      <p:bldP spid="169" grpId="71" animBg="1" advAuto="0"/>
      <p:bldP spid="169" grpId="72" animBg="1" advAuto="0"/>
      <p:bldP spid="170" grpId="68" animBg="1" advAuto="0"/>
      <p:bldP spid="170" grpId="70" animBg="1" advAuto="0"/>
      <p:bldP spid="171" grpId="109" animBg="1" advAuto="0"/>
      <p:bldP spid="171" grpId="110" animBg="1" advAuto="0"/>
      <p:bldP spid="172" grpId="107" animBg="1" advAuto="0"/>
      <p:bldP spid="172" grpId="108" animBg="1" advAuto="0"/>
      <p:bldP spid="173" grpId="105" animBg="1" advAuto="0"/>
      <p:bldP spid="173" grpId="106" animBg="1" advAuto="0"/>
      <p:bldP spid="174" grpId="103" animBg="1" advAuto="0"/>
      <p:bldP spid="174" grpId="104" animBg="1" advAuto="0"/>
      <p:bldP spid="175" grpId="101" animBg="1" advAuto="0"/>
      <p:bldP spid="175" grpId="102" animBg="1" advAuto="0"/>
      <p:bldP spid="176" grpId="99" animBg="1" advAuto="0"/>
      <p:bldP spid="176" grpId="100" animBg="1" advAuto="0"/>
      <p:bldP spid="177" grpId="97" animBg="1" advAuto="0"/>
      <p:bldP spid="177" grpId="98" animBg="1" advAuto="0"/>
      <p:bldP spid="178" grpId="95" animBg="1" advAuto="0"/>
      <p:bldP spid="178" grpId="96" animBg="1" advAuto="0"/>
      <p:bldP spid="179" grpId="93" animBg="1" advAuto="0"/>
      <p:bldP spid="179" grpId="94" animBg="1" advAuto="0"/>
      <p:bldP spid="180" grpId="90" animBg="1" advAuto="0"/>
      <p:bldP spid="180" grpId="92" animBg="1" advAuto="0"/>
      <p:bldP spid="181" grpId="131" animBg="1" advAuto="0"/>
      <p:bldP spid="182" grpId="129" animBg="1" advAuto="0"/>
      <p:bldP spid="182" grpId="130" animBg="1" advAuto="0"/>
      <p:bldP spid="183" grpId="127" animBg="1" advAuto="0"/>
      <p:bldP spid="183" grpId="128" animBg="1" advAuto="0"/>
      <p:bldP spid="184" grpId="125" animBg="1" advAuto="0"/>
      <p:bldP spid="184" grpId="126" animBg="1" advAuto="0"/>
      <p:bldP spid="185" grpId="123" animBg="1" advAuto="0"/>
      <p:bldP spid="185" grpId="124" animBg="1" advAuto="0"/>
      <p:bldP spid="186" grpId="121" animBg="1" advAuto="0"/>
      <p:bldP spid="186" grpId="122" animBg="1" advAuto="0"/>
      <p:bldP spid="187" grpId="119" animBg="1" advAuto="0"/>
      <p:bldP spid="187" grpId="120" animBg="1" advAuto="0"/>
      <p:bldP spid="188" grpId="117" animBg="1" advAuto="0"/>
      <p:bldP spid="188" grpId="118" animBg="1" advAuto="0"/>
      <p:bldP spid="189" grpId="115" animBg="1" advAuto="0"/>
      <p:bldP spid="189" grpId="116" animBg="1" advAuto="0"/>
      <p:bldP spid="190" grpId="112" animBg="1" advAuto="0"/>
      <p:bldP spid="190" grpId="114" animBg="1" advAuto="0"/>
      <p:bldP spid="191" grpId="113" animBg="1" advAuto="0"/>
      <p:bldP spid="192" grpId="91" animBg="1" advAuto="0"/>
      <p:bldP spid="192" grpId="111" animBg="1" advAuto="0"/>
      <p:bldP spid="193" grpId="69" animBg="1" advAuto="0"/>
      <p:bldP spid="193" grpId="89" animBg="1" advAuto="0"/>
      <p:bldP spid="194" grpId="47" animBg="1" advAuto="0"/>
      <p:bldP spid="194" grpId="67" animBg="1" advAuto="0"/>
      <p:bldP spid="195" grpId="25" animBg="1" advAuto="0"/>
      <p:bldP spid="195" grpId="45" animBg="1" advAuto="0"/>
      <p:bldP spid="196" grpId="1" animBg="1" advAuto="0"/>
      <p:bldP spid="196" grpId="23" animBg="1" advAuto="0"/>
      <p:bldP spid="197" grpId="3" animBg="1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/>
        </p:nvSpPr>
        <p:spPr>
          <a:xfrm>
            <a:off x="5907940" y="5255014"/>
            <a:ext cx="624079" cy="3787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sz="238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rPr dirty="0"/>
              <a:t>:</a:t>
            </a:r>
          </a:p>
        </p:txBody>
      </p:sp>
      <p:sp>
        <p:nvSpPr>
          <p:cNvPr id="131" name="Shape 13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32" name="Shape 132"/>
          <p:cNvSpPr/>
          <p:nvPr/>
        </p:nvSpPr>
        <p:spPr>
          <a:xfrm>
            <a:off x="7495080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33" name="Shape 133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34" name="Shape 13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35" name="Shape 135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36" name="Shape 13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37" name="Shape 13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38" name="Shape 13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39" name="Shape 13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40" name="Shape 14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9</a:t>
            </a:r>
          </a:p>
        </p:txBody>
      </p:sp>
      <p:sp>
        <p:nvSpPr>
          <p:cNvPr id="141" name="Shape 14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42" name="Shape 142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43" name="Shape 143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44" name="Shape 14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45" name="Shape 145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46" name="Shape 14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47" name="Shape 14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48" name="Shape 14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49" name="Shape 14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50" name="Shape 15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9</a:t>
            </a:r>
          </a:p>
        </p:txBody>
      </p:sp>
      <p:sp>
        <p:nvSpPr>
          <p:cNvPr id="151" name="Shape 15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52" name="Shape 152"/>
          <p:cNvSpPr/>
          <p:nvPr/>
        </p:nvSpPr>
        <p:spPr>
          <a:xfrm>
            <a:off x="7571280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53" name="Shape 153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54" name="Shape 15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55" name="Shape 155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56" name="Shape 15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57" name="Shape 15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58" name="Shape 15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59" name="Shape 15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60" name="Shape 16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9</a:t>
            </a:r>
          </a:p>
        </p:txBody>
      </p:sp>
      <p:sp>
        <p:nvSpPr>
          <p:cNvPr id="161" name="Shape 16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62" name="Shape 162"/>
          <p:cNvSpPr/>
          <p:nvPr/>
        </p:nvSpPr>
        <p:spPr>
          <a:xfrm>
            <a:off x="7495080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63" name="Shape 163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64" name="Shape 16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65" name="Shape 165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66" name="Shape 16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67" name="Shape 16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68" name="Shape 16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69" name="Shape 16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70" name="Shape 17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9</a:t>
            </a:r>
          </a:p>
        </p:txBody>
      </p:sp>
      <p:sp>
        <p:nvSpPr>
          <p:cNvPr id="171" name="Shape 17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72" name="Shape 172"/>
          <p:cNvSpPr/>
          <p:nvPr/>
        </p:nvSpPr>
        <p:spPr>
          <a:xfrm>
            <a:off x="7495080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73" name="Shape 173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74" name="Shape 17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75" name="Shape 175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76" name="Shape 17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77" name="Shape 17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78" name="Shape 17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79" name="Shape 17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80" name="Shape 18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9</a:t>
            </a:r>
          </a:p>
        </p:txBody>
      </p:sp>
      <p:sp>
        <p:nvSpPr>
          <p:cNvPr id="181" name="Shape 18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82" name="Shape 182"/>
          <p:cNvSpPr/>
          <p:nvPr/>
        </p:nvSpPr>
        <p:spPr>
          <a:xfrm>
            <a:off x="7495080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83" name="Shape 183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84" name="Shape 18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85" name="Shape 185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86" name="Shape 18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87" name="Shape 18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88" name="Shape 18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89" name="Shape 18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90" name="Shape 19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rPr dirty="0"/>
              <a:t>9</a:t>
            </a:r>
          </a:p>
        </p:txBody>
      </p:sp>
      <p:sp>
        <p:nvSpPr>
          <p:cNvPr id="191" name="Shape 191"/>
          <p:cNvSpPr/>
          <p:nvPr/>
        </p:nvSpPr>
        <p:spPr>
          <a:xfrm>
            <a:off x="6385710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92" name="Shape 192"/>
          <p:cNvSpPr/>
          <p:nvPr/>
        </p:nvSpPr>
        <p:spPr>
          <a:xfrm>
            <a:off x="622484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93" name="Shape 193"/>
          <p:cNvSpPr/>
          <p:nvPr/>
        </p:nvSpPr>
        <p:spPr>
          <a:xfrm>
            <a:off x="6385710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94" name="Shape 194"/>
          <p:cNvSpPr/>
          <p:nvPr/>
        </p:nvSpPr>
        <p:spPr>
          <a:xfrm>
            <a:off x="6385710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95" name="Shape 195"/>
          <p:cNvSpPr/>
          <p:nvPr/>
        </p:nvSpPr>
        <p:spPr>
          <a:xfrm>
            <a:off x="6385710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96" name="Shape 196"/>
          <p:cNvSpPr/>
          <p:nvPr/>
        </p:nvSpPr>
        <p:spPr>
          <a:xfrm>
            <a:off x="6383652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rPr dirty="0"/>
              <a:t>5</a:t>
            </a:r>
          </a:p>
        </p:txBody>
      </p:sp>
      <p:sp>
        <p:nvSpPr>
          <p:cNvPr id="197" name="Shape 197"/>
          <p:cNvSpPr/>
          <p:nvPr/>
        </p:nvSpPr>
        <p:spPr>
          <a:xfrm>
            <a:off x="4558790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rPr lang="en-US" dirty="0"/>
              <a:t>0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58562817"/>
      </p:ext>
    </p:extLst>
  </p:cSld>
  <p:clrMapOvr>
    <a:masterClrMapping/>
  </p:clrMapOvr>
  <p:transition spd="med" advClick="0" advTm="0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000"/>
                            </p:stCondLst>
                            <p:childTnLst>
                              <p:par>
                                <p:cTn id="6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0"/>
                            </p:stCondLst>
                            <p:childTnLst>
                              <p:par>
                                <p:cTn id="7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1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000"/>
                            </p:stCondLst>
                            <p:childTnLst>
                              <p:par>
                                <p:cTn id="8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2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2000"/>
                            </p:stCondLst>
                            <p:childTnLst>
                              <p:par>
                                <p:cTn id="8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30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3000"/>
                            </p:stCondLst>
                            <p:childTnLst>
                              <p:par>
                                <p:cTn id="9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40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700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7000"/>
                            </p:stCondLst>
                            <p:childTnLst>
                              <p:par>
                                <p:cTn id="11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80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8000"/>
                            </p:stCondLst>
                            <p:childTnLst>
                              <p:par>
                                <p:cTn id="12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90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9000"/>
                            </p:stCondLst>
                            <p:childTnLst>
                              <p:par>
                                <p:cTn id="13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0000"/>
                            </p:stCondLst>
                            <p:childTnLst>
                              <p:par>
                                <p:cTn id="14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100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1000"/>
                            </p:stCondLst>
                            <p:childTnLst>
                              <p:par>
                                <p:cTn id="14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2000"/>
                            </p:stCondLst>
                            <p:childTnLst>
                              <p:par>
                                <p:cTn id="15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300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3000"/>
                            </p:stCondLst>
                            <p:childTnLst>
                              <p:par>
                                <p:cTn id="15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40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4000"/>
                            </p:stCondLst>
                            <p:childTnLst>
                              <p:par>
                                <p:cTn id="16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500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5000"/>
                            </p:stCondLst>
                            <p:childTnLst>
                              <p:par>
                                <p:cTn id="17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6000"/>
                            </p:stCondLst>
                            <p:childTnLst>
                              <p:par>
                                <p:cTn id="1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6000"/>
                            </p:stCondLst>
                            <p:childTnLst>
                              <p:par>
                                <p:cTn id="17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7000"/>
                            </p:stCondLst>
                            <p:childTnLst>
                              <p:par>
                                <p:cTn id="1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7000"/>
                            </p:stCondLst>
                            <p:childTnLst>
                              <p:par>
                                <p:cTn id="18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8000"/>
                            </p:stCondLst>
                            <p:childTnLst>
                              <p:par>
                                <p:cTn id="1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28000"/>
                            </p:stCondLst>
                            <p:childTnLst>
                              <p:par>
                                <p:cTn id="18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29000"/>
                            </p:stCondLst>
                            <p:childTnLst>
                              <p:par>
                                <p:cTn id="1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29000"/>
                            </p:stCondLst>
                            <p:childTnLst>
                              <p:par>
                                <p:cTn id="19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30000"/>
                            </p:stCondLst>
                            <p:childTnLst>
                              <p:par>
                                <p:cTn id="1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30000"/>
                            </p:stCondLst>
                            <p:childTnLst>
                              <p:par>
                                <p:cTn id="20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31000"/>
                            </p:stCondLst>
                            <p:childTnLst>
                              <p:par>
                                <p:cTn id="2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31000"/>
                            </p:stCondLst>
                            <p:childTnLst>
                              <p:par>
                                <p:cTn id="21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32000"/>
                            </p:stCondLst>
                            <p:childTnLst>
                              <p:par>
                                <p:cTn id="2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32000"/>
                            </p:stCondLst>
                            <p:childTnLst>
                              <p:par>
                                <p:cTn id="21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33000"/>
                            </p:stCondLst>
                            <p:childTnLst>
                              <p:par>
                                <p:cTn id="2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33000"/>
                            </p:stCondLst>
                            <p:childTnLst>
                              <p:par>
                                <p:cTn id="22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34000"/>
                            </p:stCondLst>
                            <p:childTnLst>
                              <p:par>
                                <p:cTn id="2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34000"/>
                            </p:stCondLst>
                            <p:childTnLst>
                              <p:par>
                                <p:cTn id="22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35000"/>
                            </p:stCondLst>
                            <p:childTnLst>
                              <p:par>
                                <p:cTn id="2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35000"/>
                            </p:stCondLst>
                            <p:childTnLst>
                              <p:par>
                                <p:cTn id="23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36000"/>
                            </p:stCondLst>
                            <p:childTnLst>
                              <p:par>
                                <p:cTn id="2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36000"/>
                            </p:stCondLst>
                            <p:childTnLst>
                              <p:par>
                                <p:cTn id="24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37000"/>
                            </p:stCondLst>
                            <p:childTnLst>
                              <p:par>
                                <p:cTn id="2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37000"/>
                            </p:stCondLst>
                            <p:childTnLst>
                              <p:par>
                                <p:cTn id="24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38000"/>
                            </p:stCondLst>
                            <p:childTnLst>
                              <p:par>
                                <p:cTn id="2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38000"/>
                            </p:stCondLst>
                            <p:childTnLst>
                              <p:par>
                                <p:cTn id="25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39000"/>
                            </p:stCondLst>
                            <p:childTnLst>
                              <p:par>
                                <p:cTn id="2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39000"/>
                            </p:stCondLst>
                            <p:childTnLst>
                              <p:par>
                                <p:cTn id="25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40000"/>
                            </p:stCondLst>
                            <p:childTnLst>
                              <p:par>
                                <p:cTn id="2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40000"/>
                            </p:stCondLst>
                            <p:childTnLst>
                              <p:par>
                                <p:cTn id="26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41000"/>
                            </p:stCondLst>
                            <p:childTnLst>
                              <p:par>
                                <p:cTn id="2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41000"/>
                            </p:stCondLst>
                            <p:childTnLst>
                              <p:par>
                                <p:cTn id="2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42000"/>
                            </p:stCondLst>
                            <p:childTnLst>
                              <p:par>
                                <p:cTn id="2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42000"/>
                            </p:stCondLst>
                            <p:childTnLst>
                              <p:par>
                                <p:cTn id="2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43000"/>
                            </p:stCondLst>
                            <p:childTnLst>
                              <p:par>
                                <p:cTn id="2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43000"/>
                            </p:stCondLst>
                            <p:childTnLst>
                              <p:par>
                                <p:cTn id="2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44000"/>
                            </p:stCondLst>
                            <p:childTnLst>
                              <p:par>
                                <p:cTn id="2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44000"/>
                            </p:stCondLst>
                            <p:childTnLst>
                              <p:par>
                                <p:cTn id="2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45000"/>
                            </p:stCondLst>
                            <p:childTnLst>
                              <p:par>
                                <p:cTn id="2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45000"/>
                            </p:stCondLst>
                            <p:childTnLst>
                              <p:par>
                                <p:cTn id="29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46000"/>
                            </p:stCondLst>
                            <p:childTnLst>
                              <p:par>
                                <p:cTn id="3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46000"/>
                            </p:stCondLst>
                            <p:childTnLst>
                              <p:par>
                                <p:cTn id="30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47000"/>
                            </p:stCondLst>
                            <p:childTnLst>
                              <p:par>
                                <p:cTn id="3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47000"/>
                            </p:stCondLst>
                            <p:childTnLst>
                              <p:par>
                                <p:cTn id="31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48000"/>
                            </p:stCondLst>
                            <p:childTnLst>
                              <p:par>
                                <p:cTn id="3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48000"/>
                            </p:stCondLst>
                            <p:childTnLst>
                              <p:par>
                                <p:cTn id="31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49000"/>
                            </p:stCondLst>
                            <p:childTnLst>
                              <p:par>
                                <p:cTn id="3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49000"/>
                            </p:stCondLst>
                            <p:childTnLst>
                              <p:par>
                                <p:cTn id="32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50000"/>
                            </p:stCondLst>
                            <p:childTnLst>
                              <p:par>
                                <p:cTn id="3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50000"/>
                            </p:stCondLst>
                            <p:childTnLst>
                              <p:par>
                                <p:cTn id="33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51000"/>
                            </p:stCondLst>
                            <p:childTnLst>
                              <p:par>
                                <p:cTn id="3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51000"/>
                            </p:stCondLst>
                            <p:childTnLst>
                              <p:par>
                                <p:cTn id="33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52000"/>
                            </p:stCondLst>
                            <p:childTnLst>
                              <p:par>
                                <p:cTn id="3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52000"/>
                            </p:stCondLst>
                            <p:childTnLst>
                              <p:par>
                                <p:cTn id="34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53000"/>
                            </p:stCondLst>
                            <p:childTnLst>
                              <p:par>
                                <p:cTn id="3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53000"/>
                            </p:stCondLst>
                            <p:childTnLst>
                              <p:par>
                                <p:cTn id="35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54000"/>
                            </p:stCondLst>
                            <p:childTnLst>
                              <p:par>
                                <p:cTn id="3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>
                            <p:stCondLst>
                              <p:cond delay="54000"/>
                            </p:stCondLst>
                            <p:childTnLst>
                              <p:par>
                                <p:cTn id="35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55000"/>
                            </p:stCondLst>
                            <p:childTnLst>
                              <p:par>
                                <p:cTn id="3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55000"/>
                            </p:stCondLst>
                            <p:childTnLst>
                              <p:par>
                                <p:cTn id="36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56000"/>
                            </p:stCondLst>
                            <p:childTnLst>
                              <p:par>
                                <p:cTn id="3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>
                            <p:stCondLst>
                              <p:cond delay="56000"/>
                            </p:stCondLst>
                            <p:childTnLst>
                              <p:par>
                                <p:cTn id="36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>
                            <p:stCondLst>
                              <p:cond delay="57000"/>
                            </p:stCondLst>
                            <p:childTnLst>
                              <p:par>
                                <p:cTn id="3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>
                            <p:stCondLst>
                              <p:cond delay="57000"/>
                            </p:stCondLst>
                            <p:childTnLst>
                              <p:par>
                                <p:cTn id="374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57500"/>
                            </p:stCondLst>
                            <p:childTnLst>
                              <p:par>
                                <p:cTn id="3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>
                            <p:stCondLst>
                              <p:cond delay="57500"/>
                            </p:stCondLst>
                            <p:childTnLst>
                              <p:par>
                                <p:cTn id="380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>
                            <p:stCondLst>
                              <p:cond delay="58000"/>
                            </p:stCondLst>
                            <p:childTnLst>
                              <p:par>
                                <p:cTn id="3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0" animBg="1" advAuto="0"/>
      <p:bldP spid="131" grpId="1" animBg="1" advAuto="0"/>
      <p:bldP spid="132" grpId="0" animBg="1" advAuto="0"/>
      <p:bldP spid="132" grpId="1" animBg="1" advAuto="0"/>
      <p:bldP spid="133" grpId="0" animBg="1" advAuto="0"/>
      <p:bldP spid="133" grpId="1" animBg="1" advAuto="0"/>
      <p:bldP spid="134" grpId="0" animBg="1" advAuto="0"/>
      <p:bldP spid="134" grpId="1" animBg="1" advAuto="0"/>
      <p:bldP spid="135" grpId="0" animBg="1" advAuto="0"/>
      <p:bldP spid="135" grpId="1" animBg="1" advAuto="0"/>
      <p:bldP spid="136" grpId="0" animBg="1" advAuto="0"/>
      <p:bldP spid="136" grpId="1" animBg="1" advAuto="0"/>
      <p:bldP spid="137" grpId="0" animBg="1" advAuto="0"/>
      <p:bldP spid="137" grpId="1" animBg="1" advAuto="0"/>
      <p:bldP spid="138" grpId="0" animBg="1" advAuto="0"/>
      <p:bldP spid="138" grpId="1" animBg="1" advAuto="0"/>
      <p:bldP spid="139" grpId="0" animBg="1" advAuto="0"/>
      <p:bldP spid="139" grpId="1" animBg="1" advAuto="0"/>
      <p:bldP spid="140" grpId="0" animBg="1" advAuto="0"/>
      <p:bldP spid="140" grpId="1" animBg="1" advAuto="0"/>
      <p:bldP spid="141" grpId="0" animBg="1" advAuto="0"/>
      <p:bldP spid="141" grpId="1" animBg="1" advAuto="0"/>
      <p:bldP spid="142" grpId="0" animBg="1" advAuto="0"/>
      <p:bldP spid="142" grpId="1" animBg="1" advAuto="0"/>
      <p:bldP spid="143" grpId="0" animBg="1" advAuto="0"/>
      <p:bldP spid="143" grpId="1" animBg="1" advAuto="0"/>
      <p:bldP spid="144" grpId="0" animBg="1" advAuto="0"/>
      <p:bldP spid="144" grpId="1" animBg="1" advAuto="0"/>
      <p:bldP spid="145" grpId="0" animBg="1" advAuto="0"/>
      <p:bldP spid="145" grpId="1" animBg="1" advAuto="0"/>
      <p:bldP spid="146" grpId="0" animBg="1" advAuto="0"/>
      <p:bldP spid="146" grpId="1" animBg="1" advAuto="0"/>
      <p:bldP spid="147" grpId="0" animBg="1" advAuto="0"/>
      <p:bldP spid="147" grpId="1" animBg="1" advAuto="0"/>
      <p:bldP spid="148" grpId="0" animBg="1" advAuto="0"/>
      <p:bldP spid="148" grpId="1" animBg="1" advAuto="0"/>
      <p:bldP spid="149" grpId="0" animBg="1" advAuto="0"/>
      <p:bldP spid="149" grpId="1" animBg="1" advAuto="0"/>
      <p:bldP spid="150" grpId="0" animBg="1" advAuto="0"/>
      <p:bldP spid="150" grpId="1" animBg="1" advAuto="0"/>
      <p:bldP spid="151" grpId="0" animBg="1" advAuto="0"/>
      <p:bldP spid="151" grpId="1" animBg="1" advAuto="0"/>
      <p:bldP spid="152" grpId="0" animBg="1" advAuto="0"/>
      <p:bldP spid="152" grpId="1" animBg="1" advAuto="0"/>
      <p:bldP spid="153" grpId="0" animBg="1" advAuto="0"/>
      <p:bldP spid="153" grpId="1" animBg="1" advAuto="0"/>
      <p:bldP spid="154" grpId="0" animBg="1" advAuto="0"/>
      <p:bldP spid="154" grpId="1" animBg="1" advAuto="0"/>
      <p:bldP spid="155" grpId="0" animBg="1" advAuto="0"/>
      <p:bldP spid="155" grpId="1" animBg="1" advAuto="0"/>
      <p:bldP spid="156" grpId="0" animBg="1" advAuto="0"/>
      <p:bldP spid="156" grpId="1" animBg="1" advAuto="0"/>
      <p:bldP spid="157" grpId="0" animBg="1" advAuto="0"/>
      <p:bldP spid="157" grpId="1" animBg="1" advAuto="0"/>
      <p:bldP spid="158" grpId="0" animBg="1" advAuto="0"/>
      <p:bldP spid="158" grpId="1" animBg="1" advAuto="0"/>
      <p:bldP spid="159" grpId="0" animBg="1" advAuto="0"/>
      <p:bldP spid="159" grpId="1" animBg="1" advAuto="0"/>
      <p:bldP spid="160" grpId="0" animBg="1" advAuto="0"/>
      <p:bldP spid="160" grpId="1" animBg="1" advAuto="0"/>
      <p:bldP spid="161" grpId="0" animBg="1" advAuto="0"/>
      <p:bldP spid="161" grpId="1" animBg="1" advAuto="0"/>
      <p:bldP spid="162" grpId="0" animBg="1" advAuto="0"/>
      <p:bldP spid="162" grpId="1" animBg="1" advAuto="0"/>
      <p:bldP spid="163" grpId="0" animBg="1" advAuto="0"/>
      <p:bldP spid="163" grpId="1" animBg="1" advAuto="0"/>
      <p:bldP spid="164" grpId="0" animBg="1" advAuto="0"/>
      <p:bldP spid="164" grpId="1" animBg="1" advAuto="0"/>
      <p:bldP spid="165" grpId="0" animBg="1" advAuto="0"/>
      <p:bldP spid="165" grpId="1" animBg="1" advAuto="0"/>
      <p:bldP spid="166" grpId="0" animBg="1" advAuto="0"/>
      <p:bldP spid="166" grpId="1" animBg="1" advAuto="0"/>
      <p:bldP spid="167" grpId="0" animBg="1" advAuto="0"/>
      <p:bldP spid="167" grpId="1" animBg="1" advAuto="0"/>
      <p:bldP spid="168" grpId="0" animBg="1" advAuto="0"/>
      <p:bldP spid="168" grpId="1" animBg="1" advAuto="0"/>
      <p:bldP spid="169" grpId="0" animBg="1" advAuto="0"/>
      <p:bldP spid="169" grpId="1" animBg="1" advAuto="0"/>
      <p:bldP spid="170" grpId="0" animBg="1" advAuto="0"/>
      <p:bldP spid="170" grpId="1" animBg="1" advAuto="0"/>
      <p:bldP spid="171" grpId="0" animBg="1" advAuto="0"/>
      <p:bldP spid="171" grpId="1" animBg="1" advAuto="0"/>
      <p:bldP spid="172" grpId="0" animBg="1" advAuto="0"/>
      <p:bldP spid="172" grpId="1" animBg="1" advAuto="0"/>
      <p:bldP spid="173" grpId="0" animBg="1" advAuto="0"/>
      <p:bldP spid="173" grpId="1" animBg="1" advAuto="0"/>
      <p:bldP spid="174" grpId="0" animBg="1" advAuto="0"/>
      <p:bldP spid="174" grpId="1" animBg="1" advAuto="0"/>
      <p:bldP spid="175" grpId="0" animBg="1" advAuto="0"/>
      <p:bldP spid="175" grpId="1" animBg="1" advAuto="0"/>
      <p:bldP spid="176" grpId="0" animBg="1" advAuto="0"/>
      <p:bldP spid="176" grpId="1" animBg="1" advAuto="0"/>
      <p:bldP spid="177" grpId="0" animBg="1" advAuto="0"/>
      <p:bldP spid="177" grpId="1" animBg="1" advAuto="0"/>
      <p:bldP spid="178" grpId="0" animBg="1" advAuto="0"/>
      <p:bldP spid="178" grpId="1" animBg="1" advAuto="0"/>
      <p:bldP spid="179" grpId="0" animBg="1" advAuto="0"/>
      <p:bldP spid="179" grpId="1" animBg="1" advAuto="0"/>
      <p:bldP spid="180" grpId="0" animBg="1" advAuto="0"/>
      <p:bldP spid="180" grpId="1" animBg="1" advAuto="0"/>
      <p:bldP spid="181" grpId="0" animBg="1" advAuto="0"/>
      <p:bldP spid="182" grpId="0" animBg="1" advAuto="0"/>
      <p:bldP spid="182" grpId="1" animBg="1" advAuto="0"/>
      <p:bldP spid="183" grpId="0" animBg="1" advAuto="0"/>
      <p:bldP spid="183" grpId="1" animBg="1" advAuto="0"/>
      <p:bldP spid="184" grpId="0" animBg="1" advAuto="0"/>
      <p:bldP spid="184" grpId="1" animBg="1" advAuto="0"/>
      <p:bldP spid="185" grpId="0" animBg="1" advAuto="0"/>
      <p:bldP spid="185" grpId="1" animBg="1" advAuto="0"/>
      <p:bldP spid="186" grpId="0" animBg="1" advAuto="0"/>
      <p:bldP spid="186" grpId="1" animBg="1" advAuto="0"/>
      <p:bldP spid="187" grpId="0" animBg="1" advAuto="0"/>
      <p:bldP spid="187" grpId="1" animBg="1" advAuto="0"/>
      <p:bldP spid="188" grpId="0" animBg="1" advAuto="0"/>
      <p:bldP spid="188" grpId="1" animBg="1" advAuto="0"/>
      <p:bldP spid="189" grpId="0" animBg="1" advAuto="0"/>
      <p:bldP spid="189" grpId="1" animBg="1" advAuto="0"/>
      <p:bldP spid="190" grpId="0" animBg="1" advAuto="0"/>
      <p:bldP spid="190" grpId="1" animBg="1" advAuto="0"/>
      <p:bldP spid="191" grpId="0" animBg="1" advAuto="0"/>
      <p:bldP spid="192" grpId="0" animBg="1" advAuto="0"/>
      <p:bldP spid="192" grpId="1" animBg="1" advAuto="0"/>
      <p:bldP spid="193" grpId="0" animBg="1" advAuto="0"/>
      <p:bldP spid="193" grpId="1" animBg="1" advAuto="0"/>
      <p:bldP spid="194" grpId="0" animBg="1" advAuto="0"/>
      <p:bldP spid="194" grpId="1" animBg="1" advAuto="0"/>
      <p:bldP spid="195" grpId="0" animBg="1" advAuto="0"/>
      <p:bldP spid="195" grpId="1" animBg="1" advAuto="0"/>
      <p:bldP spid="196" grpId="0" animBg="1" advAuto="0"/>
      <p:bldP spid="196" grpId="1" animBg="1" advAuto="0"/>
      <p:bldP spid="197" grpId="0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/>
        </p:nvSpPr>
        <p:spPr>
          <a:xfrm>
            <a:off x="5907940" y="5255014"/>
            <a:ext cx="624079" cy="3787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sz="238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rPr dirty="0"/>
              <a:t>:</a:t>
            </a:r>
          </a:p>
        </p:txBody>
      </p:sp>
      <p:sp>
        <p:nvSpPr>
          <p:cNvPr id="131" name="Shape 13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32" name="Shape 132"/>
          <p:cNvSpPr/>
          <p:nvPr/>
        </p:nvSpPr>
        <p:spPr>
          <a:xfrm>
            <a:off x="7495080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33" name="Shape 133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34" name="Shape 13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35" name="Shape 135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36" name="Shape 13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37" name="Shape 13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38" name="Shape 13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39" name="Shape 13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40" name="Shape 14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9</a:t>
            </a:r>
          </a:p>
        </p:txBody>
      </p:sp>
      <p:sp>
        <p:nvSpPr>
          <p:cNvPr id="141" name="Shape 14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42" name="Shape 142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43" name="Shape 143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44" name="Shape 14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45" name="Shape 145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46" name="Shape 14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47" name="Shape 14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48" name="Shape 14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49" name="Shape 14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50" name="Shape 15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9</a:t>
            </a:r>
          </a:p>
        </p:txBody>
      </p:sp>
      <p:sp>
        <p:nvSpPr>
          <p:cNvPr id="151" name="Shape 15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52" name="Shape 152"/>
          <p:cNvSpPr/>
          <p:nvPr/>
        </p:nvSpPr>
        <p:spPr>
          <a:xfrm>
            <a:off x="7571280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53" name="Shape 153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54" name="Shape 15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55" name="Shape 155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56" name="Shape 15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57" name="Shape 15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58" name="Shape 15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59" name="Shape 15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60" name="Shape 16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9</a:t>
            </a:r>
          </a:p>
        </p:txBody>
      </p:sp>
      <p:sp>
        <p:nvSpPr>
          <p:cNvPr id="161" name="Shape 16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62" name="Shape 162"/>
          <p:cNvSpPr/>
          <p:nvPr/>
        </p:nvSpPr>
        <p:spPr>
          <a:xfrm>
            <a:off x="7495080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63" name="Shape 163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64" name="Shape 164"/>
          <p:cNvSpPr/>
          <p:nvPr/>
        </p:nvSpPr>
        <p:spPr>
          <a:xfrm>
            <a:off x="7632663" y="54433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65" name="Shape 165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66" name="Shape 16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67" name="Shape 16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68" name="Shape 16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69" name="Shape 16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70" name="Shape 17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9</a:t>
            </a:r>
          </a:p>
        </p:txBody>
      </p:sp>
      <p:sp>
        <p:nvSpPr>
          <p:cNvPr id="171" name="Shape 17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72" name="Shape 172"/>
          <p:cNvSpPr/>
          <p:nvPr/>
        </p:nvSpPr>
        <p:spPr>
          <a:xfrm>
            <a:off x="7495080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73" name="Shape 173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74" name="Shape 17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75" name="Shape 175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76" name="Shape 17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77" name="Shape 17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78" name="Shape 17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79" name="Shape 17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80" name="Shape 18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9</a:t>
            </a:r>
          </a:p>
        </p:txBody>
      </p:sp>
      <p:sp>
        <p:nvSpPr>
          <p:cNvPr id="181" name="Shape 18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82" name="Shape 182"/>
          <p:cNvSpPr/>
          <p:nvPr/>
        </p:nvSpPr>
        <p:spPr>
          <a:xfrm>
            <a:off x="7495080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83" name="Shape 183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84" name="Shape 18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85" name="Shape 185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86" name="Shape 18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87" name="Shape 18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88" name="Shape 18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89" name="Shape 18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90" name="Shape 19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rPr dirty="0"/>
              <a:t>9</a:t>
            </a:r>
          </a:p>
        </p:txBody>
      </p:sp>
      <p:sp>
        <p:nvSpPr>
          <p:cNvPr id="191" name="Shape 191"/>
          <p:cNvSpPr/>
          <p:nvPr/>
        </p:nvSpPr>
        <p:spPr>
          <a:xfrm>
            <a:off x="6385710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92" name="Shape 192"/>
          <p:cNvSpPr/>
          <p:nvPr/>
        </p:nvSpPr>
        <p:spPr>
          <a:xfrm>
            <a:off x="622484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93" name="Shape 193"/>
          <p:cNvSpPr/>
          <p:nvPr/>
        </p:nvSpPr>
        <p:spPr>
          <a:xfrm>
            <a:off x="6385710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94" name="Shape 194"/>
          <p:cNvSpPr/>
          <p:nvPr/>
        </p:nvSpPr>
        <p:spPr>
          <a:xfrm>
            <a:off x="6385710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95" name="Shape 195"/>
          <p:cNvSpPr/>
          <p:nvPr/>
        </p:nvSpPr>
        <p:spPr>
          <a:xfrm>
            <a:off x="6385710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96" name="Shape 196"/>
          <p:cNvSpPr/>
          <p:nvPr/>
        </p:nvSpPr>
        <p:spPr>
          <a:xfrm>
            <a:off x="6383652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rPr dirty="0"/>
              <a:t>5</a:t>
            </a:r>
          </a:p>
        </p:txBody>
      </p:sp>
      <p:sp>
        <p:nvSpPr>
          <p:cNvPr id="197" name="Shape 197"/>
          <p:cNvSpPr/>
          <p:nvPr/>
        </p:nvSpPr>
        <p:spPr>
          <a:xfrm>
            <a:off x="4558790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rPr lang="en-US" dirty="0" smtClean="0"/>
              <a:t>8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34240575"/>
      </p:ext>
    </p:extLst>
  </p:cSld>
  <p:clrMapOvr>
    <a:masterClrMapping/>
  </p:clrMapOvr>
  <p:transition spd="med" advClick="0" advTm="0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000"/>
                            </p:stCondLst>
                            <p:childTnLst>
                              <p:par>
                                <p:cTn id="6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0"/>
                            </p:stCondLst>
                            <p:childTnLst>
                              <p:par>
                                <p:cTn id="7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1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000"/>
                            </p:stCondLst>
                            <p:childTnLst>
                              <p:par>
                                <p:cTn id="8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2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2000"/>
                            </p:stCondLst>
                            <p:childTnLst>
                              <p:par>
                                <p:cTn id="8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30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3000"/>
                            </p:stCondLst>
                            <p:childTnLst>
                              <p:par>
                                <p:cTn id="9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40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700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7000"/>
                            </p:stCondLst>
                            <p:childTnLst>
                              <p:par>
                                <p:cTn id="11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80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8000"/>
                            </p:stCondLst>
                            <p:childTnLst>
                              <p:par>
                                <p:cTn id="12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90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9000"/>
                            </p:stCondLst>
                            <p:childTnLst>
                              <p:par>
                                <p:cTn id="13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0000"/>
                            </p:stCondLst>
                            <p:childTnLst>
                              <p:par>
                                <p:cTn id="14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100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1000"/>
                            </p:stCondLst>
                            <p:childTnLst>
                              <p:par>
                                <p:cTn id="14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2000"/>
                            </p:stCondLst>
                            <p:childTnLst>
                              <p:par>
                                <p:cTn id="15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300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3000"/>
                            </p:stCondLst>
                            <p:childTnLst>
                              <p:par>
                                <p:cTn id="15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40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4000"/>
                            </p:stCondLst>
                            <p:childTnLst>
                              <p:par>
                                <p:cTn id="16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500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5000"/>
                            </p:stCondLst>
                            <p:childTnLst>
                              <p:par>
                                <p:cTn id="17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6000"/>
                            </p:stCondLst>
                            <p:childTnLst>
                              <p:par>
                                <p:cTn id="1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6000"/>
                            </p:stCondLst>
                            <p:childTnLst>
                              <p:par>
                                <p:cTn id="17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7000"/>
                            </p:stCondLst>
                            <p:childTnLst>
                              <p:par>
                                <p:cTn id="1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7000"/>
                            </p:stCondLst>
                            <p:childTnLst>
                              <p:par>
                                <p:cTn id="18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8000"/>
                            </p:stCondLst>
                            <p:childTnLst>
                              <p:par>
                                <p:cTn id="1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28000"/>
                            </p:stCondLst>
                            <p:childTnLst>
                              <p:par>
                                <p:cTn id="18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29000"/>
                            </p:stCondLst>
                            <p:childTnLst>
                              <p:par>
                                <p:cTn id="1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29000"/>
                            </p:stCondLst>
                            <p:childTnLst>
                              <p:par>
                                <p:cTn id="19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30000"/>
                            </p:stCondLst>
                            <p:childTnLst>
                              <p:par>
                                <p:cTn id="1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30000"/>
                            </p:stCondLst>
                            <p:childTnLst>
                              <p:par>
                                <p:cTn id="20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31000"/>
                            </p:stCondLst>
                            <p:childTnLst>
                              <p:par>
                                <p:cTn id="2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31000"/>
                            </p:stCondLst>
                            <p:childTnLst>
                              <p:par>
                                <p:cTn id="21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32000"/>
                            </p:stCondLst>
                            <p:childTnLst>
                              <p:par>
                                <p:cTn id="2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32000"/>
                            </p:stCondLst>
                            <p:childTnLst>
                              <p:par>
                                <p:cTn id="21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33000"/>
                            </p:stCondLst>
                            <p:childTnLst>
                              <p:par>
                                <p:cTn id="2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33000"/>
                            </p:stCondLst>
                            <p:childTnLst>
                              <p:par>
                                <p:cTn id="22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34000"/>
                            </p:stCondLst>
                            <p:childTnLst>
                              <p:par>
                                <p:cTn id="2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34000"/>
                            </p:stCondLst>
                            <p:childTnLst>
                              <p:par>
                                <p:cTn id="22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35000"/>
                            </p:stCondLst>
                            <p:childTnLst>
                              <p:par>
                                <p:cTn id="2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35000"/>
                            </p:stCondLst>
                            <p:childTnLst>
                              <p:par>
                                <p:cTn id="23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36000"/>
                            </p:stCondLst>
                            <p:childTnLst>
                              <p:par>
                                <p:cTn id="2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36000"/>
                            </p:stCondLst>
                            <p:childTnLst>
                              <p:par>
                                <p:cTn id="24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37000"/>
                            </p:stCondLst>
                            <p:childTnLst>
                              <p:par>
                                <p:cTn id="2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37000"/>
                            </p:stCondLst>
                            <p:childTnLst>
                              <p:par>
                                <p:cTn id="24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38000"/>
                            </p:stCondLst>
                            <p:childTnLst>
                              <p:par>
                                <p:cTn id="2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38000"/>
                            </p:stCondLst>
                            <p:childTnLst>
                              <p:par>
                                <p:cTn id="25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39000"/>
                            </p:stCondLst>
                            <p:childTnLst>
                              <p:par>
                                <p:cTn id="2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39000"/>
                            </p:stCondLst>
                            <p:childTnLst>
                              <p:par>
                                <p:cTn id="25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40000"/>
                            </p:stCondLst>
                            <p:childTnLst>
                              <p:par>
                                <p:cTn id="2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40000"/>
                            </p:stCondLst>
                            <p:childTnLst>
                              <p:par>
                                <p:cTn id="26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41000"/>
                            </p:stCondLst>
                            <p:childTnLst>
                              <p:par>
                                <p:cTn id="2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41000"/>
                            </p:stCondLst>
                            <p:childTnLst>
                              <p:par>
                                <p:cTn id="2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42000"/>
                            </p:stCondLst>
                            <p:childTnLst>
                              <p:par>
                                <p:cTn id="2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42000"/>
                            </p:stCondLst>
                            <p:childTnLst>
                              <p:par>
                                <p:cTn id="2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43000"/>
                            </p:stCondLst>
                            <p:childTnLst>
                              <p:par>
                                <p:cTn id="2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43000"/>
                            </p:stCondLst>
                            <p:childTnLst>
                              <p:par>
                                <p:cTn id="2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44000"/>
                            </p:stCondLst>
                            <p:childTnLst>
                              <p:par>
                                <p:cTn id="2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44000"/>
                            </p:stCondLst>
                            <p:childTnLst>
                              <p:par>
                                <p:cTn id="2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45000"/>
                            </p:stCondLst>
                            <p:childTnLst>
                              <p:par>
                                <p:cTn id="2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45000"/>
                            </p:stCondLst>
                            <p:childTnLst>
                              <p:par>
                                <p:cTn id="29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46000"/>
                            </p:stCondLst>
                            <p:childTnLst>
                              <p:par>
                                <p:cTn id="3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46000"/>
                            </p:stCondLst>
                            <p:childTnLst>
                              <p:par>
                                <p:cTn id="30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47000"/>
                            </p:stCondLst>
                            <p:childTnLst>
                              <p:par>
                                <p:cTn id="3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47000"/>
                            </p:stCondLst>
                            <p:childTnLst>
                              <p:par>
                                <p:cTn id="31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48000"/>
                            </p:stCondLst>
                            <p:childTnLst>
                              <p:par>
                                <p:cTn id="3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48000"/>
                            </p:stCondLst>
                            <p:childTnLst>
                              <p:par>
                                <p:cTn id="31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49000"/>
                            </p:stCondLst>
                            <p:childTnLst>
                              <p:par>
                                <p:cTn id="3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49000"/>
                            </p:stCondLst>
                            <p:childTnLst>
                              <p:par>
                                <p:cTn id="32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50000"/>
                            </p:stCondLst>
                            <p:childTnLst>
                              <p:par>
                                <p:cTn id="3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50000"/>
                            </p:stCondLst>
                            <p:childTnLst>
                              <p:par>
                                <p:cTn id="33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51000"/>
                            </p:stCondLst>
                            <p:childTnLst>
                              <p:par>
                                <p:cTn id="3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51000"/>
                            </p:stCondLst>
                            <p:childTnLst>
                              <p:par>
                                <p:cTn id="33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52000"/>
                            </p:stCondLst>
                            <p:childTnLst>
                              <p:par>
                                <p:cTn id="3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52000"/>
                            </p:stCondLst>
                            <p:childTnLst>
                              <p:par>
                                <p:cTn id="34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53000"/>
                            </p:stCondLst>
                            <p:childTnLst>
                              <p:par>
                                <p:cTn id="3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53000"/>
                            </p:stCondLst>
                            <p:childTnLst>
                              <p:par>
                                <p:cTn id="35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54000"/>
                            </p:stCondLst>
                            <p:childTnLst>
                              <p:par>
                                <p:cTn id="3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>
                            <p:stCondLst>
                              <p:cond delay="54000"/>
                            </p:stCondLst>
                            <p:childTnLst>
                              <p:par>
                                <p:cTn id="35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55000"/>
                            </p:stCondLst>
                            <p:childTnLst>
                              <p:par>
                                <p:cTn id="3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55000"/>
                            </p:stCondLst>
                            <p:childTnLst>
                              <p:par>
                                <p:cTn id="36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56000"/>
                            </p:stCondLst>
                            <p:childTnLst>
                              <p:par>
                                <p:cTn id="3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>
                            <p:stCondLst>
                              <p:cond delay="56000"/>
                            </p:stCondLst>
                            <p:childTnLst>
                              <p:par>
                                <p:cTn id="36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>
                            <p:stCondLst>
                              <p:cond delay="57000"/>
                            </p:stCondLst>
                            <p:childTnLst>
                              <p:par>
                                <p:cTn id="3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>
                            <p:stCondLst>
                              <p:cond delay="57000"/>
                            </p:stCondLst>
                            <p:childTnLst>
                              <p:par>
                                <p:cTn id="374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57500"/>
                            </p:stCondLst>
                            <p:childTnLst>
                              <p:par>
                                <p:cTn id="3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>
                            <p:stCondLst>
                              <p:cond delay="57500"/>
                            </p:stCondLst>
                            <p:childTnLst>
                              <p:par>
                                <p:cTn id="380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>
                            <p:stCondLst>
                              <p:cond delay="58000"/>
                            </p:stCondLst>
                            <p:childTnLst>
                              <p:par>
                                <p:cTn id="3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0" animBg="1" advAuto="0"/>
      <p:bldP spid="131" grpId="1" animBg="1" advAuto="0"/>
      <p:bldP spid="132" grpId="0" animBg="1" advAuto="0"/>
      <p:bldP spid="132" grpId="1" animBg="1" advAuto="0"/>
      <p:bldP spid="133" grpId="0" animBg="1" advAuto="0"/>
      <p:bldP spid="133" grpId="1" animBg="1" advAuto="0"/>
      <p:bldP spid="134" grpId="0" animBg="1" advAuto="0"/>
      <p:bldP spid="134" grpId="1" animBg="1" advAuto="0"/>
      <p:bldP spid="135" grpId="0" animBg="1" advAuto="0"/>
      <p:bldP spid="135" grpId="1" animBg="1" advAuto="0"/>
      <p:bldP spid="136" grpId="0" animBg="1" advAuto="0"/>
      <p:bldP spid="136" grpId="1" animBg="1" advAuto="0"/>
      <p:bldP spid="137" grpId="0" animBg="1" advAuto="0"/>
      <p:bldP spid="137" grpId="1" animBg="1" advAuto="0"/>
      <p:bldP spid="138" grpId="0" animBg="1" advAuto="0"/>
      <p:bldP spid="138" grpId="1" animBg="1" advAuto="0"/>
      <p:bldP spid="139" grpId="0" animBg="1" advAuto="0"/>
      <p:bldP spid="139" grpId="1" animBg="1" advAuto="0"/>
      <p:bldP spid="140" grpId="0" animBg="1" advAuto="0"/>
      <p:bldP spid="140" grpId="1" animBg="1" advAuto="0"/>
      <p:bldP spid="141" grpId="0" animBg="1" advAuto="0"/>
      <p:bldP spid="141" grpId="1" animBg="1" advAuto="0"/>
      <p:bldP spid="142" grpId="0" animBg="1" advAuto="0"/>
      <p:bldP spid="142" grpId="1" animBg="1" advAuto="0"/>
      <p:bldP spid="143" grpId="0" animBg="1" advAuto="0"/>
      <p:bldP spid="143" grpId="1" animBg="1" advAuto="0"/>
      <p:bldP spid="144" grpId="0" animBg="1" advAuto="0"/>
      <p:bldP spid="144" grpId="1" animBg="1" advAuto="0"/>
      <p:bldP spid="145" grpId="0" animBg="1" advAuto="0"/>
      <p:bldP spid="145" grpId="1" animBg="1" advAuto="0"/>
      <p:bldP spid="146" grpId="0" animBg="1" advAuto="0"/>
      <p:bldP spid="146" grpId="1" animBg="1" advAuto="0"/>
      <p:bldP spid="147" grpId="0" animBg="1" advAuto="0"/>
      <p:bldP spid="147" grpId="1" animBg="1" advAuto="0"/>
      <p:bldP spid="148" grpId="0" animBg="1" advAuto="0"/>
      <p:bldP spid="148" grpId="1" animBg="1" advAuto="0"/>
      <p:bldP spid="149" grpId="0" animBg="1" advAuto="0"/>
      <p:bldP spid="149" grpId="1" animBg="1" advAuto="0"/>
      <p:bldP spid="150" grpId="0" animBg="1" advAuto="0"/>
      <p:bldP spid="150" grpId="1" animBg="1" advAuto="0"/>
      <p:bldP spid="151" grpId="0" animBg="1" advAuto="0"/>
      <p:bldP spid="151" grpId="1" animBg="1" advAuto="0"/>
      <p:bldP spid="152" grpId="0" animBg="1" advAuto="0"/>
      <p:bldP spid="152" grpId="1" animBg="1" advAuto="0"/>
      <p:bldP spid="153" grpId="0" animBg="1" advAuto="0"/>
      <p:bldP spid="153" grpId="1" animBg="1" advAuto="0"/>
      <p:bldP spid="154" grpId="0" animBg="1" advAuto="0"/>
      <p:bldP spid="154" grpId="1" animBg="1" advAuto="0"/>
      <p:bldP spid="155" grpId="0" animBg="1" advAuto="0"/>
      <p:bldP spid="155" grpId="1" animBg="1" advAuto="0"/>
      <p:bldP spid="156" grpId="0" animBg="1" advAuto="0"/>
      <p:bldP spid="156" grpId="1" animBg="1" advAuto="0"/>
      <p:bldP spid="157" grpId="0" animBg="1" advAuto="0"/>
      <p:bldP spid="157" grpId="1" animBg="1" advAuto="0"/>
      <p:bldP spid="158" grpId="0" animBg="1" advAuto="0"/>
      <p:bldP spid="158" grpId="1" animBg="1" advAuto="0"/>
      <p:bldP spid="159" grpId="0" animBg="1" advAuto="0"/>
      <p:bldP spid="159" grpId="1" animBg="1" advAuto="0"/>
      <p:bldP spid="160" grpId="0" animBg="1" advAuto="0"/>
      <p:bldP spid="160" grpId="1" animBg="1" advAuto="0"/>
      <p:bldP spid="161" grpId="0" animBg="1" advAuto="0"/>
      <p:bldP spid="161" grpId="1" animBg="1" advAuto="0"/>
      <p:bldP spid="162" grpId="0" animBg="1" advAuto="0"/>
      <p:bldP spid="162" grpId="1" animBg="1" advAuto="0"/>
      <p:bldP spid="163" grpId="0" animBg="1" advAuto="0"/>
      <p:bldP spid="163" grpId="1" animBg="1" advAuto="0"/>
      <p:bldP spid="164" grpId="0" animBg="1" advAuto="0"/>
      <p:bldP spid="164" grpId="1" animBg="1" advAuto="0"/>
      <p:bldP spid="165" grpId="0" animBg="1" advAuto="0"/>
      <p:bldP spid="165" grpId="1" animBg="1" advAuto="0"/>
      <p:bldP spid="166" grpId="0" animBg="1" advAuto="0"/>
      <p:bldP spid="166" grpId="1" animBg="1" advAuto="0"/>
      <p:bldP spid="167" grpId="0" animBg="1" advAuto="0"/>
      <p:bldP spid="167" grpId="1" animBg="1" advAuto="0"/>
      <p:bldP spid="168" grpId="0" animBg="1" advAuto="0"/>
      <p:bldP spid="168" grpId="1" animBg="1" advAuto="0"/>
      <p:bldP spid="169" grpId="0" animBg="1" advAuto="0"/>
      <p:bldP spid="169" grpId="1" animBg="1" advAuto="0"/>
      <p:bldP spid="170" grpId="0" animBg="1" advAuto="0"/>
      <p:bldP spid="170" grpId="1" animBg="1" advAuto="0"/>
      <p:bldP spid="171" grpId="0" animBg="1" advAuto="0"/>
      <p:bldP spid="171" grpId="1" animBg="1" advAuto="0"/>
      <p:bldP spid="172" grpId="0" animBg="1" advAuto="0"/>
      <p:bldP spid="172" grpId="1" animBg="1" advAuto="0"/>
      <p:bldP spid="173" grpId="0" animBg="1" advAuto="0"/>
      <p:bldP spid="173" grpId="1" animBg="1" advAuto="0"/>
      <p:bldP spid="174" grpId="0" animBg="1" advAuto="0"/>
      <p:bldP spid="174" grpId="1" animBg="1" advAuto="0"/>
      <p:bldP spid="175" grpId="0" animBg="1" advAuto="0"/>
      <p:bldP spid="175" grpId="1" animBg="1" advAuto="0"/>
      <p:bldP spid="176" grpId="0" animBg="1" advAuto="0"/>
      <p:bldP spid="176" grpId="1" animBg="1" advAuto="0"/>
      <p:bldP spid="177" grpId="0" animBg="1" advAuto="0"/>
      <p:bldP spid="177" grpId="1" animBg="1" advAuto="0"/>
      <p:bldP spid="178" grpId="0" animBg="1" advAuto="0"/>
      <p:bldP spid="178" grpId="1" animBg="1" advAuto="0"/>
      <p:bldP spid="179" grpId="0" animBg="1" advAuto="0"/>
      <p:bldP spid="179" grpId="1" animBg="1" advAuto="0"/>
      <p:bldP spid="180" grpId="0" animBg="1" advAuto="0"/>
      <p:bldP spid="180" grpId="1" animBg="1" advAuto="0"/>
      <p:bldP spid="181" grpId="0" animBg="1" advAuto="0"/>
      <p:bldP spid="182" grpId="0" animBg="1" advAuto="0"/>
      <p:bldP spid="182" grpId="1" animBg="1" advAuto="0"/>
      <p:bldP spid="183" grpId="0" animBg="1" advAuto="0"/>
      <p:bldP spid="183" grpId="1" animBg="1" advAuto="0"/>
      <p:bldP spid="184" grpId="0" animBg="1" advAuto="0"/>
      <p:bldP spid="184" grpId="1" animBg="1" advAuto="0"/>
      <p:bldP spid="185" grpId="0" animBg="1" advAuto="0"/>
      <p:bldP spid="185" grpId="1" animBg="1" advAuto="0"/>
      <p:bldP spid="186" grpId="0" animBg="1" advAuto="0"/>
      <p:bldP spid="186" grpId="1" animBg="1" advAuto="0"/>
      <p:bldP spid="187" grpId="0" animBg="1" advAuto="0"/>
      <p:bldP spid="187" grpId="1" animBg="1" advAuto="0"/>
      <p:bldP spid="188" grpId="0" animBg="1" advAuto="0"/>
      <p:bldP spid="188" grpId="1" animBg="1" advAuto="0"/>
      <p:bldP spid="189" grpId="0" animBg="1" advAuto="0"/>
      <p:bldP spid="189" grpId="1" animBg="1" advAuto="0"/>
      <p:bldP spid="190" grpId="0" animBg="1" advAuto="0"/>
      <p:bldP spid="190" grpId="1" animBg="1" advAuto="0"/>
      <p:bldP spid="191" grpId="0" animBg="1" advAuto="0"/>
      <p:bldP spid="192" grpId="0" animBg="1" advAuto="0"/>
      <p:bldP spid="192" grpId="1" animBg="1" advAuto="0"/>
      <p:bldP spid="193" grpId="0" animBg="1" advAuto="0"/>
      <p:bldP spid="193" grpId="1" animBg="1" advAuto="0"/>
      <p:bldP spid="194" grpId="0" animBg="1" advAuto="0"/>
      <p:bldP spid="194" grpId="1" animBg="1" advAuto="0"/>
      <p:bldP spid="195" grpId="0" animBg="1" advAuto="0"/>
      <p:bldP spid="195" grpId="1" animBg="1" advAuto="0"/>
      <p:bldP spid="196" grpId="0" animBg="1" advAuto="0"/>
      <p:bldP spid="196" grpId="1" animBg="1" advAuto="0"/>
      <p:bldP spid="197" grpId="0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/>
        </p:nvSpPr>
        <p:spPr>
          <a:xfrm>
            <a:off x="5907940" y="5255014"/>
            <a:ext cx="624079" cy="3787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sz="238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rPr dirty="0"/>
              <a:t>:</a:t>
            </a:r>
          </a:p>
        </p:txBody>
      </p:sp>
      <p:sp>
        <p:nvSpPr>
          <p:cNvPr id="131" name="Shape 13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32" name="Shape 132"/>
          <p:cNvSpPr/>
          <p:nvPr/>
        </p:nvSpPr>
        <p:spPr>
          <a:xfrm>
            <a:off x="7495080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33" name="Shape 133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34" name="Shape 13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35" name="Shape 135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36" name="Shape 13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37" name="Shape 13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38" name="Shape 13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39" name="Shape 13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40" name="Shape 14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9</a:t>
            </a:r>
          </a:p>
        </p:txBody>
      </p:sp>
      <p:sp>
        <p:nvSpPr>
          <p:cNvPr id="141" name="Shape 14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42" name="Shape 142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43" name="Shape 143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44" name="Shape 14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45" name="Shape 145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46" name="Shape 14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47" name="Shape 14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48" name="Shape 14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49" name="Shape 14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50" name="Shape 15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9</a:t>
            </a:r>
          </a:p>
        </p:txBody>
      </p:sp>
      <p:sp>
        <p:nvSpPr>
          <p:cNvPr id="151" name="Shape 15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52" name="Shape 152"/>
          <p:cNvSpPr/>
          <p:nvPr/>
        </p:nvSpPr>
        <p:spPr>
          <a:xfrm>
            <a:off x="7571280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53" name="Shape 153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54" name="Shape 15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55" name="Shape 155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56" name="Shape 15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57" name="Shape 15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58" name="Shape 15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59" name="Shape 15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60" name="Shape 16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9</a:t>
            </a:r>
          </a:p>
        </p:txBody>
      </p:sp>
      <p:sp>
        <p:nvSpPr>
          <p:cNvPr id="161" name="Shape 16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62" name="Shape 162"/>
          <p:cNvSpPr/>
          <p:nvPr/>
        </p:nvSpPr>
        <p:spPr>
          <a:xfrm>
            <a:off x="7495080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63" name="Shape 163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64" name="Shape 16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65" name="Shape 165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66" name="Shape 16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67" name="Shape 16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68" name="Shape 16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69" name="Shape 16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70" name="Shape 17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9</a:t>
            </a:r>
          </a:p>
        </p:txBody>
      </p:sp>
      <p:sp>
        <p:nvSpPr>
          <p:cNvPr id="171" name="Shape 17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72" name="Shape 172"/>
          <p:cNvSpPr/>
          <p:nvPr/>
        </p:nvSpPr>
        <p:spPr>
          <a:xfrm>
            <a:off x="7495080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73" name="Shape 173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74" name="Shape 17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75" name="Shape 175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76" name="Shape 17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77" name="Shape 17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78" name="Shape 17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79" name="Shape 17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80" name="Shape 18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9</a:t>
            </a:r>
          </a:p>
        </p:txBody>
      </p:sp>
      <p:sp>
        <p:nvSpPr>
          <p:cNvPr id="181" name="Shape 18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82" name="Shape 182"/>
          <p:cNvSpPr/>
          <p:nvPr/>
        </p:nvSpPr>
        <p:spPr>
          <a:xfrm>
            <a:off x="7495080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83" name="Shape 183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84" name="Shape 18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85" name="Shape 185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86" name="Shape 18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87" name="Shape 18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88" name="Shape 18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89" name="Shape 18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90" name="Shape 19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rPr dirty="0"/>
              <a:t>9</a:t>
            </a:r>
          </a:p>
        </p:txBody>
      </p:sp>
      <p:sp>
        <p:nvSpPr>
          <p:cNvPr id="191" name="Shape 191"/>
          <p:cNvSpPr/>
          <p:nvPr/>
        </p:nvSpPr>
        <p:spPr>
          <a:xfrm>
            <a:off x="6385710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92" name="Shape 192"/>
          <p:cNvSpPr/>
          <p:nvPr/>
        </p:nvSpPr>
        <p:spPr>
          <a:xfrm>
            <a:off x="622484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93" name="Shape 193"/>
          <p:cNvSpPr/>
          <p:nvPr/>
        </p:nvSpPr>
        <p:spPr>
          <a:xfrm>
            <a:off x="6385710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94" name="Shape 194"/>
          <p:cNvSpPr/>
          <p:nvPr/>
        </p:nvSpPr>
        <p:spPr>
          <a:xfrm>
            <a:off x="6385710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95" name="Shape 195"/>
          <p:cNvSpPr/>
          <p:nvPr/>
        </p:nvSpPr>
        <p:spPr>
          <a:xfrm>
            <a:off x="6385710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96" name="Shape 196"/>
          <p:cNvSpPr/>
          <p:nvPr/>
        </p:nvSpPr>
        <p:spPr>
          <a:xfrm>
            <a:off x="6383652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rPr dirty="0"/>
              <a:t>5</a:t>
            </a:r>
          </a:p>
        </p:txBody>
      </p:sp>
      <p:sp>
        <p:nvSpPr>
          <p:cNvPr id="197" name="Shape 197"/>
          <p:cNvSpPr/>
          <p:nvPr/>
        </p:nvSpPr>
        <p:spPr>
          <a:xfrm>
            <a:off x="4558790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rPr lang="en-US" dirty="0"/>
              <a:t>7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75572536"/>
      </p:ext>
    </p:extLst>
  </p:cSld>
  <p:clrMapOvr>
    <a:masterClrMapping/>
  </p:clrMapOvr>
  <p:transition spd="med" advClick="0" advTm="0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000"/>
                            </p:stCondLst>
                            <p:childTnLst>
                              <p:par>
                                <p:cTn id="6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0"/>
                            </p:stCondLst>
                            <p:childTnLst>
                              <p:par>
                                <p:cTn id="7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1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000"/>
                            </p:stCondLst>
                            <p:childTnLst>
                              <p:par>
                                <p:cTn id="8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2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2000"/>
                            </p:stCondLst>
                            <p:childTnLst>
                              <p:par>
                                <p:cTn id="8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30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3000"/>
                            </p:stCondLst>
                            <p:childTnLst>
                              <p:par>
                                <p:cTn id="9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40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700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7000"/>
                            </p:stCondLst>
                            <p:childTnLst>
                              <p:par>
                                <p:cTn id="11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80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8000"/>
                            </p:stCondLst>
                            <p:childTnLst>
                              <p:par>
                                <p:cTn id="12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90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9000"/>
                            </p:stCondLst>
                            <p:childTnLst>
                              <p:par>
                                <p:cTn id="13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0000"/>
                            </p:stCondLst>
                            <p:childTnLst>
                              <p:par>
                                <p:cTn id="14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100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1000"/>
                            </p:stCondLst>
                            <p:childTnLst>
                              <p:par>
                                <p:cTn id="14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2000"/>
                            </p:stCondLst>
                            <p:childTnLst>
                              <p:par>
                                <p:cTn id="15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300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3000"/>
                            </p:stCondLst>
                            <p:childTnLst>
                              <p:par>
                                <p:cTn id="15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40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4000"/>
                            </p:stCondLst>
                            <p:childTnLst>
                              <p:par>
                                <p:cTn id="16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500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5000"/>
                            </p:stCondLst>
                            <p:childTnLst>
                              <p:par>
                                <p:cTn id="17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6000"/>
                            </p:stCondLst>
                            <p:childTnLst>
                              <p:par>
                                <p:cTn id="1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6000"/>
                            </p:stCondLst>
                            <p:childTnLst>
                              <p:par>
                                <p:cTn id="17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7000"/>
                            </p:stCondLst>
                            <p:childTnLst>
                              <p:par>
                                <p:cTn id="1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7000"/>
                            </p:stCondLst>
                            <p:childTnLst>
                              <p:par>
                                <p:cTn id="18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8000"/>
                            </p:stCondLst>
                            <p:childTnLst>
                              <p:par>
                                <p:cTn id="1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28000"/>
                            </p:stCondLst>
                            <p:childTnLst>
                              <p:par>
                                <p:cTn id="18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29000"/>
                            </p:stCondLst>
                            <p:childTnLst>
                              <p:par>
                                <p:cTn id="1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29000"/>
                            </p:stCondLst>
                            <p:childTnLst>
                              <p:par>
                                <p:cTn id="19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30000"/>
                            </p:stCondLst>
                            <p:childTnLst>
                              <p:par>
                                <p:cTn id="1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30000"/>
                            </p:stCondLst>
                            <p:childTnLst>
                              <p:par>
                                <p:cTn id="20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31000"/>
                            </p:stCondLst>
                            <p:childTnLst>
                              <p:par>
                                <p:cTn id="2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31000"/>
                            </p:stCondLst>
                            <p:childTnLst>
                              <p:par>
                                <p:cTn id="21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32000"/>
                            </p:stCondLst>
                            <p:childTnLst>
                              <p:par>
                                <p:cTn id="2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32000"/>
                            </p:stCondLst>
                            <p:childTnLst>
                              <p:par>
                                <p:cTn id="21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33000"/>
                            </p:stCondLst>
                            <p:childTnLst>
                              <p:par>
                                <p:cTn id="2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33000"/>
                            </p:stCondLst>
                            <p:childTnLst>
                              <p:par>
                                <p:cTn id="22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34000"/>
                            </p:stCondLst>
                            <p:childTnLst>
                              <p:par>
                                <p:cTn id="2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34000"/>
                            </p:stCondLst>
                            <p:childTnLst>
                              <p:par>
                                <p:cTn id="22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35000"/>
                            </p:stCondLst>
                            <p:childTnLst>
                              <p:par>
                                <p:cTn id="2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35000"/>
                            </p:stCondLst>
                            <p:childTnLst>
                              <p:par>
                                <p:cTn id="23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36000"/>
                            </p:stCondLst>
                            <p:childTnLst>
                              <p:par>
                                <p:cTn id="2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36000"/>
                            </p:stCondLst>
                            <p:childTnLst>
                              <p:par>
                                <p:cTn id="24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37000"/>
                            </p:stCondLst>
                            <p:childTnLst>
                              <p:par>
                                <p:cTn id="2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37000"/>
                            </p:stCondLst>
                            <p:childTnLst>
                              <p:par>
                                <p:cTn id="24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38000"/>
                            </p:stCondLst>
                            <p:childTnLst>
                              <p:par>
                                <p:cTn id="2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38000"/>
                            </p:stCondLst>
                            <p:childTnLst>
                              <p:par>
                                <p:cTn id="25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39000"/>
                            </p:stCondLst>
                            <p:childTnLst>
                              <p:par>
                                <p:cTn id="2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39000"/>
                            </p:stCondLst>
                            <p:childTnLst>
                              <p:par>
                                <p:cTn id="25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40000"/>
                            </p:stCondLst>
                            <p:childTnLst>
                              <p:par>
                                <p:cTn id="2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40000"/>
                            </p:stCondLst>
                            <p:childTnLst>
                              <p:par>
                                <p:cTn id="26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41000"/>
                            </p:stCondLst>
                            <p:childTnLst>
                              <p:par>
                                <p:cTn id="2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41000"/>
                            </p:stCondLst>
                            <p:childTnLst>
                              <p:par>
                                <p:cTn id="2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42000"/>
                            </p:stCondLst>
                            <p:childTnLst>
                              <p:par>
                                <p:cTn id="2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42000"/>
                            </p:stCondLst>
                            <p:childTnLst>
                              <p:par>
                                <p:cTn id="2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43000"/>
                            </p:stCondLst>
                            <p:childTnLst>
                              <p:par>
                                <p:cTn id="2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43000"/>
                            </p:stCondLst>
                            <p:childTnLst>
                              <p:par>
                                <p:cTn id="2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44000"/>
                            </p:stCondLst>
                            <p:childTnLst>
                              <p:par>
                                <p:cTn id="2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44000"/>
                            </p:stCondLst>
                            <p:childTnLst>
                              <p:par>
                                <p:cTn id="2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45000"/>
                            </p:stCondLst>
                            <p:childTnLst>
                              <p:par>
                                <p:cTn id="2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45000"/>
                            </p:stCondLst>
                            <p:childTnLst>
                              <p:par>
                                <p:cTn id="29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46000"/>
                            </p:stCondLst>
                            <p:childTnLst>
                              <p:par>
                                <p:cTn id="3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46000"/>
                            </p:stCondLst>
                            <p:childTnLst>
                              <p:par>
                                <p:cTn id="30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47000"/>
                            </p:stCondLst>
                            <p:childTnLst>
                              <p:par>
                                <p:cTn id="3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47000"/>
                            </p:stCondLst>
                            <p:childTnLst>
                              <p:par>
                                <p:cTn id="31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48000"/>
                            </p:stCondLst>
                            <p:childTnLst>
                              <p:par>
                                <p:cTn id="3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48000"/>
                            </p:stCondLst>
                            <p:childTnLst>
                              <p:par>
                                <p:cTn id="31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49000"/>
                            </p:stCondLst>
                            <p:childTnLst>
                              <p:par>
                                <p:cTn id="3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49000"/>
                            </p:stCondLst>
                            <p:childTnLst>
                              <p:par>
                                <p:cTn id="32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50000"/>
                            </p:stCondLst>
                            <p:childTnLst>
                              <p:par>
                                <p:cTn id="3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50000"/>
                            </p:stCondLst>
                            <p:childTnLst>
                              <p:par>
                                <p:cTn id="33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51000"/>
                            </p:stCondLst>
                            <p:childTnLst>
                              <p:par>
                                <p:cTn id="3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51000"/>
                            </p:stCondLst>
                            <p:childTnLst>
                              <p:par>
                                <p:cTn id="33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52000"/>
                            </p:stCondLst>
                            <p:childTnLst>
                              <p:par>
                                <p:cTn id="3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52000"/>
                            </p:stCondLst>
                            <p:childTnLst>
                              <p:par>
                                <p:cTn id="34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53000"/>
                            </p:stCondLst>
                            <p:childTnLst>
                              <p:par>
                                <p:cTn id="3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53000"/>
                            </p:stCondLst>
                            <p:childTnLst>
                              <p:par>
                                <p:cTn id="35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54000"/>
                            </p:stCondLst>
                            <p:childTnLst>
                              <p:par>
                                <p:cTn id="3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>
                            <p:stCondLst>
                              <p:cond delay="54000"/>
                            </p:stCondLst>
                            <p:childTnLst>
                              <p:par>
                                <p:cTn id="35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55000"/>
                            </p:stCondLst>
                            <p:childTnLst>
                              <p:par>
                                <p:cTn id="3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55000"/>
                            </p:stCondLst>
                            <p:childTnLst>
                              <p:par>
                                <p:cTn id="36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56000"/>
                            </p:stCondLst>
                            <p:childTnLst>
                              <p:par>
                                <p:cTn id="3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>
                            <p:stCondLst>
                              <p:cond delay="56000"/>
                            </p:stCondLst>
                            <p:childTnLst>
                              <p:par>
                                <p:cTn id="36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>
                            <p:stCondLst>
                              <p:cond delay="57000"/>
                            </p:stCondLst>
                            <p:childTnLst>
                              <p:par>
                                <p:cTn id="3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>
                            <p:stCondLst>
                              <p:cond delay="57000"/>
                            </p:stCondLst>
                            <p:childTnLst>
                              <p:par>
                                <p:cTn id="3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58000"/>
                            </p:stCondLst>
                            <p:childTnLst>
                              <p:par>
                                <p:cTn id="3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>
                            <p:stCondLst>
                              <p:cond delay="58000"/>
                            </p:stCondLst>
                            <p:childTnLst>
                              <p:par>
                                <p:cTn id="3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>
                            <p:stCondLst>
                              <p:cond delay="59000"/>
                            </p:stCondLst>
                            <p:childTnLst>
                              <p:par>
                                <p:cTn id="3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0" animBg="1" advAuto="0"/>
      <p:bldP spid="131" grpId="1" animBg="1" advAuto="0"/>
      <p:bldP spid="132" grpId="0" animBg="1" advAuto="0"/>
      <p:bldP spid="132" grpId="1" animBg="1" advAuto="0"/>
      <p:bldP spid="133" grpId="0" animBg="1" advAuto="0"/>
      <p:bldP spid="133" grpId="1" animBg="1" advAuto="0"/>
      <p:bldP spid="134" grpId="0" animBg="1" advAuto="0"/>
      <p:bldP spid="134" grpId="1" animBg="1" advAuto="0"/>
      <p:bldP spid="135" grpId="0" animBg="1" advAuto="0"/>
      <p:bldP spid="135" grpId="1" animBg="1" advAuto="0"/>
      <p:bldP spid="136" grpId="0" animBg="1" advAuto="0"/>
      <p:bldP spid="136" grpId="1" animBg="1" advAuto="0"/>
      <p:bldP spid="137" grpId="0" animBg="1" advAuto="0"/>
      <p:bldP spid="137" grpId="1" animBg="1" advAuto="0"/>
      <p:bldP spid="138" grpId="0" animBg="1" advAuto="0"/>
      <p:bldP spid="138" grpId="1" animBg="1" advAuto="0"/>
      <p:bldP spid="139" grpId="0" animBg="1" advAuto="0"/>
      <p:bldP spid="139" grpId="1" animBg="1" advAuto="0"/>
      <p:bldP spid="140" grpId="0" animBg="1" advAuto="0"/>
      <p:bldP spid="140" grpId="1" animBg="1" advAuto="0"/>
      <p:bldP spid="141" grpId="0" animBg="1" advAuto="0"/>
      <p:bldP spid="141" grpId="1" animBg="1" advAuto="0"/>
      <p:bldP spid="142" grpId="0" animBg="1" advAuto="0"/>
      <p:bldP spid="142" grpId="1" animBg="1" advAuto="0"/>
      <p:bldP spid="143" grpId="0" animBg="1" advAuto="0"/>
      <p:bldP spid="143" grpId="1" animBg="1" advAuto="0"/>
      <p:bldP spid="144" grpId="0" animBg="1" advAuto="0"/>
      <p:bldP spid="144" grpId="1" animBg="1" advAuto="0"/>
      <p:bldP spid="145" grpId="0" animBg="1" advAuto="0"/>
      <p:bldP spid="145" grpId="1" animBg="1" advAuto="0"/>
      <p:bldP spid="146" grpId="0" animBg="1" advAuto="0"/>
      <p:bldP spid="146" grpId="1" animBg="1" advAuto="0"/>
      <p:bldP spid="147" grpId="0" animBg="1" advAuto="0"/>
      <p:bldP spid="147" grpId="1" animBg="1" advAuto="0"/>
      <p:bldP spid="148" grpId="0" animBg="1" advAuto="0"/>
      <p:bldP spid="148" grpId="1" animBg="1" advAuto="0"/>
      <p:bldP spid="149" grpId="0" animBg="1" advAuto="0"/>
      <p:bldP spid="149" grpId="1" animBg="1" advAuto="0"/>
      <p:bldP spid="150" grpId="0" animBg="1" advAuto="0"/>
      <p:bldP spid="150" grpId="1" animBg="1" advAuto="0"/>
      <p:bldP spid="151" grpId="0" animBg="1" advAuto="0"/>
      <p:bldP spid="151" grpId="1" animBg="1" advAuto="0"/>
      <p:bldP spid="152" grpId="0" animBg="1" advAuto="0"/>
      <p:bldP spid="152" grpId="1" animBg="1" advAuto="0"/>
      <p:bldP spid="153" grpId="0" animBg="1" advAuto="0"/>
      <p:bldP spid="153" grpId="1" animBg="1" advAuto="0"/>
      <p:bldP spid="154" grpId="0" animBg="1" advAuto="0"/>
      <p:bldP spid="154" grpId="1" animBg="1" advAuto="0"/>
      <p:bldP spid="155" grpId="0" animBg="1" advAuto="0"/>
      <p:bldP spid="155" grpId="1" animBg="1" advAuto="0"/>
      <p:bldP spid="156" grpId="0" animBg="1" advAuto="0"/>
      <p:bldP spid="156" grpId="1" animBg="1" advAuto="0"/>
      <p:bldP spid="157" grpId="0" animBg="1" advAuto="0"/>
      <p:bldP spid="157" grpId="1" animBg="1" advAuto="0"/>
      <p:bldP spid="158" grpId="0" animBg="1" advAuto="0"/>
      <p:bldP spid="158" grpId="1" animBg="1" advAuto="0"/>
      <p:bldP spid="159" grpId="0" animBg="1" advAuto="0"/>
      <p:bldP spid="159" grpId="1" animBg="1" advAuto="0"/>
      <p:bldP spid="160" grpId="0" animBg="1" advAuto="0"/>
      <p:bldP spid="160" grpId="1" animBg="1" advAuto="0"/>
      <p:bldP spid="161" grpId="0" animBg="1" advAuto="0"/>
      <p:bldP spid="161" grpId="1" animBg="1" advAuto="0"/>
      <p:bldP spid="162" grpId="0" animBg="1" advAuto="0"/>
      <p:bldP spid="162" grpId="1" animBg="1" advAuto="0"/>
      <p:bldP spid="163" grpId="0" animBg="1" advAuto="0"/>
      <p:bldP spid="163" grpId="1" animBg="1" advAuto="0"/>
      <p:bldP spid="164" grpId="0" animBg="1" advAuto="0"/>
      <p:bldP spid="164" grpId="1" animBg="1" advAuto="0"/>
      <p:bldP spid="165" grpId="0" animBg="1" advAuto="0"/>
      <p:bldP spid="165" grpId="1" animBg="1" advAuto="0"/>
      <p:bldP spid="166" grpId="0" animBg="1" advAuto="0"/>
      <p:bldP spid="166" grpId="1" animBg="1" advAuto="0"/>
      <p:bldP spid="167" grpId="0" animBg="1" advAuto="0"/>
      <p:bldP spid="167" grpId="1" animBg="1" advAuto="0"/>
      <p:bldP spid="168" grpId="0" animBg="1" advAuto="0"/>
      <p:bldP spid="168" grpId="1" animBg="1" advAuto="0"/>
      <p:bldP spid="169" grpId="0" animBg="1" advAuto="0"/>
      <p:bldP spid="169" grpId="1" animBg="1" advAuto="0"/>
      <p:bldP spid="170" grpId="0" animBg="1" advAuto="0"/>
      <p:bldP spid="170" grpId="1" animBg="1" advAuto="0"/>
      <p:bldP spid="171" grpId="0" animBg="1" advAuto="0"/>
      <p:bldP spid="171" grpId="1" animBg="1" advAuto="0"/>
      <p:bldP spid="172" grpId="0" animBg="1" advAuto="0"/>
      <p:bldP spid="172" grpId="1" animBg="1" advAuto="0"/>
      <p:bldP spid="173" grpId="0" animBg="1" advAuto="0"/>
      <p:bldP spid="173" grpId="1" animBg="1" advAuto="0"/>
      <p:bldP spid="174" grpId="0" animBg="1" advAuto="0"/>
      <p:bldP spid="174" grpId="1" animBg="1" advAuto="0"/>
      <p:bldP spid="175" grpId="0" animBg="1" advAuto="0"/>
      <p:bldP spid="175" grpId="1" animBg="1" advAuto="0"/>
      <p:bldP spid="176" grpId="0" animBg="1" advAuto="0"/>
      <p:bldP spid="176" grpId="1" animBg="1" advAuto="0"/>
      <p:bldP spid="177" grpId="0" animBg="1" advAuto="0"/>
      <p:bldP spid="177" grpId="1" animBg="1" advAuto="0"/>
      <p:bldP spid="178" grpId="0" animBg="1" advAuto="0"/>
      <p:bldP spid="178" grpId="1" animBg="1" advAuto="0"/>
      <p:bldP spid="179" grpId="0" animBg="1" advAuto="0"/>
      <p:bldP spid="179" grpId="1" animBg="1" advAuto="0"/>
      <p:bldP spid="180" grpId="0" animBg="1" advAuto="0"/>
      <p:bldP spid="180" grpId="1" animBg="1" advAuto="0"/>
      <p:bldP spid="181" grpId="0" animBg="1" advAuto="0"/>
      <p:bldP spid="182" grpId="0" animBg="1" advAuto="0"/>
      <p:bldP spid="182" grpId="1" animBg="1" advAuto="0"/>
      <p:bldP spid="183" grpId="0" animBg="1" advAuto="0"/>
      <p:bldP spid="183" grpId="1" animBg="1" advAuto="0"/>
      <p:bldP spid="184" grpId="0" animBg="1" advAuto="0"/>
      <p:bldP spid="184" grpId="1" animBg="1" advAuto="0"/>
      <p:bldP spid="185" grpId="0" animBg="1" advAuto="0"/>
      <p:bldP spid="185" grpId="1" animBg="1" advAuto="0"/>
      <p:bldP spid="186" grpId="0" animBg="1" advAuto="0"/>
      <p:bldP spid="186" grpId="1" animBg="1" advAuto="0"/>
      <p:bldP spid="187" grpId="0" animBg="1" advAuto="0"/>
      <p:bldP spid="187" grpId="1" animBg="1" advAuto="0"/>
      <p:bldP spid="188" grpId="0" animBg="1" advAuto="0"/>
      <p:bldP spid="188" grpId="1" animBg="1" advAuto="0"/>
      <p:bldP spid="189" grpId="0" animBg="1" advAuto="0"/>
      <p:bldP spid="189" grpId="1" animBg="1" advAuto="0"/>
      <p:bldP spid="190" grpId="0" animBg="1" advAuto="0"/>
      <p:bldP spid="190" grpId="1" animBg="1" advAuto="0"/>
      <p:bldP spid="191" grpId="0" animBg="1" advAuto="0"/>
      <p:bldP spid="192" grpId="0" animBg="1" advAuto="0"/>
      <p:bldP spid="192" grpId="1" animBg="1" advAuto="0"/>
      <p:bldP spid="193" grpId="0" animBg="1" advAuto="0"/>
      <p:bldP spid="193" grpId="1" animBg="1" advAuto="0"/>
      <p:bldP spid="194" grpId="0" animBg="1" advAuto="0"/>
      <p:bldP spid="194" grpId="1" animBg="1" advAuto="0"/>
      <p:bldP spid="195" grpId="0" animBg="1" advAuto="0"/>
      <p:bldP spid="195" grpId="1" animBg="1" advAuto="0"/>
      <p:bldP spid="196" grpId="0" animBg="1" advAuto="0"/>
      <p:bldP spid="196" grpId="1" animBg="1" advAuto="0"/>
      <p:bldP spid="197" grpId="0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/>
        </p:nvSpPr>
        <p:spPr>
          <a:xfrm>
            <a:off x="5907940" y="5255014"/>
            <a:ext cx="624079" cy="3787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sz="238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rPr dirty="0"/>
              <a:t>:</a:t>
            </a:r>
          </a:p>
        </p:txBody>
      </p:sp>
      <p:sp>
        <p:nvSpPr>
          <p:cNvPr id="131" name="Shape 13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32" name="Shape 132"/>
          <p:cNvSpPr/>
          <p:nvPr/>
        </p:nvSpPr>
        <p:spPr>
          <a:xfrm>
            <a:off x="7495080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33" name="Shape 133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34" name="Shape 13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35" name="Shape 135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36" name="Shape 13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37" name="Shape 13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38" name="Shape 13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39" name="Shape 13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40" name="Shape 14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9</a:t>
            </a:r>
          </a:p>
        </p:txBody>
      </p:sp>
      <p:sp>
        <p:nvSpPr>
          <p:cNvPr id="141" name="Shape 14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42" name="Shape 142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43" name="Shape 143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44" name="Shape 14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45" name="Shape 145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46" name="Shape 14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47" name="Shape 14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48" name="Shape 14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49" name="Shape 14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50" name="Shape 15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9</a:t>
            </a:r>
          </a:p>
        </p:txBody>
      </p:sp>
      <p:sp>
        <p:nvSpPr>
          <p:cNvPr id="151" name="Shape 15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52" name="Shape 152"/>
          <p:cNvSpPr/>
          <p:nvPr/>
        </p:nvSpPr>
        <p:spPr>
          <a:xfrm>
            <a:off x="7571280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53" name="Shape 153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54" name="Shape 15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55" name="Shape 155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56" name="Shape 15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57" name="Shape 15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58" name="Shape 15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59" name="Shape 15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60" name="Shape 16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9</a:t>
            </a:r>
          </a:p>
        </p:txBody>
      </p:sp>
      <p:sp>
        <p:nvSpPr>
          <p:cNvPr id="161" name="Shape 16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62" name="Shape 162"/>
          <p:cNvSpPr/>
          <p:nvPr/>
        </p:nvSpPr>
        <p:spPr>
          <a:xfrm>
            <a:off x="7495080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63" name="Shape 163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64" name="Shape 16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65" name="Shape 165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66" name="Shape 16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67" name="Shape 16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68" name="Shape 16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69" name="Shape 16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70" name="Shape 17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9</a:t>
            </a:r>
          </a:p>
        </p:txBody>
      </p:sp>
      <p:sp>
        <p:nvSpPr>
          <p:cNvPr id="171" name="Shape 17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72" name="Shape 172"/>
          <p:cNvSpPr/>
          <p:nvPr/>
        </p:nvSpPr>
        <p:spPr>
          <a:xfrm>
            <a:off x="7495080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73" name="Shape 173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74" name="Shape 17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75" name="Shape 175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76" name="Shape 17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77" name="Shape 17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78" name="Shape 17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79" name="Shape 17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80" name="Shape 18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9</a:t>
            </a:r>
          </a:p>
        </p:txBody>
      </p:sp>
      <p:sp>
        <p:nvSpPr>
          <p:cNvPr id="181" name="Shape 18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82" name="Shape 182"/>
          <p:cNvSpPr/>
          <p:nvPr/>
        </p:nvSpPr>
        <p:spPr>
          <a:xfrm>
            <a:off x="7495080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83" name="Shape 183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84" name="Shape 18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85" name="Shape 185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86" name="Shape 18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87" name="Shape 18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88" name="Shape 18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89" name="Shape 18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90" name="Shape 19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rPr dirty="0"/>
              <a:t>9</a:t>
            </a:r>
          </a:p>
        </p:txBody>
      </p:sp>
      <p:sp>
        <p:nvSpPr>
          <p:cNvPr id="191" name="Shape 191"/>
          <p:cNvSpPr/>
          <p:nvPr/>
        </p:nvSpPr>
        <p:spPr>
          <a:xfrm>
            <a:off x="6385710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92" name="Shape 192"/>
          <p:cNvSpPr/>
          <p:nvPr/>
        </p:nvSpPr>
        <p:spPr>
          <a:xfrm>
            <a:off x="622484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93" name="Shape 193"/>
          <p:cNvSpPr/>
          <p:nvPr/>
        </p:nvSpPr>
        <p:spPr>
          <a:xfrm>
            <a:off x="6385710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94" name="Shape 194"/>
          <p:cNvSpPr/>
          <p:nvPr/>
        </p:nvSpPr>
        <p:spPr>
          <a:xfrm>
            <a:off x="6385710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95" name="Shape 195"/>
          <p:cNvSpPr/>
          <p:nvPr/>
        </p:nvSpPr>
        <p:spPr>
          <a:xfrm>
            <a:off x="6385710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96" name="Shape 196"/>
          <p:cNvSpPr/>
          <p:nvPr/>
        </p:nvSpPr>
        <p:spPr>
          <a:xfrm>
            <a:off x="6383652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rPr dirty="0"/>
              <a:t>5</a:t>
            </a:r>
          </a:p>
        </p:txBody>
      </p:sp>
      <p:sp>
        <p:nvSpPr>
          <p:cNvPr id="197" name="Shape 197"/>
          <p:cNvSpPr/>
          <p:nvPr/>
        </p:nvSpPr>
        <p:spPr>
          <a:xfrm>
            <a:off x="4558790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rPr lang="en-US" dirty="0"/>
              <a:t>6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01570863"/>
      </p:ext>
    </p:extLst>
  </p:cSld>
  <p:clrMapOvr>
    <a:masterClrMapping/>
  </p:clrMapOvr>
  <p:transition spd="med" advClick="0" advTm="0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000"/>
                            </p:stCondLst>
                            <p:childTnLst>
                              <p:par>
                                <p:cTn id="6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0"/>
                            </p:stCondLst>
                            <p:childTnLst>
                              <p:par>
                                <p:cTn id="7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1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000"/>
                            </p:stCondLst>
                            <p:childTnLst>
                              <p:par>
                                <p:cTn id="8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2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2000"/>
                            </p:stCondLst>
                            <p:childTnLst>
                              <p:par>
                                <p:cTn id="8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30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3000"/>
                            </p:stCondLst>
                            <p:childTnLst>
                              <p:par>
                                <p:cTn id="9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40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700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7000"/>
                            </p:stCondLst>
                            <p:childTnLst>
                              <p:par>
                                <p:cTn id="11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80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8000"/>
                            </p:stCondLst>
                            <p:childTnLst>
                              <p:par>
                                <p:cTn id="12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90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9000"/>
                            </p:stCondLst>
                            <p:childTnLst>
                              <p:par>
                                <p:cTn id="13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0000"/>
                            </p:stCondLst>
                            <p:childTnLst>
                              <p:par>
                                <p:cTn id="14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100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1000"/>
                            </p:stCondLst>
                            <p:childTnLst>
                              <p:par>
                                <p:cTn id="14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2000"/>
                            </p:stCondLst>
                            <p:childTnLst>
                              <p:par>
                                <p:cTn id="15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300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3000"/>
                            </p:stCondLst>
                            <p:childTnLst>
                              <p:par>
                                <p:cTn id="15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40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4000"/>
                            </p:stCondLst>
                            <p:childTnLst>
                              <p:par>
                                <p:cTn id="16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500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5000"/>
                            </p:stCondLst>
                            <p:childTnLst>
                              <p:par>
                                <p:cTn id="17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6000"/>
                            </p:stCondLst>
                            <p:childTnLst>
                              <p:par>
                                <p:cTn id="1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6000"/>
                            </p:stCondLst>
                            <p:childTnLst>
                              <p:par>
                                <p:cTn id="17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7000"/>
                            </p:stCondLst>
                            <p:childTnLst>
                              <p:par>
                                <p:cTn id="1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7000"/>
                            </p:stCondLst>
                            <p:childTnLst>
                              <p:par>
                                <p:cTn id="18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8000"/>
                            </p:stCondLst>
                            <p:childTnLst>
                              <p:par>
                                <p:cTn id="1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28000"/>
                            </p:stCondLst>
                            <p:childTnLst>
                              <p:par>
                                <p:cTn id="18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29000"/>
                            </p:stCondLst>
                            <p:childTnLst>
                              <p:par>
                                <p:cTn id="1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29000"/>
                            </p:stCondLst>
                            <p:childTnLst>
                              <p:par>
                                <p:cTn id="19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30000"/>
                            </p:stCondLst>
                            <p:childTnLst>
                              <p:par>
                                <p:cTn id="1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30000"/>
                            </p:stCondLst>
                            <p:childTnLst>
                              <p:par>
                                <p:cTn id="20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31000"/>
                            </p:stCondLst>
                            <p:childTnLst>
                              <p:par>
                                <p:cTn id="2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31000"/>
                            </p:stCondLst>
                            <p:childTnLst>
                              <p:par>
                                <p:cTn id="21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32000"/>
                            </p:stCondLst>
                            <p:childTnLst>
                              <p:par>
                                <p:cTn id="2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32000"/>
                            </p:stCondLst>
                            <p:childTnLst>
                              <p:par>
                                <p:cTn id="21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33000"/>
                            </p:stCondLst>
                            <p:childTnLst>
                              <p:par>
                                <p:cTn id="2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33000"/>
                            </p:stCondLst>
                            <p:childTnLst>
                              <p:par>
                                <p:cTn id="22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34000"/>
                            </p:stCondLst>
                            <p:childTnLst>
                              <p:par>
                                <p:cTn id="2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34000"/>
                            </p:stCondLst>
                            <p:childTnLst>
                              <p:par>
                                <p:cTn id="22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35000"/>
                            </p:stCondLst>
                            <p:childTnLst>
                              <p:par>
                                <p:cTn id="2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35000"/>
                            </p:stCondLst>
                            <p:childTnLst>
                              <p:par>
                                <p:cTn id="23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36000"/>
                            </p:stCondLst>
                            <p:childTnLst>
                              <p:par>
                                <p:cTn id="2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36000"/>
                            </p:stCondLst>
                            <p:childTnLst>
                              <p:par>
                                <p:cTn id="24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37000"/>
                            </p:stCondLst>
                            <p:childTnLst>
                              <p:par>
                                <p:cTn id="2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37000"/>
                            </p:stCondLst>
                            <p:childTnLst>
                              <p:par>
                                <p:cTn id="24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38000"/>
                            </p:stCondLst>
                            <p:childTnLst>
                              <p:par>
                                <p:cTn id="2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38000"/>
                            </p:stCondLst>
                            <p:childTnLst>
                              <p:par>
                                <p:cTn id="25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39000"/>
                            </p:stCondLst>
                            <p:childTnLst>
                              <p:par>
                                <p:cTn id="2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39000"/>
                            </p:stCondLst>
                            <p:childTnLst>
                              <p:par>
                                <p:cTn id="25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40000"/>
                            </p:stCondLst>
                            <p:childTnLst>
                              <p:par>
                                <p:cTn id="2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40000"/>
                            </p:stCondLst>
                            <p:childTnLst>
                              <p:par>
                                <p:cTn id="26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41000"/>
                            </p:stCondLst>
                            <p:childTnLst>
                              <p:par>
                                <p:cTn id="2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41000"/>
                            </p:stCondLst>
                            <p:childTnLst>
                              <p:par>
                                <p:cTn id="2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42000"/>
                            </p:stCondLst>
                            <p:childTnLst>
                              <p:par>
                                <p:cTn id="2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42000"/>
                            </p:stCondLst>
                            <p:childTnLst>
                              <p:par>
                                <p:cTn id="2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43000"/>
                            </p:stCondLst>
                            <p:childTnLst>
                              <p:par>
                                <p:cTn id="2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43000"/>
                            </p:stCondLst>
                            <p:childTnLst>
                              <p:par>
                                <p:cTn id="2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44000"/>
                            </p:stCondLst>
                            <p:childTnLst>
                              <p:par>
                                <p:cTn id="2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44000"/>
                            </p:stCondLst>
                            <p:childTnLst>
                              <p:par>
                                <p:cTn id="2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45000"/>
                            </p:stCondLst>
                            <p:childTnLst>
                              <p:par>
                                <p:cTn id="2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45000"/>
                            </p:stCondLst>
                            <p:childTnLst>
                              <p:par>
                                <p:cTn id="29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46000"/>
                            </p:stCondLst>
                            <p:childTnLst>
                              <p:par>
                                <p:cTn id="3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46000"/>
                            </p:stCondLst>
                            <p:childTnLst>
                              <p:par>
                                <p:cTn id="30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47000"/>
                            </p:stCondLst>
                            <p:childTnLst>
                              <p:par>
                                <p:cTn id="3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47000"/>
                            </p:stCondLst>
                            <p:childTnLst>
                              <p:par>
                                <p:cTn id="31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48000"/>
                            </p:stCondLst>
                            <p:childTnLst>
                              <p:par>
                                <p:cTn id="3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48000"/>
                            </p:stCondLst>
                            <p:childTnLst>
                              <p:par>
                                <p:cTn id="31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49000"/>
                            </p:stCondLst>
                            <p:childTnLst>
                              <p:par>
                                <p:cTn id="3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49000"/>
                            </p:stCondLst>
                            <p:childTnLst>
                              <p:par>
                                <p:cTn id="32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50000"/>
                            </p:stCondLst>
                            <p:childTnLst>
                              <p:par>
                                <p:cTn id="3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50000"/>
                            </p:stCondLst>
                            <p:childTnLst>
                              <p:par>
                                <p:cTn id="33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51000"/>
                            </p:stCondLst>
                            <p:childTnLst>
                              <p:par>
                                <p:cTn id="3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51000"/>
                            </p:stCondLst>
                            <p:childTnLst>
                              <p:par>
                                <p:cTn id="33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52000"/>
                            </p:stCondLst>
                            <p:childTnLst>
                              <p:par>
                                <p:cTn id="3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52000"/>
                            </p:stCondLst>
                            <p:childTnLst>
                              <p:par>
                                <p:cTn id="34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53000"/>
                            </p:stCondLst>
                            <p:childTnLst>
                              <p:par>
                                <p:cTn id="3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53000"/>
                            </p:stCondLst>
                            <p:childTnLst>
                              <p:par>
                                <p:cTn id="35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54000"/>
                            </p:stCondLst>
                            <p:childTnLst>
                              <p:par>
                                <p:cTn id="3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>
                            <p:stCondLst>
                              <p:cond delay="54000"/>
                            </p:stCondLst>
                            <p:childTnLst>
                              <p:par>
                                <p:cTn id="35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55000"/>
                            </p:stCondLst>
                            <p:childTnLst>
                              <p:par>
                                <p:cTn id="3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55000"/>
                            </p:stCondLst>
                            <p:childTnLst>
                              <p:par>
                                <p:cTn id="36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56000"/>
                            </p:stCondLst>
                            <p:childTnLst>
                              <p:par>
                                <p:cTn id="3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>
                            <p:stCondLst>
                              <p:cond delay="56000"/>
                            </p:stCondLst>
                            <p:childTnLst>
                              <p:par>
                                <p:cTn id="36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>
                            <p:stCondLst>
                              <p:cond delay="57000"/>
                            </p:stCondLst>
                            <p:childTnLst>
                              <p:par>
                                <p:cTn id="3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>
                            <p:stCondLst>
                              <p:cond delay="57000"/>
                            </p:stCondLst>
                            <p:childTnLst>
                              <p:par>
                                <p:cTn id="374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57500"/>
                            </p:stCondLst>
                            <p:childTnLst>
                              <p:par>
                                <p:cTn id="3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>
                            <p:stCondLst>
                              <p:cond delay="57500"/>
                            </p:stCondLst>
                            <p:childTnLst>
                              <p:par>
                                <p:cTn id="380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>
                            <p:stCondLst>
                              <p:cond delay="58000"/>
                            </p:stCondLst>
                            <p:childTnLst>
                              <p:par>
                                <p:cTn id="3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0" animBg="1" advAuto="0"/>
      <p:bldP spid="131" grpId="1" animBg="1" advAuto="0"/>
      <p:bldP spid="132" grpId="0" animBg="1" advAuto="0"/>
      <p:bldP spid="132" grpId="1" animBg="1" advAuto="0"/>
      <p:bldP spid="133" grpId="0" animBg="1" advAuto="0"/>
      <p:bldP spid="133" grpId="1" animBg="1" advAuto="0"/>
      <p:bldP spid="134" grpId="0" animBg="1" advAuto="0"/>
      <p:bldP spid="134" grpId="1" animBg="1" advAuto="0"/>
      <p:bldP spid="135" grpId="0" animBg="1" advAuto="0"/>
      <p:bldP spid="135" grpId="1" animBg="1" advAuto="0"/>
      <p:bldP spid="136" grpId="0" animBg="1" advAuto="0"/>
      <p:bldP spid="136" grpId="1" animBg="1" advAuto="0"/>
      <p:bldP spid="137" grpId="0" animBg="1" advAuto="0"/>
      <p:bldP spid="137" grpId="1" animBg="1" advAuto="0"/>
      <p:bldP spid="138" grpId="0" animBg="1" advAuto="0"/>
      <p:bldP spid="138" grpId="1" animBg="1" advAuto="0"/>
      <p:bldP spid="139" grpId="0" animBg="1" advAuto="0"/>
      <p:bldP spid="139" grpId="1" animBg="1" advAuto="0"/>
      <p:bldP spid="140" grpId="0" animBg="1" advAuto="0"/>
      <p:bldP spid="140" grpId="1" animBg="1" advAuto="0"/>
      <p:bldP spid="141" grpId="0" animBg="1" advAuto="0"/>
      <p:bldP spid="141" grpId="1" animBg="1" advAuto="0"/>
      <p:bldP spid="142" grpId="0" animBg="1" advAuto="0"/>
      <p:bldP spid="142" grpId="1" animBg="1" advAuto="0"/>
      <p:bldP spid="143" grpId="0" animBg="1" advAuto="0"/>
      <p:bldP spid="143" grpId="1" animBg="1" advAuto="0"/>
      <p:bldP spid="144" grpId="0" animBg="1" advAuto="0"/>
      <p:bldP spid="144" grpId="1" animBg="1" advAuto="0"/>
      <p:bldP spid="145" grpId="0" animBg="1" advAuto="0"/>
      <p:bldP spid="145" grpId="1" animBg="1" advAuto="0"/>
      <p:bldP spid="146" grpId="0" animBg="1" advAuto="0"/>
      <p:bldP spid="146" grpId="1" animBg="1" advAuto="0"/>
      <p:bldP spid="147" grpId="0" animBg="1" advAuto="0"/>
      <p:bldP spid="147" grpId="1" animBg="1" advAuto="0"/>
      <p:bldP spid="148" grpId="0" animBg="1" advAuto="0"/>
      <p:bldP spid="148" grpId="1" animBg="1" advAuto="0"/>
      <p:bldP spid="149" grpId="0" animBg="1" advAuto="0"/>
      <p:bldP spid="149" grpId="1" animBg="1" advAuto="0"/>
      <p:bldP spid="150" grpId="0" animBg="1" advAuto="0"/>
      <p:bldP spid="150" grpId="1" animBg="1" advAuto="0"/>
      <p:bldP spid="151" grpId="0" animBg="1" advAuto="0"/>
      <p:bldP spid="151" grpId="1" animBg="1" advAuto="0"/>
      <p:bldP spid="152" grpId="0" animBg="1" advAuto="0"/>
      <p:bldP spid="152" grpId="1" animBg="1" advAuto="0"/>
      <p:bldP spid="153" grpId="0" animBg="1" advAuto="0"/>
      <p:bldP spid="153" grpId="1" animBg="1" advAuto="0"/>
      <p:bldP spid="154" grpId="0" animBg="1" advAuto="0"/>
      <p:bldP spid="154" grpId="1" animBg="1" advAuto="0"/>
      <p:bldP spid="155" grpId="0" animBg="1" advAuto="0"/>
      <p:bldP spid="155" grpId="1" animBg="1" advAuto="0"/>
      <p:bldP spid="156" grpId="0" animBg="1" advAuto="0"/>
      <p:bldP spid="156" grpId="1" animBg="1" advAuto="0"/>
      <p:bldP spid="157" grpId="0" animBg="1" advAuto="0"/>
      <p:bldP spid="157" grpId="1" animBg="1" advAuto="0"/>
      <p:bldP spid="158" grpId="0" animBg="1" advAuto="0"/>
      <p:bldP spid="158" grpId="1" animBg="1" advAuto="0"/>
      <p:bldP spid="159" grpId="0" animBg="1" advAuto="0"/>
      <p:bldP spid="159" grpId="1" animBg="1" advAuto="0"/>
      <p:bldP spid="160" grpId="0" animBg="1" advAuto="0"/>
      <p:bldP spid="160" grpId="1" animBg="1" advAuto="0"/>
      <p:bldP spid="161" grpId="0" animBg="1" advAuto="0"/>
      <p:bldP spid="161" grpId="1" animBg="1" advAuto="0"/>
      <p:bldP spid="162" grpId="0" animBg="1" advAuto="0"/>
      <p:bldP spid="162" grpId="1" animBg="1" advAuto="0"/>
      <p:bldP spid="163" grpId="0" animBg="1" advAuto="0"/>
      <p:bldP spid="163" grpId="1" animBg="1" advAuto="0"/>
      <p:bldP spid="164" grpId="0" animBg="1" advAuto="0"/>
      <p:bldP spid="164" grpId="1" animBg="1" advAuto="0"/>
      <p:bldP spid="165" grpId="0" animBg="1" advAuto="0"/>
      <p:bldP spid="165" grpId="1" animBg="1" advAuto="0"/>
      <p:bldP spid="166" grpId="0" animBg="1" advAuto="0"/>
      <p:bldP spid="166" grpId="1" animBg="1" advAuto="0"/>
      <p:bldP spid="167" grpId="0" animBg="1" advAuto="0"/>
      <p:bldP spid="167" grpId="1" animBg="1" advAuto="0"/>
      <p:bldP spid="168" grpId="0" animBg="1" advAuto="0"/>
      <p:bldP spid="168" grpId="1" animBg="1" advAuto="0"/>
      <p:bldP spid="169" grpId="0" animBg="1" advAuto="0"/>
      <p:bldP spid="169" grpId="1" animBg="1" advAuto="0"/>
      <p:bldP spid="170" grpId="0" animBg="1" advAuto="0"/>
      <p:bldP spid="170" grpId="1" animBg="1" advAuto="0"/>
      <p:bldP spid="171" grpId="0" animBg="1" advAuto="0"/>
      <p:bldP spid="171" grpId="1" animBg="1" advAuto="0"/>
      <p:bldP spid="172" grpId="0" animBg="1" advAuto="0"/>
      <p:bldP spid="172" grpId="1" animBg="1" advAuto="0"/>
      <p:bldP spid="173" grpId="0" animBg="1" advAuto="0"/>
      <p:bldP spid="173" grpId="1" animBg="1" advAuto="0"/>
      <p:bldP spid="174" grpId="0" animBg="1" advAuto="0"/>
      <p:bldP spid="174" grpId="1" animBg="1" advAuto="0"/>
      <p:bldP spid="175" grpId="0" animBg="1" advAuto="0"/>
      <p:bldP spid="175" grpId="1" animBg="1" advAuto="0"/>
      <p:bldP spid="176" grpId="0" animBg="1" advAuto="0"/>
      <p:bldP spid="176" grpId="1" animBg="1" advAuto="0"/>
      <p:bldP spid="177" grpId="0" animBg="1" advAuto="0"/>
      <p:bldP spid="177" grpId="1" animBg="1" advAuto="0"/>
      <p:bldP spid="178" grpId="0" animBg="1" advAuto="0"/>
      <p:bldP spid="178" grpId="1" animBg="1" advAuto="0"/>
      <p:bldP spid="179" grpId="0" animBg="1" advAuto="0"/>
      <p:bldP spid="179" grpId="1" animBg="1" advAuto="0"/>
      <p:bldP spid="180" grpId="0" animBg="1" advAuto="0"/>
      <p:bldP spid="180" grpId="1" animBg="1" advAuto="0"/>
      <p:bldP spid="181" grpId="0" animBg="1" advAuto="0"/>
      <p:bldP spid="182" grpId="0" animBg="1" advAuto="0"/>
      <p:bldP spid="182" grpId="1" animBg="1" advAuto="0"/>
      <p:bldP spid="183" grpId="0" animBg="1" advAuto="0"/>
      <p:bldP spid="183" grpId="1" animBg="1" advAuto="0"/>
      <p:bldP spid="184" grpId="0" animBg="1" advAuto="0"/>
      <p:bldP spid="184" grpId="1" animBg="1" advAuto="0"/>
      <p:bldP spid="185" grpId="0" animBg="1" advAuto="0"/>
      <p:bldP spid="185" grpId="1" animBg="1" advAuto="0"/>
      <p:bldP spid="186" grpId="0" animBg="1" advAuto="0"/>
      <p:bldP spid="186" grpId="1" animBg="1" advAuto="0"/>
      <p:bldP spid="187" grpId="0" animBg="1" advAuto="0"/>
      <p:bldP spid="187" grpId="1" animBg="1" advAuto="0"/>
      <p:bldP spid="188" grpId="0" animBg="1" advAuto="0"/>
      <p:bldP spid="188" grpId="1" animBg="1" advAuto="0"/>
      <p:bldP spid="189" grpId="0" animBg="1" advAuto="0"/>
      <p:bldP spid="189" grpId="1" animBg="1" advAuto="0"/>
      <p:bldP spid="190" grpId="0" animBg="1" advAuto="0"/>
      <p:bldP spid="190" grpId="1" animBg="1" advAuto="0"/>
      <p:bldP spid="191" grpId="0" animBg="1" advAuto="0"/>
      <p:bldP spid="192" grpId="0" animBg="1" advAuto="0"/>
      <p:bldP spid="192" grpId="1" animBg="1" advAuto="0"/>
      <p:bldP spid="193" grpId="0" animBg="1" advAuto="0"/>
      <p:bldP spid="193" grpId="1" animBg="1" advAuto="0"/>
      <p:bldP spid="194" grpId="0" animBg="1" advAuto="0"/>
      <p:bldP spid="194" grpId="1" animBg="1" advAuto="0"/>
      <p:bldP spid="195" grpId="0" animBg="1" advAuto="0"/>
      <p:bldP spid="195" grpId="1" animBg="1" advAuto="0"/>
      <p:bldP spid="196" grpId="0" animBg="1" advAuto="0"/>
      <p:bldP spid="196" grpId="1" animBg="1" advAuto="0"/>
      <p:bldP spid="197" grpId="0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/>
        </p:nvSpPr>
        <p:spPr>
          <a:xfrm>
            <a:off x="5907940" y="5255014"/>
            <a:ext cx="624079" cy="3787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sz="238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rPr dirty="0"/>
              <a:t>:</a:t>
            </a:r>
          </a:p>
        </p:txBody>
      </p:sp>
      <p:sp>
        <p:nvSpPr>
          <p:cNvPr id="131" name="Shape 13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32" name="Shape 132"/>
          <p:cNvSpPr/>
          <p:nvPr/>
        </p:nvSpPr>
        <p:spPr>
          <a:xfrm>
            <a:off x="7495080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33" name="Shape 133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34" name="Shape 13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35" name="Shape 135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36" name="Shape 13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37" name="Shape 13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38" name="Shape 13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39" name="Shape 13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40" name="Shape 14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9</a:t>
            </a:r>
          </a:p>
        </p:txBody>
      </p:sp>
      <p:sp>
        <p:nvSpPr>
          <p:cNvPr id="141" name="Shape 14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42" name="Shape 142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43" name="Shape 143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44" name="Shape 14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45" name="Shape 145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46" name="Shape 14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47" name="Shape 14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48" name="Shape 14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49" name="Shape 14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50" name="Shape 15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9</a:t>
            </a:r>
          </a:p>
        </p:txBody>
      </p:sp>
      <p:sp>
        <p:nvSpPr>
          <p:cNvPr id="151" name="Shape 15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52" name="Shape 152"/>
          <p:cNvSpPr/>
          <p:nvPr/>
        </p:nvSpPr>
        <p:spPr>
          <a:xfrm>
            <a:off x="7571280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53" name="Shape 153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54" name="Shape 15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55" name="Shape 155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56" name="Shape 15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57" name="Shape 15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58" name="Shape 15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59" name="Shape 15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60" name="Shape 16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9</a:t>
            </a:r>
          </a:p>
        </p:txBody>
      </p:sp>
      <p:sp>
        <p:nvSpPr>
          <p:cNvPr id="161" name="Shape 16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62" name="Shape 162"/>
          <p:cNvSpPr/>
          <p:nvPr/>
        </p:nvSpPr>
        <p:spPr>
          <a:xfrm>
            <a:off x="7495080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63" name="Shape 163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64" name="Shape 16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65" name="Shape 165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66" name="Shape 16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67" name="Shape 16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68" name="Shape 16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69" name="Shape 16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70" name="Shape 17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9</a:t>
            </a:r>
          </a:p>
        </p:txBody>
      </p:sp>
      <p:sp>
        <p:nvSpPr>
          <p:cNvPr id="171" name="Shape 17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72" name="Shape 172"/>
          <p:cNvSpPr/>
          <p:nvPr/>
        </p:nvSpPr>
        <p:spPr>
          <a:xfrm>
            <a:off x="7495080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73" name="Shape 173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74" name="Shape 17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75" name="Shape 175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76" name="Shape 17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77" name="Shape 17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78" name="Shape 17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79" name="Shape 17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80" name="Shape 18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9</a:t>
            </a:r>
          </a:p>
        </p:txBody>
      </p:sp>
      <p:sp>
        <p:nvSpPr>
          <p:cNvPr id="181" name="Shape 18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82" name="Shape 182"/>
          <p:cNvSpPr/>
          <p:nvPr/>
        </p:nvSpPr>
        <p:spPr>
          <a:xfrm>
            <a:off x="7495080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83" name="Shape 183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84" name="Shape 18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85" name="Shape 185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86" name="Shape 18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87" name="Shape 18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88" name="Shape 18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89" name="Shape 18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90" name="Shape 19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rPr dirty="0"/>
              <a:t>9</a:t>
            </a:r>
          </a:p>
        </p:txBody>
      </p:sp>
      <p:sp>
        <p:nvSpPr>
          <p:cNvPr id="191" name="Shape 191"/>
          <p:cNvSpPr/>
          <p:nvPr/>
        </p:nvSpPr>
        <p:spPr>
          <a:xfrm>
            <a:off x="6385710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92" name="Shape 192"/>
          <p:cNvSpPr/>
          <p:nvPr/>
        </p:nvSpPr>
        <p:spPr>
          <a:xfrm>
            <a:off x="622484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93" name="Shape 193"/>
          <p:cNvSpPr/>
          <p:nvPr/>
        </p:nvSpPr>
        <p:spPr>
          <a:xfrm>
            <a:off x="6385710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94" name="Shape 194"/>
          <p:cNvSpPr/>
          <p:nvPr/>
        </p:nvSpPr>
        <p:spPr>
          <a:xfrm>
            <a:off x="6385710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95" name="Shape 195"/>
          <p:cNvSpPr/>
          <p:nvPr/>
        </p:nvSpPr>
        <p:spPr>
          <a:xfrm>
            <a:off x="6385710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96" name="Shape 196"/>
          <p:cNvSpPr/>
          <p:nvPr/>
        </p:nvSpPr>
        <p:spPr>
          <a:xfrm>
            <a:off x="6383652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rPr dirty="0"/>
              <a:t>5</a:t>
            </a:r>
          </a:p>
        </p:txBody>
      </p:sp>
      <p:sp>
        <p:nvSpPr>
          <p:cNvPr id="197" name="Shape 197"/>
          <p:cNvSpPr/>
          <p:nvPr/>
        </p:nvSpPr>
        <p:spPr>
          <a:xfrm>
            <a:off x="4558790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rPr lang="en-US" dirty="0"/>
              <a:t>5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99578014"/>
      </p:ext>
    </p:extLst>
  </p:cSld>
  <p:clrMapOvr>
    <a:masterClrMapping/>
  </p:clrMapOvr>
  <p:transition spd="med" advClick="0" advTm="0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000"/>
                            </p:stCondLst>
                            <p:childTnLst>
                              <p:par>
                                <p:cTn id="6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0"/>
                            </p:stCondLst>
                            <p:childTnLst>
                              <p:par>
                                <p:cTn id="7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1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000"/>
                            </p:stCondLst>
                            <p:childTnLst>
                              <p:par>
                                <p:cTn id="8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2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2000"/>
                            </p:stCondLst>
                            <p:childTnLst>
                              <p:par>
                                <p:cTn id="8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30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3000"/>
                            </p:stCondLst>
                            <p:childTnLst>
                              <p:par>
                                <p:cTn id="9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40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700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7000"/>
                            </p:stCondLst>
                            <p:childTnLst>
                              <p:par>
                                <p:cTn id="11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80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8000"/>
                            </p:stCondLst>
                            <p:childTnLst>
                              <p:par>
                                <p:cTn id="12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90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9000"/>
                            </p:stCondLst>
                            <p:childTnLst>
                              <p:par>
                                <p:cTn id="13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0000"/>
                            </p:stCondLst>
                            <p:childTnLst>
                              <p:par>
                                <p:cTn id="14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100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1000"/>
                            </p:stCondLst>
                            <p:childTnLst>
                              <p:par>
                                <p:cTn id="14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2000"/>
                            </p:stCondLst>
                            <p:childTnLst>
                              <p:par>
                                <p:cTn id="15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300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3000"/>
                            </p:stCondLst>
                            <p:childTnLst>
                              <p:par>
                                <p:cTn id="15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40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4000"/>
                            </p:stCondLst>
                            <p:childTnLst>
                              <p:par>
                                <p:cTn id="16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500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5000"/>
                            </p:stCondLst>
                            <p:childTnLst>
                              <p:par>
                                <p:cTn id="17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6000"/>
                            </p:stCondLst>
                            <p:childTnLst>
                              <p:par>
                                <p:cTn id="1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6000"/>
                            </p:stCondLst>
                            <p:childTnLst>
                              <p:par>
                                <p:cTn id="17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7000"/>
                            </p:stCondLst>
                            <p:childTnLst>
                              <p:par>
                                <p:cTn id="1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7000"/>
                            </p:stCondLst>
                            <p:childTnLst>
                              <p:par>
                                <p:cTn id="18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8000"/>
                            </p:stCondLst>
                            <p:childTnLst>
                              <p:par>
                                <p:cTn id="1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28000"/>
                            </p:stCondLst>
                            <p:childTnLst>
                              <p:par>
                                <p:cTn id="18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29000"/>
                            </p:stCondLst>
                            <p:childTnLst>
                              <p:par>
                                <p:cTn id="1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29000"/>
                            </p:stCondLst>
                            <p:childTnLst>
                              <p:par>
                                <p:cTn id="19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30000"/>
                            </p:stCondLst>
                            <p:childTnLst>
                              <p:par>
                                <p:cTn id="1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30000"/>
                            </p:stCondLst>
                            <p:childTnLst>
                              <p:par>
                                <p:cTn id="20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31000"/>
                            </p:stCondLst>
                            <p:childTnLst>
                              <p:par>
                                <p:cTn id="2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31000"/>
                            </p:stCondLst>
                            <p:childTnLst>
                              <p:par>
                                <p:cTn id="21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32000"/>
                            </p:stCondLst>
                            <p:childTnLst>
                              <p:par>
                                <p:cTn id="2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32000"/>
                            </p:stCondLst>
                            <p:childTnLst>
                              <p:par>
                                <p:cTn id="21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33000"/>
                            </p:stCondLst>
                            <p:childTnLst>
                              <p:par>
                                <p:cTn id="2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33000"/>
                            </p:stCondLst>
                            <p:childTnLst>
                              <p:par>
                                <p:cTn id="22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34000"/>
                            </p:stCondLst>
                            <p:childTnLst>
                              <p:par>
                                <p:cTn id="2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34000"/>
                            </p:stCondLst>
                            <p:childTnLst>
                              <p:par>
                                <p:cTn id="22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35000"/>
                            </p:stCondLst>
                            <p:childTnLst>
                              <p:par>
                                <p:cTn id="2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35000"/>
                            </p:stCondLst>
                            <p:childTnLst>
                              <p:par>
                                <p:cTn id="23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36000"/>
                            </p:stCondLst>
                            <p:childTnLst>
                              <p:par>
                                <p:cTn id="2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36000"/>
                            </p:stCondLst>
                            <p:childTnLst>
                              <p:par>
                                <p:cTn id="24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37000"/>
                            </p:stCondLst>
                            <p:childTnLst>
                              <p:par>
                                <p:cTn id="2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37000"/>
                            </p:stCondLst>
                            <p:childTnLst>
                              <p:par>
                                <p:cTn id="24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38000"/>
                            </p:stCondLst>
                            <p:childTnLst>
                              <p:par>
                                <p:cTn id="2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38000"/>
                            </p:stCondLst>
                            <p:childTnLst>
                              <p:par>
                                <p:cTn id="25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39000"/>
                            </p:stCondLst>
                            <p:childTnLst>
                              <p:par>
                                <p:cTn id="2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39000"/>
                            </p:stCondLst>
                            <p:childTnLst>
                              <p:par>
                                <p:cTn id="25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40000"/>
                            </p:stCondLst>
                            <p:childTnLst>
                              <p:par>
                                <p:cTn id="2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40000"/>
                            </p:stCondLst>
                            <p:childTnLst>
                              <p:par>
                                <p:cTn id="26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41000"/>
                            </p:stCondLst>
                            <p:childTnLst>
                              <p:par>
                                <p:cTn id="2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41000"/>
                            </p:stCondLst>
                            <p:childTnLst>
                              <p:par>
                                <p:cTn id="2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42000"/>
                            </p:stCondLst>
                            <p:childTnLst>
                              <p:par>
                                <p:cTn id="2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42000"/>
                            </p:stCondLst>
                            <p:childTnLst>
                              <p:par>
                                <p:cTn id="2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43000"/>
                            </p:stCondLst>
                            <p:childTnLst>
                              <p:par>
                                <p:cTn id="2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43000"/>
                            </p:stCondLst>
                            <p:childTnLst>
                              <p:par>
                                <p:cTn id="2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44000"/>
                            </p:stCondLst>
                            <p:childTnLst>
                              <p:par>
                                <p:cTn id="2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44000"/>
                            </p:stCondLst>
                            <p:childTnLst>
                              <p:par>
                                <p:cTn id="2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45000"/>
                            </p:stCondLst>
                            <p:childTnLst>
                              <p:par>
                                <p:cTn id="2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45000"/>
                            </p:stCondLst>
                            <p:childTnLst>
                              <p:par>
                                <p:cTn id="29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46000"/>
                            </p:stCondLst>
                            <p:childTnLst>
                              <p:par>
                                <p:cTn id="3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46000"/>
                            </p:stCondLst>
                            <p:childTnLst>
                              <p:par>
                                <p:cTn id="30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47000"/>
                            </p:stCondLst>
                            <p:childTnLst>
                              <p:par>
                                <p:cTn id="3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47000"/>
                            </p:stCondLst>
                            <p:childTnLst>
                              <p:par>
                                <p:cTn id="31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48000"/>
                            </p:stCondLst>
                            <p:childTnLst>
                              <p:par>
                                <p:cTn id="3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48000"/>
                            </p:stCondLst>
                            <p:childTnLst>
                              <p:par>
                                <p:cTn id="31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49000"/>
                            </p:stCondLst>
                            <p:childTnLst>
                              <p:par>
                                <p:cTn id="3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49000"/>
                            </p:stCondLst>
                            <p:childTnLst>
                              <p:par>
                                <p:cTn id="32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50000"/>
                            </p:stCondLst>
                            <p:childTnLst>
                              <p:par>
                                <p:cTn id="3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50000"/>
                            </p:stCondLst>
                            <p:childTnLst>
                              <p:par>
                                <p:cTn id="33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51000"/>
                            </p:stCondLst>
                            <p:childTnLst>
                              <p:par>
                                <p:cTn id="3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51000"/>
                            </p:stCondLst>
                            <p:childTnLst>
                              <p:par>
                                <p:cTn id="33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52000"/>
                            </p:stCondLst>
                            <p:childTnLst>
                              <p:par>
                                <p:cTn id="3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52000"/>
                            </p:stCondLst>
                            <p:childTnLst>
                              <p:par>
                                <p:cTn id="34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53000"/>
                            </p:stCondLst>
                            <p:childTnLst>
                              <p:par>
                                <p:cTn id="3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53000"/>
                            </p:stCondLst>
                            <p:childTnLst>
                              <p:par>
                                <p:cTn id="35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54000"/>
                            </p:stCondLst>
                            <p:childTnLst>
                              <p:par>
                                <p:cTn id="3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>
                            <p:stCondLst>
                              <p:cond delay="54000"/>
                            </p:stCondLst>
                            <p:childTnLst>
                              <p:par>
                                <p:cTn id="35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55000"/>
                            </p:stCondLst>
                            <p:childTnLst>
                              <p:par>
                                <p:cTn id="3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55000"/>
                            </p:stCondLst>
                            <p:childTnLst>
                              <p:par>
                                <p:cTn id="36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56000"/>
                            </p:stCondLst>
                            <p:childTnLst>
                              <p:par>
                                <p:cTn id="3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>
                            <p:stCondLst>
                              <p:cond delay="56000"/>
                            </p:stCondLst>
                            <p:childTnLst>
                              <p:par>
                                <p:cTn id="36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>
                            <p:stCondLst>
                              <p:cond delay="57000"/>
                            </p:stCondLst>
                            <p:childTnLst>
                              <p:par>
                                <p:cTn id="3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>
                            <p:stCondLst>
                              <p:cond delay="57000"/>
                            </p:stCondLst>
                            <p:childTnLst>
                              <p:par>
                                <p:cTn id="374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57500"/>
                            </p:stCondLst>
                            <p:childTnLst>
                              <p:par>
                                <p:cTn id="3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>
                            <p:stCondLst>
                              <p:cond delay="57500"/>
                            </p:stCondLst>
                            <p:childTnLst>
                              <p:par>
                                <p:cTn id="380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>
                            <p:stCondLst>
                              <p:cond delay="58000"/>
                            </p:stCondLst>
                            <p:childTnLst>
                              <p:par>
                                <p:cTn id="3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0" animBg="1" advAuto="0"/>
      <p:bldP spid="131" grpId="1" animBg="1" advAuto="0"/>
      <p:bldP spid="132" grpId="0" animBg="1" advAuto="0"/>
      <p:bldP spid="132" grpId="1" animBg="1" advAuto="0"/>
      <p:bldP spid="133" grpId="0" animBg="1" advAuto="0"/>
      <p:bldP spid="133" grpId="1" animBg="1" advAuto="0"/>
      <p:bldP spid="134" grpId="0" animBg="1" advAuto="0"/>
      <p:bldP spid="134" grpId="1" animBg="1" advAuto="0"/>
      <p:bldP spid="135" grpId="0" animBg="1" advAuto="0"/>
      <p:bldP spid="135" grpId="1" animBg="1" advAuto="0"/>
      <p:bldP spid="136" grpId="0" animBg="1" advAuto="0"/>
      <p:bldP spid="136" grpId="1" animBg="1" advAuto="0"/>
      <p:bldP spid="137" grpId="0" animBg="1" advAuto="0"/>
      <p:bldP spid="137" grpId="1" animBg="1" advAuto="0"/>
      <p:bldP spid="138" grpId="0" animBg="1" advAuto="0"/>
      <p:bldP spid="138" grpId="1" animBg="1" advAuto="0"/>
      <p:bldP spid="139" grpId="0" animBg="1" advAuto="0"/>
      <p:bldP spid="139" grpId="1" animBg="1" advAuto="0"/>
      <p:bldP spid="140" grpId="0" animBg="1" advAuto="0"/>
      <p:bldP spid="140" grpId="1" animBg="1" advAuto="0"/>
      <p:bldP spid="141" grpId="0" animBg="1" advAuto="0"/>
      <p:bldP spid="141" grpId="1" animBg="1" advAuto="0"/>
      <p:bldP spid="142" grpId="0" animBg="1" advAuto="0"/>
      <p:bldP spid="142" grpId="1" animBg="1" advAuto="0"/>
      <p:bldP spid="143" grpId="0" animBg="1" advAuto="0"/>
      <p:bldP spid="143" grpId="1" animBg="1" advAuto="0"/>
      <p:bldP spid="144" grpId="0" animBg="1" advAuto="0"/>
      <p:bldP spid="144" grpId="1" animBg="1" advAuto="0"/>
      <p:bldP spid="145" grpId="0" animBg="1" advAuto="0"/>
      <p:bldP spid="145" grpId="1" animBg="1" advAuto="0"/>
      <p:bldP spid="146" grpId="0" animBg="1" advAuto="0"/>
      <p:bldP spid="146" grpId="1" animBg="1" advAuto="0"/>
      <p:bldP spid="147" grpId="0" animBg="1" advAuto="0"/>
      <p:bldP spid="147" grpId="1" animBg="1" advAuto="0"/>
      <p:bldP spid="148" grpId="0" animBg="1" advAuto="0"/>
      <p:bldP spid="148" grpId="1" animBg="1" advAuto="0"/>
      <p:bldP spid="149" grpId="0" animBg="1" advAuto="0"/>
      <p:bldP spid="149" grpId="1" animBg="1" advAuto="0"/>
      <p:bldP spid="150" grpId="0" animBg="1" advAuto="0"/>
      <p:bldP spid="150" grpId="1" animBg="1" advAuto="0"/>
      <p:bldP spid="151" grpId="0" animBg="1" advAuto="0"/>
      <p:bldP spid="151" grpId="1" animBg="1" advAuto="0"/>
      <p:bldP spid="152" grpId="0" animBg="1" advAuto="0"/>
      <p:bldP spid="152" grpId="1" animBg="1" advAuto="0"/>
      <p:bldP spid="153" grpId="0" animBg="1" advAuto="0"/>
      <p:bldP spid="153" grpId="1" animBg="1" advAuto="0"/>
      <p:bldP spid="154" grpId="0" animBg="1" advAuto="0"/>
      <p:bldP spid="154" grpId="1" animBg="1" advAuto="0"/>
      <p:bldP spid="155" grpId="0" animBg="1" advAuto="0"/>
      <p:bldP spid="155" grpId="1" animBg="1" advAuto="0"/>
      <p:bldP spid="156" grpId="0" animBg="1" advAuto="0"/>
      <p:bldP spid="156" grpId="1" animBg="1" advAuto="0"/>
      <p:bldP spid="157" grpId="0" animBg="1" advAuto="0"/>
      <p:bldP spid="157" grpId="1" animBg="1" advAuto="0"/>
      <p:bldP spid="158" grpId="0" animBg="1" advAuto="0"/>
      <p:bldP spid="158" grpId="1" animBg="1" advAuto="0"/>
      <p:bldP spid="159" grpId="0" animBg="1" advAuto="0"/>
      <p:bldP spid="159" grpId="1" animBg="1" advAuto="0"/>
      <p:bldP spid="160" grpId="0" animBg="1" advAuto="0"/>
      <p:bldP spid="160" grpId="1" animBg="1" advAuto="0"/>
      <p:bldP spid="161" grpId="0" animBg="1" advAuto="0"/>
      <p:bldP spid="161" grpId="1" animBg="1" advAuto="0"/>
      <p:bldP spid="162" grpId="0" animBg="1" advAuto="0"/>
      <p:bldP spid="162" grpId="1" animBg="1" advAuto="0"/>
      <p:bldP spid="163" grpId="0" animBg="1" advAuto="0"/>
      <p:bldP spid="163" grpId="1" animBg="1" advAuto="0"/>
      <p:bldP spid="164" grpId="0" animBg="1" advAuto="0"/>
      <p:bldP spid="164" grpId="1" animBg="1" advAuto="0"/>
      <p:bldP spid="165" grpId="0" animBg="1" advAuto="0"/>
      <p:bldP spid="165" grpId="1" animBg="1" advAuto="0"/>
      <p:bldP spid="166" grpId="0" animBg="1" advAuto="0"/>
      <p:bldP spid="166" grpId="1" animBg="1" advAuto="0"/>
      <p:bldP spid="167" grpId="0" animBg="1" advAuto="0"/>
      <p:bldP spid="167" grpId="1" animBg="1" advAuto="0"/>
      <p:bldP spid="168" grpId="0" animBg="1" advAuto="0"/>
      <p:bldP spid="168" grpId="1" animBg="1" advAuto="0"/>
      <p:bldP spid="169" grpId="0" animBg="1" advAuto="0"/>
      <p:bldP spid="169" grpId="1" animBg="1" advAuto="0"/>
      <p:bldP spid="170" grpId="0" animBg="1" advAuto="0"/>
      <p:bldP spid="170" grpId="1" animBg="1" advAuto="0"/>
      <p:bldP spid="171" grpId="0" animBg="1" advAuto="0"/>
      <p:bldP spid="171" grpId="1" animBg="1" advAuto="0"/>
      <p:bldP spid="172" grpId="0" animBg="1" advAuto="0"/>
      <p:bldP spid="172" grpId="1" animBg="1" advAuto="0"/>
      <p:bldP spid="173" grpId="0" animBg="1" advAuto="0"/>
      <p:bldP spid="173" grpId="1" animBg="1" advAuto="0"/>
      <p:bldP spid="174" grpId="0" animBg="1" advAuto="0"/>
      <p:bldP spid="174" grpId="1" animBg="1" advAuto="0"/>
      <p:bldP spid="175" grpId="0" animBg="1" advAuto="0"/>
      <p:bldP spid="175" grpId="1" animBg="1" advAuto="0"/>
      <p:bldP spid="176" grpId="0" animBg="1" advAuto="0"/>
      <p:bldP spid="176" grpId="1" animBg="1" advAuto="0"/>
      <p:bldP spid="177" grpId="0" animBg="1" advAuto="0"/>
      <p:bldP spid="177" grpId="1" animBg="1" advAuto="0"/>
      <p:bldP spid="178" grpId="0" animBg="1" advAuto="0"/>
      <p:bldP spid="178" grpId="1" animBg="1" advAuto="0"/>
      <p:bldP spid="179" grpId="0" animBg="1" advAuto="0"/>
      <p:bldP spid="179" grpId="1" animBg="1" advAuto="0"/>
      <p:bldP spid="180" grpId="0" animBg="1" advAuto="0"/>
      <p:bldP spid="180" grpId="1" animBg="1" advAuto="0"/>
      <p:bldP spid="181" grpId="0" animBg="1" advAuto="0"/>
      <p:bldP spid="182" grpId="0" animBg="1" advAuto="0"/>
      <p:bldP spid="182" grpId="1" animBg="1" advAuto="0"/>
      <p:bldP spid="183" grpId="0" animBg="1" advAuto="0"/>
      <p:bldP spid="183" grpId="1" animBg="1" advAuto="0"/>
      <p:bldP spid="184" grpId="0" animBg="1" advAuto="0"/>
      <p:bldP spid="184" grpId="1" animBg="1" advAuto="0"/>
      <p:bldP spid="185" grpId="0" animBg="1" advAuto="0"/>
      <p:bldP spid="185" grpId="1" animBg="1" advAuto="0"/>
      <p:bldP spid="186" grpId="0" animBg="1" advAuto="0"/>
      <p:bldP spid="186" grpId="1" animBg="1" advAuto="0"/>
      <p:bldP spid="187" grpId="0" animBg="1" advAuto="0"/>
      <p:bldP spid="187" grpId="1" animBg="1" advAuto="0"/>
      <p:bldP spid="188" grpId="0" animBg="1" advAuto="0"/>
      <p:bldP spid="188" grpId="1" animBg="1" advAuto="0"/>
      <p:bldP spid="189" grpId="0" animBg="1" advAuto="0"/>
      <p:bldP spid="189" grpId="1" animBg="1" advAuto="0"/>
      <p:bldP spid="190" grpId="0" animBg="1" advAuto="0"/>
      <p:bldP spid="190" grpId="1" animBg="1" advAuto="0"/>
      <p:bldP spid="191" grpId="0" animBg="1" advAuto="0"/>
      <p:bldP spid="192" grpId="0" animBg="1" advAuto="0"/>
      <p:bldP spid="192" grpId="1" animBg="1" advAuto="0"/>
      <p:bldP spid="193" grpId="0" animBg="1" advAuto="0"/>
      <p:bldP spid="193" grpId="1" animBg="1" advAuto="0"/>
      <p:bldP spid="194" grpId="0" animBg="1" advAuto="0"/>
      <p:bldP spid="194" grpId="1" animBg="1" advAuto="0"/>
      <p:bldP spid="195" grpId="0" animBg="1" advAuto="0"/>
      <p:bldP spid="195" grpId="1" animBg="1" advAuto="0"/>
      <p:bldP spid="196" grpId="0" animBg="1" advAuto="0"/>
      <p:bldP spid="196" grpId="1" animBg="1" advAuto="0"/>
      <p:bldP spid="197" grpId="0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/>
        </p:nvSpPr>
        <p:spPr>
          <a:xfrm>
            <a:off x="5907940" y="5255014"/>
            <a:ext cx="624079" cy="3787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sz="238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rPr dirty="0"/>
              <a:t>:</a:t>
            </a:r>
          </a:p>
        </p:txBody>
      </p:sp>
      <p:sp>
        <p:nvSpPr>
          <p:cNvPr id="131" name="Shape 13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32" name="Shape 132"/>
          <p:cNvSpPr/>
          <p:nvPr/>
        </p:nvSpPr>
        <p:spPr>
          <a:xfrm>
            <a:off x="7495080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33" name="Shape 133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34" name="Shape 13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35" name="Shape 135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36" name="Shape 13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37" name="Shape 13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38" name="Shape 13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39" name="Shape 13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40" name="Shape 14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9</a:t>
            </a:r>
          </a:p>
        </p:txBody>
      </p:sp>
      <p:sp>
        <p:nvSpPr>
          <p:cNvPr id="141" name="Shape 14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42" name="Shape 142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43" name="Shape 143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44" name="Shape 14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45" name="Shape 145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46" name="Shape 14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47" name="Shape 14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48" name="Shape 14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49" name="Shape 14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50" name="Shape 15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9</a:t>
            </a:r>
          </a:p>
        </p:txBody>
      </p:sp>
      <p:sp>
        <p:nvSpPr>
          <p:cNvPr id="151" name="Shape 15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52" name="Shape 152"/>
          <p:cNvSpPr/>
          <p:nvPr/>
        </p:nvSpPr>
        <p:spPr>
          <a:xfrm>
            <a:off x="7571280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53" name="Shape 153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54" name="Shape 15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55" name="Shape 155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56" name="Shape 15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57" name="Shape 15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58" name="Shape 15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59" name="Shape 15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60" name="Shape 16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9</a:t>
            </a:r>
          </a:p>
        </p:txBody>
      </p:sp>
      <p:sp>
        <p:nvSpPr>
          <p:cNvPr id="161" name="Shape 16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62" name="Shape 162"/>
          <p:cNvSpPr/>
          <p:nvPr/>
        </p:nvSpPr>
        <p:spPr>
          <a:xfrm>
            <a:off x="7495080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63" name="Shape 163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64" name="Shape 16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65" name="Shape 165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66" name="Shape 16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67" name="Shape 16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68" name="Shape 16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69" name="Shape 16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70" name="Shape 17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9</a:t>
            </a:r>
          </a:p>
        </p:txBody>
      </p:sp>
      <p:sp>
        <p:nvSpPr>
          <p:cNvPr id="171" name="Shape 17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72" name="Shape 172"/>
          <p:cNvSpPr/>
          <p:nvPr/>
        </p:nvSpPr>
        <p:spPr>
          <a:xfrm>
            <a:off x="7495080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73" name="Shape 173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74" name="Shape 17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75" name="Shape 175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76" name="Shape 17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77" name="Shape 17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78" name="Shape 17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79" name="Shape 17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80" name="Shape 18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9</a:t>
            </a:r>
          </a:p>
        </p:txBody>
      </p:sp>
      <p:sp>
        <p:nvSpPr>
          <p:cNvPr id="181" name="Shape 18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82" name="Shape 182"/>
          <p:cNvSpPr/>
          <p:nvPr/>
        </p:nvSpPr>
        <p:spPr>
          <a:xfrm>
            <a:off x="7495080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83" name="Shape 183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84" name="Shape 18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85" name="Shape 185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86" name="Shape 18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87" name="Shape 18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88" name="Shape 18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89" name="Shape 18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90" name="Shape 19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rPr dirty="0"/>
              <a:t>9</a:t>
            </a:r>
          </a:p>
        </p:txBody>
      </p:sp>
      <p:sp>
        <p:nvSpPr>
          <p:cNvPr id="191" name="Shape 191"/>
          <p:cNvSpPr/>
          <p:nvPr/>
        </p:nvSpPr>
        <p:spPr>
          <a:xfrm>
            <a:off x="6385710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92" name="Shape 192"/>
          <p:cNvSpPr/>
          <p:nvPr/>
        </p:nvSpPr>
        <p:spPr>
          <a:xfrm>
            <a:off x="622484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93" name="Shape 193"/>
          <p:cNvSpPr/>
          <p:nvPr/>
        </p:nvSpPr>
        <p:spPr>
          <a:xfrm>
            <a:off x="6385710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94" name="Shape 194"/>
          <p:cNvSpPr/>
          <p:nvPr/>
        </p:nvSpPr>
        <p:spPr>
          <a:xfrm>
            <a:off x="6385710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95" name="Shape 195"/>
          <p:cNvSpPr/>
          <p:nvPr/>
        </p:nvSpPr>
        <p:spPr>
          <a:xfrm>
            <a:off x="6385710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96" name="Shape 196"/>
          <p:cNvSpPr/>
          <p:nvPr/>
        </p:nvSpPr>
        <p:spPr>
          <a:xfrm>
            <a:off x="6383652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rPr dirty="0"/>
              <a:t>5</a:t>
            </a:r>
          </a:p>
        </p:txBody>
      </p:sp>
      <p:sp>
        <p:nvSpPr>
          <p:cNvPr id="197" name="Shape 197"/>
          <p:cNvSpPr/>
          <p:nvPr/>
        </p:nvSpPr>
        <p:spPr>
          <a:xfrm>
            <a:off x="4558790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rPr lang="en-US" dirty="0" smtClean="0"/>
              <a:t>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36089395"/>
      </p:ext>
    </p:extLst>
  </p:cSld>
  <p:clrMapOvr>
    <a:masterClrMapping/>
  </p:clrMapOvr>
  <p:transition spd="med" advClick="0" advTm="0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000"/>
                            </p:stCondLst>
                            <p:childTnLst>
                              <p:par>
                                <p:cTn id="6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0"/>
                            </p:stCondLst>
                            <p:childTnLst>
                              <p:par>
                                <p:cTn id="7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1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000"/>
                            </p:stCondLst>
                            <p:childTnLst>
                              <p:par>
                                <p:cTn id="8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2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2000"/>
                            </p:stCondLst>
                            <p:childTnLst>
                              <p:par>
                                <p:cTn id="8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30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3000"/>
                            </p:stCondLst>
                            <p:childTnLst>
                              <p:par>
                                <p:cTn id="9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40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700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7000"/>
                            </p:stCondLst>
                            <p:childTnLst>
                              <p:par>
                                <p:cTn id="11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80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8000"/>
                            </p:stCondLst>
                            <p:childTnLst>
                              <p:par>
                                <p:cTn id="12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90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9000"/>
                            </p:stCondLst>
                            <p:childTnLst>
                              <p:par>
                                <p:cTn id="13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0000"/>
                            </p:stCondLst>
                            <p:childTnLst>
                              <p:par>
                                <p:cTn id="14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100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1000"/>
                            </p:stCondLst>
                            <p:childTnLst>
                              <p:par>
                                <p:cTn id="14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2000"/>
                            </p:stCondLst>
                            <p:childTnLst>
                              <p:par>
                                <p:cTn id="15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300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3000"/>
                            </p:stCondLst>
                            <p:childTnLst>
                              <p:par>
                                <p:cTn id="15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40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4000"/>
                            </p:stCondLst>
                            <p:childTnLst>
                              <p:par>
                                <p:cTn id="16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500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5000"/>
                            </p:stCondLst>
                            <p:childTnLst>
                              <p:par>
                                <p:cTn id="17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6000"/>
                            </p:stCondLst>
                            <p:childTnLst>
                              <p:par>
                                <p:cTn id="1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6000"/>
                            </p:stCondLst>
                            <p:childTnLst>
                              <p:par>
                                <p:cTn id="17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7000"/>
                            </p:stCondLst>
                            <p:childTnLst>
                              <p:par>
                                <p:cTn id="1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7000"/>
                            </p:stCondLst>
                            <p:childTnLst>
                              <p:par>
                                <p:cTn id="18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8000"/>
                            </p:stCondLst>
                            <p:childTnLst>
                              <p:par>
                                <p:cTn id="1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28000"/>
                            </p:stCondLst>
                            <p:childTnLst>
                              <p:par>
                                <p:cTn id="18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29000"/>
                            </p:stCondLst>
                            <p:childTnLst>
                              <p:par>
                                <p:cTn id="1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29000"/>
                            </p:stCondLst>
                            <p:childTnLst>
                              <p:par>
                                <p:cTn id="19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30000"/>
                            </p:stCondLst>
                            <p:childTnLst>
                              <p:par>
                                <p:cTn id="1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30000"/>
                            </p:stCondLst>
                            <p:childTnLst>
                              <p:par>
                                <p:cTn id="20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31000"/>
                            </p:stCondLst>
                            <p:childTnLst>
                              <p:par>
                                <p:cTn id="2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31000"/>
                            </p:stCondLst>
                            <p:childTnLst>
                              <p:par>
                                <p:cTn id="21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32000"/>
                            </p:stCondLst>
                            <p:childTnLst>
                              <p:par>
                                <p:cTn id="2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32000"/>
                            </p:stCondLst>
                            <p:childTnLst>
                              <p:par>
                                <p:cTn id="21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33000"/>
                            </p:stCondLst>
                            <p:childTnLst>
                              <p:par>
                                <p:cTn id="2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33000"/>
                            </p:stCondLst>
                            <p:childTnLst>
                              <p:par>
                                <p:cTn id="22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34000"/>
                            </p:stCondLst>
                            <p:childTnLst>
                              <p:par>
                                <p:cTn id="2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34000"/>
                            </p:stCondLst>
                            <p:childTnLst>
                              <p:par>
                                <p:cTn id="22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35000"/>
                            </p:stCondLst>
                            <p:childTnLst>
                              <p:par>
                                <p:cTn id="2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35000"/>
                            </p:stCondLst>
                            <p:childTnLst>
                              <p:par>
                                <p:cTn id="23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36000"/>
                            </p:stCondLst>
                            <p:childTnLst>
                              <p:par>
                                <p:cTn id="2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36000"/>
                            </p:stCondLst>
                            <p:childTnLst>
                              <p:par>
                                <p:cTn id="24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37000"/>
                            </p:stCondLst>
                            <p:childTnLst>
                              <p:par>
                                <p:cTn id="2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37000"/>
                            </p:stCondLst>
                            <p:childTnLst>
                              <p:par>
                                <p:cTn id="24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38000"/>
                            </p:stCondLst>
                            <p:childTnLst>
                              <p:par>
                                <p:cTn id="2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38000"/>
                            </p:stCondLst>
                            <p:childTnLst>
                              <p:par>
                                <p:cTn id="25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39000"/>
                            </p:stCondLst>
                            <p:childTnLst>
                              <p:par>
                                <p:cTn id="2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39000"/>
                            </p:stCondLst>
                            <p:childTnLst>
                              <p:par>
                                <p:cTn id="25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40000"/>
                            </p:stCondLst>
                            <p:childTnLst>
                              <p:par>
                                <p:cTn id="2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40000"/>
                            </p:stCondLst>
                            <p:childTnLst>
                              <p:par>
                                <p:cTn id="26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41000"/>
                            </p:stCondLst>
                            <p:childTnLst>
                              <p:par>
                                <p:cTn id="2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41000"/>
                            </p:stCondLst>
                            <p:childTnLst>
                              <p:par>
                                <p:cTn id="2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42000"/>
                            </p:stCondLst>
                            <p:childTnLst>
                              <p:par>
                                <p:cTn id="2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42000"/>
                            </p:stCondLst>
                            <p:childTnLst>
                              <p:par>
                                <p:cTn id="2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43000"/>
                            </p:stCondLst>
                            <p:childTnLst>
                              <p:par>
                                <p:cTn id="2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43000"/>
                            </p:stCondLst>
                            <p:childTnLst>
                              <p:par>
                                <p:cTn id="2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44000"/>
                            </p:stCondLst>
                            <p:childTnLst>
                              <p:par>
                                <p:cTn id="2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44000"/>
                            </p:stCondLst>
                            <p:childTnLst>
                              <p:par>
                                <p:cTn id="2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45000"/>
                            </p:stCondLst>
                            <p:childTnLst>
                              <p:par>
                                <p:cTn id="2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45000"/>
                            </p:stCondLst>
                            <p:childTnLst>
                              <p:par>
                                <p:cTn id="29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46000"/>
                            </p:stCondLst>
                            <p:childTnLst>
                              <p:par>
                                <p:cTn id="3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46000"/>
                            </p:stCondLst>
                            <p:childTnLst>
                              <p:par>
                                <p:cTn id="30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47000"/>
                            </p:stCondLst>
                            <p:childTnLst>
                              <p:par>
                                <p:cTn id="3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47000"/>
                            </p:stCondLst>
                            <p:childTnLst>
                              <p:par>
                                <p:cTn id="31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48000"/>
                            </p:stCondLst>
                            <p:childTnLst>
                              <p:par>
                                <p:cTn id="3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48000"/>
                            </p:stCondLst>
                            <p:childTnLst>
                              <p:par>
                                <p:cTn id="31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49000"/>
                            </p:stCondLst>
                            <p:childTnLst>
                              <p:par>
                                <p:cTn id="3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49000"/>
                            </p:stCondLst>
                            <p:childTnLst>
                              <p:par>
                                <p:cTn id="32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50000"/>
                            </p:stCondLst>
                            <p:childTnLst>
                              <p:par>
                                <p:cTn id="3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50000"/>
                            </p:stCondLst>
                            <p:childTnLst>
                              <p:par>
                                <p:cTn id="33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51000"/>
                            </p:stCondLst>
                            <p:childTnLst>
                              <p:par>
                                <p:cTn id="3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51000"/>
                            </p:stCondLst>
                            <p:childTnLst>
                              <p:par>
                                <p:cTn id="33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52000"/>
                            </p:stCondLst>
                            <p:childTnLst>
                              <p:par>
                                <p:cTn id="3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52000"/>
                            </p:stCondLst>
                            <p:childTnLst>
                              <p:par>
                                <p:cTn id="34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53000"/>
                            </p:stCondLst>
                            <p:childTnLst>
                              <p:par>
                                <p:cTn id="3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53000"/>
                            </p:stCondLst>
                            <p:childTnLst>
                              <p:par>
                                <p:cTn id="35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54000"/>
                            </p:stCondLst>
                            <p:childTnLst>
                              <p:par>
                                <p:cTn id="3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>
                            <p:stCondLst>
                              <p:cond delay="54000"/>
                            </p:stCondLst>
                            <p:childTnLst>
                              <p:par>
                                <p:cTn id="35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55000"/>
                            </p:stCondLst>
                            <p:childTnLst>
                              <p:par>
                                <p:cTn id="3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55000"/>
                            </p:stCondLst>
                            <p:childTnLst>
                              <p:par>
                                <p:cTn id="36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56000"/>
                            </p:stCondLst>
                            <p:childTnLst>
                              <p:par>
                                <p:cTn id="3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>
                            <p:stCondLst>
                              <p:cond delay="56000"/>
                            </p:stCondLst>
                            <p:childTnLst>
                              <p:par>
                                <p:cTn id="36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>
                            <p:stCondLst>
                              <p:cond delay="57000"/>
                            </p:stCondLst>
                            <p:childTnLst>
                              <p:par>
                                <p:cTn id="3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>
                            <p:stCondLst>
                              <p:cond delay="57000"/>
                            </p:stCondLst>
                            <p:childTnLst>
                              <p:par>
                                <p:cTn id="374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57500"/>
                            </p:stCondLst>
                            <p:childTnLst>
                              <p:par>
                                <p:cTn id="3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>
                            <p:stCondLst>
                              <p:cond delay="57500"/>
                            </p:stCondLst>
                            <p:childTnLst>
                              <p:par>
                                <p:cTn id="380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>
                            <p:stCondLst>
                              <p:cond delay="58000"/>
                            </p:stCondLst>
                            <p:childTnLst>
                              <p:par>
                                <p:cTn id="3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0" animBg="1" advAuto="0"/>
      <p:bldP spid="131" grpId="1" animBg="1" advAuto="0"/>
      <p:bldP spid="132" grpId="0" animBg="1" advAuto="0"/>
      <p:bldP spid="132" grpId="1" animBg="1" advAuto="0"/>
      <p:bldP spid="133" grpId="0" animBg="1" advAuto="0"/>
      <p:bldP spid="133" grpId="1" animBg="1" advAuto="0"/>
      <p:bldP spid="134" grpId="0" animBg="1" advAuto="0"/>
      <p:bldP spid="134" grpId="1" animBg="1" advAuto="0"/>
      <p:bldP spid="135" grpId="0" animBg="1" advAuto="0"/>
      <p:bldP spid="135" grpId="1" animBg="1" advAuto="0"/>
      <p:bldP spid="136" grpId="0" animBg="1" advAuto="0"/>
      <p:bldP spid="136" grpId="1" animBg="1" advAuto="0"/>
      <p:bldP spid="137" grpId="0" animBg="1" advAuto="0"/>
      <p:bldP spid="137" grpId="1" animBg="1" advAuto="0"/>
      <p:bldP spid="138" grpId="0" animBg="1" advAuto="0"/>
      <p:bldP spid="138" grpId="1" animBg="1" advAuto="0"/>
      <p:bldP spid="139" grpId="0" animBg="1" advAuto="0"/>
      <p:bldP spid="139" grpId="1" animBg="1" advAuto="0"/>
      <p:bldP spid="140" grpId="0" animBg="1" advAuto="0"/>
      <p:bldP spid="140" grpId="1" animBg="1" advAuto="0"/>
      <p:bldP spid="141" grpId="0" animBg="1" advAuto="0"/>
      <p:bldP spid="141" grpId="1" animBg="1" advAuto="0"/>
      <p:bldP spid="142" grpId="0" animBg="1" advAuto="0"/>
      <p:bldP spid="142" grpId="1" animBg="1" advAuto="0"/>
      <p:bldP spid="143" grpId="0" animBg="1" advAuto="0"/>
      <p:bldP spid="143" grpId="1" animBg="1" advAuto="0"/>
      <p:bldP spid="144" grpId="0" animBg="1" advAuto="0"/>
      <p:bldP spid="144" grpId="1" animBg="1" advAuto="0"/>
      <p:bldP spid="145" grpId="0" animBg="1" advAuto="0"/>
      <p:bldP spid="145" grpId="1" animBg="1" advAuto="0"/>
      <p:bldP spid="146" grpId="0" animBg="1" advAuto="0"/>
      <p:bldP spid="146" grpId="1" animBg="1" advAuto="0"/>
      <p:bldP spid="147" grpId="0" animBg="1" advAuto="0"/>
      <p:bldP spid="147" grpId="1" animBg="1" advAuto="0"/>
      <p:bldP spid="148" grpId="0" animBg="1" advAuto="0"/>
      <p:bldP spid="148" grpId="1" animBg="1" advAuto="0"/>
      <p:bldP spid="149" grpId="0" animBg="1" advAuto="0"/>
      <p:bldP spid="149" grpId="1" animBg="1" advAuto="0"/>
      <p:bldP spid="150" grpId="0" animBg="1" advAuto="0"/>
      <p:bldP spid="150" grpId="1" animBg="1" advAuto="0"/>
      <p:bldP spid="151" grpId="0" animBg="1" advAuto="0"/>
      <p:bldP spid="151" grpId="1" animBg="1" advAuto="0"/>
      <p:bldP spid="152" grpId="0" animBg="1" advAuto="0"/>
      <p:bldP spid="152" grpId="1" animBg="1" advAuto="0"/>
      <p:bldP spid="153" grpId="0" animBg="1" advAuto="0"/>
      <p:bldP spid="153" grpId="1" animBg="1" advAuto="0"/>
      <p:bldP spid="154" grpId="0" animBg="1" advAuto="0"/>
      <p:bldP spid="154" grpId="1" animBg="1" advAuto="0"/>
      <p:bldP spid="155" grpId="0" animBg="1" advAuto="0"/>
      <p:bldP spid="155" grpId="1" animBg="1" advAuto="0"/>
      <p:bldP spid="156" grpId="0" animBg="1" advAuto="0"/>
      <p:bldP spid="156" grpId="1" animBg="1" advAuto="0"/>
      <p:bldP spid="157" grpId="0" animBg="1" advAuto="0"/>
      <p:bldP spid="157" grpId="1" animBg="1" advAuto="0"/>
      <p:bldP spid="158" grpId="0" animBg="1" advAuto="0"/>
      <p:bldP spid="158" grpId="1" animBg="1" advAuto="0"/>
      <p:bldP spid="159" grpId="0" animBg="1" advAuto="0"/>
      <p:bldP spid="159" grpId="1" animBg="1" advAuto="0"/>
      <p:bldP spid="160" grpId="0" animBg="1" advAuto="0"/>
      <p:bldP spid="160" grpId="1" animBg="1" advAuto="0"/>
      <p:bldP spid="161" grpId="0" animBg="1" advAuto="0"/>
      <p:bldP spid="161" grpId="1" animBg="1" advAuto="0"/>
      <p:bldP spid="162" grpId="0" animBg="1" advAuto="0"/>
      <p:bldP spid="162" grpId="1" animBg="1" advAuto="0"/>
      <p:bldP spid="163" grpId="0" animBg="1" advAuto="0"/>
      <p:bldP spid="163" grpId="1" animBg="1" advAuto="0"/>
      <p:bldP spid="164" grpId="0" animBg="1" advAuto="0"/>
      <p:bldP spid="164" grpId="1" animBg="1" advAuto="0"/>
      <p:bldP spid="165" grpId="0" animBg="1" advAuto="0"/>
      <p:bldP spid="165" grpId="1" animBg="1" advAuto="0"/>
      <p:bldP spid="166" grpId="0" animBg="1" advAuto="0"/>
      <p:bldP spid="166" grpId="1" animBg="1" advAuto="0"/>
      <p:bldP spid="167" grpId="0" animBg="1" advAuto="0"/>
      <p:bldP spid="167" grpId="1" animBg="1" advAuto="0"/>
      <p:bldP spid="168" grpId="0" animBg="1" advAuto="0"/>
      <p:bldP spid="168" grpId="1" animBg="1" advAuto="0"/>
      <p:bldP spid="169" grpId="0" animBg="1" advAuto="0"/>
      <p:bldP spid="169" grpId="1" animBg="1" advAuto="0"/>
      <p:bldP spid="170" grpId="0" animBg="1" advAuto="0"/>
      <p:bldP spid="170" grpId="1" animBg="1" advAuto="0"/>
      <p:bldP spid="171" grpId="0" animBg="1" advAuto="0"/>
      <p:bldP spid="171" grpId="1" animBg="1" advAuto="0"/>
      <p:bldP spid="172" grpId="0" animBg="1" advAuto="0"/>
      <p:bldP spid="172" grpId="1" animBg="1" advAuto="0"/>
      <p:bldP spid="173" grpId="0" animBg="1" advAuto="0"/>
      <p:bldP spid="173" grpId="1" animBg="1" advAuto="0"/>
      <p:bldP spid="174" grpId="0" animBg="1" advAuto="0"/>
      <p:bldP spid="174" grpId="1" animBg="1" advAuto="0"/>
      <p:bldP spid="175" grpId="0" animBg="1" advAuto="0"/>
      <p:bldP spid="175" grpId="1" animBg="1" advAuto="0"/>
      <p:bldP spid="176" grpId="0" animBg="1" advAuto="0"/>
      <p:bldP spid="176" grpId="1" animBg="1" advAuto="0"/>
      <p:bldP spid="177" grpId="0" animBg="1" advAuto="0"/>
      <p:bldP spid="177" grpId="1" animBg="1" advAuto="0"/>
      <p:bldP spid="178" grpId="0" animBg="1" advAuto="0"/>
      <p:bldP spid="178" grpId="1" animBg="1" advAuto="0"/>
      <p:bldP spid="179" grpId="0" animBg="1" advAuto="0"/>
      <p:bldP spid="179" grpId="1" animBg="1" advAuto="0"/>
      <p:bldP spid="180" grpId="0" animBg="1" advAuto="0"/>
      <p:bldP spid="180" grpId="1" animBg="1" advAuto="0"/>
      <p:bldP spid="181" grpId="0" animBg="1" advAuto="0"/>
      <p:bldP spid="182" grpId="0" animBg="1" advAuto="0"/>
      <p:bldP spid="182" grpId="1" animBg="1" advAuto="0"/>
      <p:bldP spid="183" grpId="0" animBg="1" advAuto="0"/>
      <p:bldP spid="183" grpId="1" animBg="1" advAuto="0"/>
      <p:bldP spid="184" grpId="0" animBg="1" advAuto="0"/>
      <p:bldP spid="184" grpId="1" animBg="1" advAuto="0"/>
      <p:bldP spid="185" grpId="0" animBg="1" advAuto="0"/>
      <p:bldP spid="185" grpId="1" animBg="1" advAuto="0"/>
      <p:bldP spid="186" grpId="0" animBg="1" advAuto="0"/>
      <p:bldP spid="186" grpId="1" animBg="1" advAuto="0"/>
      <p:bldP spid="187" grpId="0" animBg="1" advAuto="0"/>
      <p:bldP spid="187" grpId="1" animBg="1" advAuto="0"/>
      <p:bldP spid="188" grpId="0" animBg="1" advAuto="0"/>
      <p:bldP spid="188" grpId="1" animBg="1" advAuto="0"/>
      <p:bldP spid="189" grpId="0" animBg="1" advAuto="0"/>
      <p:bldP spid="189" grpId="1" animBg="1" advAuto="0"/>
      <p:bldP spid="190" grpId="0" animBg="1" advAuto="0"/>
      <p:bldP spid="190" grpId="1" animBg="1" advAuto="0"/>
      <p:bldP spid="191" grpId="0" animBg="1" advAuto="0"/>
      <p:bldP spid="192" grpId="0" animBg="1" advAuto="0"/>
      <p:bldP spid="192" grpId="1" animBg="1" advAuto="0"/>
      <p:bldP spid="193" grpId="0" animBg="1" advAuto="0"/>
      <p:bldP spid="193" grpId="1" animBg="1" advAuto="0"/>
      <p:bldP spid="194" grpId="0" animBg="1" advAuto="0"/>
      <p:bldP spid="194" grpId="1" animBg="1" advAuto="0"/>
      <p:bldP spid="195" grpId="0" animBg="1" advAuto="0"/>
      <p:bldP spid="195" grpId="1" animBg="1" advAuto="0"/>
      <p:bldP spid="196" grpId="0" animBg="1" advAuto="0"/>
      <p:bldP spid="196" grpId="1" animBg="1" advAuto="0"/>
      <p:bldP spid="197" grpId="0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/>
        </p:nvSpPr>
        <p:spPr>
          <a:xfrm>
            <a:off x="5907940" y="5255014"/>
            <a:ext cx="624079" cy="3787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sz="238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rPr dirty="0"/>
              <a:t>:</a:t>
            </a:r>
          </a:p>
        </p:txBody>
      </p:sp>
      <p:sp>
        <p:nvSpPr>
          <p:cNvPr id="131" name="Shape 13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32" name="Shape 132"/>
          <p:cNvSpPr/>
          <p:nvPr/>
        </p:nvSpPr>
        <p:spPr>
          <a:xfrm>
            <a:off x="7495080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33" name="Shape 133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34" name="Shape 13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35" name="Shape 135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36" name="Shape 13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37" name="Shape 13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38" name="Shape 13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39" name="Shape 13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40" name="Shape 14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9</a:t>
            </a:r>
          </a:p>
        </p:txBody>
      </p:sp>
      <p:sp>
        <p:nvSpPr>
          <p:cNvPr id="141" name="Shape 14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42" name="Shape 142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43" name="Shape 143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44" name="Shape 14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45" name="Shape 145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46" name="Shape 14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47" name="Shape 14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48" name="Shape 14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49" name="Shape 14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50" name="Shape 15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9</a:t>
            </a:r>
          </a:p>
        </p:txBody>
      </p:sp>
      <p:sp>
        <p:nvSpPr>
          <p:cNvPr id="151" name="Shape 15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52" name="Shape 152"/>
          <p:cNvSpPr/>
          <p:nvPr/>
        </p:nvSpPr>
        <p:spPr>
          <a:xfrm>
            <a:off x="7571280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53" name="Shape 153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54" name="Shape 15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55" name="Shape 155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56" name="Shape 15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57" name="Shape 15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58" name="Shape 15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59" name="Shape 15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60" name="Shape 16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9</a:t>
            </a:r>
          </a:p>
        </p:txBody>
      </p:sp>
      <p:sp>
        <p:nvSpPr>
          <p:cNvPr id="161" name="Shape 16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62" name="Shape 162"/>
          <p:cNvSpPr/>
          <p:nvPr/>
        </p:nvSpPr>
        <p:spPr>
          <a:xfrm>
            <a:off x="7495080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63" name="Shape 163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64" name="Shape 16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65" name="Shape 165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66" name="Shape 16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67" name="Shape 16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68" name="Shape 16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69" name="Shape 16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70" name="Shape 17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9</a:t>
            </a:r>
          </a:p>
        </p:txBody>
      </p:sp>
      <p:sp>
        <p:nvSpPr>
          <p:cNvPr id="171" name="Shape 17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72" name="Shape 172"/>
          <p:cNvSpPr/>
          <p:nvPr/>
        </p:nvSpPr>
        <p:spPr>
          <a:xfrm>
            <a:off x="7495080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73" name="Shape 173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74" name="Shape 17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75" name="Shape 175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76" name="Shape 17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77" name="Shape 17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78" name="Shape 17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79" name="Shape 17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80" name="Shape 18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9</a:t>
            </a:r>
          </a:p>
        </p:txBody>
      </p:sp>
      <p:sp>
        <p:nvSpPr>
          <p:cNvPr id="181" name="Shape 18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82" name="Shape 182"/>
          <p:cNvSpPr/>
          <p:nvPr/>
        </p:nvSpPr>
        <p:spPr>
          <a:xfrm>
            <a:off x="7495080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83" name="Shape 183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84" name="Shape 18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85" name="Shape 185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86" name="Shape 18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87" name="Shape 18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88" name="Shape 18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89" name="Shape 18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90" name="Shape 19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rPr dirty="0"/>
              <a:t>9</a:t>
            </a:r>
          </a:p>
        </p:txBody>
      </p:sp>
      <p:sp>
        <p:nvSpPr>
          <p:cNvPr id="191" name="Shape 191"/>
          <p:cNvSpPr/>
          <p:nvPr/>
        </p:nvSpPr>
        <p:spPr>
          <a:xfrm>
            <a:off x="6385710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92" name="Shape 192"/>
          <p:cNvSpPr/>
          <p:nvPr/>
        </p:nvSpPr>
        <p:spPr>
          <a:xfrm>
            <a:off x="622484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93" name="Shape 193"/>
          <p:cNvSpPr/>
          <p:nvPr/>
        </p:nvSpPr>
        <p:spPr>
          <a:xfrm>
            <a:off x="6385710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94" name="Shape 194"/>
          <p:cNvSpPr/>
          <p:nvPr/>
        </p:nvSpPr>
        <p:spPr>
          <a:xfrm>
            <a:off x="6385710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95" name="Shape 195"/>
          <p:cNvSpPr/>
          <p:nvPr/>
        </p:nvSpPr>
        <p:spPr>
          <a:xfrm>
            <a:off x="6385710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96" name="Shape 196"/>
          <p:cNvSpPr/>
          <p:nvPr/>
        </p:nvSpPr>
        <p:spPr>
          <a:xfrm>
            <a:off x="6383652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rPr dirty="0"/>
              <a:t>5</a:t>
            </a:r>
          </a:p>
        </p:txBody>
      </p:sp>
      <p:sp>
        <p:nvSpPr>
          <p:cNvPr id="197" name="Shape 197"/>
          <p:cNvSpPr/>
          <p:nvPr/>
        </p:nvSpPr>
        <p:spPr>
          <a:xfrm>
            <a:off x="4558790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rPr lang="en-US" dirty="0" smtClean="0"/>
              <a:t>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9263843"/>
      </p:ext>
    </p:extLst>
  </p:cSld>
  <p:clrMapOvr>
    <a:masterClrMapping/>
  </p:clrMapOvr>
  <p:transition spd="med" advClick="0" advTm="0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000"/>
                            </p:stCondLst>
                            <p:childTnLst>
                              <p:par>
                                <p:cTn id="6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0"/>
                            </p:stCondLst>
                            <p:childTnLst>
                              <p:par>
                                <p:cTn id="7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1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000"/>
                            </p:stCondLst>
                            <p:childTnLst>
                              <p:par>
                                <p:cTn id="8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2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2000"/>
                            </p:stCondLst>
                            <p:childTnLst>
                              <p:par>
                                <p:cTn id="8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30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3000"/>
                            </p:stCondLst>
                            <p:childTnLst>
                              <p:par>
                                <p:cTn id="9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40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700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7000"/>
                            </p:stCondLst>
                            <p:childTnLst>
                              <p:par>
                                <p:cTn id="11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80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8000"/>
                            </p:stCondLst>
                            <p:childTnLst>
                              <p:par>
                                <p:cTn id="12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90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9000"/>
                            </p:stCondLst>
                            <p:childTnLst>
                              <p:par>
                                <p:cTn id="13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0000"/>
                            </p:stCondLst>
                            <p:childTnLst>
                              <p:par>
                                <p:cTn id="14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100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1000"/>
                            </p:stCondLst>
                            <p:childTnLst>
                              <p:par>
                                <p:cTn id="14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2000"/>
                            </p:stCondLst>
                            <p:childTnLst>
                              <p:par>
                                <p:cTn id="15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300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3000"/>
                            </p:stCondLst>
                            <p:childTnLst>
                              <p:par>
                                <p:cTn id="15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40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4000"/>
                            </p:stCondLst>
                            <p:childTnLst>
                              <p:par>
                                <p:cTn id="16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500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5000"/>
                            </p:stCondLst>
                            <p:childTnLst>
                              <p:par>
                                <p:cTn id="17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6000"/>
                            </p:stCondLst>
                            <p:childTnLst>
                              <p:par>
                                <p:cTn id="1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6000"/>
                            </p:stCondLst>
                            <p:childTnLst>
                              <p:par>
                                <p:cTn id="17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7000"/>
                            </p:stCondLst>
                            <p:childTnLst>
                              <p:par>
                                <p:cTn id="1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7000"/>
                            </p:stCondLst>
                            <p:childTnLst>
                              <p:par>
                                <p:cTn id="18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8000"/>
                            </p:stCondLst>
                            <p:childTnLst>
                              <p:par>
                                <p:cTn id="1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28000"/>
                            </p:stCondLst>
                            <p:childTnLst>
                              <p:par>
                                <p:cTn id="18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29000"/>
                            </p:stCondLst>
                            <p:childTnLst>
                              <p:par>
                                <p:cTn id="1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29000"/>
                            </p:stCondLst>
                            <p:childTnLst>
                              <p:par>
                                <p:cTn id="19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30000"/>
                            </p:stCondLst>
                            <p:childTnLst>
                              <p:par>
                                <p:cTn id="1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30000"/>
                            </p:stCondLst>
                            <p:childTnLst>
                              <p:par>
                                <p:cTn id="20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31000"/>
                            </p:stCondLst>
                            <p:childTnLst>
                              <p:par>
                                <p:cTn id="2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31000"/>
                            </p:stCondLst>
                            <p:childTnLst>
                              <p:par>
                                <p:cTn id="21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32000"/>
                            </p:stCondLst>
                            <p:childTnLst>
                              <p:par>
                                <p:cTn id="2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32000"/>
                            </p:stCondLst>
                            <p:childTnLst>
                              <p:par>
                                <p:cTn id="21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33000"/>
                            </p:stCondLst>
                            <p:childTnLst>
                              <p:par>
                                <p:cTn id="2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33000"/>
                            </p:stCondLst>
                            <p:childTnLst>
                              <p:par>
                                <p:cTn id="22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34000"/>
                            </p:stCondLst>
                            <p:childTnLst>
                              <p:par>
                                <p:cTn id="2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34000"/>
                            </p:stCondLst>
                            <p:childTnLst>
                              <p:par>
                                <p:cTn id="22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35000"/>
                            </p:stCondLst>
                            <p:childTnLst>
                              <p:par>
                                <p:cTn id="2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35000"/>
                            </p:stCondLst>
                            <p:childTnLst>
                              <p:par>
                                <p:cTn id="23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36000"/>
                            </p:stCondLst>
                            <p:childTnLst>
                              <p:par>
                                <p:cTn id="2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36000"/>
                            </p:stCondLst>
                            <p:childTnLst>
                              <p:par>
                                <p:cTn id="24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37000"/>
                            </p:stCondLst>
                            <p:childTnLst>
                              <p:par>
                                <p:cTn id="2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37000"/>
                            </p:stCondLst>
                            <p:childTnLst>
                              <p:par>
                                <p:cTn id="24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38000"/>
                            </p:stCondLst>
                            <p:childTnLst>
                              <p:par>
                                <p:cTn id="2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38000"/>
                            </p:stCondLst>
                            <p:childTnLst>
                              <p:par>
                                <p:cTn id="25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39000"/>
                            </p:stCondLst>
                            <p:childTnLst>
                              <p:par>
                                <p:cTn id="2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39000"/>
                            </p:stCondLst>
                            <p:childTnLst>
                              <p:par>
                                <p:cTn id="25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40000"/>
                            </p:stCondLst>
                            <p:childTnLst>
                              <p:par>
                                <p:cTn id="2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40000"/>
                            </p:stCondLst>
                            <p:childTnLst>
                              <p:par>
                                <p:cTn id="26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41000"/>
                            </p:stCondLst>
                            <p:childTnLst>
                              <p:par>
                                <p:cTn id="2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41000"/>
                            </p:stCondLst>
                            <p:childTnLst>
                              <p:par>
                                <p:cTn id="2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42000"/>
                            </p:stCondLst>
                            <p:childTnLst>
                              <p:par>
                                <p:cTn id="2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42000"/>
                            </p:stCondLst>
                            <p:childTnLst>
                              <p:par>
                                <p:cTn id="2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43000"/>
                            </p:stCondLst>
                            <p:childTnLst>
                              <p:par>
                                <p:cTn id="2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43000"/>
                            </p:stCondLst>
                            <p:childTnLst>
                              <p:par>
                                <p:cTn id="2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44000"/>
                            </p:stCondLst>
                            <p:childTnLst>
                              <p:par>
                                <p:cTn id="2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44000"/>
                            </p:stCondLst>
                            <p:childTnLst>
                              <p:par>
                                <p:cTn id="2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45000"/>
                            </p:stCondLst>
                            <p:childTnLst>
                              <p:par>
                                <p:cTn id="2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45000"/>
                            </p:stCondLst>
                            <p:childTnLst>
                              <p:par>
                                <p:cTn id="29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46000"/>
                            </p:stCondLst>
                            <p:childTnLst>
                              <p:par>
                                <p:cTn id="3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46000"/>
                            </p:stCondLst>
                            <p:childTnLst>
                              <p:par>
                                <p:cTn id="30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47000"/>
                            </p:stCondLst>
                            <p:childTnLst>
                              <p:par>
                                <p:cTn id="3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47000"/>
                            </p:stCondLst>
                            <p:childTnLst>
                              <p:par>
                                <p:cTn id="31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48000"/>
                            </p:stCondLst>
                            <p:childTnLst>
                              <p:par>
                                <p:cTn id="3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48000"/>
                            </p:stCondLst>
                            <p:childTnLst>
                              <p:par>
                                <p:cTn id="31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49000"/>
                            </p:stCondLst>
                            <p:childTnLst>
                              <p:par>
                                <p:cTn id="3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49000"/>
                            </p:stCondLst>
                            <p:childTnLst>
                              <p:par>
                                <p:cTn id="32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50000"/>
                            </p:stCondLst>
                            <p:childTnLst>
                              <p:par>
                                <p:cTn id="3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50000"/>
                            </p:stCondLst>
                            <p:childTnLst>
                              <p:par>
                                <p:cTn id="33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51000"/>
                            </p:stCondLst>
                            <p:childTnLst>
                              <p:par>
                                <p:cTn id="3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51000"/>
                            </p:stCondLst>
                            <p:childTnLst>
                              <p:par>
                                <p:cTn id="33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52000"/>
                            </p:stCondLst>
                            <p:childTnLst>
                              <p:par>
                                <p:cTn id="3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52000"/>
                            </p:stCondLst>
                            <p:childTnLst>
                              <p:par>
                                <p:cTn id="34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53000"/>
                            </p:stCondLst>
                            <p:childTnLst>
                              <p:par>
                                <p:cTn id="3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53000"/>
                            </p:stCondLst>
                            <p:childTnLst>
                              <p:par>
                                <p:cTn id="35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54000"/>
                            </p:stCondLst>
                            <p:childTnLst>
                              <p:par>
                                <p:cTn id="3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>
                            <p:stCondLst>
                              <p:cond delay="54000"/>
                            </p:stCondLst>
                            <p:childTnLst>
                              <p:par>
                                <p:cTn id="35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55000"/>
                            </p:stCondLst>
                            <p:childTnLst>
                              <p:par>
                                <p:cTn id="3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55000"/>
                            </p:stCondLst>
                            <p:childTnLst>
                              <p:par>
                                <p:cTn id="36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56000"/>
                            </p:stCondLst>
                            <p:childTnLst>
                              <p:par>
                                <p:cTn id="3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>
                            <p:stCondLst>
                              <p:cond delay="56000"/>
                            </p:stCondLst>
                            <p:childTnLst>
                              <p:par>
                                <p:cTn id="36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>
                            <p:stCondLst>
                              <p:cond delay="57000"/>
                            </p:stCondLst>
                            <p:childTnLst>
                              <p:par>
                                <p:cTn id="3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>
                            <p:stCondLst>
                              <p:cond delay="57000"/>
                            </p:stCondLst>
                            <p:childTnLst>
                              <p:par>
                                <p:cTn id="3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58000"/>
                            </p:stCondLst>
                            <p:childTnLst>
                              <p:par>
                                <p:cTn id="3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>
                            <p:stCondLst>
                              <p:cond delay="58000"/>
                            </p:stCondLst>
                            <p:childTnLst>
                              <p:par>
                                <p:cTn id="3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>
                            <p:stCondLst>
                              <p:cond delay="59000"/>
                            </p:stCondLst>
                            <p:childTnLst>
                              <p:par>
                                <p:cTn id="3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0" animBg="1" advAuto="0"/>
      <p:bldP spid="131" grpId="1" animBg="1" advAuto="0"/>
      <p:bldP spid="132" grpId="0" animBg="1" advAuto="0"/>
      <p:bldP spid="132" grpId="1" animBg="1" advAuto="0"/>
      <p:bldP spid="133" grpId="0" animBg="1" advAuto="0"/>
      <p:bldP spid="133" grpId="1" animBg="1" advAuto="0"/>
      <p:bldP spid="134" grpId="0" animBg="1" advAuto="0"/>
      <p:bldP spid="134" grpId="1" animBg="1" advAuto="0"/>
      <p:bldP spid="135" grpId="0" animBg="1" advAuto="0"/>
      <p:bldP spid="135" grpId="1" animBg="1" advAuto="0"/>
      <p:bldP spid="136" grpId="0" animBg="1" advAuto="0"/>
      <p:bldP spid="136" grpId="1" animBg="1" advAuto="0"/>
      <p:bldP spid="137" grpId="0" animBg="1" advAuto="0"/>
      <p:bldP spid="137" grpId="1" animBg="1" advAuto="0"/>
      <p:bldP spid="138" grpId="0" animBg="1" advAuto="0"/>
      <p:bldP spid="138" grpId="1" animBg="1" advAuto="0"/>
      <p:bldP spid="139" grpId="0" animBg="1" advAuto="0"/>
      <p:bldP spid="139" grpId="1" animBg="1" advAuto="0"/>
      <p:bldP spid="140" grpId="0" animBg="1" advAuto="0"/>
      <p:bldP spid="140" grpId="1" animBg="1" advAuto="0"/>
      <p:bldP spid="141" grpId="0" animBg="1" advAuto="0"/>
      <p:bldP spid="141" grpId="1" animBg="1" advAuto="0"/>
      <p:bldP spid="142" grpId="0" animBg="1" advAuto="0"/>
      <p:bldP spid="142" grpId="1" animBg="1" advAuto="0"/>
      <p:bldP spid="143" grpId="0" animBg="1" advAuto="0"/>
      <p:bldP spid="143" grpId="1" animBg="1" advAuto="0"/>
      <p:bldP spid="144" grpId="0" animBg="1" advAuto="0"/>
      <p:bldP spid="144" grpId="1" animBg="1" advAuto="0"/>
      <p:bldP spid="145" grpId="0" animBg="1" advAuto="0"/>
      <p:bldP spid="145" grpId="1" animBg="1" advAuto="0"/>
      <p:bldP spid="146" grpId="0" animBg="1" advAuto="0"/>
      <p:bldP spid="146" grpId="1" animBg="1" advAuto="0"/>
      <p:bldP spid="147" grpId="0" animBg="1" advAuto="0"/>
      <p:bldP spid="147" grpId="1" animBg="1" advAuto="0"/>
      <p:bldP spid="148" grpId="0" animBg="1" advAuto="0"/>
      <p:bldP spid="148" grpId="1" animBg="1" advAuto="0"/>
      <p:bldP spid="149" grpId="0" animBg="1" advAuto="0"/>
      <p:bldP spid="149" grpId="1" animBg="1" advAuto="0"/>
      <p:bldP spid="150" grpId="0" animBg="1" advAuto="0"/>
      <p:bldP spid="150" grpId="1" animBg="1" advAuto="0"/>
      <p:bldP spid="151" grpId="0" animBg="1" advAuto="0"/>
      <p:bldP spid="151" grpId="1" animBg="1" advAuto="0"/>
      <p:bldP spid="152" grpId="0" animBg="1" advAuto="0"/>
      <p:bldP spid="152" grpId="1" animBg="1" advAuto="0"/>
      <p:bldP spid="153" grpId="0" animBg="1" advAuto="0"/>
      <p:bldP spid="153" grpId="1" animBg="1" advAuto="0"/>
      <p:bldP spid="154" grpId="0" animBg="1" advAuto="0"/>
      <p:bldP spid="154" grpId="1" animBg="1" advAuto="0"/>
      <p:bldP spid="155" grpId="0" animBg="1" advAuto="0"/>
      <p:bldP spid="155" grpId="1" animBg="1" advAuto="0"/>
      <p:bldP spid="156" grpId="0" animBg="1" advAuto="0"/>
      <p:bldP spid="156" grpId="1" animBg="1" advAuto="0"/>
      <p:bldP spid="157" grpId="0" animBg="1" advAuto="0"/>
      <p:bldP spid="157" grpId="1" animBg="1" advAuto="0"/>
      <p:bldP spid="158" grpId="0" animBg="1" advAuto="0"/>
      <p:bldP spid="158" grpId="1" animBg="1" advAuto="0"/>
      <p:bldP spid="159" grpId="0" animBg="1" advAuto="0"/>
      <p:bldP spid="159" grpId="1" animBg="1" advAuto="0"/>
      <p:bldP spid="160" grpId="0" animBg="1" advAuto="0"/>
      <p:bldP spid="160" grpId="1" animBg="1" advAuto="0"/>
      <p:bldP spid="161" grpId="0" animBg="1" advAuto="0"/>
      <p:bldP spid="161" grpId="1" animBg="1" advAuto="0"/>
      <p:bldP spid="162" grpId="0" animBg="1" advAuto="0"/>
      <p:bldP spid="162" grpId="1" animBg="1" advAuto="0"/>
      <p:bldP spid="163" grpId="0" animBg="1" advAuto="0"/>
      <p:bldP spid="163" grpId="1" animBg="1" advAuto="0"/>
      <p:bldP spid="164" grpId="0" animBg="1" advAuto="0"/>
      <p:bldP spid="164" grpId="1" animBg="1" advAuto="0"/>
      <p:bldP spid="165" grpId="0" animBg="1" advAuto="0"/>
      <p:bldP spid="165" grpId="1" animBg="1" advAuto="0"/>
      <p:bldP spid="166" grpId="0" animBg="1" advAuto="0"/>
      <p:bldP spid="166" grpId="1" animBg="1" advAuto="0"/>
      <p:bldP spid="167" grpId="0" animBg="1" advAuto="0"/>
      <p:bldP spid="167" grpId="1" animBg="1" advAuto="0"/>
      <p:bldP spid="168" grpId="0" animBg="1" advAuto="0"/>
      <p:bldP spid="168" grpId="1" animBg="1" advAuto="0"/>
      <p:bldP spid="169" grpId="0" animBg="1" advAuto="0"/>
      <p:bldP spid="169" grpId="1" animBg="1" advAuto="0"/>
      <p:bldP spid="170" grpId="0" animBg="1" advAuto="0"/>
      <p:bldP spid="170" grpId="1" animBg="1" advAuto="0"/>
      <p:bldP spid="171" grpId="0" animBg="1" advAuto="0"/>
      <p:bldP spid="171" grpId="1" animBg="1" advAuto="0"/>
      <p:bldP spid="172" grpId="0" animBg="1" advAuto="0"/>
      <p:bldP spid="172" grpId="1" animBg="1" advAuto="0"/>
      <p:bldP spid="173" grpId="0" animBg="1" advAuto="0"/>
      <p:bldP spid="173" grpId="1" animBg="1" advAuto="0"/>
      <p:bldP spid="174" grpId="0" animBg="1" advAuto="0"/>
      <p:bldP spid="174" grpId="1" animBg="1" advAuto="0"/>
      <p:bldP spid="175" grpId="0" animBg="1" advAuto="0"/>
      <p:bldP spid="175" grpId="1" animBg="1" advAuto="0"/>
      <p:bldP spid="176" grpId="0" animBg="1" advAuto="0"/>
      <p:bldP spid="176" grpId="1" animBg="1" advAuto="0"/>
      <p:bldP spid="177" grpId="0" animBg="1" advAuto="0"/>
      <p:bldP spid="177" grpId="1" animBg="1" advAuto="0"/>
      <p:bldP spid="178" grpId="0" animBg="1" advAuto="0"/>
      <p:bldP spid="178" grpId="1" animBg="1" advAuto="0"/>
      <p:bldP spid="179" grpId="0" animBg="1" advAuto="0"/>
      <p:bldP spid="179" grpId="1" animBg="1" advAuto="0"/>
      <p:bldP spid="180" grpId="0" animBg="1" advAuto="0"/>
      <p:bldP spid="180" grpId="1" animBg="1" advAuto="0"/>
      <p:bldP spid="181" grpId="0" animBg="1" advAuto="0"/>
      <p:bldP spid="182" grpId="0" animBg="1" advAuto="0"/>
      <p:bldP spid="182" grpId="1" animBg="1" advAuto="0"/>
      <p:bldP spid="183" grpId="0" animBg="1" advAuto="0"/>
      <p:bldP spid="183" grpId="1" animBg="1" advAuto="0"/>
      <p:bldP spid="184" grpId="0" animBg="1" advAuto="0"/>
      <p:bldP spid="184" grpId="1" animBg="1" advAuto="0"/>
      <p:bldP spid="185" grpId="0" animBg="1" advAuto="0"/>
      <p:bldP spid="185" grpId="1" animBg="1" advAuto="0"/>
      <p:bldP spid="186" grpId="0" animBg="1" advAuto="0"/>
      <p:bldP spid="186" grpId="1" animBg="1" advAuto="0"/>
      <p:bldP spid="187" grpId="0" animBg="1" advAuto="0"/>
      <p:bldP spid="187" grpId="1" animBg="1" advAuto="0"/>
      <p:bldP spid="188" grpId="0" animBg="1" advAuto="0"/>
      <p:bldP spid="188" grpId="1" animBg="1" advAuto="0"/>
      <p:bldP spid="189" grpId="0" animBg="1" advAuto="0"/>
      <p:bldP spid="189" grpId="1" animBg="1" advAuto="0"/>
      <p:bldP spid="190" grpId="0" animBg="1" advAuto="0"/>
      <p:bldP spid="190" grpId="1" animBg="1" advAuto="0"/>
      <p:bldP spid="191" grpId="0" animBg="1" advAuto="0"/>
      <p:bldP spid="192" grpId="0" animBg="1" advAuto="0"/>
      <p:bldP spid="192" grpId="1" animBg="1" advAuto="0"/>
      <p:bldP spid="193" grpId="0" animBg="1" advAuto="0"/>
      <p:bldP spid="193" grpId="1" animBg="1" advAuto="0"/>
      <p:bldP spid="194" grpId="0" animBg="1" advAuto="0"/>
      <p:bldP spid="194" grpId="1" animBg="1" advAuto="0"/>
      <p:bldP spid="195" grpId="0" animBg="1" advAuto="0"/>
      <p:bldP spid="195" grpId="1" animBg="1" advAuto="0"/>
      <p:bldP spid="196" grpId="0" animBg="1" advAuto="0"/>
      <p:bldP spid="196" grpId="1" animBg="1" advAuto="0"/>
      <p:bldP spid="197" grpId="0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/>
        </p:nvSpPr>
        <p:spPr>
          <a:xfrm>
            <a:off x="5907940" y="5255014"/>
            <a:ext cx="624079" cy="3787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sz="238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rPr dirty="0"/>
              <a:t>:</a:t>
            </a:r>
          </a:p>
        </p:txBody>
      </p:sp>
      <p:sp>
        <p:nvSpPr>
          <p:cNvPr id="131" name="Shape 13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32" name="Shape 132"/>
          <p:cNvSpPr/>
          <p:nvPr/>
        </p:nvSpPr>
        <p:spPr>
          <a:xfrm>
            <a:off x="7495080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33" name="Shape 133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34" name="Shape 13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35" name="Shape 135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36" name="Shape 13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37" name="Shape 13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38" name="Shape 13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39" name="Shape 13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40" name="Shape 14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9</a:t>
            </a:r>
          </a:p>
        </p:txBody>
      </p:sp>
      <p:sp>
        <p:nvSpPr>
          <p:cNvPr id="141" name="Shape 14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42" name="Shape 142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43" name="Shape 143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44" name="Shape 14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45" name="Shape 145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46" name="Shape 14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47" name="Shape 14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48" name="Shape 14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49" name="Shape 14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50" name="Shape 15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9</a:t>
            </a:r>
          </a:p>
        </p:txBody>
      </p:sp>
      <p:sp>
        <p:nvSpPr>
          <p:cNvPr id="151" name="Shape 15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52" name="Shape 152"/>
          <p:cNvSpPr/>
          <p:nvPr/>
        </p:nvSpPr>
        <p:spPr>
          <a:xfrm>
            <a:off x="7571280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53" name="Shape 153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54" name="Shape 15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55" name="Shape 155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56" name="Shape 15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57" name="Shape 15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58" name="Shape 15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59" name="Shape 15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60" name="Shape 16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9</a:t>
            </a:r>
          </a:p>
        </p:txBody>
      </p:sp>
      <p:sp>
        <p:nvSpPr>
          <p:cNvPr id="161" name="Shape 16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62" name="Shape 162"/>
          <p:cNvSpPr/>
          <p:nvPr/>
        </p:nvSpPr>
        <p:spPr>
          <a:xfrm>
            <a:off x="7495080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63" name="Shape 163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64" name="Shape 16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65" name="Shape 165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66" name="Shape 16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67" name="Shape 16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68" name="Shape 16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69" name="Shape 16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70" name="Shape 17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9</a:t>
            </a:r>
          </a:p>
        </p:txBody>
      </p:sp>
      <p:sp>
        <p:nvSpPr>
          <p:cNvPr id="171" name="Shape 17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72" name="Shape 172"/>
          <p:cNvSpPr/>
          <p:nvPr/>
        </p:nvSpPr>
        <p:spPr>
          <a:xfrm>
            <a:off x="7495080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73" name="Shape 173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74" name="Shape 17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75" name="Shape 175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76" name="Shape 17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77" name="Shape 17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78" name="Shape 17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79" name="Shape 17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80" name="Shape 18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9</a:t>
            </a:r>
          </a:p>
        </p:txBody>
      </p:sp>
      <p:sp>
        <p:nvSpPr>
          <p:cNvPr id="181" name="Shape 18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82" name="Shape 182"/>
          <p:cNvSpPr/>
          <p:nvPr/>
        </p:nvSpPr>
        <p:spPr>
          <a:xfrm>
            <a:off x="7495080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83" name="Shape 183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84" name="Shape 18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85" name="Shape 185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86" name="Shape 18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87" name="Shape 18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88" name="Shape 18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89" name="Shape 18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90" name="Shape 19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rPr dirty="0"/>
              <a:t>9</a:t>
            </a:r>
          </a:p>
        </p:txBody>
      </p:sp>
      <p:sp>
        <p:nvSpPr>
          <p:cNvPr id="191" name="Shape 191"/>
          <p:cNvSpPr/>
          <p:nvPr/>
        </p:nvSpPr>
        <p:spPr>
          <a:xfrm>
            <a:off x="6385710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92" name="Shape 192"/>
          <p:cNvSpPr/>
          <p:nvPr/>
        </p:nvSpPr>
        <p:spPr>
          <a:xfrm>
            <a:off x="622484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93" name="Shape 193"/>
          <p:cNvSpPr/>
          <p:nvPr/>
        </p:nvSpPr>
        <p:spPr>
          <a:xfrm>
            <a:off x="6385710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94" name="Shape 194"/>
          <p:cNvSpPr/>
          <p:nvPr/>
        </p:nvSpPr>
        <p:spPr>
          <a:xfrm>
            <a:off x="6385710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95" name="Shape 195"/>
          <p:cNvSpPr/>
          <p:nvPr/>
        </p:nvSpPr>
        <p:spPr>
          <a:xfrm>
            <a:off x="6385710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96" name="Shape 196"/>
          <p:cNvSpPr/>
          <p:nvPr/>
        </p:nvSpPr>
        <p:spPr>
          <a:xfrm>
            <a:off x="6383652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rPr dirty="0"/>
              <a:t>5</a:t>
            </a:r>
          </a:p>
        </p:txBody>
      </p:sp>
      <p:sp>
        <p:nvSpPr>
          <p:cNvPr id="197" name="Shape 197"/>
          <p:cNvSpPr/>
          <p:nvPr/>
        </p:nvSpPr>
        <p:spPr>
          <a:xfrm>
            <a:off x="4558790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rPr lang="en-US" dirty="0" smtClean="0"/>
              <a:t>2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22220539"/>
      </p:ext>
    </p:extLst>
  </p:cSld>
  <p:clrMapOvr>
    <a:masterClrMapping/>
  </p:clrMapOvr>
  <p:transition spd="med" advClick="0" advTm="0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000"/>
                            </p:stCondLst>
                            <p:childTnLst>
                              <p:par>
                                <p:cTn id="6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0"/>
                            </p:stCondLst>
                            <p:childTnLst>
                              <p:par>
                                <p:cTn id="7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1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000"/>
                            </p:stCondLst>
                            <p:childTnLst>
                              <p:par>
                                <p:cTn id="8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2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2000"/>
                            </p:stCondLst>
                            <p:childTnLst>
                              <p:par>
                                <p:cTn id="8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30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3000"/>
                            </p:stCondLst>
                            <p:childTnLst>
                              <p:par>
                                <p:cTn id="9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40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700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7000"/>
                            </p:stCondLst>
                            <p:childTnLst>
                              <p:par>
                                <p:cTn id="11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80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8000"/>
                            </p:stCondLst>
                            <p:childTnLst>
                              <p:par>
                                <p:cTn id="12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90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9000"/>
                            </p:stCondLst>
                            <p:childTnLst>
                              <p:par>
                                <p:cTn id="13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0000"/>
                            </p:stCondLst>
                            <p:childTnLst>
                              <p:par>
                                <p:cTn id="14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100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1000"/>
                            </p:stCondLst>
                            <p:childTnLst>
                              <p:par>
                                <p:cTn id="14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2000"/>
                            </p:stCondLst>
                            <p:childTnLst>
                              <p:par>
                                <p:cTn id="15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300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3000"/>
                            </p:stCondLst>
                            <p:childTnLst>
                              <p:par>
                                <p:cTn id="15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40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4000"/>
                            </p:stCondLst>
                            <p:childTnLst>
                              <p:par>
                                <p:cTn id="16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500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5000"/>
                            </p:stCondLst>
                            <p:childTnLst>
                              <p:par>
                                <p:cTn id="17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6000"/>
                            </p:stCondLst>
                            <p:childTnLst>
                              <p:par>
                                <p:cTn id="1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6000"/>
                            </p:stCondLst>
                            <p:childTnLst>
                              <p:par>
                                <p:cTn id="17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7000"/>
                            </p:stCondLst>
                            <p:childTnLst>
                              <p:par>
                                <p:cTn id="1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7000"/>
                            </p:stCondLst>
                            <p:childTnLst>
                              <p:par>
                                <p:cTn id="18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8000"/>
                            </p:stCondLst>
                            <p:childTnLst>
                              <p:par>
                                <p:cTn id="1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28000"/>
                            </p:stCondLst>
                            <p:childTnLst>
                              <p:par>
                                <p:cTn id="18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29000"/>
                            </p:stCondLst>
                            <p:childTnLst>
                              <p:par>
                                <p:cTn id="1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29000"/>
                            </p:stCondLst>
                            <p:childTnLst>
                              <p:par>
                                <p:cTn id="19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30000"/>
                            </p:stCondLst>
                            <p:childTnLst>
                              <p:par>
                                <p:cTn id="1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30000"/>
                            </p:stCondLst>
                            <p:childTnLst>
                              <p:par>
                                <p:cTn id="20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31000"/>
                            </p:stCondLst>
                            <p:childTnLst>
                              <p:par>
                                <p:cTn id="2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31000"/>
                            </p:stCondLst>
                            <p:childTnLst>
                              <p:par>
                                <p:cTn id="21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32000"/>
                            </p:stCondLst>
                            <p:childTnLst>
                              <p:par>
                                <p:cTn id="2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32000"/>
                            </p:stCondLst>
                            <p:childTnLst>
                              <p:par>
                                <p:cTn id="21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33000"/>
                            </p:stCondLst>
                            <p:childTnLst>
                              <p:par>
                                <p:cTn id="2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33000"/>
                            </p:stCondLst>
                            <p:childTnLst>
                              <p:par>
                                <p:cTn id="22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34000"/>
                            </p:stCondLst>
                            <p:childTnLst>
                              <p:par>
                                <p:cTn id="2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34000"/>
                            </p:stCondLst>
                            <p:childTnLst>
                              <p:par>
                                <p:cTn id="22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35000"/>
                            </p:stCondLst>
                            <p:childTnLst>
                              <p:par>
                                <p:cTn id="2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35000"/>
                            </p:stCondLst>
                            <p:childTnLst>
                              <p:par>
                                <p:cTn id="23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36000"/>
                            </p:stCondLst>
                            <p:childTnLst>
                              <p:par>
                                <p:cTn id="2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36000"/>
                            </p:stCondLst>
                            <p:childTnLst>
                              <p:par>
                                <p:cTn id="24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37000"/>
                            </p:stCondLst>
                            <p:childTnLst>
                              <p:par>
                                <p:cTn id="2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37000"/>
                            </p:stCondLst>
                            <p:childTnLst>
                              <p:par>
                                <p:cTn id="24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38000"/>
                            </p:stCondLst>
                            <p:childTnLst>
                              <p:par>
                                <p:cTn id="2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38000"/>
                            </p:stCondLst>
                            <p:childTnLst>
                              <p:par>
                                <p:cTn id="25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39000"/>
                            </p:stCondLst>
                            <p:childTnLst>
                              <p:par>
                                <p:cTn id="2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39000"/>
                            </p:stCondLst>
                            <p:childTnLst>
                              <p:par>
                                <p:cTn id="25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40000"/>
                            </p:stCondLst>
                            <p:childTnLst>
                              <p:par>
                                <p:cTn id="2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40000"/>
                            </p:stCondLst>
                            <p:childTnLst>
                              <p:par>
                                <p:cTn id="26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41000"/>
                            </p:stCondLst>
                            <p:childTnLst>
                              <p:par>
                                <p:cTn id="2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41000"/>
                            </p:stCondLst>
                            <p:childTnLst>
                              <p:par>
                                <p:cTn id="2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42000"/>
                            </p:stCondLst>
                            <p:childTnLst>
                              <p:par>
                                <p:cTn id="2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42000"/>
                            </p:stCondLst>
                            <p:childTnLst>
                              <p:par>
                                <p:cTn id="2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43000"/>
                            </p:stCondLst>
                            <p:childTnLst>
                              <p:par>
                                <p:cTn id="2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43000"/>
                            </p:stCondLst>
                            <p:childTnLst>
                              <p:par>
                                <p:cTn id="2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44000"/>
                            </p:stCondLst>
                            <p:childTnLst>
                              <p:par>
                                <p:cTn id="2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44000"/>
                            </p:stCondLst>
                            <p:childTnLst>
                              <p:par>
                                <p:cTn id="2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45000"/>
                            </p:stCondLst>
                            <p:childTnLst>
                              <p:par>
                                <p:cTn id="2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45000"/>
                            </p:stCondLst>
                            <p:childTnLst>
                              <p:par>
                                <p:cTn id="29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46000"/>
                            </p:stCondLst>
                            <p:childTnLst>
                              <p:par>
                                <p:cTn id="3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46000"/>
                            </p:stCondLst>
                            <p:childTnLst>
                              <p:par>
                                <p:cTn id="30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47000"/>
                            </p:stCondLst>
                            <p:childTnLst>
                              <p:par>
                                <p:cTn id="3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47000"/>
                            </p:stCondLst>
                            <p:childTnLst>
                              <p:par>
                                <p:cTn id="31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48000"/>
                            </p:stCondLst>
                            <p:childTnLst>
                              <p:par>
                                <p:cTn id="3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48000"/>
                            </p:stCondLst>
                            <p:childTnLst>
                              <p:par>
                                <p:cTn id="31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49000"/>
                            </p:stCondLst>
                            <p:childTnLst>
                              <p:par>
                                <p:cTn id="3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49000"/>
                            </p:stCondLst>
                            <p:childTnLst>
                              <p:par>
                                <p:cTn id="32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50000"/>
                            </p:stCondLst>
                            <p:childTnLst>
                              <p:par>
                                <p:cTn id="3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50000"/>
                            </p:stCondLst>
                            <p:childTnLst>
                              <p:par>
                                <p:cTn id="33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51000"/>
                            </p:stCondLst>
                            <p:childTnLst>
                              <p:par>
                                <p:cTn id="3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51000"/>
                            </p:stCondLst>
                            <p:childTnLst>
                              <p:par>
                                <p:cTn id="33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52000"/>
                            </p:stCondLst>
                            <p:childTnLst>
                              <p:par>
                                <p:cTn id="3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52000"/>
                            </p:stCondLst>
                            <p:childTnLst>
                              <p:par>
                                <p:cTn id="34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53000"/>
                            </p:stCondLst>
                            <p:childTnLst>
                              <p:par>
                                <p:cTn id="3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53000"/>
                            </p:stCondLst>
                            <p:childTnLst>
                              <p:par>
                                <p:cTn id="35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54000"/>
                            </p:stCondLst>
                            <p:childTnLst>
                              <p:par>
                                <p:cTn id="3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>
                            <p:stCondLst>
                              <p:cond delay="54000"/>
                            </p:stCondLst>
                            <p:childTnLst>
                              <p:par>
                                <p:cTn id="35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55000"/>
                            </p:stCondLst>
                            <p:childTnLst>
                              <p:par>
                                <p:cTn id="3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55000"/>
                            </p:stCondLst>
                            <p:childTnLst>
                              <p:par>
                                <p:cTn id="36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56000"/>
                            </p:stCondLst>
                            <p:childTnLst>
                              <p:par>
                                <p:cTn id="3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>
                            <p:stCondLst>
                              <p:cond delay="56000"/>
                            </p:stCondLst>
                            <p:childTnLst>
                              <p:par>
                                <p:cTn id="36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>
                            <p:stCondLst>
                              <p:cond delay="57000"/>
                            </p:stCondLst>
                            <p:childTnLst>
                              <p:par>
                                <p:cTn id="3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>
                            <p:stCondLst>
                              <p:cond delay="57000"/>
                            </p:stCondLst>
                            <p:childTnLst>
                              <p:par>
                                <p:cTn id="374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57500"/>
                            </p:stCondLst>
                            <p:childTnLst>
                              <p:par>
                                <p:cTn id="3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>
                            <p:stCondLst>
                              <p:cond delay="57500"/>
                            </p:stCondLst>
                            <p:childTnLst>
                              <p:par>
                                <p:cTn id="380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>
                            <p:stCondLst>
                              <p:cond delay="58000"/>
                            </p:stCondLst>
                            <p:childTnLst>
                              <p:par>
                                <p:cTn id="3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0" animBg="1" advAuto="0"/>
      <p:bldP spid="131" grpId="1" animBg="1" advAuto="0"/>
      <p:bldP spid="132" grpId="0" animBg="1" advAuto="0"/>
      <p:bldP spid="132" grpId="1" animBg="1" advAuto="0"/>
      <p:bldP spid="133" grpId="0" animBg="1" advAuto="0"/>
      <p:bldP spid="133" grpId="1" animBg="1" advAuto="0"/>
      <p:bldP spid="134" grpId="0" animBg="1" advAuto="0"/>
      <p:bldP spid="134" grpId="1" animBg="1" advAuto="0"/>
      <p:bldP spid="135" grpId="0" animBg="1" advAuto="0"/>
      <p:bldP spid="135" grpId="1" animBg="1" advAuto="0"/>
      <p:bldP spid="136" grpId="0" animBg="1" advAuto="0"/>
      <p:bldP spid="136" grpId="1" animBg="1" advAuto="0"/>
      <p:bldP spid="137" grpId="0" animBg="1" advAuto="0"/>
      <p:bldP spid="137" grpId="1" animBg="1" advAuto="0"/>
      <p:bldP spid="138" grpId="0" animBg="1" advAuto="0"/>
      <p:bldP spid="138" grpId="1" animBg="1" advAuto="0"/>
      <p:bldP spid="139" grpId="0" animBg="1" advAuto="0"/>
      <p:bldP spid="139" grpId="1" animBg="1" advAuto="0"/>
      <p:bldP spid="140" grpId="0" animBg="1" advAuto="0"/>
      <p:bldP spid="140" grpId="1" animBg="1" advAuto="0"/>
      <p:bldP spid="141" grpId="0" animBg="1" advAuto="0"/>
      <p:bldP spid="141" grpId="1" animBg="1" advAuto="0"/>
      <p:bldP spid="142" grpId="0" animBg="1" advAuto="0"/>
      <p:bldP spid="142" grpId="1" animBg="1" advAuto="0"/>
      <p:bldP spid="143" grpId="0" animBg="1" advAuto="0"/>
      <p:bldP spid="143" grpId="1" animBg="1" advAuto="0"/>
      <p:bldP spid="144" grpId="0" animBg="1" advAuto="0"/>
      <p:bldP spid="144" grpId="1" animBg="1" advAuto="0"/>
      <p:bldP spid="145" grpId="0" animBg="1" advAuto="0"/>
      <p:bldP spid="145" grpId="1" animBg="1" advAuto="0"/>
      <p:bldP spid="146" grpId="0" animBg="1" advAuto="0"/>
      <p:bldP spid="146" grpId="1" animBg="1" advAuto="0"/>
      <p:bldP spid="147" grpId="0" animBg="1" advAuto="0"/>
      <p:bldP spid="147" grpId="1" animBg="1" advAuto="0"/>
      <p:bldP spid="148" grpId="0" animBg="1" advAuto="0"/>
      <p:bldP spid="148" grpId="1" animBg="1" advAuto="0"/>
      <p:bldP spid="149" grpId="0" animBg="1" advAuto="0"/>
      <p:bldP spid="149" grpId="1" animBg="1" advAuto="0"/>
      <p:bldP spid="150" grpId="0" animBg="1" advAuto="0"/>
      <p:bldP spid="150" grpId="1" animBg="1" advAuto="0"/>
      <p:bldP spid="151" grpId="0" animBg="1" advAuto="0"/>
      <p:bldP spid="151" grpId="1" animBg="1" advAuto="0"/>
      <p:bldP spid="152" grpId="0" animBg="1" advAuto="0"/>
      <p:bldP spid="152" grpId="1" animBg="1" advAuto="0"/>
      <p:bldP spid="153" grpId="0" animBg="1" advAuto="0"/>
      <p:bldP spid="153" grpId="1" animBg="1" advAuto="0"/>
      <p:bldP spid="154" grpId="0" animBg="1" advAuto="0"/>
      <p:bldP spid="154" grpId="1" animBg="1" advAuto="0"/>
      <p:bldP spid="155" grpId="0" animBg="1" advAuto="0"/>
      <p:bldP spid="155" grpId="1" animBg="1" advAuto="0"/>
      <p:bldP spid="156" grpId="0" animBg="1" advAuto="0"/>
      <p:bldP spid="156" grpId="1" animBg="1" advAuto="0"/>
      <p:bldP spid="157" grpId="0" animBg="1" advAuto="0"/>
      <p:bldP spid="157" grpId="1" animBg="1" advAuto="0"/>
      <p:bldP spid="158" grpId="0" animBg="1" advAuto="0"/>
      <p:bldP spid="158" grpId="1" animBg="1" advAuto="0"/>
      <p:bldP spid="159" grpId="0" animBg="1" advAuto="0"/>
      <p:bldP spid="159" grpId="1" animBg="1" advAuto="0"/>
      <p:bldP spid="160" grpId="0" animBg="1" advAuto="0"/>
      <p:bldP spid="160" grpId="1" animBg="1" advAuto="0"/>
      <p:bldP spid="161" grpId="0" animBg="1" advAuto="0"/>
      <p:bldP spid="161" grpId="1" animBg="1" advAuto="0"/>
      <p:bldP spid="162" grpId="0" animBg="1" advAuto="0"/>
      <p:bldP spid="162" grpId="1" animBg="1" advAuto="0"/>
      <p:bldP spid="163" grpId="0" animBg="1" advAuto="0"/>
      <p:bldP spid="163" grpId="1" animBg="1" advAuto="0"/>
      <p:bldP spid="164" grpId="0" animBg="1" advAuto="0"/>
      <p:bldP spid="164" grpId="1" animBg="1" advAuto="0"/>
      <p:bldP spid="165" grpId="0" animBg="1" advAuto="0"/>
      <p:bldP spid="165" grpId="1" animBg="1" advAuto="0"/>
      <p:bldP spid="166" grpId="0" animBg="1" advAuto="0"/>
      <p:bldP spid="166" grpId="1" animBg="1" advAuto="0"/>
      <p:bldP spid="167" grpId="0" animBg="1" advAuto="0"/>
      <p:bldP spid="167" grpId="1" animBg="1" advAuto="0"/>
      <p:bldP spid="168" grpId="0" animBg="1" advAuto="0"/>
      <p:bldP spid="168" grpId="1" animBg="1" advAuto="0"/>
      <p:bldP spid="169" grpId="0" animBg="1" advAuto="0"/>
      <p:bldP spid="169" grpId="1" animBg="1" advAuto="0"/>
      <p:bldP spid="170" grpId="0" animBg="1" advAuto="0"/>
      <p:bldP spid="170" grpId="1" animBg="1" advAuto="0"/>
      <p:bldP spid="171" grpId="0" animBg="1" advAuto="0"/>
      <p:bldP spid="171" grpId="1" animBg="1" advAuto="0"/>
      <p:bldP spid="172" grpId="0" animBg="1" advAuto="0"/>
      <p:bldP spid="172" grpId="1" animBg="1" advAuto="0"/>
      <p:bldP spid="173" grpId="0" animBg="1" advAuto="0"/>
      <p:bldP spid="173" grpId="1" animBg="1" advAuto="0"/>
      <p:bldP spid="174" grpId="0" animBg="1" advAuto="0"/>
      <p:bldP spid="174" grpId="1" animBg="1" advAuto="0"/>
      <p:bldP spid="175" grpId="0" animBg="1" advAuto="0"/>
      <p:bldP spid="175" grpId="1" animBg="1" advAuto="0"/>
      <p:bldP spid="176" grpId="0" animBg="1" advAuto="0"/>
      <p:bldP spid="176" grpId="1" animBg="1" advAuto="0"/>
      <p:bldP spid="177" grpId="0" animBg="1" advAuto="0"/>
      <p:bldP spid="177" grpId="1" animBg="1" advAuto="0"/>
      <p:bldP spid="178" grpId="0" animBg="1" advAuto="0"/>
      <p:bldP spid="178" grpId="1" animBg="1" advAuto="0"/>
      <p:bldP spid="179" grpId="0" animBg="1" advAuto="0"/>
      <p:bldP spid="179" grpId="1" animBg="1" advAuto="0"/>
      <p:bldP spid="180" grpId="0" animBg="1" advAuto="0"/>
      <p:bldP spid="180" grpId="1" animBg="1" advAuto="0"/>
      <p:bldP spid="181" grpId="0" animBg="1" advAuto="0"/>
      <p:bldP spid="182" grpId="0" animBg="1" advAuto="0"/>
      <p:bldP spid="182" grpId="1" animBg="1" advAuto="0"/>
      <p:bldP spid="183" grpId="0" animBg="1" advAuto="0"/>
      <p:bldP spid="183" grpId="1" animBg="1" advAuto="0"/>
      <p:bldP spid="184" grpId="0" animBg="1" advAuto="0"/>
      <p:bldP spid="184" grpId="1" animBg="1" advAuto="0"/>
      <p:bldP spid="185" grpId="0" animBg="1" advAuto="0"/>
      <p:bldP spid="185" grpId="1" animBg="1" advAuto="0"/>
      <p:bldP spid="186" grpId="0" animBg="1" advAuto="0"/>
      <p:bldP spid="186" grpId="1" animBg="1" advAuto="0"/>
      <p:bldP spid="187" grpId="0" animBg="1" advAuto="0"/>
      <p:bldP spid="187" grpId="1" animBg="1" advAuto="0"/>
      <p:bldP spid="188" grpId="0" animBg="1" advAuto="0"/>
      <p:bldP spid="188" grpId="1" animBg="1" advAuto="0"/>
      <p:bldP spid="189" grpId="0" animBg="1" advAuto="0"/>
      <p:bldP spid="189" grpId="1" animBg="1" advAuto="0"/>
      <p:bldP spid="190" grpId="0" animBg="1" advAuto="0"/>
      <p:bldP spid="190" grpId="1" animBg="1" advAuto="0"/>
      <p:bldP spid="191" grpId="0" animBg="1" advAuto="0"/>
      <p:bldP spid="192" grpId="0" animBg="1" advAuto="0"/>
      <p:bldP spid="192" grpId="1" animBg="1" advAuto="0"/>
      <p:bldP spid="193" grpId="0" animBg="1" advAuto="0"/>
      <p:bldP spid="193" grpId="1" animBg="1" advAuto="0"/>
      <p:bldP spid="194" grpId="0" animBg="1" advAuto="0"/>
      <p:bldP spid="194" grpId="1" animBg="1" advAuto="0"/>
      <p:bldP spid="195" grpId="0" animBg="1" advAuto="0"/>
      <p:bldP spid="195" grpId="1" animBg="1" advAuto="0"/>
      <p:bldP spid="196" grpId="0" animBg="1" advAuto="0"/>
      <p:bldP spid="196" grpId="1" animBg="1" advAuto="0"/>
      <p:bldP spid="197" grpId="0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/>
        </p:nvSpPr>
        <p:spPr>
          <a:xfrm>
            <a:off x="5907940" y="5255014"/>
            <a:ext cx="624079" cy="3787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sz="238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rPr dirty="0"/>
              <a:t>:</a:t>
            </a:r>
          </a:p>
        </p:txBody>
      </p:sp>
      <p:sp>
        <p:nvSpPr>
          <p:cNvPr id="131" name="Shape 13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32" name="Shape 132"/>
          <p:cNvSpPr/>
          <p:nvPr/>
        </p:nvSpPr>
        <p:spPr>
          <a:xfrm>
            <a:off x="7495080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33" name="Shape 133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34" name="Shape 13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35" name="Shape 135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36" name="Shape 13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37" name="Shape 13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38" name="Shape 13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39" name="Shape 13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40" name="Shape 14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9</a:t>
            </a:r>
          </a:p>
        </p:txBody>
      </p:sp>
      <p:sp>
        <p:nvSpPr>
          <p:cNvPr id="141" name="Shape 14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42" name="Shape 142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43" name="Shape 143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44" name="Shape 14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45" name="Shape 145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46" name="Shape 14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47" name="Shape 14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48" name="Shape 14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49" name="Shape 14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50" name="Shape 15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9</a:t>
            </a:r>
          </a:p>
        </p:txBody>
      </p:sp>
      <p:sp>
        <p:nvSpPr>
          <p:cNvPr id="151" name="Shape 15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52" name="Shape 152"/>
          <p:cNvSpPr/>
          <p:nvPr/>
        </p:nvSpPr>
        <p:spPr>
          <a:xfrm>
            <a:off x="7571280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53" name="Shape 153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54" name="Shape 15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55" name="Shape 155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56" name="Shape 15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57" name="Shape 15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58" name="Shape 15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59" name="Shape 15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60" name="Shape 16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9</a:t>
            </a:r>
          </a:p>
        </p:txBody>
      </p:sp>
      <p:sp>
        <p:nvSpPr>
          <p:cNvPr id="161" name="Shape 16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62" name="Shape 162"/>
          <p:cNvSpPr/>
          <p:nvPr/>
        </p:nvSpPr>
        <p:spPr>
          <a:xfrm>
            <a:off x="7495080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63" name="Shape 163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64" name="Shape 16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65" name="Shape 165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66" name="Shape 16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67" name="Shape 16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68" name="Shape 16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69" name="Shape 16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70" name="Shape 17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9</a:t>
            </a:r>
          </a:p>
        </p:txBody>
      </p:sp>
      <p:sp>
        <p:nvSpPr>
          <p:cNvPr id="171" name="Shape 17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72" name="Shape 172"/>
          <p:cNvSpPr/>
          <p:nvPr/>
        </p:nvSpPr>
        <p:spPr>
          <a:xfrm>
            <a:off x="7495080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73" name="Shape 173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74" name="Shape 17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75" name="Shape 175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76" name="Shape 17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77" name="Shape 17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78" name="Shape 17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79" name="Shape 17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80" name="Shape 18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9</a:t>
            </a:r>
          </a:p>
        </p:txBody>
      </p:sp>
      <p:sp>
        <p:nvSpPr>
          <p:cNvPr id="181" name="Shape 181"/>
          <p:cNvSpPr/>
          <p:nvPr/>
        </p:nvSpPr>
        <p:spPr>
          <a:xfrm>
            <a:off x="7632664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82" name="Shape 182"/>
          <p:cNvSpPr/>
          <p:nvPr/>
        </p:nvSpPr>
        <p:spPr>
          <a:xfrm>
            <a:off x="7495080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83" name="Shape 183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84" name="Shape 184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85" name="Shape 185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86" name="Shape 186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5</a:t>
            </a:r>
          </a:p>
        </p:txBody>
      </p:sp>
      <p:sp>
        <p:nvSpPr>
          <p:cNvPr id="187" name="Shape 187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6</a:t>
            </a:r>
          </a:p>
        </p:txBody>
      </p:sp>
      <p:sp>
        <p:nvSpPr>
          <p:cNvPr id="188" name="Shape 188"/>
          <p:cNvSpPr/>
          <p:nvPr/>
        </p:nvSpPr>
        <p:spPr>
          <a:xfrm>
            <a:off x="7632663" y="54306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7</a:t>
            </a:r>
          </a:p>
        </p:txBody>
      </p:sp>
      <p:sp>
        <p:nvSpPr>
          <p:cNvPr id="189" name="Shape 189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8</a:t>
            </a:r>
          </a:p>
        </p:txBody>
      </p:sp>
      <p:sp>
        <p:nvSpPr>
          <p:cNvPr id="190" name="Shape 190"/>
          <p:cNvSpPr/>
          <p:nvPr/>
        </p:nvSpPr>
        <p:spPr>
          <a:xfrm>
            <a:off x="763266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rPr dirty="0"/>
              <a:t>9</a:t>
            </a:r>
          </a:p>
        </p:txBody>
      </p:sp>
      <p:sp>
        <p:nvSpPr>
          <p:cNvPr id="191" name="Shape 191"/>
          <p:cNvSpPr/>
          <p:nvPr/>
        </p:nvSpPr>
        <p:spPr>
          <a:xfrm>
            <a:off x="6385710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0</a:t>
            </a:r>
          </a:p>
        </p:txBody>
      </p:sp>
      <p:sp>
        <p:nvSpPr>
          <p:cNvPr id="192" name="Shape 192"/>
          <p:cNvSpPr/>
          <p:nvPr/>
        </p:nvSpPr>
        <p:spPr>
          <a:xfrm>
            <a:off x="6224843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1</a:t>
            </a:r>
          </a:p>
        </p:txBody>
      </p:sp>
      <p:sp>
        <p:nvSpPr>
          <p:cNvPr id="193" name="Shape 193"/>
          <p:cNvSpPr/>
          <p:nvPr/>
        </p:nvSpPr>
        <p:spPr>
          <a:xfrm>
            <a:off x="6385710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2</a:t>
            </a:r>
          </a:p>
        </p:txBody>
      </p:sp>
      <p:sp>
        <p:nvSpPr>
          <p:cNvPr id="194" name="Shape 194"/>
          <p:cNvSpPr/>
          <p:nvPr/>
        </p:nvSpPr>
        <p:spPr>
          <a:xfrm>
            <a:off x="6385710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3</a:t>
            </a:r>
          </a:p>
        </p:txBody>
      </p:sp>
      <p:sp>
        <p:nvSpPr>
          <p:cNvPr id="195" name="Shape 195"/>
          <p:cNvSpPr/>
          <p:nvPr/>
        </p:nvSpPr>
        <p:spPr>
          <a:xfrm>
            <a:off x="6385710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t>4</a:t>
            </a:r>
          </a:p>
        </p:txBody>
      </p:sp>
      <p:sp>
        <p:nvSpPr>
          <p:cNvPr id="196" name="Shape 196"/>
          <p:cNvSpPr/>
          <p:nvPr/>
        </p:nvSpPr>
        <p:spPr>
          <a:xfrm>
            <a:off x="6383652" y="5417996"/>
            <a:ext cx="1458347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rPr dirty="0"/>
              <a:t>5</a:t>
            </a:r>
          </a:p>
        </p:txBody>
      </p:sp>
      <p:sp>
        <p:nvSpPr>
          <p:cNvPr id="197" name="Shape 197"/>
          <p:cNvSpPr/>
          <p:nvPr/>
        </p:nvSpPr>
        <p:spPr>
          <a:xfrm>
            <a:off x="4558790" y="5417996"/>
            <a:ext cx="1458346" cy="411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21000">
                <a:solidFill>
                  <a:srgbClr val="FFFFFF"/>
                </a:solidFill>
                <a:latin typeface="Bebas Neue Regular"/>
                <a:ea typeface="Bebas Neue Regular"/>
                <a:cs typeface="Bebas Neue Regular"/>
                <a:sym typeface="Bebas Neue Regular"/>
              </a:defRPr>
            </a:lvl1pPr>
          </a:lstStyle>
          <a:p>
            <a:r>
              <a:rPr lang="en-US" dirty="0"/>
              <a:t>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78283172"/>
      </p:ext>
    </p:extLst>
  </p:cSld>
  <p:clrMapOvr>
    <a:masterClrMapping/>
  </p:clrMapOvr>
  <p:transition spd="med" advClick="0" advTm="0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000"/>
                            </p:stCondLst>
                            <p:childTnLst>
                              <p:par>
                                <p:cTn id="6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0"/>
                            </p:stCondLst>
                            <p:childTnLst>
                              <p:par>
                                <p:cTn id="7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1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000"/>
                            </p:stCondLst>
                            <p:childTnLst>
                              <p:par>
                                <p:cTn id="8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2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2000"/>
                            </p:stCondLst>
                            <p:childTnLst>
                              <p:par>
                                <p:cTn id="8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30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3000"/>
                            </p:stCondLst>
                            <p:childTnLst>
                              <p:par>
                                <p:cTn id="9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40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700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7000"/>
                            </p:stCondLst>
                            <p:childTnLst>
                              <p:par>
                                <p:cTn id="11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80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8000"/>
                            </p:stCondLst>
                            <p:childTnLst>
                              <p:par>
                                <p:cTn id="12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90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9000"/>
                            </p:stCondLst>
                            <p:childTnLst>
                              <p:par>
                                <p:cTn id="13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0000"/>
                            </p:stCondLst>
                            <p:childTnLst>
                              <p:par>
                                <p:cTn id="14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100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1000"/>
                            </p:stCondLst>
                            <p:childTnLst>
                              <p:par>
                                <p:cTn id="14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2000"/>
                            </p:stCondLst>
                            <p:childTnLst>
                              <p:par>
                                <p:cTn id="15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300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3000"/>
                            </p:stCondLst>
                            <p:childTnLst>
                              <p:par>
                                <p:cTn id="15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40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4000"/>
                            </p:stCondLst>
                            <p:childTnLst>
                              <p:par>
                                <p:cTn id="16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500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5000"/>
                            </p:stCondLst>
                            <p:childTnLst>
                              <p:par>
                                <p:cTn id="17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6000"/>
                            </p:stCondLst>
                            <p:childTnLst>
                              <p:par>
                                <p:cTn id="1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6000"/>
                            </p:stCondLst>
                            <p:childTnLst>
                              <p:par>
                                <p:cTn id="17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7000"/>
                            </p:stCondLst>
                            <p:childTnLst>
                              <p:par>
                                <p:cTn id="1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7000"/>
                            </p:stCondLst>
                            <p:childTnLst>
                              <p:par>
                                <p:cTn id="18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8000"/>
                            </p:stCondLst>
                            <p:childTnLst>
                              <p:par>
                                <p:cTn id="1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28000"/>
                            </p:stCondLst>
                            <p:childTnLst>
                              <p:par>
                                <p:cTn id="18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29000"/>
                            </p:stCondLst>
                            <p:childTnLst>
                              <p:par>
                                <p:cTn id="1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29000"/>
                            </p:stCondLst>
                            <p:childTnLst>
                              <p:par>
                                <p:cTn id="19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30000"/>
                            </p:stCondLst>
                            <p:childTnLst>
                              <p:par>
                                <p:cTn id="1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30000"/>
                            </p:stCondLst>
                            <p:childTnLst>
                              <p:par>
                                <p:cTn id="20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31000"/>
                            </p:stCondLst>
                            <p:childTnLst>
                              <p:par>
                                <p:cTn id="2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31000"/>
                            </p:stCondLst>
                            <p:childTnLst>
                              <p:par>
                                <p:cTn id="21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32000"/>
                            </p:stCondLst>
                            <p:childTnLst>
                              <p:par>
                                <p:cTn id="2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32000"/>
                            </p:stCondLst>
                            <p:childTnLst>
                              <p:par>
                                <p:cTn id="21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33000"/>
                            </p:stCondLst>
                            <p:childTnLst>
                              <p:par>
                                <p:cTn id="2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33000"/>
                            </p:stCondLst>
                            <p:childTnLst>
                              <p:par>
                                <p:cTn id="22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34000"/>
                            </p:stCondLst>
                            <p:childTnLst>
                              <p:par>
                                <p:cTn id="2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34000"/>
                            </p:stCondLst>
                            <p:childTnLst>
                              <p:par>
                                <p:cTn id="22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35000"/>
                            </p:stCondLst>
                            <p:childTnLst>
                              <p:par>
                                <p:cTn id="2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35000"/>
                            </p:stCondLst>
                            <p:childTnLst>
                              <p:par>
                                <p:cTn id="23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36000"/>
                            </p:stCondLst>
                            <p:childTnLst>
                              <p:par>
                                <p:cTn id="2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36000"/>
                            </p:stCondLst>
                            <p:childTnLst>
                              <p:par>
                                <p:cTn id="24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37000"/>
                            </p:stCondLst>
                            <p:childTnLst>
                              <p:par>
                                <p:cTn id="2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37000"/>
                            </p:stCondLst>
                            <p:childTnLst>
                              <p:par>
                                <p:cTn id="24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38000"/>
                            </p:stCondLst>
                            <p:childTnLst>
                              <p:par>
                                <p:cTn id="2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38000"/>
                            </p:stCondLst>
                            <p:childTnLst>
                              <p:par>
                                <p:cTn id="25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39000"/>
                            </p:stCondLst>
                            <p:childTnLst>
                              <p:par>
                                <p:cTn id="2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39000"/>
                            </p:stCondLst>
                            <p:childTnLst>
                              <p:par>
                                <p:cTn id="25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40000"/>
                            </p:stCondLst>
                            <p:childTnLst>
                              <p:par>
                                <p:cTn id="2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40000"/>
                            </p:stCondLst>
                            <p:childTnLst>
                              <p:par>
                                <p:cTn id="26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41000"/>
                            </p:stCondLst>
                            <p:childTnLst>
                              <p:par>
                                <p:cTn id="2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41000"/>
                            </p:stCondLst>
                            <p:childTnLst>
                              <p:par>
                                <p:cTn id="2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42000"/>
                            </p:stCondLst>
                            <p:childTnLst>
                              <p:par>
                                <p:cTn id="2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42000"/>
                            </p:stCondLst>
                            <p:childTnLst>
                              <p:par>
                                <p:cTn id="2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43000"/>
                            </p:stCondLst>
                            <p:childTnLst>
                              <p:par>
                                <p:cTn id="2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43000"/>
                            </p:stCondLst>
                            <p:childTnLst>
                              <p:par>
                                <p:cTn id="2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44000"/>
                            </p:stCondLst>
                            <p:childTnLst>
                              <p:par>
                                <p:cTn id="2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44000"/>
                            </p:stCondLst>
                            <p:childTnLst>
                              <p:par>
                                <p:cTn id="2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45000"/>
                            </p:stCondLst>
                            <p:childTnLst>
                              <p:par>
                                <p:cTn id="2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45000"/>
                            </p:stCondLst>
                            <p:childTnLst>
                              <p:par>
                                <p:cTn id="29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46000"/>
                            </p:stCondLst>
                            <p:childTnLst>
                              <p:par>
                                <p:cTn id="3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46000"/>
                            </p:stCondLst>
                            <p:childTnLst>
                              <p:par>
                                <p:cTn id="30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47000"/>
                            </p:stCondLst>
                            <p:childTnLst>
                              <p:par>
                                <p:cTn id="3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47000"/>
                            </p:stCondLst>
                            <p:childTnLst>
                              <p:par>
                                <p:cTn id="31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48000"/>
                            </p:stCondLst>
                            <p:childTnLst>
                              <p:par>
                                <p:cTn id="3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48000"/>
                            </p:stCondLst>
                            <p:childTnLst>
                              <p:par>
                                <p:cTn id="31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49000"/>
                            </p:stCondLst>
                            <p:childTnLst>
                              <p:par>
                                <p:cTn id="3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49000"/>
                            </p:stCondLst>
                            <p:childTnLst>
                              <p:par>
                                <p:cTn id="32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50000"/>
                            </p:stCondLst>
                            <p:childTnLst>
                              <p:par>
                                <p:cTn id="3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50000"/>
                            </p:stCondLst>
                            <p:childTnLst>
                              <p:par>
                                <p:cTn id="33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51000"/>
                            </p:stCondLst>
                            <p:childTnLst>
                              <p:par>
                                <p:cTn id="3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51000"/>
                            </p:stCondLst>
                            <p:childTnLst>
                              <p:par>
                                <p:cTn id="33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52000"/>
                            </p:stCondLst>
                            <p:childTnLst>
                              <p:par>
                                <p:cTn id="3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52000"/>
                            </p:stCondLst>
                            <p:childTnLst>
                              <p:par>
                                <p:cTn id="34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53000"/>
                            </p:stCondLst>
                            <p:childTnLst>
                              <p:par>
                                <p:cTn id="3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53000"/>
                            </p:stCondLst>
                            <p:childTnLst>
                              <p:par>
                                <p:cTn id="35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54000"/>
                            </p:stCondLst>
                            <p:childTnLst>
                              <p:par>
                                <p:cTn id="3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>
                            <p:stCondLst>
                              <p:cond delay="54000"/>
                            </p:stCondLst>
                            <p:childTnLst>
                              <p:par>
                                <p:cTn id="35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55000"/>
                            </p:stCondLst>
                            <p:childTnLst>
                              <p:par>
                                <p:cTn id="3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55000"/>
                            </p:stCondLst>
                            <p:childTnLst>
                              <p:par>
                                <p:cTn id="36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56000"/>
                            </p:stCondLst>
                            <p:childTnLst>
                              <p:par>
                                <p:cTn id="3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>
                            <p:stCondLst>
                              <p:cond delay="56000"/>
                            </p:stCondLst>
                            <p:childTnLst>
                              <p:par>
                                <p:cTn id="36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>
                            <p:stCondLst>
                              <p:cond delay="57000"/>
                            </p:stCondLst>
                            <p:childTnLst>
                              <p:par>
                                <p:cTn id="3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>
                            <p:stCondLst>
                              <p:cond delay="57000"/>
                            </p:stCondLst>
                            <p:childTnLst>
                              <p:par>
                                <p:cTn id="374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57500"/>
                            </p:stCondLst>
                            <p:childTnLst>
                              <p:par>
                                <p:cTn id="3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>
                            <p:stCondLst>
                              <p:cond delay="57500"/>
                            </p:stCondLst>
                            <p:childTnLst>
                              <p:par>
                                <p:cTn id="380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>
                            <p:stCondLst>
                              <p:cond delay="58000"/>
                            </p:stCondLst>
                            <p:childTnLst>
                              <p:par>
                                <p:cTn id="3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0" animBg="1" advAuto="0"/>
      <p:bldP spid="131" grpId="1" animBg="1" advAuto="0"/>
      <p:bldP spid="132" grpId="0" animBg="1" advAuto="0"/>
      <p:bldP spid="132" grpId="1" animBg="1" advAuto="0"/>
      <p:bldP spid="133" grpId="0" animBg="1" advAuto="0"/>
      <p:bldP spid="133" grpId="1" animBg="1" advAuto="0"/>
      <p:bldP spid="134" grpId="0" animBg="1" advAuto="0"/>
      <p:bldP spid="134" grpId="1" animBg="1" advAuto="0"/>
      <p:bldP spid="135" grpId="0" animBg="1" advAuto="0"/>
      <p:bldP spid="135" grpId="1" animBg="1" advAuto="0"/>
      <p:bldP spid="136" grpId="0" animBg="1" advAuto="0"/>
      <p:bldP spid="136" grpId="1" animBg="1" advAuto="0"/>
      <p:bldP spid="137" grpId="0" animBg="1" advAuto="0"/>
      <p:bldP spid="137" grpId="1" animBg="1" advAuto="0"/>
      <p:bldP spid="138" grpId="0" animBg="1" advAuto="0"/>
      <p:bldP spid="138" grpId="1" animBg="1" advAuto="0"/>
      <p:bldP spid="139" grpId="0" animBg="1" advAuto="0"/>
      <p:bldP spid="139" grpId="1" animBg="1" advAuto="0"/>
      <p:bldP spid="140" grpId="0" animBg="1" advAuto="0"/>
      <p:bldP spid="140" grpId="1" animBg="1" advAuto="0"/>
      <p:bldP spid="141" grpId="0" animBg="1" advAuto="0"/>
      <p:bldP spid="141" grpId="1" animBg="1" advAuto="0"/>
      <p:bldP spid="142" grpId="0" animBg="1" advAuto="0"/>
      <p:bldP spid="142" grpId="1" animBg="1" advAuto="0"/>
      <p:bldP spid="143" grpId="0" animBg="1" advAuto="0"/>
      <p:bldP spid="143" grpId="1" animBg="1" advAuto="0"/>
      <p:bldP spid="144" grpId="0" animBg="1" advAuto="0"/>
      <p:bldP spid="144" grpId="1" animBg="1" advAuto="0"/>
      <p:bldP spid="145" grpId="0" animBg="1" advAuto="0"/>
      <p:bldP spid="145" grpId="1" animBg="1" advAuto="0"/>
      <p:bldP spid="146" grpId="0" animBg="1" advAuto="0"/>
      <p:bldP spid="146" grpId="1" animBg="1" advAuto="0"/>
      <p:bldP spid="147" grpId="0" animBg="1" advAuto="0"/>
      <p:bldP spid="147" grpId="1" animBg="1" advAuto="0"/>
      <p:bldP spid="148" grpId="0" animBg="1" advAuto="0"/>
      <p:bldP spid="148" grpId="1" animBg="1" advAuto="0"/>
      <p:bldP spid="149" grpId="0" animBg="1" advAuto="0"/>
      <p:bldP spid="149" grpId="1" animBg="1" advAuto="0"/>
      <p:bldP spid="150" grpId="0" animBg="1" advAuto="0"/>
      <p:bldP spid="150" grpId="1" animBg="1" advAuto="0"/>
      <p:bldP spid="151" grpId="0" animBg="1" advAuto="0"/>
      <p:bldP spid="151" grpId="1" animBg="1" advAuto="0"/>
      <p:bldP spid="152" grpId="0" animBg="1" advAuto="0"/>
      <p:bldP spid="152" grpId="1" animBg="1" advAuto="0"/>
      <p:bldP spid="153" grpId="0" animBg="1" advAuto="0"/>
      <p:bldP spid="153" grpId="1" animBg="1" advAuto="0"/>
      <p:bldP spid="154" grpId="0" animBg="1" advAuto="0"/>
      <p:bldP spid="154" grpId="1" animBg="1" advAuto="0"/>
      <p:bldP spid="155" grpId="0" animBg="1" advAuto="0"/>
      <p:bldP spid="155" grpId="1" animBg="1" advAuto="0"/>
      <p:bldP spid="156" grpId="0" animBg="1" advAuto="0"/>
      <p:bldP spid="156" grpId="1" animBg="1" advAuto="0"/>
      <p:bldP spid="157" grpId="0" animBg="1" advAuto="0"/>
      <p:bldP spid="157" grpId="1" animBg="1" advAuto="0"/>
      <p:bldP spid="158" grpId="0" animBg="1" advAuto="0"/>
      <p:bldP spid="158" grpId="1" animBg="1" advAuto="0"/>
      <p:bldP spid="159" grpId="0" animBg="1" advAuto="0"/>
      <p:bldP spid="159" grpId="1" animBg="1" advAuto="0"/>
      <p:bldP spid="160" grpId="0" animBg="1" advAuto="0"/>
      <p:bldP spid="160" grpId="1" animBg="1" advAuto="0"/>
      <p:bldP spid="161" grpId="0" animBg="1" advAuto="0"/>
      <p:bldP spid="161" grpId="1" animBg="1" advAuto="0"/>
      <p:bldP spid="162" grpId="0" animBg="1" advAuto="0"/>
      <p:bldP spid="162" grpId="1" animBg="1" advAuto="0"/>
      <p:bldP spid="163" grpId="0" animBg="1" advAuto="0"/>
      <p:bldP spid="163" grpId="1" animBg="1" advAuto="0"/>
      <p:bldP spid="164" grpId="0" animBg="1" advAuto="0"/>
      <p:bldP spid="164" grpId="1" animBg="1" advAuto="0"/>
      <p:bldP spid="165" grpId="0" animBg="1" advAuto="0"/>
      <p:bldP spid="165" grpId="1" animBg="1" advAuto="0"/>
      <p:bldP spid="166" grpId="0" animBg="1" advAuto="0"/>
      <p:bldP spid="166" grpId="1" animBg="1" advAuto="0"/>
      <p:bldP spid="167" grpId="0" animBg="1" advAuto="0"/>
      <p:bldP spid="167" grpId="1" animBg="1" advAuto="0"/>
      <p:bldP spid="168" grpId="0" animBg="1" advAuto="0"/>
      <p:bldP spid="168" grpId="1" animBg="1" advAuto="0"/>
      <p:bldP spid="169" grpId="0" animBg="1" advAuto="0"/>
      <p:bldP spid="169" grpId="1" animBg="1" advAuto="0"/>
      <p:bldP spid="170" grpId="0" animBg="1" advAuto="0"/>
      <p:bldP spid="170" grpId="1" animBg="1" advAuto="0"/>
      <p:bldP spid="171" grpId="0" animBg="1" advAuto="0"/>
      <p:bldP spid="171" grpId="1" animBg="1" advAuto="0"/>
      <p:bldP spid="172" grpId="0" animBg="1" advAuto="0"/>
      <p:bldP spid="172" grpId="1" animBg="1" advAuto="0"/>
      <p:bldP spid="173" grpId="0" animBg="1" advAuto="0"/>
      <p:bldP spid="173" grpId="1" animBg="1" advAuto="0"/>
      <p:bldP spid="174" grpId="0" animBg="1" advAuto="0"/>
      <p:bldP spid="174" grpId="1" animBg="1" advAuto="0"/>
      <p:bldP spid="175" grpId="0" animBg="1" advAuto="0"/>
      <p:bldP spid="175" grpId="1" animBg="1" advAuto="0"/>
      <p:bldP spid="176" grpId="0" animBg="1" advAuto="0"/>
      <p:bldP spid="176" grpId="1" animBg="1" advAuto="0"/>
      <p:bldP spid="177" grpId="0" animBg="1" advAuto="0"/>
      <p:bldP spid="177" grpId="1" animBg="1" advAuto="0"/>
      <p:bldP spid="178" grpId="0" animBg="1" advAuto="0"/>
      <p:bldP spid="178" grpId="1" animBg="1" advAuto="0"/>
      <p:bldP spid="179" grpId="0" animBg="1" advAuto="0"/>
      <p:bldP spid="179" grpId="1" animBg="1" advAuto="0"/>
      <p:bldP spid="180" grpId="0" animBg="1" advAuto="0"/>
      <p:bldP spid="180" grpId="1" animBg="1" advAuto="0"/>
      <p:bldP spid="181" grpId="0" animBg="1" advAuto="0"/>
      <p:bldP spid="182" grpId="0" animBg="1" advAuto="0"/>
      <p:bldP spid="182" grpId="1" animBg="1" advAuto="0"/>
      <p:bldP spid="183" grpId="0" animBg="1" advAuto="0"/>
      <p:bldP spid="183" grpId="1" animBg="1" advAuto="0"/>
      <p:bldP spid="184" grpId="0" animBg="1" advAuto="0"/>
      <p:bldP spid="184" grpId="1" animBg="1" advAuto="0"/>
      <p:bldP spid="185" grpId="0" animBg="1" advAuto="0"/>
      <p:bldP spid="185" grpId="1" animBg="1" advAuto="0"/>
      <p:bldP spid="186" grpId="0" animBg="1" advAuto="0"/>
      <p:bldP spid="186" grpId="1" animBg="1" advAuto="0"/>
      <p:bldP spid="187" grpId="0" animBg="1" advAuto="0"/>
      <p:bldP spid="187" grpId="1" animBg="1" advAuto="0"/>
      <p:bldP spid="188" grpId="0" animBg="1" advAuto="0"/>
      <p:bldP spid="188" grpId="1" animBg="1" advAuto="0"/>
      <p:bldP spid="189" grpId="0" animBg="1" advAuto="0"/>
      <p:bldP spid="189" grpId="1" animBg="1" advAuto="0"/>
      <p:bldP spid="190" grpId="0" animBg="1" advAuto="0"/>
      <p:bldP spid="190" grpId="1" animBg="1" advAuto="0"/>
      <p:bldP spid="191" grpId="0" animBg="1" advAuto="0"/>
      <p:bldP spid="192" grpId="0" animBg="1" advAuto="0"/>
      <p:bldP spid="192" grpId="1" animBg="1" advAuto="0"/>
      <p:bldP spid="193" grpId="0" animBg="1" advAuto="0"/>
      <p:bldP spid="193" grpId="1" animBg="1" advAuto="0"/>
      <p:bldP spid="194" grpId="0" animBg="1" advAuto="0"/>
      <p:bldP spid="194" grpId="1" animBg="1" advAuto="0"/>
      <p:bldP spid="195" grpId="0" animBg="1" advAuto="0"/>
      <p:bldP spid="195" grpId="1" animBg="1" advAuto="0"/>
      <p:bldP spid="196" grpId="0" animBg="1" advAuto="0"/>
      <p:bldP spid="196" grpId="1" animBg="1" advAuto="0"/>
      <p:bldP spid="197" grpId="0" animBg="1" advAuto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680</Words>
  <Application>Microsoft Macintosh PowerPoint</Application>
  <PresentationFormat>Custom</PresentationFormat>
  <Paragraphs>680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Bebas Neue Regular</vt:lpstr>
      <vt:lpstr>Helvetica Light</vt:lpstr>
      <vt:lpstr>Helvetica Neue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Morgan Fitzgerald</cp:lastModifiedBy>
  <cp:revision>17</cp:revision>
  <dcterms:modified xsi:type="dcterms:W3CDTF">2016-05-24T20:25:11Z</dcterms:modified>
</cp:coreProperties>
</file>