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4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4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1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4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9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3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2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4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836B-CAB4-4B5B-8826-4AF7BFCDB23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A6AC-7D19-4DA7-A003-4436AC5B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6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794" y="0"/>
            <a:ext cx="1188252" cy="1184856"/>
          </a:xfrm>
          <a:prstGeom prst="rect">
            <a:avLst/>
          </a:prstGeom>
        </p:spPr>
      </p:pic>
      <p:pic>
        <p:nvPicPr>
          <p:cNvPr id="5" name="Picture 5" descr="MVC-006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502" y="1002826"/>
            <a:ext cx="3666699" cy="275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MVC-003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9716" y="3905250"/>
            <a:ext cx="3691485" cy="241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934200" y="1524000"/>
            <a:ext cx="3352800" cy="4724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Main entrance</a:t>
            </a:r>
          </a:p>
          <a:p>
            <a:r>
              <a:rPr lang="en-US" dirty="0"/>
              <a:t>One exit / entrance</a:t>
            </a:r>
          </a:p>
          <a:p>
            <a:r>
              <a:rPr lang="en-US" dirty="0"/>
              <a:t>Access control</a:t>
            </a:r>
          </a:p>
          <a:p>
            <a:r>
              <a:rPr lang="en-US" dirty="0"/>
              <a:t>Perimeter alarms</a:t>
            </a:r>
          </a:p>
          <a:p>
            <a:r>
              <a:rPr lang="en-US" dirty="0"/>
              <a:t>Electric fence</a:t>
            </a:r>
          </a:p>
          <a:p>
            <a:r>
              <a:rPr lang="en-US" dirty="0"/>
              <a:t>ID cards</a:t>
            </a:r>
          </a:p>
          <a:p>
            <a:r>
              <a:rPr lang="en-US" dirty="0"/>
              <a:t>Generators</a:t>
            </a:r>
          </a:p>
          <a:p>
            <a:r>
              <a:rPr lang="en-US" dirty="0" err="1"/>
              <a:t>Segways</a:t>
            </a:r>
            <a:endParaRPr lang="en-US" dirty="0"/>
          </a:p>
          <a:p>
            <a:r>
              <a:rPr lang="en-US" dirty="0"/>
              <a:t>CCTV</a:t>
            </a:r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52600" y="194255"/>
            <a:ext cx="8915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/>
              <a:t>Inside a Facility</a:t>
            </a:r>
          </a:p>
        </p:txBody>
      </p:sp>
    </p:spTree>
    <p:extLst>
      <p:ext uri="{BB962C8B-B14F-4D97-AF65-F5344CB8AC3E}">
        <p14:creationId xmlns:p14="http://schemas.microsoft.com/office/powerpoint/2010/main" val="131359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Shara Turley</cp:lastModifiedBy>
  <cp:revision>1</cp:revision>
  <dcterms:created xsi:type="dcterms:W3CDTF">2015-10-23T16:17:43Z</dcterms:created>
  <dcterms:modified xsi:type="dcterms:W3CDTF">2015-10-23T16:21:11Z</dcterms:modified>
</cp:coreProperties>
</file>