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88" r:id="rId26"/>
    <p:sldId id="266" r:id="rId27"/>
    <p:sldId id="267" r:id="rId28"/>
    <p:sldId id="289" r:id="rId29"/>
    <p:sldId id="290" r:id="rId30"/>
    <p:sldId id="268" r:id="rId31"/>
    <p:sldId id="269" r:id="rId32"/>
    <p:sldId id="270" r:id="rId33"/>
    <p:sldId id="271" r:id="rId34"/>
    <p:sldId id="272" r:id="rId35"/>
    <p:sldId id="27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19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upport@paperlesstrans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upport@paperlesstrans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557544"/>
            <a:ext cx="7175351" cy="1793167"/>
          </a:xfrm>
        </p:spPr>
        <p:txBody>
          <a:bodyPr/>
          <a:lstStyle/>
          <a:p>
            <a:pPr algn="ctr"/>
            <a:r>
              <a:rPr lang="en-US" dirty="0" smtClean="0"/>
              <a:t>PCI Rapid Comply Questionnaire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7307" y="3431533"/>
            <a:ext cx="58046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Hello Valued Paperless Client,</a:t>
            </a:r>
          </a:p>
          <a:p>
            <a:r>
              <a:rPr lang="en-US" dirty="0" smtClean="0"/>
              <a:t>This step-by-step presentation will show you </a:t>
            </a:r>
          </a:p>
          <a:p>
            <a:r>
              <a:rPr lang="en-US" dirty="0" smtClean="0"/>
              <a:t>how to answer the specific questions on the PCI </a:t>
            </a:r>
          </a:p>
          <a:p>
            <a:r>
              <a:rPr lang="en-US" dirty="0" smtClean="0"/>
              <a:t>Rapid Comply Website. </a:t>
            </a:r>
          </a:p>
          <a:p>
            <a:r>
              <a:rPr lang="en-US" dirty="0" smtClean="0"/>
              <a:t>The responses listed here are intended solely for</a:t>
            </a:r>
          </a:p>
          <a:p>
            <a:r>
              <a:rPr lang="en-US" dirty="0" smtClean="0"/>
              <a:t>non-profit/church clients that DO NOT directly handle</a:t>
            </a:r>
          </a:p>
          <a:p>
            <a:r>
              <a:rPr lang="en-US" dirty="0" smtClean="0"/>
              <a:t>credit cards. If you have any questions please contact</a:t>
            </a:r>
          </a:p>
          <a:p>
            <a:r>
              <a:rPr lang="en-US" dirty="0" smtClean="0"/>
              <a:t>Support: </a:t>
            </a:r>
            <a:r>
              <a:rPr lang="en-US" dirty="0" smtClean="0">
                <a:hlinkClick r:id="rId2"/>
              </a:rPr>
              <a:t>support@paperlesstrans.com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2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9 at 9.50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41"/>
            <a:ext cx="9144000" cy="4456981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218409">
            <a:off x="6966824" y="5505838"/>
            <a:ext cx="2034997" cy="15707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32895" y="5516829"/>
            <a:ext cx="150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0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9 at 9.5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171"/>
            <a:ext cx="9144000" cy="4482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248" y="2884097"/>
            <a:ext cx="2394307" cy="26161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Yourwebsite.com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304248" y="5291922"/>
            <a:ext cx="4641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your organizations MAIN website to </a:t>
            </a:r>
          </a:p>
          <a:p>
            <a:r>
              <a:rPr lang="en-US" dirty="0" smtClean="0"/>
              <a:t>The list of Domain Names if it is not listed.</a:t>
            </a:r>
          </a:p>
          <a:p>
            <a:r>
              <a:rPr lang="en-US" dirty="0" smtClean="0"/>
              <a:t>Then click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</a:p>
        </p:txBody>
      </p:sp>
      <p:sp>
        <p:nvSpPr>
          <p:cNvPr id="5" name="Left Arrow 4"/>
          <p:cNvSpPr/>
          <p:nvPr/>
        </p:nvSpPr>
        <p:spPr>
          <a:xfrm rot="3372382">
            <a:off x="6965302" y="5400650"/>
            <a:ext cx="1275319" cy="169238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4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9 at 9.5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09"/>
            <a:ext cx="9144000" cy="4386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866" y="5331611"/>
            <a:ext cx="496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your service providers are listed. There may be more than one. </a:t>
            </a:r>
            <a:endParaRPr lang="en-US" dirty="0"/>
          </a:p>
          <a:p>
            <a:r>
              <a:rPr lang="en-US" dirty="0" smtClean="0"/>
              <a:t>If Paperless Transaction Corporation is not listed, click “</a:t>
            </a:r>
            <a:r>
              <a:rPr lang="en-US" b="1" dirty="0" smtClean="0"/>
              <a:t>Add Service Provider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1651" y="2897327"/>
            <a:ext cx="7090321" cy="1455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031716">
            <a:off x="1212553" y="4877246"/>
            <a:ext cx="2034997" cy="15707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7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9 at 9.51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0" y="370434"/>
            <a:ext cx="7024179" cy="4662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3991" y="5397760"/>
            <a:ext cx="505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Search</a:t>
            </a:r>
            <a:r>
              <a:rPr lang="en-US" dirty="0" smtClean="0"/>
              <a:t>” for Paperless Transaction Corporation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2218409">
            <a:off x="6305412" y="1827953"/>
            <a:ext cx="2034997" cy="15707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9 at 9.52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47" y="342355"/>
            <a:ext cx="6719930" cy="5187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0596" y="5860803"/>
            <a:ext cx="434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Paperless as a New Service Provider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18895007">
            <a:off x="2839624" y="3164161"/>
            <a:ext cx="2034997" cy="15707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4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9 at 9.52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45" y="304285"/>
            <a:ext cx="6850347" cy="5153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7683" y="5635897"/>
            <a:ext cx="5279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Paperless as your Website Payment Processor</a:t>
            </a:r>
          </a:p>
          <a:p>
            <a:r>
              <a:rPr lang="en-US" dirty="0" smtClean="0"/>
              <a:t>Paperless IS PCI Compliant</a:t>
            </a:r>
          </a:p>
          <a:p>
            <a:r>
              <a:rPr lang="en-US" dirty="0" smtClean="0"/>
              <a:t>Click “</a:t>
            </a:r>
            <a:r>
              <a:rPr lang="en-US" b="1" dirty="0" smtClean="0"/>
              <a:t>Save</a:t>
            </a:r>
            <a:r>
              <a:rPr lang="en-US" dirty="0" smtClean="0"/>
              <a:t>”</a:t>
            </a:r>
          </a:p>
        </p:txBody>
      </p:sp>
      <p:sp>
        <p:nvSpPr>
          <p:cNvPr id="4" name="Left Arrow 3"/>
          <p:cNvSpPr/>
          <p:nvPr/>
        </p:nvSpPr>
        <p:spPr>
          <a:xfrm rot="12988389">
            <a:off x="5511722" y="4420994"/>
            <a:ext cx="2034997" cy="15707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65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9 at 9.52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228"/>
            <a:ext cx="9144000" cy="4680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423" y="2619501"/>
            <a:ext cx="7130005" cy="13229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3285" y="5331611"/>
            <a:ext cx="2978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 Paperless was added</a:t>
            </a:r>
          </a:p>
          <a:p>
            <a:r>
              <a:rPr lang="en-US" dirty="0" smtClean="0"/>
              <a:t>Then click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3799690">
            <a:off x="5593848" y="3800159"/>
            <a:ext cx="1641678" cy="169071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4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2-08 at 8.51.1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2"/>
          <a:stretch/>
        </p:blipFill>
        <p:spPr>
          <a:xfrm>
            <a:off x="251190" y="1060666"/>
            <a:ext cx="8582312" cy="4047555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3165156">
            <a:off x="558197" y="4173070"/>
            <a:ext cx="2972411" cy="19539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8068262">
            <a:off x="5392050" y="5359920"/>
            <a:ext cx="1236413" cy="169948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5626" y="5847880"/>
            <a:ext cx="2516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“</a:t>
            </a:r>
            <a:r>
              <a:rPr lang="en-US" b="1" dirty="0" smtClean="0"/>
              <a:t>Step-By-Step</a:t>
            </a:r>
            <a:r>
              <a:rPr lang="en-US" dirty="0" smtClean="0"/>
              <a:t>”</a:t>
            </a:r>
          </a:p>
          <a:p>
            <a:pPr algn="ctr"/>
            <a:r>
              <a:rPr lang="en-US" dirty="0" smtClean="0"/>
              <a:t>Then Select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84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1.3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6"/>
          <a:stretch/>
        </p:blipFill>
        <p:spPr>
          <a:xfrm>
            <a:off x="324279" y="769125"/>
            <a:ext cx="8620424" cy="370267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4460006" flipV="1">
            <a:off x="737864" y="4065192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4460006" flipV="1">
            <a:off x="1385395" y="4217593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5633" y="4971670"/>
            <a:ext cx="2891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</a:t>
            </a:r>
            <a:r>
              <a:rPr lang="en-US" b="1" dirty="0" smtClean="0"/>
              <a:t>None of the above- I never store credit card data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Select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767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2.0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7"/>
          <a:stretch/>
        </p:blipFill>
        <p:spPr>
          <a:xfrm>
            <a:off x="189163" y="1075829"/>
            <a:ext cx="8566378" cy="363061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4460006" flipV="1">
            <a:off x="1385394" y="4487793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6529440" flipV="1">
            <a:off x="195360" y="3958682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2356" y="5106770"/>
            <a:ext cx="309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</a:t>
            </a:r>
            <a:r>
              <a:rPr lang="en-US" b="1" dirty="0" smtClean="0"/>
              <a:t>No- a third-party service provider handles ALL administration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Click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1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08 at 8.50.04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7167"/>
          <a:stretch>
            <a:fillRect/>
          </a:stretch>
        </p:blipFill>
        <p:spPr>
          <a:xfrm>
            <a:off x="432604" y="731520"/>
            <a:ext cx="8104194" cy="4013776"/>
          </a:xfrm>
        </p:spPr>
      </p:pic>
      <p:sp>
        <p:nvSpPr>
          <p:cNvPr id="5" name="Donut 4"/>
          <p:cNvSpPr/>
          <p:nvPr/>
        </p:nvSpPr>
        <p:spPr>
          <a:xfrm>
            <a:off x="4772604" y="2903005"/>
            <a:ext cx="1046622" cy="502443"/>
          </a:xfrm>
          <a:prstGeom prst="donut">
            <a:avLst>
              <a:gd name="adj" fmla="val 1344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2218409">
            <a:off x="5324923" y="2798771"/>
            <a:ext cx="2034997" cy="23972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30929" y="3991631"/>
            <a:ext cx="2288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status is “incomplete” select “</a:t>
            </a:r>
            <a:r>
              <a:rPr lang="en-US" b="1" dirty="0" smtClean="0"/>
              <a:t>continue</a:t>
            </a:r>
            <a:r>
              <a:rPr lang="en-US" dirty="0" smtClean="0"/>
              <a:t>” to begin questionnaire.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04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2.1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"/>
          <a:stretch/>
        </p:blipFill>
        <p:spPr>
          <a:xfrm>
            <a:off x="256721" y="979749"/>
            <a:ext cx="8593401" cy="347151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4460006" flipV="1">
            <a:off x="1057344" y="4396399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3164" y="5057203"/>
            <a:ext cx="197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“</a:t>
            </a:r>
            <a:r>
              <a:rPr lang="en-US" b="1" dirty="0" smtClean="0"/>
              <a:t>Continue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97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2.2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8"/>
          <a:stretch/>
        </p:blipFill>
        <p:spPr>
          <a:xfrm>
            <a:off x="229697" y="667805"/>
            <a:ext cx="8512331" cy="304162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7225516" flipV="1">
            <a:off x="5871260" y="2636926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91351" y="3340096"/>
            <a:ext cx="349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“</a:t>
            </a:r>
            <a:r>
              <a:rPr lang="en-US" b="1" dirty="0" smtClean="0"/>
              <a:t>Begin</a:t>
            </a:r>
            <a:r>
              <a:rPr lang="en-US" dirty="0" smtClean="0"/>
              <a:t>” Physical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2.3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"/>
          <a:stretch/>
        </p:blipFill>
        <p:spPr>
          <a:xfrm>
            <a:off x="229698" y="761054"/>
            <a:ext cx="8593401" cy="336850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4460006" flipV="1">
            <a:off x="1385394" y="4074695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4460006" flipV="1">
            <a:off x="605491" y="3547369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1311" y="4728491"/>
            <a:ext cx="1638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“</a:t>
            </a:r>
            <a:r>
              <a:rPr lang="en-US" b="1" dirty="0" smtClean="0"/>
              <a:t>No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Select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89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2.4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7"/>
          <a:stretch/>
        </p:blipFill>
        <p:spPr>
          <a:xfrm>
            <a:off x="337791" y="753497"/>
            <a:ext cx="8566378" cy="349169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4460006" flipV="1">
            <a:off x="1057345" y="4217593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3165" y="4872537"/>
            <a:ext cx="210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“</a:t>
            </a:r>
            <a:r>
              <a:rPr lang="en-US" b="1" dirty="0" smtClean="0"/>
              <a:t>Continue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41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2.5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"/>
          <a:stretch/>
        </p:blipFill>
        <p:spPr>
          <a:xfrm>
            <a:off x="229698" y="1258498"/>
            <a:ext cx="8552866" cy="360509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4460006" flipV="1">
            <a:off x="1385397" y="5040215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6928029" flipV="1">
            <a:off x="281213" y="4413356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1000" y="5687699"/>
            <a:ext cx="1638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“</a:t>
            </a:r>
            <a:r>
              <a:rPr lang="en-US" b="1" dirty="0" smtClean="0"/>
              <a:t>No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Select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51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1-08 at 1.29.06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94" b="-13494"/>
          <a:stretch>
            <a:fillRect/>
          </a:stretch>
        </p:blipFill>
        <p:spPr>
          <a:xfrm>
            <a:off x="0" y="584187"/>
            <a:ext cx="9057580" cy="4238873"/>
          </a:xfrm>
        </p:spPr>
      </p:pic>
      <p:sp>
        <p:nvSpPr>
          <p:cNvPr id="5" name="Left Arrow 4"/>
          <p:cNvSpPr/>
          <p:nvPr/>
        </p:nvSpPr>
        <p:spPr>
          <a:xfrm rot="4460006" flipV="1">
            <a:off x="1221371" y="4356886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4460006" flipV="1">
            <a:off x="123870" y="4152218"/>
            <a:ext cx="1550877" cy="77317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4082" y="5344841"/>
            <a:ext cx="7415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“</a:t>
            </a:r>
            <a:r>
              <a:rPr lang="en-US" b="1" dirty="0" smtClean="0"/>
              <a:t>Yes, I use the security policies included in my subscription”</a:t>
            </a:r>
          </a:p>
          <a:p>
            <a:r>
              <a:rPr lang="en-US" dirty="0" smtClean="0"/>
              <a:t>Select “</a:t>
            </a:r>
            <a:r>
              <a:rPr lang="en-US" b="1" dirty="0" smtClean="0"/>
              <a:t>Next”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29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3.0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"/>
          <a:stretch/>
        </p:blipFill>
        <p:spPr>
          <a:xfrm>
            <a:off x="283744" y="756559"/>
            <a:ext cx="8525843" cy="422621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4460006" flipV="1">
            <a:off x="5574002" y="4420243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21771" y="5255379"/>
            <a:ext cx="163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54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3.2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7"/>
          <a:stretch/>
        </p:blipFill>
        <p:spPr>
          <a:xfrm>
            <a:off x="297255" y="839114"/>
            <a:ext cx="8566378" cy="467146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3609724" flipV="1">
            <a:off x="4767406" y="5745433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31677" y="6052468"/>
            <a:ext cx="163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74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08 at 1.2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078"/>
            <a:ext cx="8948726" cy="443618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877167" flipV="1">
            <a:off x="4231063" y="2579471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4460006" flipV="1">
            <a:off x="4209896" y="3433051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63119" y="5186084"/>
            <a:ext cx="3382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b="1" dirty="0" smtClean="0"/>
              <a:t>“Yes” </a:t>
            </a:r>
            <a:r>
              <a:rPr lang="en-US" dirty="0" smtClean="0"/>
              <a:t>to both questions</a:t>
            </a:r>
            <a:br>
              <a:rPr lang="en-US" dirty="0" smtClean="0"/>
            </a:br>
            <a:r>
              <a:rPr lang="en-US" dirty="0" smtClean="0"/>
              <a:t>Select </a:t>
            </a:r>
            <a:r>
              <a:rPr lang="en-US" b="1" dirty="0" smtClean="0"/>
              <a:t>“Next Section”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16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08 at 1.30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701"/>
            <a:ext cx="9144000" cy="446238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flipV="1">
            <a:off x="4629514" y="2447173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flipV="1">
            <a:off x="4629514" y="2709298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flipV="1">
            <a:off x="4629514" y="2996467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flipV="1">
            <a:off x="4629514" y="3578578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flipV="1">
            <a:off x="4629514" y="4134230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flipV="1">
            <a:off x="5041308" y="4531124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92247" y="5159624"/>
            <a:ext cx="3170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b="1" dirty="0" smtClean="0"/>
              <a:t>“Yes”</a:t>
            </a:r>
            <a:r>
              <a:rPr lang="en-US" dirty="0" smtClean="0"/>
              <a:t> to all questions</a:t>
            </a:r>
          </a:p>
          <a:p>
            <a:r>
              <a:rPr lang="en-US" dirty="0" smtClean="0"/>
              <a:t>Select </a:t>
            </a:r>
            <a:r>
              <a:rPr lang="en-US" b="1" dirty="0" smtClean="0"/>
              <a:t>“Next Section”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3-29 at 9.48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160"/>
            <a:ext cx="9144000" cy="4488609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2218409">
            <a:off x="1225781" y="3481678"/>
            <a:ext cx="2034997" cy="15707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6273" y="5702046"/>
            <a:ext cx="208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“</a:t>
            </a:r>
            <a:r>
              <a:rPr lang="en-US" b="1" dirty="0" smtClean="0"/>
              <a:t>Website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25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3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"/>
          <a:stretch/>
        </p:blipFill>
        <p:spPr>
          <a:xfrm>
            <a:off x="364814" y="743048"/>
            <a:ext cx="8552866" cy="469004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3001374" flipV="1">
            <a:off x="5056406" y="5636139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04585" y="6041809"/>
            <a:ext cx="250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“</a:t>
            </a:r>
            <a:r>
              <a:rPr lang="en-US" b="1" dirty="0" smtClean="0"/>
              <a:t>Next Section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57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3.4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9"/>
          <a:stretch/>
        </p:blipFill>
        <p:spPr>
          <a:xfrm>
            <a:off x="148628" y="702518"/>
            <a:ext cx="8579889" cy="462351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6535506" flipV="1">
            <a:off x="4969686" y="3657672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6936" y="4296171"/>
            <a:ext cx="2433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“</a:t>
            </a:r>
            <a:r>
              <a:rPr lang="en-US" b="1" dirty="0" smtClean="0"/>
              <a:t>Acknowledge</a:t>
            </a:r>
          </a:p>
          <a:p>
            <a:r>
              <a:rPr lang="en-US" b="1" dirty="0" smtClean="0"/>
              <a:t>&amp; Submit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20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069"/>
            <a:ext cx="9144000" cy="4543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0861" y="4282661"/>
            <a:ext cx="1756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XXXXXXXXXXXXXX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1594372" y="4452361"/>
            <a:ext cx="1756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XXXXXXXXXXXXXX</a:t>
            </a:r>
            <a:endParaRPr lang="en-US" sz="800" dirty="0"/>
          </a:p>
        </p:txBody>
      </p:sp>
      <p:sp>
        <p:nvSpPr>
          <p:cNvPr id="8" name="Left Arrow 7"/>
          <p:cNvSpPr/>
          <p:nvPr/>
        </p:nvSpPr>
        <p:spPr>
          <a:xfrm rot="6535506" flipV="1">
            <a:off x="8050340" y="5495028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10944" y="5970729"/>
            <a:ext cx="506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ALL checkboxes and fill in Title and Name </a:t>
            </a:r>
            <a:endParaRPr lang="en-US" dirty="0"/>
          </a:p>
        </p:txBody>
      </p:sp>
      <p:sp>
        <p:nvSpPr>
          <p:cNvPr id="10" name="Donut 9"/>
          <p:cNvSpPr/>
          <p:nvPr/>
        </p:nvSpPr>
        <p:spPr>
          <a:xfrm>
            <a:off x="1445745" y="2256165"/>
            <a:ext cx="445885" cy="1188878"/>
          </a:xfrm>
          <a:prstGeom prst="donut">
            <a:avLst>
              <a:gd name="adj" fmla="val 973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75582" y="3904382"/>
            <a:ext cx="3256304" cy="918678"/>
          </a:xfrm>
          <a:prstGeom prst="donut">
            <a:avLst>
              <a:gd name="adj" fmla="val 1028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81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4.4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9"/>
          <a:stretch/>
        </p:blipFill>
        <p:spPr>
          <a:xfrm>
            <a:off x="189163" y="388846"/>
            <a:ext cx="8579889" cy="300510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1621396" y="1715767"/>
            <a:ext cx="1567350" cy="445829"/>
          </a:xfrm>
          <a:prstGeom prst="don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78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8 at 8.54.5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7"/>
          <a:stretch/>
        </p:blipFill>
        <p:spPr>
          <a:xfrm>
            <a:off x="270233" y="483956"/>
            <a:ext cx="8566378" cy="384163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6535506" flipV="1">
            <a:off x="5155141" y="2995683"/>
            <a:ext cx="823589" cy="109725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69538" y="3575580"/>
            <a:ext cx="230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 “</a:t>
            </a:r>
            <a:r>
              <a:rPr lang="en-US" b="1" dirty="0" smtClean="0"/>
              <a:t>PASS</a:t>
            </a:r>
            <a:r>
              <a:rPr lang="en-US" dirty="0" smtClean="0"/>
              <a:t>”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04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9444" y="6214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3769" y="2304925"/>
            <a:ext cx="521549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If you have any questions about completing your PCI Rapid Comply Questionnaire, please contact Paperless Support: </a:t>
            </a:r>
            <a:r>
              <a:rPr lang="en-US" sz="2500" dirty="0" smtClean="0">
                <a:hlinkClick r:id="rId2"/>
              </a:rPr>
              <a:t>support@paperlesstrans.com</a:t>
            </a:r>
            <a:endParaRPr lang="en-US" sz="2500" dirty="0" smtClean="0"/>
          </a:p>
          <a:p>
            <a:pPr algn="ctr"/>
            <a:endParaRPr lang="en-US" sz="2500" dirty="0" smtClean="0"/>
          </a:p>
          <a:p>
            <a:pPr algn="ctr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4364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29 at 9.48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07"/>
            <a:ext cx="9144000" cy="397596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218409">
            <a:off x="4863539" y="3666895"/>
            <a:ext cx="2034997" cy="15707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7924" y="4683351"/>
            <a:ext cx="282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Once Website is checked,</a:t>
            </a:r>
          </a:p>
          <a:p>
            <a:r>
              <a:rPr lang="en-US" dirty="0" smtClean="0"/>
              <a:t>click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3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9 at 9.48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791"/>
            <a:ext cx="9144000" cy="4446887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218409">
            <a:off x="2705080" y="4640042"/>
            <a:ext cx="1528839" cy="200269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1708" y="5768195"/>
            <a:ext cx="242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“</a:t>
            </a:r>
            <a:r>
              <a:rPr lang="en-US" b="1" dirty="0" smtClean="0"/>
              <a:t>A Third-Party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6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9 at 9.49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89"/>
            <a:ext cx="9144000" cy="3733561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218409">
            <a:off x="670198" y="3905014"/>
            <a:ext cx="2034997" cy="15707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40911" y="4658266"/>
            <a:ext cx="197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“</a:t>
            </a:r>
            <a:r>
              <a:rPr lang="en-US" b="1" dirty="0" smtClean="0"/>
              <a:t>Continue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4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9 at 9.4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388"/>
            <a:ext cx="9144000" cy="4547094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218409">
            <a:off x="5382402" y="5536917"/>
            <a:ext cx="1650674" cy="126406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31319" y="5675586"/>
            <a:ext cx="150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1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9 at 9.50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165"/>
            <a:ext cx="9144000" cy="4307268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218409">
            <a:off x="6993279" y="5161863"/>
            <a:ext cx="2034997" cy="15707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5029" y="2421054"/>
            <a:ext cx="1402190" cy="20373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3452" y="5186083"/>
            <a:ext cx="3450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 Merchant “</a:t>
            </a:r>
            <a:r>
              <a:rPr lang="en-US" b="1" dirty="0" smtClean="0"/>
              <a:t>General Info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Then click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7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9 at 9.50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656"/>
            <a:ext cx="9144000" cy="5154671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218409">
            <a:off x="7071635" y="5986012"/>
            <a:ext cx="957533" cy="101382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09593" y="3228070"/>
            <a:ext cx="1216996" cy="21167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xxxxxxx</a:t>
            </a:r>
            <a:r>
              <a:rPr lang="en-US" sz="1400" dirty="0" err="1" smtClean="0"/>
              <a:t>x</a:t>
            </a:r>
            <a:endParaRPr lang="en-US" sz="1400" dirty="0"/>
          </a:p>
        </p:txBody>
      </p:sp>
      <p:sp>
        <p:nvSpPr>
          <p:cNvPr id="5" name="Left Arrow 4"/>
          <p:cNvSpPr/>
          <p:nvPr/>
        </p:nvSpPr>
        <p:spPr>
          <a:xfrm rot="2218409">
            <a:off x="1649083" y="3969777"/>
            <a:ext cx="2034997" cy="157074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09593" y="6059251"/>
            <a:ext cx="2089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 Merchant ID</a:t>
            </a:r>
          </a:p>
          <a:p>
            <a:r>
              <a:rPr lang="en-US" dirty="0" smtClean="0"/>
              <a:t>Then click “</a:t>
            </a:r>
            <a:r>
              <a:rPr lang="en-US" b="1" dirty="0" smtClean="0"/>
              <a:t>Next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6596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148</TotalTime>
  <Words>391</Words>
  <Application>Microsoft Macintosh PowerPoint</Application>
  <PresentationFormat>On-screen Show (4:3)</PresentationFormat>
  <Paragraphs>62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Slipstream</vt:lpstr>
      <vt:lpstr>PCI Rapid Comply Questionnaire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PCI Rapid Comply Questionnaire</dc:title>
  <dc:creator>Zachary Zimmerman</dc:creator>
  <cp:lastModifiedBy>Zachary Zimmerman</cp:lastModifiedBy>
  <cp:revision>11</cp:revision>
  <dcterms:created xsi:type="dcterms:W3CDTF">2016-02-08T15:00:12Z</dcterms:created>
  <dcterms:modified xsi:type="dcterms:W3CDTF">2016-11-08T19:48:28Z</dcterms:modified>
</cp:coreProperties>
</file>