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mit.GENESISBIO\Desktop\Project%20Evolution\Bacillus%20Perfromance%20summary%20Jan1712(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mit.GENESISBIO\Desktop\Graphs\Updated%20data\all-around%20degradation%20ability.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03018372703867"/>
          <c:y val="0.1608913548526569"/>
          <c:w val="0.53241426071739117"/>
          <c:h val="0.50342850621933133"/>
        </c:manualLayout>
      </c:layout>
      <c:lineChart>
        <c:grouping val="standard"/>
        <c:varyColors val="0"/>
        <c:ser>
          <c:idx val="0"/>
          <c:order val="0"/>
          <c:tx>
            <c:strRef>
              <c:f>'Growth- OO, Butter, lard, V.oil'!$B$4:$B$5</c:f>
              <c:strCache>
                <c:ptCount val="1"/>
                <c:pt idx="0">
                  <c:v>Olive oil Control</c:v>
                </c:pt>
              </c:strCache>
            </c:strRef>
          </c:tx>
          <c:spPr>
            <a:ln>
              <a:solidFill>
                <a:srgbClr val="002060"/>
              </a:solidFill>
            </a:ln>
          </c:spPr>
          <c:marker>
            <c:symbol val="none"/>
          </c:marker>
          <c:cat>
            <c:numRef>
              <c:f>'Growth- OO, Butter, lard, V.oil'!$A$6:$A$198</c:f>
              <c:numCache>
                <c:formatCode>h:mm:ss</c:formatCode>
                <c:ptCount val="193"/>
                <c:pt idx="0">
                  <c:v>0</c:v>
                </c:pt>
                <c:pt idx="1">
                  <c:v>1.0416666666666666E-2</c:v>
                </c:pt>
                <c:pt idx="2">
                  <c:v>2.0833333333333412E-2</c:v>
                </c:pt>
                <c:pt idx="3">
                  <c:v>3.125E-2</c:v>
                </c:pt>
                <c:pt idx="4">
                  <c:v>4.1666666666666664E-2</c:v>
                </c:pt>
                <c:pt idx="5">
                  <c:v>5.2083333333334134E-2</c:v>
                </c:pt>
                <c:pt idx="6">
                  <c:v>6.25E-2</c:v>
                </c:pt>
                <c:pt idx="7">
                  <c:v>7.2916666666666824E-2</c:v>
                </c:pt>
                <c:pt idx="8">
                  <c:v>8.3333333333333343E-2</c:v>
                </c:pt>
                <c:pt idx="9">
                  <c:v>9.3750000000001568E-2</c:v>
                </c:pt>
                <c:pt idx="10">
                  <c:v>0.10416666666666829</c:v>
                </c:pt>
                <c:pt idx="11">
                  <c:v>0.11458333333333333</c:v>
                </c:pt>
                <c:pt idx="12">
                  <c:v>0.125</c:v>
                </c:pt>
                <c:pt idx="13">
                  <c:v>0.13541666666666671</c:v>
                </c:pt>
                <c:pt idx="14">
                  <c:v>0.14583333333333728</c:v>
                </c:pt>
                <c:pt idx="15">
                  <c:v>0.15625000000000044</c:v>
                </c:pt>
                <c:pt idx="16">
                  <c:v>0.16666666666666666</c:v>
                </c:pt>
                <c:pt idx="17">
                  <c:v>0.17708333333333728</c:v>
                </c:pt>
                <c:pt idx="18">
                  <c:v>0.18750000000000044</c:v>
                </c:pt>
                <c:pt idx="19">
                  <c:v>0.19791666666666671</c:v>
                </c:pt>
                <c:pt idx="20">
                  <c:v>0.20833333333333728</c:v>
                </c:pt>
                <c:pt idx="21">
                  <c:v>0.21875000000000044</c:v>
                </c:pt>
                <c:pt idx="22">
                  <c:v>0.22916666666666666</c:v>
                </c:pt>
                <c:pt idx="23">
                  <c:v>0.23958333333333728</c:v>
                </c:pt>
                <c:pt idx="24">
                  <c:v>0.25</c:v>
                </c:pt>
                <c:pt idx="25">
                  <c:v>0.26041666666667473</c:v>
                </c:pt>
                <c:pt idx="26">
                  <c:v>0.27083333333333326</c:v>
                </c:pt>
                <c:pt idx="27">
                  <c:v>0.28125</c:v>
                </c:pt>
                <c:pt idx="28">
                  <c:v>0.29166666666667473</c:v>
                </c:pt>
                <c:pt idx="29">
                  <c:v>0.30208333333333331</c:v>
                </c:pt>
                <c:pt idx="30">
                  <c:v>0.31250000000000488</c:v>
                </c:pt>
                <c:pt idx="31">
                  <c:v>0.3229166666666814</c:v>
                </c:pt>
                <c:pt idx="32">
                  <c:v>0.33333333333333331</c:v>
                </c:pt>
                <c:pt idx="33">
                  <c:v>0.34375</c:v>
                </c:pt>
                <c:pt idx="34">
                  <c:v>0.35416666666667473</c:v>
                </c:pt>
                <c:pt idx="35">
                  <c:v>0.36458333333333331</c:v>
                </c:pt>
                <c:pt idx="36">
                  <c:v>0.37500000000000488</c:v>
                </c:pt>
                <c:pt idx="37">
                  <c:v>0.3854166666666814</c:v>
                </c:pt>
                <c:pt idx="38">
                  <c:v>0.39583333333333331</c:v>
                </c:pt>
                <c:pt idx="39">
                  <c:v>0.40625</c:v>
                </c:pt>
                <c:pt idx="40">
                  <c:v>0.41666666666667473</c:v>
                </c:pt>
                <c:pt idx="41">
                  <c:v>0.42708333333333331</c:v>
                </c:pt>
                <c:pt idx="42">
                  <c:v>0.43750000000000488</c:v>
                </c:pt>
                <c:pt idx="43">
                  <c:v>0.44791666666667473</c:v>
                </c:pt>
                <c:pt idx="44">
                  <c:v>0.45833333333333326</c:v>
                </c:pt>
                <c:pt idx="45">
                  <c:v>0.46875</c:v>
                </c:pt>
                <c:pt idx="46">
                  <c:v>0.47916666666667473</c:v>
                </c:pt>
                <c:pt idx="47">
                  <c:v>0.48958333333333331</c:v>
                </c:pt>
                <c:pt idx="48">
                  <c:v>0.5</c:v>
                </c:pt>
                <c:pt idx="49">
                  <c:v>0.51041666666665131</c:v>
                </c:pt>
                <c:pt idx="50">
                  <c:v>0.5208333333333337</c:v>
                </c:pt>
                <c:pt idx="51">
                  <c:v>0.53125</c:v>
                </c:pt>
                <c:pt idx="52">
                  <c:v>0.54166666666666652</c:v>
                </c:pt>
                <c:pt idx="53">
                  <c:v>0.5520833333333337</c:v>
                </c:pt>
                <c:pt idx="54">
                  <c:v>0.5625</c:v>
                </c:pt>
                <c:pt idx="55">
                  <c:v>0.57291666666666652</c:v>
                </c:pt>
                <c:pt idx="56">
                  <c:v>0.58333333333333337</c:v>
                </c:pt>
                <c:pt idx="57">
                  <c:v>0.59375</c:v>
                </c:pt>
                <c:pt idx="58">
                  <c:v>0.60416666666666652</c:v>
                </c:pt>
                <c:pt idx="59">
                  <c:v>0.6145833333333337</c:v>
                </c:pt>
                <c:pt idx="60">
                  <c:v>0.62501157407409091</c:v>
                </c:pt>
                <c:pt idx="61">
                  <c:v>0.63542824074074067</c:v>
                </c:pt>
                <c:pt idx="62">
                  <c:v>0.64584490740742695</c:v>
                </c:pt>
                <c:pt idx="63">
                  <c:v>0.65626157407409091</c:v>
                </c:pt>
                <c:pt idx="64">
                  <c:v>0.66667824074075421</c:v>
                </c:pt>
                <c:pt idx="65">
                  <c:v>0.67709490740742695</c:v>
                </c:pt>
                <c:pt idx="66">
                  <c:v>0.68751157407407415</c:v>
                </c:pt>
                <c:pt idx="67">
                  <c:v>0.69792824074074078</c:v>
                </c:pt>
                <c:pt idx="68">
                  <c:v>0.70834490740740763</c:v>
                </c:pt>
                <c:pt idx="69">
                  <c:v>0.71876157407409103</c:v>
                </c:pt>
                <c:pt idx="70">
                  <c:v>0.72917824074074078</c:v>
                </c:pt>
                <c:pt idx="71">
                  <c:v>0.73959490740740763</c:v>
                </c:pt>
                <c:pt idx="72">
                  <c:v>0.75001157407409103</c:v>
                </c:pt>
                <c:pt idx="73">
                  <c:v>0.76042824074074078</c:v>
                </c:pt>
                <c:pt idx="74">
                  <c:v>0.77084490740742695</c:v>
                </c:pt>
                <c:pt idx="75">
                  <c:v>0.78126157407407415</c:v>
                </c:pt>
                <c:pt idx="76">
                  <c:v>0.79167824074074078</c:v>
                </c:pt>
                <c:pt idx="77">
                  <c:v>0.80209490740740763</c:v>
                </c:pt>
                <c:pt idx="78">
                  <c:v>0.81251157407407415</c:v>
                </c:pt>
                <c:pt idx="79">
                  <c:v>0.82292824074074078</c:v>
                </c:pt>
                <c:pt idx="80">
                  <c:v>0.83334490740740763</c:v>
                </c:pt>
                <c:pt idx="81">
                  <c:v>0.84376157407409103</c:v>
                </c:pt>
                <c:pt idx="82">
                  <c:v>0.85417824074074078</c:v>
                </c:pt>
                <c:pt idx="83">
                  <c:v>0.86459490740740763</c:v>
                </c:pt>
                <c:pt idx="84">
                  <c:v>0.87501157407409103</c:v>
                </c:pt>
                <c:pt idx="85">
                  <c:v>0.88542824074074056</c:v>
                </c:pt>
                <c:pt idx="86">
                  <c:v>0.89584490740740763</c:v>
                </c:pt>
                <c:pt idx="87">
                  <c:v>0.90626157407407415</c:v>
                </c:pt>
                <c:pt idx="88">
                  <c:v>0.91667824074074078</c:v>
                </c:pt>
                <c:pt idx="89">
                  <c:v>0.92709490740740763</c:v>
                </c:pt>
                <c:pt idx="90">
                  <c:v>0.93751157407407415</c:v>
                </c:pt>
                <c:pt idx="91">
                  <c:v>0.94792824074074078</c:v>
                </c:pt>
                <c:pt idx="92">
                  <c:v>0.95834490740740763</c:v>
                </c:pt>
                <c:pt idx="93">
                  <c:v>0.96876157407409103</c:v>
                </c:pt>
                <c:pt idx="94">
                  <c:v>0.97917824074074078</c:v>
                </c:pt>
                <c:pt idx="95">
                  <c:v>0.98959490740740741</c:v>
                </c:pt>
                <c:pt idx="96" formatCode="[h]:mm:ss">
                  <c:v>1.000011574074074</c:v>
                </c:pt>
                <c:pt idx="97" formatCode="[h]:mm:ss">
                  <c:v>1.0104282407407408</c:v>
                </c:pt>
                <c:pt idx="98" formatCode="[h]:mm:ss">
                  <c:v>1.0208449074073978</c:v>
                </c:pt>
                <c:pt idx="99" formatCode="[h]:mm:ss">
                  <c:v>1.0312615740740738</c:v>
                </c:pt>
                <c:pt idx="100" formatCode="[h]:mm:ss">
                  <c:v>1.0416782407407408</c:v>
                </c:pt>
                <c:pt idx="101" formatCode="[h]:mm:ss">
                  <c:v>1.0520949074073978</c:v>
                </c:pt>
                <c:pt idx="102" formatCode="[h]:mm:ss">
                  <c:v>1.062511574074074</c:v>
                </c:pt>
                <c:pt idx="103" formatCode="[h]:mm:ss">
                  <c:v>1.0729282407407408</c:v>
                </c:pt>
                <c:pt idx="104" formatCode="[h]:mm:ss">
                  <c:v>1.0833449074073978</c:v>
                </c:pt>
                <c:pt idx="105" formatCode="[h]:mm:ss">
                  <c:v>1.0937615740740738</c:v>
                </c:pt>
                <c:pt idx="106" formatCode="[h]:mm:ss">
                  <c:v>1.1041782407407421</c:v>
                </c:pt>
                <c:pt idx="107" formatCode="[h]:mm:ss">
                  <c:v>1.1145949074073978</c:v>
                </c:pt>
                <c:pt idx="108" formatCode="[h]:mm:ss">
                  <c:v>1.125011574074074</c:v>
                </c:pt>
                <c:pt idx="109" formatCode="[h]:mm:ss">
                  <c:v>1.1354282407407408</c:v>
                </c:pt>
                <c:pt idx="110" formatCode="[h]:mm:ss">
                  <c:v>1.1458449074073978</c:v>
                </c:pt>
                <c:pt idx="111" formatCode="[h]:mm:ss">
                  <c:v>1.156261574074074</c:v>
                </c:pt>
                <c:pt idx="112" formatCode="[h]:mm:ss">
                  <c:v>1.1666782407407421</c:v>
                </c:pt>
                <c:pt idx="113" formatCode="[h]:mm:ss">
                  <c:v>1.1770949074073978</c:v>
                </c:pt>
                <c:pt idx="114" formatCode="[h]:mm:ss">
                  <c:v>1.187511574074074</c:v>
                </c:pt>
                <c:pt idx="115" formatCode="[h]:mm:ss">
                  <c:v>1.1979282407407408</c:v>
                </c:pt>
                <c:pt idx="116" formatCode="[h]:mm:ss">
                  <c:v>1.2083449074073978</c:v>
                </c:pt>
                <c:pt idx="117" formatCode="[h]:mm:ss">
                  <c:v>1.2187615740740738</c:v>
                </c:pt>
                <c:pt idx="118" formatCode="[h]:mm:ss">
                  <c:v>1.2291782407407408</c:v>
                </c:pt>
                <c:pt idx="119" formatCode="[h]:mm:ss">
                  <c:v>1.2395949074073596</c:v>
                </c:pt>
                <c:pt idx="120" formatCode="[h]:mm:ss">
                  <c:v>1.250011574074074</c:v>
                </c:pt>
                <c:pt idx="121" formatCode="[h]:mm:ss">
                  <c:v>1.2604282407407408</c:v>
                </c:pt>
                <c:pt idx="122" formatCode="[h]:mm:ss">
                  <c:v>1.2708449074073978</c:v>
                </c:pt>
                <c:pt idx="123" formatCode="[h]:mm:ss">
                  <c:v>1.2812731481481479</c:v>
                </c:pt>
                <c:pt idx="124" formatCode="[h]:mm:ss">
                  <c:v>1.2916898148148148</c:v>
                </c:pt>
                <c:pt idx="125" formatCode="[h]:mm:ss">
                  <c:v>1.3021064814814813</c:v>
                </c:pt>
                <c:pt idx="126" formatCode="[h]:mm:ss">
                  <c:v>1.3125231481481479</c:v>
                </c:pt>
                <c:pt idx="127" formatCode="[h]:mm:ss">
                  <c:v>1.3229398148148148</c:v>
                </c:pt>
                <c:pt idx="128" formatCode="[h]:mm:ss">
                  <c:v>1.333356481481482</c:v>
                </c:pt>
                <c:pt idx="129" formatCode="[h]:mm:ss">
                  <c:v>1.3437731481481479</c:v>
                </c:pt>
                <c:pt idx="130" formatCode="[h]:mm:ss">
                  <c:v>1.3541898148148181</c:v>
                </c:pt>
                <c:pt idx="131" formatCode="[h]:mm:ss">
                  <c:v>1.364606481481482</c:v>
                </c:pt>
                <c:pt idx="132" formatCode="[h]:mm:ss">
                  <c:v>1.3750231481481479</c:v>
                </c:pt>
                <c:pt idx="133" formatCode="[h]:mm:ss">
                  <c:v>1.3854398148148148</c:v>
                </c:pt>
                <c:pt idx="134" formatCode="[h]:mm:ss">
                  <c:v>1.395856481481482</c:v>
                </c:pt>
                <c:pt idx="135" formatCode="[h]:mm:ss">
                  <c:v>1.4062731481481479</c:v>
                </c:pt>
                <c:pt idx="136" formatCode="[h]:mm:ss">
                  <c:v>1.4166898148148148</c:v>
                </c:pt>
                <c:pt idx="137" formatCode="[h]:mm:ss">
                  <c:v>1.4271064814814816</c:v>
                </c:pt>
                <c:pt idx="138" formatCode="[h]:mm:ss">
                  <c:v>1.4375231481481148</c:v>
                </c:pt>
                <c:pt idx="139" formatCode="[h]:mm:ss">
                  <c:v>1.4479398148147886</c:v>
                </c:pt>
                <c:pt idx="140" formatCode="[h]:mm:ss">
                  <c:v>1.458356481481482</c:v>
                </c:pt>
                <c:pt idx="141" formatCode="[h]:mm:ss">
                  <c:v>1.4687731481481479</c:v>
                </c:pt>
                <c:pt idx="142" formatCode="[h]:mm:ss">
                  <c:v>1.4791898148148148</c:v>
                </c:pt>
                <c:pt idx="143" formatCode="[h]:mm:ss">
                  <c:v>1.4896064814814816</c:v>
                </c:pt>
                <c:pt idx="144" formatCode="[h]:mm:ss">
                  <c:v>1.5000231481481479</c:v>
                </c:pt>
                <c:pt idx="145" formatCode="[h]:mm:ss">
                  <c:v>1.5104398148148148</c:v>
                </c:pt>
                <c:pt idx="146" formatCode="[h]:mm:ss">
                  <c:v>1.520856481481482</c:v>
                </c:pt>
                <c:pt idx="147" formatCode="[h]:mm:ss">
                  <c:v>1.5312731481481479</c:v>
                </c:pt>
                <c:pt idx="148" formatCode="[h]:mm:ss">
                  <c:v>1.5416898148148148</c:v>
                </c:pt>
                <c:pt idx="149" formatCode="[h]:mm:ss">
                  <c:v>1.552106481481482</c:v>
                </c:pt>
                <c:pt idx="150" formatCode="[h]:mm:ss">
                  <c:v>1.5625231481481479</c:v>
                </c:pt>
                <c:pt idx="151" formatCode="[h]:mm:ss">
                  <c:v>1.5729398148148148</c:v>
                </c:pt>
                <c:pt idx="152" formatCode="[h]:mm:ss">
                  <c:v>1.583356481481482</c:v>
                </c:pt>
                <c:pt idx="153" formatCode="[h]:mm:ss">
                  <c:v>1.5937731481481479</c:v>
                </c:pt>
                <c:pt idx="154" formatCode="[h]:mm:ss">
                  <c:v>1.6041898148148181</c:v>
                </c:pt>
                <c:pt idx="155" formatCode="[h]:mm:ss">
                  <c:v>1.614606481481482</c:v>
                </c:pt>
                <c:pt idx="156" formatCode="[h]:mm:ss">
                  <c:v>1.6250231481481479</c:v>
                </c:pt>
                <c:pt idx="157" formatCode="[h]:mm:ss">
                  <c:v>1.6354398148148148</c:v>
                </c:pt>
                <c:pt idx="158" formatCode="[h]:mm:ss">
                  <c:v>1.645856481481482</c:v>
                </c:pt>
                <c:pt idx="159" formatCode="[h]:mm:ss">
                  <c:v>1.6562731481481483</c:v>
                </c:pt>
                <c:pt idx="160" formatCode="[h]:mm:ss">
                  <c:v>1.6666898148148181</c:v>
                </c:pt>
                <c:pt idx="161" formatCode="[h]:mm:ss">
                  <c:v>1.677106481481482</c:v>
                </c:pt>
                <c:pt idx="162" formatCode="[h]:mm:ss">
                  <c:v>1.6875231481481479</c:v>
                </c:pt>
                <c:pt idx="163" formatCode="[h]:mm:ss">
                  <c:v>1.6979398148148148</c:v>
                </c:pt>
                <c:pt idx="164" formatCode="[h]:mm:ss">
                  <c:v>1.708356481481482</c:v>
                </c:pt>
                <c:pt idx="165" formatCode="[h]:mm:ss">
                  <c:v>1.7187731481481479</c:v>
                </c:pt>
                <c:pt idx="166" formatCode="[h]:mm:ss">
                  <c:v>1.7291898148148148</c:v>
                </c:pt>
                <c:pt idx="167" formatCode="[h]:mm:ss">
                  <c:v>1.7396064814814816</c:v>
                </c:pt>
                <c:pt idx="168" formatCode="[h]:mm:ss">
                  <c:v>1.7500231481481479</c:v>
                </c:pt>
                <c:pt idx="169" formatCode="[h]:mm:ss">
                  <c:v>1.7604398148148148</c:v>
                </c:pt>
                <c:pt idx="170" formatCode="[h]:mm:ss">
                  <c:v>1.770856481481482</c:v>
                </c:pt>
                <c:pt idx="171" formatCode="[h]:mm:ss">
                  <c:v>1.7812731481481479</c:v>
                </c:pt>
                <c:pt idx="172" formatCode="[h]:mm:ss">
                  <c:v>1.7916898148148148</c:v>
                </c:pt>
                <c:pt idx="173" formatCode="[h]:mm:ss">
                  <c:v>1.802106481481482</c:v>
                </c:pt>
                <c:pt idx="174" formatCode="[h]:mm:ss">
                  <c:v>1.8125231481481479</c:v>
                </c:pt>
                <c:pt idx="175" formatCode="[h]:mm:ss">
                  <c:v>1.8229398148148148</c:v>
                </c:pt>
                <c:pt idx="176" formatCode="[h]:mm:ss">
                  <c:v>1.833356481481482</c:v>
                </c:pt>
                <c:pt idx="177" formatCode="[h]:mm:ss">
                  <c:v>1.8437731481481479</c:v>
                </c:pt>
                <c:pt idx="178" formatCode="[h]:mm:ss">
                  <c:v>1.8541898148148181</c:v>
                </c:pt>
                <c:pt idx="179" formatCode="[h]:mm:ss">
                  <c:v>1.864606481481482</c:v>
                </c:pt>
                <c:pt idx="180" formatCode="[h]:mm:ss">
                  <c:v>1.8750231481481479</c:v>
                </c:pt>
                <c:pt idx="181" formatCode="[h]:mm:ss">
                  <c:v>1.8854398148148148</c:v>
                </c:pt>
                <c:pt idx="182" formatCode="[h]:mm:ss">
                  <c:v>1.895856481481482</c:v>
                </c:pt>
                <c:pt idx="183" formatCode="[h]:mm:ss">
                  <c:v>1.9062731481481483</c:v>
                </c:pt>
                <c:pt idx="184" formatCode="[h]:mm:ss">
                  <c:v>1.9166898148148181</c:v>
                </c:pt>
                <c:pt idx="185" formatCode="[h]:mm:ss">
                  <c:v>1.927118055555556</c:v>
                </c:pt>
                <c:pt idx="186" formatCode="[h]:mm:ss">
                  <c:v>1.9375347222222219</c:v>
                </c:pt>
                <c:pt idx="187" formatCode="[h]:mm:ss">
                  <c:v>1.9479513888888889</c:v>
                </c:pt>
                <c:pt idx="188" formatCode="[h]:mm:ss">
                  <c:v>1.958368055555556</c:v>
                </c:pt>
                <c:pt idx="189" formatCode="[h]:mm:ss">
                  <c:v>1.9687847222222221</c:v>
                </c:pt>
                <c:pt idx="190" formatCode="[h]:mm:ss">
                  <c:v>1.9792013888888889</c:v>
                </c:pt>
                <c:pt idx="191" formatCode="[h]:mm:ss">
                  <c:v>1.989618055555556</c:v>
                </c:pt>
                <c:pt idx="192" formatCode="[h]:mm:ss">
                  <c:v>2.0000347222222938</c:v>
                </c:pt>
              </c:numCache>
            </c:numRef>
          </c:cat>
          <c:val>
            <c:numRef>
              <c:f>'Growth- OO, Butter, lard, V.oil'!$B$6:$B$54</c:f>
              <c:numCache>
                <c:formatCode>General</c:formatCode>
                <c:ptCount val="49"/>
                <c:pt idx="0">
                  <c:v>98</c:v>
                </c:pt>
                <c:pt idx="1">
                  <c:v>95.609620367209857</c:v>
                </c:pt>
                <c:pt idx="2">
                  <c:v>96.080676747291719</c:v>
                </c:pt>
                <c:pt idx="3">
                  <c:v>95.933853979474023</c:v>
                </c:pt>
                <c:pt idx="4">
                  <c:v>95.517856137323719</c:v>
                </c:pt>
                <c:pt idx="5">
                  <c:v>98</c:v>
                </c:pt>
                <c:pt idx="6">
                  <c:v>95.144681602453659</c:v>
                </c:pt>
                <c:pt idx="7">
                  <c:v>95.30373960092291</c:v>
                </c:pt>
                <c:pt idx="8">
                  <c:v>95.285386754945648</c:v>
                </c:pt>
                <c:pt idx="9">
                  <c:v>97</c:v>
                </c:pt>
                <c:pt idx="10">
                  <c:v>98</c:v>
                </c:pt>
                <c:pt idx="11">
                  <c:v>99</c:v>
                </c:pt>
                <c:pt idx="12">
                  <c:v>98</c:v>
                </c:pt>
                <c:pt idx="13">
                  <c:v>96</c:v>
                </c:pt>
                <c:pt idx="14">
                  <c:v>95</c:v>
                </c:pt>
                <c:pt idx="15">
                  <c:v>95.260916293642765</c:v>
                </c:pt>
                <c:pt idx="16">
                  <c:v>95.052917372564281</c:v>
                </c:pt>
                <c:pt idx="17">
                  <c:v>94.961153142681553</c:v>
                </c:pt>
                <c:pt idx="18">
                  <c:v>95.022329295938945</c:v>
                </c:pt>
                <c:pt idx="19">
                  <c:v>95.065152603219133</c:v>
                </c:pt>
                <c:pt idx="20">
                  <c:v>95.022329295938945</c:v>
                </c:pt>
                <c:pt idx="21">
                  <c:v>95.03456452659043</c:v>
                </c:pt>
                <c:pt idx="22">
                  <c:v>95.010094065288527</c:v>
                </c:pt>
                <c:pt idx="23">
                  <c:v>95.065152603219133</c:v>
                </c:pt>
                <c:pt idx="24">
                  <c:v>94.985623603984507</c:v>
                </c:pt>
                <c:pt idx="25">
                  <c:v>94.997858834635949</c:v>
                </c:pt>
                <c:pt idx="26">
                  <c:v>95.028446911263558</c:v>
                </c:pt>
                <c:pt idx="27">
                  <c:v>94.997858834635949</c:v>
                </c:pt>
                <c:pt idx="28">
                  <c:v>94.979505988658772</c:v>
                </c:pt>
                <c:pt idx="29">
                  <c:v>95.126328756472915</c:v>
                </c:pt>
                <c:pt idx="30">
                  <c:v>95.083505449196366</c:v>
                </c:pt>
                <c:pt idx="31">
                  <c:v>95.187504909733903</c:v>
                </c:pt>
                <c:pt idx="32">
                  <c:v>95.254798678317627</c:v>
                </c:pt>
                <c:pt idx="33">
                  <c:v>95.328210062225878</c:v>
                </c:pt>
                <c:pt idx="34">
                  <c:v>95.328210062225878</c:v>
                </c:pt>
                <c:pt idx="35">
                  <c:v>95.364915754180316</c:v>
                </c:pt>
                <c:pt idx="36">
                  <c:v>95.334327677551258</c:v>
                </c:pt>
                <c:pt idx="37">
                  <c:v>95.230328217014048</c:v>
                </c:pt>
                <c:pt idx="38">
                  <c:v>95.132446371802189</c:v>
                </c:pt>
                <c:pt idx="39">
                  <c:v>98</c:v>
                </c:pt>
                <c:pt idx="40">
                  <c:v>98</c:v>
                </c:pt>
                <c:pt idx="41">
                  <c:v>98</c:v>
                </c:pt>
                <c:pt idx="42">
                  <c:v>98</c:v>
                </c:pt>
                <c:pt idx="43">
                  <c:v>98</c:v>
                </c:pt>
                <c:pt idx="44">
                  <c:v>98</c:v>
                </c:pt>
                <c:pt idx="45">
                  <c:v>98</c:v>
                </c:pt>
                <c:pt idx="46">
                  <c:v>98</c:v>
                </c:pt>
                <c:pt idx="47">
                  <c:v>98</c:v>
                </c:pt>
                <c:pt idx="48">
                  <c:v>98</c:v>
                </c:pt>
              </c:numCache>
            </c:numRef>
          </c:val>
          <c:smooth val="0"/>
          <c:extLst xmlns:c16r2="http://schemas.microsoft.com/office/drawing/2015/06/chart">
            <c:ext xmlns:c16="http://schemas.microsoft.com/office/drawing/2014/chart" uri="{C3380CC4-5D6E-409C-BE32-E72D297353CC}">
              <c16:uniqueId val="{00000000-5D95-446B-9F37-C85293D3E289}"/>
            </c:ext>
          </c:extLst>
        </c:ser>
        <c:ser>
          <c:idx val="2"/>
          <c:order val="1"/>
          <c:tx>
            <c:strRef>
              <c:f>'Growth- OO, Butter, lard, V.oil'!$D$4:$D$5</c:f>
              <c:strCache>
                <c:ptCount val="1"/>
                <c:pt idx="0">
                  <c:v>Olive oil Evogen GT</c:v>
                </c:pt>
              </c:strCache>
            </c:strRef>
          </c:tx>
          <c:spPr>
            <a:ln>
              <a:solidFill>
                <a:srgbClr val="00B050"/>
              </a:solidFill>
            </a:ln>
          </c:spPr>
          <c:marker>
            <c:symbol val="none"/>
          </c:marker>
          <c:cat>
            <c:numRef>
              <c:f>'Growth- OO, Butter, lard, V.oil'!$A$6:$A$198</c:f>
              <c:numCache>
                <c:formatCode>h:mm:ss</c:formatCode>
                <c:ptCount val="193"/>
                <c:pt idx="0">
                  <c:v>0</c:v>
                </c:pt>
                <c:pt idx="1">
                  <c:v>1.0416666666666666E-2</c:v>
                </c:pt>
                <c:pt idx="2">
                  <c:v>2.0833333333333412E-2</c:v>
                </c:pt>
                <c:pt idx="3">
                  <c:v>3.125E-2</c:v>
                </c:pt>
                <c:pt idx="4">
                  <c:v>4.1666666666666664E-2</c:v>
                </c:pt>
                <c:pt idx="5">
                  <c:v>5.2083333333334134E-2</c:v>
                </c:pt>
                <c:pt idx="6">
                  <c:v>6.25E-2</c:v>
                </c:pt>
                <c:pt idx="7">
                  <c:v>7.2916666666666824E-2</c:v>
                </c:pt>
                <c:pt idx="8">
                  <c:v>8.3333333333333343E-2</c:v>
                </c:pt>
                <c:pt idx="9">
                  <c:v>9.3750000000001568E-2</c:v>
                </c:pt>
                <c:pt idx="10">
                  <c:v>0.10416666666666829</c:v>
                </c:pt>
                <c:pt idx="11">
                  <c:v>0.11458333333333333</c:v>
                </c:pt>
                <c:pt idx="12">
                  <c:v>0.125</c:v>
                </c:pt>
                <c:pt idx="13">
                  <c:v>0.13541666666666671</c:v>
                </c:pt>
                <c:pt idx="14">
                  <c:v>0.14583333333333728</c:v>
                </c:pt>
                <c:pt idx="15">
                  <c:v>0.15625000000000044</c:v>
                </c:pt>
                <c:pt idx="16">
                  <c:v>0.16666666666666666</c:v>
                </c:pt>
                <c:pt idx="17">
                  <c:v>0.17708333333333728</c:v>
                </c:pt>
                <c:pt idx="18">
                  <c:v>0.18750000000000044</c:v>
                </c:pt>
                <c:pt idx="19">
                  <c:v>0.19791666666666671</c:v>
                </c:pt>
                <c:pt idx="20">
                  <c:v>0.20833333333333728</c:v>
                </c:pt>
                <c:pt idx="21">
                  <c:v>0.21875000000000044</c:v>
                </c:pt>
                <c:pt idx="22">
                  <c:v>0.22916666666666666</c:v>
                </c:pt>
                <c:pt idx="23">
                  <c:v>0.23958333333333728</c:v>
                </c:pt>
                <c:pt idx="24">
                  <c:v>0.25</c:v>
                </c:pt>
                <c:pt idx="25">
                  <c:v>0.26041666666667473</c:v>
                </c:pt>
                <c:pt idx="26">
                  <c:v>0.27083333333333326</c:v>
                </c:pt>
                <c:pt idx="27">
                  <c:v>0.28125</c:v>
                </c:pt>
                <c:pt idx="28">
                  <c:v>0.29166666666667473</c:v>
                </c:pt>
                <c:pt idx="29">
                  <c:v>0.30208333333333331</c:v>
                </c:pt>
                <c:pt idx="30">
                  <c:v>0.31250000000000488</c:v>
                </c:pt>
                <c:pt idx="31">
                  <c:v>0.3229166666666814</c:v>
                </c:pt>
                <c:pt idx="32">
                  <c:v>0.33333333333333331</c:v>
                </c:pt>
                <c:pt idx="33">
                  <c:v>0.34375</c:v>
                </c:pt>
                <c:pt idx="34">
                  <c:v>0.35416666666667473</c:v>
                </c:pt>
                <c:pt idx="35">
                  <c:v>0.36458333333333331</c:v>
                </c:pt>
                <c:pt idx="36">
                  <c:v>0.37500000000000488</c:v>
                </c:pt>
                <c:pt idx="37">
                  <c:v>0.3854166666666814</c:v>
                </c:pt>
                <c:pt idx="38">
                  <c:v>0.39583333333333331</c:v>
                </c:pt>
                <c:pt idx="39">
                  <c:v>0.40625</c:v>
                </c:pt>
                <c:pt idx="40">
                  <c:v>0.41666666666667473</c:v>
                </c:pt>
                <c:pt idx="41">
                  <c:v>0.42708333333333331</c:v>
                </c:pt>
                <c:pt idx="42">
                  <c:v>0.43750000000000488</c:v>
                </c:pt>
                <c:pt idx="43">
                  <c:v>0.44791666666667473</c:v>
                </c:pt>
                <c:pt idx="44">
                  <c:v>0.45833333333333326</c:v>
                </c:pt>
                <c:pt idx="45">
                  <c:v>0.46875</c:v>
                </c:pt>
                <c:pt idx="46">
                  <c:v>0.47916666666667473</c:v>
                </c:pt>
                <c:pt idx="47">
                  <c:v>0.48958333333333331</c:v>
                </c:pt>
                <c:pt idx="48">
                  <c:v>0.5</c:v>
                </c:pt>
                <c:pt idx="49">
                  <c:v>0.51041666666665131</c:v>
                </c:pt>
                <c:pt idx="50">
                  <c:v>0.5208333333333337</c:v>
                </c:pt>
                <c:pt idx="51">
                  <c:v>0.53125</c:v>
                </c:pt>
                <c:pt idx="52">
                  <c:v>0.54166666666666652</c:v>
                </c:pt>
                <c:pt idx="53">
                  <c:v>0.5520833333333337</c:v>
                </c:pt>
                <c:pt idx="54">
                  <c:v>0.5625</c:v>
                </c:pt>
                <c:pt idx="55">
                  <c:v>0.57291666666666652</c:v>
                </c:pt>
                <c:pt idx="56">
                  <c:v>0.58333333333333337</c:v>
                </c:pt>
                <c:pt idx="57">
                  <c:v>0.59375</c:v>
                </c:pt>
                <c:pt idx="58">
                  <c:v>0.60416666666666652</c:v>
                </c:pt>
                <c:pt idx="59">
                  <c:v>0.6145833333333337</c:v>
                </c:pt>
                <c:pt idx="60">
                  <c:v>0.62501157407409091</c:v>
                </c:pt>
                <c:pt idx="61">
                  <c:v>0.63542824074074067</c:v>
                </c:pt>
                <c:pt idx="62">
                  <c:v>0.64584490740742695</c:v>
                </c:pt>
                <c:pt idx="63">
                  <c:v>0.65626157407409091</c:v>
                </c:pt>
                <c:pt idx="64">
                  <c:v>0.66667824074075421</c:v>
                </c:pt>
                <c:pt idx="65">
                  <c:v>0.67709490740742695</c:v>
                </c:pt>
                <c:pt idx="66">
                  <c:v>0.68751157407407415</c:v>
                </c:pt>
                <c:pt idx="67">
                  <c:v>0.69792824074074078</c:v>
                </c:pt>
                <c:pt idx="68">
                  <c:v>0.70834490740740763</c:v>
                </c:pt>
                <c:pt idx="69">
                  <c:v>0.71876157407409103</c:v>
                </c:pt>
                <c:pt idx="70">
                  <c:v>0.72917824074074078</c:v>
                </c:pt>
                <c:pt idx="71">
                  <c:v>0.73959490740740763</c:v>
                </c:pt>
                <c:pt idx="72">
                  <c:v>0.75001157407409103</c:v>
                </c:pt>
                <c:pt idx="73">
                  <c:v>0.76042824074074078</c:v>
                </c:pt>
                <c:pt idx="74">
                  <c:v>0.77084490740742695</c:v>
                </c:pt>
                <c:pt idx="75">
                  <c:v>0.78126157407407415</c:v>
                </c:pt>
                <c:pt idx="76">
                  <c:v>0.79167824074074078</c:v>
                </c:pt>
                <c:pt idx="77">
                  <c:v>0.80209490740740763</c:v>
                </c:pt>
                <c:pt idx="78">
                  <c:v>0.81251157407407415</c:v>
                </c:pt>
                <c:pt idx="79">
                  <c:v>0.82292824074074078</c:v>
                </c:pt>
                <c:pt idx="80">
                  <c:v>0.83334490740740763</c:v>
                </c:pt>
                <c:pt idx="81">
                  <c:v>0.84376157407409103</c:v>
                </c:pt>
                <c:pt idx="82">
                  <c:v>0.85417824074074078</c:v>
                </c:pt>
                <c:pt idx="83">
                  <c:v>0.86459490740740763</c:v>
                </c:pt>
                <c:pt idx="84">
                  <c:v>0.87501157407409103</c:v>
                </c:pt>
                <c:pt idx="85">
                  <c:v>0.88542824074074056</c:v>
                </c:pt>
                <c:pt idx="86">
                  <c:v>0.89584490740740763</c:v>
                </c:pt>
                <c:pt idx="87">
                  <c:v>0.90626157407407415</c:v>
                </c:pt>
                <c:pt idx="88">
                  <c:v>0.91667824074074078</c:v>
                </c:pt>
                <c:pt idx="89">
                  <c:v>0.92709490740740763</c:v>
                </c:pt>
                <c:pt idx="90">
                  <c:v>0.93751157407407415</c:v>
                </c:pt>
                <c:pt idx="91">
                  <c:v>0.94792824074074078</c:v>
                </c:pt>
                <c:pt idx="92">
                  <c:v>0.95834490740740763</c:v>
                </c:pt>
                <c:pt idx="93">
                  <c:v>0.96876157407409103</c:v>
                </c:pt>
                <c:pt idx="94">
                  <c:v>0.97917824074074078</c:v>
                </c:pt>
                <c:pt idx="95">
                  <c:v>0.98959490740740741</c:v>
                </c:pt>
                <c:pt idx="96" formatCode="[h]:mm:ss">
                  <c:v>1.000011574074074</c:v>
                </c:pt>
                <c:pt idx="97" formatCode="[h]:mm:ss">
                  <c:v>1.0104282407407408</c:v>
                </c:pt>
                <c:pt idx="98" formatCode="[h]:mm:ss">
                  <c:v>1.0208449074073978</c:v>
                </c:pt>
                <c:pt idx="99" formatCode="[h]:mm:ss">
                  <c:v>1.0312615740740738</c:v>
                </c:pt>
                <c:pt idx="100" formatCode="[h]:mm:ss">
                  <c:v>1.0416782407407408</c:v>
                </c:pt>
                <c:pt idx="101" formatCode="[h]:mm:ss">
                  <c:v>1.0520949074073978</c:v>
                </c:pt>
                <c:pt idx="102" formatCode="[h]:mm:ss">
                  <c:v>1.062511574074074</c:v>
                </c:pt>
                <c:pt idx="103" formatCode="[h]:mm:ss">
                  <c:v>1.0729282407407408</c:v>
                </c:pt>
                <c:pt idx="104" formatCode="[h]:mm:ss">
                  <c:v>1.0833449074073978</c:v>
                </c:pt>
                <c:pt idx="105" formatCode="[h]:mm:ss">
                  <c:v>1.0937615740740738</c:v>
                </c:pt>
                <c:pt idx="106" formatCode="[h]:mm:ss">
                  <c:v>1.1041782407407421</c:v>
                </c:pt>
                <c:pt idx="107" formatCode="[h]:mm:ss">
                  <c:v>1.1145949074073978</c:v>
                </c:pt>
                <c:pt idx="108" formatCode="[h]:mm:ss">
                  <c:v>1.125011574074074</c:v>
                </c:pt>
                <c:pt idx="109" formatCode="[h]:mm:ss">
                  <c:v>1.1354282407407408</c:v>
                </c:pt>
                <c:pt idx="110" formatCode="[h]:mm:ss">
                  <c:v>1.1458449074073978</c:v>
                </c:pt>
                <c:pt idx="111" formatCode="[h]:mm:ss">
                  <c:v>1.156261574074074</c:v>
                </c:pt>
                <c:pt idx="112" formatCode="[h]:mm:ss">
                  <c:v>1.1666782407407421</c:v>
                </c:pt>
                <c:pt idx="113" formatCode="[h]:mm:ss">
                  <c:v>1.1770949074073978</c:v>
                </c:pt>
                <c:pt idx="114" formatCode="[h]:mm:ss">
                  <c:v>1.187511574074074</c:v>
                </c:pt>
                <c:pt idx="115" formatCode="[h]:mm:ss">
                  <c:v>1.1979282407407408</c:v>
                </c:pt>
                <c:pt idx="116" formatCode="[h]:mm:ss">
                  <c:v>1.2083449074073978</c:v>
                </c:pt>
                <c:pt idx="117" formatCode="[h]:mm:ss">
                  <c:v>1.2187615740740738</c:v>
                </c:pt>
                <c:pt idx="118" formatCode="[h]:mm:ss">
                  <c:v>1.2291782407407408</c:v>
                </c:pt>
                <c:pt idx="119" formatCode="[h]:mm:ss">
                  <c:v>1.2395949074073596</c:v>
                </c:pt>
                <c:pt idx="120" formatCode="[h]:mm:ss">
                  <c:v>1.250011574074074</c:v>
                </c:pt>
                <c:pt idx="121" formatCode="[h]:mm:ss">
                  <c:v>1.2604282407407408</c:v>
                </c:pt>
                <c:pt idx="122" formatCode="[h]:mm:ss">
                  <c:v>1.2708449074073978</c:v>
                </c:pt>
                <c:pt idx="123" formatCode="[h]:mm:ss">
                  <c:v>1.2812731481481479</c:v>
                </c:pt>
                <c:pt idx="124" formatCode="[h]:mm:ss">
                  <c:v>1.2916898148148148</c:v>
                </c:pt>
                <c:pt idx="125" formatCode="[h]:mm:ss">
                  <c:v>1.3021064814814813</c:v>
                </c:pt>
                <c:pt idx="126" formatCode="[h]:mm:ss">
                  <c:v>1.3125231481481479</c:v>
                </c:pt>
                <c:pt idx="127" formatCode="[h]:mm:ss">
                  <c:v>1.3229398148148148</c:v>
                </c:pt>
                <c:pt idx="128" formatCode="[h]:mm:ss">
                  <c:v>1.333356481481482</c:v>
                </c:pt>
                <c:pt idx="129" formatCode="[h]:mm:ss">
                  <c:v>1.3437731481481479</c:v>
                </c:pt>
                <c:pt idx="130" formatCode="[h]:mm:ss">
                  <c:v>1.3541898148148181</c:v>
                </c:pt>
                <c:pt idx="131" formatCode="[h]:mm:ss">
                  <c:v>1.364606481481482</c:v>
                </c:pt>
                <c:pt idx="132" formatCode="[h]:mm:ss">
                  <c:v>1.3750231481481479</c:v>
                </c:pt>
                <c:pt idx="133" formatCode="[h]:mm:ss">
                  <c:v>1.3854398148148148</c:v>
                </c:pt>
                <c:pt idx="134" formatCode="[h]:mm:ss">
                  <c:v>1.395856481481482</c:v>
                </c:pt>
                <c:pt idx="135" formatCode="[h]:mm:ss">
                  <c:v>1.4062731481481479</c:v>
                </c:pt>
                <c:pt idx="136" formatCode="[h]:mm:ss">
                  <c:v>1.4166898148148148</c:v>
                </c:pt>
                <c:pt idx="137" formatCode="[h]:mm:ss">
                  <c:v>1.4271064814814816</c:v>
                </c:pt>
                <c:pt idx="138" formatCode="[h]:mm:ss">
                  <c:v>1.4375231481481148</c:v>
                </c:pt>
                <c:pt idx="139" formatCode="[h]:mm:ss">
                  <c:v>1.4479398148147886</c:v>
                </c:pt>
                <c:pt idx="140" formatCode="[h]:mm:ss">
                  <c:v>1.458356481481482</c:v>
                </c:pt>
                <c:pt idx="141" formatCode="[h]:mm:ss">
                  <c:v>1.4687731481481479</c:v>
                </c:pt>
                <c:pt idx="142" formatCode="[h]:mm:ss">
                  <c:v>1.4791898148148148</c:v>
                </c:pt>
                <c:pt idx="143" formatCode="[h]:mm:ss">
                  <c:v>1.4896064814814816</c:v>
                </c:pt>
                <c:pt idx="144" formatCode="[h]:mm:ss">
                  <c:v>1.5000231481481479</c:v>
                </c:pt>
                <c:pt idx="145" formatCode="[h]:mm:ss">
                  <c:v>1.5104398148148148</c:v>
                </c:pt>
                <c:pt idx="146" formatCode="[h]:mm:ss">
                  <c:v>1.520856481481482</c:v>
                </c:pt>
                <c:pt idx="147" formatCode="[h]:mm:ss">
                  <c:v>1.5312731481481479</c:v>
                </c:pt>
                <c:pt idx="148" formatCode="[h]:mm:ss">
                  <c:v>1.5416898148148148</c:v>
                </c:pt>
                <c:pt idx="149" formatCode="[h]:mm:ss">
                  <c:v>1.552106481481482</c:v>
                </c:pt>
                <c:pt idx="150" formatCode="[h]:mm:ss">
                  <c:v>1.5625231481481479</c:v>
                </c:pt>
                <c:pt idx="151" formatCode="[h]:mm:ss">
                  <c:v>1.5729398148148148</c:v>
                </c:pt>
                <c:pt idx="152" formatCode="[h]:mm:ss">
                  <c:v>1.583356481481482</c:v>
                </c:pt>
                <c:pt idx="153" formatCode="[h]:mm:ss">
                  <c:v>1.5937731481481479</c:v>
                </c:pt>
                <c:pt idx="154" formatCode="[h]:mm:ss">
                  <c:v>1.6041898148148181</c:v>
                </c:pt>
                <c:pt idx="155" formatCode="[h]:mm:ss">
                  <c:v>1.614606481481482</c:v>
                </c:pt>
                <c:pt idx="156" formatCode="[h]:mm:ss">
                  <c:v>1.6250231481481479</c:v>
                </c:pt>
                <c:pt idx="157" formatCode="[h]:mm:ss">
                  <c:v>1.6354398148148148</c:v>
                </c:pt>
                <c:pt idx="158" formatCode="[h]:mm:ss">
                  <c:v>1.645856481481482</c:v>
                </c:pt>
                <c:pt idx="159" formatCode="[h]:mm:ss">
                  <c:v>1.6562731481481483</c:v>
                </c:pt>
                <c:pt idx="160" formatCode="[h]:mm:ss">
                  <c:v>1.6666898148148181</c:v>
                </c:pt>
                <c:pt idx="161" formatCode="[h]:mm:ss">
                  <c:v>1.677106481481482</c:v>
                </c:pt>
                <c:pt idx="162" formatCode="[h]:mm:ss">
                  <c:v>1.6875231481481479</c:v>
                </c:pt>
                <c:pt idx="163" formatCode="[h]:mm:ss">
                  <c:v>1.6979398148148148</c:v>
                </c:pt>
                <c:pt idx="164" formatCode="[h]:mm:ss">
                  <c:v>1.708356481481482</c:v>
                </c:pt>
                <c:pt idx="165" formatCode="[h]:mm:ss">
                  <c:v>1.7187731481481479</c:v>
                </c:pt>
                <c:pt idx="166" formatCode="[h]:mm:ss">
                  <c:v>1.7291898148148148</c:v>
                </c:pt>
                <c:pt idx="167" formatCode="[h]:mm:ss">
                  <c:v>1.7396064814814816</c:v>
                </c:pt>
                <c:pt idx="168" formatCode="[h]:mm:ss">
                  <c:v>1.7500231481481479</c:v>
                </c:pt>
                <c:pt idx="169" formatCode="[h]:mm:ss">
                  <c:v>1.7604398148148148</c:v>
                </c:pt>
                <c:pt idx="170" formatCode="[h]:mm:ss">
                  <c:v>1.770856481481482</c:v>
                </c:pt>
                <c:pt idx="171" formatCode="[h]:mm:ss">
                  <c:v>1.7812731481481479</c:v>
                </c:pt>
                <c:pt idx="172" formatCode="[h]:mm:ss">
                  <c:v>1.7916898148148148</c:v>
                </c:pt>
                <c:pt idx="173" formatCode="[h]:mm:ss">
                  <c:v>1.802106481481482</c:v>
                </c:pt>
                <c:pt idx="174" formatCode="[h]:mm:ss">
                  <c:v>1.8125231481481479</c:v>
                </c:pt>
                <c:pt idx="175" formatCode="[h]:mm:ss">
                  <c:v>1.8229398148148148</c:v>
                </c:pt>
                <c:pt idx="176" formatCode="[h]:mm:ss">
                  <c:v>1.833356481481482</c:v>
                </c:pt>
                <c:pt idx="177" formatCode="[h]:mm:ss">
                  <c:v>1.8437731481481479</c:v>
                </c:pt>
                <c:pt idx="178" formatCode="[h]:mm:ss">
                  <c:v>1.8541898148148181</c:v>
                </c:pt>
                <c:pt idx="179" formatCode="[h]:mm:ss">
                  <c:v>1.864606481481482</c:v>
                </c:pt>
                <c:pt idx="180" formatCode="[h]:mm:ss">
                  <c:v>1.8750231481481479</c:v>
                </c:pt>
                <c:pt idx="181" formatCode="[h]:mm:ss">
                  <c:v>1.8854398148148148</c:v>
                </c:pt>
                <c:pt idx="182" formatCode="[h]:mm:ss">
                  <c:v>1.895856481481482</c:v>
                </c:pt>
                <c:pt idx="183" formatCode="[h]:mm:ss">
                  <c:v>1.9062731481481483</c:v>
                </c:pt>
                <c:pt idx="184" formatCode="[h]:mm:ss">
                  <c:v>1.9166898148148181</c:v>
                </c:pt>
                <c:pt idx="185" formatCode="[h]:mm:ss">
                  <c:v>1.927118055555556</c:v>
                </c:pt>
                <c:pt idx="186" formatCode="[h]:mm:ss">
                  <c:v>1.9375347222222219</c:v>
                </c:pt>
                <c:pt idx="187" formatCode="[h]:mm:ss">
                  <c:v>1.9479513888888889</c:v>
                </c:pt>
                <c:pt idx="188" formatCode="[h]:mm:ss">
                  <c:v>1.958368055555556</c:v>
                </c:pt>
                <c:pt idx="189" formatCode="[h]:mm:ss">
                  <c:v>1.9687847222222221</c:v>
                </c:pt>
                <c:pt idx="190" formatCode="[h]:mm:ss">
                  <c:v>1.9792013888888889</c:v>
                </c:pt>
                <c:pt idx="191" formatCode="[h]:mm:ss">
                  <c:v>1.989618055555556</c:v>
                </c:pt>
                <c:pt idx="192" formatCode="[h]:mm:ss">
                  <c:v>2.0000347222222938</c:v>
                </c:pt>
              </c:numCache>
            </c:numRef>
          </c:cat>
          <c:val>
            <c:numRef>
              <c:f>'Growth- OO, Butter, lard, V.oil'!$D$6:$D$54</c:f>
              <c:numCache>
                <c:formatCode>General</c:formatCode>
                <c:ptCount val="49"/>
                <c:pt idx="0">
                  <c:v>91.584229482876509</c:v>
                </c:pt>
                <c:pt idx="1">
                  <c:v>95.407739061460504</c:v>
                </c:pt>
                <c:pt idx="2">
                  <c:v>94.239274534244387</c:v>
                </c:pt>
                <c:pt idx="3">
                  <c:v>91.027526488233931</c:v>
                </c:pt>
                <c:pt idx="4">
                  <c:v>86.280256995458373</c:v>
                </c:pt>
                <c:pt idx="5">
                  <c:v>79.722173366266489</c:v>
                </c:pt>
                <c:pt idx="6">
                  <c:v>65.621070040437758</c:v>
                </c:pt>
                <c:pt idx="7">
                  <c:v>47.86775036514517</c:v>
                </c:pt>
                <c:pt idx="8">
                  <c:v>37.60850946388139</c:v>
                </c:pt>
                <c:pt idx="9">
                  <c:v>29.808549923563923</c:v>
                </c:pt>
                <c:pt idx="10">
                  <c:v>25.746453347274084</c:v>
                </c:pt>
                <c:pt idx="11">
                  <c:v>21.978002306619029</c:v>
                </c:pt>
                <c:pt idx="12">
                  <c:v>22.345059226162817</c:v>
                </c:pt>
                <c:pt idx="13">
                  <c:v>19.359662947202892</c:v>
                </c:pt>
                <c:pt idx="14">
                  <c:v>18.821312798537889</c:v>
                </c:pt>
                <c:pt idx="15">
                  <c:v>17.298026582428317</c:v>
                </c:pt>
                <c:pt idx="16">
                  <c:v>16.074503517281212</c:v>
                </c:pt>
                <c:pt idx="17">
                  <c:v>15.664623290456731</c:v>
                </c:pt>
                <c:pt idx="18">
                  <c:v>16.826970202347084</c:v>
                </c:pt>
                <c:pt idx="19">
                  <c:v>16.992145816141377</c:v>
                </c:pt>
                <c:pt idx="20">
                  <c:v>17.408143658292229</c:v>
                </c:pt>
                <c:pt idx="21">
                  <c:v>18.521549647576489</c:v>
                </c:pt>
                <c:pt idx="22">
                  <c:v>18.698960492023105</c:v>
                </c:pt>
                <c:pt idx="23">
                  <c:v>18.338021187804635</c:v>
                </c:pt>
                <c:pt idx="24">
                  <c:v>17.897552884351189</c:v>
                </c:pt>
                <c:pt idx="25">
                  <c:v>17.665083501972674</c:v>
                </c:pt>
                <c:pt idx="26">
                  <c:v>17.481555042201109</c:v>
                </c:pt>
                <c:pt idx="27">
                  <c:v>17.236850429171731</c:v>
                </c:pt>
                <c:pt idx="28">
                  <c:v>17.041086738747929</c:v>
                </c:pt>
                <c:pt idx="29">
                  <c:v>17.224615198520084</c:v>
                </c:pt>
                <c:pt idx="30">
                  <c:v>17.022733892769743</c:v>
                </c:pt>
                <c:pt idx="31">
                  <c:v>17.334732274382684</c:v>
                </c:pt>
                <c:pt idx="32">
                  <c:v>17.420378888943489</c:v>
                </c:pt>
                <c:pt idx="33">
                  <c:v>17.285791351776734</c:v>
                </c:pt>
                <c:pt idx="34">
                  <c:v>17.732377270556189</c:v>
                </c:pt>
                <c:pt idx="35">
                  <c:v>17.873082423048391</c:v>
                </c:pt>
                <c:pt idx="36">
                  <c:v>17.634495425345229</c:v>
                </c:pt>
                <c:pt idx="37">
                  <c:v>17.585554502738589</c:v>
                </c:pt>
                <c:pt idx="38">
                  <c:v>17.340849889708789</c:v>
                </c:pt>
                <c:pt idx="39">
                  <c:v>17.395908427641135</c:v>
                </c:pt>
                <c:pt idx="40">
                  <c:v>18.032140421517596</c:v>
                </c:pt>
                <c:pt idx="41">
                  <c:v>17.989317114237423</c:v>
                </c:pt>
                <c:pt idx="42">
                  <c:v>17.860847192396918</c:v>
                </c:pt>
                <c:pt idx="43">
                  <c:v>18.111669420752335</c:v>
                </c:pt>
                <c:pt idx="44">
                  <c:v>18.074963728798441</c:v>
                </c:pt>
                <c:pt idx="45">
                  <c:v>18.215668881289726</c:v>
                </c:pt>
                <c:pt idx="46">
                  <c:v>17.970964268260218</c:v>
                </c:pt>
                <c:pt idx="47">
                  <c:v>18.386962110410735</c:v>
                </c:pt>
                <c:pt idx="48">
                  <c:v>18.240139342592489</c:v>
                </c:pt>
              </c:numCache>
            </c:numRef>
          </c:val>
          <c:smooth val="0"/>
          <c:extLst xmlns:c16r2="http://schemas.microsoft.com/office/drawing/2015/06/chart">
            <c:ext xmlns:c16="http://schemas.microsoft.com/office/drawing/2014/chart" uri="{C3380CC4-5D6E-409C-BE32-E72D297353CC}">
              <c16:uniqueId val="{00000001-5D95-446B-9F37-C85293D3E289}"/>
            </c:ext>
          </c:extLst>
        </c:ser>
        <c:ser>
          <c:idx val="4"/>
          <c:order val="2"/>
          <c:tx>
            <c:strRef>
              <c:f>'Growth- OO, Butter, lard, V.oil'!$F$4:$F$5</c:f>
              <c:strCache>
                <c:ptCount val="1"/>
                <c:pt idx="0">
                  <c:v>Veg oil Control</c:v>
                </c:pt>
              </c:strCache>
            </c:strRef>
          </c:tx>
          <c:spPr>
            <a:ln>
              <a:solidFill>
                <a:srgbClr val="FFC000"/>
              </a:solidFill>
            </a:ln>
          </c:spPr>
          <c:marker>
            <c:symbol val="none"/>
          </c:marker>
          <c:cat>
            <c:numRef>
              <c:f>'Growth- OO, Butter, lard, V.oil'!$A$6:$A$198</c:f>
              <c:numCache>
                <c:formatCode>h:mm:ss</c:formatCode>
                <c:ptCount val="193"/>
                <c:pt idx="0">
                  <c:v>0</c:v>
                </c:pt>
                <c:pt idx="1">
                  <c:v>1.0416666666666666E-2</c:v>
                </c:pt>
                <c:pt idx="2">
                  <c:v>2.0833333333333412E-2</c:v>
                </c:pt>
                <c:pt idx="3">
                  <c:v>3.125E-2</c:v>
                </c:pt>
                <c:pt idx="4">
                  <c:v>4.1666666666666664E-2</c:v>
                </c:pt>
                <c:pt idx="5">
                  <c:v>5.2083333333334134E-2</c:v>
                </c:pt>
                <c:pt idx="6">
                  <c:v>6.25E-2</c:v>
                </c:pt>
                <c:pt idx="7">
                  <c:v>7.2916666666666824E-2</c:v>
                </c:pt>
                <c:pt idx="8">
                  <c:v>8.3333333333333343E-2</c:v>
                </c:pt>
                <c:pt idx="9">
                  <c:v>9.3750000000001568E-2</c:v>
                </c:pt>
                <c:pt idx="10">
                  <c:v>0.10416666666666829</c:v>
                </c:pt>
                <c:pt idx="11">
                  <c:v>0.11458333333333333</c:v>
                </c:pt>
                <c:pt idx="12">
                  <c:v>0.125</c:v>
                </c:pt>
                <c:pt idx="13">
                  <c:v>0.13541666666666671</c:v>
                </c:pt>
                <c:pt idx="14">
                  <c:v>0.14583333333333728</c:v>
                </c:pt>
                <c:pt idx="15">
                  <c:v>0.15625000000000044</c:v>
                </c:pt>
                <c:pt idx="16">
                  <c:v>0.16666666666666666</c:v>
                </c:pt>
                <c:pt idx="17">
                  <c:v>0.17708333333333728</c:v>
                </c:pt>
                <c:pt idx="18">
                  <c:v>0.18750000000000044</c:v>
                </c:pt>
                <c:pt idx="19">
                  <c:v>0.19791666666666671</c:v>
                </c:pt>
                <c:pt idx="20">
                  <c:v>0.20833333333333728</c:v>
                </c:pt>
                <c:pt idx="21">
                  <c:v>0.21875000000000044</c:v>
                </c:pt>
                <c:pt idx="22">
                  <c:v>0.22916666666666666</c:v>
                </c:pt>
                <c:pt idx="23">
                  <c:v>0.23958333333333728</c:v>
                </c:pt>
                <c:pt idx="24">
                  <c:v>0.25</c:v>
                </c:pt>
                <c:pt idx="25">
                  <c:v>0.26041666666667473</c:v>
                </c:pt>
                <c:pt idx="26">
                  <c:v>0.27083333333333326</c:v>
                </c:pt>
                <c:pt idx="27">
                  <c:v>0.28125</c:v>
                </c:pt>
                <c:pt idx="28">
                  <c:v>0.29166666666667473</c:v>
                </c:pt>
                <c:pt idx="29">
                  <c:v>0.30208333333333331</c:v>
                </c:pt>
                <c:pt idx="30">
                  <c:v>0.31250000000000488</c:v>
                </c:pt>
                <c:pt idx="31">
                  <c:v>0.3229166666666814</c:v>
                </c:pt>
                <c:pt idx="32">
                  <c:v>0.33333333333333331</c:v>
                </c:pt>
                <c:pt idx="33">
                  <c:v>0.34375</c:v>
                </c:pt>
                <c:pt idx="34">
                  <c:v>0.35416666666667473</c:v>
                </c:pt>
                <c:pt idx="35">
                  <c:v>0.36458333333333331</c:v>
                </c:pt>
                <c:pt idx="36">
                  <c:v>0.37500000000000488</c:v>
                </c:pt>
                <c:pt idx="37">
                  <c:v>0.3854166666666814</c:v>
                </c:pt>
                <c:pt idx="38">
                  <c:v>0.39583333333333331</c:v>
                </c:pt>
                <c:pt idx="39">
                  <c:v>0.40625</c:v>
                </c:pt>
                <c:pt idx="40">
                  <c:v>0.41666666666667473</c:v>
                </c:pt>
                <c:pt idx="41">
                  <c:v>0.42708333333333331</c:v>
                </c:pt>
                <c:pt idx="42">
                  <c:v>0.43750000000000488</c:v>
                </c:pt>
                <c:pt idx="43">
                  <c:v>0.44791666666667473</c:v>
                </c:pt>
                <c:pt idx="44">
                  <c:v>0.45833333333333326</c:v>
                </c:pt>
                <c:pt idx="45">
                  <c:v>0.46875</c:v>
                </c:pt>
                <c:pt idx="46">
                  <c:v>0.47916666666667473</c:v>
                </c:pt>
                <c:pt idx="47">
                  <c:v>0.48958333333333331</c:v>
                </c:pt>
                <c:pt idx="48">
                  <c:v>0.5</c:v>
                </c:pt>
                <c:pt idx="49">
                  <c:v>0.51041666666665131</c:v>
                </c:pt>
                <c:pt idx="50">
                  <c:v>0.5208333333333337</c:v>
                </c:pt>
                <c:pt idx="51">
                  <c:v>0.53125</c:v>
                </c:pt>
                <c:pt idx="52">
                  <c:v>0.54166666666666652</c:v>
                </c:pt>
                <c:pt idx="53">
                  <c:v>0.5520833333333337</c:v>
                </c:pt>
                <c:pt idx="54">
                  <c:v>0.5625</c:v>
                </c:pt>
                <c:pt idx="55">
                  <c:v>0.57291666666666652</c:v>
                </c:pt>
                <c:pt idx="56">
                  <c:v>0.58333333333333337</c:v>
                </c:pt>
                <c:pt idx="57">
                  <c:v>0.59375</c:v>
                </c:pt>
                <c:pt idx="58">
                  <c:v>0.60416666666666652</c:v>
                </c:pt>
                <c:pt idx="59">
                  <c:v>0.6145833333333337</c:v>
                </c:pt>
                <c:pt idx="60">
                  <c:v>0.62501157407409091</c:v>
                </c:pt>
                <c:pt idx="61">
                  <c:v>0.63542824074074067</c:v>
                </c:pt>
                <c:pt idx="62">
                  <c:v>0.64584490740742695</c:v>
                </c:pt>
                <c:pt idx="63">
                  <c:v>0.65626157407409091</c:v>
                </c:pt>
                <c:pt idx="64">
                  <c:v>0.66667824074075421</c:v>
                </c:pt>
                <c:pt idx="65">
                  <c:v>0.67709490740742695</c:v>
                </c:pt>
                <c:pt idx="66">
                  <c:v>0.68751157407407415</c:v>
                </c:pt>
                <c:pt idx="67">
                  <c:v>0.69792824074074078</c:v>
                </c:pt>
                <c:pt idx="68">
                  <c:v>0.70834490740740763</c:v>
                </c:pt>
                <c:pt idx="69">
                  <c:v>0.71876157407409103</c:v>
                </c:pt>
                <c:pt idx="70">
                  <c:v>0.72917824074074078</c:v>
                </c:pt>
                <c:pt idx="71">
                  <c:v>0.73959490740740763</c:v>
                </c:pt>
                <c:pt idx="72">
                  <c:v>0.75001157407409103</c:v>
                </c:pt>
                <c:pt idx="73">
                  <c:v>0.76042824074074078</c:v>
                </c:pt>
                <c:pt idx="74">
                  <c:v>0.77084490740742695</c:v>
                </c:pt>
                <c:pt idx="75">
                  <c:v>0.78126157407407415</c:v>
                </c:pt>
                <c:pt idx="76">
                  <c:v>0.79167824074074078</c:v>
                </c:pt>
                <c:pt idx="77">
                  <c:v>0.80209490740740763</c:v>
                </c:pt>
                <c:pt idx="78">
                  <c:v>0.81251157407407415</c:v>
                </c:pt>
                <c:pt idx="79">
                  <c:v>0.82292824074074078</c:v>
                </c:pt>
                <c:pt idx="80">
                  <c:v>0.83334490740740763</c:v>
                </c:pt>
                <c:pt idx="81">
                  <c:v>0.84376157407409103</c:v>
                </c:pt>
                <c:pt idx="82">
                  <c:v>0.85417824074074078</c:v>
                </c:pt>
                <c:pt idx="83">
                  <c:v>0.86459490740740763</c:v>
                </c:pt>
                <c:pt idx="84">
                  <c:v>0.87501157407409103</c:v>
                </c:pt>
                <c:pt idx="85">
                  <c:v>0.88542824074074056</c:v>
                </c:pt>
                <c:pt idx="86">
                  <c:v>0.89584490740740763</c:v>
                </c:pt>
                <c:pt idx="87">
                  <c:v>0.90626157407407415</c:v>
                </c:pt>
                <c:pt idx="88">
                  <c:v>0.91667824074074078</c:v>
                </c:pt>
                <c:pt idx="89">
                  <c:v>0.92709490740740763</c:v>
                </c:pt>
                <c:pt idx="90">
                  <c:v>0.93751157407407415</c:v>
                </c:pt>
                <c:pt idx="91">
                  <c:v>0.94792824074074078</c:v>
                </c:pt>
                <c:pt idx="92">
                  <c:v>0.95834490740740763</c:v>
                </c:pt>
                <c:pt idx="93">
                  <c:v>0.96876157407409103</c:v>
                </c:pt>
                <c:pt idx="94">
                  <c:v>0.97917824074074078</c:v>
                </c:pt>
                <c:pt idx="95">
                  <c:v>0.98959490740740741</c:v>
                </c:pt>
                <c:pt idx="96" formatCode="[h]:mm:ss">
                  <c:v>1.000011574074074</c:v>
                </c:pt>
                <c:pt idx="97" formatCode="[h]:mm:ss">
                  <c:v>1.0104282407407408</c:v>
                </c:pt>
                <c:pt idx="98" formatCode="[h]:mm:ss">
                  <c:v>1.0208449074073978</c:v>
                </c:pt>
                <c:pt idx="99" formatCode="[h]:mm:ss">
                  <c:v>1.0312615740740738</c:v>
                </c:pt>
                <c:pt idx="100" formatCode="[h]:mm:ss">
                  <c:v>1.0416782407407408</c:v>
                </c:pt>
                <c:pt idx="101" formatCode="[h]:mm:ss">
                  <c:v>1.0520949074073978</c:v>
                </c:pt>
                <c:pt idx="102" formatCode="[h]:mm:ss">
                  <c:v>1.062511574074074</c:v>
                </c:pt>
                <c:pt idx="103" formatCode="[h]:mm:ss">
                  <c:v>1.0729282407407408</c:v>
                </c:pt>
                <c:pt idx="104" formatCode="[h]:mm:ss">
                  <c:v>1.0833449074073978</c:v>
                </c:pt>
                <c:pt idx="105" formatCode="[h]:mm:ss">
                  <c:v>1.0937615740740738</c:v>
                </c:pt>
                <c:pt idx="106" formatCode="[h]:mm:ss">
                  <c:v>1.1041782407407421</c:v>
                </c:pt>
                <c:pt idx="107" formatCode="[h]:mm:ss">
                  <c:v>1.1145949074073978</c:v>
                </c:pt>
                <c:pt idx="108" formatCode="[h]:mm:ss">
                  <c:v>1.125011574074074</c:v>
                </c:pt>
                <c:pt idx="109" formatCode="[h]:mm:ss">
                  <c:v>1.1354282407407408</c:v>
                </c:pt>
                <c:pt idx="110" formatCode="[h]:mm:ss">
                  <c:v>1.1458449074073978</c:v>
                </c:pt>
                <c:pt idx="111" formatCode="[h]:mm:ss">
                  <c:v>1.156261574074074</c:v>
                </c:pt>
                <c:pt idx="112" formatCode="[h]:mm:ss">
                  <c:v>1.1666782407407421</c:v>
                </c:pt>
                <c:pt idx="113" formatCode="[h]:mm:ss">
                  <c:v>1.1770949074073978</c:v>
                </c:pt>
                <c:pt idx="114" formatCode="[h]:mm:ss">
                  <c:v>1.187511574074074</c:v>
                </c:pt>
                <c:pt idx="115" formatCode="[h]:mm:ss">
                  <c:v>1.1979282407407408</c:v>
                </c:pt>
                <c:pt idx="116" formatCode="[h]:mm:ss">
                  <c:v>1.2083449074073978</c:v>
                </c:pt>
                <c:pt idx="117" formatCode="[h]:mm:ss">
                  <c:v>1.2187615740740738</c:v>
                </c:pt>
                <c:pt idx="118" formatCode="[h]:mm:ss">
                  <c:v>1.2291782407407408</c:v>
                </c:pt>
                <c:pt idx="119" formatCode="[h]:mm:ss">
                  <c:v>1.2395949074073596</c:v>
                </c:pt>
                <c:pt idx="120" formatCode="[h]:mm:ss">
                  <c:v>1.250011574074074</c:v>
                </c:pt>
                <c:pt idx="121" formatCode="[h]:mm:ss">
                  <c:v>1.2604282407407408</c:v>
                </c:pt>
                <c:pt idx="122" formatCode="[h]:mm:ss">
                  <c:v>1.2708449074073978</c:v>
                </c:pt>
                <c:pt idx="123" formatCode="[h]:mm:ss">
                  <c:v>1.2812731481481479</c:v>
                </c:pt>
                <c:pt idx="124" formatCode="[h]:mm:ss">
                  <c:v>1.2916898148148148</c:v>
                </c:pt>
                <c:pt idx="125" formatCode="[h]:mm:ss">
                  <c:v>1.3021064814814813</c:v>
                </c:pt>
                <c:pt idx="126" formatCode="[h]:mm:ss">
                  <c:v>1.3125231481481479</c:v>
                </c:pt>
                <c:pt idx="127" formatCode="[h]:mm:ss">
                  <c:v>1.3229398148148148</c:v>
                </c:pt>
                <c:pt idx="128" formatCode="[h]:mm:ss">
                  <c:v>1.333356481481482</c:v>
                </c:pt>
                <c:pt idx="129" formatCode="[h]:mm:ss">
                  <c:v>1.3437731481481479</c:v>
                </c:pt>
                <c:pt idx="130" formatCode="[h]:mm:ss">
                  <c:v>1.3541898148148181</c:v>
                </c:pt>
                <c:pt idx="131" formatCode="[h]:mm:ss">
                  <c:v>1.364606481481482</c:v>
                </c:pt>
                <c:pt idx="132" formatCode="[h]:mm:ss">
                  <c:v>1.3750231481481479</c:v>
                </c:pt>
                <c:pt idx="133" formatCode="[h]:mm:ss">
                  <c:v>1.3854398148148148</c:v>
                </c:pt>
                <c:pt idx="134" formatCode="[h]:mm:ss">
                  <c:v>1.395856481481482</c:v>
                </c:pt>
                <c:pt idx="135" formatCode="[h]:mm:ss">
                  <c:v>1.4062731481481479</c:v>
                </c:pt>
                <c:pt idx="136" formatCode="[h]:mm:ss">
                  <c:v>1.4166898148148148</c:v>
                </c:pt>
                <c:pt idx="137" formatCode="[h]:mm:ss">
                  <c:v>1.4271064814814816</c:v>
                </c:pt>
                <c:pt idx="138" formatCode="[h]:mm:ss">
                  <c:v>1.4375231481481148</c:v>
                </c:pt>
                <c:pt idx="139" formatCode="[h]:mm:ss">
                  <c:v>1.4479398148147886</c:v>
                </c:pt>
                <c:pt idx="140" formatCode="[h]:mm:ss">
                  <c:v>1.458356481481482</c:v>
                </c:pt>
                <c:pt idx="141" formatCode="[h]:mm:ss">
                  <c:v>1.4687731481481479</c:v>
                </c:pt>
                <c:pt idx="142" formatCode="[h]:mm:ss">
                  <c:v>1.4791898148148148</c:v>
                </c:pt>
                <c:pt idx="143" formatCode="[h]:mm:ss">
                  <c:v>1.4896064814814816</c:v>
                </c:pt>
                <c:pt idx="144" formatCode="[h]:mm:ss">
                  <c:v>1.5000231481481479</c:v>
                </c:pt>
                <c:pt idx="145" formatCode="[h]:mm:ss">
                  <c:v>1.5104398148148148</c:v>
                </c:pt>
                <c:pt idx="146" formatCode="[h]:mm:ss">
                  <c:v>1.520856481481482</c:v>
                </c:pt>
                <c:pt idx="147" formatCode="[h]:mm:ss">
                  <c:v>1.5312731481481479</c:v>
                </c:pt>
                <c:pt idx="148" formatCode="[h]:mm:ss">
                  <c:v>1.5416898148148148</c:v>
                </c:pt>
                <c:pt idx="149" formatCode="[h]:mm:ss">
                  <c:v>1.552106481481482</c:v>
                </c:pt>
                <c:pt idx="150" formatCode="[h]:mm:ss">
                  <c:v>1.5625231481481479</c:v>
                </c:pt>
                <c:pt idx="151" formatCode="[h]:mm:ss">
                  <c:v>1.5729398148148148</c:v>
                </c:pt>
                <c:pt idx="152" formatCode="[h]:mm:ss">
                  <c:v>1.583356481481482</c:v>
                </c:pt>
                <c:pt idx="153" formatCode="[h]:mm:ss">
                  <c:v>1.5937731481481479</c:v>
                </c:pt>
                <c:pt idx="154" formatCode="[h]:mm:ss">
                  <c:v>1.6041898148148181</c:v>
                </c:pt>
                <c:pt idx="155" formatCode="[h]:mm:ss">
                  <c:v>1.614606481481482</c:v>
                </c:pt>
                <c:pt idx="156" formatCode="[h]:mm:ss">
                  <c:v>1.6250231481481479</c:v>
                </c:pt>
                <c:pt idx="157" formatCode="[h]:mm:ss">
                  <c:v>1.6354398148148148</c:v>
                </c:pt>
                <c:pt idx="158" formatCode="[h]:mm:ss">
                  <c:v>1.645856481481482</c:v>
                </c:pt>
                <c:pt idx="159" formatCode="[h]:mm:ss">
                  <c:v>1.6562731481481483</c:v>
                </c:pt>
                <c:pt idx="160" formatCode="[h]:mm:ss">
                  <c:v>1.6666898148148181</c:v>
                </c:pt>
                <c:pt idx="161" formatCode="[h]:mm:ss">
                  <c:v>1.677106481481482</c:v>
                </c:pt>
                <c:pt idx="162" formatCode="[h]:mm:ss">
                  <c:v>1.6875231481481479</c:v>
                </c:pt>
                <c:pt idx="163" formatCode="[h]:mm:ss">
                  <c:v>1.6979398148148148</c:v>
                </c:pt>
                <c:pt idx="164" formatCode="[h]:mm:ss">
                  <c:v>1.708356481481482</c:v>
                </c:pt>
                <c:pt idx="165" formatCode="[h]:mm:ss">
                  <c:v>1.7187731481481479</c:v>
                </c:pt>
                <c:pt idx="166" formatCode="[h]:mm:ss">
                  <c:v>1.7291898148148148</c:v>
                </c:pt>
                <c:pt idx="167" formatCode="[h]:mm:ss">
                  <c:v>1.7396064814814816</c:v>
                </c:pt>
                <c:pt idx="168" formatCode="[h]:mm:ss">
                  <c:v>1.7500231481481479</c:v>
                </c:pt>
                <c:pt idx="169" formatCode="[h]:mm:ss">
                  <c:v>1.7604398148148148</c:v>
                </c:pt>
                <c:pt idx="170" formatCode="[h]:mm:ss">
                  <c:v>1.770856481481482</c:v>
                </c:pt>
                <c:pt idx="171" formatCode="[h]:mm:ss">
                  <c:v>1.7812731481481479</c:v>
                </c:pt>
                <c:pt idx="172" formatCode="[h]:mm:ss">
                  <c:v>1.7916898148148148</c:v>
                </c:pt>
                <c:pt idx="173" formatCode="[h]:mm:ss">
                  <c:v>1.802106481481482</c:v>
                </c:pt>
                <c:pt idx="174" formatCode="[h]:mm:ss">
                  <c:v>1.8125231481481479</c:v>
                </c:pt>
                <c:pt idx="175" formatCode="[h]:mm:ss">
                  <c:v>1.8229398148148148</c:v>
                </c:pt>
                <c:pt idx="176" formatCode="[h]:mm:ss">
                  <c:v>1.833356481481482</c:v>
                </c:pt>
                <c:pt idx="177" formatCode="[h]:mm:ss">
                  <c:v>1.8437731481481479</c:v>
                </c:pt>
                <c:pt idx="178" formatCode="[h]:mm:ss">
                  <c:v>1.8541898148148181</c:v>
                </c:pt>
                <c:pt idx="179" formatCode="[h]:mm:ss">
                  <c:v>1.864606481481482</c:v>
                </c:pt>
                <c:pt idx="180" formatCode="[h]:mm:ss">
                  <c:v>1.8750231481481479</c:v>
                </c:pt>
                <c:pt idx="181" formatCode="[h]:mm:ss">
                  <c:v>1.8854398148148148</c:v>
                </c:pt>
                <c:pt idx="182" formatCode="[h]:mm:ss">
                  <c:v>1.895856481481482</c:v>
                </c:pt>
                <c:pt idx="183" formatCode="[h]:mm:ss">
                  <c:v>1.9062731481481483</c:v>
                </c:pt>
                <c:pt idx="184" formatCode="[h]:mm:ss">
                  <c:v>1.9166898148148181</c:v>
                </c:pt>
                <c:pt idx="185" formatCode="[h]:mm:ss">
                  <c:v>1.927118055555556</c:v>
                </c:pt>
                <c:pt idx="186" formatCode="[h]:mm:ss">
                  <c:v>1.9375347222222219</c:v>
                </c:pt>
                <c:pt idx="187" formatCode="[h]:mm:ss">
                  <c:v>1.9479513888888889</c:v>
                </c:pt>
                <c:pt idx="188" formatCode="[h]:mm:ss">
                  <c:v>1.958368055555556</c:v>
                </c:pt>
                <c:pt idx="189" formatCode="[h]:mm:ss">
                  <c:v>1.9687847222222221</c:v>
                </c:pt>
                <c:pt idx="190" formatCode="[h]:mm:ss">
                  <c:v>1.9792013888888889</c:v>
                </c:pt>
                <c:pt idx="191" formatCode="[h]:mm:ss">
                  <c:v>1.989618055555556</c:v>
                </c:pt>
                <c:pt idx="192" formatCode="[h]:mm:ss">
                  <c:v>2.0000347222222938</c:v>
                </c:pt>
              </c:numCache>
            </c:numRef>
          </c:cat>
          <c:val>
            <c:numRef>
              <c:f>'Growth- OO, Butter, lard, V.oil'!$F$6:$F$54</c:f>
              <c:numCache>
                <c:formatCode>General</c:formatCode>
                <c:ptCount val="49"/>
                <c:pt idx="0">
                  <c:v>98</c:v>
                </c:pt>
                <c:pt idx="1">
                  <c:v>96.086794362617482</c:v>
                </c:pt>
                <c:pt idx="2">
                  <c:v>96.924907662243697</c:v>
                </c:pt>
                <c:pt idx="3">
                  <c:v>96.270322822387158</c:v>
                </c:pt>
                <c:pt idx="4">
                  <c:v>96.050088670662959</c:v>
                </c:pt>
                <c:pt idx="5">
                  <c:v>96.258087591738118</c:v>
                </c:pt>
                <c:pt idx="6">
                  <c:v>96.343734206298478</c:v>
                </c:pt>
                <c:pt idx="7">
                  <c:v>96.417145590209671</c:v>
                </c:pt>
                <c:pt idx="8">
                  <c:v>96.496674589441966</c:v>
                </c:pt>
                <c:pt idx="9">
                  <c:v>96.563968358025079</c:v>
                </c:pt>
                <c:pt idx="10">
                  <c:v>96.576203588676577</c:v>
                </c:pt>
                <c:pt idx="11">
                  <c:v>96.661850203236909</c:v>
                </c:pt>
                <c:pt idx="12">
                  <c:v>96.674085433887058</c:v>
                </c:pt>
                <c:pt idx="13">
                  <c:v>96.667967818562659</c:v>
                </c:pt>
                <c:pt idx="14">
                  <c:v>96.735261587146027</c:v>
                </c:pt>
                <c:pt idx="15">
                  <c:v>96.710791125842817</c:v>
                </c:pt>
                <c:pt idx="16">
                  <c:v>96.698555895191348</c:v>
                </c:pt>
                <c:pt idx="17">
                  <c:v>96.692438279865158</c:v>
                </c:pt>
                <c:pt idx="18">
                  <c:v>96.735261587146027</c:v>
                </c:pt>
                <c:pt idx="19">
                  <c:v>96.729143971820037</c:v>
                </c:pt>
                <c:pt idx="20">
                  <c:v>96.765849663774475</c:v>
                </c:pt>
                <c:pt idx="21">
                  <c:v>96.79643774040315</c:v>
                </c:pt>
                <c:pt idx="22">
                  <c:v>96.741379202471478</c:v>
                </c:pt>
                <c:pt idx="23">
                  <c:v>96.814790586380383</c:v>
                </c:pt>
                <c:pt idx="24">
                  <c:v>96.643497357257758</c:v>
                </c:pt>
                <c:pt idx="25">
                  <c:v>96.527262666070726</c:v>
                </c:pt>
                <c:pt idx="26">
                  <c:v>96.557850742699358</c:v>
                </c:pt>
                <c:pt idx="27">
                  <c:v>96.459968897487258</c:v>
                </c:pt>
                <c:pt idx="28">
                  <c:v>96.594556434653782</c:v>
                </c:pt>
                <c:pt idx="29">
                  <c:v>96.606791665305266</c:v>
                </c:pt>
                <c:pt idx="30">
                  <c:v>96.539497896719169</c:v>
                </c:pt>
                <c:pt idx="31">
                  <c:v>96.588438819324921</c:v>
                </c:pt>
                <c:pt idx="32">
                  <c:v>96.50890982009345</c:v>
                </c:pt>
                <c:pt idx="33">
                  <c:v>96.466086512813249</c:v>
                </c:pt>
                <c:pt idx="34">
                  <c:v>96.478321743462658</c:v>
                </c:pt>
                <c:pt idx="35">
                  <c:v>96.478321743462658</c:v>
                </c:pt>
                <c:pt idx="36">
                  <c:v>96.41102797488162</c:v>
                </c:pt>
                <c:pt idx="37">
                  <c:v>96.429380820857958</c:v>
                </c:pt>
                <c:pt idx="38">
                  <c:v>96.337616590973127</c:v>
                </c:pt>
                <c:pt idx="39">
                  <c:v>96.288675668366864</c:v>
                </c:pt>
                <c:pt idx="40">
                  <c:v>96.264205207063895</c:v>
                </c:pt>
                <c:pt idx="41">
                  <c:v>96.166323361852093</c:v>
                </c:pt>
                <c:pt idx="42">
                  <c:v>96.043971055337323</c:v>
                </c:pt>
                <c:pt idx="43">
                  <c:v>95.970559671428447</c:v>
                </c:pt>
                <c:pt idx="44">
                  <c:v>95.731972673724258</c:v>
                </c:pt>
                <c:pt idx="45">
                  <c:v>95.346562908203097</c:v>
                </c:pt>
                <c:pt idx="46">
                  <c:v>95</c:v>
                </c:pt>
                <c:pt idx="47">
                  <c:v>95</c:v>
                </c:pt>
                <c:pt idx="48">
                  <c:v>98</c:v>
                </c:pt>
              </c:numCache>
            </c:numRef>
          </c:val>
          <c:smooth val="0"/>
          <c:extLst xmlns:c16r2="http://schemas.microsoft.com/office/drawing/2015/06/chart">
            <c:ext xmlns:c16="http://schemas.microsoft.com/office/drawing/2014/chart" uri="{C3380CC4-5D6E-409C-BE32-E72D297353CC}">
              <c16:uniqueId val="{00000002-5D95-446B-9F37-C85293D3E289}"/>
            </c:ext>
          </c:extLst>
        </c:ser>
        <c:ser>
          <c:idx val="6"/>
          <c:order val="3"/>
          <c:tx>
            <c:strRef>
              <c:f>'Growth- OO, Butter, lard, V.oil'!$H$5</c:f>
              <c:strCache>
                <c:ptCount val="1"/>
                <c:pt idx="0">
                  <c:v>Veg oil Evogen GT</c:v>
                </c:pt>
              </c:strCache>
            </c:strRef>
          </c:tx>
          <c:spPr>
            <a:ln>
              <a:solidFill>
                <a:srgbClr val="0070C0"/>
              </a:solidFill>
            </a:ln>
          </c:spPr>
          <c:marker>
            <c:symbol val="none"/>
          </c:marker>
          <c:cat>
            <c:numRef>
              <c:f>'Growth- OO, Butter, lard, V.oil'!$A$6:$A$198</c:f>
              <c:numCache>
                <c:formatCode>h:mm:ss</c:formatCode>
                <c:ptCount val="193"/>
                <c:pt idx="0">
                  <c:v>0</c:v>
                </c:pt>
                <c:pt idx="1">
                  <c:v>1.0416666666666666E-2</c:v>
                </c:pt>
                <c:pt idx="2">
                  <c:v>2.0833333333333412E-2</c:v>
                </c:pt>
                <c:pt idx="3">
                  <c:v>3.125E-2</c:v>
                </c:pt>
                <c:pt idx="4">
                  <c:v>4.1666666666666664E-2</c:v>
                </c:pt>
                <c:pt idx="5">
                  <c:v>5.2083333333334134E-2</c:v>
                </c:pt>
                <c:pt idx="6">
                  <c:v>6.25E-2</c:v>
                </c:pt>
                <c:pt idx="7">
                  <c:v>7.2916666666666824E-2</c:v>
                </c:pt>
                <c:pt idx="8">
                  <c:v>8.3333333333333343E-2</c:v>
                </c:pt>
                <c:pt idx="9">
                  <c:v>9.3750000000001568E-2</c:v>
                </c:pt>
                <c:pt idx="10">
                  <c:v>0.10416666666666829</c:v>
                </c:pt>
                <c:pt idx="11">
                  <c:v>0.11458333333333333</c:v>
                </c:pt>
                <c:pt idx="12">
                  <c:v>0.125</c:v>
                </c:pt>
                <c:pt idx="13">
                  <c:v>0.13541666666666671</c:v>
                </c:pt>
                <c:pt idx="14">
                  <c:v>0.14583333333333728</c:v>
                </c:pt>
                <c:pt idx="15">
                  <c:v>0.15625000000000044</c:v>
                </c:pt>
                <c:pt idx="16">
                  <c:v>0.16666666666666666</c:v>
                </c:pt>
                <c:pt idx="17">
                  <c:v>0.17708333333333728</c:v>
                </c:pt>
                <c:pt idx="18">
                  <c:v>0.18750000000000044</c:v>
                </c:pt>
                <c:pt idx="19">
                  <c:v>0.19791666666666671</c:v>
                </c:pt>
                <c:pt idx="20">
                  <c:v>0.20833333333333728</c:v>
                </c:pt>
                <c:pt idx="21">
                  <c:v>0.21875000000000044</c:v>
                </c:pt>
                <c:pt idx="22">
                  <c:v>0.22916666666666666</c:v>
                </c:pt>
                <c:pt idx="23">
                  <c:v>0.23958333333333728</c:v>
                </c:pt>
                <c:pt idx="24">
                  <c:v>0.25</c:v>
                </c:pt>
                <c:pt idx="25">
                  <c:v>0.26041666666667473</c:v>
                </c:pt>
                <c:pt idx="26">
                  <c:v>0.27083333333333326</c:v>
                </c:pt>
                <c:pt idx="27">
                  <c:v>0.28125</c:v>
                </c:pt>
                <c:pt idx="28">
                  <c:v>0.29166666666667473</c:v>
                </c:pt>
                <c:pt idx="29">
                  <c:v>0.30208333333333331</c:v>
                </c:pt>
                <c:pt idx="30">
                  <c:v>0.31250000000000488</c:v>
                </c:pt>
                <c:pt idx="31">
                  <c:v>0.3229166666666814</c:v>
                </c:pt>
                <c:pt idx="32">
                  <c:v>0.33333333333333331</c:v>
                </c:pt>
                <c:pt idx="33">
                  <c:v>0.34375</c:v>
                </c:pt>
                <c:pt idx="34">
                  <c:v>0.35416666666667473</c:v>
                </c:pt>
                <c:pt idx="35">
                  <c:v>0.36458333333333331</c:v>
                </c:pt>
                <c:pt idx="36">
                  <c:v>0.37500000000000488</c:v>
                </c:pt>
                <c:pt idx="37">
                  <c:v>0.3854166666666814</c:v>
                </c:pt>
                <c:pt idx="38">
                  <c:v>0.39583333333333331</c:v>
                </c:pt>
                <c:pt idx="39">
                  <c:v>0.40625</c:v>
                </c:pt>
                <c:pt idx="40">
                  <c:v>0.41666666666667473</c:v>
                </c:pt>
                <c:pt idx="41">
                  <c:v>0.42708333333333331</c:v>
                </c:pt>
                <c:pt idx="42">
                  <c:v>0.43750000000000488</c:v>
                </c:pt>
                <c:pt idx="43">
                  <c:v>0.44791666666667473</c:v>
                </c:pt>
                <c:pt idx="44">
                  <c:v>0.45833333333333326</c:v>
                </c:pt>
                <c:pt idx="45">
                  <c:v>0.46875</c:v>
                </c:pt>
                <c:pt idx="46">
                  <c:v>0.47916666666667473</c:v>
                </c:pt>
                <c:pt idx="47">
                  <c:v>0.48958333333333331</c:v>
                </c:pt>
                <c:pt idx="48">
                  <c:v>0.5</c:v>
                </c:pt>
                <c:pt idx="49">
                  <c:v>0.51041666666665131</c:v>
                </c:pt>
                <c:pt idx="50">
                  <c:v>0.5208333333333337</c:v>
                </c:pt>
                <c:pt idx="51">
                  <c:v>0.53125</c:v>
                </c:pt>
                <c:pt idx="52">
                  <c:v>0.54166666666666652</c:v>
                </c:pt>
                <c:pt idx="53">
                  <c:v>0.5520833333333337</c:v>
                </c:pt>
                <c:pt idx="54">
                  <c:v>0.5625</c:v>
                </c:pt>
                <c:pt idx="55">
                  <c:v>0.57291666666666652</c:v>
                </c:pt>
                <c:pt idx="56">
                  <c:v>0.58333333333333337</c:v>
                </c:pt>
                <c:pt idx="57">
                  <c:v>0.59375</c:v>
                </c:pt>
                <c:pt idx="58">
                  <c:v>0.60416666666666652</c:v>
                </c:pt>
                <c:pt idx="59">
                  <c:v>0.6145833333333337</c:v>
                </c:pt>
                <c:pt idx="60">
                  <c:v>0.62501157407409091</c:v>
                </c:pt>
                <c:pt idx="61">
                  <c:v>0.63542824074074067</c:v>
                </c:pt>
                <c:pt idx="62">
                  <c:v>0.64584490740742695</c:v>
                </c:pt>
                <c:pt idx="63">
                  <c:v>0.65626157407409091</c:v>
                </c:pt>
                <c:pt idx="64">
                  <c:v>0.66667824074075421</c:v>
                </c:pt>
                <c:pt idx="65">
                  <c:v>0.67709490740742695</c:v>
                </c:pt>
                <c:pt idx="66">
                  <c:v>0.68751157407407415</c:v>
                </c:pt>
                <c:pt idx="67">
                  <c:v>0.69792824074074078</c:v>
                </c:pt>
                <c:pt idx="68">
                  <c:v>0.70834490740740763</c:v>
                </c:pt>
                <c:pt idx="69">
                  <c:v>0.71876157407409103</c:v>
                </c:pt>
                <c:pt idx="70">
                  <c:v>0.72917824074074078</c:v>
                </c:pt>
                <c:pt idx="71">
                  <c:v>0.73959490740740763</c:v>
                </c:pt>
                <c:pt idx="72">
                  <c:v>0.75001157407409103</c:v>
                </c:pt>
                <c:pt idx="73">
                  <c:v>0.76042824074074078</c:v>
                </c:pt>
                <c:pt idx="74">
                  <c:v>0.77084490740742695</c:v>
                </c:pt>
                <c:pt idx="75">
                  <c:v>0.78126157407407415</c:v>
                </c:pt>
                <c:pt idx="76">
                  <c:v>0.79167824074074078</c:v>
                </c:pt>
                <c:pt idx="77">
                  <c:v>0.80209490740740763</c:v>
                </c:pt>
                <c:pt idx="78">
                  <c:v>0.81251157407407415</c:v>
                </c:pt>
                <c:pt idx="79">
                  <c:v>0.82292824074074078</c:v>
                </c:pt>
                <c:pt idx="80">
                  <c:v>0.83334490740740763</c:v>
                </c:pt>
                <c:pt idx="81">
                  <c:v>0.84376157407409103</c:v>
                </c:pt>
                <c:pt idx="82">
                  <c:v>0.85417824074074078</c:v>
                </c:pt>
                <c:pt idx="83">
                  <c:v>0.86459490740740763</c:v>
                </c:pt>
                <c:pt idx="84">
                  <c:v>0.87501157407409103</c:v>
                </c:pt>
                <c:pt idx="85">
                  <c:v>0.88542824074074056</c:v>
                </c:pt>
                <c:pt idx="86">
                  <c:v>0.89584490740740763</c:v>
                </c:pt>
                <c:pt idx="87">
                  <c:v>0.90626157407407415</c:v>
                </c:pt>
                <c:pt idx="88">
                  <c:v>0.91667824074074078</c:v>
                </c:pt>
                <c:pt idx="89">
                  <c:v>0.92709490740740763</c:v>
                </c:pt>
                <c:pt idx="90">
                  <c:v>0.93751157407407415</c:v>
                </c:pt>
                <c:pt idx="91">
                  <c:v>0.94792824074074078</c:v>
                </c:pt>
                <c:pt idx="92">
                  <c:v>0.95834490740740763</c:v>
                </c:pt>
                <c:pt idx="93">
                  <c:v>0.96876157407409103</c:v>
                </c:pt>
                <c:pt idx="94">
                  <c:v>0.97917824074074078</c:v>
                </c:pt>
                <c:pt idx="95">
                  <c:v>0.98959490740740741</c:v>
                </c:pt>
                <c:pt idx="96" formatCode="[h]:mm:ss">
                  <c:v>1.000011574074074</c:v>
                </c:pt>
                <c:pt idx="97" formatCode="[h]:mm:ss">
                  <c:v>1.0104282407407408</c:v>
                </c:pt>
                <c:pt idx="98" formatCode="[h]:mm:ss">
                  <c:v>1.0208449074073978</c:v>
                </c:pt>
                <c:pt idx="99" formatCode="[h]:mm:ss">
                  <c:v>1.0312615740740738</c:v>
                </c:pt>
                <c:pt idx="100" formatCode="[h]:mm:ss">
                  <c:v>1.0416782407407408</c:v>
                </c:pt>
                <c:pt idx="101" formatCode="[h]:mm:ss">
                  <c:v>1.0520949074073978</c:v>
                </c:pt>
                <c:pt idx="102" formatCode="[h]:mm:ss">
                  <c:v>1.062511574074074</c:v>
                </c:pt>
                <c:pt idx="103" formatCode="[h]:mm:ss">
                  <c:v>1.0729282407407408</c:v>
                </c:pt>
                <c:pt idx="104" formatCode="[h]:mm:ss">
                  <c:v>1.0833449074073978</c:v>
                </c:pt>
                <c:pt idx="105" formatCode="[h]:mm:ss">
                  <c:v>1.0937615740740738</c:v>
                </c:pt>
                <c:pt idx="106" formatCode="[h]:mm:ss">
                  <c:v>1.1041782407407421</c:v>
                </c:pt>
                <c:pt idx="107" formatCode="[h]:mm:ss">
                  <c:v>1.1145949074073978</c:v>
                </c:pt>
                <c:pt idx="108" formatCode="[h]:mm:ss">
                  <c:v>1.125011574074074</c:v>
                </c:pt>
                <c:pt idx="109" formatCode="[h]:mm:ss">
                  <c:v>1.1354282407407408</c:v>
                </c:pt>
                <c:pt idx="110" formatCode="[h]:mm:ss">
                  <c:v>1.1458449074073978</c:v>
                </c:pt>
                <c:pt idx="111" formatCode="[h]:mm:ss">
                  <c:v>1.156261574074074</c:v>
                </c:pt>
                <c:pt idx="112" formatCode="[h]:mm:ss">
                  <c:v>1.1666782407407421</c:v>
                </c:pt>
                <c:pt idx="113" formatCode="[h]:mm:ss">
                  <c:v>1.1770949074073978</c:v>
                </c:pt>
                <c:pt idx="114" formatCode="[h]:mm:ss">
                  <c:v>1.187511574074074</c:v>
                </c:pt>
                <c:pt idx="115" formatCode="[h]:mm:ss">
                  <c:v>1.1979282407407408</c:v>
                </c:pt>
                <c:pt idx="116" formatCode="[h]:mm:ss">
                  <c:v>1.2083449074073978</c:v>
                </c:pt>
                <c:pt idx="117" formatCode="[h]:mm:ss">
                  <c:v>1.2187615740740738</c:v>
                </c:pt>
                <c:pt idx="118" formatCode="[h]:mm:ss">
                  <c:v>1.2291782407407408</c:v>
                </c:pt>
                <c:pt idx="119" formatCode="[h]:mm:ss">
                  <c:v>1.2395949074073596</c:v>
                </c:pt>
                <c:pt idx="120" formatCode="[h]:mm:ss">
                  <c:v>1.250011574074074</c:v>
                </c:pt>
                <c:pt idx="121" formatCode="[h]:mm:ss">
                  <c:v>1.2604282407407408</c:v>
                </c:pt>
                <c:pt idx="122" formatCode="[h]:mm:ss">
                  <c:v>1.2708449074073978</c:v>
                </c:pt>
                <c:pt idx="123" formatCode="[h]:mm:ss">
                  <c:v>1.2812731481481479</c:v>
                </c:pt>
                <c:pt idx="124" formatCode="[h]:mm:ss">
                  <c:v>1.2916898148148148</c:v>
                </c:pt>
                <c:pt idx="125" formatCode="[h]:mm:ss">
                  <c:v>1.3021064814814813</c:v>
                </c:pt>
                <c:pt idx="126" formatCode="[h]:mm:ss">
                  <c:v>1.3125231481481479</c:v>
                </c:pt>
                <c:pt idx="127" formatCode="[h]:mm:ss">
                  <c:v>1.3229398148148148</c:v>
                </c:pt>
                <c:pt idx="128" formatCode="[h]:mm:ss">
                  <c:v>1.333356481481482</c:v>
                </c:pt>
                <c:pt idx="129" formatCode="[h]:mm:ss">
                  <c:v>1.3437731481481479</c:v>
                </c:pt>
                <c:pt idx="130" formatCode="[h]:mm:ss">
                  <c:v>1.3541898148148181</c:v>
                </c:pt>
                <c:pt idx="131" formatCode="[h]:mm:ss">
                  <c:v>1.364606481481482</c:v>
                </c:pt>
                <c:pt idx="132" formatCode="[h]:mm:ss">
                  <c:v>1.3750231481481479</c:v>
                </c:pt>
                <c:pt idx="133" formatCode="[h]:mm:ss">
                  <c:v>1.3854398148148148</c:v>
                </c:pt>
                <c:pt idx="134" formatCode="[h]:mm:ss">
                  <c:v>1.395856481481482</c:v>
                </c:pt>
                <c:pt idx="135" formatCode="[h]:mm:ss">
                  <c:v>1.4062731481481479</c:v>
                </c:pt>
                <c:pt idx="136" formatCode="[h]:mm:ss">
                  <c:v>1.4166898148148148</c:v>
                </c:pt>
                <c:pt idx="137" formatCode="[h]:mm:ss">
                  <c:v>1.4271064814814816</c:v>
                </c:pt>
                <c:pt idx="138" formatCode="[h]:mm:ss">
                  <c:v>1.4375231481481148</c:v>
                </c:pt>
                <c:pt idx="139" formatCode="[h]:mm:ss">
                  <c:v>1.4479398148147886</c:v>
                </c:pt>
                <c:pt idx="140" formatCode="[h]:mm:ss">
                  <c:v>1.458356481481482</c:v>
                </c:pt>
                <c:pt idx="141" formatCode="[h]:mm:ss">
                  <c:v>1.4687731481481479</c:v>
                </c:pt>
                <c:pt idx="142" formatCode="[h]:mm:ss">
                  <c:v>1.4791898148148148</c:v>
                </c:pt>
                <c:pt idx="143" formatCode="[h]:mm:ss">
                  <c:v>1.4896064814814816</c:v>
                </c:pt>
                <c:pt idx="144" formatCode="[h]:mm:ss">
                  <c:v>1.5000231481481479</c:v>
                </c:pt>
                <c:pt idx="145" formatCode="[h]:mm:ss">
                  <c:v>1.5104398148148148</c:v>
                </c:pt>
                <c:pt idx="146" formatCode="[h]:mm:ss">
                  <c:v>1.520856481481482</c:v>
                </c:pt>
                <c:pt idx="147" formatCode="[h]:mm:ss">
                  <c:v>1.5312731481481479</c:v>
                </c:pt>
                <c:pt idx="148" formatCode="[h]:mm:ss">
                  <c:v>1.5416898148148148</c:v>
                </c:pt>
                <c:pt idx="149" formatCode="[h]:mm:ss">
                  <c:v>1.552106481481482</c:v>
                </c:pt>
                <c:pt idx="150" formatCode="[h]:mm:ss">
                  <c:v>1.5625231481481479</c:v>
                </c:pt>
                <c:pt idx="151" formatCode="[h]:mm:ss">
                  <c:v>1.5729398148148148</c:v>
                </c:pt>
                <c:pt idx="152" formatCode="[h]:mm:ss">
                  <c:v>1.583356481481482</c:v>
                </c:pt>
                <c:pt idx="153" formatCode="[h]:mm:ss">
                  <c:v>1.5937731481481479</c:v>
                </c:pt>
                <c:pt idx="154" formatCode="[h]:mm:ss">
                  <c:v>1.6041898148148181</c:v>
                </c:pt>
                <c:pt idx="155" formatCode="[h]:mm:ss">
                  <c:v>1.614606481481482</c:v>
                </c:pt>
                <c:pt idx="156" formatCode="[h]:mm:ss">
                  <c:v>1.6250231481481479</c:v>
                </c:pt>
                <c:pt idx="157" formatCode="[h]:mm:ss">
                  <c:v>1.6354398148148148</c:v>
                </c:pt>
                <c:pt idx="158" formatCode="[h]:mm:ss">
                  <c:v>1.645856481481482</c:v>
                </c:pt>
                <c:pt idx="159" formatCode="[h]:mm:ss">
                  <c:v>1.6562731481481483</c:v>
                </c:pt>
                <c:pt idx="160" formatCode="[h]:mm:ss">
                  <c:v>1.6666898148148181</c:v>
                </c:pt>
                <c:pt idx="161" formatCode="[h]:mm:ss">
                  <c:v>1.677106481481482</c:v>
                </c:pt>
                <c:pt idx="162" formatCode="[h]:mm:ss">
                  <c:v>1.6875231481481479</c:v>
                </c:pt>
                <c:pt idx="163" formatCode="[h]:mm:ss">
                  <c:v>1.6979398148148148</c:v>
                </c:pt>
                <c:pt idx="164" formatCode="[h]:mm:ss">
                  <c:v>1.708356481481482</c:v>
                </c:pt>
                <c:pt idx="165" formatCode="[h]:mm:ss">
                  <c:v>1.7187731481481479</c:v>
                </c:pt>
                <c:pt idx="166" formatCode="[h]:mm:ss">
                  <c:v>1.7291898148148148</c:v>
                </c:pt>
                <c:pt idx="167" formatCode="[h]:mm:ss">
                  <c:v>1.7396064814814816</c:v>
                </c:pt>
                <c:pt idx="168" formatCode="[h]:mm:ss">
                  <c:v>1.7500231481481479</c:v>
                </c:pt>
                <c:pt idx="169" formatCode="[h]:mm:ss">
                  <c:v>1.7604398148148148</c:v>
                </c:pt>
                <c:pt idx="170" formatCode="[h]:mm:ss">
                  <c:v>1.770856481481482</c:v>
                </c:pt>
                <c:pt idx="171" formatCode="[h]:mm:ss">
                  <c:v>1.7812731481481479</c:v>
                </c:pt>
                <c:pt idx="172" formatCode="[h]:mm:ss">
                  <c:v>1.7916898148148148</c:v>
                </c:pt>
                <c:pt idx="173" formatCode="[h]:mm:ss">
                  <c:v>1.802106481481482</c:v>
                </c:pt>
                <c:pt idx="174" formatCode="[h]:mm:ss">
                  <c:v>1.8125231481481479</c:v>
                </c:pt>
                <c:pt idx="175" formatCode="[h]:mm:ss">
                  <c:v>1.8229398148148148</c:v>
                </c:pt>
                <c:pt idx="176" formatCode="[h]:mm:ss">
                  <c:v>1.833356481481482</c:v>
                </c:pt>
                <c:pt idx="177" formatCode="[h]:mm:ss">
                  <c:v>1.8437731481481479</c:v>
                </c:pt>
                <c:pt idx="178" formatCode="[h]:mm:ss">
                  <c:v>1.8541898148148181</c:v>
                </c:pt>
                <c:pt idx="179" formatCode="[h]:mm:ss">
                  <c:v>1.864606481481482</c:v>
                </c:pt>
                <c:pt idx="180" formatCode="[h]:mm:ss">
                  <c:v>1.8750231481481479</c:v>
                </c:pt>
                <c:pt idx="181" formatCode="[h]:mm:ss">
                  <c:v>1.8854398148148148</c:v>
                </c:pt>
                <c:pt idx="182" formatCode="[h]:mm:ss">
                  <c:v>1.895856481481482</c:v>
                </c:pt>
                <c:pt idx="183" formatCode="[h]:mm:ss">
                  <c:v>1.9062731481481483</c:v>
                </c:pt>
                <c:pt idx="184" formatCode="[h]:mm:ss">
                  <c:v>1.9166898148148181</c:v>
                </c:pt>
                <c:pt idx="185" formatCode="[h]:mm:ss">
                  <c:v>1.927118055555556</c:v>
                </c:pt>
                <c:pt idx="186" formatCode="[h]:mm:ss">
                  <c:v>1.9375347222222219</c:v>
                </c:pt>
                <c:pt idx="187" formatCode="[h]:mm:ss">
                  <c:v>1.9479513888888889</c:v>
                </c:pt>
                <c:pt idx="188" formatCode="[h]:mm:ss">
                  <c:v>1.958368055555556</c:v>
                </c:pt>
                <c:pt idx="189" formatCode="[h]:mm:ss">
                  <c:v>1.9687847222222221</c:v>
                </c:pt>
                <c:pt idx="190" formatCode="[h]:mm:ss">
                  <c:v>1.9792013888888889</c:v>
                </c:pt>
                <c:pt idx="191" formatCode="[h]:mm:ss">
                  <c:v>1.989618055555556</c:v>
                </c:pt>
                <c:pt idx="192" formatCode="[h]:mm:ss">
                  <c:v>2.0000347222222938</c:v>
                </c:pt>
              </c:numCache>
            </c:numRef>
          </c:cat>
          <c:val>
            <c:numRef>
              <c:f>'Growth- OO, Butter, lard, V.oil'!$H$6:$H$54</c:f>
              <c:numCache>
                <c:formatCode>General</c:formatCode>
                <c:ptCount val="49"/>
                <c:pt idx="0">
                  <c:v>87.675073289726058</c:v>
                </c:pt>
                <c:pt idx="1">
                  <c:v>91.474112407010523</c:v>
                </c:pt>
                <c:pt idx="2">
                  <c:v>90.428000186309148</c:v>
                </c:pt>
                <c:pt idx="3">
                  <c:v>88.017659747970711</c:v>
                </c:pt>
                <c:pt idx="4">
                  <c:v>82.199807573188139</c:v>
                </c:pt>
                <c:pt idx="5">
                  <c:v>74.405965648199597</c:v>
                </c:pt>
                <c:pt idx="6">
                  <c:v>55.783944596651004</c:v>
                </c:pt>
                <c:pt idx="7">
                  <c:v>33.099826968811968</c:v>
                </c:pt>
                <c:pt idx="8">
                  <c:v>20.142717708897436</c:v>
                </c:pt>
                <c:pt idx="9">
                  <c:v>14.171925150976348</c:v>
                </c:pt>
                <c:pt idx="10">
                  <c:v>10.727707722585603</c:v>
                </c:pt>
                <c:pt idx="11">
                  <c:v>8.8740702788867765</c:v>
                </c:pt>
                <c:pt idx="12">
                  <c:v>7.9074870574200675</c:v>
                </c:pt>
                <c:pt idx="13">
                  <c:v>6.6472583003178976</c:v>
                </c:pt>
                <c:pt idx="14">
                  <c:v>5.4787937731019811</c:v>
                </c:pt>
                <c:pt idx="15">
                  <c:v>5.3992647738672161</c:v>
                </c:pt>
                <c:pt idx="16">
                  <c:v>7.4976068305955845</c:v>
                </c:pt>
                <c:pt idx="17">
                  <c:v>6.5065531478259055</c:v>
                </c:pt>
                <c:pt idx="18">
                  <c:v>6.2312604581677133</c:v>
                </c:pt>
                <c:pt idx="19">
                  <c:v>6.0905553056756787</c:v>
                </c:pt>
                <c:pt idx="20">
                  <c:v>5.7724393087372761</c:v>
                </c:pt>
                <c:pt idx="21">
                  <c:v>5.4298528504958945</c:v>
                </c:pt>
                <c:pt idx="22">
                  <c:v>5.2035010834437134</c:v>
                </c:pt>
                <c:pt idx="23">
                  <c:v>5.0199726236714071</c:v>
                </c:pt>
                <c:pt idx="24">
                  <c:v>4.6896213960815434</c:v>
                </c:pt>
                <c:pt idx="25">
                  <c:v>4.3042116305599745</c:v>
                </c:pt>
                <c:pt idx="26">
                  <c:v>4.0472717868789516</c:v>
                </c:pt>
                <c:pt idx="27">
                  <c:v>4.0472717868789516</c:v>
                </c:pt>
                <c:pt idx="28">
                  <c:v>3.9371547110156655</c:v>
                </c:pt>
                <c:pt idx="29">
                  <c:v>4.0289189409017245</c:v>
                </c:pt>
                <c:pt idx="30">
                  <c:v>3.8882137884097592</c:v>
                </c:pt>
                <c:pt idx="31">
                  <c:v>4.120683170787828</c:v>
                </c:pt>
                <c:pt idx="32">
                  <c:v>4.0962127094849023</c:v>
                </c:pt>
                <c:pt idx="33">
                  <c:v>4.1084479401363385</c:v>
                </c:pt>
                <c:pt idx="34">
                  <c:v>4.1145655554620655</c:v>
                </c:pt>
                <c:pt idx="35">
                  <c:v>4.0472717868789516</c:v>
                </c:pt>
                <c:pt idx="36">
                  <c:v>3.8392728658037663</c:v>
                </c:pt>
                <c:pt idx="37">
                  <c:v>3.8148024045007789</c:v>
                </c:pt>
                <c:pt idx="38">
                  <c:v>3.6740972520089805</c:v>
                </c:pt>
                <c:pt idx="39">
                  <c:v>3.5945682527742946</c:v>
                </c:pt>
                <c:pt idx="40">
                  <c:v>3.4599807156080398</c:v>
                </c:pt>
                <c:pt idx="41">
                  <c:v>3.5517449454941357</c:v>
                </c:pt>
                <c:pt idx="42">
                  <c:v>3.6068034834257041</c:v>
                </c:pt>
                <c:pt idx="43">
                  <c:v>3.5823330221228251</c:v>
                </c:pt>
                <c:pt idx="44">
                  <c:v>3.6373915600545463</c:v>
                </c:pt>
                <c:pt idx="45">
                  <c:v>3.6129210987515212</c:v>
                </c:pt>
                <c:pt idx="46">
                  <c:v>3.6618620213574382</c:v>
                </c:pt>
                <c:pt idx="47">
                  <c:v>3.7842143278722715</c:v>
                </c:pt>
                <c:pt idx="48">
                  <c:v>3.8331552504780997</c:v>
                </c:pt>
              </c:numCache>
            </c:numRef>
          </c:val>
          <c:smooth val="0"/>
          <c:extLst xmlns:c16r2="http://schemas.microsoft.com/office/drawing/2015/06/chart">
            <c:ext xmlns:c16="http://schemas.microsoft.com/office/drawing/2014/chart" uri="{C3380CC4-5D6E-409C-BE32-E72D297353CC}">
              <c16:uniqueId val="{00000003-5D95-446B-9F37-C85293D3E289}"/>
            </c:ext>
          </c:extLst>
        </c:ser>
        <c:dLbls>
          <c:showLegendKey val="0"/>
          <c:showVal val="0"/>
          <c:showCatName val="0"/>
          <c:showSerName val="0"/>
          <c:showPercent val="0"/>
          <c:showBubbleSize val="0"/>
        </c:dLbls>
        <c:marker val="1"/>
        <c:smooth val="0"/>
        <c:axId val="111603072"/>
        <c:axId val="112542848"/>
      </c:lineChart>
      <c:catAx>
        <c:axId val="111603072"/>
        <c:scaling>
          <c:orientation val="minMax"/>
        </c:scaling>
        <c:delete val="0"/>
        <c:axPos val="b"/>
        <c:numFmt formatCode="h:mm:ss" sourceLinked="1"/>
        <c:majorTickMark val="none"/>
        <c:minorTickMark val="none"/>
        <c:tickLblPos val="nextTo"/>
        <c:txPr>
          <a:bodyPr rot="-5400000" vert="horz"/>
          <a:lstStyle/>
          <a:p>
            <a:pPr>
              <a:defRPr sz="1000" b="0" i="0" u="none" strike="noStrike" baseline="0">
                <a:solidFill>
                  <a:srgbClr val="000000"/>
                </a:solidFill>
                <a:latin typeface="Calibri"/>
                <a:ea typeface="Calibri"/>
                <a:cs typeface="Calibri"/>
              </a:defRPr>
            </a:pPr>
            <a:endParaRPr lang="en-US"/>
          </a:p>
        </c:txPr>
        <c:crossAx val="112542848"/>
        <c:crosses val="autoZero"/>
        <c:auto val="1"/>
        <c:lblAlgn val="ctr"/>
        <c:lblOffset val="100"/>
        <c:tickLblSkip val="16"/>
        <c:noMultiLvlLbl val="0"/>
      </c:catAx>
      <c:valAx>
        <c:axId val="112542848"/>
        <c:scaling>
          <c:orientation val="minMax"/>
          <c:max val="100"/>
          <c:min val="0"/>
        </c:scaling>
        <c:delete val="0"/>
        <c:axPos val="l"/>
        <c:majorGridlines/>
        <c:title>
          <c:tx>
            <c:rich>
              <a:bodyPr/>
              <a:lstStyle/>
              <a:p>
                <a:pPr>
                  <a:defRPr sz="1000" b="1" i="0" u="none" strike="noStrike" baseline="0">
                    <a:solidFill>
                      <a:srgbClr val="000000"/>
                    </a:solidFill>
                    <a:latin typeface="Calibri"/>
                    <a:ea typeface="Calibri"/>
                    <a:cs typeface="Calibri"/>
                  </a:defRPr>
                </a:pPr>
                <a:r>
                  <a:rPr lang="en-US"/>
                  <a:t>% oxygen saturation</a:t>
                </a:r>
              </a:p>
            </c:rich>
          </c:tx>
          <c:layout/>
          <c:overlay val="0"/>
        </c:title>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1603072"/>
        <c:crosses val="autoZero"/>
        <c:crossBetween val="between"/>
        <c:majorUnit val="20"/>
      </c:valAx>
    </c:plotArea>
    <c:legend>
      <c:legendPos val="r"/>
      <c:layout/>
      <c:overlay val="0"/>
      <c:txPr>
        <a:bodyPr/>
        <a:lstStyle/>
        <a:p>
          <a:pPr>
            <a:defRPr sz="920" b="0" i="0" u="none" strike="noStrike" baseline="0">
              <a:solidFill>
                <a:srgbClr val="000000"/>
              </a:solidFill>
              <a:latin typeface="Calibri"/>
              <a:ea typeface="Calibri"/>
              <a:cs typeface="Calibri"/>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Canola</a:t>
            </a:r>
            <a:r>
              <a:rPr lang="en-US" sz="1400" baseline="0" dirty="0"/>
              <a:t> oil degradation: Old GT vs </a:t>
            </a:r>
            <a:r>
              <a:rPr lang="en-US" sz="1400" baseline="0" dirty="0" smtClean="0"/>
              <a:t>Chemex 33 GTC</a:t>
            </a:r>
            <a:endParaRPr lang="en-US" sz="1400" dirty="0"/>
          </a:p>
        </c:rich>
      </c:tx>
      <c:layout/>
      <c:overlay val="0"/>
    </c:title>
    <c:autoTitleDeleted val="0"/>
    <c:plotArea>
      <c:layout/>
      <c:lineChart>
        <c:grouping val="standard"/>
        <c:varyColors val="0"/>
        <c:ser>
          <c:idx val="0"/>
          <c:order val="0"/>
          <c:tx>
            <c:strRef>
              <c:f>'oil competitors'!$D$2</c:f>
              <c:strCache>
                <c:ptCount val="1"/>
                <c:pt idx="0">
                  <c:v>Old GT </c:v>
                </c:pt>
              </c:strCache>
            </c:strRef>
          </c:tx>
          <c:spPr>
            <a:ln>
              <a:solidFill>
                <a:srgbClr val="FF0000"/>
              </a:solidFill>
            </a:ln>
          </c:spPr>
          <c:marker>
            <c:symbol val="none"/>
          </c:marker>
          <c:cat>
            <c:numRef>
              <c:f>'oil competitors'!$A$3:$A$99</c:f>
              <c:numCache>
                <c:formatCode>h:mm:ss</c:formatCode>
                <c:ptCount val="97"/>
                <c:pt idx="0">
                  <c:v>0</c:v>
                </c:pt>
                <c:pt idx="1">
                  <c:v>1.0416666666666666E-2</c:v>
                </c:pt>
                <c:pt idx="2">
                  <c:v>2.0833333333333412E-2</c:v>
                </c:pt>
                <c:pt idx="3">
                  <c:v>3.125E-2</c:v>
                </c:pt>
                <c:pt idx="4">
                  <c:v>4.1666666666666664E-2</c:v>
                </c:pt>
                <c:pt idx="5">
                  <c:v>5.2083333333334134E-2</c:v>
                </c:pt>
                <c:pt idx="6">
                  <c:v>6.25E-2</c:v>
                </c:pt>
                <c:pt idx="7">
                  <c:v>7.2916666666666824E-2</c:v>
                </c:pt>
                <c:pt idx="8">
                  <c:v>8.3333333333333343E-2</c:v>
                </c:pt>
                <c:pt idx="9">
                  <c:v>9.3750000000001568E-2</c:v>
                </c:pt>
                <c:pt idx="10">
                  <c:v>0.10416666666666778</c:v>
                </c:pt>
                <c:pt idx="11">
                  <c:v>0.11458333333333333</c:v>
                </c:pt>
                <c:pt idx="12">
                  <c:v>0.125</c:v>
                </c:pt>
                <c:pt idx="13">
                  <c:v>0.13541666666666671</c:v>
                </c:pt>
                <c:pt idx="14">
                  <c:v>0.14583333333333554</c:v>
                </c:pt>
                <c:pt idx="15">
                  <c:v>0.15625000000000044</c:v>
                </c:pt>
                <c:pt idx="16">
                  <c:v>0.16666666666666666</c:v>
                </c:pt>
                <c:pt idx="17">
                  <c:v>0.17708333333333554</c:v>
                </c:pt>
                <c:pt idx="18">
                  <c:v>0.18750000000000044</c:v>
                </c:pt>
                <c:pt idx="19">
                  <c:v>0.19791666666666671</c:v>
                </c:pt>
                <c:pt idx="20">
                  <c:v>0.20833333333333554</c:v>
                </c:pt>
                <c:pt idx="21">
                  <c:v>0.21875000000000044</c:v>
                </c:pt>
                <c:pt idx="22">
                  <c:v>0.22916666666666666</c:v>
                </c:pt>
                <c:pt idx="23">
                  <c:v>0.23958333333333554</c:v>
                </c:pt>
                <c:pt idx="24">
                  <c:v>0.25</c:v>
                </c:pt>
                <c:pt idx="25">
                  <c:v>0.2604166666666714</c:v>
                </c:pt>
                <c:pt idx="26">
                  <c:v>0.27083333333333326</c:v>
                </c:pt>
                <c:pt idx="27">
                  <c:v>0.28125</c:v>
                </c:pt>
                <c:pt idx="28">
                  <c:v>0.2916666666666714</c:v>
                </c:pt>
                <c:pt idx="29">
                  <c:v>0.30208333333333331</c:v>
                </c:pt>
                <c:pt idx="30">
                  <c:v>0.31250000000000366</c:v>
                </c:pt>
                <c:pt idx="31">
                  <c:v>0.32291666666667496</c:v>
                </c:pt>
                <c:pt idx="32">
                  <c:v>0.33333333333333331</c:v>
                </c:pt>
                <c:pt idx="33">
                  <c:v>0.34375</c:v>
                </c:pt>
                <c:pt idx="34">
                  <c:v>0.3541666666666714</c:v>
                </c:pt>
                <c:pt idx="35">
                  <c:v>0.36458333333333331</c:v>
                </c:pt>
                <c:pt idx="36">
                  <c:v>0.37500000000000366</c:v>
                </c:pt>
                <c:pt idx="37">
                  <c:v>0.38541666666667496</c:v>
                </c:pt>
                <c:pt idx="38">
                  <c:v>0.39583333333333331</c:v>
                </c:pt>
                <c:pt idx="39">
                  <c:v>0.40625</c:v>
                </c:pt>
                <c:pt idx="40">
                  <c:v>0.4166666666666714</c:v>
                </c:pt>
                <c:pt idx="41">
                  <c:v>0.42708333333333331</c:v>
                </c:pt>
                <c:pt idx="42">
                  <c:v>0.43750000000000366</c:v>
                </c:pt>
                <c:pt idx="43">
                  <c:v>0.4479166666666714</c:v>
                </c:pt>
                <c:pt idx="44">
                  <c:v>0.45833333333333326</c:v>
                </c:pt>
                <c:pt idx="45">
                  <c:v>0.46875</c:v>
                </c:pt>
                <c:pt idx="46">
                  <c:v>0.4791666666666714</c:v>
                </c:pt>
                <c:pt idx="47">
                  <c:v>0.48958333333333331</c:v>
                </c:pt>
                <c:pt idx="48">
                  <c:v>0.5</c:v>
                </c:pt>
                <c:pt idx="49">
                  <c:v>0.51041666666665786</c:v>
                </c:pt>
                <c:pt idx="50">
                  <c:v>0.5208333333333337</c:v>
                </c:pt>
                <c:pt idx="51">
                  <c:v>0.53125</c:v>
                </c:pt>
                <c:pt idx="52">
                  <c:v>0.54166666666666652</c:v>
                </c:pt>
                <c:pt idx="53">
                  <c:v>0.5520833333333337</c:v>
                </c:pt>
                <c:pt idx="54">
                  <c:v>0.5625</c:v>
                </c:pt>
                <c:pt idx="55">
                  <c:v>0.57291666666666652</c:v>
                </c:pt>
                <c:pt idx="56">
                  <c:v>0.58333333333333337</c:v>
                </c:pt>
                <c:pt idx="57">
                  <c:v>0.59375</c:v>
                </c:pt>
                <c:pt idx="58">
                  <c:v>0.60416666666666652</c:v>
                </c:pt>
                <c:pt idx="59">
                  <c:v>0.61459490740740763</c:v>
                </c:pt>
                <c:pt idx="60">
                  <c:v>0.62501157407408336</c:v>
                </c:pt>
                <c:pt idx="61">
                  <c:v>0.63542824074074067</c:v>
                </c:pt>
                <c:pt idx="62">
                  <c:v>0.6458449074074184</c:v>
                </c:pt>
                <c:pt idx="63">
                  <c:v>0.65626157407408336</c:v>
                </c:pt>
                <c:pt idx="64">
                  <c:v>0.66667824074074844</c:v>
                </c:pt>
                <c:pt idx="65">
                  <c:v>0.6770949074074184</c:v>
                </c:pt>
                <c:pt idx="66">
                  <c:v>0.68751157407407415</c:v>
                </c:pt>
                <c:pt idx="67">
                  <c:v>0.69792824074074078</c:v>
                </c:pt>
                <c:pt idx="68">
                  <c:v>0.70834490740740763</c:v>
                </c:pt>
                <c:pt idx="69">
                  <c:v>0.71876157407408359</c:v>
                </c:pt>
                <c:pt idx="70">
                  <c:v>0.72917824074074078</c:v>
                </c:pt>
                <c:pt idx="71">
                  <c:v>0.73959490740740763</c:v>
                </c:pt>
                <c:pt idx="72">
                  <c:v>0.75001157407408359</c:v>
                </c:pt>
                <c:pt idx="73">
                  <c:v>0.76042824074074078</c:v>
                </c:pt>
                <c:pt idx="74">
                  <c:v>0.7708449074074184</c:v>
                </c:pt>
                <c:pt idx="75">
                  <c:v>0.78126157407407415</c:v>
                </c:pt>
                <c:pt idx="76">
                  <c:v>0.79167824074074078</c:v>
                </c:pt>
                <c:pt idx="77">
                  <c:v>0.80209490740740763</c:v>
                </c:pt>
                <c:pt idx="78">
                  <c:v>0.81251157407407415</c:v>
                </c:pt>
                <c:pt idx="79">
                  <c:v>0.82292824074074078</c:v>
                </c:pt>
                <c:pt idx="80">
                  <c:v>0.83334490740740763</c:v>
                </c:pt>
                <c:pt idx="81">
                  <c:v>0.84376157407408359</c:v>
                </c:pt>
                <c:pt idx="82">
                  <c:v>0.85417824074074078</c:v>
                </c:pt>
                <c:pt idx="83">
                  <c:v>0.86459490740740763</c:v>
                </c:pt>
                <c:pt idx="84">
                  <c:v>0.87501157407408359</c:v>
                </c:pt>
                <c:pt idx="85">
                  <c:v>0.88542824074074056</c:v>
                </c:pt>
                <c:pt idx="86">
                  <c:v>0.89584490740740763</c:v>
                </c:pt>
                <c:pt idx="87">
                  <c:v>0.90626157407407415</c:v>
                </c:pt>
                <c:pt idx="88">
                  <c:v>0.91667824074074078</c:v>
                </c:pt>
                <c:pt idx="89">
                  <c:v>0.92709490740740763</c:v>
                </c:pt>
                <c:pt idx="90">
                  <c:v>0.93751157407407415</c:v>
                </c:pt>
                <c:pt idx="91">
                  <c:v>0.94792824074074078</c:v>
                </c:pt>
                <c:pt idx="92">
                  <c:v>0.95834490740740763</c:v>
                </c:pt>
                <c:pt idx="93">
                  <c:v>0.96876157407408359</c:v>
                </c:pt>
                <c:pt idx="94">
                  <c:v>0.97917824074074078</c:v>
                </c:pt>
                <c:pt idx="95">
                  <c:v>0.98959490740740741</c:v>
                </c:pt>
                <c:pt idx="96" formatCode="[h]:mm:ss">
                  <c:v>1.000011574074074</c:v>
                </c:pt>
              </c:numCache>
            </c:numRef>
          </c:cat>
          <c:val>
            <c:numRef>
              <c:f>'oil competitors'!$D$3:$D$43</c:f>
              <c:numCache>
                <c:formatCode>General</c:formatCode>
                <c:ptCount val="41"/>
                <c:pt idx="0">
                  <c:v>99.9</c:v>
                </c:pt>
                <c:pt idx="1">
                  <c:v>99.8</c:v>
                </c:pt>
                <c:pt idx="2">
                  <c:v>99.590157114363748</c:v>
                </c:pt>
                <c:pt idx="3">
                  <c:v>100.19636323870971</c:v>
                </c:pt>
                <c:pt idx="4">
                  <c:v>99.654819100960651</c:v>
                </c:pt>
                <c:pt idx="5">
                  <c:v>98.935454500070122</c:v>
                </c:pt>
                <c:pt idx="6">
                  <c:v>98.135262415933468</c:v>
                </c:pt>
                <c:pt idx="7">
                  <c:v>97.10067063038305</c:v>
                </c:pt>
                <c:pt idx="8">
                  <c:v>95.944837619963437</c:v>
                </c:pt>
                <c:pt idx="9">
                  <c:v>94.514191166506919</c:v>
                </c:pt>
                <c:pt idx="10">
                  <c:v>93.107792958022884</c:v>
                </c:pt>
                <c:pt idx="11">
                  <c:v>90.844623427134607</c:v>
                </c:pt>
                <c:pt idx="12">
                  <c:v>86.269787875402059</c:v>
                </c:pt>
                <c:pt idx="13">
                  <c:v>83.602480928279789</c:v>
                </c:pt>
                <c:pt idx="14">
                  <c:v>80.256223121890727</c:v>
                </c:pt>
                <c:pt idx="15">
                  <c:v>76.732144852358758</c:v>
                </c:pt>
                <c:pt idx="16">
                  <c:v>60</c:v>
                </c:pt>
                <c:pt idx="17">
                  <c:v>54</c:v>
                </c:pt>
                <c:pt idx="18">
                  <c:v>50</c:v>
                </c:pt>
                <c:pt idx="19">
                  <c:v>45</c:v>
                </c:pt>
                <c:pt idx="20">
                  <c:v>95.686189673575811</c:v>
                </c:pt>
                <c:pt idx="21">
                  <c:v>95.880175633366449</c:v>
                </c:pt>
                <c:pt idx="22">
                  <c:v>96.276230301272562</c:v>
                </c:pt>
                <c:pt idx="23">
                  <c:v>97.189580861953758</c:v>
                </c:pt>
                <c:pt idx="24">
                  <c:v>98.329248375722727</c:v>
                </c:pt>
                <c:pt idx="25">
                  <c:v>98.895040758447053</c:v>
                </c:pt>
                <c:pt idx="26">
                  <c:v>99.573991617713958</c:v>
                </c:pt>
                <c:pt idx="27">
                  <c:v>99.808391319126599</c:v>
                </c:pt>
                <c:pt idx="28">
                  <c:v>99.864970557399758</c:v>
                </c:pt>
                <c:pt idx="29">
                  <c:v>99.792225822479068</c:v>
                </c:pt>
                <c:pt idx="30">
                  <c:v>99.881136054049719</c:v>
                </c:pt>
                <c:pt idx="31">
                  <c:v>99.986211782269777</c:v>
                </c:pt>
                <c:pt idx="32">
                  <c:v>100.01854277556821</c:v>
                </c:pt>
                <c:pt idx="33">
                  <c:v>100.17211499373585</c:v>
                </c:pt>
                <c:pt idx="34">
                  <c:v>100.38226645017579</c:v>
                </c:pt>
                <c:pt idx="35">
                  <c:v>100.35801820520165</c:v>
                </c:pt>
                <c:pt idx="36">
                  <c:v>100.47117668174783</c:v>
                </c:pt>
                <c:pt idx="37">
                  <c:v>100.63283164823878</c:v>
                </c:pt>
                <c:pt idx="38">
                  <c:v>100.64899714488755</c:v>
                </c:pt>
                <c:pt idx="39">
                  <c:v>100.73790737645764</c:v>
                </c:pt>
                <c:pt idx="40">
                  <c:v>100.85106585300331</c:v>
                </c:pt>
              </c:numCache>
            </c:numRef>
          </c:val>
          <c:smooth val="0"/>
          <c:extLst xmlns:c16r2="http://schemas.microsoft.com/office/drawing/2015/06/chart">
            <c:ext xmlns:c16="http://schemas.microsoft.com/office/drawing/2014/chart" uri="{C3380CC4-5D6E-409C-BE32-E72D297353CC}">
              <c16:uniqueId val="{00000000-F7CF-4BBC-BFE3-59B0E1A596D3}"/>
            </c:ext>
          </c:extLst>
        </c:ser>
        <c:ser>
          <c:idx val="1"/>
          <c:order val="1"/>
          <c:tx>
            <c:strRef>
              <c:f>'oil competitors'!$B$2</c:f>
              <c:strCache>
                <c:ptCount val="1"/>
                <c:pt idx="0">
                  <c:v>Evogen GT</c:v>
                </c:pt>
              </c:strCache>
            </c:strRef>
          </c:tx>
          <c:marker>
            <c:symbol val="none"/>
          </c:marker>
          <c:cat>
            <c:numRef>
              <c:f>'oil competitors'!$A$3:$A$99</c:f>
              <c:numCache>
                <c:formatCode>h:mm:ss</c:formatCode>
                <c:ptCount val="97"/>
                <c:pt idx="0">
                  <c:v>0</c:v>
                </c:pt>
                <c:pt idx="1">
                  <c:v>1.0416666666666666E-2</c:v>
                </c:pt>
                <c:pt idx="2">
                  <c:v>2.0833333333333412E-2</c:v>
                </c:pt>
                <c:pt idx="3">
                  <c:v>3.125E-2</c:v>
                </c:pt>
                <c:pt idx="4">
                  <c:v>4.1666666666666664E-2</c:v>
                </c:pt>
                <c:pt idx="5">
                  <c:v>5.2083333333334134E-2</c:v>
                </c:pt>
                <c:pt idx="6">
                  <c:v>6.25E-2</c:v>
                </c:pt>
                <c:pt idx="7">
                  <c:v>7.2916666666666824E-2</c:v>
                </c:pt>
                <c:pt idx="8">
                  <c:v>8.3333333333333343E-2</c:v>
                </c:pt>
                <c:pt idx="9">
                  <c:v>9.3750000000001568E-2</c:v>
                </c:pt>
                <c:pt idx="10">
                  <c:v>0.10416666666666778</c:v>
                </c:pt>
                <c:pt idx="11">
                  <c:v>0.11458333333333333</c:v>
                </c:pt>
                <c:pt idx="12">
                  <c:v>0.125</c:v>
                </c:pt>
                <c:pt idx="13">
                  <c:v>0.13541666666666671</c:v>
                </c:pt>
                <c:pt idx="14">
                  <c:v>0.14583333333333554</c:v>
                </c:pt>
                <c:pt idx="15">
                  <c:v>0.15625000000000044</c:v>
                </c:pt>
                <c:pt idx="16">
                  <c:v>0.16666666666666666</c:v>
                </c:pt>
                <c:pt idx="17">
                  <c:v>0.17708333333333554</c:v>
                </c:pt>
                <c:pt idx="18">
                  <c:v>0.18750000000000044</c:v>
                </c:pt>
                <c:pt idx="19">
                  <c:v>0.19791666666666671</c:v>
                </c:pt>
                <c:pt idx="20">
                  <c:v>0.20833333333333554</c:v>
                </c:pt>
                <c:pt idx="21">
                  <c:v>0.21875000000000044</c:v>
                </c:pt>
                <c:pt idx="22">
                  <c:v>0.22916666666666666</c:v>
                </c:pt>
                <c:pt idx="23">
                  <c:v>0.23958333333333554</c:v>
                </c:pt>
                <c:pt idx="24">
                  <c:v>0.25</c:v>
                </c:pt>
                <c:pt idx="25">
                  <c:v>0.2604166666666714</c:v>
                </c:pt>
                <c:pt idx="26">
                  <c:v>0.27083333333333326</c:v>
                </c:pt>
                <c:pt idx="27">
                  <c:v>0.28125</c:v>
                </c:pt>
                <c:pt idx="28">
                  <c:v>0.2916666666666714</c:v>
                </c:pt>
                <c:pt idx="29">
                  <c:v>0.30208333333333331</c:v>
                </c:pt>
                <c:pt idx="30">
                  <c:v>0.31250000000000366</c:v>
                </c:pt>
                <c:pt idx="31">
                  <c:v>0.32291666666667496</c:v>
                </c:pt>
                <c:pt idx="32">
                  <c:v>0.33333333333333331</c:v>
                </c:pt>
                <c:pt idx="33">
                  <c:v>0.34375</c:v>
                </c:pt>
                <c:pt idx="34">
                  <c:v>0.3541666666666714</c:v>
                </c:pt>
                <c:pt idx="35">
                  <c:v>0.36458333333333331</c:v>
                </c:pt>
                <c:pt idx="36">
                  <c:v>0.37500000000000366</c:v>
                </c:pt>
                <c:pt idx="37">
                  <c:v>0.38541666666667496</c:v>
                </c:pt>
                <c:pt idx="38">
                  <c:v>0.39583333333333331</c:v>
                </c:pt>
                <c:pt idx="39">
                  <c:v>0.40625</c:v>
                </c:pt>
                <c:pt idx="40">
                  <c:v>0.4166666666666714</c:v>
                </c:pt>
                <c:pt idx="41">
                  <c:v>0.42708333333333331</c:v>
                </c:pt>
                <c:pt idx="42">
                  <c:v>0.43750000000000366</c:v>
                </c:pt>
                <c:pt idx="43">
                  <c:v>0.4479166666666714</c:v>
                </c:pt>
                <c:pt idx="44">
                  <c:v>0.45833333333333326</c:v>
                </c:pt>
                <c:pt idx="45">
                  <c:v>0.46875</c:v>
                </c:pt>
                <c:pt idx="46">
                  <c:v>0.4791666666666714</c:v>
                </c:pt>
                <c:pt idx="47">
                  <c:v>0.48958333333333331</c:v>
                </c:pt>
                <c:pt idx="48">
                  <c:v>0.5</c:v>
                </c:pt>
                <c:pt idx="49">
                  <c:v>0.51041666666665786</c:v>
                </c:pt>
                <c:pt idx="50">
                  <c:v>0.5208333333333337</c:v>
                </c:pt>
                <c:pt idx="51">
                  <c:v>0.53125</c:v>
                </c:pt>
                <c:pt idx="52">
                  <c:v>0.54166666666666652</c:v>
                </c:pt>
                <c:pt idx="53">
                  <c:v>0.5520833333333337</c:v>
                </c:pt>
                <c:pt idx="54">
                  <c:v>0.5625</c:v>
                </c:pt>
                <c:pt idx="55">
                  <c:v>0.57291666666666652</c:v>
                </c:pt>
                <c:pt idx="56">
                  <c:v>0.58333333333333337</c:v>
                </c:pt>
                <c:pt idx="57">
                  <c:v>0.59375</c:v>
                </c:pt>
                <c:pt idx="58">
                  <c:v>0.60416666666666652</c:v>
                </c:pt>
                <c:pt idx="59">
                  <c:v>0.61459490740740763</c:v>
                </c:pt>
                <c:pt idx="60">
                  <c:v>0.62501157407408336</c:v>
                </c:pt>
                <c:pt idx="61">
                  <c:v>0.63542824074074067</c:v>
                </c:pt>
                <c:pt idx="62">
                  <c:v>0.6458449074074184</c:v>
                </c:pt>
                <c:pt idx="63">
                  <c:v>0.65626157407408336</c:v>
                </c:pt>
                <c:pt idx="64">
                  <c:v>0.66667824074074844</c:v>
                </c:pt>
                <c:pt idx="65">
                  <c:v>0.6770949074074184</c:v>
                </c:pt>
                <c:pt idx="66">
                  <c:v>0.68751157407407415</c:v>
                </c:pt>
                <c:pt idx="67">
                  <c:v>0.69792824074074078</c:v>
                </c:pt>
                <c:pt idx="68">
                  <c:v>0.70834490740740763</c:v>
                </c:pt>
                <c:pt idx="69">
                  <c:v>0.71876157407408359</c:v>
                </c:pt>
                <c:pt idx="70">
                  <c:v>0.72917824074074078</c:v>
                </c:pt>
                <c:pt idx="71">
                  <c:v>0.73959490740740763</c:v>
                </c:pt>
                <c:pt idx="72">
                  <c:v>0.75001157407408359</c:v>
                </c:pt>
                <c:pt idx="73">
                  <c:v>0.76042824074074078</c:v>
                </c:pt>
                <c:pt idx="74">
                  <c:v>0.7708449074074184</c:v>
                </c:pt>
                <c:pt idx="75">
                  <c:v>0.78126157407407415</c:v>
                </c:pt>
                <c:pt idx="76">
                  <c:v>0.79167824074074078</c:v>
                </c:pt>
                <c:pt idx="77">
                  <c:v>0.80209490740740763</c:v>
                </c:pt>
                <c:pt idx="78">
                  <c:v>0.81251157407407415</c:v>
                </c:pt>
                <c:pt idx="79">
                  <c:v>0.82292824074074078</c:v>
                </c:pt>
                <c:pt idx="80">
                  <c:v>0.83334490740740763</c:v>
                </c:pt>
                <c:pt idx="81">
                  <c:v>0.84376157407408359</c:v>
                </c:pt>
                <c:pt idx="82">
                  <c:v>0.85417824074074078</c:v>
                </c:pt>
                <c:pt idx="83">
                  <c:v>0.86459490740740763</c:v>
                </c:pt>
                <c:pt idx="84">
                  <c:v>0.87501157407408359</c:v>
                </c:pt>
                <c:pt idx="85">
                  <c:v>0.88542824074074056</c:v>
                </c:pt>
                <c:pt idx="86">
                  <c:v>0.89584490740740763</c:v>
                </c:pt>
                <c:pt idx="87">
                  <c:v>0.90626157407407415</c:v>
                </c:pt>
                <c:pt idx="88">
                  <c:v>0.91667824074074078</c:v>
                </c:pt>
                <c:pt idx="89">
                  <c:v>0.92709490740740763</c:v>
                </c:pt>
                <c:pt idx="90">
                  <c:v>0.93751157407407415</c:v>
                </c:pt>
                <c:pt idx="91">
                  <c:v>0.94792824074074078</c:v>
                </c:pt>
                <c:pt idx="92">
                  <c:v>0.95834490740740763</c:v>
                </c:pt>
                <c:pt idx="93">
                  <c:v>0.96876157407408359</c:v>
                </c:pt>
                <c:pt idx="94">
                  <c:v>0.97917824074074078</c:v>
                </c:pt>
                <c:pt idx="95">
                  <c:v>0.98959490740740741</c:v>
                </c:pt>
                <c:pt idx="96" formatCode="[h]:mm:ss">
                  <c:v>1.000011574074074</c:v>
                </c:pt>
              </c:numCache>
            </c:numRef>
          </c:cat>
          <c:val>
            <c:numRef>
              <c:f>'oil competitors'!$B$3:$B$43</c:f>
              <c:numCache>
                <c:formatCode>General</c:formatCode>
                <c:ptCount val="41"/>
                <c:pt idx="0">
                  <c:v>94.829418351165629</c:v>
                </c:pt>
                <c:pt idx="1">
                  <c:v>96.510630002685858</c:v>
                </c:pt>
                <c:pt idx="2">
                  <c:v>93.180537692945848</c:v>
                </c:pt>
                <c:pt idx="3">
                  <c:v>88.969425815822703</c:v>
                </c:pt>
                <c:pt idx="4">
                  <c:v>84.661320958804112</c:v>
                </c:pt>
                <c:pt idx="5">
                  <c:v>75.681387570157824</c:v>
                </c:pt>
                <c:pt idx="6">
                  <c:v>59.920028337165213</c:v>
                </c:pt>
                <c:pt idx="7">
                  <c:v>48.814332139146885</c:v>
                </c:pt>
                <c:pt idx="8">
                  <c:v>36.868030115369343</c:v>
                </c:pt>
                <c:pt idx="9">
                  <c:v>32.139622345471565</c:v>
                </c:pt>
                <c:pt idx="10">
                  <c:v>28.995433247196249</c:v>
                </c:pt>
                <c:pt idx="11">
                  <c:v>27.669862521960127</c:v>
                </c:pt>
                <c:pt idx="12">
                  <c:v>79.520693024350464</c:v>
                </c:pt>
                <c:pt idx="13">
                  <c:v>86.350615358648184</c:v>
                </c:pt>
                <c:pt idx="14">
                  <c:v>86.981069727969114</c:v>
                </c:pt>
                <c:pt idx="15">
                  <c:v>88.460212671374009</c:v>
                </c:pt>
                <c:pt idx="16">
                  <c:v>88.306640453204452</c:v>
                </c:pt>
                <c:pt idx="17">
                  <c:v>87.595358600638519</c:v>
                </c:pt>
                <c:pt idx="18">
                  <c:v>88.217730221633715</c:v>
                </c:pt>
                <c:pt idx="19">
                  <c:v>89.171494523938009</c:v>
                </c:pt>
                <c:pt idx="20">
                  <c:v>91.119436870168371</c:v>
                </c:pt>
                <c:pt idx="21">
                  <c:v>92.889558753258399</c:v>
                </c:pt>
                <c:pt idx="22">
                  <c:v>93.899902293836419</c:v>
                </c:pt>
                <c:pt idx="23">
                  <c:v>96.623788479230058</c:v>
                </c:pt>
                <c:pt idx="24">
                  <c:v>97.027925895461479</c:v>
                </c:pt>
                <c:pt idx="25">
                  <c:v>97.432063311692175</c:v>
                </c:pt>
                <c:pt idx="26">
                  <c:v>97.884697217870482</c:v>
                </c:pt>
                <c:pt idx="27">
                  <c:v>98.070600429336565</c:v>
                </c:pt>
                <c:pt idx="28">
                  <c:v>98.094848674310427</c:v>
                </c:pt>
                <c:pt idx="29">
                  <c:v>97.868531721221188</c:v>
                </c:pt>
                <c:pt idx="30">
                  <c:v>98.070600429336565</c:v>
                </c:pt>
                <c:pt idx="31">
                  <c:v>98.030186687713524</c:v>
                </c:pt>
                <c:pt idx="32">
                  <c:v>98.248420892478052</c:v>
                </c:pt>
                <c:pt idx="33">
                  <c:v>96.720781459126258</c:v>
                </c:pt>
                <c:pt idx="34">
                  <c:v>98.224172647504219</c:v>
                </c:pt>
                <c:pt idx="35">
                  <c:v>98.35349662069801</c:v>
                </c:pt>
                <c:pt idx="36">
                  <c:v>98.410075858970302</c:v>
                </c:pt>
                <c:pt idx="37">
                  <c:v>98.361579369022621</c:v>
                </c:pt>
                <c:pt idx="38">
                  <c:v>98.709137546980458</c:v>
                </c:pt>
                <c:pt idx="39">
                  <c:v>98.652558308707256</c:v>
                </c:pt>
                <c:pt idx="40">
                  <c:v>99.097109466562827</c:v>
                </c:pt>
              </c:numCache>
            </c:numRef>
          </c:val>
          <c:smooth val="0"/>
          <c:extLst xmlns:c16r2="http://schemas.microsoft.com/office/drawing/2015/06/chart">
            <c:ext xmlns:c16="http://schemas.microsoft.com/office/drawing/2014/chart" uri="{C3380CC4-5D6E-409C-BE32-E72D297353CC}">
              <c16:uniqueId val="{00000001-F7CF-4BBC-BFE3-59B0E1A596D3}"/>
            </c:ext>
          </c:extLst>
        </c:ser>
        <c:dLbls>
          <c:showLegendKey val="0"/>
          <c:showVal val="0"/>
          <c:showCatName val="0"/>
          <c:showSerName val="0"/>
          <c:showPercent val="0"/>
          <c:showBubbleSize val="0"/>
        </c:dLbls>
        <c:marker val="1"/>
        <c:smooth val="0"/>
        <c:axId val="112567808"/>
        <c:axId val="112569728"/>
      </c:lineChart>
      <c:catAx>
        <c:axId val="112567808"/>
        <c:scaling>
          <c:orientation val="minMax"/>
        </c:scaling>
        <c:delete val="0"/>
        <c:axPos val="b"/>
        <c:title>
          <c:tx>
            <c:rich>
              <a:bodyPr/>
              <a:lstStyle/>
              <a:p>
                <a:pPr>
                  <a:defRPr/>
                </a:pPr>
                <a:r>
                  <a:rPr lang="en-US"/>
                  <a:t>Time:Hours:mins</a:t>
                </a:r>
              </a:p>
            </c:rich>
          </c:tx>
          <c:layout/>
          <c:overlay val="0"/>
        </c:title>
        <c:numFmt formatCode="h:mm:ss" sourceLinked="1"/>
        <c:majorTickMark val="none"/>
        <c:minorTickMark val="none"/>
        <c:tickLblPos val="nextTo"/>
        <c:crossAx val="112569728"/>
        <c:crosses val="autoZero"/>
        <c:auto val="1"/>
        <c:lblAlgn val="ctr"/>
        <c:lblOffset val="100"/>
        <c:noMultiLvlLbl val="0"/>
      </c:catAx>
      <c:valAx>
        <c:axId val="112569728"/>
        <c:scaling>
          <c:orientation val="minMax"/>
          <c:max val="100"/>
        </c:scaling>
        <c:delete val="0"/>
        <c:axPos val="l"/>
        <c:majorGridlines/>
        <c:title>
          <c:tx>
            <c:rich>
              <a:bodyPr/>
              <a:lstStyle/>
              <a:p>
                <a:pPr>
                  <a:defRPr/>
                </a:pPr>
                <a:r>
                  <a:rPr lang="en-US"/>
                  <a:t>%</a:t>
                </a:r>
                <a:r>
                  <a:rPr lang="en-US" baseline="0"/>
                  <a:t> oxygen saturation</a:t>
                </a:r>
                <a:endParaRPr lang="en-US"/>
              </a:p>
            </c:rich>
          </c:tx>
          <c:layout/>
          <c:overlay val="0"/>
        </c:title>
        <c:numFmt formatCode="General" sourceLinked="1"/>
        <c:majorTickMark val="none"/>
        <c:minorTickMark val="none"/>
        <c:tickLblPos val="nextTo"/>
        <c:crossAx val="112567808"/>
        <c:crosses val="autoZero"/>
        <c:crossBetween val="between"/>
        <c:majorUnit val="2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title>
      <c:tx>
        <c:rich>
          <a:bodyPr/>
          <a:lstStyle/>
          <a:p>
            <a:pPr>
              <a:defRPr sz="1400">
                <a:solidFill>
                  <a:sysClr val="windowText" lastClr="000000"/>
                </a:solidFill>
                <a:latin typeface="Times New Roman" pitchFamily="18" charset="0"/>
                <a:cs typeface="Times New Roman" pitchFamily="18" charset="0"/>
              </a:defRPr>
            </a:pPr>
            <a:r>
              <a:rPr lang="en-US" sz="1400" dirty="0">
                <a:solidFill>
                  <a:sysClr val="windowText" lastClr="000000"/>
                </a:solidFill>
                <a:latin typeface="Microsoft Sans Serif" pitchFamily="34" charset="0"/>
                <a:cs typeface="Microsoft Sans Serif" pitchFamily="34" charset="0"/>
              </a:rPr>
              <a:t>DEGRADATION OF SOYBEAN OIL</a:t>
            </a:r>
          </a:p>
          <a:p>
            <a:pPr>
              <a:defRPr sz="1400">
                <a:solidFill>
                  <a:sysClr val="windowText" lastClr="000000"/>
                </a:solidFill>
                <a:latin typeface="Times New Roman" pitchFamily="18" charset="0"/>
                <a:cs typeface="Times New Roman" pitchFamily="18" charset="0"/>
              </a:defRPr>
            </a:pPr>
            <a:r>
              <a:rPr lang="en-US" sz="1400" dirty="0">
                <a:solidFill>
                  <a:sysClr val="windowText" lastClr="000000"/>
                </a:solidFill>
                <a:latin typeface="Microsoft Sans Serif" pitchFamily="34" charset="0"/>
                <a:cs typeface="Microsoft Sans Serif" pitchFamily="34" charset="0"/>
              </a:rPr>
              <a:t>with 7-strain Blend in </a:t>
            </a:r>
            <a:r>
              <a:rPr lang="en-US" sz="1400" dirty="0" smtClean="0">
                <a:solidFill>
                  <a:sysClr val="windowText" lastClr="000000"/>
                </a:solidFill>
                <a:latin typeface="Microsoft Sans Serif" pitchFamily="34" charset="0"/>
                <a:cs typeface="Microsoft Sans Serif" pitchFamily="34" charset="0"/>
              </a:rPr>
              <a:t>Chemex 33 GTC</a:t>
            </a:r>
            <a:endParaRPr lang="en-US" sz="1400" dirty="0">
              <a:solidFill>
                <a:sysClr val="windowText" lastClr="000000"/>
              </a:solidFill>
              <a:latin typeface="Microsoft Sans Serif" pitchFamily="34" charset="0"/>
              <a:cs typeface="Microsoft Sans Serif" pitchFamily="34" charset="0"/>
            </a:endParaRPr>
          </a:p>
        </c:rich>
      </c:tx>
      <c:layout>
        <c:manualLayout>
          <c:xMode val="edge"/>
          <c:yMode val="edge"/>
          <c:x val="0.22352909011373576"/>
          <c:y val="0"/>
        </c:manualLayout>
      </c:layout>
      <c:overlay val="0"/>
    </c:title>
    <c:autoTitleDeleted val="0"/>
    <c:plotArea>
      <c:layout/>
      <c:barChart>
        <c:barDir val="col"/>
        <c:grouping val="clustered"/>
        <c:varyColors val="0"/>
        <c:ser>
          <c:idx val="0"/>
          <c:order val="0"/>
          <c:tx>
            <c:strRef>
              <c:f>Sheet1!$B$1</c:f>
              <c:strCache>
                <c:ptCount val="1"/>
                <c:pt idx="0">
                  <c:v>Untreated</c:v>
                </c:pt>
              </c:strCache>
            </c:strRef>
          </c:tx>
          <c:spPr>
            <a:solidFill>
              <a:srgbClr val="FF0000"/>
            </a:solidFill>
            <a:ln>
              <a:solidFill>
                <a:srgbClr val="FF0000"/>
              </a:solidFill>
            </a:ln>
          </c:spPr>
          <c:invertIfNegative val="0"/>
          <c:cat>
            <c:strRef>
              <c:f>Sheet1!$A$2:$A$3</c:f>
              <c:strCache>
                <c:ptCount val="2"/>
                <c:pt idx="0">
                  <c:v>0 Hours</c:v>
                </c:pt>
                <c:pt idx="1">
                  <c:v>72 Hours</c:v>
                </c:pt>
              </c:strCache>
            </c:strRef>
          </c:cat>
          <c:val>
            <c:numRef>
              <c:f>Sheet1!$B$2:$B$3</c:f>
              <c:numCache>
                <c:formatCode>General</c:formatCode>
                <c:ptCount val="2"/>
                <c:pt idx="0">
                  <c:v>210</c:v>
                </c:pt>
                <c:pt idx="1">
                  <c:v>200</c:v>
                </c:pt>
              </c:numCache>
            </c:numRef>
          </c:val>
          <c:extLst xmlns:c16r2="http://schemas.microsoft.com/office/drawing/2015/06/chart">
            <c:ext xmlns:c16="http://schemas.microsoft.com/office/drawing/2014/chart" uri="{C3380CC4-5D6E-409C-BE32-E72D297353CC}">
              <c16:uniqueId val="{00000000-4DD4-4357-9327-62167DDD1FAF}"/>
            </c:ext>
          </c:extLst>
        </c:ser>
        <c:ser>
          <c:idx val="1"/>
          <c:order val="1"/>
          <c:tx>
            <c:strRef>
              <c:f>Sheet1!$C$1</c:f>
              <c:strCache>
                <c:ptCount val="1"/>
                <c:pt idx="0">
                  <c:v>Treated</c:v>
                </c:pt>
              </c:strCache>
            </c:strRef>
          </c:tx>
          <c:invertIfNegative val="0"/>
          <c:cat>
            <c:strRef>
              <c:f>Sheet1!$A$2:$A$3</c:f>
              <c:strCache>
                <c:ptCount val="2"/>
                <c:pt idx="0">
                  <c:v>0 Hours</c:v>
                </c:pt>
                <c:pt idx="1">
                  <c:v>72 Hours</c:v>
                </c:pt>
              </c:strCache>
            </c:strRef>
          </c:cat>
          <c:val>
            <c:numRef>
              <c:f>Sheet1!$C$2:$C$3</c:f>
              <c:numCache>
                <c:formatCode>General</c:formatCode>
                <c:ptCount val="2"/>
                <c:pt idx="0">
                  <c:v>225</c:v>
                </c:pt>
                <c:pt idx="1">
                  <c:v>100</c:v>
                </c:pt>
              </c:numCache>
            </c:numRef>
          </c:val>
          <c:extLst xmlns:c16r2="http://schemas.microsoft.com/office/drawing/2015/06/chart">
            <c:ext xmlns:c16="http://schemas.microsoft.com/office/drawing/2014/chart" uri="{C3380CC4-5D6E-409C-BE32-E72D297353CC}">
              <c16:uniqueId val="{00000001-4DD4-4357-9327-62167DDD1FAF}"/>
            </c:ext>
          </c:extLst>
        </c:ser>
        <c:dLbls>
          <c:showLegendKey val="0"/>
          <c:showVal val="0"/>
          <c:showCatName val="0"/>
          <c:showSerName val="0"/>
          <c:showPercent val="0"/>
          <c:showBubbleSize val="0"/>
        </c:dLbls>
        <c:gapWidth val="150"/>
        <c:axId val="114735360"/>
        <c:axId val="114737152"/>
      </c:barChart>
      <c:catAx>
        <c:axId val="114735360"/>
        <c:scaling>
          <c:orientation val="minMax"/>
        </c:scaling>
        <c:delete val="0"/>
        <c:axPos val="b"/>
        <c:numFmt formatCode="General" sourceLinked="0"/>
        <c:majorTickMark val="none"/>
        <c:minorTickMark val="none"/>
        <c:tickLblPos val="nextTo"/>
        <c:crossAx val="114737152"/>
        <c:crosses val="autoZero"/>
        <c:auto val="1"/>
        <c:lblAlgn val="ctr"/>
        <c:lblOffset val="100"/>
        <c:noMultiLvlLbl val="0"/>
      </c:catAx>
      <c:valAx>
        <c:axId val="114737152"/>
        <c:scaling>
          <c:orientation val="minMax"/>
        </c:scaling>
        <c:delete val="0"/>
        <c:axPos val="l"/>
        <c:majorGridlines/>
        <c:title>
          <c:tx>
            <c:rich>
              <a:bodyPr/>
              <a:lstStyle/>
              <a:p>
                <a:pPr>
                  <a:defRPr>
                    <a:solidFill>
                      <a:sysClr val="windowText" lastClr="000000"/>
                    </a:solidFill>
                  </a:defRPr>
                </a:pPr>
                <a:r>
                  <a:rPr lang="en-US">
                    <a:solidFill>
                      <a:sysClr val="windowText" lastClr="000000"/>
                    </a:solidFill>
                  </a:rPr>
                  <a:t>ppm FOG</a:t>
                </a:r>
              </a:p>
            </c:rich>
          </c:tx>
          <c:layout/>
          <c:overlay val="0"/>
        </c:title>
        <c:numFmt formatCode="General" sourceLinked="1"/>
        <c:majorTickMark val="none"/>
        <c:minorTickMark val="none"/>
        <c:tickLblPos val="nextTo"/>
        <c:txPr>
          <a:bodyPr/>
          <a:lstStyle/>
          <a:p>
            <a:pPr>
              <a:defRPr>
                <a:solidFill>
                  <a:sysClr val="windowText" lastClr="000000"/>
                </a:solidFill>
              </a:defRPr>
            </a:pPr>
            <a:endParaRPr lang="en-US"/>
          </a:p>
        </c:txPr>
        <c:crossAx val="114735360"/>
        <c:crosses val="autoZero"/>
        <c:crossBetween val="between"/>
      </c:valAx>
      <c:dTable>
        <c:showHorzBorder val="1"/>
        <c:showVertBorder val="1"/>
        <c:showOutline val="1"/>
        <c:showKeys val="1"/>
        <c:txPr>
          <a:bodyPr/>
          <a:lstStyle/>
          <a:p>
            <a:pPr rtl="0">
              <a:defRPr>
                <a:solidFill>
                  <a:sysClr val="windowText" lastClr="000000"/>
                </a:solidFill>
              </a:defRPr>
            </a:pPr>
            <a:endParaRPr lang="en-US"/>
          </a:p>
        </c:txPr>
      </c:dTable>
      <c:spPr>
        <a:noFill/>
      </c:spPr>
    </c:plotArea>
    <c:plotVisOnly val="1"/>
    <c:dispBlanksAs val="gap"/>
    <c:showDLblsOverMax val="0"/>
  </c:chart>
  <c:spPr>
    <a:noFill/>
    <a:ln>
      <a:noFill/>
    </a:ln>
  </c:spPr>
  <c:txPr>
    <a:bodyPr/>
    <a:lstStyle/>
    <a:p>
      <a:pPr>
        <a:defRPr>
          <a:solidFill>
            <a:srgbClr val="FF0000"/>
          </a:solidFil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0.33542</cdr:x>
      <cdr:y>0.87847</cdr:y>
    </cdr:from>
    <cdr:to>
      <cdr:x>0.49167</cdr:x>
      <cdr:y>1</cdr:y>
    </cdr:to>
    <cdr:sp macro="" textlink="">
      <cdr:nvSpPr>
        <cdr:cNvPr id="2" name="TextBox 1"/>
        <cdr:cNvSpPr txBox="1"/>
      </cdr:nvSpPr>
      <cdr:spPr>
        <a:xfrm xmlns:a="http://schemas.openxmlformats.org/drawingml/2006/main">
          <a:off x="1533525" y="2409824"/>
          <a:ext cx="714375" cy="33337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000" b="1"/>
            <a:t>Time (hours:minutes)</a:t>
          </a:r>
        </a:p>
      </cdr:txBody>
    </cdr:sp>
  </cdr:relSizeAnchor>
  <cdr:relSizeAnchor xmlns:cdr="http://schemas.openxmlformats.org/drawingml/2006/chartDrawing">
    <cdr:from>
      <cdr:x>0.26667</cdr:x>
      <cdr:y>0.05556</cdr:y>
    </cdr:from>
    <cdr:to>
      <cdr:x>0.46667</cdr:x>
      <cdr:y>0.13889</cdr:y>
    </cdr:to>
    <cdr:sp macro="" textlink="">
      <cdr:nvSpPr>
        <cdr:cNvPr id="3" name="TextBox 2"/>
        <cdr:cNvSpPr txBox="1"/>
      </cdr:nvSpPr>
      <cdr:spPr>
        <a:xfrm xmlns:a="http://schemas.openxmlformats.org/drawingml/2006/main">
          <a:off x="1219200" y="1524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0.11042</cdr:x>
      <cdr:y>0</cdr:y>
    </cdr:from>
    <cdr:to>
      <cdr:x>0.76459</cdr:x>
      <cdr:y>0.11805</cdr:y>
    </cdr:to>
    <cdr:sp macro="" textlink="">
      <cdr:nvSpPr>
        <cdr:cNvPr id="4" name="TextBox 3"/>
        <cdr:cNvSpPr txBox="1"/>
      </cdr:nvSpPr>
      <cdr:spPr>
        <a:xfrm xmlns:a="http://schemas.openxmlformats.org/drawingml/2006/main">
          <a:off x="504825" y="0"/>
          <a:ext cx="2990865" cy="3688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latin typeface="Microsoft Sans Serif" pitchFamily="34" charset="0"/>
              <a:cs typeface="Microsoft Sans Serif" pitchFamily="34" charset="0"/>
            </a:rPr>
            <a:t>Vegetable</a:t>
          </a:r>
          <a:r>
            <a:rPr lang="en-US" sz="1400" b="1" dirty="0"/>
            <a:t> and Olive oil degradation by </a:t>
          </a:r>
          <a:r>
            <a:rPr lang="en-US" sz="1400" b="1" dirty="0" smtClean="0"/>
            <a:t>Chemex 33 GTC</a:t>
          </a:r>
          <a:endParaRPr lang="en-US" sz="14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BA155D-F3B3-4A40-85F8-B7A885E89284}"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40790-F0B8-4B4C-8DE9-A884DCC6DB3A}" type="slidenum">
              <a:rPr lang="en-US" smtClean="0"/>
              <a:t>‹#›</a:t>
            </a:fld>
            <a:endParaRPr lang="en-US"/>
          </a:p>
        </p:txBody>
      </p:sp>
    </p:spTree>
    <p:extLst>
      <p:ext uri="{BB962C8B-B14F-4D97-AF65-F5344CB8AC3E}">
        <p14:creationId xmlns:p14="http://schemas.microsoft.com/office/powerpoint/2010/main" val="418035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A155D-F3B3-4A40-85F8-B7A885E89284}"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40790-F0B8-4B4C-8DE9-A884DCC6DB3A}" type="slidenum">
              <a:rPr lang="en-US" smtClean="0"/>
              <a:t>‹#›</a:t>
            </a:fld>
            <a:endParaRPr lang="en-US"/>
          </a:p>
        </p:txBody>
      </p:sp>
    </p:spTree>
    <p:extLst>
      <p:ext uri="{BB962C8B-B14F-4D97-AF65-F5344CB8AC3E}">
        <p14:creationId xmlns:p14="http://schemas.microsoft.com/office/powerpoint/2010/main" val="239679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A155D-F3B3-4A40-85F8-B7A885E89284}"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40790-F0B8-4B4C-8DE9-A884DCC6DB3A}" type="slidenum">
              <a:rPr lang="en-US" smtClean="0"/>
              <a:t>‹#›</a:t>
            </a:fld>
            <a:endParaRPr lang="en-US"/>
          </a:p>
        </p:txBody>
      </p:sp>
    </p:spTree>
    <p:extLst>
      <p:ext uri="{BB962C8B-B14F-4D97-AF65-F5344CB8AC3E}">
        <p14:creationId xmlns:p14="http://schemas.microsoft.com/office/powerpoint/2010/main" val="357223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A155D-F3B3-4A40-85F8-B7A885E89284}"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40790-F0B8-4B4C-8DE9-A884DCC6DB3A}" type="slidenum">
              <a:rPr lang="en-US" smtClean="0"/>
              <a:t>‹#›</a:t>
            </a:fld>
            <a:endParaRPr lang="en-US"/>
          </a:p>
        </p:txBody>
      </p:sp>
    </p:spTree>
    <p:extLst>
      <p:ext uri="{BB962C8B-B14F-4D97-AF65-F5344CB8AC3E}">
        <p14:creationId xmlns:p14="http://schemas.microsoft.com/office/powerpoint/2010/main" val="270394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BA155D-F3B3-4A40-85F8-B7A885E89284}"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40790-F0B8-4B4C-8DE9-A884DCC6DB3A}" type="slidenum">
              <a:rPr lang="en-US" smtClean="0"/>
              <a:t>‹#›</a:t>
            </a:fld>
            <a:endParaRPr lang="en-US"/>
          </a:p>
        </p:txBody>
      </p:sp>
    </p:spTree>
    <p:extLst>
      <p:ext uri="{BB962C8B-B14F-4D97-AF65-F5344CB8AC3E}">
        <p14:creationId xmlns:p14="http://schemas.microsoft.com/office/powerpoint/2010/main" val="42397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BA155D-F3B3-4A40-85F8-B7A885E89284}" type="datetimeFigureOut">
              <a:rPr lang="en-US" smtClean="0"/>
              <a:t>9/3/2016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40790-F0B8-4B4C-8DE9-A884DCC6DB3A}" type="slidenum">
              <a:rPr lang="en-US" smtClean="0"/>
              <a:t>‹#›</a:t>
            </a:fld>
            <a:endParaRPr lang="en-US"/>
          </a:p>
        </p:txBody>
      </p:sp>
    </p:spTree>
    <p:extLst>
      <p:ext uri="{BB962C8B-B14F-4D97-AF65-F5344CB8AC3E}">
        <p14:creationId xmlns:p14="http://schemas.microsoft.com/office/powerpoint/2010/main" val="87693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BA155D-F3B3-4A40-85F8-B7A885E89284}" type="datetimeFigureOut">
              <a:rPr lang="en-US" smtClean="0"/>
              <a:t>9/3/2016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40790-F0B8-4B4C-8DE9-A884DCC6DB3A}" type="slidenum">
              <a:rPr lang="en-US" smtClean="0"/>
              <a:t>‹#›</a:t>
            </a:fld>
            <a:endParaRPr lang="en-US"/>
          </a:p>
        </p:txBody>
      </p:sp>
    </p:spTree>
    <p:extLst>
      <p:ext uri="{BB962C8B-B14F-4D97-AF65-F5344CB8AC3E}">
        <p14:creationId xmlns:p14="http://schemas.microsoft.com/office/powerpoint/2010/main" val="123371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BA155D-F3B3-4A40-85F8-B7A885E89284}" type="datetimeFigureOut">
              <a:rPr lang="en-US" smtClean="0"/>
              <a:t>9/3/2016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40790-F0B8-4B4C-8DE9-A884DCC6DB3A}" type="slidenum">
              <a:rPr lang="en-US" smtClean="0"/>
              <a:t>‹#›</a:t>
            </a:fld>
            <a:endParaRPr lang="en-US"/>
          </a:p>
        </p:txBody>
      </p:sp>
    </p:spTree>
    <p:extLst>
      <p:ext uri="{BB962C8B-B14F-4D97-AF65-F5344CB8AC3E}">
        <p14:creationId xmlns:p14="http://schemas.microsoft.com/office/powerpoint/2010/main" val="16617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A155D-F3B3-4A40-85F8-B7A885E89284}" type="datetimeFigureOut">
              <a:rPr lang="en-US" smtClean="0"/>
              <a:t>9/3/2016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40790-F0B8-4B4C-8DE9-A884DCC6DB3A}" type="slidenum">
              <a:rPr lang="en-US" smtClean="0"/>
              <a:t>‹#›</a:t>
            </a:fld>
            <a:endParaRPr lang="en-US"/>
          </a:p>
        </p:txBody>
      </p:sp>
    </p:spTree>
    <p:extLst>
      <p:ext uri="{BB962C8B-B14F-4D97-AF65-F5344CB8AC3E}">
        <p14:creationId xmlns:p14="http://schemas.microsoft.com/office/powerpoint/2010/main" val="316226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BA155D-F3B3-4A40-85F8-B7A885E89284}" type="datetimeFigureOut">
              <a:rPr lang="en-US" smtClean="0"/>
              <a:t>9/3/2016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40790-F0B8-4B4C-8DE9-A884DCC6DB3A}" type="slidenum">
              <a:rPr lang="en-US" smtClean="0"/>
              <a:t>‹#›</a:t>
            </a:fld>
            <a:endParaRPr lang="en-US"/>
          </a:p>
        </p:txBody>
      </p:sp>
    </p:spTree>
    <p:extLst>
      <p:ext uri="{BB962C8B-B14F-4D97-AF65-F5344CB8AC3E}">
        <p14:creationId xmlns:p14="http://schemas.microsoft.com/office/powerpoint/2010/main" val="2417849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BA155D-F3B3-4A40-85F8-B7A885E89284}" type="datetimeFigureOut">
              <a:rPr lang="en-US" smtClean="0"/>
              <a:t>9/3/2016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40790-F0B8-4B4C-8DE9-A884DCC6DB3A}" type="slidenum">
              <a:rPr lang="en-US" smtClean="0"/>
              <a:t>‹#›</a:t>
            </a:fld>
            <a:endParaRPr lang="en-US"/>
          </a:p>
        </p:txBody>
      </p:sp>
    </p:spTree>
    <p:extLst>
      <p:ext uri="{BB962C8B-B14F-4D97-AF65-F5344CB8AC3E}">
        <p14:creationId xmlns:p14="http://schemas.microsoft.com/office/powerpoint/2010/main" val="159345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A155D-F3B3-4A40-85F8-B7A885E89284}" type="datetimeFigureOut">
              <a:rPr lang="en-US" smtClean="0"/>
              <a:t>9/3/2016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40790-F0B8-4B4C-8DE9-A884DCC6DB3A}" type="slidenum">
              <a:rPr lang="en-US" smtClean="0"/>
              <a:t>‹#›</a:t>
            </a:fld>
            <a:endParaRPr lang="en-US"/>
          </a:p>
        </p:txBody>
      </p:sp>
    </p:spTree>
    <p:extLst>
      <p:ext uri="{BB962C8B-B14F-4D97-AF65-F5344CB8AC3E}">
        <p14:creationId xmlns:p14="http://schemas.microsoft.com/office/powerpoint/2010/main" val="230188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62250"/>
          </a:xfrm>
        </p:spPr>
        <p:txBody>
          <a:bodyPr/>
          <a:lstStyle/>
          <a:p>
            <a:r>
              <a:rPr lang="en-US" b="1" dirty="0" smtClean="0">
                <a:solidFill>
                  <a:srgbClr val="92D050"/>
                </a:solidFill>
                <a:latin typeface="MS Reference Sans Serif" pitchFamily="34" charset="0"/>
                <a:cs typeface="Times New Roman" pitchFamily="18" charset="0"/>
              </a:rPr>
              <a:t>CHEMEX 33 GTC Concentrate</a:t>
            </a:r>
            <a:endParaRPr lang="en-US" dirty="0"/>
          </a:p>
        </p:txBody>
      </p:sp>
      <p:sp>
        <p:nvSpPr>
          <p:cNvPr id="3" name="Subtitle 2"/>
          <p:cNvSpPr>
            <a:spLocks noGrp="1"/>
          </p:cNvSpPr>
          <p:nvPr>
            <p:ph type="subTitle" idx="1"/>
          </p:nvPr>
        </p:nvSpPr>
        <p:spPr/>
        <p:txBody>
          <a:bodyPr>
            <a:normAutofit fontScale="92500"/>
          </a:bodyPr>
          <a:lstStyle/>
          <a:p>
            <a:r>
              <a:rPr lang="en-US" dirty="0">
                <a:latin typeface="MS Reference Sans Serif" pitchFamily="34" charset="0"/>
                <a:cs typeface="Times New Roman" pitchFamily="18" charset="0"/>
              </a:rPr>
              <a:t>B</a:t>
            </a:r>
            <a:r>
              <a:rPr lang="en-US" dirty="0" smtClean="0">
                <a:latin typeface="MS Reference Sans Serif" pitchFamily="34" charset="0"/>
                <a:cs typeface="Times New Roman" pitchFamily="18" charset="0"/>
              </a:rPr>
              <a:t>acterial formulation specifically designed for use in drain and grease trap maintenance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64976"/>
            <a:ext cx="1371600" cy="1387821"/>
          </a:xfrm>
          <a:prstGeom prst="rect">
            <a:avLst/>
          </a:prstGeom>
        </p:spPr>
      </p:pic>
    </p:spTree>
    <p:extLst>
      <p:ext uri="{BB962C8B-B14F-4D97-AF65-F5344CB8AC3E}">
        <p14:creationId xmlns:p14="http://schemas.microsoft.com/office/powerpoint/2010/main" val="725707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436604"/>
            <a:ext cx="8229600" cy="2853155"/>
          </a:xfrm>
        </p:spPr>
      </p:pic>
    </p:spTree>
    <p:extLst>
      <p:ext uri="{BB962C8B-B14F-4D97-AF65-F5344CB8AC3E}">
        <p14:creationId xmlns:p14="http://schemas.microsoft.com/office/powerpoint/2010/main" val="1531358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3228" y="1524000"/>
            <a:ext cx="7242572" cy="4828381"/>
          </a:xfrm>
        </p:spPr>
      </p:pic>
    </p:spTree>
    <p:extLst>
      <p:ext uri="{BB962C8B-B14F-4D97-AF65-F5344CB8AC3E}">
        <p14:creationId xmlns:p14="http://schemas.microsoft.com/office/powerpoint/2010/main" val="308925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S Reference Sans Serif" pitchFamily="34" charset="0"/>
                <a:cs typeface="Times New Roman" pitchFamily="18" charset="0"/>
              </a:rPr>
              <a:t/>
            </a:r>
            <a:br>
              <a:rPr lang="en-US" dirty="0" smtClean="0">
                <a:latin typeface="MS Reference Sans Serif" pitchFamily="34" charset="0"/>
                <a:cs typeface="Times New Roman" pitchFamily="18" charset="0"/>
              </a:rPr>
            </a:br>
            <a:endParaRPr lang="en-US" dirty="0"/>
          </a:p>
        </p:txBody>
      </p:sp>
      <p:sp>
        <p:nvSpPr>
          <p:cNvPr id="3" name="Content Placeholder 2"/>
          <p:cNvSpPr>
            <a:spLocks noGrp="1"/>
          </p:cNvSpPr>
          <p:nvPr>
            <p:ph idx="1"/>
          </p:nvPr>
        </p:nvSpPr>
        <p:spPr/>
        <p:txBody>
          <a:bodyPr/>
          <a:lstStyle/>
          <a:p>
            <a:r>
              <a:rPr lang="en-US" sz="2400" dirty="0" smtClean="0">
                <a:latin typeface="MS Reference Sans Serif" pitchFamily="34" charset="0"/>
                <a:cs typeface="Times New Roman" pitchFamily="18" charset="0"/>
              </a:rPr>
              <a:t>Bacterial formulation specifically designed for use in drain and grease trap maintenance</a:t>
            </a:r>
          </a:p>
          <a:p>
            <a:pPr marL="342900" lvl="1" indent="-342900">
              <a:buFont typeface="Arial" panose="020B0604020202020204" pitchFamily="34" charset="0"/>
              <a:buChar char="•"/>
            </a:pPr>
            <a:r>
              <a:rPr lang="en-US" sz="2400" dirty="0" smtClean="0">
                <a:latin typeface="MS Reference Sans Serif" pitchFamily="34" charset="0"/>
                <a:cs typeface="Times New Roman" pitchFamily="18" charset="0"/>
              </a:rPr>
              <a:t>Higher concentration of bacteria due to the difficulties posed by grease within maintenance applications</a:t>
            </a:r>
          </a:p>
          <a:p>
            <a:pPr marL="342900" lvl="1" indent="-342900">
              <a:buFont typeface="Arial" panose="020B0604020202020204" pitchFamily="34" charset="0"/>
              <a:buChar char="•"/>
            </a:pPr>
            <a:r>
              <a:rPr lang="en-US" sz="2400" dirty="0" smtClean="0">
                <a:latin typeface="MS Reference Sans Serif" pitchFamily="34" charset="0"/>
                <a:cs typeface="Times New Roman" pitchFamily="18" charset="0"/>
              </a:rPr>
              <a:t>Superior in degrading fats, oils and grease</a:t>
            </a:r>
          </a:p>
          <a:p>
            <a:pPr marL="342900" lvl="1" indent="-342900">
              <a:buFont typeface="Arial" panose="020B0604020202020204" pitchFamily="34" charset="0"/>
              <a:buChar char="•"/>
            </a:pPr>
            <a:r>
              <a:rPr lang="en-US" sz="2400" dirty="0" smtClean="0">
                <a:latin typeface="MS Reference Sans Serif" pitchFamily="34" charset="0"/>
                <a:cs typeface="Times New Roman" pitchFamily="18" charset="0"/>
              </a:rPr>
              <a:t>Most appropriate for grease trap and drain maintenance</a:t>
            </a:r>
          </a:p>
          <a:p>
            <a:pPr marL="342900" lvl="1" indent="-342900">
              <a:buFont typeface="Arial" panose="020B0604020202020204" pitchFamily="34" charset="0"/>
              <a:buChar char="•"/>
            </a:pPr>
            <a:r>
              <a:rPr lang="en-US" sz="2400" dirty="0" smtClean="0">
                <a:latin typeface="MS Reference Sans Serif" pitchFamily="34" charset="0"/>
                <a:cs typeface="Times New Roman" pitchFamily="18" charset="0"/>
              </a:rPr>
              <a:t>Fresh Fragrance</a:t>
            </a:r>
          </a:p>
          <a:p>
            <a:pPr marL="342900" lvl="1" indent="-342900">
              <a:buFont typeface="Arial" panose="020B0604020202020204" pitchFamily="34" charset="0"/>
              <a:buChar char="•"/>
            </a:pPr>
            <a:endParaRPr lang="en-US" sz="2400" dirty="0" smtClean="0">
              <a:latin typeface="MS Reference Sans Serif" pitchFamily="34" charset="0"/>
              <a:cs typeface="Times New Roman" pitchFamily="18" charset="0"/>
            </a:endParaRPr>
          </a:p>
          <a:p>
            <a:endParaRPr lang="en-US" sz="2400" dirty="0" smtClean="0">
              <a:latin typeface="MS Reference Sans Serif" pitchFamily="34" charset="0"/>
              <a:cs typeface="Times New Roman" pitchFamily="18" charset="0"/>
            </a:endParaRPr>
          </a:p>
          <a:p>
            <a:endParaRPr lang="en-US" dirty="0"/>
          </a:p>
        </p:txBody>
      </p:sp>
    </p:spTree>
    <p:extLst>
      <p:ext uri="{BB962C8B-B14F-4D97-AF65-F5344CB8AC3E}">
        <p14:creationId xmlns:p14="http://schemas.microsoft.com/office/powerpoint/2010/main" val="30437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t>
            </a:r>
            <a:endParaRPr lang="en-US" dirty="0"/>
          </a:p>
        </p:txBody>
      </p:sp>
      <p:sp>
        <p:nvSpPr>
          <p:cNvPr id="3" name="Content Placeholder 2"/>
          <p:cNvSpPr>
            <a:spLocks noGrp="1"/>
          </p:cNvSpPr>
          <p:nvPr>
            <p:ph idx="1"/>
          </p:nvPr>
        </p:nvSpPr>
        <p:spPr/>
        <p:txBody>
          <a:bodyPr/>
          <a:lstStyle/>
          <a:p>
            <a:r>
              <a:rPr lang="en-US" sz="2400" dirty="0" smtClean="0">
                <a:latin typeface="MS Reference Sans Serif" pitchFamily="34" charset="0"/>
                <a:cs typeface="Times New Roman" pitchFamily="18" charset="0"/>
              </a:rPr>
              <a:t>An effective formula to treat heavy grease problems in drain lines, grease traps, grease interceptors, and sewer lines</a:t>
            </a:r>
          </a:p>
          <a:p>
            <a:pPr marL="342900" lvl="1" indent="-342900">
              <a:buFont typeface="Arial" panose="020B0604020202020204" pitchFamily="34" charset="0"/>
              <a:buChar char="•"/>
            </a:pPr>
            <a:r>
              <a:rPr lang="en-US" sz="2400" b="1" dirty="0" smtClean="0">
                <a:latin typeface="MS Reference Sans Serif" pitchFamily="34" charset="0"/>
                <a:cs typeface="Times New Roman" pitchFamily="18" charset="0"/>
              </a:rPr>
              <a:t>Grease interceptor</a:t>
            </a:r>
            <a:r>
              <a:rPr lang="en-US" sz="2400" dirty="0" smtClean="0">
                <a:latin typeface="MS Reference Sans Serif" pitchFamily="34" charset="0"/>
                <a:cs typeface="Times New Roman" pitchFamily="18" charset="0"/>
              </a:rPr>
              <a:t>: specialized compartment of a sewer line that traps grease so not to clog lines or overwhelm treatment plants downstream</a:t>
            </a:r>
          </a:p>
          <a:p>
            <a:pPr marL="342900" lvl="1" indent="-342900">
              <a:buFont typeface="Arial" panose="020B0604020202020204" pitchFamily="34" charset="0"/>
              <a:buChar char="•"/>
            </a:pPr>
            <a:r>
              <a:rPr lang="en-US" sz="2400" b="1" dirty="0" smtClean="0">
                <a:latin typeface="MS Reference Sans Serif" pitchFamily="34" charset="0"/>
                <a:cs typeface="Times New Roman" pitchFamily="18" charset="0"/>
              </a:rPr>
              <a:t>Grease Trap: </a:t>
            </a:r>
            <a:r>
              <a:rPr lang="en-US" sz="2400" dirty="0" smtClean="0">
                <a:latin typeface="MS Reference Sans Serif" pitchFamily="34" charset="0"/>
                <a:cs typeface="Times New Roman" pitchFamily="18" charset="0"/>
              </a:rPr>
              <a:t>small collection area to trap grease for easy removal and rendering</a:t>
            </a:r>
            <a:endParaRPr lang="en-US" sz="2400" b="1" dirty="0" smtClean="0">
              <a:latin typeface="MS Reference Sans Serif" pitchFamily="34" charset="0"/>
              <a:cs typeface="Times New Roman" pitchFamily="18" charset="0"/>
            </a:endParaRPr>
          </a:p>
          <a:p>
            <a:pPr marL="342900" lvl="1" indent="-342900">
              <a:buFont typeface="Arial" panose="020B0604020202020204" pitchFamily="34" charset="0"/>
              <a:buChar char="•"/>
            </a:pPr>
            <a:r>
              <a:rPr lang="en-US" sz="2400" dirty="0" smtClean="0">
                <a:latin typeface="MS Reference Sans Serif" pitchFamily="34" charset="0"/>
                <a:cs typeface="Times New Roman" pitchFamily="18" charset="0"/>
              </a:rPr>
              <a:t>Offers an effective odor control solution for severe and rancid odors commonly associated with grease traps</a:t>
            </a:r>
            <a:endParaRPr lang="en-US" sz="2400" dirty="0" smtClean="0">
              <a:latin typeface="MS Reference Sans Serif" pitchFamily="34" charset="0"/>
            </a:endParaRPr>
          </a:p>
          <a:p>
            <a:pPr marL="342900" lvl="1" indent="-342900">
              <a:buFont typeface="Arial" panose="020B0604020202020204" pitchFamily="34" charset="0"/>
              <a:buChar char="•"/>
            </a:pPr>
            <a:endParaRPr lang="en-US" sz="2400" dirty="0" smtClean="0">
              <a:latin typeface="MS Reference Sans Serif" pitchFamily="34" charset="0"/>
              <a:cs typeface="Times New Roman" pitchFamily="18" charset="0"/>
            </a:endParaRPr>
          </a:p>
          <a:p>
            <a:endParaRPr lang="en-US" sz="2400" dirty="0" smtClean="0">
              <a:latin typeface="MS Reference Sans Serif" pitchFamily="34" charset="0"/>
              <a:cs typeface="Times New Roman" pitchFamily="18" charset="0"/>
            </a:endParaRPr>
          </a:p>
          <a:p>
            <a:endParaRPr lang="en-US" dirty="0"/>
          </a:p>
        </p:txBody>
      </p:sp>
    </p:spTree>
    <p:extLst>
      <p:ext uri="{BB962C8B-B14F-4D97-AF65-F5344CB8AC3E}">
        <p14:creationId xmlns:p14="http://schemas.microsoft.com/office/powerpoint/2010/main" val="122735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S Reference Sans Serif" pitchFamily="34" charset="0"/>
                <a:cs typeface="Times New Roman" pitchFamily="18" charset="0"/>
              </a:rPr>
              <a:t>Previous Chemistry</a:t>
            </a:r>
            <a:br>
              <a:rPr lang="en-US" b="1" dirty="0" smtClean="0">
                <a:latin typeface="MS Reference Sans Serif" pitchFamily="34" charset="0"/>
                <a:cs typeface="Times New Roman" pitchFamily="18" charset="0"/>
              </a:rPr>
            </a:br>
            <a:endParaRPr lang="en-US" dirty="0"/>
          </a:p>
        </p:txBody>
      </p:sp>
      <p:sp>
        <p:nvSpPr>
          <p:cNvPr id="3" name="Content Placeholder 2"/>
          <p:cNvSpPr>
            <a:spLocks noGrp="1"/>
          </p:cNvSpPr>
          <p:nvPr>
            <p:ph idx="1"/>
          </p:nvPr>
        </p:nvSpPr>
        <p:spPr/>
        <p:txBody>
          <a:bodyPr>
            <a:normAutofit/>
          </a:bodyPr>
          <a:lstStyle/>
          <a:p>
            <a:pPr lvl="1">
              <a:buFont typeface="Arial" pitchFamily="34" charset="0"/>
              <a:buChar char="•"/>
            </a:pPr>
            <a:r>
              <a:rPr lang="en-US" dirty="0" smtClean="0">
                <a:latin typeface="MS Reference Sans Serif" pitchFamily="34" charset="0"/>
                <a:cs typeface="Times New Roman" pitchFamily="18" charset="0"/>
              </a:rPr>
              <a:t> Petroleum-based surfactant</a:t>
            </a:r>
          </a:p>
          <a:p>
            <a:pPr lvl="1">
              <a:buFont typeface="Arial" pitchFamily="34" charset="0"/>
              <a:buChar char="•"/>
            </a:pPr>
            <a:r>
              <a:rPr lang="en-US" dirty="0" smtClean="0">
                <a:latin typeface="MS Reference Sans Serif" pitchFamily="34" charset="0"/>
                <a:cs typeface="Times New Roman" pitchFamily="18" charset="0"/>
              </a:rPr>
              <a:t> Industrial solvents</a:t>
            </a:r>
          </a:p>
          <a:p>
            <a:pPr lvl="1">
              <a:buFont typeface="Arial" pitchFamily="34" charset="0"/>
              <a:buChar char="•"/>
            </a:pPr>
            <a:r>
              <a:rPr lang="en-US" dirty="0" smtClean="0">
                <a:latin typeface="MS Reference Sans Serif" pitchFamily="34" charset="0"/>
                <a:cs typeface="Times New Roman" pitchFamily="18" charset="0"/>
              </a:rPr>
              <a:t> High emulsifying surfactants and          terpenes</a:t>
            </a:r>
          </a:p>
          <a:p>
            <a:pPr lvl="3">
              <a:buFont typeface="Arial" pitchFamily="34" charset="0"/>
              <a:buChar char="•"/>
            </a:pPr>
            <a:r>
              <a:rPr lang="en-US" dirty="0" smtClean="0">
                <a:latin typeface="MS Reference Sans Serif" pitchFamily="34" charset="0"/>
                <a:cs typeface="Times New Roman" pitchFamily="18" charset="0"/>
              </a:rPr>
              <a:t>Liquefies grease so it moves downstream and reduces pumping efforts</a:t>
            </a:r>
          </a:p>
          <a:p>
            <a:pPr lvl="3">
              <a:buFont typeface="Arial" pitchFamily="34" charset="0"/>
              <a:buChar char="•"/>
            </a:pPr>
            <a:endParaRPr lang="en-US" dirty="0" smtClean="0">
              <a:latin typeface="MS Reference Sans Serif" pitchFamily="34" charset="0"/>
              <a:cs typeface="Times New Roman" pitchFamily="18" charset="0"/>
            </a:endParaRPr>
          </a:p>
          <a:p>
            <a:pPr lvl="2"/>
            <a:r>
              <a:rPr lang="en-US" dirty="0" smtClean="0">
                <a:latin typeface="MS Reference Sans Serif" pitchFamily="34" charset="0"/>
                <a:cs typeface="Times New Roman" pitchFamily="18" charset="0"/>
              </a:rPr>
              <a:t>  Slow to biodegrade</a:t>
            </a:r>
          </a:p>
          <a:p>
            <a:pPr lvl="2"/>
            <a:endParaRPr lang="en-US" dirty="0" smtClean="0">
              <a:latin typeface="MS Reference Sans Serif" pitchFamily="34" charset="0"/>
              <a:cs typeface="Times New Roman" pitchFamily="18" charset="0"/>
            </a:endParaRPr>
          </a:p>
          <a:p>
            <a:pPr lvl="2"/>
            <a:r>
              <a:rPr lang="en-US" dirty="0" smtClean="0">
                <a:latin typeface="MS Reference Sans Serif" pitchFamily="34" charset="0"/>
                <a:cs typeface="Times New Roman" pitchFamily="18" charset="0"/>
              </a:rPr>
              <a:t>  Harsh to the environment</a:t>
            </a:r>
            <a:endParaRPr lang="en-US" dirty="0"/>
          </a:p>
        </p:txBody>
      </p:sp>
    </p:spTree>
    <p:extLst>
      <p:ext uri="{BB962C8B-B14F-4D97-AF65-F5344CB8AC3E}">
        <p14:creationId xmlns:p14="http://schemas.microsoft.com/office/powerpoint/2010/main" val="379865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Improvements - 2016</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latin typeface="MS Reference Sans Serif" pitchFamily="34" charset="0"/>
                <a:cs typeface="Times New Roman" pitchFamily="18" charset="0"/>
              </a:rPr>
              <a:t>Surfactant</a:t>
            </a:r>
          </a:p>
          <a:p>
            <a:endParaRPr lang="en-US" sz="1000" dirty="0" smtClean="0">
              <a:latin typeface="MS Reference Sans Serif" pitchFamily="34" charset="0"/>
              <a:cs typeface="Times New Roman" pitchFamily="18" charset="0"/>
            </a:endParaRPr>
          </a:p>
          <a:p>
            <a:pPr lvl="1">
              <a:buFont typeface="Arial" pitchFamily="34" charset="0"/>
              <a:buChar char="•"/>
            </a:pPr>
            <a:r>
              <a:rPr lang="en-US" dirty="0" smtClean="0">
                <a:latin typeface="MS Reference Sans Serif" pitchFamily="34" charset="0"/>
                <a:cs typeface="Times New Roman" pitchFamily="18" charset="0"/>
              </a:rPr>
              <a:t>  Non emulsifying surfactant</a:t>
            </a:r>
          </a:p>
          <a:p>
            <a:pPr lvl="1">
              <a:buFont typeface="Arial" pitchFamily="34" charset="0"/>
              <a:buChar char="•"/>
            </a:pPr>
            <a:endParaRPr lang="en-US" sz="800" dirty="0" smtClean="0">
              <a:latin typeface="MS Reference Sans Serif" pitchFamily="34" charset="0"/>
              <a:cs typeface="Times New Roman" pitchFamily="18" charset="0"/>
            </a:endParaRPr>
          </a:p>
          <a:p>
            <a:pPr lvl="2"/>
            <a:r>
              <a:rPr lang="en-US" dirty="0" smtClean="0">
                <a:latin typeface="MS Reference Sans Serif" pitchFamily="34" charset="0"/>
                <a:cs typeface="Times New Roman" pitchFamily="18" charset="0"/>
              </a:rPr>
              <a:t>  Removes grease from the walls of the surface</a:t>
            </a:r>
          </a:p>
          <a:p>
            <a:pPr lvl="2"/>
            <a:r>
              <a:rPr lang="en-US" dirty="0" smtClean="0">
                <a:latin typeface="MS Reference Sans Serif" pitchFamily="34" charset="0"/>
                <a:cs typeface="Times New Roman" pitchFamily="18" charset="0"/>
              </a:rPr>
              <a:t>  Does not liquefy grease to pass it down stream</a:t>
            </a:r>
          </a:p>
          <a:p>
            <a:pPr lvl="2"/>
            <a:r>
              <a:rPr lang="en-US" dirty="0" smtClean="0">
                <a:latin typeface="MS Reference Sans Serif" pitchFamily="34" charset="0"/>
                <a:cs typeface="Times New Roman" pitchFamily="18" charset="0"/>
              </a:rPr>
              <a:t>  Soften the grease to make it easier for the     bacteria to digest it</a:t>
            </a:r>
          </a:p>
          <a:p>
            <a:pPr lvl="2"/>
            <a:endParaRPr lang="en-US" sz="1000" dirty="0" smtClean="0">
              <a:latin typeface="MS Reference Sans Serif" pitchFamily="34" charset="0"/>
              <a:cs typeface="Times New Roman" pitchFamily="18" charset="0"/>
            </a:endParaRPr>
          </a:p>
          <a:p>
            <a:pPr lvl="1">
              <a:buFont typeface="Arial" pitchFamily="34" charset="0"/>
              <a:buChar char="•"/>
            </a:pPr>
            <a:r>
              <a:rPr lang="en-US" dirty="0" smtClean="0">
                <a:latin typeface="MS Reference Sans Serif" pitchFamily="34" charset="0"/>
                <a:cs typeface="Times New Roman" pitchFamily="18" charset="0"/>
              </a:rPr>
              <a:t>  Biodegradable surfactant</a:t>
            </a:r>
          </a:p>
          <a:p>
            <a:pPr lvl="1">
              <a:buFont typeface="Arial" pitchFamily="34" charset="0"/>
              <a:buChar char="•"/>
            </a:pPr>
            <a:endParaRPr lang="en-US" sz="800" dirty="0" smtClean="0">
              <a:latin typeface="MS Reference Sans Serif" pitchFamily="34" charset="0"/>
              <a:cs typeface="Times New Roman" pitchFamily="18" charset="0"/>
            </a:endParaRPr>
          </a:p>
          <a:p>
            <a:pPr lvl="2"/>
            <a:r>
              <a:rPr lang="en-US" dirty="0" smtClean="0">
                <a:latin typeface="MS Reference Sans Serif" pitchFamily="34" charset="0"/>
                <a:cs typeface="Times New Roman" pitchFamily="18" charset="0"/>
              </a:rPr>
              <a:t>  Safer for the environment</a:t>
            </a:r>
          </a:p>
          <a:p>
            <a:pPr lvl="2"/>
            <a:r>
              <a:rPr lang="en-US" dirty="0" smtClean="0">
                <a:latin typeface="MS Reference Sans Serif" pitchFamily="34" charset="0"/>
                <a:cs typeface="Times New Roman" pitchFamily="18" charset="0"/>
              </a:rPr>
              <a:t>  Safer for operations</a:t>
            </a:r>
          </a:p>
          <a:p>
            <a:pPr lvl="2"/>
            <a:r>
              <a:rPr lang="en-US" dirty="0" smtClean="0">
                <a:latin typeface="MS Reference Sans Serif" pitchFamily="34" charset="0"/>
                <a:cs typeface="Times New Roman" pitchFamily="18" charset="0"/>
              </a:rPr>
              <a:t>  Readily biodegradable</a:t>
            </a:r>
          </a:p>
          <a:p>
            <a:pPr lvl="2"/>
            <a:r>
              <a:rPr lang="en-US" dirty="0" smtClean="0">
                <a:latin typeface="MS Reference Sans Serif" pitchFamily="34" charset="0"/>
                <a:cs typeface="Times New Roman" pitchFamily="18" charset="0"/>
              </a:rPr>
              <a:t>  Low toxicity</a:t>
            </a:r>
            <a:endParaRPr lang="en-US" dirty="0" smtClean="0">
              <a:latin typeface="MS Reference Sans Serif" pitchFamily="34" charset="0"/>
            </a:endParaRPr>
          </a:p>
          <a:p>
            <a:endParaRPr lang="en-US" dirty="0"/>
          </a:p>
        </p:txBody>
      </p:sp>
    </p:spTree>
    <p:extLst>
      <p:ext uri="{BB962C8B-B14F-4D97-AF65-F5344CB8AC3E}">
        <p14:creationId xmlns:p14="http://schemas.microsoft.com/office/powerpoint/2010/main" val="4318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Advantages</a:t>
            </a:r>
            <a:endParaRPr lang="en-US" dirty="0"/>
          </a:p>
        </p:txBody>
      </p:sp>
      <p:sp>
        <p:nvSpPr>
          <p:cNvPr id="3" name="Content Placeholder 2"/>
          <p:cNvSpPr>
            <a:spLocks noGrp="1"/>
          </p:cNvSpPr>
          <p:nvPr>
            <p:ph idx="1"/>
          </p:nvPr>
        </p:nvSpPr>
        <p:spPr/>
        <p:txBody>
          <a:bodyPr/>
          <a:lstStyle/>
          <a:p>
            <a:r>
              <a:rPr lang="en-US" sz="2000" dirty="0" smtClean="0">
                <a:latin typeface="Microsoft Sans Serif" pitchFamily="34" charset="0"/>
                <a:cs typeface="Microsoft Sans Serif" pitchFamily="34" charset="0"/>
              </a:rPr>
              <a:t>The 7-strain blend in this product was carefully selected, in studied proportions, and by their enzymatic production</a:t>
            </a:r>
          </a:p>
          <a:p>
            <a:endParaRPr lang="en-US" sz="1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4x – 8x higher counts than industry standards</a:t>
            </a:r>
          </a:p>
          <a:p>
            <a:pPr>
              <a:buNone/>
            </a:pPr>
            <a:endParaRPr lang="en-US" sz="1000" dirty="0" smtClean="0">
              <a:latin typeface="Microsoft Sans Serif" pitchFamily="34" charset="0"/>
              <a:cs typeface="Microsoft Sans Serif" pitchFamily="34" charset="0"/>
            </a:endParaRPr>
          </a:p>
          <a:p>
            <a:pPr>
              <a:buNone/>
            </a:pPr>
            <a:r>
              <a:rPr lang="en-US" sz="2000" dirty="0" smtClean="0">
                <a:latin typeface="Microsoft Sans Serif" pitchFamily="34" charset="0"/>
                <a:cs typeface="Microsoft Sans Serif" pitchFamily="34" charset="0"/>
              </a:rPr>
              <a:t>We chose:</a:t>
            </a:r>
          </a:p>
          <a:p>
            <a:pPr lvl="1">
              <a:buFont typeface="Arial" pitchFamily="34" charset="0"/>
              <a:buChar char="•"/>
            </a:pPr>
            <a:r>
              <a:rPr lang="en-US" sz="2000" dirty="0" smtClean="0">
                <a:latin typeface="Microsoft Sans Serif" pitchFamily="34" charset="0"/>
                <a:cs typeface="Microsoft Sans Serif" pitchFamily="34" charset="0"/>
              </a:rPr>
              <a:t>Our best lipase producers to degrade fats, oils and greases</a:t>
            </a:r>
          </a:p>
          <a:p>
            <a:pPr lvl="1">
              <a:buFont typeface="Arial" pitchFamily="34" charset="0"/>
              <a:buChar char="•"/>
            </a:pPr>
            <a:r>
              <a:rPr lang="en-US" sz="2000" dirty="0" smtClean="0">
                <a:latin typeface="Microsoft Sans Serif" pitchFamily="34" charset="0"/>
                <a:cs typeface="Microsoft Sans Serif" pitchFamily="34" charset="0"/>
              </a:rPr>
              <a:t>Our best protease producers to degrade all types of proteins</a:t>
            </a:r>
          </a:p>
          <a:p>
            <a:pPr marL="0" indent="0">
              <a:buNone/>
            </a:pPr>
            <a:r>
              <a:rPr lang="en-US" dirty="0" smtClean="0"/>
              <a:t>PERFORMANCE DATA</a:t>
            </a:r>
          </a:p>
          <a:p>
            <a:r>
              <a:rPr lang="en-US" dirty="0" smtClean="0"/>
              <a:t>Proven Performance</a:t>
            </a:r>
          </a:p>
          <a:p>
            <a:r>
              <a:rPr lang="en-US" dirty="0" smtClean="0"/>
              <a:t>Waste Degradation</a:t>
            </a:r>
            <a:endParaRPr lang="en-US" dirty="0"/>
          </a:p>
        </p:txBody>
      </p:sp>
    </p:spTree>
    <p:extLst>
      <p:ext uri="{BB962C8B-B14F-4D97-AF65-F5344CB8AC3E}">
        <p14:creationId xmlns:p14="http://schemas.microsoft.com/office/powerpoint/2010/main" val="3179334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839200" cy="1143000"/>
          </a:xfrm>
        </p:spPr>
        <p:txBody>
          <a:bodyPr>
            <a:normAutofit fontScale="90000"/>
          </a:bodyPr>
          <a:lstStyle/>
          <a:p>
            <a:r>
              <a:rPr lang="en-US" sz="1800" b="1" dirty="0" smtClean="0">
                <a:latin typeface="MS Reference Sans Serif" pitchFamily="34" charset="0"/>
                <a:cs typeface="Microsoft Sans Serif" pitchFamily="34" charset="0"/>
              </a:rPr>
              <a:t/>
            </a:r>
            <a:br>
              <a:rPr lang="en-US" sz="1800" b="1" dirty="0" smtClean="0">
                <a:latin typeface="MS Reference Sans Serif" pitchFamily="34" charset="0"/>
                <a:cs typeface="Microsoft Sans Serif" pitchFamily="34" charset="0"/>
              </a:rPr>
            </a:br>
            <a:r>
              <a:rPr lang="en-US" sz="1800" b="1" dirty="0">
                <a:latin typeface="MS Reference Sans Serif" pitchFamily="34" charset="0"/>
                <a:cs typeface="Microsoft Sans Serif" pitchFamily="34" charset="0"/>
              </a:rPr>
              <a:t/>
            </a:r>
            <a:br>
              <a:rPr lang="en-US" sz="1800" b="1" dirty="0">
                <a:latin typeface="MS Reference Sans Serif" pitchFamily="34" charset="0"/>
                <a:cs typeface="Microsoft Sans Serif" pitchFamily="34" charset="0"/>
              </a:rPr>
            </a:br>
            <a:r>
              <a:rPr lang="en-US" sz="1800" b="1" dirty="0" smtClean="0">
                <a:latin typeface="MS Reference Sans Serif" pitchFamily="34" charset="0"/>
                <a:cs typeface="Microsoft Sans Serif" pitchFamily="34" charset="0"/>
              </a:rPr>
              <a:t/>
            </a:r>
            <a:br>
              <a:rPr lang="en-US" sz="1800" b="1" dirty="0" smtClean="0">
                <a:latin typeface="MS Reference Sans Serif" pitchFamily="34" charset="0"/>
                <a:cs typeface="Microsoft Sans Serif" pitchFamily="34" charset="0"/>
              </a:rPr>
            </a:br>
            <a:r>
              <a:rPr lang="en-US" sz="1800" b="1" dirty="0" smtClean="0">
                <a:latin typeface="MS Reference Sans Serif" pitchFamily="34" charset="0"/>
                <a:cs typeface="Microsoft Sans Serif" pitchFamily="34" charset="0"/>
              </a:rPr>
              <a:t>The graph shows the degradation of two oils commonly found in grease traps.  This specific consortium was chosen based on its ability to produce lipase. The bacteria show instant activity on these hard to degrade substrates.</a:t>
            </a:r>
            <a:r>
              <a:rPr lang="en-US" b="1" dirty="0" smtClean="0">
                <a:latin typeface="MS Reference Sans Serif" pitchFamily="34" charset="0"/>
                <a:cs typeface="Microsoft Sans Serif" pitchFamily="34" charset="0"/>
              </a:rPr>
              <a:t/>
            </a:r>
            <a:br>
              <a:rPr lang="en-US" b="1" dirty="0" smtClean="0">
                <a:latin typeface="MS Reference Sans Serif" pitchFamily="34" charset="0"/>
                <a:cs typeface="Microsoft Sans Serif" pitchFamily="34"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401186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875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000" dirty="0" smtClean="0"/>
              <a:t>There is a 35% improvement in the canola oil by the strains in the new Chemex 33 GTC</a:t>
            </a:r>
            <a:br>
              <a:rPr lang="en-US" sz="2000" dirty="0" smtClean="0"/>
            </a:br>
            <a:r>
              <a:rPr lang="en-US" sz="2000" dirty="0" smtClean="0"/>
              <a:t>(new GTC in red, old in orange)</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759827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661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1400" dirty="0" smtClean="0">
                <a:latin typeface="MS Reference Sans Serif" pitchFamily="34" charset="0"/>
                <a:ea typeface="Calibri" pitchFamily="34" charset="0"/>
                <a:cs typeface="Microsoft Sans Serif" pitchFamily="34" charset="0"/>
              </a:rPr>
              <a:t/>
            </a:r>
            <a:br>
              <a:rPr lang="en-US" sz="1400" dirty="0" smtClean="0">
                <a:latin typeface="MS Reference Sans Serif" pitchFamily="34" charset="0"/>
                <a:ea typeface="Calibri" pitchFamily="34" charset="0"/>
                <a:cs typeface="Microsoft Sans Serif" pitchFamily="34" charset="0"/>
              </a:rPr>
            </a:br>
            <a:r>
              <a:rPr lang="en-US" sz="1400" dirty="0">
                <a:latin typeface="MS Reference Sans Serif" pitchFamily="34" charset="0"/>
                <a:ea typeface="Calibri" pitchFamily="34" charset="0"/>
                <a:cs typeface="Microsoft Sans Serif" pitchFamily="34" charset="0"/>
              </a:rPr>
              <a:t/>
            </a:r>
            <a:br>
              <a:rPr lang="en-US" sz="1400" dirty="0">
                <a:latin typeface="MS Reference Sans Serif" pitchFamily="34" charset="0"/>
                <a:ea typeface="Calibri" pitchFamily="34" charset="0"/>
                <a:cs typeface="Microsoft Sans Serif" pitchFamily="34" charset="0"/>
              </a:rPr>
            </a:br>
            <a:r>
              <a:rPr lang="en-US" sz="1400" dirty="0" smtClean="0">
                <a:latin typeface="MS Reference Sans Serif" pitchFamily="34" charset="0"/>
                <a:ea typeface="Calibri" pitchFamily="34" charset="0"/>
                <a:cs typeface="Microsoft Sans Serif" pitchFamily="34" charset="0"/>
              </a:rPr>
              <a:t>ppm FOG measured using InfraCal® TOG/TPH Analyzer (Model HATR-T2), by Wilks Enterprise, Inc. This represents a </a:t>
            </a:r>
            <a:r>
              <a:rPr lang="en-US" sz="1400" b="1" dirty="0" smtClean="0">
                <a:latin typeface="MS Reference Sans Serif" pitchFamily="34" charset="0"/>
                <a:ea typeface="Calibri" pitchFamily="34" charset="0"/>
                <a:cs typeface="Microsoft Sans Serif" pitchFamily="34" charset="0"/>
              </a:rPr>
              <a:t>55.6% Degradation of FOG in 72 hours</a:t>
            </a:r>
            <a:r>
              <a:rPr lang="en-US" b="1" dirty="0" smtClean="0">
                <a:latin typeface="MS Reference Sans Serif" pitchFamily="34" charset="0"/>
                <a:cs typeface="Microsoft Sans Serif" pitchFamily="34" charset="0"/>
              </a:rPr>
              <a:t/>
            </a:r>
            <a:br>
              <a:rPr lang="en-US" b="1" dirty="0" smtClean="0">
                <a:latin typeface="MS Reference Sans Serif" pitchFamily="34" charset="0"/>
                <a:cs typeface="Microsoft Sans Serif" pitchFamily="34"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156647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6497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350</Words>
  <Application>Microsoft Office PowerPoint</Application>
  <PresentationFormat>On-screen Show (4:3)</PresentationFormat>
  <Paragraphs>63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CHEMEX 33 GTC Concentrate</vt:lpstr>
      <vt:lpstr> </vt:lpstr>
      <vt:lpstr>Purpose </vt:lpstr>
      <vt:lpstr>Previous Chemistry </vt:lpstr>
      <vt:lpstr>New Improvements - 2016</vt:lpstr>
      <vt:lpstr>Biological Advantages</vt:lpstr>
      <vt:lpstr>   The graph shows the degradation of two oils commonly found in grease traps.  This specific consortium was chosen based on its ability to produce lipase. The bacteria show instant activity on these hard to degrade substrates. </vt:lpstr>
      <vt:lpstr>There is a 35% improvement in the canola oil by the strains in the new Chemex 33 GTC (new GTC in red, old in orange)</vt:lpstr>
      <vt:lpstr>  ppm FOG measured using InfraCal® TOG/TPH Analyzer (Model HATR-T2), by Wilks Enterprise, Inc. This represents a 55.6% Degradation of FOG in 72 hours </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CHEMEX 33 GTC Concentrate</dc:title>
  <dc:creator>Barry Greenberg</dc:creator>
  <cp:lastModifiedBy>Barry Greenberg</cp:lastModifiedBy>
  <cp:revision>19</cp:revision>
  <dcterms:created xsi:type="dcterms:W3CDTF">2016-09-01T20:10:35Z</dcterms:created>
  <dcterms:modified xsi:type="dcterms:W3CDTF">2016-09-03T15:59:21Z</dcterms:modified>
</cp:coreProperties>
</file>