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7" r:id="rId2"/>
    <p:sldId id="272" r:id="rId3"/>
    <p:sldId id="276" r:id="rId4"/>
    <p:sldId id="260" r:id="rId5"/>
    <p:sldId id="262" r:id="rId6"/>
    <p:sldId id="263" r:id="rId7"/>
    <p:sldId id="264" r:id="rId8"/>
    <p:sldId id="265" r:id="rId9"/>
    <p:sldId id="266" r:id="rId10"/>
    <p:sldId id="274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9" autoAdjust="0"/>
    <p:restoredTop sz="94660"/>
  </p:normalViewPr>
  <p:slideViewPr>
    <p:cSldViewPr>
      <p:cViewPr varScale="1">
        <p:scale>
          <a:sx n="92" d="100"/>
          <a:sy n="92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BCD34-80B6-490C-9A39-5E03C10E5383}" type="datetimeFigureOut">
              <a:rPr lang="en-CA" smtClean="0"/>
              <a:pPr/>
              <a:t>07/03/2013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01F7E-5FAE-4680-98DC-91AB12BB492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84876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762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34778" indent="-282607" defTabSz="913762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30427" indent="-226085" defTabSz="913762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82598" indent="-226085" defTabSz="913762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34769" indent="-226085" defTabSz="913762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86939" indent="-226085" defTabSz="9137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39110" indent="-226085" defTabSz="9137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91281" indent="-226085" defTabSz="9137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43452" indent="-226085" defTabSz="9137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3A546E-7139-447F-AD1B-3A323C74A660}" type="slidenum">
              <a:rPr lang="en-CA" sz="1200">
                <a:latin typeface="Verdana" pitchFamily="34" charset="0"/>
              </a:rPr>
              <a:pPr eaLnBrk="1" hangingPunct="1"/>
              <a:t>1</a:t>
            </a:fld>
            <a:endParaRPr lang="en-CA" sz="120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762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34778" indent="-282607" defTabSz="913762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30427" indent="-226085" defTabSz="913762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82598" indent="-226085" defTabSz="913762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34769" indent="-226085" defTabSz="913762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86939" indent="-226085" defTabSz="9137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39110" indent="-226085" defTabSz="9137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91281" indent="-226085" defTabSz="9137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43452" indent="-226085" defTabSz="9137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0CCC46-1C4C-4C01-AD4F-956914FA9103}" type="slidenum">
              <a:rPr lang="en-CA" sz="1200">
                <a:latin typeface="Verdana" pitchFamily="34" charset="0"/>
              </a:rPr>
              <a:pPr eaLnBrk="1" hangingPunct="1"/>
              <a:t>11</a:t>
            </a:fld>
            <a:endParaRPr lang="en-CA" sz="1200">
              <a:latin typeface="Verdan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A7C506-8DF1-40D3-AEE9-0454E9A264CC}" type="datetimeFigureOut">
              <a:rPr lang="en-CA" smtClean="0"/>
              <a:pPr/>
              <a:t>07/03/2013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29F548-2146-4EBF-ABE9-017373E566F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A7C506-8DF1-40D3-AEE9-0454E9A264CC}" type="datetimeFigureOut">
              <a:rPr lang="en-CA" smtClean="0"/>
              <a:pPr/>
              <a:t>07/03/2013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29F548-2146-4EBF-ABE9-017373E566F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A7C506-8DF1-40D3-AEE9-0454E9A264CC}" type="datetimeFigureOut">
              <a:rPr lang="en-CA" smtClean="0"/>
              <a:pPr/>
              <a:t>07/03/2013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29F548-2146-4EBF-ABE9-017373E566F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A7C506-8DF1-40D3-AEE9-0454E9A264CC}" type="datetimeFigureOut">
              <a:rPr lang="en-CA" smtClean="0"/>
              <a:pPr/>
              <a:t>07/03/2013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29F548-2146-4EBF-ABE9-017373E566F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A7C506-8DF1-40D3-AEE9-0454E9A264CC}" type="datetimeFigureOut">
              <a:rPr lang="en-CA" smtClean="0"/>
              <a:pPr/>
              <a:t>07/03/2013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29F548-2146-4EBF-ABE9-017373E566F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A7C506-8DF1-40D3-AEE9-0454E9A264CC}" type="datetimeFigureOut">
              <a:rPr lang="en-CA" smtClean="0"/>
              <a:pPr/>
              <a:t>07/03/2013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29F548-2146-4EBF-ABE9-017373E566F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A7C506-8DF1-40D3-AEE9-0454E9A264CC}" type="datetimeFigureOut">
              <a:rPr lang="en-CA" smtClean="0"/>
              <a:pPr/>
              <a:t>07/03/2013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29F548-2146-4EBF-ABE9-017373E566F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A7C506-8DF1-40D3-AEE9-0454E9A264CC}" type="datetimeFigureOut">
              <a:rPr lang="en-CA" smtClean="0"/>
              <a:pPr/>
              <a:t>07/03/2013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29F548-2146-4EBF-ABE9-017373E566F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A7C506-8DF1-40D3-AEE9-0454E9A264CC}" type="datetimeFigureOut">
              <a:rPr lang="en-CA" smtClean="0"/>
              <a:pPr/>
              <a:t>07/03/2013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29F548-2146-4EBF-ABE9-017373E566F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A7C506-8DF1-40D3-AEE9-0454E9A264CC}" type="datetimeFigureOut">
              <a:rPr lang="en-CA" smtClean="0"/>
              <a:pPr/>
              <a:t>07/03/2013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29F548-2146-4EBF-ABE9-017373E566F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A7C506-8DF1-40D3-AEE9-0454E9A264CC}" type="datetimeFigureOut">
              <a:rPr lang="en-CA" smtClean="0"/>
              <a:pPr/>
              <a:t>07/03/2013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29F548-2146-4EBF-ABE9-017373E566F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CA7C506-8DF1-40D3-AEE9-0454E9A264CC}" type="datetimeFigureOut">
              <a:rPr lang="en-CA" smtClean="0"/>
              <a:pPr/>
              <a:t>07/03/2013</a:t>
            </a:fld>
            <a:endParaRPr lang="en-C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D29F548-2146-4EBF-ABE9-017373E566FF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8805863" cy="64611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b="1" u="sng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HomeVerified</a:t>
            </a:r>
            <a:r>
              <a:rPr lang="en-US" sz="36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Home History Reports</a:t>
            </a:r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507465" y="4725144"/>
            <a:ext cx="81274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How can you learn more about a home’s past?</a:t>
            </a:r>
            <a:endParaRPr lang="en-CA" sz="2800" b="1" i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Alex\Documents\HomeVerified\2012 logos\HV logo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524125"/>
            <a:ext cx="4151313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2921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2" grpId="0"/>
      <p:bldP spid="30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9783" y="764704"/>
            <a:ext cx="8183880" cy="1051560"/>
          </a:xfrm>
        </p:spPr>
        <p:txBody>
          <a:bodyPr/>
          <a:lstStyle/>
          <a:p>
            <a:r>
              <a:rPr lang="en-US" u="sng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HomeVerified</a:t>
            </a:r>
            <a:r>
              <a:rPr lang="en-US" u="sng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Home History Reports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028533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REALTORS:  </a:t>
            </a:r>
            <a:r>
              <a:rPr lang="en-CA" dirty="0"/>
              <a:t>P</a:t>
            </a:r>
            <a:r>
              <a:rPr lang="en-CA" dirty="0" smtClean="0"/>
              <a:t>rovides a level </a:t>
            </a:r>
            <a:r>
              <a:rPr lang="en-CA" dirty="0"/>
              <a:t>of </a:t>
            </a:r>
            <a:r>
              <a:rPr lang="en-CA" dirty="0" smtClean="0"/>
              <a:t>detail </a:t>
            </a:r>
            <a:r>
              <a:rPr lang="en-CA" dirty="0"/>
              <a:t>never </a:t>
            </a:r>
            <a:r>
              <a:rPr lang="en-CA" dirty="0" smtClean="0"/>
              <a:t>before available.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397865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REALTORS:  </a:t>
            </a:r>
            <a:r>
              <a:rPr lang="en-CA" dirty="0" smtClean="0"/>
              <a:t>More disclosure attracts attention to listing.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767197"/>
            <a:ext cx="741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REALTORS:  </a:t>
            </a:r>
            <a:r>
              <a:rPr lang="en-CA" dirty="0" smtClean="0"/>
              <a:t>Instant email delivery of a customizable report.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539553" y="3635732"/>
            <a:ext cx="7488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BUYERS:  </a:t>
            </a:r>
            <a:r>
              <a:rPr lang="en-CA" dirty="0" smtClean="0"/>
              <a:t>Confidence from additional, impartial due diligence.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539553" y="400506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HOME INSPECTORS:  </a:t>
            </a:r>
            <a:r>
              <a:rPr lang="en-CA" dirty="0" smtClean="0"/>
              <a:t>Better prepared for the visit.</a:t>
            </a:r>
            <a:endParaRPr lang="en-CA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3" y="548679"/>
            <a:ext cx="1299265" cy="5886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8760" y="4653136"/>
            <a:ext cx="7920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Now available directly to all OREA realtors through </a:t>
            </a:r>
            <a:r>
              <a:rPr lang="en-CA" b="1" dirty="0" err="1" smtClean="0"/>
              <a:t>Teranet</a:t>
            </a:r>
            <a:r>
              <a:rPr lang="en-CA" b="1" dirty="0" smtClean="0"/>
              <a:t> and </a:t>
            </a:r>
            <a:r>
              <a:rPr lang="en-CA" b="1" dirty="0" err="1" smtClean="0"/>
              <a:t>GeoWarehouse</a:t>
            </a:r>
            <a:r>
              <a:rPr lang="en-CA" b="1" dirty="0" smtClean="0"/>
              <a:t>.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xmlns="" val="39488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57275"/>
            <a:ext cx="8805863" cy="579438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CA" sz="3200" b="1" dirty="0" smtClean="0">
                <a:solidFill>
                  <a:srgbClr val="D60000"/>
                </a:solidFill>
                <a:latin typeface="Tahoma" charset="0"/>
              </a:rPr>
              <a:t>    	</a:t>
            </a:r>
            <a:r>
              <a:rPr lang="en-CA" sz="3200" b="1" u="sng" dirty="0" err="1" smtClean="0">
                <a:solidFill>
                  <a:schemeClr val="folHlink"/>
                </a:solidFill>
                <a:latin typeface="Arial" charset="0"/>
              </a:rPr>
              <a:t>HomeVerified</a:t>
            </a:r>
            <a:r>
              <a:rPr lang="en-CA" sz="3200" b="1" u="sng" dirty="0" smtClean="0">
                <a:solidFill>
                  <a:schemeClr val="folHlink"/>
                </a:solidFill>
                <a:latin typeface="Arial" charset="0"/>
              </a:rPr>
              <a:t> Home History Reports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564904"/>
            <a:ext cx="8110538" cy="576064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800" dirty="0" smtClean="0">
                <a:solidFill>
                  <a:schemeClr val="folHlink"/>
                </a:solidFill>
                <a:latin typeface="Arial" charset="0"/>
              </a:rPr>
              <a:t>	</a:t>
            </a:r>
            <a:endParaRPr lang="en-CA" sz="2000" dirty="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2400" dirty="0" smtClean="0">
                <a:latin typeface="Arial" charset="0"/>
              </a:rPr>
              <a:t>	</a:t>
            </a:r>
          </a:p>
          <a:p>
            <a:pPr lvl="1" algn="ctr">
              <a:lnSpc>
                <a:spcPct val="80000"/>
              </a:lnSpc>
              <a:buNone/>
            </a:pPr>
            <a:r>
              <a:rPr lang="en-US" sz="9600" b="1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Turning information into intelligence…</a:t>
            </a:r>
            <a:endParaRPr lang="en-CA" sz="9600" b="1" i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1500" dirty="0" smtClean="0"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1100" dirty="0" smtClean="0">
                <a:latin typeface="Arial" charset="0"/>
              </a:rPr>
              <a:t>	</a:t>
            </a:r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511232" y="505039"/>
            <a:ext cx="1143000" cy="4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40112" y="3244334"/>
            <a:ext cx="48638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="1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 help you make a good MOVE.</a:t>
            </a:r>
            <a:endParaRPr lang="en-CA" sz="2400" b="1" i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32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9783" y="764704"/>
            <a:ext cx="8183880" cy="1051560"/>
          </a:xfrm>
        </p:spPr>
        <p:txBody>
          <a:bodyPr/>
          <a:lstStyle/>
          <a:p>
            <a:r>
              <a:rPr lang="en-US" u="sng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HomeVerified</a:t>
            </a:r>
            <a:r>
              <a:rPr lang="en-US" u="sng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Home History Reports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2489494" y="2028533"/>
            <a:ext cx="532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Street level, date stamped photos.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2507226" y="2397865"/>
            <a:ext cx="4945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Insurance claims history.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2483767" y="2767197"/>
            <a:ext cx="5328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Grow Op &amp; Meth lab registry.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2501998" y="3136529"/>
            <a:ext cx="516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Neighbourhood claims analysis.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2501997" y="3517411"/>
            <a:ext cx="545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Fraser Institute school rankings.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2523615" y="387713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Local amenity data.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2507725" y="424646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Political contact details.</a:t>
            </a:r>
            <a:endParaRPr lang="en-CA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3" y="548679"/>
            <a:ext cx="1299265" cy="5886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23615" y="4869160"/>
            <a:ext cx="5720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Due diligence </a:t>
            </a:r>
            <a:r>
              <a:rPr lang="en-CA" b="1" dirty="0"/>
              <a:t>d</a:t>
            </a:r>
            <a:r>
              <a:rPr lang="en-CA" b="1" dirty="0" smtClean="0"/>
              <a:t>ata never before readily available, now just a click away.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xmlns="" val="2054640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9783" y="764704"/>
            <a:ext cx="8183880" cy="1051560"/>
          </a:xfrm>
        </p:spPr>
        <p:txBody>
          <a:bodyPr>
            <a:normAutofit/>
          </a:bodyPr>
          <a:lstStyle/>
          <a:p>
            <a:r>
              <a:rPr lang="en-US" u="sng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HomeVerified</a:t>
            </a:r>
            <a:r>
              <a:rPr lang="en-US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Facts &amp; Figures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539553" y="2028533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38% of Ontario homes have had an insurance claim.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539553" y="2397865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#1 most frequent claim type: WATER DAMAGE.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539553" y="2767197"/>
            <a:ext cx="67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#2 most frequent claim type: WIND/HAIL DAMAGE. 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539554" y="3136529"/>
            <a:ext cx="676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#3 most frequent claim type: BURGLARY &amp; FIRE. 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3885227"/>
            <a:ext cx="7992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Grow Ops: estimate of 10,000 in GTA, with 50,000 in Canada.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4293096"/>
            <a:ext cx="793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err="1" smtClean="0"/>
              <a:t>HomeVerified</a:t>
            </a:r>
            <a:r>
              <a:rPr lang="en-CA" dirty="0" smtClean="0"/>
              <a:t> has a database of 6500+ Grow Ops in ON alone.</a:t>
            </a:r>
            <a:endParaRPr lang="en-CA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3" y="548679"/>
            <a:ext cx="1299265" cy="58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022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ocument1 - Microsoft Word non-commercial use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60" t="29307" r="34746" b="16166"/>
          <a:stretch/>
        </p:blipFill>
        <p:spPr>
          <a:xfrm>
            <a:off x="1547664" y="476672"/>
            <a:ext cx="6264275" cy="5950682"/>
          </a:xfrm>
        </p:spPr>
      </p:pic>
    </p:spTree>
    <p:extLst>
      <p:ext uri="{BB962C8B-B14F-4D97-AF65-F5344CB8AC3E}">
        <p14:creationId xmlns:p14="http://schemas.microsoft.com/office/powerpoint/2010/main" xmlns="" val="3415099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www.homeverified.ca/report/1288358?avc=444ff56d7d3e&amp;pdf=g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04" t="12120" r="24737" b="38667"/>
          <a:stretch/>
        </p:blipFill>
        <p:spPr>
          <a:xfrm>
            <a:off x="1259632" y="381801"/>
            <a:ext cx="6498571" cy="610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4648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www.homeverified.ca/report/1288358?avc=444ff56d7d3e&amp;pdf=g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43" t="8183" r="24955" b="27457"/>
          <a:stretch/>
        </p:blipFill>
        <p:spPr>
          <a:xfrm>
            <a:off x="1261558" y="356626"/>
            <a:ext cx="6696744" cy="607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4622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www.homeverified.ca/report/1288358?avc=444ff56d7d3e&amp;pdf=g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153" t="9922" r="24865" b="29289"/>
          <a:stretch/>
        </p:blipFill>
        <p:spPr>
          <a:xfrm>
            <a:off x="1475656" y="332656"/>
            <a:ext cx="6244919" cy="615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9250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50" t="9603" r="24416" b="40429"/>
          <a:stretch/>
        </p:blipFill>
        <p:spPr bwMode="auto">
          <a:xfrm>
            <a:off x="1331640" y="404664"/>
            <a:ext cx="6624736" cy="569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874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www.homeverified.ca/report/1288358?avc=444ff56d7d3e&amp;pdf=g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63" t="9295" r="24775" b="25137"/>
          <a:stretch/>
        </p:blipFill>
        <p:spPr>
          <a:xfrm>
            <a:off x="1254702" y="404664"/>
            <a:ext cx="6507642" cy="59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4370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1185</TotalTime>
  <Words>217</Words>
  <Application>Microsoft Office PowerPoint</Application>
  <PresentationFormat>On-screen Show (4:3)</PresentationFormat>
  <Paragraphs>34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Aspect</vt:lpstr>
      <vt:lpstr>HomeVerified Home History Reports</vt:lpstr>
      <vt:lpstr>HomeVerified Home History Reports</vt:lpstr>
      <vt:lpstr>HomeVerified: Facts &amp; Figures</vt:lpstr>
      <vt:lpstr>Slide 4</vt:lpstr>
      <vt:lpstr>Slide 5</vt:lpstr>
      <vt:lpstr>Slide 6</vt:lpstr>
      <vt:lpstr>Slide 7</vt:lpstr>
      <vt:lpstr>Slide 8</vt:lpstr>
      <vt:lpstr>Slide 9</vt:lpstr>
      <vt:lpstr>HomeVerified Home History Reports</vt:lpstr>
      <vt:lpstr>     HomeVerified Home History Reports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</dc:creator>
  <cp:lastModifiedBy>charlottedove</cp:lastModifiedBy>
  <cp:revision>116</cp:revision>
  <dcterms:created xsi:type="dcterms:W3CDTF">2013-03-05T01:12:42Z</dcterms:created>
  <dcterms:modified xsi:type="dcterms:W3CDTF">2013-03-07T14:51:57Z</dcterms:modified>
</cp:coreProperties>
</file>