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tif" ContentType="image/t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7"/>
  </p:notesMasterIdLst>
  <p:sldIdLst>
    <p:sldId id="296" r:id="rId2"/>
    <p:sldId id="297" r:id="rId3"/>
    <p:sldId id="298" r:id="rId4"/>
    <p:sldId id="301" r:id="rId5"/>
    <p:sldId id="302" r:id="rId6"/>
  </p:sldIdLst>
  <p:sldSz cx="24384000" cy="13716000"/>
  <p:notesSz cx="6858000" cy="9144000"/>
  <p:defaultTextStyle>
    <a:lvl1pPr defTabSz="457200">
      <a:defRPr sz="1200">
        <a:latin typeface="Helvetica"/>
        <a:ea typeface="Helvetica"/>
        <a:cs typeface="Helvetica"/>
        <a:sym typeface="Helvetica"/>
      </a:defRPr>
    </a:lvl1pPr>
    <a:lvl2pPr indent="228600" defTabSz="457200">
      <a:defRPr sz="1200">
        <a:latin typeface="Helvetica"/>
        <a:ea typeface="Helvetica"/>
        <a:cs typeface="Helvetica"/>
        <a:sym typeface="Helvetica"/>
      </a:defRPr>
    </a:lvl2pPr>
    <a:lvl3pPr indent="457200" defTabSz="457200">
      <a:defRPr sz="1200">
        <a:latin typeface="Helvetica"/>
        <a:ea typeface="Helvetica"/>
        <a:cs typeface="Helvetica"/>
        <a:sym typeface="Helvetica"/>
      </a:defRPr>
    </a:lvl3pPr>
    <a:lvl4pPr indent="685800" defTabSz="457200">
      <a:defRPr sz="1200">
        <a:latin typeface="Helvetica"/>
        <a:ea typeface="Helvetica"/>
        <a:cs typeface="Helvetica"/>
        <a:sym typeface="Helvetica"/>
      </a:defRPr>
    </a:lvl4pPr>
    <a:lvl5pPr indent="914400" defTabSz="457200">
      <a:defRPr sz="1200">
        <a:latin typeface="Helvetica"/>
        <a:ea typeface="Helvetica"/>
        <a:cs typeface="Helvetica"/>
        <a:sym typeface="Helvetica"/>
      </a:defRPr>
    </a:lvl5pPr>
    <a:lvl6pPr indent="1143000" defTabSz="457200">
      <a:defRPr sz="1200">
        <a:latin typeface="Helvetica"/>
        <a:ea typeface="Helvetica"/>
        <a:cs typeface="Helvetica"/>
        <a:sym typeface="Helvetica"/>
      </a:defRPr>
    </a:lvl6pPr>
    <a:lvl7pPr indent="1371600" defTabSz="457200">
      <a:defRPr sz="1200">
        <a:latin typeface="Helvetica"/>
        <a:ea typeface="Helvetica"/>
        <a:cs typeface="Helvetica"/>
        <a:sym typeface="Helvetica"/>
      </a:defRPr>
    </a:lvl7pPr>
    <a:lvl8pPr indent="1600200" defTabSz="457200">
      <a:defRPr sz="1200">
        <a:latin typeface="Helvetica"/>
        <a:ea typeface="Helvetica"/>
        <a:cs typeface="Helvetica"/>
        <a:sym typeface="Helvetica"/>
      </a:defRPr>
    </a:lvl8pPr>
    <a:lvl9pPr indent="1828800" defTabSz="457200">
      <a:defRPr sz="1200">
        <a:latin typeface="Helvetica"/>
        <a:ea typeface="Helvetica"/>
        <a:cs typeface="Helvetica"/>
        <a:sym typeface="Helvetica"/>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a:tblStyle styleId="{4C3C2611-4C71-4FC5-86AE-919BDF0F9419}" styleName="">
    <a:tblBg/>
    <a:wholeTbl>
      <a:tcTxStyle>
        <a:font>
          <a:latin typeface="Helvetica Light"/>
          <a:ea typeface="Helvetica Light"/>
          <a:cs typeface="Helvetica Light"/>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a:tcStyle>
        <a:tcBdr/>
        <a:fill>
          <a:solidFill>
            <a:srgbClr val="73C0FC">
              <a:alpha val="26000"/>
            </a:srgbClr>
          </a:solidFill>
        </a:fill>
      </a:tcStyle>
    </a:band2H>
    <a:firstCol>
      <a:tcTxStyle>
        <a:font>
          <a:latin typeface="Helvetica Light"/>
          <a:ea typeface="Helvetica Light"/>
          <a:cs typeface="Helvetica Light"/>
        </a:font>
        <a:srgbClr val="FFFFFF"/>
      </a:tcTxStyle>
      <a:tcStyle>
        <a:tcBdr>
          <a:left>
            <a:ln w="12700" cap="flat">
              <a:solidFill>
                <a:srgbClr val="D6D6D6"/>
              </a:solidFill>
              <a:prstDash val="solid"/>
              <a:miter lim="400000"/>
            </a:ln>
          </a:left>
          <a:right>
            <a:ln w="254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rgbClr val="1497FC"/>
          </a:solidFill>
        </a:fill>
      </a:tcStyle>
    </a:firstCol>
    <a:lastRow>
      <a:tcTxStyle>
        <a:font>
          <a:latin typeface="Helvetica Light"/>
          <a:ea typeface="Helvetica Light"/>
          <a:cs typeface="Helvetica Light"/>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25400" cap="flat">
              <a:solidFill>
                <a:srgbClr val="D6D7D6"/>
              </a:solidFill>
              <a:prstDash val="solid"/>
              <a:miter lim="400000"/>
            </a:ln>
          </a:top>
          <a:bottom>
            <a:ln w="12700" cap="flat">
              <a:solidFill>
                <a:srgbClr val="D6D6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rgbClr val="0065C1"/>
          </a:solidFill>
        </a:fill>
      </a:tcStyle>
    </a:lastRow>
    <a:firstRow>
      <a:tcTxStyle>
        <a:font>
          <a:latin typeface="Helvetica Light"/>
          <a:ea typeface="Helvetica Light"/>
          <a:cs typeface="Helvetica Light"/>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6D6"/>
              </a:solidFill>
              <a:prstDash val="solid"/>
              <a:miter lim="400000"/>
            </a:ln>
          </a:top>
          <a:bottom>
            <a:ln w="254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rgbClr val="0065C1"/>
          </a:solidFill>
        </a:fill>
      </a:tcStyle>
    </a:firstRow>
  </a:tblStyle>
  <a:tblStyle styleId="{C7B018BB-80A7-4F77-B60F-C8B233D01FF8}" styleName="">
    <a:tblBg/>
    <a:wholeTbl>
      <a:tcTxStyle>
        <a:font>
          <a:latin typeface="Helvetica Light"/>
          <a:ea typeface="Helvetica Light"/>
          <a:cs typeface="Helvetica Light"/>
        </a:font>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929292"/>
              </a:solidFill>
              <a:prstDash val="solid"/>
              <a:miter lim="400000"/>
            </a:ln>
          </a:top>
          <a:bottom>
            <a:ln w="12700" cap="flat">
              <a:solidFill>
                <a:srgbClr val="929292"/>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noFill/>
        </a:fill>
      </a:tcStyle>
    </a:wholeTbl>
    <a:band2H>
      <a:tcTxStyle/>
      <a:tcStyle>
        <a:tcBdr/>
        <a:fill>
          <a:solidFill>
            <a:srgbClr val="8EA5CB">
              <a:alpha val="25000"/>
            </a:srgbClr>
          </a:solidFill>
        </a:fill>
      </a:tcStyle>
    </a:band2H>
    <a:firstCol>
      <a:tcTxStyle>
        <a:font>
          <a:latin typeface="Helvetica Light"/>
          <a:ea typeface="Helvetica Light"/>
          <a:cs typeface="Helvetica Light"/>
        </a:font>
        <a:srgbClr val="FFFFFF"/>
      </a:tcTxStyle>
      <a:tcStyle>
        <a:tcBdr>
          <a:left>
            <a:ln w="12700" cap="flat">
              <a:noFill/>
              <a:miter lim="400000"/>
            </a:ln>
          </a:left>
          <a:right>
            <a:ln w="25400" cap="flat">
              <a:solidFill>
                <a:srgbClr val="929292"/>
              </a:solidFill>
              <a:prstDash val="solid"/>
              <a:miter lim="400000"/>
            </a:ln>
          </a:right>
          <a:top>
            <a:ln w="25400" cap="flat">
              <a:solidFill>
                <a:srgbClr val="929292"/>
              </a:solidFill>
              <a:prstDash val="solid"/>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solidFill>
            <a:srgbClr val="53585F"/>
          </a:solidFill>
        </a:fill>
      </a:tcStyle>
    </a:firstCol>
    <a:lastRow>
      <a:tcTxStyle>
        <a:font>
          <a:latin typeface="Helvetica Light"/>
          <a:ea typeface="Helvetica Light"/>
          <a:cs typeface="Helvetica Light"/>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929292"/>
              </a:solidFill>
              <a:prstDash val="solid"/>
              <a:miter lim="400000"/>
            </a:ln>
          </a:insideH>
          <a:insideV>
            <a:ln w="12700" cap="flat">
              <a:noFill/>
              <a:miter lim="400000"/>
            </a:ln>
          </a:insideV>
        </a:tcBdr>
        <a:fill>
          <a:solidFill>
            <a:srgbClr val="004CB9"/>
          </a:solidFill>
        </a:fill>
      </a:tcStyle>
    </a:lastRow>
    <a:firstRow>
      <a:tcTxStyle>
        <a:font>
          <a:latin typeface="Helvetica Light"/>
          <a:ea typeface="Helvetica Light"/>
          <a:cs typeface="Helvetica Light"/>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929292"/>
              </a:solidFill>
              <a:prstDash val="solid"/>
              <a:miter lim="400000"/>
            </a:ln>
          </a:insideH>
          <a:insideV>
            <a:ln w="12700" cap="flat">
              <a:noFill/>
              <a:miter lim="400000"/>
            </a:ln>
          </a:insideV>
        </a:tcBdr>
        <a:fill>
          <a:solidFill>
            <a:srgbClr val="004CB9"/>
          </a:solidFill>
        </a:fill>
      </a:tcStyle>
    </a:firstRow>
  </a:tblStyle>
  <a:tblStyle styleId="{EEE7283C-3CF3-47DC-8721-378D4A62B228}" styleName="">
    <a:tblBg/>
    <a:wholeTbl>
      <a:tcTxStyle>
        <a:font>
          <a:latin typeface="Helvetica Light"/>
          <a:ea typeface="Helvetica Light"/>
          <a:cs typeface="Helvetica Light"/>
        </a:font>
        <a:srgbClr val="FFFFFF"/>
      </a:tcTxStyle>
      <a:tcStyle>
        <a:tcBdr>
          <a:left>
            <a:ln w="12700" cap="flat">
              <a:solidFill>
                <a:srgbClr val="AAAAAA"/>
              </a:solidFill>
              <a:prstDash val="solid"/>
              <a:miter lim="400000"/>
            </a:ln>
          </a:left>
          <a:right>
            <a:ln w="12700" cap="flat">
              <a:solidFill>
                <a:srgbClr val="AAAAAA"/>
              </a:solidFill>
              <a:prstDash val="solid"/>
              <a:miter lim="400000"/>
            </a:ln>
          </a:right>
          <a:top>
            <a:ln w="12700" cap="flat">
              <a:solidFill>
                <a:srgbClr val="AAAAAA"/>
              </a:solidFill>
              <a:prstDash val="solid"/>
              <a:miter lim="400000"/>
            </a:ln>
          </a:top>
          <a:bottom>
            <a:ln w="12700" cap="flat">
              <a:solidFill>
                <a:srgbClr val="AAAAAA"/>
              </a:solidFill>
              <a:prstDash val="solid"/>
              <a:miter lim="400000"/>
            </a:ln>
          </a:bottom>
          <a:insideH>
            <a:ln w="12700" cap="flat">
              <a:solidFill>
                <a:srgbClr val="AAAAAA"/>
              </a:solidFill>
              <a:prstDash val="solid"/>
              <a:miter lim="400000"/>
            </a:ln>
          </a:insideH>
          <a:insideV>
            <a:ln w="12700" cap="flat">
              <a:solidFill>
                <a:srgbClr val="AAAAAA"/>
              </a:solidFill>
              <a:prstDash val="solid"/>
              <a:miter lim="400000"/>
            </a:ln>
          </a:insideV>
        </a:tcBdr>
        <a:fill>
          <a:noFill/>
        </a:fill>
      </a:tcStyle>
    </a:wholeTbl>
    <a:band2H>
      <a:tcTxStyle/>
      <a:tcStyle>
        <a:tcBdr/>
        <a:fill>
          <a:solidFill>
            <a:srgbClr val="308B16">
              <a:alpha val="35000"/>
            </a:srgbClr>
          </a:solidFill>
        </a:fill>
      </a:tcStyle>
    </a:band2H>
    <a:firstCol>
      <a:tcTxStyle>
        <a:font>
          <a:latin typeface="Helvetica Light"/>
          <a:ea typeface="Helvetica Light"/>
          <a:cs typeface="Helvetica Light"/>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25400" cap="flat">
              <a:solidFill>
                <a:srgbClr val="CBCBCB"/>
              </a:solidFill>
              <a:prstDash val="solid"/>
              <a:miter lim="400000"/>
            </a:ln>
          </a:insideV>
        </a:tcBdr>
        <a:fill>
          <a:solidFill>
            <a:srgbClr val="2D7132"/>
          </a:solidFill>
        </a:fill>
      </a:tcStyle>
    </a:firstCol>
    <a:lastRow>
      <a:tcTxStyle>
        <a:font>
          <a:latin typeface="Helvetica Light"/>
          <a:ea typeface="Helvetica Light"/>
          <a:cs typeface="Helvetica Light"/>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CBCBCB"/>
              </a:solidFill>
              <a:prstDash val="solid"/>
              <a:miter lim="400000"/>
            </a:ln>
          </a:insideH>
          <a:insideV>
            <a:ln w="12700" cap="flat">
              <a:noFill/>
              <a:miter lim="400000"/>
            </a:ln>
          </a:insideV>
        </a:tcBdr>
        <a:fill>
          <a:solidFill>
            <a:srgbClr val="308B16"/>
          </a:solidFill>
        </a:fill>
      </a:tcStyle>
    </a:lastRow>
    <a:firstRow>
      <a:tcTxStyle>
        <a:font>
          <a:latin typeface="Helvetica Light"/>
          <a:ea typeface="Helvetica Light"/>
          <a:cs typeface="Helvetica Light"/>
        </a:font>
        <a:srgbClr val="FFFFFF"/>
      </a:tcTxStyle>
      <a:tcStyle>
        <a:tcBdr>
          <a:left>
            <a:ln w="12700" cap="flat">
              <a:noFill/>
              <a:miter lim="400000"/>
            </a:ln>
          </a:left>
          <a:right>
            <a:ln w="12700" cap="flat">
              <a:noFill/>
              <a:miter lim="400000"/>
            </a:ln>
          </a:right>
          <a:top>
            <a:ln w="12700" cap="flat">
              <a:noFill/>
              <a:miter lim="400000"/>
            </a:ln>
          </a:top>
          <a:bottom>
            <a:ln w="25400" cap="flat">
              <a:noFill/>
              <a:miter lim="400000"/>
            </a:ln>
          </a:bottom>
          <a:insideH>
            <a:ln w="25400" cap="flat">
              <a:solidFill>
                <a:srgbClr val="CBCBCB"/>
              </a:solidFill>
              <a:prstDash val="solid"/>
              <a:miter lim="400000"/>
            </a:ln>
          </a:insideH>
          <a:insideV>
            <a:ln w="12700" cap="flat">
              <a:noFill/>
              <a:miter lim="400000"/>
            </a:ln>
          </a:insideV>
        </a:tcBdr>
        <a:fill>
          <a:solidFill>
            <a:srgbClr val="308B16"/>
          </a:solidFill>
        </a:fill>
      </a:tcStyle>
    </a:firstRow>
  </a:tblStyle>
  <a:tblStyle styleId="{CF821DB8-F4EB-4A41-A1BA-3FCAFE7338EE}" styleName="">
    <a:tblBg/>
    <a:wholeTbl>
      <a:tcTxStyle>
        <a:font>
          <a:latin typeface="Helvetica Light"/>
          <a:ea typeface="Helvetica Light"/>
          <a:cs typeface="Helvetica Light"/>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a:tcStyle>
        <a:tcBdr/>
        <a:fill>
          <a:solidFill>
            <a:srgbClr val="797A7B">
              <a:alpha val="30000"/>
            </a:srgbClr>
          </a:solidFill>
        </a:fill>
      </a:tcStyle>
    </a:band2H>
    <a:firstCol>
      <a:tcTxStyle>
        <a:font>
          <a:latin typeface="Helvetica Light"/>
          <a:ea typeface="Helvetica Light"/>
          <a:cs typeface="Helvetica Light"/>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25400" cap="flat">
              <a:solidFill>
                <a:srgbClr val="D6D7D6"/>
              </a:solidFill>
              <a:prstDash val="solid"/>
              <a:miter lim="400000"/>
            </a:ln>
          </a:insideV>
        </a:tcBdr>
        <a:fill>
          <a:solidFill>
            <a:srgbClr val="BF630E"/>
          </a:solidFill>
        </a:fill>
      </a:tcStyle>
    </a:firstCol>
    <a:lastRow>
      <a:tcTxStyle>
        <a:font>
          <a:latin typeface="Helvetica Light"/>
          <a:ea typeface="Helvetica Light"/>
          <a:cs typeface="Helvetica Light"/>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9B4407"/>
          </a:solidFill>
        </a:fill>
      </a:tcStyle>
    </a:lastRow>
    <a:firstRow>
      <a:tcTxStyle>
        <a:font>
          <a:latin typeface="Helvetica Light"/>
          <a:ea typeface="Helvetica Light"/>
          <a:cs typeface="Helvetica Light"/>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9B4407"/>
          </a:solidFill>
        </a:fill>
      </a:tcStyle>
    </a:firstRow>
  </a:tblStyle>
  <a:tblStyle styleId="{33BA23B1-9221-436E-865A-0063620EA4FD}" styleName="">
    <a:tblBg/>
    <a:wholeTbl>
      <a:tcTxStyle>
        <a:font>
          <a:latin typeface="Helvetica Light"/>
          <a:ea typeface="Helvetica Light"/>
          <a:cs typeface="Helvetica Light"/>
        </a:font>
        <a:srgbClr val="FFFFFF"/>
      </a:tcTxStyle>
      <a:tcStyle>
        <a:tcBdr>
          <a:left>
            <a:ln w="12700" cap="flat">
              <a:solidFill>
                <a:srgbClr val="909090"/>
              </a:solidFill>
              <a:prstDash val="solid"/>
              <a:miter lim="400000"/>
            </a:ln>
          </a:left>
          <a:right>
            <a:ln w="12700" cap="flat">
              <a:solidFill>
                <a:srgbClr val="909090"/>
              </a:solidFill>
              <a:prstDash val="solid"/>
              <a:miter lim="400000"/>
            </a:ln>
          </a:right>
          <a:top>
            <a:ln w="12700" cap="flat">
              <a:solidFill>
                <a:srgbClr val="909090"/>
              </a:solidFill>
              <a:prstDash val="solid"/>
              <a:miter lim="400000"/>
            </a:ln>
          </a:top>
          <a:bottom>
            <a:ln w="12700" cap="flat">
              <a:solidFill>
                <a:srgbClr val="909090"/>
              </a:solidFill>
              <a:prstDash val="solid"/>
              <a:miter lim="400000"/>
            </a:ln>
          </a:bottom>
          <a:insideH>
            <a:ln w="12700" cap="flat">
              <a:solidFill>
                <a:srgbClr val="909090"/>
              </a:solidFill>
              <a:prstDash val="solid"/>
              <a:miter lim="400000"/>
            </a:ln>
          </a:insideH>
          <a:insideV>
            <a:ln w="12700" cap="flat">
              <a:solidFill>
                <a:srgbClr val="909090"/>
              </a:solidFill>
              <a:prstDash val="solid"/>
              <a:miter lim="400000"/>
            </a:ln>
          </a:insideV>
        </a:tcBdr>
        <a:fill>
          <a:noFill/>
        </a:fill>
      </a:tcStyle>
    </a:wholeTbl>
    <a:band2H>
      <a:tcTxStyle/>
      <a:tcStyle>
        <a:tcBdr/>
        <a:fill>
          <a:solidFill>
            <a:srgbClr val="797A7B">
              <a:alpha val="30000"/>
            </a:srgbClr>
          </a:solidFill>
        </a:fill>
      </a:tcStyle>
    </a:band2H>
    <a:firstCol>
      <a:tcTxStyle>
        <a:font>
          <a:latin typeface="Helvetica Light"/>
          <a:ea typeface="Helvetica Light"/>
          <a:cs typeface="Helvetica Light"/>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25400" cap="flat">
              <a:solidFill>
                <a:srgbClr val="D6D7D6"/>
              </a:solidFill>
              <a:prstDash val="solid"/>
              <a:miter lim="400000"/>
            </a:ln>
          </a:insideV>
        </a:tcBdr>
        <a:fill>
          <a:solidFill>
            <a:srgbClr val="1F2428"/>
          </a:solidFill>
        </a:fill>
      </a:tcStyle>
    </a:firstCol>
    <a:lastRow>
      <a:tcTxStyle>
        <a:font>
          <a:latin typeface="Helvetica Light"/>
          <a:ea typeface="Helvetica Light"/>
          <a:cs typeface="Helvetica Light"/>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484B4C"/>
          </a:solidFill>
        </a:fill>
      </a:tcStyle>
    </a:lastRow>
    <a:firstRow>
      <a:tcTxStyle>
        <a:font>
          <a:latin typeface="Helvetica Light"/>
          <a:ea typeface="Helvetica Light"/>
          <a:cs typeface="Helvetica Light"/>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484B4C"/>
          </a:solidFill>
        </a:fill>
      </a:tcStyle>
    </a:firstRow>
  </a:tblStyle>
  <a:tblStyle styleId="{2708684C-4D16-4618-839F-0558EEFCDFE6}" styleName="">
    <a:tblBg/>
    <a:wholeTbl>
      <a:tcTxStyle>
        <a:font>
          <a:latin typeface="Helvetica Light"/>
          <a:ea typeface="Helvetica Light"/>
          <a:cs typeface="Helvetica Light"/>
        </a:font>
        <a:srgbClr val="FFFFFF"/>
      </a:tcTxStyle>
      <a:tcStyle>
        <a:tcBdr>
          <a:left>
            <a:ln w="12700" cap="flat">
              <a:solidFill>
                <a:srgbClr val="929292"/>
              </a:solidFill>
              <a:custDash>
                <a:ds d="200000" sp="200000"/>
              </a:custDash>
              <a:miter lim="400000"/>
            </a:ln>
          </a:left>
          <a:right>
            <a:ln w="12700" cap="flat">
              <a:solidFill>
                <a:srgbClr val="929292"/>
              </a:solidFill>
              <a:custDash>
                <a:ds d="200000" sp="200000"/>
              </a:custDash>
              <a:miter lim="400000"/>
            </a:ln>
          </a:right>
          <a:top>
            <a:ln w="12700" cap="flat">
              <a:solidFill>
                <a:srgbClr val="929292"/>
              </a:solidFill>
              <a:custDash>
                <a:ds d="200000" sp="200000"/>
              </a:custDash>
              <a:miter lim="400000"/>
            </a:ln>
          </a:top>
          <a:bottom>
            <a:ln w="12700" cap="flat">
              <a:solidFill>
                <a:srgbClr val="929292"/>
              </a:solidFill>
              <a:custDash>
                <a:ds d="200000" sp="200000"/>
              </a:custDash>
              <a:miter lim="400000"/>
            </a:ln>
          </a:bottom>
          <a:insideH>
            <a:ln w="12700" cap="flat">
              <a:solidFill>
                <a:srgbClr val="929292"/>
              </a:solidFill>
              <a:custDash>
                <a:ds d="200000" sp="200000"/>
              </a:custDash>
              <a:miter lim="400000"/>
            </a:ln>
          </a:insideH>
          <a:insideV>
            <a:ln w="12700" cap="flat">
              <a:solidFill>
                <a:srgbClr val="929292"/>
              </a:solidFill>
              <a:custDash>
                <a:ds d="200000" sp="200000"/>
              </a:custDash>
              <a:miter lim="400000"/>
            </a:ln>
          </a:insideV>
        </a:tcBdr>
        <a:fill>
          <a:noFill/>
        </a:fill>
      </a:tcStyle>
    </a:wholeTbl>
    <a:band2H>
      <a:tcTxStyle/>
      <a:tcStyle>
        <a:tcBdr/>
        <a:fill>
          <a:solidFill>
            <a:srgbClr val="797A7B">
              <a:alpha val="30000"/>
            </a:srgbClr>
          </a:solidFill>
        </a:fill>
      </a:tcStyle>
    </a:band2H>
    <a:firstCol>
      <a:tcTxStyle b="on">
        <a:font>
          <a:latin typeface="Helvetica"/>
          <a:ea typeface="Helvetica"/>
          <a:cs typeface="Helvetica"/>
        </a:font>
        <a:srgbClr val="FFFFFF"/>
      </a:tcTxStyle>
      <a:tcStyle>
        <a:tcBdr>
          <a:left>
            <a:ln w="12700" cap="flat">
              <a:noFill/>
              <a:miter lim="400000"/>
            </a:ln>
          </a:left>
          <a:right>
            <a:ln w="25400" cap="flat">
              <a:solidFill>
                <a:srgbClr val="929292"/>
              </a:solidFill>
              <a:prstDash val="solid"/>
              <a:miter lim="400000"/>
            </a:ln>
          </a:right>
          <a:top>
            <a:ln w="25400" cap="flat">
              <a:solidFill>
                <a:srgbClr val="929292"/>
              </a:solidFill>
              <a:prstDash val="solid"/>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Col>
    <a:lastRow>
      <a:tcTxStyle b="on">
        <a:font>
          <a:latin typeface="Helvetica"/>
          <a:ea typeface="Helvetica"/>
          <a:cs typeface="Helvetica"/>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25400" cap="flat">
              <a:solidFill>
                <a:srgbClr val="929292"/>
              </a:solidFill>
              <a:prstDash val="solid"/>
              <a:miter lim="400000"/>
            </a:ln>
          </a:top>
          <a:bottom>
            <a:ln w="12700" cap="flat">
              <a:noFill/>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lastRow>
    <a:firstRow>
      <a:tcTxStyle b="on">
        <a:font>
          <a:latin typeface="Helvetica"/>
          <a:ea typeface="Helvetica"/>
          <a:cs typeface="Helvetica"/>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12700" cap="flat">
              <a:noFill/>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Row>
  </a:tblStyle>
  <a:tblStyle styleId="{8F44A2F1-9E1F-4B54-A3A2-5F16C0AD49E2}" styleName="">
    <a:tblBg/>
    <a:wholeTbl>
      <a:tcTxStyle b="off" i="off">
        <a:fontRef idx="minor">
          <a:srgbClr val="FFFFFF"/>
        </a:fontRef>
        <a:srgbClr val="FFFFFF"/>
      </a:tcTxStyle>
      <a:tcStyle>
        <a:tcBdr>
          <a:left>
            <a:ln w="25400" cap="flat">
              <a:solidFill>
                <a:srgbClr val="FFFFFF"/>
              </a:solidFill>
              <a:prstDash val="solid"/>
              <a:miter lim="400000"/>
            </a:ln>
          </a:left>
          <a:right>
            <a:ln w="25400" cap="flat">
              <a:solidFill>
                <a:srgbClr val="FFFFFF"/>
              </a:solidFill>
              <a:prstDash val="solid"/>
              <a:miter lim="400000"/>
            </a:ln>
          </a:right>
          <a:top>
            <a:ln w="25400" cap="flat">
              <a:solidFill>
                <a:srgbClr val="FFFFFF"/>
              </a:solidFill>
              <a:prstDash val="solid"/>
              <a:miter lim="400000"/>
            </a:ln>
          </a:top>
          <a:bottom>
            <a:ln w="25400" cap="flat">
              <a:solidFill>
                <a:srgbClr val="FFFFFF"/>
              </a:solidFill>
              <a:prstDash val="solid"/>
              <a:miter lim="400000"/>
            </a:ln>
          </a:bottom>
          <a:insideH>
            <a:ln w="25400" cap="flat">
              <a:solidFill>
                <a:srgbClr val="FFFFFF"/>
              </a:solidFill>
              <a:prstDash val="solid"/>
              <a:miter lim="400000"/>
            </a:ln>
          </a:insideH>
          <a:insideV>
            <a:ln w="25400" cap="flat">
              <a:solidFill>
                <a:srgbClr val="FFFFFF"/>
              </a:solidFill>
              <a:prstDash val="solid"/>
              <a:miter lim="400000"/>
            </a:ln>
          </a:insideV>
        </a:tcBdr>
        <a:fill>
          <a:noFill/>
        </a:fill>
      </a:tcStyle>
    </a:wholeTbl>
    <a:band2H>
      <a:tcTxStyle/>
      <a:tcStyle>
        <a:tcBdr/>
        <a:fill>
          <a:solidFill>
            <a:srgbClr val="8C8D8F">
              <a:alpha val="30000"/>
            </a:srgbClr>
          </a:solidFill>
        </a:fill>
      </a:tcStyle>
    </a:band2H>
    <a:firstCol>
      <a:tcTxStyle b="off" i="off">
        <a:fontRef idx="minor">
          <a:srgbClr val="FFFFFF"/>
        </a:fontRef>
        <a:srgbClr val="FFFFFF"/>
      </a:tcTxStyle>
      <a:tcStyle>
        <a:tcBdr>
          <a:left>
            <a:ln w="25400" cap="flat">
              <a:solidFill>
                <a:srgbClr val="FFFFFF"/>
              </a:solidFill>
              <a:prstDash val="solid"/>
              <a:miter lim="400000"/>
            </a:ln>
          </a:left>
          <a:right>
            <a:ln w="25400" cap="flat">
              <a:solidFill>
                <a:srgbClr val="FFFFFF"/>
              </a:solidFill>
              <a:prstDash val="solid"/>
              <a:miter lim="400000"/>
            </a:ln>
          </a:right>
          <a:top>
            <a:ln w="25400" cap="flat">
              <a:solidFill>
                <a:srgbClr val="FFFFFF"/>
              </a:solidFill>
              <a:prstDash val="solid"/>
              <a:miter lim="400000"/>
            </a:ln>
          </a:top>
          <a:bottom>
            <a:ln w="25400" cap="flat">
              <a:solidFill>
                <a:srgbClr val="FFFFFF"/>
              </a:solidFill>
              <a:prstDash val="solid"/>
              <a:miter lim="400000"/>
            </a:ln>
          </a:bottom>
          <a:insideH>
            <a:ln w="25400" cap="flat">
              <a:solidFill>
                <a:srgbClr val="FFFFFF"/>
              </a:solidFill>
              <a:prstDash val="solid"/>
              <a:miter lim="400000"/>
            </a:ln>
          </a:insideH>
          <a:insideV>
            <a:ln w="25400" cap="flat">
              <a:solidFill>
                <a:srgbClr val="FFFFFF"/>
              </a:solidFill>
              <a:prstDash val="solid"/>
              <a:miter lim="400000"/>
            </a:ln>
          </a:insideV>
        </a:tcBdr>
        <a:fill>
          <a:solidFill>
            <a:srgbClr val="929292">
              <a:alpha val="50000"/>
            </a:srgbClr>
          </a:solidFill>
        </a:fill>
      </a:tcStyle>
    </a:firstCol>
    <a:lastRow>
      <a:tcTxStyle b="off" i="off">
        <a:fontRef idx="minor">
          <a:srgbClr val="FFFFFF"/>
        </a:fontRef>
        <a:srgbClr val="FFFFFF"/>
      </a:tcTxStyle>
      <a:tcStyle>
        <a:tcBdr>
          <a:left>
            <a:ln w="25400" cap="flat">
              <a:solidFill>
                <a:srgbClr val="FFFFFF"/>
              </a:solidFill>
              <a:prstDash val="solid"/>
              <a:miter lim="400000"/>
            </a:ln>
          </a:left>
          <a:right>
            <a:ln w="25400" cap="flat">
              <a:solidFill>
                <a:srgbClr val="FFFFFF"/>
              </a:solidFill>
              <a:prstDash val="solid"/>
              <a:miter lim="400000"/>
            </a:ln>
          </a:right>
          <a:top>
            <a:ln w="25400" cap="flat">
              <a:solidFill>
                <a:srgbClr val="FFFFFF"/>
              </a:solidFill>
              <a:prstDash val="solid"/>
              <a:miter lim="400000"/>
            </a:ln>
          </a:top>
          <a:bottom>
            <a:ln w="25400" cap="flat">
              <a:solidFill>
                <a:srgbClr val="FFFFFF"/>
              </a:solidFill>
              <a:prstDash val="solid"/>
              <a:miter lim="400000"/>
            </a:ln>
          </a:bottom>
          <a:insideH>
            <a:ln w="25400" cap="flat">
              <a:solidFill>
                <a:srgbClr val="FFFFFF"/>
              </a:solidFill>
              <a:prstDash val="solid"/>
              <a:miter lim="400000"/>
            </a:ln>
          </a:insideH>
          <a:insideV>
            <a:ln w="25400" cap="flat">
              <a:solidFill>
                <a:srgbClr val="FFFFFF"/>
              </a:solidFill>
              <a:prstDash val="solid"/>
              <a:miter lim="400000"/>
            </a:ln>
          </a:insideV>
        </a:tcBdr>
        <a:fill>
          <a:solidFill>
            <a:srgbClr val="929292">
              <a:alpha val="50000"/>
            </a:srgbClr>
          </a:solidFill>
        </a:fill>
      </a:tcStyle>
    </a:lastRow>
    <a:firstRow>
      <a:tcTxStyle b="off" i="off">
        <a:fontRef idx="minor">
          <a:srgbClr val="FFFFFF"/>
        </a:fontRef>
        <a:srgbClr val="FFFFFF"/>
      </a:tcTxStyle>
      <a:tcStyle>
        <a:tcBdr>
          <a:left>
            <a:ln w="25400" cap="flat">
              <a:solidFill>
                <a:srgbClr val="FFFFFF"/>
              </a:solidFill>
              <a:prstDash val="solid"/>
              <a:miter lim="400000"/>
            </a:ln>
          </a:left>
          <a:right>
            <a:ln w="25400" cap="flat">
              <a:solidFill>
                <a:srgbClr val="FFFFFF"/>
              </a:solidFill>
              <a:prstDash val="solid"/>
              <a:miter lim="400000"/>
            </a:ln>
          </a:right>
          <a:top>
            <a:ln w="25400" cap="flat">
              <a:solidFill>
                <a:srgbClr val="FFFFFF"/>
              </a:solidFill>
              <a:prstDash val="solid"/>
              <a:miter lim="400000"/>
            </a:ln>
          </a:top>
          <a:bottom>
            <a:ln w="25400" cap="flat">
              <a:solidFill>
                <a:srgbClr val="FFFFFF"/>
              </a:solidFill>
              <a:prstDash val="solid"/>
              <a:miter lim="400000"/>
            </a:ln>
          </a:bottom>
          <a:insideH>
            <a:ln w="25400" cap="flat">
              <a:solidFill>
                <a:srgbClr val="FFFFFF"/>
              </a:solidFill>
              <a:prstDash val="solid"/>
              <a:miter lim="400000"/>
            </a:ln>
          </a:insideH>
          <a:insideV>
            <a:ln w="25400" cap="flat">
              <a:solidFill>
                <a:srgbClr val="FFFFFF"/>
              </a:solidFill>
              <a:prstDash val="solid"/>
              <a:miter lim="400000"/>
            </a:ln>
          </a:insideV>
        </a:tcBdr>
        <a:fill>
          <a:solidFill>
            <a:srgbClr val="929292">
              <a:alpha val="50000"/>
            </a:srgbClr>
          </a:solidFill>
        </a:fill>
      </a:tcStyle>
    </a:firstRow>
  </a:tblStyle>
  <a:tblStyle styleId="{D51ADE6A-740E-44AE-83CC-AE7238B6C88D}" styleName="">
    <a:tblBg/>
    <a:wholeTbl>
      <a:tcTxStyle b="off" i="off">
        <a:fontRef idx="minor">
          <a:srgbClr val="FFFFFF"/>
        </a:fontRef>
        <a:srgbClr val="FFFFFF"/>
      </a:tcTxStyle>
      <a:tcStyle>
        <a:tcBdr>
          <a:left>
            <a:ln w="25400" cap="flat">
              <a:solidFill>
                <a:srgbClr val="FFFFFF"/>
              </a:solidFill>
              <a:prstDash val="solid"/>
              <a:miter lim="400000"/>
            </a:ln>
          </a:left>
          <a:right>
            <a:ln w="25400" cap="flat">
              <a:solidFill>
                <a:srgbClr val="FFFFFF"/>
              </a:solidFill>
              <a:prstDash val="solid"/>
              <a:miter lim="400000"/>
            </a:ln>
          </a:right>
          <a:top>
            <a:ln w="25400" cap="flat">
              <a:solidFill>
                <a:srgbClr val="FFFFFF"/>
              </a:solidFill>
              <a:prstDash val="solid"/>
              <a:miter lim="400000"/>
            </a:ln>
          </a:top>
          <a:bottom>
            <a:ln w="25400" cap="flat">
              <a:solidFill>
                <a:srgbClr val="FFFFFF"/>
              </a:solidFill>
              <a:prstDash val="solid"/>
              <a:miter lim="400000"/>
            </a:ln>
          </a:bottom>
          <a:insideH>
            <a:ln w="25400" cap="flat">
              <a:solidFill>
                <a:srgbClr val="FFFFFF"/>
              </a:solidFill>
              <a:prstDash val="solid"/>
              <a:miter lim="400000"/>
            </a:ln>
          </a:insideH>
          <a:insideV>
            <a:ln w="25400" cap="flat">
              <a:solidFill>
                <a:srgbClr val="FFFFFF"/>
              </a:solidFill>
              <a:prstDash val="solid"/>
              <a:miter lim="400000"/>
            </a:ln>
          </a:insideV>
        </a:tcBdr>
        <a:fill>
          <a:noFill/>
        </a:fill>
      </a:tcStyle>
    </a:wholeTbl>
    <a:band2H>
      <a:tcTxStyle/>
      <a:tcStyle>
        <a:tcBdr/>
        <a:fill>
          <a:solidFill>
            <a:srgbClr val="8C8D8F">
              <a:alpha val="30000"/>
            </a:srgbClr>
          </a:solidFill>
        </a:fill>
      </a:tcStyle>
    </a:band2H>
    <a:firstCol>
      <a:tcTxStyle b="off" i="off">
        <a:fontRef idx="minor">
          <a:srgbClr val="FFFFFF"/>
        </a:fontRef>
        <a:srgbClr val="FFFFFF"/>
      </a:tcTxStyle>
      <a:tcStyle>
        <a:tcBdr>
          <a:left>
            <a:ln w="25400" cap="flat">
              <a:solidFill>
                <a:srgbClr val="FFFFFF"/>
              </a:solidFill>
              <a:prstDash val="solid"/>
              <a:miter lim="400000"/>
            </a:ln>
          </a:left>
          <a:right>
            <a:ln w="25400" cap="flat">
              <a:solidFill>
                <a:srgbClr val="FFFFFF"/>
              </a:solidFill>
              <a:prstDash val="solid"/>
              <a:miter lim="400000"/>
            </a:ln>
          </a:right>
          <a:top>
            <a:ln w="25400" cap="flat">
              <a:solidFill>
                <a:srgbClr val="FFFFFF"/>
              </a:solidFill>
              <a:prstDash val="solid"/>
              <a:miter lim="400000"/>
            </a:ln>
          </a:top>
          <a:bottom>
            <a:ln w="25400" cap="flat">
              <a:solidFill>
                <a:srgbClr val="FFFFFF"/>
              </a:solidFill>
              <a:prstDash val="solid"/>
              <a:miter lim="400000"/>
            </a:ln>
          </a:bottom>
          <a:insideH>
            <a:ln w="25400" cap="flat">
              <a:solidFill>
                <a:srgbClr val="FFFFFF"/>
              </a:solidFill>
              <a:prstDash val="solid"/>
              <a:miter lim="400000"/>
            </a:ln>
          </a:insideH>
          <a:insideV>
            <a:ln w="25400" cap="flat">
              <a:solidFill>
                <a:srgbClr val="FFFFFF"/>
              </a:solidFill>
              <a:prstDash val="solid"/>
              <a:miter lim="400000"/>
            </a:ln>
          </a:insideV>
        </a:tcBdr>
        <a:fill>
          <a:solidFill>
            <a:srgbClr val="929292">
              <a:alpha val="50000"/>
            </a:srgbClr>
          </a:solidFill>
        </a:fill>
      </a:tcStyle>
    </a:firstCol>
    <a:lastRow>
      <a:tcTxStyle b="off" i="off">
        <a:fontRef idx="minor">
          <a:srgbClr val="FFFFFF"/>
        </a:fontRef>
        <a:srgbClr val="FFFFFF"/>
      </a:tcTxStyle>
      <a:tcStyle>
        <a:tcBdr>
          <a:left>
            <a:ln w="25400" cap="flat">
              <a:solidFill>
                <a:srgbClr val="FFFFFF"/>
              </a:solidFill>
              <a:prstDash val="solid"/>
              <a:miter lim="400000"/>
            </a:ln>
          </a:left>
          <a:right>
            <a:ln w="25400" cap="flat">
              <a:solidFill>
                <a:srgbClr val="FFFFFF"/>
              </a:solidFill>
              <a:prstDash val="solid"/>
              <a:miter lim="400000"/>
            </a:ln>
          </a:right>
          <a:top>
            <a:ln w="25400" cap="flat">
              <a:solidFill>
                <a:srgbClr val="FFFFFF"/>
              </a:solidFill>
              <a:prstDash val="solid"/>
              <a:miter lim="400000"/>
            </a:ln>
          </a:top>
          <a:bottom>
            <a:ln w="25400" cap="flat">
              <a:solidFill>
                <a:srgbClr val="FFFFFF"/>
              </a:solidFill>
              <a:prstDash val="solid"/>
              <a:miter lim="400000"/>
            </a:ln>
          </a:bottom>
          <a:insideH>
            <a:ln w="25400" cap="flat">
              <a:solidFill>
                <a:srgbClr val="FFFFFF"/>
              </a:solidFill>
              <a:prstDash val="solid"/>
              <a:miter lim="400000"/>
            </a:ln>
          </a:insideH>
          <a:insideV>
            <a:ln w="25400" cap="flat">
              <a:solidFill>
                <a:srgbClr val="FFFFFF"/>
              </a:solidFill>
              <a:prstDash val="solid"/>
              <a:miter lim="400000"/>
            </a:ln>
          </a:insideV>
        </a:tcBdr>
        <a:fill>
          <a:solidFill>
            <a:srgbClr val="929292">
              <a:alpha val="50000"/>
            </a:srgbClr>
          </a:solidFill>
        </a:fill>
      </a:tcStyle>
    </a:lastRow>
    <a:firstRow>
      <a:tcTxStyle b="off" i="off">
        <a:fontRef idx="minor">
          <a:srgbClr val="FFFFFF"/>
        </a:fontRef>
        <a:srgbClr val="FFFFFF"/>
      </a:tcTxStyle>
      <a:tcStyle>
        <a:tcBdr>
          <a:left>
            <a:ln w="25400" cap="flat">
              <a:solidFill>
                <a:srgbClr val="FFFFFF"/>
              </a:solidFill>
              <a:prstDash val="solid"/>
              <a:miter lim="400000"/>
            </a:ln>
          </a:left>
          <a:right>
            <a:ln w="25400" cap="flat">
              <a:solidFill>
                <a:srgbClr val="FFFFFF"/>
              </a:solidFill>
              <a:prstDash val="solid"/>
              <a:miter lim="400000"/>
            </a:ln>
          </a:right>
          <a:top>
            <a:ln w="25400" cap="flat">
              <a:solidFill>
                <a:srgbClr val="FFFFFF"/>
              </a:solidFill>
              <a:prstDash val="solid"/>
              <a:miter lim="400000"/>
            </a:ln>
          </a:top>
          <a:bottom>
            <a:ln w="25400" cap="flat">
              <a:solidFill>
                <a:srgbClr val="FFFFFF"/>
              </a:solidFill>
              <a:prstDash val="solid"/>
              <a:miter lim="400000"/>
            </a:ln>
          </a:bottom>
          <a:insideH>
            <a:ln w="25400" cap="flat">
              <a:solidFill>
                <a:srgbClr val="FFFFFF"/>
              </a:solidFill>
              <a:prstDash val="solid"/>
              <a:miter lim="400000"/>
            </a:ln>
          </a:insideH>
          <a:insideV>
            <a:ln w="25400" cap="flat">
              <a:solidFill>
                <a:srgbClr val="FFFFFF"/>
              </a:solidFill>
              <a:prstDash val="solid"/>
              <a:miter lim="400000"/>
            </a:ln>
          </a:insideV>
        </a:tcBdr>
        <a:fill>
          <a:solidFill>
            <a:srgbClr val="929292">
              <a:alpha val="50000"/>
            </a:srgbClr>
          </a:solidFill>
        </a:fill>
      </a:tcStyle>
    </a:firstRow>
  </a:tblStyle>
  <a:tblStyle styleId="{4A9BC294-FFE2-49D5-8D69-9E1BD2C41BD5}" styleName="">
    <a:tblBg/>
    <a:wholeTbl>
      <a:tcTxStyle b="off" i="off">
        <a:font>
          <a:latin typeface="굴림"/>
          <a:ea typeface="굴림"/>
          <a:cs typeface="굴림"/>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C5C7C9">
              <a:alpha val="30000"/>
            </a:srgbClr>
          </a:solidFill>
        </a:fill>
      </a:tcStyle>
    </a:band2H>
    <a:firstCol>
      <a:tcTxStyle b="off" i="off">
        <a:font>
          <a:latin typeface="굴림"/>
          <a:ea typeface="굴림"/>
          <a:cs typeface="굴림"/>
        </a:font>
        <a:srgbClr val="000000"/>
      </a:tcTxStyle>
      <a:tcStyle>
        <a:tcBdr>
          <a:left>
            <a:ln w="28575"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firstCol>
    <a:lastRow>
      <a:tcTxStyle b="off" i="off">
        <a:font>
          <a:latin typeface="굴림"/>
          <a:ea typeface="굴림"/>
          <a:cs typeface="굴림"/>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28575"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lastRow>
    <a:firstRow>
      <a:tcTxStyle b="off" i="off">
        <a:font>
          <a:latin typeface="굴림"/>
          <a:ea typeface="굴림"/>
          <a:cs typeface="굴림"/>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8575"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firstRow>
  </a:tblStyle>
  <a:tblStyle styleId="{BBFC77FB-9ED0-4EC9-95AA-A1379042E648}" styleName="">
    <a:tblBg/>
    <a:wholeTbl>
      <a:tcTxStyle b="off" i="off">
        <a:font>
          <a:latin typeface="굴림"/>
          <a:ea typeface="굴림"/>
          <a:cs typeface="굴림"/>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wholeTbl>
    <a:band2H>
      <a:tcTxStyle/>
      <a:tcStyle>
        <a:tcBdr/>
        <a:fill>
          <a:solidFill>
            <a:srgbClr val="C5C7C9">
              <a:alpha val="30000"/>
            </a:srgbClr>
          </a:solidFill>
        </a:fill>
      </a:tcStyle>
    </a:band2H>
    <a:firstCol>
      <a:tcTxStyle b="off" i="off">
        <a:font>
          <a:latin typeface="굴림"/>
          <a:ea typeface="굴림"/>
          <a:cs typeface="굴림"/>
        </a:font>
        <a:srgbClr val="FFFFFF"/>
      </a:tcTxStyle>
      <a:tcStyle>
        <a:tcBdr>
          <a:left>
            <a:ln w="28575"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000000">
              <a:alpha val="25000"/>
            </a:srgbClr>
          </a:solidFill>
        </a:fill>
      </a:tcStyle>
    </a:firstCol>
    <a:lastRow>
      <a:tcTxStyle b="off" i="off">
        <a:font>
          <a:latin typeface="굴림"/>
          <a:ea typeface="굴림"/>
          <a:cs typeface="굴림"/>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28575"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000000">
              <a:alpha val="25000"/>
            </a:srgbClr>
          </a:solidFill>
        </a:fill>
      </a:tcStyle>
    </a:lastRow>
    <a:firstRow>
      <a:tcTxStyle b="off" i="off">
        <a:font>
          <a:latin typeface="굴림"/>
          <a:ea typeface="굴림"/>
          <a:cs typeface="굴림"/>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28575"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000000">
              <a:alpha val="25000"/>
            </a:srgbClr>
          </a:solidFill>
        </a:fill>
      </a:tcStyle>
    </a:firstRow>
  </a:tblStyle>
  <a:tblStyle styleId="{3DC5C2F9-1CAC-4260-A1DD-9FCDBB877499}" styleName="">
    <a:tblBg/>
    <a:wholeTbl>
      <a:tcTxStyle b="off" i="off">
        <a:font>
          <a:latin typeface="Lucida Grande"/>
          <a:ea typeface="Lucida Grande"/>
          <a:cs typeface="Lucida Grande"/>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C5C7C9">
              <a:alpha val="30000"/>
            </a:srgbClr>
          </a:solidFill>
        </a:fill>
      </a:tcStyle>
    </a:band2H>
    <a:firstCol>
      <a:tcTxStyle b="off" i="off">
        <a:font>
          <a:latin typeface="Lucida Grande"/>
          <a:ea typeface="Lucida Grande"/>
          <a:cs typeface="Lucida Grande"/>
        </a:font>
        <a:srgbClr val="000000"/>
      </a:tcTxStyle>
      <a:tcStyle>
        <a:tcBdr>
          <a:left>
            <a:ln w="28575"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firstCol>
    <a:lastRow>
      <a:tcTxStyle b="off" i="off">
        <a:font>
          <a:latin typeface="Lucida Grande"/>
          <a:ea typeface="Lucida Grande"/>
          <a:cs typeface="Lucida Grande"/>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28575"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lastRow>
    <a:firstRow>
      <a:tcTxStyle b="off" i="off">
        <a:font>
          <a:latin typeface="Lucida Grande"/>
          <a:ea typeface="Lucida Grande"/>
          <a:cs typeface="Lucida Grande"/>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8575"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firstRow>
  </a:tblStyle>
  <a:tblStyle styleId="{6CBB8FF1-D9AA-43F3-AF6F-95CC898621D3}" styleName="">
    <a:tblBg/>
    <a:wholeTbl>
      <a:tcTxStyle b="off" i="off">
        <a:font>
          <a:latin typeface="Book Antiqua"/>
          <a:ea typeface="Book Antiqua"/>
          <a:cs typeface="Book Antiqu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wholeTbl>
    <a:band2H>
      <a:tcTxStyle/>
      <a:tcStyle>
        <a:tcBdr/>
        <a:fill>
          <a:solidFill>
            <a:srgbClr val="C5C7C9">
              <a:alpha val="30000"/>
            </a:srgbClr>
          </a:solidFill>
        </a:fill>
      </a:tcStyle>
    </a:band2H>
    <a:firstCol>
      <a:tcTxStyle b="off" i="off">
        <a:font>
          <a:latin typeface="Book Antiqua"/>
          <a:ea typeface="Book Antiqua"/>
          <a:cs typeface="Book Antiqua"/>
        </a:font>
        <a:srgbClr val="FFFFFF"/>
      </a:tcTxStyle>
      <a:tcStyle>
        <a:tcBdr>
          <a:left>
            <a:ln w="28575"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FFFFFF">
              <a:alpha val="35000"/>
            </a:srgbClr>
          </a:solidFill>
        </a:fill>
      </a:tcStyle>
    </a:firstCol>
    <a:lastRow>
      <a:tcTxStyle b="off" i="off">
        <a:font>
          <a:latin typeface="Book Antiqua"/>
          <a:ea typeface="Book Antiqua"/>
          <a:cs typeface="Book Antiqu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28575"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FFFFFF">
              <a:alpha val="35000"/>
            </a:srgbClr>
          </a:solidFill>
        </a:fill>
      </a:tcStyle>
    </a:lastRow>
    <a:firstRow>
      <a:tcTxStyle b="off" i="off">
        <a:font>
          <a:latin typeface="Book Antiqua"/>
          <a:ea typeface="Book Antiqua"/>
          <a:cs typeface="Book Antiqu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28575"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FFFFFF">
              <a:alpha val="35000"/>
            </a:srgbClr>
          </a:solidFill>
        </a:fill>
      </a:tcStyle>
    </a:firstRow>
  </a:tblStyle>
  <a:tblStyle styleId="{E456340B-6A51-40E0-888D-28F31AE5F3BB}" styleName="">
    <a:tblBg/>
    <a:wholeTbl>
      <a:tcTxStyle b="off"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C5C7C9">
              <a:alpha val="30000"/>
            </a:srgbClr>
          </a:solidFill>
        </a:fill>
      </a:tcStyle>
    </a:band2H>
    <a:firstCol>
      <a:tcTxStyle b="off" i="off">
        <a:font>
          <a:latin typeface="Helvetica"/>
          <a:ea typeface="Helvetica"/>
          <a:cs typeface="Helvetica"/>
        </a:font>
        <a:srgbClr val="FFFFFF"/>
      </a:tcTxStyle>
      <a:tcStyle>
        <a:tcBdr>
          <a:left>
            <a:ln w="28575"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firstCol>
    <a:lastRow>
      <a:tcTxStyle b="off"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28575"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lastRow>
    <a:firstRow>
      <a:tcTxStyle b="off"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28575"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42" d="100"/>
          <a:sy n="42" d="100"/>
        </p:scale>
        <p:origin x="-320" y="-96"/>
      </p:cViewPr>
      <p:guideLst>
        <p:guide orient="horz" pos="4320"/>
        <p:guide pos="7680"/>
      </p:guideLst>
    </p:cSldViewPr>
  </p:slideViewPr>
  <p:notesTextViewPr>
    <p:cViewPr>
      <p:scale>
        <a:sx n="100" d="100"/>
        <a:sy n="100" d="100"/>
      </p:scale>
      <p:origin x="0" y="0"/>
    </p:cViewPr>
  </p:notesTextViewPr>
  <p:sorterViewPr>
    <p:cViewPr>
      <p:scale>
        <a:sx n="20" d="100"/>
        <a:sy n="20" d="100"/>
      </p:scale>
      <p:origin x="0" y="0"/>
    </p:cViewPr>
  </p:sorter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theme" Target="theme/theme1.xml"/><Relationship Id="rId1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notesMaster" Target="notesMasters/notesMaster1.xml"/><Relationship Id="rId8" Type="http://schemas.openxmlformats.org/officeDocument/2006/relationships/printerSettings" Target="printerSettings/printerSettings1.bin"/><Relationship Id="rId9" Type="http://schemas.openxmlformats.org/officeDocument/2006/relationships/presProps" Target="presProps.xml"/><Relationship Id="rId1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5" name="Shape 135"/>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136" name="Shape 136"/>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2731753969"/>
      </p:ext>
    </p:extLst>
  </p:cSld>
  <p:clrMap bg1="lt1" tx1="dk1" bg2="lt2" tx2="dk2" accent1="accent1" accent2="accent2" accent3="accent3" accent4="accent4" accent5="accent5" accent6="accent6" hlink="hlink" folHlink="folHlink"/>
  <p:notesStyle>
    <a:lvl1pPr defTabSz="825500">
      <a:defRPr sz="3000">
        <a:latin typeface="Lucida Grande"/>
        <a:ea typeface="Lucida Grande"/>
        <a:cs typeface="Lucida Grande"/>
        <a:sym typeface="Lucida Grande"/>
      </a:defRPr>
    </a:lvl1pPr>
    <a:lvl2pPr indent="228600" defTabSz="825500">
      <a:defRPr sz="3000">
        <a:latin typeface="Lucida Grande"/>
        <a:ea typeface="Lucida Grande"/>
        <a:cs typeface="Lucida Grande"/>
        <a:sym typeface="Lucida Grande"/>
      </a:defRPr>
    </a:lvl2pPr>
    <a:lvl3pPr indent="457200" defTabSz="825500">
      <a:defRPr sz="3000">
        <a:latin typeface="Lucida Grande"/>
        <a:ea typeface="Lucida Grande"/>
        <a:cs typeface="Lucida Grande"/>
        <a:sym typeface="Lucida Grande"/>
      </a:defRPr>
    </a:lvl3pPr>
    <a:lvl4pPr indent="685800" defTabSz="825500">
      <a:defRPr sz="3000">
        <a:latin typeface="Lucida Grande"/>
        <a:ea typeface="Lucida Grande"/>
        <a:cs typeface="Lucida Grande"/>
        <a:sym typeface="Lucida Grande"/>
      </a:defRPr>
    </a:lvl4pPr>
    <a:lvl5pPr indent="914400" defTabSz="825500">
      <a:defRPr sz="3000">
        <a:latin typeface="Lucida Grande"/>
        <a:ea typeface="Lucida Grande"/>
        <a:cs typeface="Lucida Grande"/>
        <a:sym typeface="Lucida Grande"/>
      </a:defRPr>
    </a:lvl5pPr>
    <a:lvl6pPr indent="1143000" defTabSz="825500">
      <a:defRPr sz="3000">
        <a:latin typeface="Lucida Grande"/>
        <a:ea typeface="Lucida Grande"/>
        <a:cs typeface="Lucida Grande"/>
        <a:sym typeface="Lucida Grande"/>
      </a:defRPr>
    </a:lvl6pPr>
    <a:lvl7pPr indent="1371600" defTabSz="825500">
      <a:defRPr sz="3000">
        <a:latin typeface="Lucida Grande"/>
        <a:ea typeface="Lucida Grande"/>
        <a:cs typeface="Lucida Grande"/>
        <a:sym typeface="Lucida Grande"/>
      </a:defRPr>
    </a:lvl7pPr>
    <a:lvl8pPr indent="1600200" defTabSz="825500">
      <a:defRPr sz="3000">
        <a:latin typeface="Lucida Grande"/>
        <a:ea typeface="Lucida Grande"/>
        <a:cs typeface="Lucida Grande"/>
        <a:sym typeface="Lucida Grande"/>
      </a:defRPr>
    </a:lvl8pPr>
    <a:lvl9pPr indent="1828800" defTabSz="825500">
      <a:defRPr sz="3000">
        <a:latin typeface="Lucida Grande"/>
        <a:ea typeface="Lucida Grande"/>
        <a:cs typeface="Lucida Grande"/>
        <a:sym typeface="Lucida Grande"/>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07" name="Shape 7207"/>
          <p:cNvSpPr>
            <a:spLocks noGrp="1" noRot="1" noChangeAspect="1"/>
          </p:cNvSpPr>
          <p:nvPr>
            <p:ph type="sldImg"/>
          </p:nvPr>
        </p:nvSpPr>
        <p:spPr>
          <a:xfrm>
            <a:off x="381000" y="685800"/>
            <a:ext cx="6096000" cy="3429000"/>
          </a:xfrm>
          <a:prstGeom prst="rect">
            <a:avLst/>
          </a:prstGeom>
        </p:spPr>
        <p:txBody>
          <a:bodyPr/>
          <a:lstStyle/>
          <a:p>
            <a:pPr lvl="0"/>
            <a:endParaRPr/>
          </a:p>
        </p:txBody>
      </p:sp>
      <p:sp>
        <p:nvSpPr>
          <p:cNvPr id="7208" name="Shape 7208"/>
          <p:cNvSpPr>
            <a:spLocks noGrp="1"/>
          </p:cNvSpPr>
          <p:nvPr>
            <p:ph type="body" sz="quarter" idx="1"/>
          </p:nvPr>
        </p:nvSpPr>
        <p:spPr>
          <a:prstGeom prst="rect">
            <a:avLst/>
          </a:prstGeom>
        </p:spPr>
        <p:txBody>
          <a:bodyPr/>
          <a:lstStyle>
            <a:lvl1pPr>
              <a:defRPr sz="1800"/>
            </a:lvl1pPr>
          </a:lstStyle>
          <a:p>
            <a:pPr lvl="0"/>
            <a:r>
              <a:t>However, CT guided surgery involves the use of CT scans. Naturally, we are all concerned about the extra radiation that we will be subjecting our patients to. The ICRP puts it in the proper perspective for us with this statement. That ionizing radiation needs to be treated with care rather than fear and its risks should be kept in perspective with other risks. The corollary of this is that there are risks in NOT taking the CT scan which may be worse than the radiation. Let’s look at what CT scans do to our health.</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12" name="Shape 7212"/>
          <p:cNvSpPr>
            <a:spLocks noGrp="1" noRot="1" noChangeAspect="1"/>
          </p:cNvSpPr>
          <p:nvPr>
            <p:ph type="sldImg"/>
          </p:nvPr>
        </p:nvSpPr>
        <p:spPr>
          <a:prstGeom prst="rect">
            <a:avLst/>
          </a:prstGeom>
        </p:spPr>
        <p:txBody>
          <a:bodyPr/>
          <a:lstStyle/>
          <a:p>
            <a:pPr lvl="0"/>
            <a:endParaRPr/>
          </a:p>
        </p:txBody>
      </p:sp>
      <p:sp>
        <p:nvSpPr>
          <p:cNvPr id="7213" name="Shape 7213"/>
          <p:cNvSpPr>
            <a:spLocks noGrp="1"/>
          </p:cNvSpPr>
          <p:nvPr>
            <p:ph type="body" sz="quarter" idx="1"/>
          </p:nvPr>
        </p:nvSpPr>
        <p:spPr>
          <a:prstGeom prst="rect">
            <a:avLst/>
          </a:prstGeom>
        </p:spPr>
        <p:txBody>
          <a:bodyPr/>
          <a:lstStyle/>
          <a:p>
            <a:pPr lvl="0">
              <a:defRPr sz="1800"/>
            </a:pPr>
            <a:r>
              <a:rPr sz="1200"/>
              <a:t>In order to understand the effects of radiation, we need to be able to measure it. The milligray is a measurement of the amount of radiation that we received. It does not take into account the different radiosensitivity of different organs of the body. For example, the same amount of radiation to the bone presents a different risk than say the reproductive organs.</a:t>
            </a:r>
          </a:p>
          <a:p>
            <a:pPr lvl="0">
              <a:defRPr sz="1800"/>
            </a:pPr>
            <a:endParaRPr sz="1200"/>
          </a:p>
          <a:p>
            <a:pPr lvl="0">
              <a:defRPr sz="1800"/>
            </a:pPr>
            <a:r>
              <a:rPr sz="1200"/>
              <a:t>The Millisievert is a measurement of the effective dose. It factors in the differences in radiosensitivity of the different organs. It measures the dose that if applied to the whole body, would involve the patient in the same degree of risk. So, when we are assessing risks associated with diagnostic radiology, the millisievert is a more meaning unit of measurement than the milligray.</a:t>
            </a:r>
          </a:p>
          <a:p>
            <a:pPr lvl="0">
              <a:defRPr sz="1800"/>
            </a:pPr>
            <a:endParaRPr sz="1200"/>
          </a:p>
          <a:p>
            <a:pPr lvl="0">
              <a:defRPr sz="1800"/>
            </a:pPr>
            <a:r>
              <a:rPr sz="1200"/>
              <a:t>However, we are subjecting to radiation all the time, even when we are not having radiological investigations. There is radiation from cosmic rays, there are radon or isotopes in the food and drinks that we consume. So, we need to see the radiological investigations in that perspective. The BERT, which stands for background equivalent radiation time, gives us an idea of what kind of radiation we are subjected to in various radiological assessments compared with the background radiation that hits us all the time.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26" name="Shape 7226"/>
          <p:cNvSpPr>
            <a:spLocks noGrp="1" noRot="1" noChangeAspect="1"/>
          </p:cNvSpPr>
          <p:nvPr>
            <p:ph type="sldImg"/>
          </p:nvPr>
        </p:nvSpPr>
        <p:spPr>
          <a:xfrm>
            <a:off x="381000" y="685800"/>
            <a:ext cx="6096000" cy="3429000"/>
          </a:xfrm>
          <a:prstGeom prst="rect">
            <a:avLst/>
          </a:prstGeom>
        </p:spPr>
        <p:txBody>
          <a:bodyPr/>
          <a:lstStyle/>
          <a:p>
            <a:pPr lvl="0"/>
            <a:endParaRPr/>
          </a:p>
        </p:txBody>
      </p:sp>
      <p:sp>
        <p:nvSpPr>
          <p:cNvPr id="7227" name="Shape 7227"/>
          <p:cNvSpPr>
            <a:spLocks noGrp="1"/>
          </p:cNvSpPr>
          <p:nvPr>
            <p:ph type="body" sz="quarter" idx="1"/>
          </p:nvPr>
        </p:nvSpPr>
        <p:spPr>
          <a:prstGeom prst="rect">
            <a:avLst/>
          </a:prstGeom>
        </p:spPr>
        <p:txBody>
          <a:bodyPr/>
          <a:lstStyle/>
          <a:p>
            <a:pPr lvl="0">
              <a:defRPr sz="1800"/>
            </a:pPr>
            <a:r>
              <a:rPr sz="1400"/>
              <a:t>Let’s look at what we do everyday in our practice.</a:t>
            </a:r>
          </a:p>
          <a:p>
            <a:pPr marL="449882" lvl="0" indent="-449882">
              <a:buSzPct val="100000"/>
              <a:buAutoNum type="arabicPeriod"/>
              <a:defRPr sz="1800"/>
            </a:pPr>
            <a:r>
              <a:rPr sz="1400"/>
              <a:t>A pa at 1-2uSv is equivalent to 4 hours of background radiation.</a:t>
            </a:r>
          </a:p>
          <a:p>
            <a:pPr marL="449882" lvl="0" indent="-449882">
              <a:buSzPct val="100000"/>
              <a:buAutoNum type="arabicPeriod"/>
              <a:defRPr sz="1800"/>
            </a:pPr>
            <a:r>
              <a:rPr sz="1400"/>
              <a:t>OPG at 20 uSV is similar to 3.5 days</a:t>
            </a:r>
          </a:p>
          <a:p>
            <a:pPr marL="449882" lvl="0" indent="-449882">
              <a:buSzPct val="100000"/>
              <a:buAutoNum type="arabicPeriod"/>
              <a:defRPr sz="1800"/>
            </a:pPr>
            <a:r>
              <a:rPr sz="1400"/>
              <a:t>A CBCT at 29 uSv is only slightly more than an OPG and is same as 5 days worth of background radiation</a:t>
            </a:r>
          </a:p>
          <a:p>
            <a:pPr marL="449882" lvl="0" indent="-449882">
              <a:buSzPct val="100000"/>
              <a:buAutoNum type="arabicPeriod"/>
              <a:defRPr sz="1800"/>
            </a:pPr>
            <a:r>
              <a:rPr sz="1400"/>
              <a:t>Compared with the CBCT, the conventional hospital ct subjects the patient to 8 times the more radiation at 250uSv and 42 days of BERT</a:t>
            </a:r>
          </a:p>
          <a:p>
            <a:pPr marL="449882" lvl="0" indent="-449882">
              <a:buSzPct val="100000"/>
              <a:buAutoNum type="arabicPeriod"/>
              <a:defRPr sz="1800"/>
            </a:pPr>
            <a:r>
              <a:rPr sz="1400"/>
              <a:t>Put this in perspective with something that we do when we go for holidays and conferences. A six hour flight has the same effect as 4 days of background radiation, some where between the OPG and CBCT</a:t>
            </a:r>
          </a:p>
          <a:p>
            <a:pPr marL="449882" lvl="0" indent="-449882">
              <a:buSzPct val="100000"/>
              <a:buAutoNum type="arabicPeriod"/>
              <a:defRPr sz="1800"/>
            </a:pPr>
            <a:r>
              <a:rPr sz="1400"/>
              <a:t>But why this fear of radiation. What are we afraid of? The most common fear of radiation is attributed to it cancer-causing capability</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51" name="Shape 7251"/>
          <p:cNvSpPr>
            <a:spLocks noGrp="1" noRot="1" noChangeAspect="1"/>
          </p:cNvSpPr>
          <p:nvPr>
            <p:ph type="sldImg"/>
          </p:nvPr>
        </p:nvSpPr>
        <p:spPr>
          <a:xfrm>
            <a:off x="381000" y="685800"/>
            <a:ext cx="6096000" cy="3429000"/>
          </a:xfrm>
          <a:prstGeom prst="rect">
            <a:avLst/>
          </a:prstGeom>
        </p:spPr>
        <p:txBody>
          <a:bodyPr/>
          <a:lstStyle/>
          <a:p>
            <a:pPr lvl="0"/>
            <a:endParaRPr/>
          </a:p>
        </p:txBody>
      </p:sp>
      <p:sp>
        <p:nvSpPr>
          <p:cNvPr id="7252" name="Shape 7252"/>
          <p:cNvSpPr>
            <a:spLocks noGrp="1"/>
          </p:cNvSpPr>
          <p:nvPr>
            <p:ph type="body" sz="quarter" idx="1"/>
          </p:nvPr>
        </p:nvSpPr>
        <p:spPr>
          <a:prstGeom prst="rect">
            <a:avLst/>
          </a:prstGeom>
        </p:spPr>
        <p:txBody>
          <a:bodyPr/>
          <a:lstStyle>
            <a:lvl1pPr>
              <a:defRPr sz="1800"/>
            </a:lvl1pPr>
          </a:lstStyle>
          <a:p>
            <a:pPr lvl="0"/>
            <a:r>
              <a:rPr dirty="0" smtClean="0"/>
              <a:t>This is not to say that we need not be concern. We should still do our best to minimize radiation and should always wear the risks against the benefits of radiological investigations. Given the great difference in risks levels between CBCT and conventional CTs, and that there is no difference in level of information between the two, it is logical to make use of CBCT instead of the conventional ct.</a:t>
            </a: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le &amp; Subtitle">
    <p:bg>
      <p:bgPr>
        <a:solidFill>
          <a:srgbClr val="000000"/>
        </a:solidFill>
        <a:effectLst/>
      </p:bgPr>
    </p:bg>
    <p:spTree>
      <p:nvGrpSpPr>
        <p:cNvPr id="1" name=""/>
        <p:cNvGrpSpPr/>
        <p:nvPr/>
      </p:nvGrpSpPr>
      <p:grpSpPr>
        <a:xfrm>
          <a:off x="0" y="0"/>
          <a:ext cx="0" cy="0"/>
          <a:chOff x="0" y="0"/>
          <a:chExt cx="0" cy="0"/>
        </a:xfrm>
      </p:grpSpPr>
      <p:sp>
        <p:nvSpPr>
          <p:cNvPr id="6" name="Shape 6"/>
          <p:cNvSpPr>
            <a:spLocks noGrp="1"/>
          </p:cNvSpPr>
          <p:nvPr>
            <p:ph type="title"/>
          </p:nvPr>
        </p:nvSpPr>
        <p:spPr>
          <a:xfrm>
            <a:off x="1739900" y="2298700"/>
            <a:ext cx="20904200" cy="4635500"/>
          </a:xfrm>
          <a:prstGeom prst="rect">
            <a:avLst/>
          </a:prstGeom>
        </p:spPr>
        <p:txBody>
          <a:bodyPr lIns="0" tIns="0" rIns="0" bIns="0" anchor="b"/>
          <a:lstStyle>
            <a:lvl1pPr marL="0" marR="0" indent="0" defTabSz="825500">
              <a:defRPr sz="11600">
                <a:solidFill>
                  <a:srgbClr val="FFFFFF"/>
                </a:solidFill>
                <a:uFillTx/>
                <a:latin typeface="+mn-lt"/>
                <a:ea typeface="+mn-ea"/>
                <a:cs typeface="+mn-cs"/>
                <a:sym typeface="Gill Sans"/>
              </a:defRPr>
            </a:lvl1pPr>
          </a:lstStyle>
          <a:p>
            <a:pPr lvl="0">
              <a:defRPr sz="1800">
                <a:solidFill>
                  <a:srgbClr val="000000"/>
                </a:solidFill>
              </a:defRPr>
            </a:pPr>
            <a:r>
              <a:rPr sz="11600">
                <a:solidFill>
                  <a:srgbClr val="FFFFFF"/>
                </a:solidFill>
              </a:rPr>
              <a:t>Title Text</a:t>
            </a:r>
          </a:p>
        </p:txBody>
      </p:sp>
      <p:sp>
        <p:nvSpPr>
          <p:cNvPr id="7" name="Shape 7"/>
          <p:cNvSpPr>
            <a:spLocks noGrp="1"/>
          </p:cNvSpPr>
          <p:nvPr>
            <p:ph type="body" idx="1"/>
          </p:nvPr>
        </p:nvSpPr>
        <p:spPr>
          <a:xfrm>
            <a:off x="1739900" y="7061200"/>
            <a:ext cx="20904200" cy="1587500"/>
          </a:xfrm>
          <a:prstGeom prst="rect">
            <a:avLst/>
          </a:prstGeom>
        </p:spPr>
        <p:txBody>
          <a:bodyPr/>
          <a:lstStyle>
            <a:lvl1pPr marL="0" marR="0" indent="0" algn="ctr" defTabSz="825500">
              <a:spcBef>
                <a:spcPts val="0"/>
              </a:spcBef>
              <a:buClrTx/>
              <a:buSzTx/>
              <a:buFontTx/>
              <a:buNone/>
              <a:defRPr sz="4800">
                <a:uFillTx/>
                <a:latin typeface="+mn-lt"/>
                <a:ea typeface="+mn-ea"/>
                <a:cs typeface="+mn-cs"/>
                <a:sym typeface="Gill Sans"/>
              </a:defRPr>
            </a:lvl1pPr>
            <a:lvl2pPr marL="0" marR="0" indent="0" algn="ctr" defTabSz="825500">
              <a:spcBef>
                <a:spcPts val="0"/>
              </a:spcBef>
              <a:buClrTx/>
              <a:buSzTx/>
              <a:buFontTx/>
              <a:buNone/>
              <a:defRPr sz="4800">
                <a:uFillTx/>
                <a:latin typeface="+mn-lt"/>
                <a:ea typeface="+mn-ea"/>
                <a:cs typeface="+mn-cs"/>
                <a:sym typeface="Gill Sans"/>
              </a:defRPr>
            </a:lvl2pPr>
            <a:lvl3pPr marL="0" marR="0" indent="0" algn="ctr" defTabSz="825500">
              <a:spcBef>
                <a:spcPts val="0"/>
              </a:spcBef>
              <a:buClrTx/>
              <a:buSzTx/>
              <a:buFontTx/>
              <a:buNone/>
              <a:defRPr sz="4800">
                <a:uFillTx/>
                <a:latin typeface="+mn-lt"/>
                <a:ea typeface="+mn-ea"/>
                <a:cs typeface="+mn-cs"/>
                <a:sym typeface="Gill Sans"/>
              </a:defRPr>
            </a:lvl3pPr>
            <a:lvl4pPr marL="0" marR="0" indent="0" algn="ctr" defTabSz="825500">
              <a:spcBef>
                <a:spcPts val="0"/>
              </a:spcBef>
              <a:buClrTx/>
              <a:buSzTx/>
              <a:buFontTx/>
              <a:buNone/>
              <a:defRPr sz="4800">
                <a:uFillTx/>
                <a:latin typeface="+mn-lt"/>
                <a:ea typeface="+mn-ea"/>
                <a:cs typeface="+mn-cs"/>
                <a:sym typeface="Gill Sans"/>
              </a:defRPr>
            </a:lvl4pPr>
            <a:lvl5pPr marL="0" marR="0" indent="0" algn="ctr" defTabSz="825500">
              <a:spcBef>
                <a:spcPts val="0"/>
              </a:spcBef>
              <a:buClrTx/>
              <a:buSzTx/>
              <a:buFontTx/>
              <a:buNone/>
              <a:defRPr sz="4800">
                <a:uFillTx/>
                <a:latin typeface="+mn-lt"/>
                <a:ea typeface="+mn-ea"/>
                <a:cs typeface="+mn-cs"/>
                <a:sym typeface="Gill Sans"/>
              </a:defRPr>
            </a:lvl5pPr>
          </a:lstStyle>
          <a:p>
            <a:pPr lvl="0">
              <a:defRPr sz="1800">
                <a:solidFill>
                  <a:srgbClr val="000000"/>
                </a:solidFill>
              </a:defRPr>
            </a:pPr>
            <a:r>
              <a:rPr sz="4800">
                <a:solidFill>
                  <a:srgbClr val="FFFFFF"/>
                </a:solidFill>
              </a:rPr>
              <a:t>Body Level One</a:t>
            </a:r>
          </a:p>
          <a:p>
            <a:pPr lvl="1">
              <a:defRPr sz="1800">
                <a:solidFill>
                  <a:srgbClr val="000000"/>
                </a:solidFill>
              </a:defRPr>
            </a:pPr>
            <a:r>
              <a:rPr sz="4800">
                <a:solidFill>
                  <a:srgbClr val="FFFFFF"/>
                </a:solidFill>
              </a:rPr>
              <a:t>Body Level Two</a:t>
            </a:r>
          </a:p>
          <a:p>
            <a:pPr lvl="2">
              <a:defRPr sz="1800">
                <a:solidFill>
                  <a:srgbClr val="000000"/>
                </a:solidFill>
              </a:defRPr>
            </a:pPr>
            <a:r>
              <a:rPr sz="4800">
                <a:solidFill>
                  <a:srgbClr val="FFFFFF"/>
                </a:solidFill>
              </a:rPr>
              <a:t>Body Level Three</a:t>
            </a:r>
          </a:p>
          <a:p>
            <a:pPr lvl="3">
              <a:defRPr sz="1800">
                <a:solidFill>
                  <a:srgbClr val="000000"/>
                </a:solidFill>
              </a:defRPr>
            </a:pPr>
            <a:r>
              <a:rPr sz="4800">
                <a:solidFill>
                  <a:srgbClr val="FFFFFF"/>
                </a:solidFill>
              </a:rPr>
              <a:t>Body Level Four</a:t>
            </a:r>
          </a:p>
          <a:p>
            <a:pPr lvl="4">
              <a:defRPr sz="1800">
                <a:solidFill>
                  <a:srgbClr val="000000"/>
                </a:solidFill>
              </a:defRPr>
            </a:pPr>
            <a:r>
              <a:rPr sz="4800">
                <a:solidFill>
                  <a:srgbClr val="FFFFFF"/>
                </a:solidFill>
              </a:rPr>
              <a:t>Body Level Five</a:t>
            </a:r>
          </a:p>
        </p:txBody>
      </p:sp>
    </p:spTree>
  </p:cSld>
  <p:clrMapOvr>
    <a:masterClrMapping/>
  </p:clrMapOvr>
  <p:transition xmlns:p14="http://schemas.microsoft.com/office/powerpoint/2010/mai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itle &amp; Bullets">
    <p:bg>
      <p:bgPr>
        <a:solidFill>
          <a:srgbClr val="000000"/>
        </a:solidFill>
        <a:effectLst/>
      </p:bgPr>
    </p:bg>
    <p:spTree>
      <p:nvGrpSpPr>
        <p:cNvPr id="1" name=""/>
        <p:cNvGrpSpPr/>
        <p:nvPr/>
      </p:nvGrpSpPr>
      <p:grpSpPr>
        <a:xfrm>
          <a:off x="0" y="0"/>
          <a:ext cx="0" cy="0"/>
          <a:chOff x="0" y="0"/>
          <a:chExt cx="0" cy="0"/>
        </a:xfrm>
      </p:grpSpPr>
      <p:sp>
        <p:nvSpPr>
          <p:cNvPr id="41" name="Shape 41"/>
          <p:cNvSpPr>
            <a:spLocks noGrp="1"/>
          </p:cNvSpPr>
          <p:nvPr>
            <p:ph type="title"/>
          </p:nvPr>
        </p:nvSpPr>
        <p:spPr>
          <a:xfrm>
            <a:off x="1739900" y="355600"/>
            <a:ext cx="20904200" cy="3441700"/>
          </a:xfrm>
          <a:prstGeom prst="rect">
            <a:avLst/>
          </a:prstGeom>
        </p:spPr>
        <p:txBody>
          <a:bodyPr/>
          <a:lstStyle>
            <a:lvl1pPr marL="0" marR="0" indent="0" defTabSz="825500">
              <a:defRPr sz="11600">
                <a:solidFill>
                  <a:srgbClr val="FFFFFF"/>
                </a:solidFill>
                <a:uFillTx/>
                <a:latin typeface="+mn-lt"/>
                <a:ea typeface="+mn-ea"/>
                <a:cs typeface="+mn-cs"/>
                <a:sym typeface="Gill Sans"/>
              </a:defRPr>
            </a:lvl1pPr>
          </a:lstStyle>
          <a:p>
            <a:pPr lvl="0">
              <a:defRPr sz="1800">
                <a:solidFill>
                  <a:srgbClr val="000000"/>
                </a:solidFill>
              </a:defRPr>
            </a:pPr>
            <a:r>
              <a:rPr sz="11600">
                <a:solidFill>
                  <a:srgbClr val="FFFFFF"/>
                </a:solidFill>
              </a:rPr>
              <a:t>Title Text</a:t>
            </a:r>
          </a:p>
        </p:txBody>
      </p:sp>
      <p:sp>
        <p:nvSpPr>
          <p:cNvPr id="42" name="Shape 42"/>
          <p:cNvSpPr>
            <a:spLocks noGrp="1"/>
          </p:cNvSpPr>
          <p:nvPr>
            <p:ph type="body" idx="1"/>
          </p:nvPr>
        </p:nvSpPr>
        <p:spPr>
          <a:xfrm>
            <a:off x="1739900" y="3898900"/>
            <a:ext cx="20904200" cy="8547100"/>
          </a:xfrm>
          <a:prstGeom prst="rect">
            <a:avLst/>
          </a:prstGeom>
        </p:spPr>
        <p:txBody>
          <a:bodyPr lIns="50800" tIns="50800" rIns="50800" bIns="50800" anchor="ctr"/>
          <a:lstStyle>
            <a:lvl1pPr marL="1117600" marR="0" indent="-800100" defTabSz="825500">
              <a:spcBef>
                <a:spcPts val="5200"/>
              </a:spcBef>
              <a:buClrTx/>
              <a:buSzPct val="171000"/>
              <a:buFontTx/>
              <a:buChar char="•"/>
              <a:defRPr sz="5600">
                <a:uFillTx/>
                <a:latin typeface="+mn-lt"/>
                <a:ea typeface="+mn-ea"/>
                <a:cs typeface="+mn-cs"/>
                <a:sym typeface="Gill Sans"/>
              </a:defRPr>
            </a:lvl1pPr>
            <a:lvl2pPr marL="1562100" marR="0" indent="-800100" defTabSz="825500">
              <a:spcBef>
                <a:spcPts val="5200"/>
              </a:spcBef>
              <a:buClrTx/>
              <a:buSzPct val="171000"/>
              <a:buFontTx/>
              <a:buChar char="•"/>
              <a:defRPr sz="5600">
                <a:uFillTx/>
                <a:latin typeface="+mn-lt"/>
                <a:ea typeface="+mn-ea"/>
                <a:cs typeface="+mn-cs"/>
                <a:sym typeface="Gill Sans"/>
              </a:defRPr>
            </a:lvl2pPr>
            <a:lvl3pPr marL="2006600" marR="0" indent="-800100" defTabSz="825500">
              <a:spcBef>
                <a:spcPts val="5200"/>
              </a:spcBef>
              <a:buClrTx/>
              <a:buSzPct val="171000"/>
              <a:buFontTx/>
              <a:buChar char="•"/>
              <a:defRPr sz="5600">
                <a:uFillTx/>
                <a:latin typeface="+mn-lt"/>
                <a:ea typeface="+mn-ea"/>
                <a:cs typeface="+mn-cs"/>
                <a:sym typeface="Gill Sans"/>
              </a:defRPr>
            </a:lvl3pPr>
            <a:lvl4pPr marL="2451100" marR="0" indent="-800100" defTabSz="825500">
              <a:spcBef>
                <a:spcPts val="5200"/>
              </a:spcBef>
              <a:buClrTx/>
              <a:buSzPct val="171000"/>
              <a:buFontTx/>
              <a:buChar char="•"/>
              <a:defRPr sz="5600">
                <a:uFillTx/>
                <a:latin typeface="+mn-lt"/>
                <a:ea typeface="+mn-ea"/>
                <a:cs typeface="+mn-cs"/>
                <a:sym typeface="Gill Sans"/>
              </a:defRPr>
            </a:lvl4pPr>
            <a:lvl5pPr marL="2895600" marR="0" indent="-800100" defTabSz="825500">
              <a:spcBef>
                <a:spcPts val="5200"/>
              </a:spcBef>
              <a:buClrTx/>
              <a:buSzPct val="171000"/>
              <a:buFontTx/>
              <a:buChar char="•"/>
              <a:defRPr sz="5600">
                <a:uFillTx/>
                <a:latin typeface="+mn-lt"/>
                <a:ea typeface="+mn-ea"/>
                <a:cs typeface="+mn-cs"/>
                <a:sym typeface="Gill Sans"/>
              </a:defRPr>
            </a:lvl5pPr>
          </a:lstStyle>
          <a:p>
            <a:pPr lvl="0">
              <a:defRPr sz="1800">
                <a:solidFill>
                  <a:srgbClr val="000000"/>
                </a:solidFill>
              </a:defRPr>
            </a:pPr>
            <a:r>
              <a:rPr sz="5600">
                <a:solidFill>
                  <a:srgbClr val="FFFFFF"/>
                </a:solidFill>
              </a:rPr>
              <a:t>Body Level One</a:t>
            </a:r>
          </a:p>
          <a:p>
            <a:pPr lvl="1">
              <a:defRPr sz="1800">
                <a:solidFill>
                  <a:srgbClr val="000000"/>
                </a:solidFill>
              </a:defRPr>
            </a:pPr>
            <a:r>
              <a:rPr sz="5600">
                <a:solidFill>
                  <a:srgbClr val="FFFFFF"/>
                </a:solidFill>
              </a:rPr>
              <a:t>Body Level Two</a:t>
            </a:r>
          </a:p>
          <a:p>
            <a:pPr lvl="2">
              <a:defRPr sz="1800">
                <a:solidFill>
                  <a:srgbClr val="000000"/>
                </a:solidFill>
              </a:defRPr>
            </a:pPr>
            <a:r>
              <a:rPr sz="5600">
                <a:solidFill>
                  <a:srgbClr val="FFFFFF"/>
                </a:solidFill>
              </a:rPr>
              <a:t>Body Level Three</a:t>
            </a:r>
          </a:p>
          <a:p>
            <a:pPr lvl="3">
              <a:defRPr sz="1800">
                <a:solidFill>
                  <a:srgbClr val="000000"/>
                </a:solidFill>
              </a:defRPr>
            </a:pPr>
            <a:r>
              <a:rPr sz="5600">
                <a:solidFill>
                  <a:srgbClr val="FFFFFF"/>
                </a:solidFill>
              </a:rPr>
              <a:t>Body Level Four</a:t>
            </a:r>
          </a:p>
          <a:p>
            <a:pPr lvl="4">
              <a:defRPr sz="1800">
                <a:solidFill>
                  <a:srgbClr val="000000"/>
                </a:solidFill>
              </a:defRPr>
            </a:pPr>
            <a:r>
              <a:rPr sz="5600">
                <a:solidFill>
                  <a:srgbClr val="FFFFFF"/>
                </a:solidFill>
              </a:rPr>
              <a:t>Body Level Five</a:t>
            </a:r>
          </a:p>
        </p:txBody>
      </p:sp>
    </p:spTree>
  </p:cSld>
  <p:clrMapOvr>
    <a:masterClrMapping/>
  </p:clrMapOvr>
  <p:transition xmlns:p14="http://schemas.microsoft.com/office/powerpoint/2010/mai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 Horizontal Reflection">
    <p:bg>
      <p:bgPr>
        <a:solidFill>
          <a:srgbClr val="000000"/>
        </a:solidFill>
        <a:effectLst/>
      </p:bgPr>
    </p:bg>
    <p:spTree>
      <p:nvGrpSpPr>
        <p:cNvPr id="1" name=""/>
        <p:cNvGrpSpPr/>
        <p:nvPr/>
      </p:nvGrpSpPr>
      <p:grpSpPr>
        <a:xfrm>
          <a:off x="0" y="0"/>
          <a:ext cx="0" cy="0"/>
          <a:chOff x="0" y="0"/>
          <a:chExt cx="0" cy="0"/>
        </a:xfrm>
      </p:grpSpPr>
      <p:sp>
        <p:nvSpPr>
          <p:cNvPr id="44" name="Shape 44"/>
          <p:cNvSpPr>
            <a:spLocks noGrp="1"/>
          </p:cNvSpPr>
          <p:nvPr>
            <p:ph type="title"/>
          </p:nvPr>
        </p:nvSpPr>
        <p:spPr>
          <a:xfrm>
            <a:off x="1739900" y="10363200"/>
            <a:ext cx="20904200" cy="2387600"/>
          </a:xfrm>
          <a:prstGeom prst="rect">
            <a:avLst/>
          </a:prstGeom>
        </p:spPr>
        <p:txBody>
          <a:bodyPr/>
          <a:lstStyle>
            <a:lvl1pPr marL="0" marR="0" indent="0" defTabSz="825500">
              <a:defRPr sz="11400">
                <a:solidFill>
                  <a:srgbClr val="FFFFFF"/>
                </a:solidFill>
                <a:uFillTx/>
                <a:latin typeface="+mn-lt"/>
                <a:ea typeface="+mn-ea"/>
                <a:cs typeface="+mn-cs"/>
                <a:sym typeface="Gill Sans"/>
              </a:defRPr>
            </a:lvl1pPr>
          </a:lstStyle>
          <a:p>
            <a:pPr lvl="0">
              <a:defRPr sz="1800">
                <a:solidFill>
                  <a:srgbClr val="000000"/>
                </a:solidFill>
              </a:defRPr>
            </a:pPr>
            <a:r>
              <a:rPr sz="11400">
                <a:solidFill>
                  <a:srgbClr val="FFFFFF"/>
                </a:solidFill>
              </a:rPr>
              <a:t>Title Text</a:t>
            </a:r>
          </a:p>
        </p:txBody>
      </p:sp>
    </p:spTree>
  </p:cSld>
  <p:clrMapOvr>
    <a:masterClrMapping/>
  </p:clrMapOvr>
  <p:transition xmlns:p14="http://schemas.microsoft.com/office/powerpoint/2010/mai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Bullets &amp; Photo">
    <p:bg>
      <p:bgPr>
        <a:solidFill>
          <a:srgbClr val="000000"/>
        </a:solidFill>
        <a:effectLst/>
      </p:bgPr>
    </p:bg>
    <p:spTree>
      <p:nvGrpSpPr>
        <p:cNvPr id="1" name=""/>
        <p:cNvGrpSpPr/>
        <p:nvPr/>
      </p:nvGrpSpPr>
      <p:grpSpPr>
        <a:xfrm>
          <a:off x="0" y="0"/>
          <a:ext cx="0" cy="0"/>
          <a:chOff x="0" y="0"/>
          <a:chExt cx="0" cy="0"/>
        </a:xfrm>
      </p:grpSpPr>
      <p:sp>
        <p:nvSpPr>
          <p:cNvPr id="46" name="Shape 46"/>
          <p:cNvSpPr>
            <a:spLocks noGrp="1"/>
          </p:cNvSpPr>
          <p:nvPr>
            <p:ph type="title"/>
          </p:nvPr>
        </p:nvSpPr>
        <p:spPr>
          <a:xfrm>
            <a:off x="1739900" y="355600"/>
            <a:ext cx="20904200" cy="3441700"/>
          </a:xfrm>
          <a:prstGeom prst="rect">
            <a:avLst/>
          </a:prstGeom>
        </p:spPr>
        <p:txBody>
          <a:bodyPr/>
          <a:lstStyle>
            <a:lvl1pPr marL="0" marR="0" indent="0" defTabSz="825500">
              <a:defRPr sz="11400">
                <a:solidFill>
                  <a:srgbClr val="FFFFFF"/>
                </a:solidFill>
                <a:uFillTx/>
                <a:latin typeface="+mn-lt"/>
                <a:ea typeface="+mn-ea"/>
                <a:cs typeface="+mn-cs"/>
                <a:sym typeface="Gill Sans"/>
              </a:defRPr>
            </a:lvl1pPr>
          </a:lstStyle>
          <a:p>
            <a:pPr lvl="0">
              <a:defRPr sz="1800">
                <a:solidFill>
                  <a:srgbClr val="000000"/>
                </a:solidFill>
              </a:defRPr>
            </a:pPr>
            <a:r>
              <a:rPr sz="11400">
                <a:solidFill>
                  <a:srgbClr val="FFFFFF"/>
                </a:solidFill>
              </a:rPr>
              <a:t>Title Text</a:t>
            </a:r>
          </a:p>
        </p:txBody>
      </p:sp>
      <p:sp>
        <p:nvSpPr>
          <p:cNvPr id="47" name="Shape 47"/>
          <p:cNvSpPr>
            <a:spLocks noGrp="1"/>
          </p:cNvSpPr>
          <p:nvPr>
            <p:ph type="body" idx="1"/>
          </p:nvPr>
        </p:nvSpPr>
        <p:spPr>
          <a:xfrm>
            <a:off x="1739900" y="3898900"/>
            <a:ext cx="10210800" cy="8559800"/>
          </a:xfrm>
          <a:prstGeom prst="rect">
            <a:avLst/>
          </a:prstGeom>
        </p:spPr>
        <p:txBody>
          <a:bodyPr lIns="50800" tIns="50800" rIns="50800" bIns="50800" anchor="ctr"/>
          <a:lstStyle>
            <a:lvl1pPr marL="1016000" marR="0" indent="-698500" defTabSz="825500">
              <a:spcBef>
                <a:spcPts val="6900"/>
              </a:spcBef>
              <a:buClrTx/>
              <a:buSzPct val="171000"/>
              <a:buFontTx/>
              <a:buChar char="•"/>
              <a:defRPr sz="3800">
                <a:uFillTx/>
                <a:latin typeface="+mn-lt"/>
                <a:ea typeface="+mn-ea"/>
                <a:cs typeface="+mn-cs"/>
                <a:sym typeface="Gill Sans"/>
              </a:defRPr>
            </a:lvl1pPr>
            <a:lvl2pPr marL="1460500" marR="0" indent="-698500" defTabSz="825500">
              <a:spcBef>
                <a:spcPts val="6900"/>
              </a:spcBef>
              <a:buClrTx/>
              <a:buSzPct val="171000"/>
              <a:buFontTx/>
              <a:buChar char="•"/>
              <a:defRPr sz="3800">
                <a:uFillTx/>
                <a:latin typeface="+mn-lt"/>
                <a:ea typeface="+mn-ea"/>
                <a:cs typeface="+mn-cs"/>
                <a:sym typeface="Gill Sans"/>
              </a:defRPr>
            </a:lvl2pPr>
            <a:lvl3pPr marL="1905000" marR="0" indent="-698500" defTabSz="825500">
              <a:spcBef>
                <a:spcPts val="6900"/>
              </a:spcBef>
              <a:buClrTx/>
              <a:buSzPct val="171000"/>
              <a:buFontTx/>
              <a:buChar char="•"/>
              <a:defRPr sz="3800">
                <a:uFillTx/>
                <a:latin typeface="+mn-lt"/>
                <a:ea typeface="+mn-ea"/>
                <a:cs typeface="+mn-cs"/>
                <a:sym typeface="Gill Sans"/>
              </a:defRPr>
            </a:lvl3pPr>
            <a:lvl4pPr marL="2349500" marR="0" indent="-698500" defTabSz="825500">
              <a:spcBef>
                <a:spcPts val="6900"/>
              </a:spcBef>
              <a:buClrTx/>
              <a:buSzPct val="171000"/>
              <a:buFontTx/>
              <a:buChar char="•"/>
              <a:defRPr sz="3800">
                <a:uFillTx/>
                <a:latin typeface="+mn-lt"/>
                <a:ea typeface="+mn-ea"/>
                <a:cs typeface="+mn-cs"/>
                <a:sym typeface="Gill Sans"/>
              </a:defRPr>
            </a:lvl4pPr>
            <a:lvl5pPr marL="2794000" marR="0" indent="-698500" defTabSz="825500">
              <a:spcBef>
                <a:spcPts val="6900"/>
              </a:spcBef>
              <a:buClrTx/>
              <a:buSzPct val="171000"/>
              <a:buFontTx/>
              <a:buChar char="•"/>
              <a:defRPr sz="3800">
                <a:uFillTx/>
                <a:latin typeface="+mn-lt"/>
                <a:ea typeface="+mn-ea"/>
                <a:cs typeface="+mn-cs"/>
                <a:sym typeface="Gill Sans"/>
              </a:defRPr>
            </a:lvl5pPr>
          </a:lstStyle>
          <a:p>
            <a:pPr lvl="0">
              <a:defRPr sz="1800">
                <a:solidFill>
                  <a:srgbClr val="000000"/>
                </a:solidFill>
              </a:defRPr>
            </a:pPr>
            <a:r>
              <a:rPr sz="3800">
                <a:solidFill>
                  <a:srgbClr val="FFFFFF"/>
                </a:solidFill>
              </a:rPr>
              <a:t>Body Level One</a:t>
            </a:r>
          </a:p>
          <a:p>
            <a:pPr lvl="1">
              <a:defRPr sz="1800">
                <a:solidFill>
                  <a:srgbClr val="000000"/>
                </a:solidFill>
              </a:defRPr>
            </a:pPr>
            <a:r>
              <a:rPr sz="3800">
                <a:solidFill>
                  <a:srgbClr val="FFFFFF"/>
                </a:solidFill>
              </a:rPr>
              <a:t>Body Level Two</a:t>
            </a:r>
          </a:p>
          <a:p>
            <a:pPr lvl="2">
              <a:defRPr sz="1800">
                <a:solidFill>
                  <a:srgbClr val="000000"/>
                </a:solidFill>
              </a:defRPr>
            </a:pPr>
            <a:r>
              <a:rPr sz="3800">
                <a:solidFill>
                  <a:srgbClr val="FFFFFF"/>
                </a:solidFill>
              </a:rPr>
              <a:t>Body Level Three</a:t>
            </a:r>
          </a:p>
          <a:p>
            <a:pPr lvl="3">
              <a:defRPr sz="1800">
                <a:solidFill>
                  <a:srgbClr val="000000"/>
                </a:solidFill>
              </a:defRPr>
            </a:pPr>
            <a:r>
              <a:rPr sz="3800">
                <a:solidFill>
                  <a:srgbClr val="FFFFFF"/>
                </a:solidFill>
              </a:rPr>
              <a:t>Body Level Four</a:t>
            </a:r>
          </a:p>
          <a:p>
            <a:pPr lvl="4">
              <a:defRPr sz="1800">
                <a:solidFill>
                  <a:srgbClr val="000000"/>
                </a:solidFill>
              </a:defRPr>
            </a:pPr>
            <a:r>
              <a:rPr sz="3800">
                <a:solidFill>
                  <a:srgbClr val="FFFFFF"/>
                </a:solidFill>
              </a:rPr>
              <a:t>Body Level Five</a:t>
            </a:r>
          </a:p>
        </p:txBody>
      </p:sp>
    </p:spTree>
  </p:cSld>
  <p:clrMapOvr>
    <a:masterClrMapping/>
  </p:clrMapOvr>
  <p:transition xmlns:p14="http://schemas.microsoft.com/office/powerpoint/2010/mai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Photo - Horizontal Reflection copy">
    <p:bg>
      <p:bgPr>
        <a:solidFill>
          <a:srgbClr val="000000"/>
        </a:solidFill>
        <a:effectLst/>
      </p:bgPr>
    </p:bg>
    <p:spTree>
      <p:nvGrpSpPr>
        <p:cNvPr id="1" name=""/>
        <p:cNvGrpSpPr/>
        <p:nvPr/>
      </p:nvGrpSpPr>
      <p:grpSpPr>
        <a:xfrm>
          <a:off x="0" y="0"/>
          <a:ext cx="0" cy="0"/>
          <a:chOff x="0" y="0"/>
          <a:chExt cx="0" cy="0"/>
        </a:xfrm>
      </p:grpSpPr>
      <p:sp>
        <p:nvSpPr>
          <p:cNvPr id="49" name="Shape 49"/>
          <p:cNvSpPr>
            <a:spLocks noGrp="1"/>
          </p:cNvSpPr>
          <p:nvPr>
            <p:ph type="title"/>
          </p:nvPr>
        </p:nvSpPr>
        <p:spPr>
          <a:xfrm>
            <a:off x="1739900" y="10363200"/>
            <a:ext cx="20904200" cy="2387600"/>
          </a:xfrm>
          <a:prstGeom prst="rect">
            <a:avLst/>
          </a:prstGeom>
        </p:spPr>
        <p:txBody>
          <a:bodyPr/>
          <a:lstStyle>
            <a:lvl1pPr marL="0" marR="0" indent="0" defTabSz="825500">
              <a:defRPr sz="11400">
                <a:solidFill>
                  <a:srgbClr val="FFFFFF"/>
                </a:solidFill>
                <a:uFillTx/>
                <a:latin typeface="+mn-lt"/>
                <a:ea typeface="+mn-ea"/>
                <a:cs typeface="+mn-cs"/>
                <a:sym typeface="Gill Sans"/>
              </a:defRPr>
            </a:lvl1pPr>
          </a:lstStyle>
          <a:p>
            <a:pPr lvl="0">
              <a:defRPr sz="1800">
                <a:solidFill>
                  <a:srgbClr val="000000"/>
                </a:solidFill>
              </a:defRPr>
            </a:pPr>
            <a:r>
              <a:rPr sz="11400">
                <a:solidFill>
                  <a:srgbClr val="FFFFFF"/>
                </a:solidFill>
              </a:rPr>
              <a:t>Title Text</a:t>
            </a:r>
          </a:p>
        </p:txBody>
      </p:sp>
    </p:spTree>
  </p:cSld>
  <p:clrMapOvr>
    <a:masterClrMapping/>
  </p:clrMapOvr>
  <p:transition xmlns:p14="http://schemas.microsoft.com/office/powerpoint/2010/mai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Photo - Horizontal copy">
    <p:bg>
      <p:bgPr>
        <a:solidFill>
          <a:srgbClr val="000000"/>
        </a:solidFill>
        <a:effectLst/>
      </p:bgPr>
    </p:bg>
    <p:spTree>
      <p:nvGrpSpPr>
        <p:cNvPr id="1" name=""/>
        <p:cNvGrpSpPr/>
        <p:nvPr/>
      </p:nvGrpSpPr>
      <p:grpSpPr>
        <a:xfrm>
          <a:off x="0" y="0"/>
          <a:ext cx="0" cy="0"/>
          <a:chOff x="0" y="0"/>
          <a:chExt cx="0" cy="0"/>
        </a:xfrm>
      </p:grpSpPr>
      <p:sp>
        <p:nvSpPr>
          <p:cNvPr id="51" name="Shape 51"/>
          <p:cNvSpPr>
            <a:spLocks noGrp="1"/>
          </p:cNvSpPr>
          <p:nvPr>
            <p:ph type="title"/>
          </p:nvPr>
        </p:nvSpPr>
        <p:spPr>
          <a:xfrm>
            <a:off x="1739900" y="10363200"/>
            <a:ext cx="20904200" cy="2387600"/>
          </a:xfrm>
          <a:prstGeom prst="rect">
            <a:avLst/>
          </a:prstGeom>
        </p:spPr>
        <p:txBody>
          <a:bodyPr/>
          <a:lstStyle>
            <a:lvl1pPr marL="0" marR="0" indent="0" defTabSz="825500">
              <a:defRPr sz="11600">
                <a:solidFill>
                  <a:srgbClr val="FFFFFF"/>
                </a:solidFill>
                <a:uFillTx/>
                <a:latin typeface="+mn-lt"/>
                <a:ea typeface="+mn-ea"/>
                <a:cs typeface="+mn-cs"/>
                <a:sym typeface="Gill Sans"/>
              </a:defRPr>
            </a:lvl1pPr>
          </a:lstStyle>
          <a:p>
            <a:pPr lvl="0">
              <a:defRPr sz="1800">
                <a:solidFill>
                  <a:srgbClr val="000000"/>
                </a:solidFill>
              </a:defRPr>
            </a:pPr>
            <a:r>
              <a:rPr sz="11600">
                <a:solidFill>
                  <a:srgbClr val="FFFFFF"/>
                </a:solidFill>
              </a:rPr>
              <a:t>Title Text</a:t>
            </a:r>
          </a:p>
        </p:txBody>
      </p:sp>
    </p:spTree>
  </p:cSld>
  <p:clrMapOvr>
    <a:masterClrMapping/>
  </p:clrMapOvr>
  <p:transition xmlns:p14="http://schemas.microsoft.com/office/powerpoint/2010/mai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Photo - Horizontal">
    <p:bg>
      <p:bgPr>
        <a:solidFill>
          <a:srgbClr val="000000"/>
        </a:solidFill>
        <a:effectLst/>
      </p:bgPr>
    </p:bg>
    <p:spTree>
      <p:nvGrpSpPr>
        <p:cNvPr id="1" name=""/>
        <p:cNvGrpSpPr/>
        <p:nvPr/>
      </p:nvGrpSpPr>
      <p:grpSpPr>
        <a:xfrm>
          <a:off x="0" y="0"/>
          <a:ext cx="0" cy="0"/>
          <a:chOff x="0" y="0"/>
          <a:chExt cx="0" cy="0"/>
        </a:xfrm>
      </p:grpSpPr>
      <p:sp>
        <p:nvSpPr>
          <p:cNvPr id="53" name="Shape 53"/>
          <p:cNvSpPr>
            <a:spLocks noGrp="1"/>
          </p:cNvSpPr>
          <p:nvPr>
            <p:ph type="title"/>
          </p:nvPr>
        </p:nvSpPr>
        <p:spPr>
          <a:xfrm>
            <a:off x="1739900" y="10363200"/>
            <a:ext cx="20904200" cy="2387600"/>
          </a:xfrm>
          <a:prstGeom prst="rect">
            <a:avLst/>
          </a:prstGeom>
        </p:spPr>
        <p:txBody>
          <a:bodyPr/>
          <a:lstStyle>
            <a:lvl1pPr marL="0" marR="0" indent="0" defTabSz="825500">
              <a:defRPr sz="11600">
                <a:solidFill>
                  <a:srgbClr val="FFFFFF"/>
                </a:solidFill>
                <a:uFillTx/>
                <a:latin typeface="+mn-lt"/>
                <a:ea typeface="+mn-ea"/>
                <a:cs typeface="+mn-cs"/>
                <a:sym typeface="Gill Sans"/>
              </a:defRPr>
            </a:lvl1pPr>
          </a:lstStyle>
          <a:p>
            <a:pPr lvl="0">
              <a:defRPr sz="1800">
                <a:solidFill>
                  <a:srgbClr val="000000"/>
                </a:solidFill>
              </a:defRPr>
            </a:pPr>
            <a:r>
              <a:rPr sz="11600">
                <a:solidFill>
                  <a:srgbClr val="FFFFFF"/>
                </a:solidFill>
              </a:rPr>
              <a:t>Title Text</a:t>
            </a:r>
          </a:p>
        </p:txBody>
      </p:sp>
    </p:spTree>
  </p:cSld>
  <p:clrMapOvr>
    <a:masterClrMapping/>
  </p:clrMapOvr>
  <p:transition xmlns:p14="http://schemas.microsoft.com/office/powerpoint/2010/mai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Photo - Horizontal">
    <p:bg>
      <p:bgPr>
        <a:solidFill>
          <a:srgbClr val="000000"/>
        </a:solidFill>
        <a:effectLst/>
      </p:bgPr>
    </p:bg>
    <p:spTree>
      <p:nvGrpSpPr>
        <p:cNvPr id="1" name=""/>
        <p:cNvGrpSpPr/>
        <p:nvPr/>
      </p:nvGrpSpPr>
      <p:grpSpPr>
        <a:xfrm>
          <a:off x="0" y="0"/>
          <a:ext cx="0" cy="0"/>
          <a:chOff x="0" y="0"/>
          <a:chExt cx="0" cy="0"/>
        </a:xfrm>
      </p:grpSpPr>
      <p:sp>
        <p:nvSpPr>
          <p:cNvPr id="55" name="Shape 55"/>
          <p:cNvSpPr>
            <a:spLocks noGrp="1"/>
          </p:cNvSpPr>
          <p:nvPr>
            <p:ph type="title"/>
          </p:nvPr>
        </p:nvSpPr>
        <p:spPr>
          <a:xfrm>
            <a:off x="1739900" y="10363200"/>
            <a:ext cx="20904200" cy="2387600"/>
          </a:xfrm>
          <a:prstGeom prst="rect">
            <a:avLst/>
          </a:prstGeom>
        </p:spPr>
        <p:txBody>
          <a:bodyPr/>
          <a:lstStyle>
            <a:lvl1pPr marL="0" marR="0" indent="0" defTabSz="825500">
              <a:defRPr sz="11600">
                <a:solidFill>
                  <a:srgbClr val="FFFFFF"/>
                </a:solidFill>
                <a:uFillTx/>
                <a:latin typeface="+mn-lt"/>
                <a:ea typeface="+mn-ea"/>
                <a:cs typeface="+mn-cs"/>
                <a:sym typeface="Gill Sans"/>
              </a:defRPr>
            </a:lvl1pPr>
          </a:lstStyle>
          <a:p>
            <a:pPr lvl="0">
              <a:defRPr sz="1800">
                <a:solidFill>
                  <a:srgbClr val="000000"/>
                </a:solidFill>
              </a:defRPr>
            </a:pPr>
            <a:r>
              <a:rPr sz="11600">
                <a:solidFill>
                  <a:srgbClr val="FFFFFF"/>
                </a:solidFill>
              </a:rPr>
              <a:t>Title Text</a:t>
            </a:r>
          </a:p>
        </p:txBody>
      </p:sp>
    </p:spTree>
  </p:cSld>
  <p:clrMapOvr>
    <a:masterClrMapping/>
  </p:clrMapOvr>
  <p:transition xmlns:p14="http://schemas.microsoft.com/office/powerpoint/2010/mai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Photo - Horizontal">
    <p:bg>
      <p:bgPr>
        <a:solidFill>
          <a:srgbClr val="000000"/>
        </a:solidFill>
        <a:effectLst/>
      </p:bgPr>
    </p:bg>
    <p:spTree>
      <p:nvGrpSpPr>
        <p:cNvPr id="1" name=""/>
        <p:cNvGrpSpPr/>
        <p:nvPr/>
      </p:nvGrpSpPr>
      <p:grpSpPr>
        <a:xfrm>
          <a:off x="0" y="0"/>
          <a:ext cx="0" cy="0"/>
          <a:chOff x="0" y="0"/>
          <a:chExt cx="0" cy="0"/>
        </a:xfrm>
      </p:grpSpPr>
      <p:sp>
        <p:nvSpPr>
          <p:cNvPr id="57" name="Shape 57"/>
          <p:cNvSpPr>
            <a:spLocks noGrp="1"/>
          </p:cNvSpPr>
          <p:nvPr>
            <p:ph type="title"/>
          </p:nvPr>
        </p:nvSpPr>
        <p:spPr>
          <a:xfrm>
            <a:off x="1739900" y="10363200"/>
            <a:ext cx="20904200" cy="2387600"/>
          </a:xfrm>
          <a:prstGeom prst="rect">
            <a:avLst/>
          </a:prstGeom>
        </p:spPr>
        <p:txBody>
          <a:bodyPr/>
          <a:lstStyle>
            <a:lvl1pPr marL="0" marR="0" indent="0" defTabSz="825500">
              <a:defRPr sz="11600">
                <a:solidFill>
                  <a:srgbClr val="FFFFFF"/>
                </a:solidFill>
                <a:uFillTx/>
                <a:latin typeface="+mn-lt"/>
                <a:ea typeface="+mn-ea"/>
                <a:cs typeface="+mn-cs"/>
                <a:sym typeface="Gill Sans"/>
              </a:defRPr>
            </a:lvl1pPr>
          </a:lstStyle>
          <a:p>
            <a:pPr lvl="0">
              <a:defRPr sz="1800">
                <a:solidFill>
                  <a:srgbClr val="000000"/>
                </a:solidFill>
              </a:defRPr>
            </a:pPr>
            <a:r>
              <a:rPr sz="11600">
                <a:solidFill>
                  <a:srgbClr val="FFFFFF"/>
                </a:solidFill>
              </a:rPr>
              <a:t>Title Text</a:t>
            </a:r>
          </a:p>
        </p:txBody>
      </p:sp>
    </p:spTree>
  </p:cSld>
  <p:clrMapOvr>
    <a:masterClrMapping/>
  </p:clrMapOvr>
  <p:transition xmlns:p14="http://schemas.microsoft.com/office/powerpoint/2010/mai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Photo - Horizontal">
    <p:bg>
      <p:bgPr>
        <a:solidFill>
          <a:srgbClr val="000000"/>
        </a:solidFill>
        <a:effectLst/>
      </p:bgPr>
    </p:bg>
    <p:spTree>
      <p:nvGrpSpPr>
        <p:cNvPr id="1" name=""/>
        <p:cNvGrpSpPr/>
        <p:nvPr/>
      </p:nvGrpSpPr>
      <p:grpSpPr>
        <a:xfrm>
          <a:off x="0" y="0"/>
          <a:ext cx="0" cy="0"/>
          <a:chOff x="0" y="0"/>
          <a:chExt cx="0" cy="0"/>
        </a:xfrm>
      </p:grpSpPr>
      <p:sp>
        <p:nvSpPr>
          <p:cNvPr id="59" name="Shape 59"/>
          <p:cNvSpPr>
            <a:spLocks noGrp="1"/>
          </p:cNvSpPr>
          <p:nvPr>
            <p:ph type="title"/>
          </p:nvPr>
        </p:nvSpPr>
        <p:spPr>
          <a:xfrm>
            <a:off x="1739900" y="10363200"/>
            <a:ext cx="20904200" cy="2387600"/>
          </a:xfrm>
          <a:prstGeom prst="rect">
            <a:avLst/>
          </a:prstGeom>
        </p:spPr>
        <p:txBody>
          <a:bodyPr/>
          <a:lstStyle>
            <a:lvl1pPr marL="0" marR="0" indent="0" defTabSz="825500">
              <a:defRPr sz="11600">
                <a:solidFill>
                  <a:srgbClr val="FFFFFF"/>
                </a:solidFill>
                <a:uFillTx/>
                <a:latin typeface="+mn-lt"/>
                <a:ea typeface="+mn-ea"/>
                <a:cs typeface="+mn-cs"/>
                <a:sym typeface="Gill Sans"/>
              </a:defRPr>
            </a:lvl1pPr>
          </a:lstStyle>
          <a:p>
            <a:pPr lvl="0">
              <a:defRPr sz="1800">
                <a:solidFill>
                  <a:srgbClr val="000000"/>
                </a:solidFill>
              </a:defRPr>
            </a:pPr>
            <a:r>
              <a:rPr sz="11600">
                <a:solidFill>
                  <a:srgbClr val="FFFFFF"/>
                </a:solidFill>
              </a:rPr>
              <a:t>Title Text</a:t>
            </a:r>
          </a:p>
        </p:txBody>
      </p:sp>
    </p:spTree>
  </p:cSld>
  <p:clrMapOvr>
    <a:masterClrMapping/>
  </p:clrMapOvr>
  <p:transition xmlns:p14="http://schemas.microsoft.com/office/powerpoint/2010/mai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Photo - Horizontal">
    <p:bg>
      <p:bgPr>
        <a:solidFill>
          <a:srgbClr val="000000"/>
        </a:solidFill>
        <a:effectLst/>
      </p:bgPr>
    </p:bg>
    <p:spTree>
      <p:nvGrpSpPr>
        <p:cNvPr id="1" name=""/>
        <p:cNvGrpSpPr/>
        <p:nvPr/>
      </p:nvGrpSpPr>
      <p:grpSpPr>
        <a:xfrm>
          <a:off x="0" y="0"/>
          <a:ext cx="0" cy="0"/>
          <a:chOff x="0" y="0"/>
          <a:chExt cx="0" cy="0"/>
        </a:xfrm>
      </p:grpSpPr>
      <p:sp>
        <p:nvSpPr>
          <p:cNvPr id="61" name="Shape 61"/>
          <p:cNvSpPr>
            <a:spLocks noGrp="1"/>
          </p:cNvSpPr>
          <p:nvPr>
            <p:ph type="title"/>
          </p:nvPr>
        </p:nvSpPr>
        <p:spPr>
          <a:xfrm>
            <a:off x="1739900" y="10363200"/>
            <a:ext cx="20904200" cy="2387600"/>
          </a:xfrm>
          <a:prstGeom prst="rect">
            <a:avLst/>
          </a:prstGeom>
        </p:spPr>
        <p:txBody>
          <a:bodyPr/>
          <a:lstStyle>
            <a:lvl1pPr marL="0" marR="0" indent="0" defTabSz="825500">
              <a:defRPr sz="11600">
                <a:solidFill>
                  <a:srgbClr val="FFFFFF"/>
                </a:solidFill>
                <a:uFillTx/>
                <a:latin typeface="+mn-lt"/>
                <a:ea typeface="+mn-ea"/>
                <a:cs typeface="+mn-cs"/>
                <a:sym typeface="Gill Sans"/>
              </a:defRPr>
            </a:lvl1pPr>
          </a:lstStyle>
          <a:p>
            <a:pPr lvl="0">
              <a:defRPr sz="1800">
                <a:solidFill>
                  <a:srgbClr val="000000"/>
                </a:solidFill>
              </a:defRPr>
            </a:pPr>
            <a:r>
              <a:rPr sz="11600">
                <a:solidFill>
                  <a:srgbClr val="FFFFFF"/>
                </a:solidFill>
              </a:rPr>
              <a:t>Title Text</a:t>
            </a:r>
          </a:p>
        </p:txBody>
      </p:sp>
    </p:spTree>
  </p:cSld>
  <p:clrMapOvr>
    <a:masterClrMapping/>
  </p:clrMapOvr>
  <p:transition xmlns:p14="http://schemas.microsoft.com/office/powerpoint/2010/mai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mp; Bullets - 2 Column">
    <p:bg>
      <p:bgPr>
        <a:solidFill>
          <a:srgbClr val="000000"/>
        </a:solidFill>
        <a:effectLst/>
      </p:bgPr>
    </p:bg>
    <p:spTree>
      <p:nvGrpSpPr>
        <p:cNvPr id="1" name=""/>
        <p:cNvGrpSpPr/>
        <p:nvPr/>
      </p:nvGrpSpPr>
      <p:grpSpPr>
        <a:xfrm>
          <a:off x="0" y="0"/>
          <a:ext cx="0" cy="0"/>
          <a:chOff x="0" y="0"/>
          <a:chExt cx="0" cy="0"/>
        </a:xfrm>
      </p:grpSpPr>
      <p:sp>
        <p:nvSpPr>
          <p:cNvPr id="12" name="Shape 12"/>
          <p:cNvSpPr>
            <a:spLocks noGrp="1"/>
          </p:cNvSpPr>
          <p:nvPr>
            <p:ph type="title"/>
          </p:nvPr>
        </p:nvSpPr>
        <p:spPr>
          <a:xfrm>
            <a:off x="1739900" y="355600"/>
            <a:ext cx="20904200" cy="3441700"/>
          </a:xfrm>
          <a:prstGeom prst="rect">
            <a:avLst/>
          </a:prstGeom>
        </p:spPr>
        <p:txBody>
          <a:bodyPr/>
          <a:lstStyle>
            <a:lvl1pPr marL="0" marR="0" indent="0" defTabSz="825500">
              <a:defRPr sz="11600">
                <a:solidFill>
                  <a:srgbClr val="FFFFFF"/>
                </a:solidFill>
                <a:uFillTx/>
                <a:latin typeface="+mn-lt"/>
                <a:ea typeface="+mn-ea"/>
                <a:cs typeface="+mn-cs"/>
                <a:sym typeface="Gill Sans"/>
              </a:defRPr>
            </a:lvl1pPr>
          </a:lstStyle>
          <a:p>
            <a:pPr lvl="0">
              <a:defRPr sz="1800">
                <a:solidFill>
                  <a:srgbClr val="000000"/>
                </a:solidFill>
              </a:defRPr>
            </a:pPr>
            <a:r>
              <a:rPr sz="11600">
                <a:solidFill>
                  <a:srgbClr val="FFFFFF"/>
                </a:solidFill>
              </a:rPr>
              <a:t>Title Text</a:t>
            </a:r>
          </a:p>
        </p:txBody>
      </p:sp>
      <p:sp>
        <p:nvSpPr>
          <p:cNvPr id="13" name="Shape 13"/>
          <p:cNvSpPr>
            <a:spLocks noGrp="1"/>
          </p:cNvSpPr>
          <p:nvPr>
            <p:ph type="body" idx="1"/>
          </p:nvPr>
        </p:nvSpPr>
        <p:spPr>
          <a:xfrm>
            <a:off x="1739900" y="3898900"/>
            <a:ext cx="20904200" cy="8547100"/>
          </a:xfrm>
          <a:prstGeom prst="rect">
            <a:avLst/>
          </a:prstGeom>
        </p:spPr>
        <p:txBody>
          <a:bodyPr numCol="2" spcCol="1045210"/>
          <a:lstStyle>
            <a:lvl1pPr marL="1016000" marR="0" indent="-698500" defTabSz="825500">
              <a:spcBef>
                <a:spcPts val="5200"/>
              </a:spcBef>
              <a:buClrTx/>
              <a:buSzPct val="171000"/>
              <a:buFontTx/>
              <a:buChar char="•"/>
              <a:defRPr sz="4200">
                <a:uFillTx/>
                <a:latin typeface="+mn-lt"/>
                <a:ea typeface="+mn-ea"/>
                <a:cs typeface="+mn-cs"/>
                <a:sym typeface="Gill Sans"/>
              </a:defRPr>
            </a:lvl1pPr>
            <a:lvl2pPr marL="1460500" marR="0" indent="-698500" defTabSz="825500">
              <a:spcBef>
                <a:spcPts val="5200"/>
              </a:spcBef>
              <a:buClrTx/>
              <a:buSzPct val="171000"/>
              <a:buFontTx/>
              <a:buChar char="•"/>
              <a:defRPr sz="4200">
                <a:uFillTx/>
                <a:latin typeface="+mn-lt"/>
                <a:ea typeface="+mn-ea"/>
                <a:cs typeface="+mn-cs"/>
                <a:sym typeface="Gill Sans"/>
              </a:defRPr>
            </a:lvl2pPr>
            <a:lvl3pPr marL="1905000" marR="0" indent="-698500" defTabSz="825500">
              <a:spcBef>
                <a:spcPts val="5200"/>
              </a:spcBef>
              <a:buClrTx/>
              <a:buSzPct val="171000"/>
              <a:buFontTx/>
              <a:buChar char="•"/>
              <a:defRPr sz="4200">
                <a:uFillTx/>
                <a:latin typeface="+mn-lt"/>
                <a:ea typeface="+mn-ea"/>
                <a:cs typeface="+mn-cs"/>
                <a:sym typeface="Gill Sans"/>
              </a:defRPr>
            </a:lvl3pPr>
            <a:lvl4pPr marL="2349500" marR="0" indent="-698500" defTabSz="825500">
              <a:spcBef>
                <a:spcPts val="5200"/>
              </a:spcBef>
              <a:buClrTx/>
              <a:buSzPct val="171000"/>
              <a:buFontTx/>
              <a:buChar char="•"/>
              <a:defRPr sz="4200">
                <a:uFillTx/>
                <a:latin typeface="+mn-lt"/>
                <a:ea typeface="+mn-ea"/>
                <a:cs typeface="+mn-cs"/>
                <a:sym typeface="Gill Sans"/>
              </a:defRPr>
            </a:lvl4pPr>
            <a:lvl5pPr marL="2794000" marR="0" indent="-698500" defTabSz="825500">
              <a:spcBef>
                <a:spcPts val="5200"/>
              </a:spcBef>
              <a:buClrTx/>
              <a:buSzPct val="171000"/>
              <a:buFontTx/>
              <a:buChar char="•"/>
              <a:defRPr sz="4200">
                <a:uFillTx/>
                <a:latin typeface="+mn-lt"/>
                <a:ea typeface="+mn-ea"/>
                <a:cs typeface="+mn-cs"/>
                <a:sym typeface="Gill Sans"/>
              </a:defRPr>
            </a:lvl5pPr>
          </a:lstStyle>
          <a:p>
            <a:pPr lvl="0">
              <a:defRPr sz="1800">
                <a:solidFill>
                  <a:srgbClr val="000000"/>
                </a:solidFill>
              </a:defRPr>
            </a:pPr>
            <a:r>
              <a:rPr sz="4200">
                <a:solidFill>
                  <a:srgbClr val="FFFFFF"/>
                </a:solidFill>
              </a:rPr>
              <a:t>Body Level One</a:t>
            </a:r>
          </a:p>
          <a:p>
            <a:pPr lvl="1">
              <a:defRPr sz="1800">
                <a:solidFill>
                  <a:srgbClr val="000000"/>
                </a:solidFill>
              </a:defRPr>
            </a:pPr>
            <a:r>
              <a:rPr sz="4200">
                <a:solidFill>
                  <a:srgbClr val="FFFFFF"/>
                </a:solidFill>
              </a:rPr>
              <a:t>Body Level Two</a:t>
            </a:r>
          </a:p>
          <a:p>
            <a:pPr lvl="2">
              <a:defRPr sz="1800">
                <a:solidFill>
                  <a:srgbClr val="000000"/>
                </a:solidFill>
              </a:defRPr>
            </a:pPr>
            <a:r>
              <a:rPr sz="4200">
                <a:solidFill>
                  <a:srgbClr val="FFFFFF"/>
                </a:solidFill>
              </a:rPr>
              <a:t>Body Level Three</a:t>
            </a:r>
          </a:p>
          <a:p>
            <a:pPr lvl="3">
              <a:defRPr sz="1800">
                <a:solidFill>
                  <a:srgbClr val="000000"/>
                </a:solidFill>
              </a:defRPr>
            </a:pPr>
            <a:r>
              <a:rPr sz="4200">
                <a:solidFill>
                  <a:srgbClr val="FFFFFF"/>
                </a:solidFill>
              </a:rPr>
              <a:t>Body Level Four</a:t>
            </a:r>
          </a:p>
          <a:p>
            <a:pPr lvl="4">
              <a:defRPr sz="1800">
                <a:solidFill>
                  <a:srgbClr val="000000"/>
                </a:solidFill>
              </a:defRPr>
            </a:pPr>
            <a:r>
              <a:rPr sz="4200">
                <a:solidFill>
                  <a:srgbClr val="FFFFFF"/>
                </a:solidFill>
              </a:rPr>
              <a:t>Body Level Five</a:t>
            </a:r>
          </a:p>
        </p:txBody>
      </p:sp>
    </p:spTree>
  </p:cSld>
  <p:clrMapOvr>
    <a:masterClrMapping/>
  </p:clrMapOvr>
  <p:transition xmlns:p14="http://schemas.microsoft.com/office/powerpoint/2010/mai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Photo - Horizontal">
    <p:bg>
      <p:bgPr>
        <a:solidFill>
          <a:srgbClr val="000000"/>
        </a:solidFill>
        <a:effectLst/>
      </p:bgPr>
    </p:bg>
    <p:spTree>
      <p:nvGrpSpPr>
        <p:cNvPr id="1" name=""/>
        <p:cNvGrpSpPr/>
        <p:nvPr/>
      </p:nvGrpSpPr>
      <p:grpSpPr>
        <a:xfrm>
          <a:off x="0" y="0"/>
          <a:ext cx="0" cy="0"/>
          <a:chOff x="0" y="0"/>
          <a:chExt cx="0" cy="0"/>
        </a:xfrm>
      </p:grpSpPr>
      <p:sp>
        <p:nvSpPr>
          <p:cNvPr id="63" name="Shape 63"/>
          <p:cNvSpPr>
            <a:spLocks noGrp="1"/>
          </p:cNvSpPr>
          <p:nvPr>
            <p:ph type="title"/>
          </p:nvPr>
        </p:nvSpPr>
        <p:spPr>
          <a:xfrm>
            <a:off x="1739900" y="10363200"/>
            <a:ext cx="20904200" cy="2387600"/>
          </a:xfrm>
          <a:prstGeom prst="rect">
            <a:avLst/>
          </a:prstGeom>
        </p:spPr>
        <p:txBody>
          <a:bodyPr/>
          <a:lstStyle>
            <a:lvl1pPr marL="0" marR="0" indent="0" defTabSz="825500">
              <a:defRPr sz="11600">
                <a:solidFill>
                  <a:srgbClr val="FFFFFF"/>
                </a:solidFill>
                <a:uFillTx/>
                <a:latin typeface="+mn-lt"/>
                <a:ea typeface="+mn-ea"/>
                <a:cs typeface="+mn-cs"/>
                <a:sym typeface="Gill Sans"/>
              </a:defRPr>
            </a:lvl1pPr>
          </a:lstStyle>
          <a:p>
            <a:pPr lvl="0">
              <a:defRPr sz="1800">
                <a:solidFill>
                  <a:srgbClr val="000000"/>
                </a:solidFill>
              </a:defRPr>
            </a:pPr>
            <a:r>
              <a:rPr sz="11600">
                <a:solidFill>
                  <a:srgbClr val="FFFFFF"/>
                </a:solidFill>
              </a:rPr>
              <a:t>Title Text</a:t>
            </a:r>
          </a:p>
        </p:txBody>
      </p:sp>
    </p:spTree>
  </p:cSld>
  <p:clrMapOvr>
    <a:masterClrMapping/>
  </p:clrMapOvr>
  <p:transition xmlns:p14="http://schemas.microsoft.com/office/powerpoint/2010/mai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Photo - Horizontal">
    <p:bg>
      <p:bgPr>
        <a:solidFill>
          <a:srgbClr val="000000"/>
        </a:solidFill>
        <a:effectLst/>
      </p:bgPr>
    </p:bg>
    <p:spTree>
      <p:nvGrpSpPr>
        <p:cNvPr id="1" name=""/>
        <p:cNvGrpSpPr/>
        <p:nvPr/>
      </p:nvGrpSpPr>
      <p:grpSpPr>
        <a:xfrm>
          <a:off x="0" y="0"/>
          <a:ext cx="0" cy="0"/>
          <a:chOff x="0" y="0"/>
          <a:chExt cx="0" cy="0"/>
        </a:xfrm>
      </p:grpSpPr>
      <p:sp>
        <p:nvSpPr>
          <p:cNvPr id="65" name="Shape 65"/>
          <p:cNvSpPr>
            <a:spLocks noGrp="1"/>
          </p:cNvSpPr>
          <p:nvPr>
            <p:ph type="title"/>
          </p:nvPr>
        </p:nvSpPr>
        <p:spPr>
          <a:xfrm>
            <a:off x="1739900" y="10363200"/>
            <a:ext cx="20904200" cy="2387600"/>
          </a:xfrm>
          <a:prstGeom prst="rect">
            <a:avLst/>
          </a:prstGeom>
        </p:spPr>
        <p:txBody>
          <a:bodyPr/>
          <a:lstStyle>
            <a:lvl1pPr marL="0" marR="0" indent="0" defTabSz="825500">
              <a:defRPr sz="11600">
                <a:solidFill>
                  <a:srgbClr val="FFFFFF"/>
                </a:solidFill>
                <a:uFillTx/>
                <a:latin typeface="+mn-lt"/>
                <a:ea typeface="+mn-ea"/>
                <a:cs typeface="+mn-cs"/>
                <a:sym typeface="Gill Sans"/>
              </a:defRPr>
            </a:lvl1pPr>
          </a:lstStyle>
          <a:p>
            <a:pPr lvl="0">
              <a:defRPr sz="1800">
                <a:solidFill>
                  <a:srgbClr val="000000"/>
                </a:solidFill>
              </a:defRPr>
            </a:pPr>
            <a:r>
              <a:rPr sz="11600">
                <a:solidFill>
                  <a:srgbClr val="FFFFFF"/>
                </a:solidFill>
              </a:rPr>
              <a:t>Title Text</a:t>
            </a:r>
          </a:p>
        </p:txBody>
      </p:sp>
    </p:spTree>
  </p:cSld>
  <p:clrMapOvr>
    <a:masterClrMapping/>
  </p:clrMapOvr>
  <p:transition xmlns:p14="http://schemas.microsoft.com/office/powerpoint/2010/mai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name="Photo - Horizontal">
    <p:bg>
      <p:bgPr>
        <a:solidFill>
          <a:srgbClr val="000000"/>
        </a:solidFill>
        <a:effectLst/>
      </p:bgPr>
    </p:bg>
    <p:spTree>
      <p:nvGrpSpPr>
        <p:cNvPr id="1" name=""/>
        <p:cNvGrpSpPr/>
        <p:nvPr/>
      </p:nvGrpSpPr>
      <p:grpSpPr>
        <a:xfrm>
          <a:off x="0" y="0"/>
          <a:ext cx="0" cy="0"/>
          <a:chOff x="0" y="0"/>
          <a:chExt cx="0" cy="0"/>
        </a:xfrm>
      </p:grpSpPr>
      <p:sp>
        <p:nvSpPr>
          <p:cNvPr id="67" name="Shape 67"/>
          <p:cNvSpPr>
            <a:spLocks noGrp="1"/>
          </p:cNvSpPr>
          <p:nvPr>
            <p:ph type="title"/>
          </p:nvPr>
        </p:nvSpPr>
        <p:spPr>
          <a:xfrm>
            <a:off x="1739900" y="10363200"/>
            <a:ext cx="20904200" cy="2387600"/>
          </a:xfrm>
          <a:prstGeom prst="rect">
            <a:avLst/>
          </a:prstGeom>
        </p:spPr>
        <p:txBody>
          <a:bodyPr/>
          <a:lstStyle>
            <a:lvl1pPr marL="0" marR="0" indent="0" defTabSz="825500">
              <a:defRPr sz="11600">
                <a:solidFill>
                  <a:srgbClr val="FFFFFF"/>
                </a:solidFill>
                <a:uFillTx/>
                <a:latin typeface="+mn-lt"/>
                <a:ea typeface="+mn-ea"/>
                <a:cs typeface="+mn-cs"/>
                <a:sym typeface="Gill Sans"/>
              </a:defRPr>
            </a:lvl1pPr>
          </a:lstStyle>
          <a:p>
            <a:pPr lvl="0">
              <a:defRPr sz="1800">
                <a:solidFill>
                  <a:srgbClr val="000000"/>
                </a:solidFill>
              </a:defRPr>
            </a:pPr>
            <a:r>
              <a:rPr sz="11600">
                <a:solidFill>
                  <a:srgbClr val="FFFFFF"/>
                </a:solidFill>
              </a:rPr>
              <a:t>Title Text</a:t>
            </a:r>
          </a:p>
        </p:txBody>
      </p:sp>
    </p:spTree>
  </p:cSld>
  <p:clrMapOvr>
    <a:masterClrMapping/>
  </p:clrMapOvr>
  <p:transition xmlns:p14="http://schemas.microsoft.com/office/powerpoint/2010/mai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Photo - Horizontal">
    <p:bg>
      <p:bgPr>
        <a:solidFill>
          <a:srgbClr val="000000"/>
        </a:solidFill>
        <a:effectLst/>
      </p:bgPr>
    </p:bg>
    <p:spTree>
      <p:nvGrpSpPr>
        <p:cNvPr id="1" name=""/>
        <p:cNvGrpSpPr/>
        <p:nvPr/>
      </p:nvGrpSpPr>
      <p:grpSpPr>
        <a:xfrm>
          <a:off x="0" y="0"/>
          <a:ext cx="0" cy="0"/>
          <a:chOff x="0" y="0"/>
          <a:chExt cx="0" cy="0"/>
        </a:xfrm>
      </p:grpSpPr>
      <p:sp>
        <p:nvSpPr>
          <p:cNvPr id="69" name="Shape 69"/>
          <p:cNvSpPr>
            <a:spLocks noGrp="1"/>
          </p:cNvSpPr>
          <p:nvPr>
            <p:ph type="title"/>
          </p:nvPr>
        </p:nvSpPr>
        <p:spPr>
          <a:xfrm>
            <a:off x="1739900" y="10363200"/>
            <a:ext cx="20904200" cy="2387600"/>
          </a:xfrm>
          <a:prstGeom prst="rect">
            <a:avLst/>
          </a:prstGeom>
        </p:spPr>
        <p:txBody>
          <a:bodyPr/>
          <a:lstStyle>
            <a:lvl1pPr marL="0" marR="0" indent="0" defTabSz="825500">
              <a:defRPr sz="11600">
                <a:solidFill>
                  <a:srgbClr val="FFFFFF"/>
                </a:solidFill>
                <a:uFillTx/>
                <a:latin typeface="+mn-lt"/>
                <a:ea typeface="+mn-ea"/>
                <a:cs typeface="+mn-cs"/>
                <a:sym typeface="Gill Sans"/>
              </a:defRPr>
            </a:lvl1pPr>
          </a:lstStyle>
          <a:p>
            <a:pPr lvl="0">
              <a:defRPr sz="1800">
                <a:solidFill>
                  <a:srgbClr val="000000"/>
                </a:solidFill>
              </a:defRPr>
            </a:pPr>
            <a:r>
              <a:rPr sz="11600">
                <a:solidFill>
                  <a:srgbClr val="FFFFFF"/>
                </a:solidFill>
              </a:rPr>
              <a:t>Title Text</a:t>
            </a:r>
          </a:p>
        </p:txBody>
      </p:sp>
    </p:spTree>
  </p:cSld>
  <p:clrMapOvr>
    <a:masterClrMapping/>
  </p:clrMapOvr>
  <p:transition xmlns:p14="http://schemas.microsoft.com/office/powerpoint/2010/mai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name="Photo - Horizontal Reflection">
    <p:bg>
      <p:bgPr>
        <a:solidFill>
          <a:srgbClr val="000000"/>
        </a:solidFill>
        <a:effectLst/>
      </p:bgPr>
    </p:bg>
    <p:spTree>
      <p:nvGrpSpPr>
        <p:cNvPr id="1" name=""/>
        <p:cNvGrpSpPr/>
        <p:nvPr/>
      </p:nvGrpSpPr>
      <p:grpSpPr>
        <a:xfrm>
          <a:off x="0" y="0"/>
          <a:ext cx="0" cy="0"/>
          <a:chOff x="0" y="0"/>
          <a:chExt cx="0" cy="0"/>
        </a:xfrm>
      </p:grpSpPr>
      <p:sp>
        <p:nvSpPr>
          <p:cNvPr id="71" name="Shape 71"/>
          <p:cNvSpPr>
            <a:spLocks noGrp="1"/>
          </p:cNvSpPr>
          <p:nvPr>
            <p:ph type="title"/>
          </p:nvPr>
        </p:nvSpPr>
        <p:spPr>
          <a:xfrm>
            <a:off x="1739900" y="10363200"/>
            <a:ext cx="20904200" cy="2387600"/>
          </a:xfrm>
          <a:prstGeom prst="rect">
            <a:avLst/>
          </a:prstGeom>
        </p:spPr>
        <p:txBody>
          <a:bodyPr/>
          <a:lstStyle>
            <a:lvl1pPr marL="0" marR="0" indent="0" defTabSz="825500">
              <a:defRPr sz="11400">
                <a:solidFill>
                  <a:srgbClr val="FFFFFF"/>
                </a:solidFill>
                <a:uFillTx/>
                <a:latin typeface="+mn-lt"/>
                <a:ea typeface="+mn-ea"/>
                <a:cs typeface="+mn-cs"/>
                <a:sym typeface="Gill Sans"/>
              </a:defRPr>
            </a:lvl1pPr>
          </a:lstStyle>
          <a:p>
            <a:pPr lvl="0">
              <a:defRPr sz="1800">
                <a:solidFill>
                  <a:srgbClr val="000000"/>
                </a:solidFill>
              </a:defRPr>
            </a:pPr>
            <a:r>
              <a:rPr sz="11400">
                <a:solidFill>
                  <a:srgbClr val="FFFFFF"/>
                </a:solidFill>
              </a:rPr>
              <a:t>Title Text</a:t>
            </a:r>
          </a:p>
        </p:txBody>
      </p:sp>
    </p:spTree>
  </p:cSld>
  <p:clrMapOvr>
    <a:masterClrMapping/>
  </p:clrMapOvr>
  <p:transition xmlns:p14="http://schemas.microsoft.com/office/powerpoint/2010/main" spd="med"/>
</p:sldLayout>
</file>

<file path=ppt/slideLayouts/slideLayout25.xml><?xml version="1.0" encoding="utf-8"?>
<p:sldLayout xmlns:a="http://schemas.openxmlformats.org/drawingml/2006/main" xmlns:r="http://schemas.openxmlformats.org/officeDocument/2006/relationships" xmlns:p="http://schemas.openxmlformats.org/presentationml/2006/main" type="tx">
  <p:cSld name="Photo - Horizontal">
    <p:bg>
      <p:bgPr>
        <a:solidFill>
          <a:srgbClr val="000000"/>
        </a:solidFill>
        <a:effectLst/>
      </p:bgPr>
    </p:bg>
    <p:spTree>
      <p:nvGrpSpPr>
        <p:cNvPr id="1" name=""/>
        <p:cNvGrpSpPr/>
        <p:nvPr/>
      </p:nvGrpSpPr>
      <p:grpSpPr>
        <a:xfrm>
          <a:off x="0" y="0"/>
          <a:ext cx="0" cy="0"/>
          <a:chOff x="0" y="0"/>
          <a:chExt cx="0" cy="0"/>
        </a:xfrm>
      </p:grpSpPr>
      <p:sp>
        <p:nvSpPr>
          <p:cNvPr id="73" name="Shape 73"/>
          <p:cNvSpPr>
            <a:spLocks noGrp="1"/>
          </p:cNvSpPr>
          <p:nvPr>
            <p:ph type="title"/>
          </p:nvPr>
        </p:nvSpPr>
        <p:spPr>
          <a:xfrm>
            <a:off x="1739900" y="10363200"/>
            <a:ext cx="20904200" cy="2387600"/>
          </a:xfrm>
          <a:prstGeom prst="rect">
            <a:avLst/>
          </a:prstGeom>
        </p:spPr>
        <p:txBody>
          <a:bodyPr/>
          <a:lstStyle>
            <a:lvl1pPr marL="0" marR="0" indent="0" defTabSz="825500">
              <a:defRPr sz="11600">
                <a:solidFill>
                  <a:srgbClr val="FFFFFF"/>
                </a:solidFill>
                <a:uFillTx/>
                <a:latin typeface="+mn-lt"/>
                <a:ea typeface="+mn-ea"/>
                <a:cs typeface="+mn-cs"/>
                <a:sym typeface="Gill Sans"/>
              </a:defRPr>
            </a:lvl1pPr>
          </a:lstStyle>
          <a:p>
            <a:pPr lvl="0">
              <a:defRPr sz="1800">
                <a:solidFill>
                  <a:srgbClr val="000000"/>
                </a:solidFill>
              </a:defRPr>
            </a:pPr>
            <a:r>
              <a:rPr sz="11600">
                <a:solidFill>
                  <a:srgbClr val="FFFFFF"/>
                </a:solidFill>
              </a:rPr>
              <a:t>Title Text</a:t>
            </a:r>
          </a:p>
        </p:txBody>
      </p:sp>
    </p:spTree>
  </p:cSld>
  <p:clrMapOvr>
    <a:masterClrMapping/>
  </p:clrMapOvr>
  <p:transition xmlns:p14="http://schemas.microsoft.com/office/powerpoint/2010/main" spd="med"/>
</p:sldLayout>
</file>

<file path=ppt/slideLayouts/slideLayout26.xml><?xml version="1.0" encoding="utf-8"?>
<p:sldLayout xmlns:a="http://schemas.openxmlformats.org/drawingml/2006/main" xmlns:r="http://schemas.openxmlformats.org/officeDocument/2006/relationships" xmlns:p="http://schemas.openxmlformats.org/presentationml/2006/main" type="tx">
  <p:cSld name="봄의 수채화">
    <p:bg>
      <p:bgPr>
        <a:solidFill>
          <a:srgbClr val="FFFFFF"/>
        </a:solidFill>
        <a:effectLst/>
      </p:bgPr>
    </p:bg>
    <p:spTree>
      <p:nvGrpSpPr>
        <p:cNvPr id="1" name=""/>
        <p:cNvGrpSpPr/>
        <p:nvPr/>
      </p:nvGrpSpPr>
      <p:grpSpPr>
        <a:xfrm>
          <a:off x="0" y="0"/>
          <a:ext cx="0" cy="0"/>
          <a:chOff x="0" y="0"/>
          <a:chExt cx="0" cy="0"/>
        </a:xfrm>
      </p:grpSpPr>
      <p:sp>
        <p:nvSpPr>
          <p:cNvPr id="75" name="Shape 75"/>
          <p:cNvSpPr>
            <a:spLocks noGrp="1"/>
          </p:cNvSpPr>
          <p:nvPr>
            <p:ph type="title"/>
          </p:nvPr>
        </p:nvSpPr>
        <p:spPr>
          <a:xfrm>
            <a:off x="1219200" y="0"/>
            <a:ext cx="20116800" cy="2835275"/>
          </a:xfrm>
          <a:prstGeom prst="rect">
            <a:avLst/>
          </a:prstGeom>
        </p:spPr>
        <p:txBody>
          <a:bodyPr lIns="0" tIns="0" rIns="0" bIns="0" anchor="b"/>
          <a:lstStyle>
            <a:lvl1pPr algn="l">
              <a:defRPr sz="7800">
                <a:solidFill>
                  <a:srgbClr val="431579"/>
                </a:solidFill>
                <a:uFill>
                  <a:solidFill>
                    <a:srgbClr val="431579"/>
                  </a:solidFill>
                </a:uFill>
              </a:defRPr>
            </a:lvl1pPr>
          </a:lstStyle>
          <a:p>
            <a:pPr lvl="0">
              <a:defRPr sz="1800">
                <a:solidFill>
                  <a:srgbClr val="000000"/>
                </a:solidFill>
                <a:uFillTx/>
              </a:defRPr>
            </a:pPr>
            <a:r>
              <a:rPr sz="7800">
                <a:solidFill>
                  <a:srgbClr val="431579"/>
                </a:solidFill>
                <a:uFill>
                  <a:solidFill>
                    <a:srgbClr val="431579"/>
                  </a:solidFill>
                </a:uFill>
              </a:rPr>
              <a:t>Title Text</a:t>
            </a:r>
          </a:p>
        </p:txBody>
      </p:sp>
      <p:sp>
        <p:nvSpPr>
          <p:cNvPr id="76" name="Shape 76"/>
          <p:cNvSpPr>
            <a:spLocks noGrp="1"/>
          </p:cNvSpPr>
          <p:nvPr>
            <p:ph type="body" idx="1"/>
          </p:nvPr>
        </p:nvSpPr>
        <p:spPr>
          <a:xfrm>
            <a:off x="1219200" y="3438525"/>
            <a:ext cx="21945600" cy="10277475"/>
          </a:xfrm>
          <a:prstGeom prst="rect">
            <a:avLst/>
          </a:prstGeom>
        </p:spPr>
        <p:txBody>
          <a:bodyPr/>
          <a:lstStyle>
            <a:lvl1pPr>
              <a:buClr>
                <a:srgbClr val="431579"/>
              </a:buClr>
              <a:buChar char=""/>
              <a:defRPr sz="6000">
                <a:solidFill>
                  <a:srgbClr val="000000"/>
                </a:solidFill>
                <a:uFill>
                  <a:solidFill>
                    <a:srgbClr val="000000"/>
                  </a:solidFill>
                </a:uFill>
              </a:defRPr>
            </a:lvl1pPr>
            <a:lvl2pPr marL="681037" indent="-347662">
              <a:spcBef>
                <a:spcPts val="1200"/>
              </a:spcBef>
              <a:buClr>
                <a:srgbClr val="78A9A9"/>
              </a:buClr>
              <a:buChar char=""/>
              <a:defRPr sz="5200">
                <a:solidFill>
                  <a:srgbClr val="000000"/>
                </a:solidFill>
                <a:uFill>
                  <a:solidFill>
                    <a:srgbClr val="000000"/>
                  </a:solidFill>
                </a:uFill>
              </a:defRPr>
            </a:lvl2pPr>
            <a:lvl3pPr marL="976312" indent="-293687">
              <a:spcBef>
                <a:spcPts val="1000"/>
              </a:spcBef>
              <a:buClr>
                <a:srgbClr val="D5D200"/>
              </a:buClr>
              <a:buChar char=""/>
              <a:defRPr sz="4600">
                <a:solidFill>
                  <a:srgbClr val="000000"/>
                </a:solidFill>
                <a:uFill>
                  <a:solidFill>
                    <a:srgbClr val="000000"/>
                  </a:solidFill>
                </a:uFill>
              </a:defRPr>
            </a:lvl3pPr>
            <a:lvl4pPr marL="1270000" indent="-292100">
              <a:spcBef>
                <a:spcPts val="1000"/>
              </a:spcBef>
              <a:buClr>
                <a:srgbClr val="431579"/>
              </a:buClr>
              <a:buSzPct val="75000"/>
              <a:buChar char=""/>
              <a:defRPr sz="4000">
                <a:solidFill>
                  <a:srgbClr val="000000"/>
                </a:solidFill>
                <a:uFill>
                  <a:solidFill>
                    <a:srgbClr val="000000"/>
                  </a:solidFill>
                </a:uFill>
              </a:defRPr>
            </a:lvl4pPr>
            <a:lvl5pPr marL="1587500" indent="-315912">
              <a:spcBef>
                <a:spcPts val="1000"/>
              </a:spcBef>
              <a:buClr>
                <a:srgbClr val="E0E0F0"/>
              </a:buClr>
              <a:buSzPct val="80000"/>
              <a:buChar char=""/>
              <a:defRPr sz="4000">
                <a:solidFill>
                  <a:srgbClr val="000000"/>
                </a:solidFill>
                <a:uFill>
                  <a:solidFill>
                    <a:srgbClr val="000000"/>
                  </a:solidFill>
                </a:uFill>
              </a:defRPr>
            </a:lvl5pPr>
          </a:lstStyle>
          <a:p>
            <a:pPr lvl="0">
              <a:defRPr sz="1800">
                <a:uFillTx/>
              </a:defRPr>
            </a:pPr>
            <a:r>
              <a:rPr sz="6000">
                <a:uFill>
                  <a:solidFill/>
                </a:uFill>
              </a:rPr>
              <a:t>Body Level One</a:t>
            </a:r>
          </a:p>
          <a:p>
            <a:pPr lvl="1">
              <a:defRPr sz="1800">
                <a:uFillTx/>
              </a:defRPr>
            </a:pPr>
            <a:r>
              <a:rPr sz="5200">
                <a:uFill>
                  <a:solidFill/>
                </a:uFill>
              </a:rPr>
              <a:t>Body Level Two</a:t>
            </a:r>
          </a:p>
          <a:p>
            <a:pPr lvl="2">
              <a:defRPr sz="1800">
                <a:uFillTx/>
              </a:defRPr>
            </a:pPr>
            <a:r>
              <a:rPr sz="4600">
                <a:uFill>
                  <a:solidFill/>
                </a:uFill>
              </a:rPr>
              <a:t>Body Level Three</a:t>
            </a:r>
          </a:p>
          <a:p>
            <a:pPr lvl="3">
              <a:defRPr sz="1800">
                <a:uFillTx/>
              </a:defRPr>
            </a:pPr>
            <a:r>
              <a:rPr sz="4000">
                <a:uFill>
                  <a:solidFill/>
                </a:uFill>
              </a:rPr>
              <a:t>Body Level Four</a:t>
            </a:r>
          </a:p>
          <a:p>
            <a:pPr lvl="4">
              <a:defRPr sz="1800">
                <a:uFillTx/>
              </a:defRPr>
            </a:pPr>
            <a:r>
              <a:rPr sz="4000">
                <a:uFill>
                  <a:solidFill/>
                </a:uFill>
              </a:rPr>
              <a:t>Body Level Five</a:t>
            </a:r>
          </a:p>
        </p:txBody>
      </p:sp>
      <p:sp>
        <p:nvSpPr>
          <p:cNvPr id="77" name="Shape 77"/>
          <p:cNvSpPr>
            <a:spLocks noGrp="1"/>
          </p:cNvSpPr>
          <p:nvPr>
            <p:ph type="sldNum" sz="quarter" idx="2"/>
          </p:nvPr>
        </p:nvSpPr>
        <p:spPr>
          <a:xfrm>
            <a:off x="20114882" y="12496800"/>
            <a:ext cx="406004" cy="355997"/>
          </a:xfrm>
          <a:prstGeom prst="rect">
            <a:avLst/>
          </a:prstGeom>
        </p:spPr>
        <p:txBody>
          <a:bodyPr anchor="t"/>
          <a:lstStyle>
            <a:lvl1pPr>
              <a:defRPr sz="2000">
                <a:solidFill>
                  <a:srgbClr val="000000"/>
                </a:solidFill>
                <a:uFill>
                  <a:solidFill>
                    <a:srgbClr val="000000"/>
                  </a:solidFill>
                </a:uFill>
              </a:defRPr>
            </a:lvl1pPr>
          </a:lstStyle>
          <a:p>
            <a:pPr lvl="0"/>
            <a:fld id="{86CB4B4D-7CA3-9044-876B-883B54F8677D}" type="slidenum">
              <a:t>‹#›</a:t>
            </a:fld>
            <a:endParaRPr/>
          </a:p>
        </p:txBody>
      </p:sp>
    </p:spTree>
  </p:cSld>
  <p:clrMapOvr>
    <a:masterClrMapping/>
  </p:clrMapOvr>
  <p:transition xmlns:p14="http://schemas.microsoft.com/office/powerpoint/2010/main" spd="med"/>
</p:sldLayout>
</file>

<file path=ppt/slideLayouts/slideLayout27.xml><?xml version="1.0" encoding="utf-8"?>
<p:sldLayout xmlns:a="http://schemas.openxmlformats.org/drawingml/2006/main" xmlns:r="http://schemas.openxmlformats.org/officeDocument/2006/relationships" xmlns:p="http://schemas.openxmlformats.org/presentationml/2006/main" type="tx">
  <p:cSld name="봄의 수채화 - No Graphics">
    <p:bg>
      <p:bgPr>
        <a:solidFill>
          <a:srgbClr val="FFFFFF"/>
        </a:solidFill>
        <a:effectLst/>
      </p:bgPr>
    </p:bg>
    <p:spTree>
      <p:nvGrpSpPr>
        <p:cNvPr id="1" name=""/>
        <p:cNvGrpSpPr/>
        <p:nvPr/>
      </p:nvGrpSpPr>
      <p:grpSpPr>
        <a:xfrm>
          <a:off x="0" y="0"/>
          <a:ext cx="0" cy="0"/>
          <a:chOff x="0" y="0"/>
          <a:chExt cx="0" cy="0"/>
        </a:xfrm>
      </p:grpSpPr>
      <p:sp>
        <p:nvSpPr>
          <p:cNvPr id="79" name="Shape 79"/>
          <p:cNvSpPr>
            <a:spLocks noGrp="1"/>
          </p:cNvSpPr>
          <p:nvPr>
            <p:ph type="title"/>
          </p:nvPr>
        </p:nvSpPr>
        <p:spPr>
          <a:xfrm>
            <a:off x="1219200" y="0"/>
            <a:ext cx="20116800" cy="2835275"/>
          </a:xfrm>
          <a:prstGeom prst="rect">
            <a:avLst/>
          </a:prstGeom>
        </p:spPr>
        <p:txBody>
          <a:bodyPr lIns="0" tIns="0" rIns="0" bIns="0" anchor="b"/>
          <a:lstStyle>
            <a:lvl1pPr algn="l">
              <a:defRPr sz="7800">
                <a:solidFill>
                  <a:srgbClr val="431579"/>
                </a:solidFill>
                <a:uFill>
                  <a:solidFill>
                    <a:srgbClr val="431579"/>
                  </a:solidFill>
                </a:uFill>
              </a:defRPr>
            </a:lvl1pPr>
          </a:lstStyle>
          <a:p>
            <a:pPr lvl="0">
              <a:defRPr sz="1800">
                <a:solidFill>
                  <a:srgbClr val="000000"/>
                </a:solidFill>
                <a:uFillTx/>
              </a:defRPr>
            </a:pPr>
            <a:r>
              <a:rPr sz="7800">
                <a:solidFill>
                  <a:srgbClr val="431579"/>
                </a:solidFill>
                <a:uFill>
                  <a:solidFill>
                    <a:srgbClr val="431579"/>
                  </a:solidFill>
                </a:uFill>
              </a:rPr>
              <a:t>Title Text</a:t>
            </a:r>
          </a:p>
        </p:txBody>
      </p:sp>
      <p:sp>
        <p:nvSpPr>
          <p:cNvPr id="80" name="Shape 80"/>
          <p:cNvSpPr>
            <a:spLocks noGrp="1"/>
          </p:cNvSpPr>
          <p:nvPr>
            <p:ph type="body" idx="1"/>
          </p:nvPr>
        </p:nvSpPr>
        <p:spPr>
          <a:xfrm>
            <a:off x="1219200" y="3438525"/>
            <a:ext cx="21945600" cy="10277475"/>
          </a:xfrm>
          <a:prstGeom prst="rect">
            <a:avLst/>
          </a:prstGeom>
        </p:spPr>
        <p:txBody>
          <a:bodyPr/>
          <a:lstStyle>
            <a:lvl1pPr>
              <a:buClr>
                <a:srgbClr val="431579"/>
              </a:buClr>
              <a:buChar char=""/>
              <a:defRPr sz="6000">
                <a:solidFill>
                  <a:srgbClr val="000000"/>
                </a:solidFill>
                <a:uFill>
                  <a:solidFill>
                    <a:srgbClr val="000000"/>
                  </a:solidFill>
                </a:uFill>
              </a:defRPr>
            </a:lvl1pPr>
            <a:lvl2pPr marL="681037" indent="-347662">
              <a:spcBef>
                <a:spcPts val="1200"/>
              </a:spcBef>
              <a:buClr>
                <a:srgbClr val="78A9A9"/>
              </a:buClr>
              <a:buChar char=""/>
              <a:defRPr sz="5200">
                <a:solidFill>
                  <a:srgbClr val="000000"/>
                </a:solidFill>
                <a:uFill>
                  <a:solidFill>
                    <a:srgbClr val="000000"/>
                  </a:solidFill>
                </a:uFill>
              </a:defRPr>
            </a:lvl2pPr>
            <a:lvl3pPr marL="976312" indent="-293687">
              <a:spcBef>
                <a:spcPts val="1000"/>
              </a:spcBef>
              <a:buClr>
                <a:srgbClr val="D5D200"/>
              </a:buClr>
              <a:buChar char=""/>
              <a:defRPr sz="4600">
                <a:solidFill>
                  <a:srgbClr val="000000"/>
                </a:solidFill>
                <a:uFill>
                  <a:solidFill>
                    <a:srgbClr val="000000"/>
                  </a:solidFill>
                </a:uFill>
              </a:defRPr>
            </a:lvl3pPr>
            <a:lvl4pPr marL="1270000" indent="-292100">
              <a:spcBef>
                <a:spcPts val="1000"/>
              </a:spcBef>
              <a:buClr>
                <a:srgbClr val="431579"/>
              </a:buClr>
              <a:buSzPct val="75000"/>
              <a:buChar char=""/>
              <a:defRPr sz="4000">
                <a:solidFill>
                  <a:srgbClr val="000000"/>
                </a:solidFill>
                <a:uFill>
                  <a:solidFill>
                    <a:srgbClr val="000000"/>
                  </a:solidFill>
                </a:uFill>
              </a:defRPr>
            </a:lvl4pPr>
            <a:lvl5pPr marL="1587500" indent="-315912">
              <a:spcBef>
                <a:spcPts val="1000"/>
              </a:spcBef>
              <a:buClr>
                <a:srgbClr val="E0E0F0"/>
              </a:buClr>
              <a:buSzPct val="80000"/>
              <a:buChar char=""/>
              <a:defRPr sz="4000">
                <a:solidFill>
                  <a:srgbClr val="000000"/>
                </a:solidFill>
                <a:uFill>
                  <a:solidFill>
                    <a:srgbClr val="000000"/>
                  </a:solidFill>
                </a:uFill>
              </a:defRPr>
            </a:lvl5pPr>
          </a:lstStyle>
          <a:p>
            <a:pPr lvl="0">
              <a:defRPr sz="1800">
                <a:uFillTx/>
              </a:defRPr>
            </a:pPr>
            <a:r>
              <a:rPr sz="6000">
                <a:uFill>
                  <a:solidFill/>
                </a:uFill>
              </a:rPr>
              <a:t>Body Level One</a:t>
            </a:r>
          </a:p>
          <a:p>
            <a:pPr lvl="1">
              <a:defRPr sz="1800">
                <a:uFillTx/>
              </a:defRPr>
            </a:pPr>
            <a:r>
              <a:rPr sz="5200">
                <a:uFill>
                  <a:solidFill/>
                </a:uFill>
              </a:rPr>
              <a:t>Body Level Two</a:t>
            </a:r>
          </a:p>
          <a:p>
            <a:pPr lvl="2">
              <a:defRPr sz="1800">
                <a:uFillTx/>
              </a:defRPr>
            </a:pPr>
            <a:r>
              <a:rPr sz="4600">
                <a:uFill>
                  <a:solidFill/>
                </a:uFill>
              </a:rPr>
              <a:t>Body Level Three</a:t>
            </a:r>
          </a:p>
          <a:p>
            <a:pPr lvl="3">
              <a:defRPr sz="1800">
                <a:uFillTx/>
              </a:defRPr>
            </a:pPr>
            <a:r>
              <a:rPr sz="4000">
                <a:uFill>
                  <a:solidFill/>
                </a:uFill>
              </a:rPr>
              <a:t>Body Level Four</a:t>
            </a:r>
          </a:p>
          <a:p>
            <a:pPr lvl="4">
              <a:defRPr sz="1800">
                <a:uFillTx/>
              </a:defRPr>
            </a:pPr>
            <a:r>
              <a:rPr sz="4000">
                <a:uFill>
                  <a:solidFill/>
                </a:uFill>
              </a:rPr>
              <a:t>Body Level Five</a:t>
            </a:r>
          </a:p>
        </p:txBody>
      </p:sp>
    </p:spTree>
  </p:cSld>
  <p:clrMapOvr>
    <a:masterClrMapping/>
  </p:clrMapOvr>
  <p:transition xmlns:p14="http://schemas.microsoft.com/office/powerpoint/2010/main" spd="med"/>
</p:sldLayout>
</file>

<file path=ppt/slideLayouts/slideLayout28.xml><?xml version="1.0" encoding="utf-8"?>
<p:sldLayout xmlns:a="http://schemas.openxmlformats.org/drawingml/2006/main" xmlns:r="http://schemas.openxmlformats.org/officeDocument/2006/relationships" xmlns:p="http://schemas.openxmlformats.org/presentationml/2006/main" type="tx">
  <p:cSld name="흐름">
    <p:spTree>
      <p:nvGrpSpPr>
        <p:cNvPr id="1" name=""/>
        <p:cNvGrpSpPr/>
        <p:nvPr/>
      </p:nvGrpSpPr>
      <p:grpSpPr>
        <a:xfrm>
          <a:off x="0" y="0"/>
          <a:ext cx="0" cy="0"/>
          <a:chOff x="0" y="0"/>
          <a:chExt cx="0" cy="0"/>
        </a:xfrm>
      </p:grpSpPr>
      <p:sp>
        <p:nvSpPr>
          <p:cNvPr id="82" name="Shape 82"/>
          <p:cNvSpPr>
            <a:spLocks noGrp="1"/>
          </p:cNvSpPr>
          <p:nvPr>
            <p:ph type="title"/>
          </p:nvPr>
        </p:nvSpPr>
        <p:spPr>
          <a:prstGeom prst="rect">
            <a:avLst/>
          </a:prstGeom>
        </p:spPr>
        <p:txBody>
          <a:bodyPr/>
          <a:lstStyle/>
          <a:p>
            <a:pPr lvl="0">
              <a:defRPr sz="1800">
                <a:solidFill>
                  <a:srgbClr val="000000"/>
                </a:solidFill>
                <a:uFillTx/>
              </a:defRPr>
            </a:pPr>
            <a:r>
              <a:rPr sz="8800">
                <a:solidFill>
                  <a:srgbClr val="EAEBFF"/>
                </a:solidFill>
                <a:uFill>
                  <a:solidFill>
                    <a:srgbClr val="EAEBFF"/>
                  </a:solidFill>
                </a:uFill>
              </a:rPr>
              <a:t>Title Text</a:t>
            </a:r>
          </a:p>
        </p:txBody>
      </p:sp>
      <p:sp>
        <p:nvSpPr>
          <p:cNvPr id="83" name="Shape 83"/>
          <p:cNvSpPr>
            <a:spLocks noGrp="1"/>
          </p:cNvSpPr>
          <p:nvPr>
            <p:ph type="body" idx="1"/>
          </p:nvPr>
        </p:nvSpPr>
        <p:spPr>
          <a:prstGeom prst="rect">
            <a:avLst/>
          </a:prstGeom>
        </p:spPr>
        <p:txBody>
          <a:bodyPr/>
          <a:lstStyle>
            <a:lvl2pPr marL="731837" indent="-285750">
              <a:spcBef>
                <a:spcPts val="1200"/>
              </a:spcBef>
              <a:buClr>
                <a:srgbClr val="B89CE6"/>
              </a:buClr>
              <a:defRPr sz="5600"/>
            </a:lvl2pPr>
            <a:lvl3pPr marL="1131887" indent="-228600">
              <a:spcBef>
                <a:spcPts val="1200"/>
              </a:spcBef>
              <a:buClr>
                <a:srgbClr val="EAEBFF"/>
              </a:buClr>
              <a:defRPr sz="4800"/>
            </a:lvl3pPr>
            <a:lvl4pPr marL="1589087" indent="-228600">
              <a:spcBef>
                <a:spcPts val="1000"/>
              </a:spcBef>
              <a:buClr>
                <a:srgbClr val="B89CE6"/>
              </a:buClr>
              <a:defRPr sz="4000"/>
            </a:lvl4pPr>
            <a:lvl5pPr marL="2046287" indent="-228600">
              <a:spcBef>
                <a:spcPts val="1000"/>
              </a:spcBef>
              <a:defRPr sz="4000"/>
            </a:lvl5pPr>
          </a:lstStyle>
          <a:p>
            <a:pPr lvl="0">
              <a:defRPr sz="1800">
                <a:solidFill>
                  <a:srgbClr val="000000"/>
                </a:solidFill>
                <a:uFillTx/>
              </a:defRPr>
            </a:pPr>
            <a:r>
              <a:rPr sz="6400">
                <a:solidFill>
                  <a:srgbClr val="FFFFFF"/>
                </a:solidFill>
                <a:uFill>
                  <a:solidFill>
                    <a:srgbClr val="FFFFFF"/>
                  </a:solidFill>
                </a:uFill>
              </a:rPr>
              <a:t>Body Level One</a:t>
            </a:r>
          </a:p>
          <a:p>
            <a:pPr lvl="1">
              <a:defRPr sz="1800">
                <a:solidFill>
                  <a:srgbClr val="000000"/>
                </a:solidFill>
                <a:uFillTx/>
              </a:defRPr>
            </a:pPr>
            <a:r>
              <a:rPr sz="5600">
                <a:solidFill>
                  <a:srgbClr val="FFFFFF"/>
                </a:solidFill>
                <a:uFill>
                  <a:solidFill>
                    <a:srgbClr val="FFFFFF"/>
                  </a:solidFill>
                </a:uFill>
              </a:rPr>
              <a:t>Body Level Two</a:t>
            </a:r>
          </a:p>
          <a:p>
            <a:pPr lvl="2">
              <a:defRPr sz="1800">
                <a:solidFill>
                  <a:srgbClr val="000000"/>
                </a:solidFill>
                <a:uFillTx/>
              </a:defRPr>
            </a:pPr>
            <a:r>
              <a:rPr sz="4800">
                <a:solidFill>
                  <a:srgbClr val="FFFFFF"/>
                </a:solidFill>
                <a:uFill>
                  <a:solidFill>
                    <a:srgbClr val="FFFFFF"/>
                  </a:solidFill>
                </a:uFill>
              </a:rPr>
              <a:t>Body Level Three</a:t>
            </a:r>
          </a:p>
          <a:p>
            <a:pPr lvl="3">
              <a:defRPr sz="1800">
                <a:solidFill>
                  <a:srgbClr val="000000"/>
                </a:solidFill>
                <a:uFillTx/>
              </a:defRPr>
            </a:pPr>
            <a:r>
              <a:rPr sz="4000">
                <a:solidFill>
                  <a:srgbClr val="FFFFFF"/>
                </a:solidFill>
                <a:uFill>
                  <a:solidFill>
                    <a:srgbClr val="FFFFFF"/>
                  </a:solidFill>
                </a:uFill>
              </a:rPr>
              <a:t>Body Level Four</a:t>
            </a:r>
          </a:p>
          <a:p>
            <a:pPr lvl="4">
              <a:defRPr sz="1800">
                <a:solidFill>
                  <a:srgbClr val="000000"/>
                </a:solidFill>
                <a:uFillTx/>
              </a:defRPr>
            </a:pPr>
            <a:r>
              <a:rPr sz="4000">
                <a:solidFill>
                  <a:srgbClr val="FFFFFF"/>
                </a:solidFill>
                <a:uFill>
                  <a:solidFill>
                    <a:srgbClr val="FFFFFF"/>
                  </a:solidFill>
                </a:uFill>
              </a:rPr>
              <a:t>Body Level Five</a:t>
            </a:r>
          </a:p>
        </p:txBody>
      </p:sp>
      <p:sp>
        <p:nvSpPr>
          <p:cNvPr id="84" name="Shape 84"/>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xmlns:p14="http://schemas.microsoft.com/office/powerpoint/2010/main" spd="med"/>
</p:sldLayout>
</file>

<file path=ppt/slideLayouts/slideLayout29.xml><?xml version="1.0" encoding="utf-8"?>
<p:sldLayout xmlns:a="http://schemas.openxmlformats.org/drawingml/2006/main" xmlns:r="http://schemas.openxmlformats.org/officeDocument/2006/relationships" xmlns:p="http://schemas.openxmlformats.org/presentationml/2006/main" type="tx">
  <p:cSld name="1_흐름">
    <p:spTree>
      <p:nvGrpSpPr>
        <p:cNvPr id="1" name=""/>
        <p:cNvGrpSpPr/>
        <p:nvPr/>
      </p:nvGrpSpPr>
      <p:grpSpPr>
        <a:xfrm>
          <a:off x="0" y="0"/>
          <a:ext cx="0" cy="0"/>
          <a:chOff x="0" y="0"/>
          <a:chExt cx="0" cy="0"/>
        </a:xfrm>
      </p:grpSpPr>
      <p:sp>
        <p:nvSpPr>
          <p:cNvPr id="86" name="Shape 86"/>
          <p:cNvSpPr>
            <a:spLocks noGrp="1"/>
          </p:cNvSpPr>
          <p:nvPr>
            <p:ph type="title"/>
          </p:nvPr>
        </p:nvSpPr>
        <p:spPr>
          <a:prstGeom prst="rect">
            <a:avLst/>
          </a:prstGeom>
        </p:spPr>
        <p:txBody>
          <a:bodyPr/>
          <a:lstStyle/>
          <a:p>
            <a:pPr lvl="0">
              <a:defRPr sz="1800">
                <a:solidFill>
                  <a:srgbClr val="000000"/>
                </a:solidFill>
                <a:uFillTx/>
              </a:defRPr>
            </a:pPr>
            <a:r>
              <a:rPr sz="8800">
                <a:solidFill>
                  <a:srgbClr val="EAEBFF"/>
                </a:solidFill>
                <a:uFill>
                  <a:solidFill>
                    <a:srgbClr val="EAEBFF"/>
                  </a:solidFill>
                </a:uFill>
              </a:rPr>
              <a:t>Title Text</a:t>
            </a:r>
          </a:p>
        </p:txBody>
      </p:sp>
      <p:sp>
        <p:nvSpPr>
          <p:cNvPr id="87" name="Shape 87"/>
          <p:cNvSpPr>
            <a:spLocks noGrp="1"/>
          </p:cNvSpPr>
          <p:nvPr>
            <p:ph type="body" idx="1"/>
          </p:nvPr>
        </p:nvSpPr>
        <p:spPr>
          <a:prstGeom prst="rect">
            <a:avLst/>
          </a:prstGeom>
        </p:spPr>
        <p:txBody>
          <a:bodyPr/>
          <a:lstStyle>
            <a:lvl2pPr marL="731837" indent="-285750">
              <a:spcBef>
                <a:spcPts val="1200"/>
              </a:spcBef>
              <a:buClr>
                <a:srgbClr val="B89CE6"/>
              </a:buClr>
              <a:defRPr sz="5600"/>
            </a:lvl2pPr>
            <a:lvl3pPr marL="1131887" indent="-228600">
              <a:spcBef>
                <a:spcPts val="1200"/>
              </a:spcBef>
              <a:buClr>
                <a:srgbClr val="EAEBFF"/>
              </a:buClr>
              <a:defRPr sz="4800"/>
            </a:lvl3pPr>
            <a:lvl4pPr marL="1589087" indent="-228600">
              <a:spcBef>
                <a:spcPts val="1000"/>
              </a:spcBef>
              <a:buClr>
                <a:srgbClr val="B89CE6"/>
              </a:buClr>
              <a:defRPr sz="4000"/>
            </a:lvl4pPr>
            <a:lvl5pPr marL="2046287" indent="-228600">
              <a:spcBef>
                <a:spcPts val="1000"/>
              </a:spcBef>
              <a:defRPr sz="4000"/>
            </a:lvl5pPr>
          </a:lstStyle>
          <a:p>
            <a:pPr lvl="0">
              <a:defRPr sz="1800">
                <a:solidFill>
                  <a:srgbClr val="000000"/>
                </a:solidFill>
                <a:uFillTx/>
              </a:defRPr>
            </a:pPr>
            <a:r>
              <a:rPr sz="6400">
                <a:solidFill>
                  <a:srgbClr val="FFFFFF"/>
                </a:solidFill>
                <a:uFill>
                  <a:solidFill>
                    <a:srgbClr val="FFFFFF"/>
                  </a:solidFill>
                </a:uFill>
              </a:rPr>
              <a:t>Body Level One</a:t>
            </a:r>
          </a:p>
          <a:p>
            <a:pPr lvl="1">
              <a:defRPr sz="1800">
                <a:solidFill>
                  <a:srgbClr val="000000"/>
                </a:solidFill>
                <a:uFillTx/>
              </a:defRPr>
            </a:pPr>
            <a:r>
              <a:rPr sz="5600">
                <a:solidFill>
                  <a:srgbClr val="FFFFFF"/>
                </a:solidFill>
                <a:uFill>
                  <a:solidFill>
                    <a:srgbClr val="FFFFFF"/>
                  </a:solidFill>
                </a:uFill>
              </a:rPr>
              <a:t>Body Level Two</a:t>
            </a:r>
          </a:p>
          <a:p>
            <a:pPr lvl="2">
              <a:defRPr sz="1800">
                <a:solidFill>
                  <a:srgbClr val="000000"/>
                </a:solidFill>
                <a:uFillTx/>
              </a:defRPr>
            </a:pPr>
            <a:r>
              <a:rPr sz="4800">
                <a:solidFill>
                  <a:srgbClr val="FFFFFF"/>
                </a:solidFill>
                <a:uFill>
                  <a:solidFill>
                    <a:srgbClr val="FFFFFF"/>
                  </a:solidFill>
                </a:uFill>
              </a:rPr>
              <a:t>Body Level Three</a:t>
            </a:r>
          </a:p>
          <a:p>
            <a:pPr lvl="3">
              <a:defRPr sz="1800">
                <a:solidFill>
                  <a:srgbClr val="000000"/>
                </a:solidFill>
                <a:uFillTx/>
              </a:defRPr>
            </a:pPr>
            <a:r>
              <a:rPr sz="4000">
                <a:solidFill>
                  <a:srgbClr val="FFFFFF"/>
                </a:solidFill>
                <a:uFill>
                  <a:solidFill>
                    <a:srgbClr val="FFFFFF"/>
                  </a:solidFill>
                </a:uFill>
              </a:rPr>
              <a:t>Body Level Four</a:t>
            </a:r>
          </a:p>
          <a:p>
            <a:pPr lvl="4">
              <a:defRPr sz="1800">
                <a:solidFill>
                  <a:srgbClr val="000000"/>
                </a:solidFill>
                <a:uFillTx/>
              </a:defRPr>
            </a:pPr>
            <a:r>
              <a:rPr sz="4000">
                <a:solidFill>
                  <a:srgbClr val="FFFFFF"/>
                </a:solidFill>
                <a:uFill>
                  <a:solidFill>
                    <a:srgbClr val="FFFFFF"/>
                  </a:solidFill>
                </a:uFill>
              </a:rPr>
              <a:t>Body Level Five</a:t>
            </a:r>
          </a:p>
        </p:txBody>
      </p:sp>
      <p:sp>
        <p:nvSpPr>
          <p:cNvPr id="88" name="Shape 88"/>
          <p:cNvSpPr>
            <a:spLocks noGrp="1"/>
          </p:cNvSpPr>
          <p:nvPr>
            <p:ph type="sldNum" sz="quarter" idx="2"/>
          </p:nvPr>
        </p:nvSpPr>
        <p:spPr>
          <a:xfrm>
            <a:off x="20085711" y="13050043"/>
            <a:ext cx="464345" cy="411957"/>
          </a:xfrm>
          <a:prstGeom prst="rect">
            <a:avLst/>
          </a:prstGeom>
        </p:spPr>
        <p:txBody>
          <a:bodyPr/>
          <a:lstStyle/>
          <a:p>
            <a:pPr lvl="0"/>
            <a:fld id="{86CB4B4D-7CA3-9044-876B-883B54F8677D}" type="slidenum">
              <a:t>‹#›</a:t>
            </a:fld>
            <a:endParaRPr/>
          </a:p>
        </p:txBody>
      </p:sp>
    </p:spTree>
  </p:cSld>
  <p:clrMapOvr>
    <a:masterClrMapping/>
  </p:clrMapOvr>
  <p:transition xmlns:p14="http://schemas.microsoft.com/office/powerpoint/2010/mai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Bullets">
    <p:bg>
      <p:bgPr>
        <a:solidFill>
          <a:srgbClr val="000000"/>
        </a:solidFill>
        <a:effectLst/>
      </p:bgPr>
    </p:bg>
    <p:spTree>
      <p:nvGrpSpPr>
        <p:cNvPr id="1" name=""/>
        <p:cNvGrpSpPr/>
        <p:nvPr/>
      </p:nvGrpSpPr>
      <p:grpSpPr>
        <a:xfrm>
          <a:off x="0" y="0"/>
          <a:ext cx="0" cy="0"/>
          <a:chOff x="0" y="0"/>
          <a:chExt cx="0" cy="0"/>
        </a:xfrm>
      </p:grpSpPr>
      <p:sp>
        <p:nvSpPr>
          <p:cNvPr id="15" name="Shape 15"/>
          <p:cNvSpPr>
            <a:spLocks noGrp="1"/>
          </p:cNvSpPr>
          <p:nvPr>
            <p:ph type="body" idx="1"/>
          </p:nvPr>
        </p:nvSpPr>
        <p:spPr>
          <a:xfrm>
            <a:off x="1739900" y="1778000"/>
            <a:ext cx="20904200" cy="10147300"/>
          </a:xfrm>
          <a:prstGeom prst="rect">
            <a:avLst/>
          </a:prstGeom>
        </p:spPr>
        <p:txBody>
          <a:bodyPr lIns="50800" tIns="50800" rIns="50800" bIns="50800" anchor="ctr"/>
          <a:lstStyle>
            <a:lvl1pPr marL="1117600" marR="0" indent="-800100" defTabSz="825500">
              <a:spcBef>
                <a:spcPts val="7300"/>
              </a:spcBef>
              <a:buClrTx/>
              <a:buSzPct val="171000"/>
              <a:buFontTx/>
              <a:buChar char="•"/>
              <a:defRPr sz="5600">
                <a:uFillTx/>
                <a:latin typeface="+mn-lt"/>
                <a:ea typeface="+mn-ea"/>
                <a:cs typeface="+mn-cs"/>
                <a:sym typeface="Gill Sans"/>
              </a:defRPr>
            </a:lvl1pPr>
            <a:lvl2pPr marL="1562100" marR="0" indent="-800100" defTabSz="825500">
              <a:spcBef>
                <a:spcPts val="7300"/>
              </a:spcBef>
              <a:buClrTx/>
              <a:buSzPct val="171000"/>
              <a:buFontTx/>
              <a:buChar char="•"/>
              <a:defRPr sz="5600">
                <a:uFillTx/>
                <a:latin typeface="+mn-lt"/>
                <a:ea typeface="+mn-ea"/>
                <a:cs typeface="+mn-cs"/>
                <a:sym typeface="Gill Sans"/>
              </a:defRPr>
            </a:lvl2pPr>
            <a:lvl3pPr marL="2006600" marR="0" indent="-800100" defTabSz="825500">
              <a:spcBef>
                <a:spcPts val="7300"/>
              </a:spcBef>
              <a:buClrTx/>
              <a:buSzPct val="171000"/>
              <a:buFontTx/>
              <a:buChar char="•"/>
              <a:defRPr sz="5600">
                <a:uFillTx/>
                <a:latin typeface="+mn-lt"/>
                <a:ea typeface="+mn-ea"/>
                <a:cs typeface="+mn-cs"/>
                <a:sym typeface="Gill Sans"/>
              </a:defRPr>
            </a:lvl3pPr>
            <a:lvl4pPr marL="2451100" marR="0" indent="-800100" defTabSz="825500">
              <a:spcBef>
                <a:spcPts val="7300"/>
              </a:spcBef>
              <a:buClrTx/>
              <a:buSzPct val="171000"/>
              <a:buFontTx/>
              <a:buChar char="•"/>
              <a:defRPr sz="5600">
                <a:uFillTx/>
                <a:latin typeface="+mn-lt"/>
                <a:ea typeface="+mn-ea"/>
                <a:cs typeface="+mn-cs"/>
                <a:sym typeface="Gill Sans"/>
              </a:defRPr>
            </a:lvl4pPr>
            <a:lvl5pPr marL="2895600" marR="0" indent="-800100" defTabSz="825500">
              <a:spcBef>
                <a:spcPts val="7300"/>
              </a:spcBef>
              <a:buClrTx/>
              <a:buSzPct val="171000"/>
              <a:buFontTx/>
              <a:buChar char="•"/>
              <a:defRPr sz="5600">
                <a:uFillTx/>
                <a:latin typeface="+mn-lt"/>
                <a:ea typeface="+mn-ea"/>
                <a:cs typeface="+mn-cs"/>
                <a:sym typeface="Gill Sans"/>
              </a:defRPr>
            </a:lvl5pPr>
          </a:lstStyle>
          <a:p>
            <a:pPr lvl="0">
              <a:defRPr sz="1800">
                <a:solidFill>
                  <a:srgbClr val="000000"/>
                </a:solidFill>
              </a:defRPr>
            </a:pPr>
            <a:r>
              <a:rPr sz="5600">
                <a:solidFill>
                  <a:srgbClr val="FFFFFF"/>
                </a:solidFill>
              </a:rPr>
              <a:t>Body Level One</a:t>
            </a:r>
          </a:p>
          <a:p>
            <a:pPr lvl="1">
              <a:defRPr sz="1800">
                <a:solidFill>
                  <a:srgbClr val="000000"/>
                </a:solidFill>
              </a:defRPr>
            </a:pPr>
            <a:r>
              <a:rPr sz="5600">
                <a:solidFill>
                  <a:srgbClr val="FFFFFF"/>
                </a:solidFill>
              </a:rPr>
              <a:t>Body Level Two</a:t>
            </a:r>
          </a:p>
          <a:p>
            <a:pPr lvl="2">
              <a:defRPr sz="1800">
                <a:solidFill>
                  <a:srgbClr val="000000"/>
                </a:solidFill>
              </a:defRPr>
            </a:pPr>
            <a:r>
              <a:rPr sz="5600">
                <a:solidFill>
                  <a:srgbClr val="FFFFFF"/>
                </a:solidFill>
              </a:rPr>
              <a:t>Body Level Three</a:t>
            </a:r>
          </a:p>
          <a:p>
            <a:pPr lvl="3">
              <a:defRPr sz="1800">
                <a:solidFill>
                  <a:srgbClr val="000000"/>
                </a:solidFill>
              </a:defRPr>
            </a:pPr>
            <a:r>
              <a:rPr sz="5600">
                <a:solidFill>
                  <a:srgbClr val="FFFFFF"/>
                </a:solidFill>
              </a:rPr>
              <a:t>Body Level Four</a:t>
            </a:r>
          </a:p>
          <a:p>
            <a:pPr lvl="4">
              <a:defRPr sz="1800">
                <a:solidFill>
                  <a:srgbClr val="000000"/>
                </a:solidFill>
              </a:defRPr>
            </a:pPr>
            <a:r>
              <a:rPr sz="5600">
                <a:solidFill>
                  <a:srgbClr val="FFFFFF"/>
                </a:solidFill>
              </a:rPr>
              <a:t>Body Level Five</a:t>
            </a:r>
          </a:p>
        </p:txBody>
      </p:sp>
    </p:spTree>
  </p:cSld>
  <p:clrMapOvr>
    <a:masterClrMapping/>
  </p:clrMapOvr>
  <p:transition xmlns:p14="http://schemas.microsoft.com/office/powerpoint/2010/main" spd="med"/>
</p:sldLayout>
</file>

<file path=ppt/slideLayouts/slideLayout30.xml><?xml version="1.0" encoding="utf-8"?>
<p:sldLayout xmlns:a="http://schemas.openxmlformats.org/drawingml/2006/main" xmlns:r="http://schemas.openxmlformats.org/officeDocument/2006/relationships" xmlns:p="http://schemas.openxmlformats.org/presentationml/2006/main" type="tx">
  <p:cSld name="1_Office 테마">
    <p:bg>
      <p:bgPr>
        <a:solidFill>
          <a:srgbClr val="FFFFFF"/>
        </a:solidFill>
        <a:effectLst/>
      </p:bgPr>
    </p:bg>
    <p:spTree>
      <p:nvGrpSpPr>
        <p:cNvPr id="1" name=""/>
        <p:cNvGrpSpPr/>
        <p:nvPr/>
      </p:nvGrpSpPr>
      <p:grpSpPr>
        <a:xfrm>
          <a:off x="0" y="0"/>
          <a:ext cx="0" cy="0"/>
          <a:chOff x="0" y="0"/>
          <a:chExt cx="0" cy="0"/>
        </a:xfrm>
      </p:grpSpPr>
      <p:sp>
        <p:nvSpPr>
          <p:cNvPr id="90" name="Shape 90"/>
          <p:cNvSpPr>
            <a:spLocks noGrp="1"/>
          </p:cNvSpPr>
          <p:nvPr>
            <p:ph type="title"/>
          </p:nvPr>
        </p:nvSpPr>
        <p:spPr>
          <a:xfrm>
            <a:off x="1214966" y="184150"/>
            <a:ext cx="21954069" cy="3016250"/>
          </a:xfrm>
          <a:prstGeom prst="rect">
            <a:avLst/>
          </a:prstGeom>
        </p:spPr>
        <p:txBody>
          <a:bodyPr lIns="38100" tIns="38100" rIns="38100" bIns="38100"/>
          <a:lstStyle>
            <a:lvl1pPr marL="1583" marR="76512" indent="-1583">
              <a:defRPr>
                <a:solidFill>
                  <a:srgbClr val="000000"/>
                </a:solidFill>
                <a:uFill>
                  <a:solidFill>
                    <a:srgbClr val="000000"/>
                  </a:solidFill>
                </a:uFill>
                <a:latin typeface="Lucida Grande"/>
                <a:ea typeface="Lucida Grande"/>
                <a:cs typeface="Lucida Grande"/>
                <a:sym typeface="Lucida Grande"/>
              </a:defRPr>
            </a:lvl1pPr>
          </a:lstStyle>
          <a:p>
            <a:pPr lvl="0">
              <a:defRPr sz="1800">
                <a:uFillTx/>
              </a:defRPr>
            </a:pPr>
            <a:r>
              <a:rPr sz="8800">
                <a:uFill>
                  <a:solidFill/>
                </a:uFill>
              </a:rPr>
              <a:t>Title Text</a:t>
            </a:r>
          </a:p>
        </p:txBody>
      </p:sp>
      <p:sp>
        <p:nvSpPr>
          <p:cNvPr id="91" name="Shape 91"/>
          <p:cNvSpPr>
            <a:spLocks noGrp="1"/>
          </p:cNvSpPr>
          <p:nvPr>
            <p:ph type="body" idx="1"/>
          </p:nvPr>
        </p:nvSpPr>
        <p:spPr>
          <a:xfrm>
            <a:off x="1214966" y="3197225"/>
            <a:ext cx="21954069" cy="10518775"/>
          </a:xfrm>
          <a:prstGeom prst="rect">
            <a:avLst/>
          </a:prstGeom>
        </p:spPr>
        <p:txBody>
          <a:bodyPr lIns="38100" tIns="38100" rIns="38100" bIns="38100"/>
          <a:lstStyle>
            <a:lvl1pPr marL="265904" marR="76512" indent="-239712">
              <a:spcBef>
                <a:spcPts val="1500"/>
              </a:spcBef>
              <a:buClr>
                <a:srgbClr val="000000"/>
              </a:buClr>
              <a:buSzPct val="100000"/>
              <a:buFont typeface="Arial"/>
              <a:buChar char="•"/>
              <a:defRPr sz="6200">
                <a:solidFill>
                  <a:srgbClr val="000000"/>
                </a:solidFill>
                <a:uFill>
                  <a:solidFill>
                    <a:srgbClr val="000000"/>
                  </a:solidFill>
                </a:uFill>
                <a:latin typeface="Lucida Grande"/>
                <a:ea typeface="Lucida Grande"/>
                <a:cs typeface="Lucida Grande"/>
                <a:sym typeface="Lucida Grande"/>
              </a:defRPr>
            </a:lvl1pPr>
            <a:lvl2pPr marL="511966" marR="76512" indent="-200024">
              <a:buClr>
                <a:srgbClr val="000000"/>
              </a:buClr>
              <a:buSzPct val="100000"/>
              <a:buFont typeface="Arial"/>
              <a:buChar char="–"/>
              <a:defRPr sz="5400">
                <a:solidFill>
                  <a:srgbClr val="000000"/>
                </a:solidFill>
                <a:uFill>
                  <a:solidFill>
                    <a:srgbClr val="000000"/>
                  </a:solidFill>
                </a:uFill>
                <a:latin typeface="Lucida Grande"/>
                <a:ea typeface="Lucida Grande"/>
                <a:cs typeface="Lucida Grande"/>
                <a:sym typeface="Lucida Grande"/>
              </a:defRPr>
            </a:lvl2pPr>
            <a:lvl3pPr marL="792954" marR="76512" indent="-160337">
              <a:spcBef>
                <a:spcPts val="1100"/>
              </a:spcBef>
              <a:buClr>
                <a:srgbClr val="000000"/>
              </a:buClr>
              <a:buSzPct val="100000"/>
              <a:buFont typeface="Arial"/>
              <a:buChar char="•"/>
              <a:defRPr sz="4800">
                <a:solidFill>
                  <a:srgbClr val="000000"/>
                </a:solidFill>
                <a:uFill>
                  <a:solidFill>
                    <a:srgbClr val="000000"/>
                  </a:solidFill>
                </a:uFill>
                <a:latin typeface="Lucida Grande"/>
                <a:ea typeface="Lucida Grande"/>
                <a:cs typeface="Lucida Grande"/>
                <a:sym typeface="Lucida Grande"/>
              </a:defRPr>
            </a:lvl3pPr>
            <a:lvl4pPr marL="1113629" marR="76512" indent="-160337">
              <a:spcBef>
                <a:spcPts val="900"/>
              </a:spcBef>
              <a:buClr>
                <a:srgbClr val="000000"/>
              </a:buClr>
              <a:buSzPct val="100000"/>
              <a:buFont typeface="Arial"/>
              <a:buChar char="–"/>
              <a:defRPr sz="4000">
                <a:solidFill>
                  <a:srgbClr val="000000"/>
                </a:solidFill>
                <a:uFill>
                  <a:solidFill>
                    <a:srgbClr val="000000"/>
                  </a:solidFill>
                </a:uFill>
                <a:latin typeface="Lucida Grande"/>
                <a:ea typeface="Lucida Grande"/>
                <a:cs typeface="Lucida Grande"/>
                <a:sym typeface="Lucida Grande"/>
              </a:defRPr>
            </a:lvl4pPr>
            <a:lvl5pPr marL="1435892" marR="76512" indent="-160337">
              <a:spcBef>
                <a:spcPts val="900"/>
              </a:spcBef>
              <a:buClr>
                <a:srgbClr val="000000"/>
              </a:buClr>
              <a:buSzPct val="100000"/>
              <a:buFont typeface="Arial"/>
              <a:buChar char="»"/>
              <a:defRPr sz="4000">
                <a:solidFill>
                  <a:srgbClr val="000000"/>
                </a:solidFill>
                <a:uFill>
                  <a:solidFill>
                    <a:srgbClr val="000000"/>
                  </a:solidFill>
                </a:uFill>
                <a:latin typeface="Lucida Grande"/>
                <a:ea typeface="Lucida Grande"/>
                <a:cs typeface="Lucida Grande"/>
                <a:sym typeface="Lucida Grande"/>
              </a:defRPr>
            </a:lvl5pPr>
          </a:lstStyle>
          <a:p>
            <a:pPr lvl="0">
              <a:defRPr sz="1800">
                <a:uFillTx/>
              </a:defRPr>
            </a:pPr>
            <a:r>
              <a:rPr sz="6200">
                <a:uFill>
                  <a:solidFill/>
                </a:uFill>
              </a:rPr>
              <a:t>Body Level One</a:t>
            </a:r>
          </a:p>
          <a:p>
            <a:pPr lvl="1">
              <a:defRPr sz="1800">
                <a:uFillTx/>
              </a:defRPr>
            </a:pPr>
            <a:r>
              <a:rPr sz="5400">
                <a:uFill>
                  <a:solidFill/>
                </a:uFill>
              </a:rPr>
              <a:t>Body Level Two</a:t>
            </a:r>
          </a:p>
          <a:p>
            <a:pPr lvl="2">
              <a:defRPr sz="1800">
                <a:uFillTx/>
              </a:defRPr>
            </a:pPr>
            <a:r>
              <a:rPr sz="4800">
                <a:uFill>
                  <a:solidFill/>
                </a:uFill>
              </a:rPr>
              <a:t>Body Level Three</a:t>
            </a:r>
          </a:p>
          <a:p>
            <a:pPr lvl="3">
              <a:defRPr sz="1800">
                <a:uFillTx/>
              </a:defRPr>
            </a:pPr>
            <a:r>
              <a:rPr sz="4000">
                <a:uFill>
                  <a:solidFill/>
                </a:uFill>
              </a:rPr>
              <a:t>Body Level Four</a:t>
            </a:r>
          </a:p>
          <a:p>
            <a:pPr lvl="4">
              <a:defRPr sz="1800">
                <a:uFillTx/>
              </a:defRPr>
            </a:pPr>
            <a:r>
              <a:rPr sz="4000">
                <a:uFill>
                  <a:solidFill/>
                </a:uFill>
              </a:rPr>
              <a:t>Body Level Five</a:t>
            </a:r>
          </a:p>
        </p:txBody>
      </p:sp>
      <p:sp>
        <p:nvSpPr>
          <p:cNvPr id="92" name="Shape 92"/>
          <p:cNvSpPr>
            <a:spLocks noGrp="1"/>
          </p:cNvSpPr>
          <p:nvPr>
            <p:ph type="sldNum" sz="quarter" idx="2"/>
          </p:nvPr>
        </p:nvSpPr>
        <p:spPr>
          <a:xfrm>
            <a:off x="20115114" y="12896949"/>
            <a:ext cx="409775" cy="352227"/>
          </a:xfrm>
          <a:prstGeom prst="rect">
            <a:avLst/>
          </a:prstGeom>
        </p:spPr>
        <p:txBody>
          <a:bodyPr lIns="38100" tIns="38100" rIns="38100" bIns="38100" anchor="ctr"/>
          <a:lstStyle>
            <a:lvl1pPr>
              <a:defRPr sz="2200">
                <a:solidFill>
                  <a:srgbClr val="9B9B9B"/>
                </a:solidFill>
                <a:uFill>
                  <a:solidFill>
                    <a:srgbClr val="9B9B9B"/>
                  </a:solidFill>
                </a:uFill>
              </a:defRPr>
            </a:lvl1pPr>
          </a:lstStyle>
          <a:p>
            <a:pPr lvl="0"/>
            <a:fld id="{86CB4B4D-7CA3-9044-876B-883B54F8677D}" type="slidenum">
              <a:t>‹#›</a:t>
            </a:fld>
            <a:endParaRPr/>
          </a:p>
        </p:txBody>
      </p:sp>
    </p:spTree>
  </p:cSld>
  <p:clrMapOvr>
    <a:masterClrMapping/>
  </p:clrMapOvr>
  <p:transition xmlns:p14="http://schemas.microsoft.com/office/powerpoint/2010/main" spd="med"/>
</p:sldLayout>
</file>

<file path=ppt/slideLayouts/slideLayout31.xml><?xml version="1.0" encoding="utf-8"?>
<p:sldLayout xmlns:a="http://schemas.openxmlformats.org/drawingml/2006/main" xmlns:r="http://schemas.openxmlformats.org/officeDocument/2006/relationships" xmlns:p="http://schemas.openxmlformats.org/presentationml/2006/main" type="tx">
  <p:cSld name="Title &amp; Subtitle">
    <p:bg>
      <p:bgPr>
        <a:solidFill>
          <a:srgbClr val="000000"/>
        </a:solidFill>
        <a:effectLst/>
      </p:bgPr>
    </p:bg>
    <p:spTree>
      <p:nvGrpSpPr>
        <p:cNvPr id="1" name=""/>
        <p:cNvGrpSpPr/>
        <p:nvPr/>
      </p:nvGrpSpPr>
      <p:grpSpPr>
        <a:xfrm>
          <a:off x="0" y="0"/>
          <a:ext cx="0" cy="0"/>
          <a:chOff x="0" y="0"/>
          <a:chExt cx="0" cy="0"/>
        </a:xfrm>
      </p:grpSpPr>
      <p:sp>
        <p:nvSpPr>
          <p:cNvPr id="98" name="Shape 98"/>
          <p:cNvSpPr>
            <a:spLocks noGrp="1"/>
          </p:cNvSpPr>
          <p:nvPr>
            <p:ph type="title"/>
          </p:nvPr>
        </p:nvSpPr>
        <p:spPr>
          <a:xfrm>
            <a:off x="1739900" y="2298700"/>
            <a:ext cx="20904200" cy="4635500"/>
          </a:xfrm>
          <a:prstGeom prst="rect">
            <a:avLst/>
          </a:prstGeom>
        </p:spPr>
        <p:txBody>
          <a:bodyPr lIns="0" tIns="0" rIns="0" bIns="0" anchor="b"/>
          <a:lstStyle>
            <a:lvl1pPr marL="0" marR="0" indent="0" defTabSz="825500">
              <a:defRPr sz="11600">
                <a:solidFill>
                  <a:srgbClr val="FFFFFF"/>
                </a:solidFill>
                <a:uFillTx/>
                <a:latin typeface="+mn-lt"/>
                <a:ea typeface="+mn-ea"/>
                <a:cs typeface="+mn-cs"/>
                <a:sym typeface="Gill Sans"/>
              </a:defRPr>
            </a:lvl1pPr>
          </a:lstStyle>
          <a:p>
            <a:pPr lvl="0">
              <a:defRPr sz="1800">
                <a:solidFill>
                  <a:srgbClr val="000000"/>
                </a:solidFill>
              </a:defRPr>
            </a:pPr>
            <a:r>
              <a:rPr sz="11600">
                <a:solidFill>
                  <a:srgbClr val="FFFFFF"/>
                </a:solidFill>
              </a:rPr>
              <a:t>Title Text</a:t>
            </a:r>
          </a:p>
        </p:txBody>
      </p:sp>
      <p:sp>
        <p:nvSpPr>
          <p:cNvPr id="99" name="Shape 99"/>
          <p:cNvSpPr>
            <a:spLocks noGrp="1"/>
          </p:cNvSpPr>
          <p:nvPr>
            <p:ph type="body" idx="1"/>
          </p:nvPr>
        </p:nvSpPr>
        <p:spPr>
          <a:xfrm>
            <a:off x="1739900" y="7061200"/>
            <a:ext cx="20904200" cy="1587500"/>
          </a:xfrm>
          <a:prstGeom prst="rect">
            <a:avLst/>
          </a:prstGeom>
        </p:spPr>
        <p:txBody>
          <a:bodyPr/>
          <a:lstStyle>
            <a:lvl1pPr marL="0" marR="0" indent="0" algn="ctr" defTabSz="825500">
              <a:spcBef>
                <a:spcPts val="0"/>
              </a:spcBef>
              <a:buClrTx/>
              <a:buSzTx/>
              <a:buFontTx/>
              <a:buNone/>
              <a:defRPr sz="4800">
                <a:uFillTx/>
                <a:latin typeface="+mn-lt"/>
                <a:ea typeface="+mn-ea"/>
                <a:cs typeface="+mn-cs"/>
                <a:sym typeface="Gill Sans"/>
              </a:defRPr>
            </a:lvl1pPr>
            <a:lvl2pPr marL="0" marR="0" indent="0" algn="ctr" defTabSz="825500">
              <a:spcBef>
                <a:spcPts val="0"/>
              </a:spcBef>
              <a:buClrTx/>
              <a:buSzTx/>
              <a:buFontTx/>
              <a:buNone/>
              <a:defRPr sz="4800">
                <a:uFillTx/>
                <a:latin typeface="+mn-lt"/>
                <a:ea typeface="+mn-ea"/>
                <a:cs typeface="+mn-cs"/>
                <a:sym typeface="Gill Sans"/>
              </a:defRPr>
            </a:lvl2pPr>
            <a:lvl3pPr marL="0" marR="0" indent="0" algn="ctr" defTabSz="825500">
              <a:spcBef>
                <a:spcPts val="0"/>
              </a:spcBef>
              <a:buClrTx/>
              <a:buSzTx/>
              <a:buFontTx/>
              <a:buNone/>
              <a:defRPr sz="4800">
                <a:uFillTx/>
                <a:latin typeface="+mn-lt"/>
                <a:ea typeface="+mn-ea"/>
                <a:cs typeface="+mn-cs"/>
                <a:sym typeface="Gill Sans"/>
              </a:defRPr>
            </a:lvl3pPr>
            <a:lvl4pPr marL="0" marR="0" indent="0" algn="ctr" defTabSz="825500">
              <a:spcBef>
                <a:spcPts val="0"/>
              </a:spcBef>
              <a:buClrTx/>
              <a:buSzTx/>
              <a:buFontTx/>
              <a:buNone/>
              <a:defRPr sz="4800">
                <a:uFillTx/>
                <a:latin typeface="+mn-lt"/>
                <a:ea typeface="+mn-ea"/>
                <a:cs typeface="+mn-cs"/>
                <a:sym typeface="Gill Sans"/>
              </a:defRPr>
            </a:lvl4pPr>
            <a:lvl5pPr marL="0" marR="0" indent="0" algn="ctr" defTabSz="825500">
              <a:spcBef>
                <a:spcPts val="0"/>
              </a:spcBef>
              <a:buClrTx/>
              <a:buSzTx/>
              <a:buFontTx/>
              <a:buNone/>
              <a:defRPr sz="4800">
                <a:uFillTx/>
                <a:latin typeface="+mn-lt"/>
                <a:ea typeface="+mn-ea"/>
                <a:cs typeface="+mn-cs"/>
                <a:sym typeface="Gill Sans"/>
              </a:defRPr>
            </a:lvl5pPr>
          </a:lstStyle>
          <a:p>
            <a:pPr lvl="0">
              <a:defRPr sz="1800">
                <a:solidFill>
                  <a:srgbClr val="000000"/>
                </a:solidFill>
              </a:defRPr>
            </a:pPr>
            <a:r>
              <a:rPr sz="4800">
                <a:solidFill>
                  <a:srgbClr val="FFFFFF"/>
                </a:solidFill>
              </a:rPr>
              <a:t>Body Level One</a:t>
            </a:r>
          </a:p>
          <a:p>
            <a:pPr lvl="1">
              <a:defRPr sz="1800">
                <a:solidFill>
                  <a:srgbClr val="000000"/>
                </a:solidFill>
              </a:defRPr>
            </a:pPr>
            <a:r>
              <a:rPr sz="4800">
                <a:solidFill>
                  <a:srgbClr val="FFFFFF"/>
                </a:solidFill>
              </a:rPr>
              <a:t>Body Level Two</a:t>
            </a:r>
          </a:p>
          <a:p>
            <a:pPr lvl="2">
              <a:defRPr sz="1800">
                <a:solidFill>
                  <a:srgbClr val="000000"/>
                </a:solidFill>
              </a:defRPr>
            </a:pPr>
            <a:r>
              <a:rPr sz="4800">
                <a:solidFill>
                  <a:srgbClr val="FFFFFF"/>
                </a:solidFill>
              </a:rPr>
              <a:t>Body Level Three</a:t>
            </a:r>
          </a:p>
          <a:p>
            <a:pPr lvl="3">
              <a:defRPr sz="1800">
                <a:solidFill>
                  <a:srgbClr val="000000"/>
                </a:solidFill>
              </a:defRPr>
            </a:pPr>
            <a:r>
              <a:rPr sz="4800">
                <a:solidFill>
                  <a:srgbClr val="FFFFFF"/>
                </a:solidFill>
              </a:rPr>
              <a:t>Body Level Four</a:t>
            </a:r>
          </a:p>
          <a:p>
            <a:pPr lvl="4">
              <a:defRPr sz="1800">
                <a:solidFill>
                  <a:srgbClr val="000000"/>
                </a:solidFill>
              </a:defRPr>
            </a:pPr>
            <a:r>
              <a:rPr sz="4800">
                <a:solidFill>
                  <a:srgbClr val="FFFFFF"/>
                </a:solidFill>
              </a:rPr>
              <a:t>Body Level Five</a:t>
            </a:r>
          </a:p>
        </p:txBody>
      </p:sp>
    </p:spTree>
  </p:cSld>
  <p:clrMapOvr>
    <a:masterClrMapping/>
  </p:clrMapOvr>
  <p:transition xmlns:p14="http://schemas.microsoft.com/office/powerpoint/2010/main" spd="med"/>
</p:sldLayout>
</file>

<file path=ppt/slideLayouts/slideLayout32.xml><?xml version="1.0" encoding="utf-8"?>
<p:sldLayout xmlns:a="http://schemas.openxmlformats.org/drawingml/2006/main" xmlns:r="http://schemas.openxmlformats.org/officeDocument/2006/relationships" xmlns:p="http://schemas.openxmlformats.org/presentationml/2006/main" type="tx">
  <p:cSld name="Title &amp; Bullets">
    <p:bg>
      <p:bgPr>
        <a:solidFill>
          <a:srgbClr val="000000"/>
        </a:solidFill>
        <a:effectLst/>
      </p:bgPr>
    </p:bg>
    <p:spTree>
      <p:nvGrpSpPr>
        <p:cNvPr id="1" name=""/>
        <p:cNvGrpSpPr/>
        <p:nvPr/>
      </p:nvGrpSpPr>
      <p:grpSpPr>
        <a:xfrm>
          <a:off x="0" y="0"/>
          <a:ext cx="0" cy="0"/>
          <a:chOff x="0" y="0"/>
          <a:chExt cx="0" cy="0"/>
        </a:xfrm>
      </p:grpSpPr>
      <p:sp>
        <p:nvSpPr>
          <p:cNvPr id="101" name="Shape 101"/>
          <p:cNvSpPr>
            <a:spLocks noGrp="1"/>
          </p:cNvSpPr>
          <p:nvPr>
            <p:ph type="title"/>
          </p:nvPr>
        </p:nvSpPr>
        <p:spPr>
          <a:xfrm>
            <a:off x="1739900" y="355600"/>
            <a:ext cx="20904200" cy="3441700"/>
          </a:xfrm>
          <a:prstGeom prst="rect">
            <a:avLst/>
          </a:prstGeom>
        </p:spPr>
        <p:txBody>
          <a:bodyPr/>
          <a:lstStyle>
            <a:lvl1pPr marL="0" marR="0" indent="0" defTabSz="825500">
              <a:defRPr sz="11600">
                <a:solidFill>
                  <a:srgbClr val="FFFFFF"/>
                </a:solidFill>
                <a:uFillTx/>
                <a:latin typeface="+mn-lt"/>
                <a:ea typeface="+mn-ea"/>
                <a:cs typeface="+mn-cs"/>
                <a:sym typeface="Gill Sans"/>
              </a:defRPr>
            </a:lvl1pPr>
          </a:lstStyle>
          <a:p>
            <a:pPr lvl="0">
              <a:defRPr sz="1800">
                <a:solidFill>
                  <a:srgbClr val="000000"/>
                </a:solidFill>
              </a:defRPr>
            </a:pPr>
            <a:r>
              <a:rPr sz="11600">
                <a:solidFill>
                  <a:srgbClr val="FFFFFF"/>
                </a:solidFill>
              </a:rPr>
              <a:t>Title Text</a:t>
            </a:r>
          </a:p>
        </p:txBody>
      </p:sp>
      <p:sp>
        <p:nvSpPr>
          <p:cNvPr id="102" name="Shape 102"/>
          <p:cNvSpPr>
            <a:spLocks noGrp="1"/>
          </p:cNvSpPr>
          <p:nvPr>
            <p:ph type="body" idx="1"/>
          </p:nvPr>
        </p:nvSpPr>
        <p:spPr>
          <a:xfrm>
            <a:off x="1739900" y="3898900"/>
            <a:ext cx="20904200" cy="8547100"/>
          </a:xfrm>
          <a:prstGeom prst="rect">
            <a:avLst/>
          </a:prstGeom>
        </p:spPr>
        <p:txBody>
          <a:bodyPr lIns="50800" tIns="50800" rIns="50800" bIns="50800" anchor="ctr"/>
          <a:lstStyle>
            <a:lvl1pPr marL="1117600" marR="0" indent="-800100" defTabSz="825500">
              <a:spcBef>
                <a:spcPts val="5200"/>
              </a:spcBef>
              <a:buClrTx/>
              <a:buSzPct val="171000"/>
              <a:buFontTx/>
              <a:buChar char="•"/>
              <a:defRPr sz="5600">
                <a:uFillTx/>
                <a:latin typeface="+mn-lt"/>
                <a:ea typeface="+mn-ea"/>
                <a:cs typeface="+mn-cs"/>
                <a:sym typeface="Gill Sans"/>
              </a:defRPr>
            </a:lvl1pPr>
            <a:lvl2pPr marL="1562100" marR="0" indent="-800100" defTabSz="825500">
              <a:spcBef>
                <a:spcPts val="5200"/>
              </a:spcBef>
              <a:buClrTx/>
              <a:buSzPct val="171000"/>
              <a:buFontTx/>
              <a:buChar char="•"/>
              <a:defRPr sz="5600">
                <a:uFillTx/>
                <a:latin typeface="+mn-lt"/>
                <a:ea typeface="+mn-ea"/>
                <a:cs typeface="+mn-cs"/>
                <a:sym typeface="Gill Sans"/>
              </a:defRPr>
            </a:lvl2pPr>
            <a:lvl3pPr marL="2006600" marR="0" indent="-800100" defTabSz="825500">
              <a:spcBef>
                <a:spcPts val="5200"/>
              </a:spcBef>
              <a:buClrTx/>
              <a:buSzPct val="171000"/>
              <a:buFontTx/>
              <a:buChar char="•"/>
              <a:defRPr sz="5600">
                <a:uFillTx/>
                <a:latin typeface="+mn-lt"/>
                <a:ea typeface="+mn-ea"/>
                <a:cs typeface="+mn-cs"/>
                <a:sym typeface="Gill Sans"/>
              </a:defRPr>
            </a:lvl3pPr>
            <a:lvl4pPr marL="2451100" marR="0" indent="-800100" defTabSz="825500">
              <a:spcBef>
                <a:spcPts val="5200"/>
              </a:spcBef>
              <a:buClrTx/>
              <a:buSzPct val="171000"/>
              <a:buFontTx/>
              <a:buChar char="•"/>
              <a:defRPr sz="5600">
                <a:uFillTx/>
                <a:latin typeface="+mn-lt"/>
                <a:ea typeface="+mn-ea"/>
                <a:cs typeface="+mn-cs"/>
                <a:sym typeface="Gill Sans"/>
              </a:defRPr>
            </a:lvl4pPr>
            <a:lvl5pPr marL="2895600" marR="0" indent="-800100" defTabSz="825500">
              <a:spcBef>
                <a:spcPts val="5200"/>
              </a:spcBef>
              <a:buClrTx/>
              <a:buSzPct val="171000"/>
              <a:buFontTx/>
              <a:buChar char="•"/>
              <a:defRPr sz="5600">
                <a:uFillTx/>
                <a:latin typeface="+mn-lt"/>
                <a:ea typeface="+mn-ea"/>
                <a:cs typeface="+mn-cs"/>
                <a:sym typeface="Gill Sans"/>
              </a:defRPr>
            </a:lvl5pPr>
          </a:lstStyle>
          <a:p>
            <a:pPr lvl="0">
              <a:defRPr sz="1800">
                <a:solidFill>
                  <a:srgbClr val="000000"/>
                </a:solidFill>
              </a:defRPr>
            </a:pPr>
            <a:r>
              <a:rPr sz="5600">
                <a:solidFill>
                  <a:srgbClr val="FFFFFF"/>
                </a:solidFill>
              </a:rPr>
              <a:t>Body Level One</a:t>
            </a:r>
          </a:p>
          <a:p>
            <a:pPr lvl="1">
              <a:defRPr sz="1800">
                <a:solidFill>
                  <a:srgbClr val="000000"/>
                </a:solidFill>
              </a:defRPr>
            </a:pPr>
            <a:r>
              <a:rPr sz="5600">
                <a:solidFill>
                  <a:srgbClr val="FFFFFF"/>
                </a:solidFill>
              </a:rPr>
              <a:t>Body Level Two</a:t>
            </a:r>
          </a:p>
          <a:p>
            <a:pPr lvl="2">
              <a:defRPr sz="1800">
                <a:solidFill>
                  <a:srgbClr val="000000"/>
                </a:solidFill>
              </a:defRPr>
            </a:pPr>
            <a:r>
              <a:rPr sz="5600">
                <a:solidFill>
                  <a:srgbClr val="FFFFFF"/>
                </a:solidFill>
              </a:rPr>
              <a:t>Body Level Three</a:t>
            </a:r>
          </a:p>
          <a:p>
            <a:pPr lvl="3">
              <a:defRPr sz="1800">
                <a:solidFill>
                  <a:srgbClr val="000000"/>
                </a:solidFill>
              </a:defRPr>
            </a:pPr>
            <a:r>
              <a:rPr sz="5600">
                <a:solidFill>
                  <a:srgbClr val="FFFFFF"/>
                </a:solidFill>
              </a:rPr>
              <a:t>Body Level Four</a:t>
            </a:r>
          </a:p>
          <a:p>
            <a:pPr lvl="4">
              <a:defRPr sz="1800">
                <a:solidFill>
                  <a:srgbClr val="000000"/>
                </a:solidFill>
              </a:defRPr>
            </a:pPr>
            <a:r>
              <a:rPr sz="5600">
                <a:solidFill>
                  <a:srgbClr val="FFFFFF"/>
                </a:solidFill>
              </a:rPr>
              <a:t>Body Level Five</a:t>
            </a:r>
          </a:p>
        </p:txBody>
      </p:sp>
    </p:spTree>
  </p:cSld>
  <p:clrMapOvr>
    <a:masterClrMapping/>
  </p:clrMapOvr>
  <p:transition xmlns:p14="http://schemas.microsoft.com/office/powerpoint/2010/main" spd="med"/>
</p:sldLayout>
</file>

<file path=ppt/slideLayouts/slideLayout33.xml><?xml version="1.0" encoding="utf-8"?>
<p:sldLayout xmlns:a="http://schemas.openxmlformats.org/drawingml/2006/main" xmlns:r="http://schemas.openxmlformats.org/officeDocument/2006/relationships" xmlns:p="http://schemas.openxmlformats.org/presentationml/2006/main" type="tx">
  <p:cSld name="Title &amp; Bullets - 2 Column">
    <p:bg>
      <p:bgPr>
        <a:solidFill>
          <a:srgbClr val="000000"/>
        </a:solidFill>
        <a:effectLst/>
      </p:bgPr>
    </p:bg>
    <p:spTree>
      <p:nvGrpSpPr>
        <p:cNvPr id="1" name=""/>
        <p:cNvGrpSpPr/>
        <p:nvPr/>
      </p:nvGrpSpPr>
      <p:grpSpPr>
        <a:xfrm>
          <a:off x="0" y="0"/>
          <a:ext cx="0" cy="0"/>
          <a:chOff x="0" y="0"/>
          <a:chExt cx="0" cy="0"/>
        </a:xfrm>
      </p:grpSpPr>
      <p:sp>
        <p:nvSpPr>
          <p:cNvPr id="104" name="Shape 104"/>
          <p:cNvSpPr>
            <a:spLocks noGrp="1"/>
          </p:cNvSpPr>
          <p:nvPr>
            <p:ph type="title"/>
          </p:nvPr>
        </p:nvSpPr>
        <p:spPr>
          <a:xfrm>
            <a:off x="1739900" y="355600"/>
            <a:ext cx="20904200" cy="3441700"/>
          </a:xfrm>
          <a:prstGeom prst="rect">
            <a:avLst/>
          </a:prstGeom>
        </p:spPr>
        <p:txBody>
          <a:bodyPr/>
          <a:lstStyle>
            <a:lvl1pPr marL="0" marR="0" indent="0" defTabSz="825500">
              <a:defRPr sz="11600">
                <a:solidFill>
                  <a:srgbClr val="FFFFFF"/>
                </a:solidFill>
                <a:uFillTx/>
                <a:latin typeface="+mn-lt"/>
                <a:ea typeface="+mn-ea"/>
                <a:cs typeface="+mn-cs"/>
                <a:sym typeface="Gill Sans"/>
              </a:defRPr>
            </a:lvl1pPr>
          </a:lstStyle>
          <a:p>
            <a:pPr lvl="0">
              <a:defRPr sz="1800">
                <a:solidFill>
                  <a:srgbClr val="000000"/>
                </a:solidFill>
              </a:defRPr>
            </a:pPr>
            <a:r>
              <a:rPr sz="11600">
                <a:solidFill>
                  <a:srgbClr val="FFFFFF"/>
                </a:solidFill>
              </a:rPr>
              <a:t>Title Text</a:t>
            </a:r>
          </a:p>
        </p:txBody>
      </p:sp>
      <p:sp>
        <p:nvSpPr>
          <p:cNvPr id="105" name="Shape 105"/>
          <p:cNvSpPr>
            <a:spLocks noGrp="1"/>
          </p:cNvSpPr>
          <p:nvPr>
            <p:ph type="body" idx="1"/>
          </p:nvPr>
        </p:nvSpPr>
        <p:spPr>
          <a:xfrm>
            <a:off x="1739900" y="3898900"/>
            <a:ext cx="20904200" cy="8547100"/>
          </a:xfrm>
          <a:prstGeom prst="rect">
            <a:avLst/>
          </a:prstGeom>
        </p:spPr>
        <p:txBody>
          <a:bodyPr numCol="2" spcCol="1045210"/>
          <a:lstStyle>
            <a:lvl1pPr marL="1016000" marR="0" indent="-698500" defTabSz="825500">
              <a:spcBef>
                <a:spcPts val="5200"/>
              </a:spcBef>
              <a:buClrTx/>
              <a:buSzPct val="171000"/>
              <a:buFontTx/>
              <a:buChar char="•"/>
              <a:defRPr sz="4200">
                <a:uFillTx/>
                <a:latin typeface="+mn-lt"/>
                <a:ea typeface="+mn-ea"/>
                <a:cs typeface="+mn-cs"/>
                <a:sym typeface="Gill Sans"/>
              </a:defRPr>
            </a:lvl1pPr>
            <a:lvl2pPr marL="1460500" marR="0" indent="-698500" defTabSz="825500">
              <a:spcBef>
                <a:spcPts val="5200"/>
              </a:spcBef>
              <a:buClrTx/>
              <a:buSzPct val="171000"/>
              <a:buFontTx/>
              <a:buChar char="•"/>
              <a:defRPr sz="4200">
                <a:uFillTx/>
                <a:latin typeface="+mn-lt"/>
                <a:ea typeface="+mn-ea"/>
                <a:cs typeface="+mn-cs"/>
                <a:sym typeface="Gill Sans"/>
              </a:defRPr>
            </a:lvl2pPr>
            <a:lvl3pPr marL="1905000" marR="0" indent="-698500" defTabSz="825500">
              <a:spcBef>
                <a:spcPts val="5200"/>
              </a:spcBef>
              <a:buClrTx/>
              <a:buSzPct val="171000"/>
              <a:buFontTx/>
              <a:buChar char="•"/>
              <a:defRPr sz="4200">
                <a:uFillTx/>
                <a:latin typeface="+mn-lt"/>
                <a:ea typeface="+mn-ea"/>
                <a:cs typeface="+mn-cs"/>
                <a:sym typeface="Gill Sans"/>
              </a:defRPr>
            </a:lvl3pPr>
            <a:lvl4pPr marL="2349500" marR="0" indent="-698500" defTabSz="825500">
              <a:spcBef>
                <a:spcPts val="5200"/>
              </a:spcBef>
              <a:buClrTx/>
              <a:buSzPct val="171000"/>
              <a:buFontTx/>
              <a:buChar char="•"/>
              <a:defRPr sz="4200">
                <a:uFillTx/>
                <a:latin typeface="+mn-lt"/>
                <a:ea typeface="+mn-ea"/>
                <a:cs typeface="+mn-cs"/>
                <a:sym typeface="Gill Sans"/>
              </a:defRPr>
            </a:lvl4pPr>
            <a:lvl5pPr marL="2794000" marR="0" indent="-698500" defTabSz="825500">
              <a:spcBef>
                <a:spcPts val="5200"/>
              </a:spcBef>
              <a:buClrTx/>
              <a:buSzPct val="171000"/>
              <a:buFontTx/>
              <a:buChar char="•"/>
              <a:defRPr sz="4200">
                <a:uFillTx/>
                <a:latin typeface="+mn-lt"/>
                <a:ea typeface="+mn-ea"/>
                <a:cs typeface="+mn-cs"/>
                <a:sym typeface="Gill Sans"/>
              </a:defRPr>
            </a:lvl5pPr>
          </a:lstStyle>
          <a:p>
            <a:pPr lvl="0">
              <a:defRPr sz="1800">
                <a:solidFill>
                  <a:srgbClr val="000000"/>
                </a:solidFill>
              </a:defRPr>
            </a:pPr>
            <a:r>
              <a:rPr sz="4200">
                <a:solidFill>
                  <a:srgbClr val="FFFFFF"/>
                </a:solidFill>
              </a:rPr>
              <a:t>Body Level One</a:t>
            </a:r>
          </a:p>
          <a:p>
            <a:pPr lvl="1">
              <a:defRPr sz="1800">
                <a:solidFill>
                  <a:srgbClr val="000000"/>
                </a:solidFill>
              </a:defRPr>
            </a:pPr>
            <a:r>
              <a:rPr sz="4200">
                <a:solidFill>
                  <a:srgbClr val="FFFFFF"/>
                </a:solidFill>
              </a:rPr>
              <a:t>Body Level Two</a:t>
            </a:r>
          </a:p>
          <a:p>
            <a:pPr lvl="2">
              <a:defRPr sz="1800">
                <a:solidFill>
                  <a:srgbClr val="000000"/>
                </a:solidFill>
              </a:defRPr>
            </a:pPr>
            <a:r>
              <a:rPr sz="4200">
                <a:solidFill>
                  <a:srgbClr val="FFFFFF"/>
                </a:solidFill>
              </a:rPr>
              <a:t>Body Level Three</a:t>
            </a:r>
          </a:p>
          <a:p>
            <a:pPr lvl="3">
              <a:defRPr sz="1800">
                <a:solidFill>
                  <a:srgbClr val="000000"/>
                </a:solidFill>
              </a:defRPr>
            </a:pPr>
            <a:r>
              <a:rPr sz="4200">
                <a:solidFill>
                  <a:srgbClr val="FFFFFF"/>
                </a:solidFill>
              </a:rPr>
              <a:t>Body Level Four</a:t>
            </a:r>
          </a:p>
          <a:p>
            <a:pPr lvl="4">
              <a:defRPr sz="1800">
                <a:solidFill>
                  <a:srgbClr val="000000"/>
                </a:solidFill>
              </a:defRPr>
            </a:pPr>
            <a:r>
              <a:rPr sz="4200">
                <a:solidFill>
                  <a:srgbClr val="FFFFFF"/>
                </a:solidFill>
              </a:rPr>
              <a:t>Body Level Five</a:t>
            </a:r>
          </a:p>
        </p:txBody>
      </p:sp>
    </p:spTree>
  </p:cSld>
  <p:clrMapOvr>
    <a:masterClrMapping/>
  </p:clrMapOvr>
  <p:transition xmlns:p14="http://schemas.microsoft.com/office/powerpoint/2010/main" spd="med"/>
</p:sldLayout>
</file>

<file path=ppt/slideLayouts/slideLayout34.xml><?xml version="1.0" encoding="utf-8"?>
<p:sldLayout xmlns:a="http://schemas.openxmlformats.org/drawingml/2006/main" xmlns:r="http://schemas.openxmlformats.org/officeDocument/2006/relationships" xmlns:p="http://schemas.openxmlformats.org/presentationml/2006/main" type="tx">
  <p:cSld name="Bullets">
    <p:bg>
      <p:bgPr>
        <a:solidFill>
          <a:srgbClr val="000000"/>
        </a:solidFill>
        <a:effectLst/>
      </p:bgPr>
    </p:bg>
    <p:spTree>
      <p:nvGrpSpPr>
        <p:cNvPr id="1" name=""/>
        <p:cNvGrpSpPr/>
        <p:nvPr/>
      </p:nvGrpSpPr>
      <p:grpSpPr>
        <a:xfrm>
          <a:off x="0" y="0"/>
          <a:ext cx="0" cy="0"/>
          <a:chOff x="0" y="0"/>
          <a:chExt cx="0" cy="0"/>
        </a:xfrm>
      </p:grpSpPr>
      <p:sp>
        <p:nvSpPr>
          <p:cNvPr id="107" name="Shape 107"/>
          <p:cNvSpPr>
            <a:spLocks noGrp="1"/>
          </p:cNvSpPr>
          <p:nvPr>
            <p:ph type="body" idx="1"/>
          </p:nvPr>
        </p:nvSpPr>
        <p:spPr>
          <a:xfrm>
            <a:off x="1739900" y="1778000"/>
            <a:ext cx="20904200" cy="10147300"/>
          </a:xfrm>
          <a:prstGeom prst="rect">
            <a:avLst/>
          </a:prstGeom>
        </p:spPr>
        <p:txBody>
          <a:bodyPr lIns="50800" tIns="50800" rIns="50800" bIns="50800" anchor="ctr"/>
          <a:lstStyle>
            <a:lvl1pPr marL="1117600" marR="0" indent="-800100" defTabSz="825500">
              <a:spcBef>
                <a:spcPts val="7300"/>
              </a:spcBef>
              <a:buClrTx/>
              <a:buSzPct val="171000"/>
              <a:buFontTx/>
              <a:buChar char="•"/>
              <a:defRPr sz="5600">
                <a:uFillTx/>
                <a:latin typeface="+mn-lt"/>
                <a:ea typeface="+mn-ea"/>
                <a:cs typeface="+mn-cs"/>
                <a:sym typeface="Gill Sans"/>
              </a:defRPr>
            </a:lvl1pPr>
            <a:lvl2pPr marL="1562100" marR="0" indent="-800100" defTabSz="825500">
              <a:spcBef>
                <a:spcPts val="7300"/>
              </a:spcBef>
              <a:buClrTx/>
              <a:buSzPct val="171000"/>
              <a:buFontTx/>
              <a:buChar char="•"/>
              <a:defRPr sz="5600">
                <a:uFillTx/>
                <a:latin typeface="+mn-lt"/>
                <a:ea typeface="+mn-ea"/>
                <a:cs typeface="+mn-cs"/>
                <a:sym typeface="Gill Sans"/>
              </a:defRPr>
            </a:lvl2pPr>
            <a:lvl3pPr marL="2006600" marR="0" indent="-800100" defTabSz="825500">
              <a:spcBef>
                <a:spcPts val="7300"/>
              </a:spcBef>
              <a:buClrTx/>
              <a:buSzPct val="171000"/>
              <a:buFontTx/>
              <a:buChar char="•"/>
              <a:defRPr sz="5600">
                <a:uFillTx/>
                <a:latin typeface="+mn-lt"/>
                <a:ea typeface="+mn-ea"/>
                <a:cs typeface="+mn-cs"/>
                <a:sym typeface="Gill Sans"/>
              </a:defRPr>
            </a:lvl3pPr>
            <a:lvl4pPr marL="2451100" marR="0" indent="-800100" defTabSz="825500">
              <a:spcBef>
                <a:spcPts val="7300"/>
              </a:spcBef>
              <a:buClrTx/>
              <a:buSzPct val="171000"/>
              <a:buFontTx/>
              <a:buChar char="•"/>
              <a:defRPr sz="5600">
                <a:uFillTx/>
                <a:latin typeface="+mn-lt"/>
                <a:ea typeface="+mn-ea"/>
                <a:cs typeface="+mn-cs"/>
                <a:sym typeface="Gill Sans"/>
              </a:defRPr>
            </a:lvl4pPr>
            <a:lvl5pPr marL="2895600" marR="0" indent="-800100" defTabSz="825500">
              <a:spcBef>
                <a:spcPts val="7300"/>
              </a:spcBef>
              <a:buClrTx/>
              <a:buSzPct val="171000"/>
              <a:buFontTx/>
              <a:buChar char="•"/>
              <a:defRPr sz="5600">
                <a:uFillTx/>
                <a:latin typeface="+mn-lt"/>
                <a:ea typeface="+mn-ea"/>
                <a:cs typeface="+mn-cs"/>
                <a:sym typeface="Gill Sans"/>
              </a:defRPr>
            </a:lvl5pPr>
          </a:lstStyle>
          <a:p>
            <a:pPr lvl="0">
              <a:defRPr sz="1800">
                <a:solidFill>
                  <a:srgbClr val="000000"/>
                </a:solidFill>
              </a:defRPr>
            </a:pPr>
            <a:r>
              <a:rPr sz="5600">
                <a:solidFill>
                  <a:srgbClr val="FFFFFF"/>
                </a:solidFill>
              </a:rPr>
              <a:t>Body Level One</a:t>
            </a:r>
          </a:p>
          <a:p>
            <a:pPr lvl="1">
              <a:defRPr sz="1800">
                <a:solidFill>
                  <a:srgbClr val="000000"/>
                </a:solidFill>
              </a:defRPr>
            </a:pPr>
            <a:r>
              <a:rPr sz="5600">
                <a:solidFill>
                  <a:srgbClr val="FFFFFF"/>
                </a:solidFill>
              </a:rPr>
              <a:t>Body Level Two</a:t>
            </a:r>
          </a:p>
          <a:p>
            <a:pPr lvl="2">
              <a:defRPr sz="1800">
                <a:solidFill>
                  <a:srgbClr val="000000"/>
                </a:solidFill>
              </a:defRPr>
            </a:pPr>
            <a:r>
              <a:rPr sz="5600">
                <a:solidFill>
                  <a:srgbClr val="FFFFFF"/>
                </a:solidFill>
              </a:rPr>
              <a:t>Body Level Three</a:t>
            </a:r>
          </a:p>
          <a:p>
            <a:pPr lvl="3">
              <a:defRPr sz="1800">
                <a:solidFill>
                  <a:srgbClr val="000000"/>
                </a:solidFill>
              </a:defRPr>
            </a:pPr>
            <a:r>
              <a:rPr sz="5600">
                <a:solidFill>
                  <a:srgbClr val="FFFFFF"/>
                </a:solidFill>
              </a:rPr>
              <a:t>Body Level Four</a:t>
            </a:r>
          </a:p>
          <a:p>
            <a:pPr lvl="4">
              <a:defRPr sz="1800">
                <a:solidFill>
                  <a:srgbClr val="000000"/>
                </a:solidFill>
              </a:defRPr>
            </a:pPr>
            <a:r>
              <a:rPr sz="5600">
                <a:solidFill>
                  <a:srgbClr val="FFFFFF"/>
                </a:solidFill>
              </a:rPr>
              <a:t>Body Level Five</a:t>
            </a:r>
          </a:p>
        </p:txBody>
      </p:sp>
    </p:spTree>
  </p:cSld>
  <p:clrMapOvr>
    <a:masterClrMapping/>
  </p:clrMapOvr>
  <p:transition xmlns:p14="http://schemas.microsoft.com/office/powerpoint/2010/main" spd="med"/>
</p:sldLayout>
</file>

<file path=ppt/slideLayouts/slideLayout35.xml><?xml version="1.0" encoding="utf-8"?>
<p:sldLayout xmlns:a="http://schemas.openxmlformats.org/drawingml/2006/main" xmlns:r="http://schemas.openxmlformats.org/officeDocument/2006/relationships" xmlns:p="http://schemas.openxmlformats.org/presentationml/2006/main" type="tx">
  <p:cSld name="Blank">
    <p:bg>
      <p:bgPr>
        <a:solidFill>
          <a:srgbClr val="000000"/>
        </a:solidFill>
        <a:effectLst/>
      </p:bgPr>
    </p:bg>
    <p:spTree>
      <p:nvGrpSpPr>
        <p:cNvPr id="1" name=""/>
        <p:cNvGrpSpPr/>
        <p:nvPr/>
      </p:nvGrpSpPr>
      <p:grpSpPr>
        <a:xfrm>
          <a:off x="0" y="0"/>
          <a:ext cx="0" cy="0"/>
          <a:chOff x="0" y="0"/>
          <a:chExt cx="0" cy="0"/>
        </a:xfrm>
      </p:grpSpPr>
    </p:spTree>
  </p:cSld>
  <p:clrMapOvr>
    <a:masterClrMapping/>
  </p:clrMapOvr>
  <p:transition xmlns:p14="http://schemas.microsoft.com/office/powerpoint/2010/main" spd="med"/>
</p:sldLayout>
</file>

<file path=ppt/slideLayouts/slideLayout36.xml><?xml version="1.0" encoding="utf-8"?>
<p:sldLayout xmlns:a="http://schemas.openxmlformats.org/drawingml/2006/main" xmlns:r="http://schemas.openxmlformats.org/officeDocument/2006/relationships" xmlns:p="http://schemas.openxmlformats.org/presentationml/2006/main" type="tx">
  <p:cSld name="Title - Top">
    <p:bg>
      <p:bgPr>
        <a:solidFill>
          <a:srgbClr val="000000"/>
        </a:solidFill>
        <a:effectLst/>
      </p:bgPr>
    </p:bg>
    <p:spTree>
      <p:nvGrpSpPr>
        <p:cNvPr id="1" name=""/>
        <p:cNvGrpSpPr/>
        <p:nvPr/>
      </p:nvGrpSpPr>
      <p:grpSpPr>
        <a:xfrm>
          <a:off x="0" y="0"/>
          <a:ext cx="0" cy="0"/>
          <a:chOff x="0" y="0"/>
          <a:chExt cx="0" cy="0"/>
        </a:xfrm>
      </p:grpSpPr>
      <p:sp>
        <p:nvSpPr>
          <p:cNvPr id="110" name="Shape 110"/>
          <p:cNvSpPr>
            <a:spLocks noGrp="1"/>
          </p:cNvSpPr>
          <p:nvPr>
            <p:ph type="title"/>
          </p:nvPr>
        </p:nvSpPr>
        <p:spPr>
          <a:xfrm>
            <a:off x="2489200" y="355600"/>
            <a:ext cx="19405600" cy="3441700"/>
          </a:xfrm>
          <a:prstGeom prst="rect">
            <a:avLst/>
          </a:prstGeom>
        </p:spPr>
        <p:txBody>
          <a:bodyPr/>
          <a:lstStyle>
            <a:lvl1pPr marL="0" marR="0" indent="0" defTabSz="825500">
              <a:defRPr sz="11600">
                <a:solidFill>
                  <a:srgbClr val="FFFFFF"/>
                </a:solidFill>
                <a:uFillTx/>
                <a:latin typeface="+mn-lt"/>
                <a:ea typeface="+mn-ea"/>
                <a:cs typeface="+mn-cs"/>
                <a:sym typeface="Gill Sans"/>
              </a:defRPr>
            </a:lvl1pPr>
          </a:lstStyle>
          <a:p>
            <a:pPr lvl="0">
              <a:defRPr sz="1800">
                <a:solidFill>
                  <a:srgbClr val="000000"/>
                </a:solidFill>
              </a:defRPr>
            </a:pPr>
            <a:r>
              <a:rPr sz="11600">
                <a:solidFill>
                  <a:srgbClr val="FFFFFF"/>
                </a:solidFill>
              </a:rPr>
              <a:t>Title Text</a:t>
            </a:r>
          </a:p>
        </p:txBody>
      </p:sp>
    </p:spTree>
  </p:cSld>
  <p:clrMapOvr>
    <a:masterClrMapping/>
  </p:clrMapOvr>
  <p:transition xmlns:p14="http://schemas.microsoft.com/office/powerpoint/2010/main" spd="med"/>
</p:sldLayout>
</file>

<file path=ppt/slideLayouts/slideLayout37.xml><?xml version="1.0" encoding="utf-8"?>
<p:sldLayout xmlns:a="http://schemas.openxmlformats.org/drawingml/2006/main" xmlns:r="http://schemas.openxmlformats.org/officeDocument/2006/relationships" xmlns:p="http://schemas.openxmlformats.org/presentationml/2006/main" type="tx">
  <p:cSld name="Title - Center">
    <p:bg>
      <p:bgPr>
        <a:solidFill>
          <a:srgbClr val="000000"/>
        </a:solidFill>
        <a:effectLst/>
      </p:bgPr>
    </p:bg>
    <p:spTree>
      <p:nvGrpSpPr>
        <p:cNvPr id="1" name=""/>
        <p:cNvGrpSpPr/>
        <p:nvPr/>
      </p:nvGrpSpPr>
      <p:grpSpPr>
        <a:xfrm>
          <a:off x="0" y="0"/>
          <a:ext cx="0" cy="0"/>
          <a:chOff x="0" y="0"/>
          <a:chExt cx="0" cy="0"/>
        </a:xfrm>
      </p:grpSpPr>
      <p:sp>
        <p:nvSpPr>
          <p:cNvPr id="112" name="Shape 112"/>
          <p:cNvSpPr>
            <a:spLocks noGrp="1"/>
          </p:cNvSpPr>
          <p:nvPr>
            <p:ph type="title"/>
          </p:nvPr>
        </p:nvSpPr>
        <p:spPr>
          <a:xfrm>
            <a:off x="1739900" y="4178300"/>
            <a:ext cx="20904200" cy="5359400"/>
          </a:xfrm>
          <a:prstGeom prst="rect">
            <a:avLst/>
          </a:prstGeom>
        </p:spPr>
        <p:txBody>
          <a:bodyPr/>
          <a:lstStyle>
            <a:lvl1pPr marL="0" marR="0" indent="0" defTabSz="825500">
              <a:defRPr sz="11600">
                <a:solidFill>
                  <a:srgbClr val="FFFFFF"/>
                </a:solidFill>
                <a:uFillTx/>
                <a:latin typeface="+mn-lt"/>
                <a:ea typeface="+mn-ea"/>
                <a:cs typeface="+mn-cs"/>
                <a:sym typeface="Gill Sans"/>
              </a:defRPr>
            </a:lvl1pPr>
          </a:lstStyle>
          <a:p>
            <a:pPr lvl="0">
              <a:defRPr sz="1800">
                <a:solidFill>
                  <a:srgbClr val="000000"/>
                </a:solidFill>
              </a:defRPr>
            </a:pPr>
            <a:r>
              <a:rPr sz="11600">
                <a:solidFill>
                  <a:srgbClr val="FFFFFF"/>
                </a:solidFill>
              </a:rPr>
              <a:t>Title Text</a:t>
            </a:r>
          </a:p>
        </p:txBody>
      </p:sp>
    </p:spTree>
  </p:cSld>
  <p:clrMapOvr>
    <a:masterClrMapping/>
  </p:clrMapOvr>
  <p:transition xmlns:p14="http://schemas.microsoft.com/office/powerpoint/2010/main" spd="med"/>
</p:sldLayout>
</file>

<file path=ppt/slideLayouts/slideLayout38.xml><?xml version="1.0" encoding="utf-8"?>
<p:sldLayout xmlns:a="http://schemas.openxmlformats.org/drawingml/2006/main" xmlns:r="http://schemas.openxmlformats.org/officeDocument/2006/relationships" xmlns:p="http://schemas.openxmlformats.org/presentationml/2006/main" type="tx">
  <p:cSld name="Photo - Horizontal">
    <p:bg>
      <p:bgPr>
        <a:solidFill>
          <a:srgbClr val="000000"/>
        </a:solidFill>
        <a:effectLst/>
      </p:bgPr>
    </p:bg>
    <p:spTree>
      <p:nvGrpSpPr>
        <p:cNvPr id="1" name=""/>
        <p:cNvGrpSpPr/>
        <p:nvPr/>
      </p:nvGrpSpPr>
      <p:grpSpPr>
        <a:xfrm>
          <a:off x="0" y="0"/>
          <a:ext cx="0" cy="0"/>
          <a:chOff x="0" y="0"/>
          <a:chExt cx="0" cy="0"/>
        </a:xfrm>
      </p:grpSpPr>
      <p:sp>
        <p:nvSpPr>
          <p:cNvPr id="114" name="Shape 114"/>
          <p:cNvSpPr>
            <a:spLocks noGrp="1"/>
          </p:cNvSpPr>
          <p:nvPr>
            <p:ph type="title"/>
          </p:nvPr>
        </p:nvSpPr>
        <p:spPr>
          <a:xfrm>
            <a:off x="1739900" y="10363200"/>
            <a:ext cx="20904200" cy="2387600"/>
          </a:xfrm>
          <a:prstGeom prst="rect">
            <a:avLst/>
          </a:prstGeom>
        </p:spPr>
        <p:txBody>
          <a:bodyPr/>
          <a:lstStyle>
            <a:lvl1pPr marL="0" marR="0" indent="0" defTabSz="825500">
              <a:defRPr sz="11600">
                <a:solidFill>
                  <a:srgbClr val="FFFFFF"/>
                </a:solidFill>
                <a:uFillTx/>
                <a:latin typeface="+mn-lt"/>
                <a:ea typeface="+mn-ea"/>
                <a:cs typeface="+mn-cs"/>
                <a:sym typeface="Gill Sans"/>
              </a:defRPr>
            </a:lvl1pPr>
          </a:lstStyle>
          <a:p>
            <a:pPr lvl="0">
              <a:defRPr sz="1800">
                <a:solidFill>
                  <a:srgbClr val="000000"/>
                </a:solidFill>
              </a:defRPr>
            </a:pPr>
            <a:r>
              <a:rPr sz="11600">
                <a:solidFill>
                  <a:srgbClr val="FFFFFF"/>
                </a:solidFill>
              </a:rPr>
              <a:t>Title Text</a:t>
            </a:r>
          </a:p>
        </p:txBody>
      </p:sp>
    </p:spTree>
  </p:cSld>
  <p:clrMapOvr>
    <a:masterClrMapping/>
  </p:clrMapOvr>
  <p:transition xmlns:p14="http://schemas.microsoft.com/office/powerpoint/2010/main" spd="med"/>
</p:sldLayout>
</file>

<file path=ppt/slideLayouts/slideLayout39.xml><?xml version="1.0" encoding="utf-8"?>
<p:sldLayout xmlns:a="http://schemas.openxmlformats.org/drawingml/2006/main" xmlns:r="http://schemas.openxmlformats.org/officeDocument/2006/relationships" xmlns:p="http://schemas.openxmlformats.org/presentationml/2006/main" type="tx">
  <p:cSld name="Photo - Horizontal Reflection">
    <p:bg>
      <p:bgPr>
        <a:solidFill>
          <a:srgbClr val="000000"/>
        </a:solidFill>
        <a:effectLst/>
      </p:bgPr>
    </p:bg>
    <p:spTree>
      <p:nvGrpSpPr>
        <p:cNvPr id="1" name=""/>
        <p:cNvGrpSpPr/>
        <p:nvPr/>
      </p:nvGrpSpPr>
      <p:grpSpPr>
        <a:xfrm>
          <a:off x="0" y="0"/>
          <a:ext cx="0" cy="0"/>
          <a:chOff x="0" y="0"/>
          <a:chExt cx="0" cy="0"/>
        </a:xfrm>
      </p:grpSpPr>
      <p:sp>
        <p:nvSpPr>
          <p:cNvPr id="116" name="Shape 116"/>
          <p:cNvSpPr>
            <a:spLocks noGrp="1"/>
          </p:cNvSpPr>
          <p:nvPr>
            <p:ph type="title"/>
          </p:nvPr>
        </p:nvSpPr>
        <p:spPr>
          <a:xfrm>
            <a:off x="1739900" y="10363200"/>
            <a:ext cx="20904200" cy="2387600"/>
          </a:xfrm>
          <a:prstGeom prst="rect">
            <a:avLst/>
          </a:prstGeom>
        </p:spPr>
        <p:txBody>
          <a:bodyPr/>
          <a:lstStyle>
            <a:lvl1pPr marL="0" marR="0" indent="0" defTabSz="825500">
              <a:defRPr sz="11600">
                <a:solidFill>
                  <a:srgbClr val="FFFFFF"/>
                </a:solidFill>
                <a:uFillTx/>
                <a:latin typeface="+mn-lt"/>
                <a:ea typeface="+mn-ea"/>
                <a:cs typeface="+mn-cs"/>
                <a:sym typeface="Gill Sans"/>
              </a:defRPr>
            </a:lvl1pPr>
          </a:lstStyle>
          <a:p>
            <a:pPr lvl="0">
              <a:defRPr sz="1800">
                <a:solidFill>
                  <a:srgbClr val="000000"/>
                </a:solidFill>
              </a:defRPr>
            </a:pPr>
            <a:r>
              <a:rPr sz="11600">
                <a:solidFill>
                  <a:srgbClr val="FFFFFF"/>
                </a:solidFill>
              </a:rPr>
              <a:t>Title Text</a:t>
            </a:r>
          </a:p>
        </p:txBody>
      </p:sp>
    </p:spTree>
  </p:cSld>
  <p:clrMapOvr>
    <a:masterClrMapping/>
  </p:clrMapOvr>
  <p:transition xmlns:p14="http://schemas.microsoft.com/office/powerpoint/2010/mai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 Top">
    <p:bg>
      <p:bgPr>
        <a:solidFill>
          <a:srgbClr val="000000"/>
        </a:solidFill>
        <a:effectLst/>
      </p:bgPr>
    </p:bg>
    <p:spTree>
      <p:nvGrpSpPr>
        <p:cNvPr id="1" name=""/>
        <p:cNvGrpSpPr/>
        <p:nvPr/>
      </p:nvGrpSpPr>
      <p:grpSpPr>
        <a:xfrm>
          <a:off x="0" y="0"/>
          <a:ext cx="0" cy="0"/>
          <a:chOff x="0" y="0"/>
          <a:chExt cx="0" cy="0"/>
        </a:xfrm>
      </p:grpSpPr>
      <p:sp>
        <p:nvSpPr>
          <p:cNvPr id="18" name="Shape 18"/>
          <p:cNvSpPr>
            <a:spLocks noGrp="1"/>
          </p:cNvSpPr>
          <p:nvPr>
            <p:ph type="title"/>
          </p:nvPr>
        </p:nvSpPr>
        <p:spPr>
          <a:xfrm>
            <a:off x="2489200" y="355600"/>
            <a:ext cx="19405600" cy="3441700"/>
          </a:xfrm>
          <a:prstGeom prst="rect">
            <a:avLst/>
          </a:prstGeom>
        </p:spPr>
        <p:txBody>
          <a:bodyPr/>
          <a:lstStyle>
            <a:lvl1pPr marL="0" marR="0" indent="0" defTabSz="825500">
              <a:defRPr sz="11600">
                <a:solidFill>
                  <a:srgbClr val="FFFFFF"/>
                </a:solidFill>
                <a:uFillTx/>
                <a:latin typeface="+mn-lt"/>
                <a:ea typeface="+mn-ea"/>
                <a:cs typeface="+mn-cs"/>
                <a:sym typeface="Gill Sans"/>
              </a:defRPr>
            </a:lvl1pPr>
          </a:lstStyle>
          <a:p>
            <a:pPr lvl="0">
              <a:defRPr sz="1800">
                <a:solidFill>
                  <a:srgbClr val="000000"/>
                </a:solidFill>
              </a:defRPr>
            </a:pPr>
            <a:r>
              <a:rPr sz="11600">
                <a:solidFill>
                  <a:srgbClr val="FFFFFF"/>
                </a:solidFill>
              </a:rPr>
              <a:t>Title Text</a:t>
            </a:r>
          </a:p>
        </p:txBody>
      </p:sp>
    </p:spTree>
  </p:cSld>
  <p:clrMapOvr>
    <a:masterClrMapping/>
  </p:clrMapOvr>
  <p:transition xmlns:p14="http://schemas.microsoft.com/office/powerpoint/2010/main" spd="med"/>
</p:sldLayout>
</file>

<file path=ppt/slideLayouts/slideLayout40.xml><?xml version="1.0" encoding="utf-8"?>
<p:sldLayout xmlns:a="http://schemas.openxmlformats.org/drawingml/2006/main" xmlns:r="http://schemas.openxmlformats.org/officeDocument/2006/relationships" xmlns:p="http://schemas.openxmlformats.org/presentationml/2006/main" type="tx">
  <p:cSld name="Photo - Vertical">
    <p:bg>
      <p:bgPr>
        <a:solidFill>
          <a:srgbClr val="000000"/>
        </a:solidFill>
        <a:effectLst/>
      </p:bgPr>
    </p:bg>
    <p:spTree>
      <p:nvGrpSpPr>
        <p:cNvPr id="1" name=""/>
        <p:cNvGrpSpPr/>
        <p:nvPr/>
      </p:nvGrpSpPr>
      <p:grpSpPr>
        <a:xfrm>
          <a:off x="0" y="0"/>
          <a:ext cx="0" cy="0"/>
          <a:chOff x="0" y="0"/>
          <a:chExt cx="0" cy="0"/>
        </a:xfrm>
      </p:grpSpPr>
      <p:sp>
        <p:nvSpPr>
          <p:cNvPr id="118" name="Shape 118"/>
          <p:cNvSpPr>
            <a:spLocks noGrp="1"/>
          </p:cNvSpPr>
          <p:nvPr>
            <p:ph type="title"/>
          </p:nvPr>
        </p:nvSpPr>
        <p:spPr>
          <a:xfrm>
            <a:off x="1739900" y="2146300"/>
            <a:ext cx="12547600" cy="4635500"/>
          </a:xfrm>
          <a:prstGeom prst="rect">
            <a:avLst/>
          </a:prstGeom>
        </p:spPr>
        <p:txBody>
          <a:bodyPr lIns="0" tIns="0" rIns="0" bIns="0" anchor="b"/>
          <a:lstStyle>
            <a:lvl1pPr marL="0" marR="0" indent="0" defTabSz="825500">
              <a:defRPr sz="9600">
                <a:solidFill>
                  <a:srgbClr val="FFFFFF"/>
                </a:solidFill>
                <a:uFillTx/>
                <a:latin typeface="+mn-lt"/>
                <a:ea typeface="+mn-ea"/>
                <a:cs typeface="+mn-cs"/>
                <a:sym typeface="Gill Sans"/>
              </a:defRPr>
            </a:lvl1pPr>
          </a:lstStyle>
          <a:p>
            <a:pPr lvl="0">
              <a:defRPr sz="1800">
                <a:solidFill>
                  <a:srgbClr val="000000"/>
                </a:solidFill>
              </a:defRPr>
            </a:pPr>
            <a:r>
              <a:rPr sz="9600">
                <a:solidFill>
                  <a:srgbClr val="FFFFFF"/>
                </a:solidFill>
              </a:rPr>
              <a:t>Title Text</a:t>
            </a:r>
          </a:p>
        </p:txBody>
      </p:sp>
      <p:sp>
        <p:nvSpPr>
          <p:cNvPr id="119" name="Shape 119"/>
          <p:cNvSpPr>
            <a:spLocks noGrp="1"/>
          </p:cNvSpPr>
          <p:nvPr>
            <p:ph type="body" idx="1"/>
          </p:nvPr>
        </p:nvSpPr>
        <p:spPr>
          <a:xfrm>
            <a:off x="1739900" y="6896100"/>
            <a:ext cx="12547600" cy="4635500"/>
          </a:xfrm>
          <a:prstGeom prst="rect">
            <a:avLst/>
          </a:prstGeom>
        </p:spPr>
        <p:txBody>
          <a:bodyPr/>
          <a:lstStyle>
            <a:lvl1pPr marL="0" marR="0" indent="0" algn="ctr" defTabSz="825500">
              <a:spcBef>
                <a:spcPts val="0"/>
              </a:spcBef>
              <a:buClrTx/>
              <a:buSzTx/>
              <a:buFontTx/>
              <a:buNone/>
              <a:defRPr sz="4600">
                <a:uFillTx/>
                <a:latin typeface="+mn-lt"/>
                <a:ea typeface="+mn-ea"/>
                <a:cs typeface="+mn-cs"/>
                <a:sym typeface="Gill Sans"/>
              </a:defRPr>
            </a:lvl1pPr>
            <a:lvl2pPr marL="0" marR="0" indent="0" algn="ctr" defTabSz="825500">
              <a:spcBef>
                <a:spcPts val="0"/>
              </a:spcBef>
              <a:buClrTx/>
              <a:buSzTx/>
              <a:buFontTx/>
              <a:buNone/>
              <a:defRPr sz="4600">
                <a:uFillTx/>
                <a:latin typeface="+mn-lt"/>
                <a:ea typeface="+mn-ea"/>
                <a:cs typeface="+mn-cs"/>
                <a:sym typeface="Gill Sans"/>
              </a:defRPr>
            </a:lvl2pPr>
            <a:lvl3pPr marL="0" marR="0" indent="0" algn="ctr" defTabSz="825500">
              <a:spcBef>
                <a:spcPts val="0"/>
              </a:spcBef>
              <a:buClrTx/>
              <a:buSzTx/>
              <a:buFontTx/>
              <a:buNone/>
              <a:defRPr sz="4600">
                <a:uFillTx/>
                <a:latin typeface="+mn-lt"/>
                <a:ea typeface="+mn-ea"/>
                <a:cs typeface="+mn-cs"/>
                <a:sym typeface="Gill Sans"/>
              </a:defRPr>
            </a:lvl3pPr>
            <a:lvl4pPr marL="0" marR="0" indent="0" algn="ctr" defTabSz="825500">
              <a:spcBef>
                <a:spcPts val="0"/>
              </a:spcBef>
              <a:buClrTx/>
              <a:buSzTx/>
              <a:buFontTx/>
              <a:buNone/>
              <a:defRPr sz="4600">
                <a:uFillTx/>
                <a:latin typeface="+mn-lt"/>
                <a:ea typeface="+mn-ea"/>
                <a:cs typeface="+mn-cs"/>
                <a:sym typeface="Gill Sans"/>
              </a:defRPr>
            </a:lvl4pPr>
            <a:lvl5pPr marL="0" marR="0" indent="0" algn="ctr" defTabSz="825500">
              <a:spcBef>
                <a:spcPts val="0"/>
              </a:spcBef>
              <a:buClrTx/>
              <a:buSzTx/>
              <a:buFontTx/>
              <a:buNone/>
              <a:defRPr sz="4600">
                <a:uFillTx/>
                <a:latin typeface="+mn-lt"/>
                <a:ea typeface="+mn-ea"/>
                <a:cs typeface="+mn-cs"/>
                <a:sym typeface="Gill Sans"/>
              </a:defRPr>
            </a:lvl5pPr>
          </a:lstStyle>
          <a:p>
            <a:pPr lvl="0">
              <a:defRPr sz="1800">
                <a:solidFill>
                  <a:srgbClr val="000000"/>
                </a:solidFill>
              </a:defRPr>
            </a:pPr>
            <a:r>
              <a:rPr sz="4600">
                <a:solidFill>
                  <a:srgbClr val="FFFFFF"/>
                </a:solidFill>
              </a:rPr>
              <a:t>Body Level One</a:t>
            </a:r>
          </a:p>
          <a:p>
            <a:pPr lvl="1">
              <a:defRPr sz="1800">
                <a:solidFill>
                  <a:srgbClr val="000000"/>
                </a:solidFill>
              </a:defRPr>
            </a:pPr>
            <a:r>
              <a:rPr sz="4600">
                <a:solidFill>
                  <a:srgbClr val="FFFFFF"/>
                </a:solidFill>
              </a:rPr>
              <a:t>Body Level Two</a:t>
            </a:r>
          </a:p>
          <a:p>
            <a:pPr lvl="2">
              <a:defRPr sz="1800">
                <a:solidFill>
                  <a:srgbClr val="000000"/>
                </a:solidFill>
              </a:defRPr>
            </a:pPr>
            <a:r>
              <a:rPr sz="4600">
                <a:solidFill>
                  <a:srgbClr val="FFFFFF"/>
                </a:solidFill>
              </a:rPr>
              <a:t>Body Level Three</a:t>
            </a:r>
          </a:p>
          <a:p>
            <a:pPr lvl="3">
              <a:defRPr sz="1800">
                <a:solidFill>
                  <a:srgbClr val="000000"/>
                </a:solidFill>
              </a:defRPr>
            </a:pPr>
            <a:r>
              <a:rPr sz="4600">
                <a:solidFill>
                  <a:srgbClr val="FFFFFF"/>
                </a:solidFill>
              </a:rPr>
              <a:t>Body Level Four</a:t>
            </a:r>
          </a:p>
          <a:p>
            <a:pPr lvl="4">
              <a:defRPr sz="1800">
                <a:solidFill>
                  <a:srgbClr val="000000"/>
                </a:solidFill>
              </a:defRPr>
            </a:pPr>
            <a:r>
              <a:rPr sz="4600">
                <a:solidFill>
                  <a:srgbClr val="FFFFFF"/>
                </a:solidFill>
              </a:rPr>
              <a:t>Body Level Five</a:t>
            </a:r>
          </a:p>
        </p:txBody>
      </p:sp>
    </p:spTree>
  </p:cSld>
  <p:clrMapOvr>
    <a:masterClrMapping/>
  </p:clrMapOvr>
  <p:transition xmlns:p14="http://schemas.microsoft.com/office/powerpoint/2010/main" spd="med"/>
</p:sldLayout>
</file>

<file path=ppt/slideLayouts/slideLayout41.xml><?xml version="1.0" encoding="utf-8"?>
<p:sldLayout xmlns:a="http://schemas.openxmlformats.org/drawingml/2006/main" xmlns:r="http://schemas.openxmlformats.org/officeDocument/2006/relationships" xmlns:p="http://schemas.openxmlformats.org/presentationml/2006/main" type="tx">
  <p:cSld name="Photo - Vertical Reflection">
    <p:bg>
      <p:bgPr>
        <a:solidFill>
          <a:srgbClr val="000000"/>
        </a:solidFill>
        <a:effectLst/>
      </p:bgPr>
    </p:bg>
    <p:spTree>
      <p:nvGrpSpPr>
        <p:cNvPr id="1" name=""/>
        <p:cNvGrpSpPr/>
        <p:nvPr/>
      </p:nvGrpSpPr>
      <p:grpSpPr>
        <a:xfrm>
          <a:off x="0" y="0"/>
          <a:ext cx="0" cy="0"/>
          <a:chOff x="0" y="0"/>
          <a:chExt cx="0" cy="0"/>
        </a:xfrm>
      </p:grpSpPr>
      <p:sp>
        <p:nvSpPr>
          <p:cNvPr id="121" name="Shape 121"/>
          <p:cNvSpPr>
            <a:spLocks noGrp="1"/>
          </p:cNvSpPr>
          <p:nvPr>
            <p:ph type="title"/>
          </p:nvPr>
        </p:nvSpPr>
        <p:spPr>
          <a:xfrm>
            <a:off x="1739900" y="2146300"/>
            <a:ext cx="12547600" cy="4635500"/>
          </a:xfrm>
          <a:prstGeom prst="rect">
            <a:avLst/>
          </a:prstGeom>
        </p:spPr>
        <p:txBody>
          <a:bodyPr lIns="0" tIns="0" rIns="0" bIns="0" anchor="b"/>
          <a:lstStyle>
            <a:lvl1pPr marL="0" marR="0" indent="0" defTabSz="825500">
              <a:defRPr sz="9600">
                <a:solidFill>
                  <a:srgbClr val="FFFFFF"/>
                </a:solidFill>
                <a:uFillTx/>
                <a:latin typeface="+mn-lt"/>
                <a:ea typeface="+mn-ea"/>
                <a:cs typeface="+mn-cs"/>
                <a:sym typeface="Gill Sans"/>
              </a:defRPr>
            </a:lvl1pPr>
          </a:lstStyle>
          <a:p>
            <a:pPr lvl="0">
              <a:defRPr sz="1800">
                <a:solidFill>
                  <a:srgbClr val="000000"/>
                </a:solidFill>
              </a:defRPr>
            </a:pPr>
            <a:r>
              <a:rPr sz="9600">
                <a:solidFill>
                  <a:srgbClr val="FFFFFF"/>
                </a:solidFill>
              </a:rPr>
              <a:t>Title Text</a:t>
            </a:r>
          </a:p>
        </p:txBody>
      </p:sp>
      <p:sp>
        <p:nvSpPr>
          <p:cNvPr id="122" name="Shape 122"/>
          <p:cNvSpPr>
            <a:spLocks noGrp="1"/>
          </p:cNvSpPr>
          <p:nvPr>
            <p:ph type="body" idx="1"/>
          </p:nvPr>
        </p:nvSpPr>
        <p:spPr>
          <a:xfrm>
            <a:off x="1739900" y="6896100"/>
            <a:ext cx="12547600" cy="4635500"/>
          </a:xfrm>
          <a:prstGeom prst="rect">
            <a:avLst/>
          </a:prstGeom>
        </p:spPr>
        <p:txBody>
          <a:bodyPr/>
          <a:lstStyle>
            <a:lvl1pPr marL="0" marR="0" indent="0" algn="ctr" defTabSz="825500">
              <a:spcBef>
                <a:spcPts val="0"/>
              </a:spcBef>
              <a:buClrTx/>
              <a:buSzTx/>
              <a:buFontTx/>
              <a:buNone/>
              <a:defRPr sz="4600">
                <a:uFillTx/>
                <a:latin typeface="+mn-lt"/>
                <a:ea typeface="+mn-ea"/>
                <a:cs typeface="+mn-cs"/>
                <a:sym typeface="Gill Sans"/>
              </a:defRPr>
            </a:lvl1pPr>
            <a:lvl2pPr marL="0" marR="0" indent="0" algn="ctr" defTabSz="825500">
              <a:spcBef>
                <a:spcPts val="0"/>
              </a:spcBef>
              <a:buClrTx/>
              <a:buSzTx/>
              <a:buFontTx/>
              <a:buNone/>
              <a:defRPr sz="4600">
                <a:uFillTx/>
                <a:latin typeface="+mn-lt"/>
                <a:ea typeface="+mn-ea"/>
                <a:cs typeface="+mn-cs"/>
                <a:sym typeface="Gill Sans"/>
              </a:defRPr>
            </a:lvl2pPr>
            <a:lvl3pPr marL="0" marR="0" indent="0" algn="ctr" defTabSz="825500">
              <a:spcBef>
                <a:spcPts val="0"/>
              </a:spcBef>
              <a:buClrTx/>
              <a:buSzTx/>
              <a:buFontTx/>
              <a:buNone/>
              <a:defRPr sz="4600">
                <a:uFillTx/>
                <a:latin typeface="+mn-lt"/>
                <a:ea typeface="+mn-ea"/>
                <a:cs typeface="+mn-cs"/>
                <a:sym typeface="Gill Sans"/>
              </a:defRPr>
            </a:lvl3pPr>
            <a:lvl4pPr marL="0" marR="0" indent="0" algn="ctr" defTabSz="825500">
              <a:spcBef>
                <a:spcPts val="0"/>
              </a:spcBef>
              <a:buClrTx/>
              <a:buSzTx/>
              <a:buFontTx/>
              <a:buNone/>
              <a:defRPr sz="4600">
                <a:uFillTx/>
                <a:latin typeface="+mn-lt"/>
                <a:ea typeface="+mn-ea"/>
                <a:cs typeface="+mn-cs"/>
                <a:sym typeface="Gill Sans"/>
              </a:defRPr>
            </a:lvl4pPr>
            <a:lvl5pPr marL="0" marR="0" indent="0" algn="ctr" defTabSz="825500">
              <a:spcBef>
                <a:spcPts val="0"/>
              </a:spcBef>
              <a:buClrTx/>
              <a:buSzTx/>
              <a:buFontTx/>
              <a:buNone/>
              <a:defRPr sz="4600">
                <a:uFillTx/>
                <a:latin typeface="+mn-lt"/>
                <a:ea typeface="+mn-ea"/>
                <a:cs typeface="+mn-cs"/>
                <a:sym typeface="Gill Sans"/>
              </a:defRPr>
            </a:lvl5pPr>
          </a:lstStyle>
          <a:p>
            <a:pPr lvl="0">
              <a:defRPr sz="1800">
                <a:solidFill>
                  <a:srgbClr val="000000"/>
                </a:solidFill>
              </a:defRPr>
            </a:pPr>
            <a:r>
              <a:rPr sz="4600">
                <a:solidFill>
                  <a:srgbClr val="FFFFFF"/>
                </a:solidFill>
              </a:rPr>
              <a:t>Body Level One</a:t>
            </a:r>
          </a:p>
          <a:p>
            <a:pPr lvl="1">
              <a:defRPr sz="1800">
                <a:solidFill>
                  <a:srgbClr val="000000"/>
                </a:solidFill>
              </a:defRPr>
            </a:pPr>
            <a:r>
              <a:rPr sz="4600">
                <a:solidFill>
                  <a:srgbClr val="FFFFFF"/>
                </a:solidFill>
              </a:rPr>
              <a:t>Body Level Two</a:t>
            </a:r>
          </a:p>
          <a:p>
            <a:pPr lvl="2">
              <a:defRPr sz="1800">
                <a:solidFill>
                  <a:srgbClr val="000000"/>
                </a:solidFill>
              </a:defRPr>
            </a:pPr>
            <a:r>
              <a:rPr sz="4600">
                <a:solidFill>
                  <a:srgbClr val="FFFFFF"/>
                </a:solidFill>
              </a:rPr>
              <a:t>Body Level Three</a:t>
            </a:r>
          </a:p>
          <a:p>
            <a:pPr lvl="3">
              <a:defRPr sz="1800">
                <a:solidFill>
                  <a:srgbClr val="000000"/>
                </a:solidFill>
              </a:defRPr>
            </a:pPr>
            <a:r>
              <a:rPr sz="4600">
                <a:solidFill>
                  <a:srgbClr val="FFFFFF"/>
                </a:solidFill>
              </a:rPr>
              <a:t>Body Level Four</a:t>
            </a:r>
          </a:p>
          <a:p>
            <a:pPr lvl="4">
              <a:defRPr sz="1800">
                <a:solidFill>
                  <a:srgbClr val="000000"/>
                </a:solidFill>
              </a:defRPr>
            </a:pPr>
            <a:r>
              <a:rPr sz="4600">
                <a:solidFill>
                  <a:srgbClr val="FFFFFF"/>
                </a:solidFill>
              </a:rPr>
              <a:t>Body Level Five</a:t>
            </a:r>
          </a:p>
        </p:txBody>
      </p:sp>
    </p:spTree>
  </p:cSld>
  <p:clrMapOvr>
    <a:masterClrMapping/>
  </p:clrMapOvr>
  <p:transition xmlns:p14="http://schemas.microsoft.com/office/powerpoint/2010/main" spd="med"/>
</p:sldLayout>
</file>

<file path=ppt/slideLayouts/slideLayout42.xml><?xml version="1.0" encoding="utf-8"?>
<p:sldLayout xmlns:a="http://schemas.openxmlformats.org/drawingml/2006/main" xmlns:r="http://schemas.openxmlformats.org/officeDocument/2006/relationships" xmlns:p="http://schemas.openxmlformats.org/presentationml/2006/main" type="tx">
  <p:cSld name="Title, Bullets &amp; Photo">
    <p:bg>
      <p:bgPr>
        <a:solidFill>
          <a:srgbClr val="000000"/>
        </a:solidFill>
        <a:effectLst/>
      </p:bgPr>
    </p:bg>
    <p:spTree>
      <p:nvGrpSpPr>
        <p:cNvPr id="1" name=""/>
        <p:cNvGrpSpPr/>
        <p:nvPr/>
      </p:nvGrpSpPr>
      <p:grpSpPr>
        <a:xfrm>
          <a:off x="0" y="0"/>
          <a:ext cx="0" cy="0"/>
          <a:chOff x="0" y="0"/>
          <a:chExt cx="0" cy="0"/>
        </a:xfrm>
      </p:grpSpPr>
      <p:sp>
        <p:nvSpPr>
          <p:cNvPr id="124" name="Shape 124"/>
          <p:cNvSpPr>
            <a:spLocks noGrp="1"/>
          </p:cNvSpPr>
          <p:nvPr>
            <p:ph type="title"/>
          </p:nvPr>
        </p:nvSpPr>
        <p:spPr>
          <a:xfrm>
            <a:off x="1739900" y="355600"/>
            <a:ext cx="20904200" cy="3441700"/>
          </a:xfrm>
          <a:prstGeom prst="rect">
            <a:avLst/>
          </a:prstGeom>
        </p:spPr>
        <p:txBody>
          <a:bodyPr/>
          <a:lstStyle>
            <a:lvl1pPr marL="0" marR="0" indent="0" defTabSz="825500">
              <a:defRPr sz="11600">
                <a:solidFill>
                  <a:srgbClr val="FFFFFF"/>
                </a:solidFill>
                <a:uFillTx/>
                <a:latin typeface="+mn-lt"/>
                <a:ea typeface="+mn-ea"/>
                <a:cs typeface="+mn-cs"/>
                <a:sym typeface="Gill Sans"/>
              </a:defRPr>
            </a:lvl1pPr>
          </a:lstStyle>
          <a:p>
            <a:pPr lvl="0">
              <a:defRPr sz="1800">
                <a:solidFill>
                  <a:srgbClr val="000000"/>
                </a:solidFill>
              </a:defRPr>
            </a:pPr>
            <a:r>
              <a:rPr sz="11600">
                <a:solidFill>
                  <a:srgbClr val="FFFFFF"/>
                </a:solidFill>
              </a:rPr>
              <a:t>Title Text</a:t>
            </a:r>
          </a:p>
        </p:txBody>
      </p:sp>
      <p:sp>
        <p:nvSpPr>
          <p:cNvPr id="125" name="Shape 125"/>
          <p:cNvSpPr>
            <a:spLocks noGrp="1"/>
          </p:cNvSpPr>
          <p:nvPr>
            <p:ph type="body" idx="1"/>
          </p:nvPr>
        </p:nvSpPr>
        <p:spPr>
          <a:xfrm>
            <a:off x="1739900" y="3898900"/>
            <a:ext cx="10210800" cy="8547100"/>
          </a:xfrm>
          <a:prstGeom prst="rect">
            <a:avLst/>
          </a:prstGeom>
        </p:spPr>
        <p:txBody>
          <a:bodyPr lIns="50800" tIns="50800" rIns="50800" bIns="50800" anchor="ctr"/>
          <a:lstStyle>
            <a:lvl1pPr marL="1016000" marR="0" indent="-698500" defTabSz="825500">
              <a:spcBef>
                <a:spcPts val="6900"/>
              </a:spcBef>
              <a:buClrTx/>
              <a:buSzPct val="171000"/>
              <a:buFontTx/>
              <a:buChar char="•"/>
              <a:defRPr sz="4200">
                <a:uFillTx/>
                <a:latin typeface="+mn-lt"/>
                <a:ea typeface="+mn-ea"/>
                <a:cs typeface="+mn-cs"/>
                <a:sym typeface="Gill Sans"/>
              </a:defRPr>
            </a:lvl1pPr>
            <a:lvl2pPr marL="1460500" marR="0" indent="-698500" defTabSz="825500">
              <a:spcBef>
                <a:spcPts val="6900"/>
              </a:spcBef>
              <a:buClrTx/>
              <a:buSzPct val="171000"/>
              <a:buFontTx/>
              <a:buChar char="•"/>
              <a:defRPr sz="4200">
                <a:uFillTx/>
                <a:latin typeface="+mn-lt"/>
                <a:ea typeface="+mn-ea"/>
                <a:cs typeface="+mn-cs"/>
                <a:sym typeface="Gill Sans"/>
              </a:defRPr>
            </a:lvl2pPr>
            <a:lvl3pPr marL="1905000" marR="0" indent="-698500" defTabSz="825500">
              <a:spcBef>
                <a:spcPts val="6900"/>
              </a:spcBef>
              <a:buClrTx/>
              <a:buSzPct val="171000"/>
              <a:buFontTx/>
              <a:buChar char="•"/>
              <a:defRPr sz="4200">
                <a:uFillTx/>
                <a:latin typeface="+mn-lt"/>
                <a:ea typeface="+mn-ea"/>
                <a:cs typeface="+mn-cs"/>
                <a:sym typeface="Gill Sans"/>
              </a:defRPr>
            </a:lvl3pPr>
            <a:lvl4pPr marL="2349500" marR="0" indent="-698500" defTabSz="825500">
              <a:spcBef>
                <a:spcPts val="6900"/>
              </a:spcBef>
              <a:buClrTx/>
              <a:buSzPct val="171000"/>
              <a:buFontTx/>
              <a:buChar char="•"/>
              <a:defRPr sz="4200">
                <a:uFillTx/>
                <a:latin typeface="+mn-lt"/>
                <a:ea typeface="+mn-ea"/>
                <a:cs typeface="+mn-cs"/>
                <a:sym typeface="Gill Sans"/>
              </a:defRPr>
            </a:lvl4pPr>
            <a:lvl5pPr marL="2794000" marR="0" indent="-698500" defTabSz="825500">
              <a:spcBef>
                <a:spcPts val="6900"/>
              </a:spcBef>
              <a:buClrTx/>
              <a:buSzPct val="171000"/>
              <a:buFontTx/>
              <a:buChar char="•"/>
              <a:defRPr sz="4200">
                <a:uFillTx/>
                <a:latin typeface="+mn-lt"/>
                <a:ea typeface="+mn-ea"/>
                <a:cs typeface="+mn-cs"/>
                <a:sym typeface="Gill Sans"/>
              </a:defRPr>
            </a:lvl5pPr>
          </a:lstStyle>
          <a:p>
            <a:pPr lvl="0">
              <a:defRPr sz="1800">
                <a:solidFill>
                  <a:srgbClr val="000000"/>
                </a:solidFill>
              </a:defRPr>
            </a:pPr>
            <a:r>
              <a:rPr sz="4200">
                <a:solidFill>
                  <a:srgbClr val="FFFFFF"/>
                </a:solidFill>
              </a:rPr>
              <a:t>Body Level One</a:t>
            </a:r>
          </a:p>
          <a:p>
            <a:pPr lvl="1">
              <a:defRPr sz="1800">
                <a:solidFill>
                  <a:srgbClr val="000000"/>
                </a:solidFill>
              </a:defRPr>
            </a:pPr>
            <a:r>
              <a:rPr sz="4200">
                <a:solidFill>
                  <a:srgbClr val="FFFFFF"/>
                </a:solidFill>
              </a:rPr>
              <a:t>Body Level Two</a:t>
            </a:r>
          </a:p>
          <a:p>
            <a:pPr lvl="2">
              <a:defRPr sz="1800">
                <a:solidFill>
                  <a:srgbClr val="000000"/>
                </a:solidFill>
              </a:defRPr>
            </a:pPr>
            <a:r>
              <a:rPr sz="4200">
                <a:solidFill>
                  <a:srgbClr val="FFFFFF"/>
                </a:solidFill>
              </a:rPr>
              <a:t>Body Level Three</a:t>
            </a:r>
          </a:p>
          <a:p>
            <a:pPr lvl="3">
              <a:defRPr sz="1800">
                <a:solidFill>
                  <a:srgbClr val="000000"/>
                </a:solidFill>
              </a:defRPr>
            </a:pPr>
            <a:r>
              <a:rPr sz="4200">
                <a:solidFill>
                  <a:srgbClr val="FFFFFF"/>
                </a:solidFill>
              </a:rPr>
              <a:t>Body Level Four</a:t>
            </a:r>
          </a:p>
          <a:p>
            <a:pPr lvl="4">
              <a:defRPr sz="1800">
                <a:solidFill>
                  <a:srgbClr val="000000"/>
                </a:solidFill>
              </a:defRPr>
            </a:pPr>
            <a:r>
              <a:rPr sz="4200">
                <a:solidFill>
                  <a:srgbClr val="FFFFFF"/>
                </a:solidFill>
              </a:rPr>
              <a:t>Body Level Five</a:t>
            </a:r>
          </a:p>
        </p:txBody>
      </p:sp>
    </p:spTree>
  </p:cSld>
  <p:clrMapOvr>
    <a:masterClrMapping/>
  </p:clrMapOvr>
  <p:transition xmlns:p14="http://schemas.microsoft.com/office/powerpoint/2010/main" spd="med"/>
</p:sldLayout>
</file>

<file path=ppt/slideLayouts/slideLayout43.xml><?xml version="1.0" encoding="utf-8"?>
<p:sldLayout xmlns:a="http://schemas.openxmlformats.org/drawingml/2006/main" xmlns:r="http://schemas.openxmlformats.org/officeDocument/2006/relationships" xmlns:p="http://schemas.openxmlformats.org/presentationml/2006/main" type="tx">
  <p:cSld name="Title &amp; Bullets - Left">
    <p:bg>
      <p:bgPr>
        <a:solidFill>
          <a:srgbClr val="000000"/>
        </a:solidFill>
        <a:effectLst/>
      </p:bgPr>
    </p:bg>
    <p:spTree>
      <p:nvGrpSpPr>
        <p:cNvPr id="1" name=""/>
        <p:cNvGrpSpPr/>
        <p:nvPr/>
      </p:nvGrpSpPr>
      <p:grpSpPr>
        <a:xfrm>
          <a:off x="0" y="0"/>
          <a:ext cx="0" cy="0"/>
          <a:chOff x="0" y="0"/>
          <a:chExt cx="0" cy="0"/>
        </a:xfrm>
      </p:grpSpPr>
      <p:sp>
        <p:nvSpPr>
          <p:cNvPr id="127" name="Shape 127"/>
          <p:cNvSpPr>
            <a:spLocks noGrp="1"/>
          </p:cNvSpPr>
          <p:nvPr>
            <p:ph type="title"/>
          </p:nvPr>
        </p:nvSpPr>
        <p:spPr>
          <a:xfrm>
            <a:off x="1739900" y="355600"/>
            <a:ext cx="20904200" cy="3441700"/>
          </a:xfrm>
          <a:prstGeom prst="rect">
            <a:avLst/>
          </a:prstGeom>
        </p:spPr>
        <p:txBody>
          <a:bodyPr/>
          <a:lstStyle>
            <a:lvl1pPr marL="0" marR="0" indent="0" defTabSz="825500">
              <a:defRPr sz="11600">
                <a:solidFill>
                  <a:srgbClr val="FFFFFF"/>
                </a:solidFill>
                <a:uFillTx/>
                <a:latin typeface="+mn-lt"/>
                <a:ea typeface="+mn-ea"/>
                <a:cs typeface="+mn-cs"/>
                <a:sym typeface="Gill Sans"/>
              </a:defRPr>
            </a:lvl1pPr>
          </a:lstStyle>
          <a:p>
            <a:pPr lvl="0">
              <a:defRPr sz="1800">
                <a:solidFill>
                  <a:srgbClr val="000000"/>
                </a:solidFill>
              </a:defRPr>
            </a:pPr>
            <a:r>
              <a:rPr sz="11600">
                <a:solidFill>
                  <a:srgbClr val="FFFFFF"/>
                </a:solidFill>
              </a:rPr>
              <a:t>Title Text</a:t>
            </a:r>
          </a:p>
        </p:txBody>
      </p:sp>
      <p:sp>
        <p:nvSpPr>
          <p:cNvPr id="128" name="Shape 128"/>
          <p:cNvSpPr>
            <a:spLocks noGrp="1"/>
          </p:cNvSpPr>
          <p:nvPr>
            <p:ph type="body" idx="1"/>
          </p:nvPr>
        </p:nvSpPr>
        <p:spPr>
          <a:xfrm>
            <a:off x="1739900" y="3898900"/>
            <a:ext cx="10210800" cy="8547100"/>
          </a:xfrm>
          <a:prstGeom prst="rect">
            <a:avLst/>
          </a:prstGeom>
        </p:spPr>
        <p:txBody>
          <a:bodyPr lIns="50800" tIns="50800" rIns="50800" bIns="50800" anchor="ctr"/>
          <a:lstStyle>
            <a:lvl1pPr marL="1016000" marR="0" indent="-698500" defTabSz="825500">
              <a:spcBef>
                <a:spcPts val="6900"/>
              </a:spcBef>
              <a:buClrTx/>
              <a:buSzPct val="171000"/>
              <a:buFontTx/>
              <a:buChar char="•"/>
              <a:defRPr sz="4200">
                <a:uFillTx/>
                <a:latin typeface="+mn-lt"/>
                <a:ea typeface="+mn-ea"/>
                <a:cs typeface="+mn-cs"/>
                <a:sym typeface="Gill Sans"/>
              </a:defRPr>
            </a:lvl1pPr>
            <a:lvl2pPr marL="1460500" marR="0" indent="-698500" defTabSz="825500">
              <a:spcBef>
                <a:spcPts val="6900"/>
              </a:spcBef>
              <a:buClrTx/>
              <a:buSzPct val="171000"/>
              <a:buFontTx/>
              <a:buChar char="•"/>
              <a:defRPr sz="4200">
                <a:uFillTx/>
                <a:latin typeface="+mn-lt"/>
                <a:ea typeface="+mn-ea"/>
                <a:cs typeface="+mn-cs"/>
                <a:sym typeface="Gill Sans"/>
              </a:defRPr>
            </a:lvl2pPr>
            <a:lvl3pPr marL="1905000" marR="0" indent="-698500" defTabSz="825500">
              <a:spcBef>
                <a:spcPts val="6900"/>
              </a:spcBef>
              <a:buClrTx/>
              <a:buSzPct val="171000"/>
              <a:buFontTx/>
              <a:buChar char="•"/>
              <a:defRPr sz="4200">
                <a:uFillTx/>
                <a:latin typeface="+mn-lt"/>
                <a:ea typeface="+mn-ea"/>
                <a:cs typeface="+mn-cs"/>
                <a:sym typeface="Gill Sans"/>
              </a:defRPr>
            </a:lvl3pPr>
            <a:lvl4pPr marL="2349500" marR="0" indent="-698500" defTabSz="825500">
              <a:spcBef>
                <a:spcPts val="6900"/>
              </a:spcBef>
              <a:buClrTx/>
              <a:buSzPct val="171000"/>
              <a:buFontTx/>
              <a:buChar char="•"/>
              <a:defRPr sz="4200">
                <a:uFillTx/>
                <a:latin typeface="+mn-lt"/>
                <a:ea typeface="+mn-ea"/>
                <a:cs typeface="+mn-cs"/>
                <a:sym typeface="Gill Sans"/>
              </a:defRPr>
            </a:lvl4pPr>
            <a:lvl5pPr marL="2794000" marR="0" indent="-698500" defTabSz="825500">
              <a:spcBef>
                <a:spcPts val="6900"/>
              </a:spcBef>
              <a:buClrTx/>
              <a:buSzPct val="171000"/>
              <a:buFontTx/>
              <a:buChar char="•"/>
              <a:defRPr sz="4200">
                <a:uFillTx/>
                <a:latin typeface="+mn-lt"/>
                <a:ea typeface="+mn-ea"/>
                <a:cs typeface="+mn-cs"/>
                <a:sym typeface="Gill Sans"/>
              </a:defRPr>
            </a:lvl5pPr>
          </a:lstStyle>
          <a:p>
            <a:pPr lvl="0">
              <a:defRPr sz="1800">
                <a:solidFill>
                  <a:srgbClr val="000000"/>
                </a:solidFill>
              </a:defRPr>
            </a:pPr>
            <a:r>
              <a:rPr sz="4200">
                <a:solidFill>
                  <a:srgbClr val="FFFFFF"/>
                </a:solidFill>
              </a:rPr>
              <a:t>Body Level One</a:t>
            </a:r>
          </a:p>
          <a:p>
            <a:pPr lvl="1">
              <a:defRPr sz="1800">
                <a:solidFill>
                  <a:srgbClr val="000000"/>
                </a:solidFill>
              </a:defRPr>
            </a:pPr>
            <a:r>
              <a:rPr sz="4200">
                <a:solidFill>
                  <a:srgbClr val="FFFFFF"/>
                </a:solidFill>
              </a:rPr>
              <a:t>Body Level Two</a:t>
            </a:r>
          </a:p>
          <a:p>
            <a:pPr lvl="2">
              <a:defRPr sz="1800">
                <a:solidFill>
                  <a:srgbClr val="000000"/>
                </a:solidFill>
              </a:defRPr>
            </a:pPr>
            <a:r>
              <a:rPr sz="4200">
                <a:solidFill>
                  <a:srgbClr val="FFFFFF"/>
                </a:solidFill>
              </a:rPr>
              <a:t>Body Level Three</a:t>
            </a:r>
          </a:p>
          <a:p>
            <a:pPr lvl="3">
              <a:defRPr sz="1800">
                <a:solidFill>
                  <a:srgbClr val="000000"/>
                </a:solidFill>
              </a:defRPr>
            </a:pPr>
            <a:r>
              <a:rPr sz="4200">
                <a:solidFill>
                  <a:srgbClr val="FFFFFF"/>
                </a:solidFill>
              </a:rPr>
              <a:t>Body Level Four</a:t>
            </a:r>
          </a:p>
          <a:p>
            <a:pPr lvl="4">
              <a:defRPr sz="1800">
                <a:solidFill>
                  <a:srgbClr val="000000"/>
                </a:solidFill>
              </a:defRPr>
            </a:pPr>
            <a:r>
              <a:rPr sz="4200">
                <a:solidFill>
                  <a:srgbClr val="FFFFFF"/>
                </a:solidFill>
              </a:rPr>
              <a:t>Body Level Five</a:t>
            </a:r>
          </a:p>
        </p:txBody>
      </p:sp>
    </p:spTree>
  </p:cSld>
  <p:clrMapOvr>
    <a:masterClrMapping/>
  </p:clrMapOvr>
  <p:transition xmlns:p14="http://schemas.microsoft.com/office/powerpoint/2010/main" spd="med"/>
</p:sldLayout>
</file>

<file path=ppt/slideLayouts/slideLayout44.xml><?xml version="1.0" encoding="utf-8"?>
<p:sldLayout xmlns:a="http://schemas.openxmlformats.org/drawingml/2006/main" xmlns:r="http://schemas.openxmlformats.org/officeDocument/2006/relationships" xmlns:p="http://schemas.openxmlformats.org/presentationml/2006/main" type="tx">
  <p:cSld name="Title &amp; Bullets - Right">
    <p:bg>
      <p:bgPr>
        <a:solidFill>
          <a:srgbClr val="000000"/>
        </a:solidFill>
        <a:effectLst/>
      </p:bgPr>
    </p:bg>
    <p:spTree>
      <p:nvGrpSpPr>
        <p:cNvPr id="1" name=""/>
        <p:cNvGrpSpPr/>
        <p:nvPr/>
      </p:nvGrpSpPr>
      <p:grpSpPr>
        <a:xfrm>
          <a:off x="0" y="0"/>
          <a:ext cx="0" cy="0"/>
          <a:chOff x="0" y="0"/>
          <a:chExt cx="0" cy="0"/>
        </a:xfrm>
      </p:grpSpPr>
      <p:sp>
        <p:nvSpPr>
          <p:cNvPr id="130" name="Shape 130"/>
          <p:cNvSpPr>
            <a:spLocks noGrp="1"/>
          </p:cNvSpPr>
          <p:nvPr>
            <p:ph type="title"/>
          </p:nvPr>
        </p:nvSpPr>
        <p:spPr>
          <a:xfrm>
            <a:off x="1739900" y="355600"/>
            <a:ext cx="20904200" cy="3441700"/>
          </a:xfrm>
          <a:prstGeom prst="rect">
            <a:avLst/>
          </a:prstGeom>
        </p:spPr>
        <p:txBody>
          <a:bodyPr/>
          <a:lstStyle>
            <a:lvl1pPr marL="0" marR="0" indent="0" defTabSz="825500">
              <a:defRPr sz="11600">
                <a:solidFill>
                  <a:srgbClr val="FFFFFF"/>
                </a:solidFill>
                <a:uFillTx/>
                <a:latin typeface="+mn-lt"/>
                <a:ea typeface="+mn-ea"/>
                <a:cs typeface="+mn-cs"/>
                <a:sym typeface="Gill Sans"/>
              </a:defRPr>
            </a:lvl1pPr>
          </a:lstStyle>
          <a:p>
            <a:pPr lvl="0">
              <a:defRPr sz="1800">
                <a:solidFill>
                  <a:srgbClr val="000000"/>
                </a:solidFill>
              </a:defRPr>
            </a:pPr>
            <a:r>
              <a:rPr sz="11600">
                <a:solidFill>
                  <a:srgbClr val="FFFFFF"/>
                </a:solidFill>
              </a:rPr>
              <a:t>Title Text</a:t>
            </a:r>
          </a:p>
        </p:txBody>
      </p:sp>
      <p:sp>
        <p:nvSpPr>
          <p:cNvPr id="131" name="Shape 131"/>
          <p:cNvSpPr>
            <a:spLocks noGrp="1"/>
          </p:cNvSpPr>
          <p:nvPr>
            <p:ph type="body" idx="1"/>
          </p:nvPr>
        </p:nvSpPr>
        <p:spPr>
          <a:xfrm>
            <a:off x="13284200" y="3898900"/>
            <a:ext cx="9359900" cy="8547100"/>
          </a:xfrm>
          <a:prstGeom prst="rect">
            <a:avLst/>
          </a:prstGeom>
        </p:spPr>
        <p:txBody>
          <a:bodyPr lIns="50800" tIns="50800" rIns="50800" bIns="50800" anchor="ctr"/>
          <a:lstStyle>
            <a:lvl1pPr marL="1016000" marR="0" indent="-698500" defTabSz="825500">
              <a:spcBef>
                <a:spcPts val="6900"/>
              </a:spcBef>
              <a:buClrTx/>
              <a:buSzPct val="171000"/>
              <a:buFontTx/>
              <a:buChar char="•"/>
              <a:defRPr sz="4200">
                <a:uFillTx/>
                <a:latin typeface="+mn-lt"/>
                <a:ea typeface="+mn-ea"/>
                <a:cs typeface="+mn-cs"/>
                <a:sym typeface="Gill Sans"/>
              </a:defRPr>
            </a:lvl1pPr>
            <a:lvl2pPr marL="1460500" marR="0" indent="-698500" defTabSz="825500">
              <a:spcBef>
                <a:spcPts val="6900"/>
              </a:spcBef>
              <a:buClrTx/>
              <a:buSzPct val="171000"/>
              <a:buFontTx/>
              <a:buChar char="•"/>
              <a:defRPr sz="4200">
                <a:uFillTx/>
                <a:latin typeface="+mn-lt"/>
                <a:ea typeface="+mn-ea"/>
                <a:cs typeface="+mn-cs"/>
                <a:sym typeface="Gill Sans"/>
              </a:defRPr>
            </a:lvl2pPr>
            <a:lvl3pPr marL="1905000" marR="0" indent="-698500" defTabSz="825500">
              <a:spcBef>
                <a:spcPts val="6900"/>
              </a:spcBef>
              <a:buClrTx/>
              <a:buSzPct val="171000"/>
              <a:buFontTx/>
              <a:buChar char="•"/>
              <a:defRPr sz="4200">
                <a:uFillTx/>
                <a:latin typeface="+mn-lt"/>
                <a:ea typeface="+mn-ea"/>
                <a:cs typeface="+mn-cs"/>
                <a:sym typeface="Gill Sans"/>
              </a:defRPr>
            </a:lvl3pPr>
            <a:lvl4pPr marL="2349500" marR="0" indent="-698500" defTabSz="825500">
              <a:spcBef>
                <a:spcPts val="6900"/>
              </a:spcBef>
              <a:buClrTx/>
              <a:buSzPct val="171000"/>
              <a:buFontTx/>
              <a:buChar char="•"/>
              <a:defRPr sz="4200">
                <a:uFillTx/>
                <a:latin typeface="+mn-lt"/>
                <a:ea typeface="+mn-ea"/>
                <a:cs typeface="+mn-cs"/>
                <a:sym typeface="Gill Sans"/>
              </a:defRPr>
            </a:lvl4pPr>
            <a:lvl5pPr marL="2794000" marR="0" indent="-698500" defTabSz="825500">
              <a:spcBef>
                <a:spcPts val="6900"/>
              </a:spcBef>
              <a:buClrTx/>
              <a:buSzPct val="171000"/>
              <a:buFontTx/>
              <a:buChar char="•"/>
              <a:defRPr sz="4200">
                <a:uFillTx/>
                <a:latin typeface="+mn-lt"/>
                <a:ea typeface="+mn-ea"/>
                <a:cs typeface="+mn-cs"/>
                <a:sym typeface="Gill Sans"/>
              </a:defRPr>
            </a:lvl5pPr>
          </a:lstStyle>
          <a:p>
            <a:pPr lvl="0">
              <a:defRPr sz="1800">
                <a:solidFill>
                  <a:srgbClr val="000000"/>
                </a:solidFill>
              </a:defRPr>
            </a:pPr>
            <a:r>
              <a:rPr sz="4200">
                <a:solidFill>
                  <a:srgbClr val="FFFFFF"/>
                </a:solidFill>
              </a:rPr>
              <a:t>Body Level One</a:t>
            </a:r>
          </a:p>
          <a:p>
            <a:pPr lvl="1">
              <a:defRPr sz="1800">
                <a:solidFill>
                  <a:srgbClr val="000000"/>
                </a:solidFill>
              </a:defRPr>
            </a:pPr>
            <a:r>
              <a:rPr sz="4200">
                <a:solidFill>
                  <a:srgbClr val="FFFFFF"/>
                </a:solidFill>
              </a:rPr>
              <a:t>Body Level Two</a:t>
            </a:r>
          </a:p>
          <a:p>
            <a:pPr lvl="2">
              <a:defRPr sz="1800">
                <a:solidFill>
                  <a:srgbClr val="000000"/>
                </a:solidFill>
              </a:defRPr>
            </a:pPr>
            <a:r>
              <a:rPr sz="4200">
                <a:solidFill>
                  <a:srgbClr val="FFFFFF"/>
                </a:solidFill>
              </a:rPr>
              <a:t>Body Level Three</a:t>
            </a:r>
          </a:p>
          <a:p>
            <a:pPr lvl="3">
              <a:defRPr sz="1800">
                <a:solidFill>
                  <a:srgbClr val="000000"/>
                </a:solidFill>
              </a:defRPr>
            </a:pPr>
            <a:r>
              <a:rPr sz="4200">
                <a:solidFill>
                  <a:srgbClr val="FFFFFF"/>
                </a:solidFill>
              </a:rPr>
              <a:t>Body Level Four</a:t>
            </a:r>
          </a:p>
          <a:p>
            <a:pPr lvl="4">
              <a:defRPr sz="1800">
                <a:solidFill>
                  <a:srgbClr val="000000"/>
                </a:solidFill>
              </a:defRPr>
            </a:pPr>
            <a:r>
              <a:rPr sz="4200">
                <a:solidFill>
                  <a:srgbClr val="FFFFFF"/>
                </a:solidFill>
              </a:rPr>
              <a:t>Body Level Five</a:t>
            </a:r>
          </a:p>
        </p:txBody>
      </p:sp>
    </p:spTree>
  </p:cSld>
  <p:clrMapOvr>
    <a:masterClrMapping/>
  </p:clrMapOvr>
  <p:transition xmlns:p14="http://schemas.microsoft.com/office/powerpoint/2010/mai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Photo - Horizontal Reflection">
    <p:bg>
      <p:bgPr>
        <a:solidFill>
          <a:srgbClr val="000000"/>
        </a:solidFill>
        <a:effectLst/>
      </p:bgPr>
    </p:bg>
    <p:spTree>
      <p:nvGrpSpPr>
        <p:cNvPr id="1" name=""/>
        <p:cNvGrpSpPr/>
        <p:nvPr/>
      </p:nvGrpSpPr>
      <p:grpSpPr>
        <a:xfrm>
          <a:off x="0" y="0"/>
          <a:ext cx="0" cy="0"/>
          <a:chOff x="0" y="0"/>
          <a:chExt cx="0" cy="0"/>
        </a:xfrm>
      </p:grpSpPr>
      <p:sp>
        <p:nvSpPr>
          <p:cNvPr id="24" name="Shape 24"/>
          <p:cNvSpPr>
            <a:spLocks noGrp="1"/>
          </p:cNvSpPr>
          <p:nvPr>
            <p:ph type="title"/>
          </p:nvPr>
        </p:nvSpPr>
        <p:spPr>
          <a:xfrm>
            <a:off x="1739900" y="10363200"/>
            <a:ext cx="20904200" cy="2387600"/>
          </a:xfrm>
          <a:prstGeom prst="rect">
            <a:avLst/>
          </a:prstGeom>
        </p:spPr>
        <p:txBody>
          <a:bodyPr/>
          <a:lstStyle>
            <a:lvl1pPr marL="0" marR="0" indent="0" defTabSz="825500">
              <a:defRPr sz="11600">
                <a:solidFill>
                  <a:srgbClr val="FFFFFF"/>
                </a:solidFill>
                <a:uFillTx/>
                <a:latin typeface="+mn-lt"/>
                <a:ea typeface="+mn-ea"/>
                <a:cs typeface="+mn-cs"/>
                <a:sym typeface="Gill Sans"/>
              </a:defRPr>
            </a:lvl1pPr>
          </a:lstStyle>
          <a:p>
            <a:pPr lvl="0">
              <a:defRPr sz="1800">
                <a:solidFill>
                  <a:srgbClr val="000000"/>
                </a:solidFill>
              </a:defRPr>
            </a:pPr>
            <a:r>
              <a:rPr sz="11600">
                <a:solidFill>
                  <a:srgbClr val="FFFFFF"/>
                </a:solidFill>
              </a:rPr>
              <a:t>Title Text</a:t>
            </a:r>
          </a:p>
        </p:txBody>
      </p:sp>
    </p:spTree>
  </p:cSld>
  <p:clrMapOvr>
    <a:masterClrMapping/>
  </p:clrMapOvr>
  <p:transition xmlns:p14="http://schemas.microsoft.com/office/powerpoint/2010/mai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Photo - Vertical Reflection">
    <p:bg>
      <p:bgPr>
        <a:solidFill>
          <a:srgbClr val="000000"/>
        </a:solidFill>
        <a:effectLst/>
      </p:bgPr>
    </p:bg>
    <p:spTree>
      <p:nvGrpSpPr>
        <p:cNvPr id="1" name=""/>
        <p:cNvGrpSpPr/>
        <p:nvPr/>
      </p:nvGrpSpPr>
      <p:grpSpPr>
        <a:xfrm>
          <a:off x="0" y="0"/>
          <a:ext cx="0" cy="0"/>
          <a:chOff x="0" y="0"/>
          <a:chExt cx="0" cy="0"/>
        </a:xfrm>
      </p:grpSpPr>
      <p:sp>
        <p:nvSpPr>
          <p:cNvPr id="29" name="Shape 29"/>
          <p:cNvSpPr>
            <a:spLocks noGrp="1"/>
          </p:cNvSpPr>
          <p:nvPr>
            <p:ph type="title"/>
          </p:nvPr>
        </p:nvSpPr>
        <p:spPr>
          <a:xfrm>
            <a:off x="1739900" y="2146300"/>
            <a:ext cx="12547600" cy="4635500"/>
          </a:xfrm>
          <a:prstGeom prst="rect">
            <a:avLst/>
          </a:prstGeom>
        </p:spPr>
        <p:txBody>
          <a:bodyPr lIns="0" tIns="0" rIns="0" bIns="0" anchor="b"/>
          <a:lstStyle>
            <a:lvl1pPr marL="0" marR="0" indent="0" defTabSz="825500">
              <a:defRPr sz="9600">
                <a:solidFill>
                  <a:srgbClr val="FFFFFF"/>
                </a:solidFill>
                <a:uFillTx/>
                <a:latin typeface="+mn-lt"/>
                <a:ea typeface="+mn-ea"/>
                <a:cs typeface="+mn-cs"/>
                <a:sym typeface="Gill Sans"/>
              </a:defRPr>
            </a:lvl1pPr>
          </a:lstStyle>
          <a:p>
            <a:pPr lvl="0">
              <a:defRPr sz="1800">
                <a:solidFill>
                  <a:srgbClr val="000000"/>
                </a:solidFill>
              </a:defRPr>
            </a:pPr>
            <a:r>
              <a:rPr sz="9600">
                <a:solidFill>
                  <a:srgbClr val="FFFFFF"/>
                </a:solidFill>
              </a:rPr>
              <a:t>Title Text</a:t>
            </a:r>
          </a:p>
        </p:txBody>
      </p:sp>
      <p:sp>
        <p:nvSpPr>
          <p:cNvPr id="30" name="Shape 30"/>
          <p:cNvSpPr>
            <a:spLocks noGrp="1"/>
          </p:cNvSpPr>
          <p:nvPr>
            <p:ph type="body" idx="1"/>
          </p:nvPr>
        </p:nvSpPr>
        <p:spPr>
          <a:xfrm>
            <a:off x="1739900" y="6896100"/>
            <a:ext cx="12547600" cy="4635500"/>
          </a:xfrm>
          <a:prstGeom prst="rect">
            <a:avLst/>
          </a:prstGeom>
        </p:spPr>
        <p:txBody>
          <a:bodyPr/>
          <a:lstStyle>
            <a:lvl1pPr marL="0" marR="0" indent="0" algn="ctr" defTabSz="825500">
              <a:spcBef>
                <a:spcPts val="0"/>
              </a:spcBef>
              <a:buClrTx/>
              <a:buSzTx/>
              <a:buFontTx/>
              <a:buNone/>
              <a:defRPr sz="4600">
                <a:uFillTx/>
                <a:latin typeface="+mn-lt"/>
                <a:ea typeface="+mn-ea"/>
                <a:cs typeface="+mn-cs"/>
                <a:sym typeface="Gill Sans"/>
              </a:defRPr>
            </a:lvl1pPr>
            <a:lvl2pPr marL="0" marR="0" indent="0" algn="ctr" defTabSz="825500">
              <a:spcBef>
                <a:spcPts val="0"/>
              </a:spcBef>
              <a:buClrTx/>
              <a:buSzTx/>
              <a:buFontTx/>
              <a:buNone/>
              <a:defRPr sz="4600">
                <a:uFillTx/>
                <a:latin typeface="+mn-lt"/>
                <a:ea typeface="+mn-ea"/>
                <a:cs typeface="+mn-cs"/>
                <a:sym typeface="Gill Sans"/>
              </a:defRPr>
            </a:lvl2pPr>
            <a:lvl3pPr marL="0" marR="0" indent="0" algn="ctr" defTabSz="825500">
              <a:spcBef>
                <a:spcPts val="0"/>
              </a:spcBef>
              <a:buClrTx/>
              <a:buSzTx/>
              <a:buFontTx/>
              <a:buNone/>
              <a:defRPr sz="4600">
                <a:uFillTx/>
                <a:latin typeface="+mn-lt"/>
                <a:ea typeface="+mn-ea"/>
                <a:cs typeface="+mn-cs"/>
                <a:sym typeface="Gill Sans"/>
              </a:defRPr>
            </a:lvl3pPr>
            <a:lvl4pPr marL="0" marR="0" indent="0" algn="ctr" defTabSz="825500">
              <a:spcBef>
                <a:spcPts val="0"/>
              </a:spcBef>
              <a:buClrTx/>
              <a:buSzTx/>
              <a:buFontTx/>
              <a:buNone/>
              <a:defRPr sz="4600">
                <a:uFillTx/>
                <a:latin typeface="+mn-lt"/>
                <a:ea typeface="+mn-ea"/>
                <a:cs typeface="+mn-cs"/>
                <a:sym typeface="Gill Sans"/>
              </a:defRPr>
            </a:lvl4pPr>
            <a:lvl5pPr marL="0" marR="0" indent="0" algn="ctr" defTabSz="825500">
              <a:spcBef>
                <a:spcPts val="0"/>
              </a:spcBef>
              <a:buClrTx/>
              <a:buSzTx/>
              <a:buFontTx/>
              <a:buNone/>
              <a:defRPr sz="4600">
                <a:uFillTx/>
                <a:latin typeface="+mn-lt"/>
                <a:ea typeface="+mn-ea"/>
                <a:cs typeface="+mn-cs"/>
                <a:sym typeface="Gill Sans"/>
              </a:defRPr>
            </a:lvl5pPr>
          </a:lstStyle>
          <a:p>
            <a:pPr lvl="0">
              <a:defRPr sz="1800">
                <a:solidFill>
                  <a:srgbClr val="000000"/>
                </a:solidFill>
              </a:defRPr>
            </a:pPr>
            <a:r>
              <a:rPr sz="4600">
                <a:solidFill>
                  <a:srgbClr val="FFFFFF"/>
                </a:solidFill>
              </a:rPr>
              <a:t>Body Level One</a:t>
            </a:r>
          </a:p>
          <a:p>
            <a:pPr lvl="1">
              <a:defRPr sz="1800">
                <a:solidFill>
                  <a:srgbClr val="000000"/>
                </a:solidFill>
              </a:defRPr>
            </a:pPr>
            <a:r>
              <a:rPr sz="4600">
                <a:solidFill>
                  <a:srgbClr val="FFFFFF"/>
                </a:solidFill>
              </a:rPr>
              <a:t>Body Level Two</a:t>
            </a:r>
          </a:p>
          <a:p>
            <a:pPr lvl="2">
              <a:defRPr sz="1800">
                <a:solidFill>
                  <a:srgbClr val="000000"/>
                </a:solidFill>
              </a:defRPr>
            </a:pPr>
            <a:r>
              <a:rPr sz="4600">
                <a:solidFill>
                  <a:srgbClr val="FFFFFF"/>
                </a:solidFill>
              </a:rPr>
              <a:t>Body Level Three</a:t>
            </a:r>
          </a:p>
          <a:p>
            <a:pPr lvl="3">
              <a:defRPr sz="1800">
                <a:solidFill>
                  <a:srgbClr val="000000"/>
                </a:solidFill>
              </a:defRPr>
            </a:pPr>
            <a:r>
              <a:rPr sz="4600">
                <a:solidFill>
                  <a:srgbClr val="FFFFFF"/>
                </a:solidFill>
              </a:rPr>
              <a:t>Body Level Four</a:t>
            </a:r>
          </a:p>
          <a:p>
            <a:pPr lvl="4">
              <a:defRPr sz="1800">
                <a:solidFill>
                  <a:srgbClr val="000000"/>
                </a:solidFill>
              </a:defRPr>
            </a:pPr>
            <a:r>
              <a:rPr sz="4600">
                <a:solidFill>
                  <a:srgbClr val="FFFFFF"/>
                </a:solidFill>
              </a:rPr>
              <a:t>Body Level Five</a:t>
            </a:r>
          </a:p>
        </p:txBody>
      </p:sp>
    </p:spTree>
  </p:cSld>
  <p:clrMapOvr>
    <a:masterClrMapping/>
  </p:clrMapOvr>
  <p:transition xmlns:p14="http://schemas.microsoft.com/office/powerpoint/2010/mai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bg>
      <p:bgPr>
        <a:solidFill>
          <a:srgbClr val="000000"/>
        </a:solidFill>
        <a:effectLst/>
      </p:bgPr>
    </p:bg>
    <p:spTree>
      <p:nvGrpSpPr>
        <p:cNvPr id="1" name=""/>
        <p:cNvGrpSpPr/>
        <p:nvPr/>
      </p:nvGrpSpPr>
      <p:grpSpPr>
        <a:xfrm>
          <a:off x="0" y="0"/>
          <a:ext cx="0" cy="0"/>
          <a:chOff x="0" y="0"/>
          <a:chExt cx="0" cy="0"/>
        </a:xfrm>
      </p:grpSpPr>
      <p:sp>
        <p:nvSpPr>
          <p:cNvPr id="32" name="Shape 32"/>
          <p:cNvSpPr>
            <a:spLocks noGrp="1"/>
          </p:cNvSpPr>
          <p:nvPr>
            <p:ph type="title"/>
          </p:nvPr>
        </p:nvSpPr>
        <p:spPr>
          <a:xfrm>
            <a:off x="1739900" y="355600"/>
            <a:ext cx="20904200" cy="3441700"/>
          </a:xfrm>
          <a:prstGeom prst="rect">
            <a:avLst/>
          </a:prstGeom>
        </p:spPr>
        <p:txBody>
          <a:bodyPr/>
          <a:lstStyle>
            <a:lvl1pPr marL="0" marR="0" indent="0" defTabSz="825500">
              <a:defRPr sz="11600">
                <a:solidFill>
                  <a:srgbClr val="FFFFFF"/>
                </a:solidFill>
                <a:uFillTx/>
                <a:latin typeface="+mn-lt"/>
                <a:ea typeface="+mn-ea"/>
                <a:cs typeface="+mn-cs"/>
                <a:sym typeface="Gill Sans"/>
              </a:defRPr>
            </a:lvl1pPr>
          </a:lstStyle>
          <a:p>
            <a:pPr lvl="0">
              <a:defRPr sz="1800">
                <a:solidFill>
                  <a:srgbClr val="000000"/>
                </a:solidFill>
              </a:defRPr>
            </a:pPr>
            <a:r>
              <a:rPr sz="11600">
                <a:solidFill>
                  <a:srgbClr val="FFFFFF"/>
                </a:solidFill>
              </a:rPr>
              <a:t>Title Text</a:t>
            </a:r>
          </a:p>
        </p:txBody>
      </p:sp>
      <p:sp>
        <p:nvSpPr>
          <p:cNvPr id="33" name="Shape 33"/>
          <p:cNvSpPr>
            <a:spLocks noGrp="1"/>
          </p:cNvSpPr>
          <p:nvPr>
            <p:ph type="body" idx="1"/>
          </p:nvPr>
        </p:nvSpPr>
        <p:spPr>
          <a:xfrm>
            <a:off x="1739900" y="3898900"/>
            <a:ext cx="10210800" cy="8547100"/>
          </a:xfrm>
          <a:prstGeom prst="rect">
            <a:avLst/>
          </a:prstGeom>
        </p:spPr>
        <p:txBody>
          <a:bodyPr lIns="50800" tIns="50800" rIns="50800" bIns="50800" anchor="ctr"/>
          <a:lstStyle>
            <a:lvl1pPr marL="1016000" marR="0" indent="-698500" defTabSz="825500">
              <a:spcBef>
                <a:spcPts val="6900"/>
              </a:spcBef>
              <a:buClrTx/>
              <a:buSzPct val="171000"/>
              <a:buFontTx/>
              <a:buChar char="•"/>
              <a:defRPr sz="4200">
                <a:uFillTx/>
                <a:latin typeface="+mn-lt"/>
                <a:ea typeface="+mn-ea"/>
                <a:cs typeface="+mn-cs"/>
                <a:sym typeface="Gill Sans"/>
              </a:defRPr>
            </a:lvl1pPr>
            <a:lvl2pPr marL="1460500" marR="0" indent="-698500" defTabSz="825500">
              <a:spcBef>
                <a:spcPts val="6900"/>
              </a:spcBef>
              <a:buClrTx/>
              <a:buSzPct val="171000"/>
              <a:buFontTx/>
              <a:buChar char="•"/>
              <a:defRPr sz="4200">
                <a:uFillTx/>
                <a:latin typeface="+mn-lt"/>
                <a:ea typeface="+mn-ea"/>
                <a:cs typeface="+mn-cs"/>
                <a:sym typeface="Gill Sans"/>
              </a:defRPr>
            </a:lvl2pPr>
            <a:lvl3pPr marL="1905000" marR="0" indent="-698500" defTabSz="825500">
              <a:spcBef>
                <a:spcPts val="6900"/>
              </a:spcBef>
              <a:buClrTx/>
              <a:buSzPct val="171000"/>
              <a:buFontTx/>
              <a:buChar char="•"/>
              <a:defRPr sz="4200">
                <a:uFillTx/>
                <a:latin typeface="+mn-lt"/>
                <a:ea typeface="+mn-ea"/>
                <a:cs typeface="+mn-cs"/>
                <a:sym typeface="Gill Sans"/>
              </a:defRPr>
            </a:lvl3pPr>
            <a:lvl4pPr marL="2349500" marR="0" indent="-698500" defTabSz="825500">
              <a:spcBef>
                <a:spcPts val="6900"/>
              </a:spcBef>
              <a:buClrTx/>
              <a:buSzPct val="171000"/>
              <a:buFontTx/>
              <a:buChar char="•"/>
              <a:defRPr sz="4200">
                <a:uFillTx/>
                <a:latin typeface="+mn-lt"/>
                <a:ea typeface="+mn-ea"/>
                <a:cs typeface="+mn-cs"/>
                <a:sym typeface="Gill Sans"/>
              </a:defRPr>
            </a:lvl4pPr>
            <a:lvl5pPr marL="2794000" marR="0" indent="-698500" defTabSz="825500">
              <a:spcBef>
                <a:spcPts val="6900"/>
              </a:spcBef>
              <a:buClrTx/>
              <a:buSzPct val="171000"/>
              <a:buFontTx/>
              <a:buChar char="•"/>
              <a:defRPr sz="4200">
                <a:uFillTx/>
                <a:latin typeface="+mn-lt"/>
                <a:ea typeface="+mn-ea"/>
                <a:cs typeface="+mn-cs"/>
                <a:sym typeface="Gill Sans"/>
              </a:defRPr>
            </a:lvl5pPr>
          </a:lstStyle>
          <a:p>
            <a:pPr lvl="0">
              <a:defRPr sz="1800">
                <a:solidFill>
                  <a:srgbClr val="000000"/>
                </a:solidFill>
              </a:defRPr>
            </a:pPr>
            <a:r>
              <a:rPr sz="4200">
                <a:solidFill>
                  <a:srgbClr val="FFFFFF"/>
                </a:solidFill>
              </a:rPr>
              <a:t>Body Level One</a:t>
            </a:r>
          </a:p>
          <a:p>
            <a:pPr lvl="1">
              <a:defRPr sz="1800">
                <a:solidFill>
                  <a:srgbClr val="000000"/>
                </a:solidFill>
              </a:defRPr>
            </a:pPr>
            <a:r>
              <a:rPr sz="4200">
                <a:solidFill>
                  <a:srgbClr val="FFFFFF"/>
                </a:solidFill>
              </a:rPr>
              <a:t>Body Level Two</a:t>
            </a:r>
          </a:p>
          <a:p>
            <a:pPr lvl="2">
              <a:defRPr sz="1800">
                <a:solidFill>
                  <a:srgbClr val="000000"/>
                </a:solidFill>
              </a:defRPr>
            </a:pPr>
            <a:r>
              <a:rPr sz="4200">
                <a:solidFill>
                  <a:srgbClr val="FFFFFF"/>
                </a:solidFill>
              </a:rPr>
              <a:t>Body Level Three</a:t>
            </a:r>
          </a:p>
          <a:p>
            <a:pPr lvl="3">
              <a:defRPr sz="1800">
                <a:solidFill>
                  <a:srgbClr val="000000"/>
                </a:solidFill>
              </a:defRPr>
            </a:pPr>
            <a:r>
              <a:rPr sz="4200">
                <a:solidFill>
                  <a:srgbClr val="FFFFFF"/>
                </a:solidFill>
              </a:rPr>
              <a:t>Body Level Four</a:t>
            </a:r>
          </a:p>
          <a:p>
            <a:pPr lvl="4">
              <a:defRPr sz="1800">
                <a:solidFill>
                  <a:srgbClr val="000000"/>
                </a:solidFill>
              </a:defRPr>
            </a:pPr>
            <a:r>
              <a:rPr sz="4200">
                <a:solidFill>
                  <a:srgbClr val="FFFFFF"/>
                </a:solidFill>
              </a:rPr>
              <a:t>Body Level Five</a:t>
            </a:r>
          </a:p>
        </p:txBody>
      </p:sp>
    </p:spTree>
  </p:cSld>
  <p:clrMapOvr>
    <a:masterClrMapping/>
  </p:clrMapOvr>
  <p:transition xmlns:p14="http://schemas.microsoft.com/office/powerpoint/2010/mai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Title &amp; Bullets - Left">
    <p:bg>
      <p:bgPr>
        <a:solidFill>
          <a:srgbClr val="000000"/>
        </a:solidFill>
        <a:effectLst/>
      </p:bgPr>
    </p:bg>
    <p:spTree>
      <p:nvGrpSpPr>
        <p:cNvPr id="1" name=""/>
        <p:cNvGrpSpPr/>
        <p:nvPr/>
      </p:nvGrpSpPr>
      <p:grpSpPr>
        <a:xfrm>
          <a:off x="0" y="0"/>
          <a:ext cx="0" cy="0"/>
          <a:chOff x="0" y="0"/>
          <a:chExt cx="0" cy="0"/>
        </a:xfrm>
      </p:grpSpPr>
      <p:sp>
        <p:nvSpPr>
          <p:cNvPr id="35" name="Shape 35"/>
          <p:cNvSpPr>
            <a:spLocks noGrp="1"/>
          </p:cNvSpPr>
          <p:nvPr>
            <p:ph type="title"/>
          </p:nvPr>
        </p:nvSpPr>
        <p:spPr>
          <a:xfrm>
            <a:off x="1739900" y="355600"/>
            <a:ext cx="20904200" cy="3441700"/>
          </a:xfrm>
          <a:prstGeom prst="rect">
            <a:avLst/>
          </a:prstGeom>
        </p:spPr>
        <p:txBody>
          <a:bodyPr/>
          <a:lstStyle>
            <a:lvl1pPr marL="0" marR="0" indent="0" defTabSz="825500">
              <a:defRPr sz="11600">
                <a:solidFill>
                  <a:srgbClr val="FFFFFF"/>
                </a:solidFill>
                <a:uFillTx/>
                <a:latin typeface="+mn-lt"/>
                <a:ea typeface="+mn-ea"/>
                <a:cs typeface="+mn-cs"/>
                <a:sym typeface="Gill Sans"/>
              </a:defRPr>
            </a:lvl1pPr>
          </a:lstStyle>
          <a:p>
            <a:pPr lvl="0">
              <a:defRPr sz="1800">
                <a:solidFill>
                  <a:srgbClr val="000000"/>
                </a:solidFill>
              </a:defRPr>
            </a:pPr>
            <a:r>
              <a:rPr sz="11600">
                <a:solidFill>
                  <a:srgbClr val="FFFFFF"/>
                </a:solidFill>
              </a:rPr>
              <a:t>Title Text</a:t>
            </a:r>
          </a:p>
        </p:txBody>
      </p:sp>
      <p:sp>
        <p:nvSpPr>
          <p:cNvPr id="36" name="Shape 36"/>
          <p:cNvSpPr>
            <a:spLocks noGrp="1"/>
          </p:cNvSpPr>
          <p:nvPr>
            <p:ph type="body" idx="1"/>
          </p:nvPr>
        </p:nvSpPr>
        <p:spPr>
          <a:xfrm>
            <a:off x="1739900" y="3898900"/>
            <a:ext cx="10210800" cy="8547100"/>
          </a:xfrm>
          <a:prstGeom prst="rect">
            <a:avLst/>
          </a:prstGeom>
        </p:spPr>
        <p:txBody>
          <a:bodyPr lIns="50800" tIns="50800" rIns="50800" bIns="50800" anchor="ctr"/>
          <a:lstStyle>
            <a:lvl1pPr marL="1016000" marR="0" indent="-698500" defTabSz="825500">
              <a:spcBef>
                <a:spcPts val="6900"/>
              </a:spcBef>
              <a:buClrTx/>
              <a:buSzPct val="171000"/>
              <a:buFontTx/>
              <a:buChar char="•"/>
              <a:defRPr sz="4200">
                <a:uFillTx/>
                <a:latin typeface="+mn-lt"/>
                <a:ea typeface="+mn-ea"/>
                <a:cs typeface="+mn-cs"/>
                <a:sym typeface="Gill Sans"/>
              </a:defRPr>
            </a:lvl1pPr>
            <a:lvl2pPr marL="1460500" marR="0" indent="-698500" defTabSz="825500">
              <a:spcBef>
                <a:spcPts val="6900"/>
              </a:spcBef>
              <a:buClrTx/>
              <a:buSzPct val="171000"/>
              <a:buFontTx/>
              <a:buChar char="•"/>
              <a:defRPr sz="4200">
                <a:uFillTx/>
                <a:latin typeface="+mn-lt"/>
                <a:ea typeface="+mn-ea"/>
                <a:cs typeface="+mn-cs"/>
                <a:sym typeface="Gill Sans"/>
              </a:defRPr>
            </a:lvl2pPr>
            <a:lvl3pPr marL="1905000" marR="0" indent="-698500" defTabSz="825500">
              <a:spcBef>
                <a:spcPts val="6900"/>
              </a:spcBef>
              <a:buClrTx/>
              <a:buSzPct val="171000"/>
              <a:buFontTx/>
              <a:buChar char="•"/>
              <a:defRPr sz="4200">
                <a:uFillTx/>
                <a:latin typeface="+mn-lt"/>
                <a:ea typeface="+mn-ea"/>
                <a:cs typeface="+mn-cs"/>
                <a:sym typeface="Gill Sans"/>
              </a:defRPr>
            </a:lvl3pPr>
            <a:lvl4pPr marL="2349500" marR="0" indent="-698500" defTabSz="825500">
              <a:spcBef>
                <a:spcPts val="6900"/>
              </a:spcBef>
              <a:buClrTx/>
              <a:buSzPct val="171000"/>
              <a:buFontTx/>
              <a:buChar char="•"/>
              <a:defRPr sz="4200">
                <a:uFillTx/>
                <a:latin typeface="+mn-lt"/>
                <a:ea typeface="+mn-ea"/>
                <a:cs typeface="+mn-cs"/>
                <a:sym typeface="Gill Sans"/>
              </a:defRPr>
            </a:lvl4pPr>
            <a:lvl5pPr marL="2794000" marR="0" indent="-698500" defTabSz="825500">
              <a:spcBef>
                <a:spcPts val="6900"/>
              </a:spcBef>
              <a:buClrTx/>
              <a:buSzPct val="171000"/>
              <a:buFontTx/>
              <a:buChar char="•"/>
              <a:defRPr sz="4200">
                <a:uFillTx/>
                <a:latin typeface="+mn-lt"/>
                <a:ea typeface="+mn-ea"/>
                <a:cs typeface="+mn-cs"/>
                <a:sym typeface="Gill Sans"/>
              </a:defRPr>
            </a:lvl5pPr>
          </a:lstStyle>
          <a:p>
            <a:pPr lvl="0">
              <a:defRPr sz="1800">
                <a:solidFill>
                  <a:srgbClr val="000000"/>
                </a:solidFill>
              </a:defRPr>
            </a:pPr>
            <a:r>
              <a:rPr sz="4200">
                <a:solidFill>
                  <a:srgbClr val="FFFFFF"/>
                </a:solidFill>
              </a:rPr>
              <a:t>Body Level One</a:t>
            </a:r>
          </a:p>
          <a:p>
            <a:pPr lvl="1">
              <a:defRPr sz="1800">
                <a:solidFill>
                  <a:srgbClr val="000000"/>
                </a:solidFill>
              </a:defRPr>
            </a:pPr>
            <a:r>
              <a:rPr sz="4200">
                <a:solidFill>
                  <a:srgbClr val="FFFFFF"/>
                </a:solidFill>
              </a:rPr>
              <a:t>Body Level Two</a:t>
            </a:r>
          </a:p>
          <a:p>
            <a:pPr lvl="2">
              <a:defRPr sz="1800">
                <a:solidFill>
                  <a:srgbClr val="000000"/>
                </a:solidFill>
              </a:defRPr>
            </a:pPr>
            <a:r>
              <a:rPr sz="4200">
                <a:solidFill>
                  <a:srgbClr val="FFFFFF"/>
                </a:solidFill>
              </a:rPr>
              <a:t>Body Level Three</a:t>
            </a:r>
          </a:p>
          <a:p>
            <a:pPr lvl="3">
              <a:defRPr sz="1800">
                <a:solidFill>
                  <a:srgbClr val="000000"/>
                </a:solidFill>
              </a:defRPr>
            </a:pPr>
            <a:r>
              <a:rPr sz="4200">
                <a:solidFill>
                  <a:srgbClr val="FFFFFF"/>
                </a:solidFill>
              </a:rPr>
              <a:t>Body Level Four</a:t>
            </a:r>
          </a:p>
          <a:p>
            <a:pPr lvl="4">
              <a:defRPr sz="1800">
                <a:solidFill>
                  <a:srgbClr val="000000"/>
                </a:solidFill>
              </a:defRPr>
            </a:pPr>
            <a:r>
              <a:rPr sz="4200">
                <a:solidFill>
                  <a:srgbClr val="FFFFFF"/>
                </a:solidFill>
              </a:rPr>
              <a:t>Body Level Five</a:t>
            </a:r>
          </a:p>
        </p:txBody>
      </p:sp>
    </p:spTree>
  </p:cSld>
  <p:clrMapOvr>
    <a:masterClrMapping/>
  </p:clrMapOvr>
  <p:transition xmlns:p14="http://schemas.microsoft.com/office/powerpoint/2010/mai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Title &amp; Bullets - Right">
    <p:bg>
      <p:bgPr>
        <a:solidFill>
          <a:srgbClr val="000000"/>
        </a:solidFill>
        <a:effectLst/>
      </p:bgPr>
    </p:bg>
    <p:spTree>
      <p:nvGrpSpPr>
        <p:cNvPr id="1" name=""/>
        <p:cNvGrpSpPr/>
        <p:nvPr/>
      </p:nvGrpSpPr>
      <p:grpSpPr>
        <a:xfrm>
          <a:off x="0" y="0"/>
          <a:ext cx="0" cy="0"/>
          <a:chOff x="0" y="0"/>
          <a:chExt cx="0" cy="0"/>
        </a:xfrm>
      </p:grpSpPr>
      <p:sp>
        <p:nvSpPr>
          <p:cNvPr id="38" name="Shape 38"/>
          <p:cNvSpPr>
            <a:spLocks noGrp="1"/>
          </p:cNvSpPr>
          <p:nvPr>
            <p:ph type="title"/>
          </p:nvPr>
        </p:nvSpPr>
        <p:spPr>
          <a:xfrm>
            <a:off x="1739900" y="355600"/>
            <a:ext cx="20904200" cy="3441700"/>
          </a:xfrm>
          <a:prstGeom prst="rect">
            <a:avLst/>
          </a:prstGeom>
        </p:spPr>
        <p:txBody>
          <a:bodyPr/>
          <a:lstStyle>
            <a:lvl1pPr marL="0" marR="0" indent="0" defTabSz="825500">
              <a:defRPr sz="11600">
                <a:solidFill>
                  <a:srgbClr val="FFFFFF"/>
                </a:solidFill>
                <a:uFillTx/>
                <a:latin typeface="+mn-lt"/>
                <a:ea typeface="+mn-ea"/>
                <a:cs typeface="+mn-cs"/>
                <a:sym typeface="Gill Sans"/>
              </a:defRPr>
            </a:lvl1pPr>
          </a:lstStyle>
          <a:p>
            <a:pPr lvl="0">
              <a:defRPr sz="1800">
                <a:solidFill>
                  <a:srgbClr val="000000"/>
                </a:solidFill>
              </a:defRPr>
            </a:pPr>
            <a:r>
              <a:rPr sz="11600">
                <a:solidFill>
                  <a:srgbClr val="FFFFFF"/>
                </a:solidFill>
              </a:rPr>
              <a:t>Title Text</a:t>
            </a:r>
          </a:p>
        </p:txBody>
      </p:sp>
      <p:sp>
        <p:nvSpPr>
          <p:cNvPr id="39" name="Shape 39"/>
          <p:cNvSpPr>
            <a:spLocks noGrp="1"/>
          </p:cNvSpPr>
          <p:nvPr>
            <p:ph type="body" idx="1"/>
          </p:nvPr>
        </p:nvSpPr>
        <p:spPr>
          <a:xfrm>
            <a:off x="13284200" y="3898900"/>
            <a:ext cx="9359900" cy="8547100"/>
          </a:xfrm>
          <a:prstGeom prst="rect">
            <a:avLst/>
          </a:prstGeom>
        </p:spPr>
        <p:txBody>
          <a:bodyPr lIns="50800" tIns="50800" rIns="50800" bIns="50800" anchor="ctr"/>
          <a:lstStyle>
            <a:lvl1pPr marL="1016000" marR="0" indent="-698500" defTabSz="825500">
              <a:spcBef>
                <a:spcPts val="6900"/>
              </a:spcBef>
              <a:buClrTx/>
              <a:buSzPct val="171000"/>
              <a:buFontTx/>
              <a:buChar char="•"/>
              <a:defRPr sz="4200">
                <a:uFillTx/>
                <a:latin typeface="+mn-lt"/>
                <a:ea typeface="+mn-ea"/>
                <a:cs typeface="+mn-cs"/>
                <a:sym typeface="Gill Sans"/>
              </a:defRPr>
            </a:lvl1pPr>
            <a:lvl2pPr marL="1460500" marR="0" indent="-698500" defTabSz="825500">
              <a:spcBef>
                <a:spcPts val="6900"/>
              </a:spcBef>
              <a:buClrTx/>
              <a:buSzPct val="171000"/>
              <a:buFontTx/>
              <a:buChar char="•"/>
              <a:defRPr sz="4200">
                <a:uFillTx/>
                <a:latin typeface="+mn-lt"/>
                <a:ea typeface="+mn-ea"/>
                <a:cs typeface="+mn-cs"/>
                <a:sym typeface="Gill Sans"/>
              </a:defRPr>
            </a:lvl2pPr>
            <a:lvl3pPr marL="1905000" marR="0" indent="-698500" defTabSz="825500">
              <a:spcBef>
                <a:spcPts val="6900"/>
              </a:spcBef>
              <a:buClrTx/>
              <a:buSzPct val="171000"/>
              <a:buFontTx/>
              <a:buChar char="•"/>
              <a:defRPr sz="4200">
                <a:uFillTx/>
                <a:latin typeface="+mn-lt"/>
                <a:ea typeface="+mn-ea"/>
                <a:cs typeface="+mn-cs"/>
                <a:sym typeface="Gill Sans"/>
              </a:defRPr>
            </a:lvl3pPr>
            <a:lvl4pPr marL="2349500" marR="0" indent="-698500" defTabSz="825500">
              <a:spcBef>
                <a:spcPts val="6900"/>
              </a:spcBef>
              <a:buClrTx/>
              <a:buSzPct val="171000"/>
              <a:buFontTx/>
              <a:buChar char="•"/>
              <a:defRPr sz="4200">
                <a:uFillTx/>
                <a:latin typeface="+mn-lt"/>
                <a:ea typeface="+mn-ea"/>
                <a:cs typeface="+mn-cs"/>
                <a:sym typeface="Gill Sans"/>
              </a:defRPr>
            </a:lvl4pPr>
            <a:lvl5pPr marL="2794000" marR="0" indent="-698500" defTabSz="825500">
              <a:spcBef>
                <a:spcPts val="6900"/>
              </a:spcBef>
              <a:buClrTx/>
              <a:buSzPct val="171000"/>
              <a:buFontTx/>
              <a:buChar char="•"/>
              <a:defRPr sz="4200">
                <a:uFillTx/>
                <a:latin typeface="+mn-lt"/>
                <a:ea typeface="+mn-ea"/>
                <a:cs typeface="+mn-cs"/>
                <a:sym typeface="Gill Sans"/>
              </a:defRPr>
            </a:lvl5pPr>
          </a:lstStyle>
          <a:p>
            <a:pPr lvl="0">
              <a:defRPr sz="1800">
                <a:solidFill>
                  <a:srgbClr val="000000"/>
                </a:solidFill>
              </a:defRPr>
            </a:pPr>
            <a:r>
              <a:rPr sz="4200">
                <a:solidFill>
                  <a:srgbClr val="FFFFFF"/>
                </a:solidFill>
              </a:rPr>
              <a:t>Body Level One</a:t>
            </a:r>
          </a:p>
          <a:p>
            <a:pPr lvl="1">
              <a:defRPr sz="1800">
                <a:solidFill>
                  <a:srgbClr val="000000"/>
                </a:solidFill>
              </a:defRPr>
            </a:pPr>
            <a:r>
              <a:rPr sz="4200">
                <a:solidFill>
                  <a:srgbClr val="FFFFFF"/>
                </a:solidFill>
              </a:rPr>
              <a:t>Body Level Two</a:t>
            </a:r>
          </a:p>
          <a:p>
            <a:pPr lvl="2">
              <a:defRPr sz="1800">
                <a:solidFill>
                  <a:srgbClr val="000000"/>
                </a:solidFill>
              </a:defRPr>
            </a:pPr>
            <a:r>
              <a:rPr sz="4200">
                <a:solidFill>
                  <a:srgbClr val="FFFFFF"/>
                </a:solidFill>
              </a:rPr>
              <a:t>Body Level Three</a:t>
            </a:r>
          </a:p>
          <a:p>
            <a:pPr lvl="3">
              <a:defRPr sz="1800">
                <a:solidFill>
                  <a:srgbClr val="000000"/>
                </a:solidFill>
              </a:defRPr>
            </a:pPr>
            <a:r>
              <a:rPr sz="4200">
                <a:solidFill>
                  <a:srgbClr val="FFFFFF"/>
                </a:solidFill>
              </a:rPr>
              <a:t>Body Level Four</a:t>
            </a:r>
          </a:p>
          <a:p>
            <a:pPr lvl="4">
              <a:defRPr sz="1800">
                <a:solidFill>
                  <a:srgbClr val="000000"/>
                </a:solidFill>
              </a:defRPr>
            </a:pPr>
            <a:r>
              <a:rPr sz="4200">
                <a:solidFill>
                  <a:srgbClr val="FFFFFF"/>
                </a:solidFill>
              </a:rPr>
              <a:t>Body Level Five</a:t>
            </a:r>
          </a:p>
        </p:txBody>
      </p:sp>
    </p:spTree>
  </p:cSld>
  <p:clrMapOvr>
    <a:masterClrMapping/>
  </p:clrMapOvr>
  <p:transition xmlns:p14="http://schemas.microsoft.com/office/powerpoint/2010/main" spd="med"/>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slideLayout" Target="../slideLayouts/slideLayout23.xml"/><Relationship Id="rId24" Type="http://schemas.openxmlformats.org/officeDocument/2006/relationships/slideLayout" Target="../slideLayouts/slideLayout24.xml"/><Relationship Id="rId25" Type="http://schemas.openxmlformats.org/officeDocument/2006/relationships/slideLayout" Target="../slideLayouts/slideLayout25.xml"/><Relationship Id="rId26" Type="http://schemas.openxmlformats.org/officeDocument/2006/relationships/slideLayout" Target="../slideLayouts/slideLayout26.xml"/><Relationship Id="rId27" Type="http://schemas.openxmlformats.org/officeDocument/2006/relationships/slideLayout" Target="../slideLayouts/slideLayout27.xml"/><Relationship Id="rId28" Type="http://schemas.openxmlformats.org/officeDocument/2006/relationships/slideLayout" Target="../slideLayouts/slideLayout28.xml"/><Relationship Id="rId29" Type="http://schemas.openxmlformats.org/officeDocument/2006/relationships/slideLayout" Target="../slideLayouts/slideLayout2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30" Type="http://schemas.openxmlformats.org/officeDocument/2006/relationships/slideLayout" Target="../slideLayouts/slideLayout30.xml"/><Relationship Id="rId31" Type="http://schemas.openxmlformats.org/officeDocument/2006/relationships/slideLayout" Target="../slideLayouts/slideLayout31.xml"/><Relationship Id="rId32" Type="http://schemas.openxmlformats.org/officeDocument/2006/relationships/slideLayout" Target="../slideLayouts/slideLayout32.xml"/><Relationship Id="rId9" Type="http://schemas.openxmlformats.org/officeDocument/2006/relationships/slideLayout" Target="../slideLayouts/slideLayout9.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33" Type="http://schemas.openxmlformats.org/officeDocument/2006/relationships/slideLayout" Target="../slideLayouts/slideLayout33.xml"/><Relationship Id="rId34" Type="http://schemas.openxmlformats.org/officeDocument/2006/relationships/slideLayout" Target="../slideLayouts/slideLayout34.xml"/><Relationship Id="rId35" Type="http://schemas.openxmlformats.org/officeDocument/2006/relationships/slideLayout" Target="../slideLayouts/slideLayout35.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37" Type="http://schemas.openxmlformats.org/officeDocument/2006/relationships/slideLayout" Target="../slideLayouts/slideLayout37.xml"/><Relationship Id="rId38" Type="http://schemas.openxmlformats.org/officeDocument/2006/relationships/slideLayout" Target="../slideLayouts/slideLayout38.xml"/><Relationship Id="rId39" Type="http://schemas.openxmlformats.org/officeDocument/2006/relationships/slideLayout" Target="../slideLayouts/slideLayout39.xml"/><Relationship Id="rId40" Type="http://schemas.openxmlformats.org/officeDocument/2006/relationships/slideLayout" Target="../slideLayouts/slideLayout40.xml"/><Relationship Id="rId41" Type="http://schemas.openxmlformats.org/officeDocument/2006/relationships/slideLayout" Target="../slideLayouts/slideLayout41.xml"/><Relationship Id="rId42" Type="http://schemas.openxmlformats.org/officeDocument/2006/relationships/slideLayout" Target="../slideLayouts/slideLayout42.xml"/><Relationship Id="rId43" Type="http://schemas.openxmlformats.org/officeDocument/2006/relationships/slideLayout" Target="../slideLayouts/slideLayout43.xml"/><Relationship Id="rId44" Type="http://schemas.openxmlformats.org/officeDocument/2006/relationships/slideLayout" Target="../slideLayouts/slideLayout44.xml"/><Relationship Id="rId45"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47AA"/>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1219200" y="180975"/>
            <a:ext cx="21945600" cy="3019425"/>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p>
            <a:pPr lvl="0">
              <a:defRPr sz="1800">
                <a:solidFill>
                  <a:srgbClr val="000000"/>
                </a:solidFill>
                <a:uFillTx/>
              </a:defRPr>
            </a:pPr>
            <a:r>
              <a:rPr sz="8800">
                <a:solidFill>
                  <a:srgbClr val="EAEBFF"/>
                </a:solidFill>
                <a:uFill>
                  <a:solidFill>
                    <a:srgbClr val="EAEBFF"/>
                  </a:solidFill>
                </a:uFill>
              </a:rPr>
              <a:t>Title Text</a:t>
            </a:r>
          </a:p>
        </p:txBody>
      </p:sp>
      <p:sp>
        <p:nvSpPr>
          <p:cNvPr id="3" name="Shape 3"/>
          <p:cNvSpPr>
            <a:spLocks noGrp="1"/>
          </p:cNvSpPr>
          <p:nvPr>
            <p:ph type="body" idx="1"/>
          </p:nvPr>
        </p:nvSpPr>
        <p:spPr>
          <a:xfrm>
            <a:off x="1219200" y="3200400"/>
            <a:ext cx="21945600" cy="10515600"/>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lvl2pPr marL="731837" indent="-285750">
              <a:spcBef>
                <a:spcPts val="1200"/>
              </a:spcBef>
              <a:buClr>
                <a:srgbClr val="B89CE6"/>
              </a:buClr>
              <a:defRPr sz="5600"/>
            </a:lvl2pPr>
            <a:lvl3pPr marL="1131887" indent="-228600">
              <a:spcBef>
                <a:spcPts val="1200"/>
              </a:spcBef>
              <a:buClr>
                <a:srgbClr val="EAEBFF"/>
              </a:buClr>
              <a:defRPr sz="4800"/>
            </a:lvl3pPr>
            <a:lvl4pPr marL="1589087" indent="-228600">
              <a:spcBef>
                <a:spcPts val="1000"/>
              </a:spcBef>
              <a:buClr>
                <a:srgbClr val="B89CE6"/>
              </a:buClr>
              <a:defRPr sz="4000"/>
            </a:lvl4pPr>
            <a:lvl5pPr marL="2046287" indent="-228600">
              <a:spcBef>
                <a:spcPts val="1000"/>
              </a:spcBef>
              <a:defRPr sz="4000"/>
            </a:lvl5pPr>
          </a:lstStyle>
          <a:p>
            <a:pPr lvl="0">
              <a:defRPr sz="1800">
                <a:solidFill>
                  <a:srgbClr val="000000"/>
                </a:solidFill>
                <a:uFillTx/>
              </a:defRPr>
            </a:pPr>
            <a:r>
              <a:rPr sz="6400">
                <a:solidFill>
                  <a:srgbClr val="FFFFFF"/>
                </a:solidFill>
                <a:uFill>
                  <a:solidFill>
                    <a:srgbClr val="FFFFFF"/>
                  </a:solidFill>
                </a:uFill>
              </a:rPr>
              <a:t>Body Level One</a:t>
            </a:r>
          </a:p>
          <a:p>
            <a:pPr lvl="1">
              <a:defRPr sz="1800">
                <a:solidFill>
                  <a:srgbClr val="000000"/>
                </a:solidFill>
                <a:uFillTx/>
              </a:defRPr>
            </a:pPr>
            <a:r>
              <a:rPr sz="5600">
                <a:solidFill>
                  <a:srgbClr val="FFFFFF"/>
                </a:solidFill>
                <a:uFill>
                  <a:solidFill>
                    <a:srgbClr val="FFFFFF"/>
                  </a:solidFill>
                </a:uFill>
              </a:rPr>
              <a:t>Body Level Two</a:t>
            </a:r>
          </a:p>
          <a:p>
            <a:pPr lvl="2">
              <a:defRPr sz="1800">
                <a:solidFill>
                  <a:srgbClr val="000000"/>
                </a:solidFill>
                <a:uFillTx/>
              </a:defRPr>
            </a:pPr>
            <a:r>
              <a:rPr sz="4800">
                <a:solidFill>
                  <a:srgbClr val="FFFFFF"/>
                </a:solidFill>
                <a:uFill>
                  <a:solidFill>
                    <a:srgbClr val="FFFFFF"/>
                  </a:solidFill>
                </a:uFill>
              </a:rPr>
              <a:t>Body Level Three</a:t>
            </a:r>
          </a:p>
          <a:p>
            <a:pPr lvl="3">
              <a:defRPr sz="1800">
                <a:solidFill>
                  <a:srgbClr val="000000"/>
                </a:solidFill>
                <a:uFillTx/>
              </a:defRPr>
            </a:pPr>
            <a:r>
              <a:rPr sz="4000">
                <a:solidFill>
                  <a:srgbClr val="FFFFFF"/>
                </a:solidFill>
                <a:uFill>
                  <a:solidFill>
                    <a:srgbClr val="FFFFFF"/>
                  </a:solidFill>
                </a:uFill>
              </a:rPr>
              <a:t>Body Level Four</a:t>
            </a:r>
          </a:p>
          <a:p>
            <a:pPr lvl="4">
              <a:defRPr sz="1800">
                <a:solidFill>
                  <a:srgbClr val="000000"/>
                </a:solidFill>
                <a:uFillTx/>
              </a:defRPr>
            </a:pPr>
            <a:r>
              <a:rPr sz="4000">
                <a:solidFill>
                  <a:srgbClr val="FFFFFF"/>
                </a:solidFill>
                <a:uFill>
                  <a:solidFill>
                    <a:srgbClr val="FFFFFF"/>
                  </a:solidFill>
                </a:uFill>
              </a:rPr>
              <a:t>Body Level Five</a:t>
            </a:r>
          </a:p>
        </p:txBody>
      </p:sp>
      <p:sp>
        <p:nvSpPr>
          <p:cNvPr id="4" name="Shape 4"/>
          <p:cNvSpPr>
            <a:spLocks noGrp="1"/>
          </p:cNvSpPr>
          <p:nvPr>
            <p:ph type="sldNum" sz="quarter" idx="2"/>
          </p:nvPr>
        </p:nvSpPr>
        <p:spPr>
          <a:xfrm>
            <a:off x="20085711" y="13037343"/>
            <a:ext cx="464345" cy="411957"/>
          </a:xfrm>
          <a:prstGeom prst="rect">
            <a:avLst/>
          </a:prstGeom>
          <a:ln w="12700">
            <a:miter lim="400000"/>
          </a:ln>
        </p:spPr>
        <p:txBody>
          <a:bodyPr wrap="none" lIns="0" tIns="0" rIns="0" bIns="0" anchor="b">
            <a:spAutoFit/>
          </a:bodyPr>
          <a:lstStyle>
            <a:lvl1pPr algn="ctr" defTabSz="1168400">
              <a:defRPr sz="2400">
                <a:solidFill>
                  <a:srgbClr val="FFFFFF"/>
                </a:solidFill>
                <a:uFill>
                  <a:solidFill>
                    <a:srgbClr val="FFFFFF"/>
                  </a:solidFill>
                </a:uFill>
                <a:latin typeface="굴림"/>
                <a:ea typeface="굴림"/>
                <a:cs typeface="굴림"/>
                <a:sym typeface="굴림"/>
              </a:defRPr>
            </a:lvl1pPr>
          </a:lstStyle>
          <a:p>
            <a:pPr lvl="0"/>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4" r:id="rId4"/>
    <p:sldLayoutId id="2147483657" r:id="rId5"/>
    <p:sldLayoutId id="2147483659" r:id="rId6"/>
    <p:sldLayoutId id="2147483660" r:id="rId7"/>
    <p:sldLayoutId id="2147483661" r:id="rId8"/>
    <p:sldLayoutId id="2147483662" r:id="rId9"/>
    <p:sldLayoutId id="2147483663" r:id="rId10"/>
    <p:sldLayoutId id="2147483664" r:id="rId11"/>
    <p:sldLayoutId id="2147483665" r:id="rId12"/>
    <p:sldLayoutId id="2147483666" r:id="rId13"/>
    <p:sldLayoutId id="2147483667" r:id="rId14"/>
    <p:sldLayoutId id="2147483668" r:id="rId15"/>
    <p:sldLayoutId id="2147483669" r:id="rId16"/>
    <p:sldLayoutId id="2147483670" r:id="rId17"/>
    <p:sldLayoutId id="2147483671" r:id="rId18"/>
    <p:sldLayoutId id="2147483672" r:id="rId19"/>
    <p:sldLayoutId id="2147483673" r:id="rId20"/>
    <p:sldLayoutId id="2147483674" r:id="rId21"/>
    <p:sldLayoutId id="2147483675" r:id="rId22"/>
    <p:sldLayoutId id="2147483676" r:id="rId23"/>
    <p:sldLayoutId id="2147483677" r:id="rId24"/>
    <p:sldLayoutId id="2147483678" r:id="rId25"/>
    <p:sldLayoutId id="2147483679" r:id="rId26"/>
    <p:sldLayoutId id="2147483680" r:id="rId27"/>
    <p:sldLayoutId id="2147483681" r:id="rId28"/>
    <p:sldLayoutId id="2147483682" r:id="rId29"/>
    <p:sldLayoutId id="2147483683" r:id="rId30"/>
    <p:sldLayoutId id="2147483685" r:id="rId31"/>
    <p:sldLayoutId id="2147483686" r:id="rId32"/>
    <p:sldLayoutId id="2147483687" r:id="rId33"/>
    <p:sldLayoutId id="2147483688" r:id="rId34"/>
    <p:sldLayoutId id="2147483689" r:id="rId35"/>
    <p:sldLayoutId id="2147483690" r:id="rId36"/>
    <p:sldLayoutId id="2147483691" r:id="rId37"/>
    <p:sldLayoutId id="2147483692" r:id="rId38"/>
    <p:sldLayoutId id="2147483693" r:id="rId39"/>
    <p:sldLayoutId id="2147483694" r:id="rId40"/>
    <p:sldLayoutId id="2147483695" r:id="rId41"/>
    <p:sldLayoutId id="2147483696" r:id="rId42"/>
    <p:sldLayoutId id="2147483697" r:id="rId43"/>
    <p:sldLayoutId id="2147483698" r:id="rId44"/>
  </p:sldLayoutIdLst>
  <p:transition xmlns:p14="http://schemas.microsoft.com/office/powerpoint/2010/main" spd="med"/>
  <p:txStyles>
    <p:titleStyle>
      <a:lvl1pPr marL="79375" marR="81280" indent="-79375" algn="ctr" defTabSz="1828800">
        <a:defRPr sz="8800">
          <a:solidFill>
            <a:srgbClr val="EAEBFF"/>
          </a:solidFill>
          <a:uFill>
            <a:solidFill>
              <a:srgbClr val="EAEBFF"/>
            </a:solidFill>
          </a:uFill>
          <a:latin typeface="굴림"/>
          <a:ea typeface="굴림"/>
          <a:cs typeface="굴림"/>
          <a:sym typeface="굴림"/>
        </a:defRPr>
      </a:lvl1pPr>
      <a:lvl2pPr marL="79375" marR="81280" indent="149225" algn="ctr" defTabSz="1828800">
        <a:defRPr sz="8800">
          <a:solidFill>
            <a:srgbClr val="EAEBFF"/>
          </a:solidFill>
          <a:uFill>
            <a:solidFill>
              <a:srgbClr val="EAEBFF"/>
            </a:solidFill>
          </a:uFill>
          <a:latin typeface="굴림"/>
          <a:ea typeface="굴림"/>
          <a:cs typeface="굴림"/>
          <a:sym typeface="굴림"/>
        </a:defRPr>
      </a:lvl2pPr>
      <a:lvl3pPr marL="79375" marR="81280" indent="377825" algn="ctr" defTabSz="1828800">
        <a:defRPr sz="8800">
          <a:solidFill>
            <a:srgbClr val="EAEBFF"/>
          </a:solidFill>
          <a:uFill>
            <a:solidFill>
              <a:srgbClr val="EAEBFF"/>
            </a:solidFill>
          </a:uFill>
          <a:latin typeface="굴림"/>
          <a:ea typeface="굴림"/>
          <a:cs typeface="굴림"/>
          <a:sym typeface="굴림"/>
        </a:defRPr>
      </a:lvl3pPr>
      <a:lvl4pPr marL="79375" marR="81280" indent="606425" algn="ctr" defTabSz="1828800">
        <a:defRPr sz="8800">
          <a:solidFill>
            <a:srgbClr val="EAEBFF"/>
          </a:solidFill>
          <a:uFill>
            <a:solidFill>
              <a:srgbClr val="EAEBFF"/>
            </a:solidFill>
          </a:uFill>
          <a:latin typeface="굴림"/>
          <a:ea typeface="굴림"/>
          <a:cs typeface="굴림"/>
          <a:sym typeface="굴림"/>
        </a:defRPr>
      </a:lvl4pPr>
      <a:lvl5pPr marL="79375" marR="81280" indent="835025" algn="ctr" defTabSz="1828800">
        <a:defRPr sz="8800">
          <a:solidFill>
            <a:srgbClr val="EAEBFF"/>
          </a:solidFill>
          <a:uFill>
            <a:solidFill>
              <a:srgbClr val="EAEBFF"/>
            </a:solidFill>
          </a:uFill>
          <a:latin typeface="굴림"/>
          <a:ea typeface="굴림"/>
          <a:cs typeface="굴림"/>
          <a:sym typeface="굴림"/>
        </a:defRPr>
      </a:lvl5pPr>
      <a:lvl6pPr marL="79375" marR="81280" indent="1063625" algn="ctr" defTabSz="1828800">
        <a:defRPr sz="8800">
          <a:solidFill>
            <a:srgbClr val="EAEBFF"/>
          </a:solidFill>
          <a:uFill>
            <a:solidFill>
              <a:srgbClr val="EAEBFF"/>
            </a:solidFill>
          </a:uFill>
          <a:latin typeface="굴림"/>
          <a:ea typeface="굴림"/>
          <a:cs typeface="굴림"/>
          <a:sym typeface="굴림"/>
        </a:defRPr>
      </a:lvl6pPr>
      <a:lvl7pPr marL="79375" marR="81280" indent="1292225" algn="ctr" defTabSz="1828800">
        <a:defRPr sz="8800">
          <a:solidFill>
            <a:srgbClr val="EAEBFF"/>
          </a:solidFill>
          <a:uFill>
            <a:solidFill>
              <a:srgbClr val="EAEBFF"/>
            </a:solidFill>
          </a:uFill>
          <a:latin typeface="굴림"/>
          <a:ea typeface="굴림"/>
          <a:cs typeface="굴림"/>
          <a:sym typeface="굴림"/>
        </a:defRPr>
      </a:lvl7pPr>
      <a:lvl8pPr marL="79375" marR="81280" indent="1520825" algn="ctr" defTabSz="1828800">
        <a:defRPr sz="8800">
          <a:solidFill>
            <a:srgbClr val="EAEBFF"/>
          </a:solidFill>
          <a:uFill>
            <a:solidFill>
              <a:srgbClr val="EAEBFF"/>
            </a:solidFill>
          </a:uFill>
          <a:latin typeface="굴림"/>
          <a:ea typeface="굴림"/>
          <a:cs typeface="굴림"/>
          <a:sym typeface="굴림"/>
        </a:defRPr>
      </a:lvl8pPr>
      <a:lvl9pPr marL="79375" marR="81280" indent="1749425" algn="ctr" defTabSz="1828800">
        <a:defRPr sz="8800">
          <a:solidFill>
            <a:srgbClr val="EAEBFF"/>
          </a:solidFill>
          <a:uFill>
            <a:solidFill>
              <a:srgbClr val="EAEBFF"/>
            </a:solidFill>
          </a:uFill>
          <a:latin typeface="굴림"/>
          <a:ea typeface="굴림"/>
          <a:cs typeface="굴림"/>
          <a:sym typeface="굴림"/>
        </a:defRPr>
      </a:lvl9pPr>
    </p:titleStyle>
    <p:bodyStyle>
      <a:lvl1pPr marL="382587" marR="81280" indent="-342900" defTabSz="1828800">
        <a:spcBef>
          <a:spcPts val="1400"/>
        </a:spcBef>
        <a:buClr>
          <a:srgbClr val="FFD300"/>
        </a:buClr>
        <a:buSzPct val="69000"/>
        <a:buFont typeface="Wingdings"/>
        <a:buChar char=""/>
        <a:defRPr sz="6400">
          <a:solidFill>
            <a:srgbClr val="FFFFFF"/>
          </a:solidFill>
          <a:uFill>
            <a:solidFill>
              <a:srgbClr val="FFFFFF"/>
            </a:solidFill>
          </a:uFill>
          <a:latin typeface="굴림"/>
          <a:ea typeface="굴림"/>
          <a:cs typeface="굴림"/>
          <a:sym typeface="굴림"/>
        </a:defRPr>
      </a:lvl1pPr>
      <a:lvl2pPr marL="772658" marR="81280" indent="-326571" defTabSz="1828800">
        <a:spcBef>
          <a:spcPts val="1400"/>
        </a:spcBef>
        <a:buClr>
          <a:srgbClr val="FFD300"/>
        </a:buClr>
        <a:buSzPct val="69000"/>
        <a:buFont typeface="Wingdings"/>
        <a:buChar char=""/>
        <a:defRPr sz="6400">
          <a:solidFill>
            <a:srgbClr val="FFFFFF"/>
          </a:solidFill>
          <a:uFill>
            <a:solidFill>
              <a:srgbClr val="FFFFFF"/>
            </a:solidFill>
          </a:uFill>
          <a:latin typeface="굴림"/>
          <a:ea typeface="굴림"/>
          <a:cs typeface="굴림"/>
          <a:sym typeface="굴림"/>
        </a:defRPr>
      </a:lvl2pPr>
      <a:lvl3pPr marL="1208087" marR="81280" indent="-304800" defTabSz="1828800">
        <a:spcBef>
          <a:spcPts val="1400"/>
        </a:spcBef>
        <a:buClr>
          <a:srgbClr val="FFD300"/>
        </a:buClr>
        <a:buSzPct val="69000"/>
        <a:buFont typeface="Wingdings"/>
        <a:buChar char=""/>
        <a:defRPr sz="6400">
          <a:solidFill>
            <a:srgbClr val="FFFFFF"/>
          </a:solidFill>
          <a:uFill>
            <a:solidFill>
              <a:srgbClr val="FFFFFF"/>
            </a:solidFill>
          </a:uFill>
          <a:latin typeface="굴림"/>
          <a:ea typeface="굴림"/>
          <a:cs typeface="굴림"/>
          <a:sym typeface="굴림"/>
        </a:defRPr>
      </a:lvl3pPr>
      <a:lvl4pPr marL="1726247" marR="81280" indent="-365760" defTabSz="1828800">
        <a:spcBef>
          <a:spcPts val="1400"/>
        </a:spcBef>
        <a:buClr>
          <a:srgbClr val="FFD300"/>
        </a:buClr>
        <a:buSzPct val="69000"/>
        <a:buFont typeface="Wingdings"/>
        <a:buChar char=""/>
        <a:defRPr sz="6400">
          <a:solidFill>
            <a:srgbClr val="FFFFFF"/>
          </a:solidFill>
          <a:uFill>
            <a:solidFill>
              <a:srgbClr val="FFFFFF"/>
            </a:solidFill>
          </a:uFill>
          <a:latin typeface="굴림"/>
          <a:ea typeface="굴림"/>
          <a:cs typeface="굴림"/>
          <a:sym typeface="굴림"/>
        </a:defRPr>
      </a:lvl4pPr>
      <a:lvl5pPr marL="2183447" marR="81280" indent="-365760" defTabSz="1828800">
        <a:spcBef>
          <a:spcPts val="1400"/>
        </a:spcBef>
        <a:buClr>
          <a:srgbClr val="FFD300"/>
        </a:buClr>
        <a:buSzPct val="69000"/>
        <a:buFont typeface="Wingdings"/>
        <a:buChar char=""/>
        <a:defRPr sz="6400">
          <a:solidFill>
            <a:srgbClr val="FFFFFF"/>
          </a:solidFill>
          <a:uFill>
            <a:solidFill>
              <a:srgbClr val="FFFFFF"/>
            </a:solidFill>
          </a:uFill>
          <a:latin typeface="굴림"/>
          <a:ea typeface="굴림"/>
          <a:cs typeface="굴림"/>
          <a:sym typeface="굴림"/>
        </a:defRPr>
      </a:lvl5pPr>
      <a:lvl6pPr marL="2183447" marR="81280" indent="-365760" defTabSz="1828800">
        <a:spcBef>
          <a:spcPts val="1400"/>
        </a:spcBef>
        <a:buClr>
          <a:srgbClr val="FFD300"/>
        </a:buClr>
        <a:buSzPct val="69000"/>
        <a:buFont typeface="Wingdings"/>
        <a:buChar char=""/>
        <a:defRPr sz="6400">
          <a:solidFill>
            <a:srgbClr val="FFFFFF"/>
          </a:solidFill>
          <a:uFill>
            <a:solidFill>
              <a:srgbClr val="FFFFFF"/>
            </a:solidFill>
          </a:uFill>
          <a:latin typeface="굴림"/>
          <a:ea typeface="굴림"/>
          <a:cs typeface="굴림"/>
          <a:sym typeface="굴림"/>
        </a:defRPr>
      </a:lvl6pPr>
      <a:lvl7pPr marL="2183447" marR="81280" indent="-365760" defTabSz="1828800">
        <a:spcBef>
          <a:spcPts val="1400"/>
        </a:spcBef>
        <a:buClr>
          <a:srgbClr val="FFD300"/>
        </a:buClr>
        <a:buSzPct val="69000"/>
        <a:buFont typeface="Wingdings"/>
        <a:buChar char=""/>
        <a:defRPr sz="6400">
          <a:solidFill>
            <a:srgbClr val="FFFFFF"/>
          </a:solidFill>
          <a:uFill>
            <a:solidFill>
              <a:srgbClr val="FFFFFF"/>
            </a:solidFill>
          </a:uFill>
          <a:latin typeface="굴림"/>
          <a:ea typeface="굴림"/>
          <a:cs typeface="굴림"/>
          <a:sym typeface="굴림"/>
        </a:defRPr>
      </a:lvl7pPr>
      <a:lvl8pPr marL="2183447" marR="81280" indent="-365760" defTabSz="1828800">
        <a:spcBef>
          <a:spcPts val="1400"/>
        </a:spcBef>
        <a:buClr>
          <a:srgbClr val="FFD300"/>
        </a:buClr>
        <a:buSzPct val="69000"/>
        <a:buFont typeface="Wingdings"/>
        <a:buChar char=""/>
        <a:defRPr sz="6400">
          <a:solidFill>
            <a:srgbClr val="FFFFFF"/>
          </a:solidFill>
          <a:uFill>
            <a:solidFill>
              <a:srgbClr val="FFFFFF"/>
            </a:solidFill>
          </a:uFill>
          <a:latin typeface="굴림"/>
          <a:ea typeface="굴림"/>
          <a:cs typeface="굴림"/>
          <a:sym typeface="굴림"/>
        </a:defRPr>
      </a:lvl8pPr>
      <a:lvl9pPr marL="2183447" marR="81280" indent="-365760" defTabSz="1828800">
        <a:spcBef>
          <a:spcPts val="1400"/>
        </a:spcBef>
        <a:buClr>
          <a:srgbClr val="FFD300"/>
        </a:buClr>
        <a:buSzPct val="69000"/>
        <a:buFont typeface="Wingdings"/>
        <a:buChar char=""/>
        <a:defRPr sz="6400">
          <a:solidFill>
            <a:srgbClr val="FFFFFF"/>
          </a:solidFill>
          <a:uFill>
            <a:solidFill>
              <a:srgbClr val="FFFFFF"/>
            </a:solidFill>
          </a:uFill>
          <a:latin typeface="굴림"/>
          <a:ea typeface="굴림"/>
          <a:cs typeface="굴림"/>
          <a:sym typeface="굴림"/>
        </a:defRPr>
      </a:lvl9pPr>
    </p:bodyStyle>
    <p:otherStyle>
      <a:lvl1pPr algn="ctr" defTabSz="1168400">
        <a:defRPr sz="2400">
          <a:solidFill>
            <a:schemeClr val="tx1"/>
          </a:solidFill>
          <a:uFill>
            <a:solidFill>
              <a:srgbClr val="FFFFFF"/>
            </a:solidFill>
          </a:uFill>
          <a:latin typeface="+mn-lt"/>
          <a:ea typeface="+mn-ea"/>
          <a:cs typeface="+mn-cs"/>
          <a:sym typeface="굴림"/>
        </a:defRPr>
      </a:lvl1pPr>
      <a:lvl2pPr indent="228600" algn="ctr" defTabSz="1168400">
        <a:defRPr sz="2400">
          <a:solidFill>
            <a:schemeClr val="tx1"/>
          </a:solidFill>
          <a:uFill>
            <a:solidFill>
              <a:srgbClr val="FFFFFF"/>
            </a:solidFill>
          </a:uFill>
          <a:latin typeface="+mn-lt"/>
          <a:ea typeface="+mn-ea"/>
          <a:cs typeface="+mn-cs"/>
          <a:sym typeface="굴림"/>
        </a:defRPr>
      </a:lvl2pPr>
      <a:lvl3pPr indent="457200" algn="ctr" defTabSz="1168400">
        <a:defRPr sz="2400">
          <a:solidFill>
            <a:schemeClr val="tx1"/>
          </a:solidFill>
          <a:uFill>
            <a:solidFill>
              <a:srgbClr val="FFFFFF"/>
            </a:solidFill>
          </a:uFill>
          <a:latin typeface="+mn-lt"/>
          <a:ea typeface="+mn-ea"/>
          <a:cs typeface="+mn-cs"/>
          <a:sym typeface="굴림"/>
        </a:defRPr>
      </a:lvl3pPr>
      <a:lvl4pPr indent="685800" algn="ctr" defTabSz="1168400">
        <a:defRPr sz="2400">
          <a:solidFill>
            <a:schemeClr val="tx1"/>
          </a:solidFill>
          <a:uFill>
            <a:solidFill>
              <a:srgbClr val="FFFFFF"/>
            </a:solidFill>
          </a:uFill>
          <a:latin typeface="+mn-lt"/>
          <a:ea typeface="+mn-ea"/>
          <a:cs typeface="+mn-cs"/>
          <a:sym typeface="굴림"/>
        </a:defRPr>
      </a:lvl4pPr>
      <a:lvl5pPr indent="914400" algn="ctr" defTabSz="1168400">
        <a:defRPr sz="2400">
          <a:solidFill>
            <a:schemeClr val="tx1"/>
          </a:solidFill>
          <a:uFill>
            <a:solidFill>
              <a:srgbClr val="FFFFFF"/>
            </a:solidFill>
          </a:uFill>
          <a:latin typeface="+mn-lt"/>
          <a:ea typeface="+mn-ea"/>
          <a:cs typeface="+mn-cs"/>
          <a:sym typeface="굴림"/>
        </a:defRPr>
      </a:lvl5pPr>
      <a:lvl6pPr indent="1143000" algn="ctr" defTabSz="1168400">
        <a:defRPr sz="2400">
          <a:solidFill>
            <a:schemeClr val="tx1"/>
          </a:solidFill>
          <a:uFill>
            <a:solidFill>
              <a:srgbClr val="FFFFFF"/>
            </a:solidFill>
          </a:uFill>
          <a:latin typeface="+mn-lt"/>
          <a:ea typeface="+mn-ea"/>
          <a:cs typeface="+mn-cs"/>
          <a:sym typeface="굴림"/>
        </a:defRPr>
      </a:lvl6pPr>
      <a:lvl7pPr indent="1371600" algn="ctr" defTabSz="1168400">
        <a:defRPr sz="2400">
          <a:solidFill>
            <a:schemeClr val="tx1"/>
          </a:solidFill>
          <a:uFill>
            <a:solidFill>
              <a:srgbClr val="FFFFFF"/>
            </a:solidFill>
          </a:uFill>
          <a:latin typeface="+mn-lt"/>
          <a:ea typeface="+mn-ea"/>
          <a:cs typeface="+mn-cs"/>
          <a:sym typeface="굴림"/>
        </a:defRPr>
      </a:lvl7pPr>
      <a:lvl8pPr indent="1600200" algn="ctr" defTabSz="1168400">
        <a:defRPr sz="2400">
          <a:solidFill>
            <a:schemeClr val="tx1"/>
          </a:solidFill>
          <a:uFill>
            <a:solidFill>
              <a:srgbClr val="FFFFFF"/>
            </a:solidFill>
          </a:uFill>
          <a:latin typeface="+mn-lt"/>
          <a:ea typeface="+mn-ea"/>
          <a:cs typeface="+mn-cs"/>
          <a:sym typeface="굴림"/>
        </a:defRPr>
      </a:lvl8pPr>
      <a:lvl9pPr indent="1828800" algn="ctr" defTabSz="1168400">
        <a:defRPr sz="2400">
          <a:solidFill>
            <a:schemeClr val="tx1"/>
          </a:solidFill>
          <a:uFill>
            <a:solidFill>
              <a:srgbClr val="FFFFFF"/>
            </a:solidFill>
          </a:uFill>
          <a:latin typeface="+mn-lt"/>
          <a:ea typeface="+mn-ea"/>
          <a:cs typeface="+mn-cs"/>
          <a:sym typeface="굴림"/>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jpeg"/><Relationship Id="rId7" Type="http://schemas.openxmlformats.org/officeDocument/2006/relationships/image" Target="../media/image7.png"/><Relationship Id="rId1" Type="http://schemas.openxmlformats.org/officeDocument/2006/relationships/slideLayout" Target="../slideLayouts/slideLayout1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tif"/><Relationship Id="rId6" Type="http://schemas.openxmlformats.org/officeDocument/2006/relationships/image" Target="../media/image11.png"/><Relationship Id="rId1" Type="http://schemas.openxmlformats.org/officeDocument/2006/relationships/slideLayout" Target="../slideLayouts/slideLayout10.xml"/><Relationship Id="rId2"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05" name="Shape 7205"/>
          <p:cNvSpPr>
            <a:spLocks noGrp="1"/>
          </p:cNvSpPr>
          <p:nvPr>
            <p:ph type="body" idx="1"/>
          </p:nvPr>
        </p:nvSpPr>
        <p:spPr>
          <a:prstGeom prst="rect">
            <a:avLst/>
          </a:prstGeom>
        </p:spPr>
        <p:txBody>
          <a:bodyPr/>
          <a:lstStyle/>
          <a:p>
            <a:pPr marL="0" lvl="1" indent="0">
              <a:buSzTx/>
              <a:buNone/>
              <a:defRPr sz="1800">
                <a:solidFill>
                  <a:srgbClr val="000000"/>
                </a:solidFill>
              </a:defRPr>
            </a:pPr>
            <a:r>
              <a:rPr sz="5600">
                <a:solidFill>
                  <a:srgbClr val="FFFFFF"/>
                </a:solidFill>
                <a:latin typeface="Bank Gothic Medium"/>
                <a:ea typeface="Bank Gothic Medium"/>
                <a:cs typeface="Bank Gothic Medium"/>
                <a:sym typeface="Bank Gothic Medium"/>
              </a:rPr>
              <a:t>“ionizing radiation needs to be treated with care rather than fear and its risks should be kept in perspective with other risks”</a:t>
            </a:r>
          </a:p>
        </p:txBody>
      </p:sp>
      <p:pic>
        <p:nvPicPr>
          <p:cNvPr id="7206" name="header.png"/>
          <p:cNvPicPr/>
          <p:nvPr/>
        </p:nvPicPr>
        <p:blipFill>
          <a:blip r:embed="rId3">
            <a:extLst/>
          </a:blip>
          <a:stretch>
            <a:fillRect/>
          </a:stretch>
        </p:blipFill>
        <p:spPr>
          <a:xfrm>
            <a:off x="546100" y="4152900"/>
            <a:ext cx="23288624" cy="2070100"/>
          </a:xfrm>
          <a:prstGeom prst="rect">
            <a:avLst/>
          </a:prstGeom>
          <a:ln w="12700">
            <a:miter lim="400000"/>
          </a:ln>
        </p:spPr>
      </p:pic>
    </p:spTree>
  </p:cSld>
  <p:clrMapOvr>
    <a:masterClrMapping/>
  </p:clrMapOvr>
  <p:transition xmlns:p14="http://schemas.microsoft.com/office/powerpoint/2010/main" spd="slow">
    <p:checke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10" name="Shape 7210"/>
          <p:cNvSpPr>
            <a:spLocks noGrp="1"/>
          </p:cNvSpPr>
          <p:nvPr>
            <p:ph type="title"/>
          </p:nvPr>
        </p:nvSpPr>
        <p:spPr>
          <a:prstGeom prst="rect">
            <a:avLst/>
          </a:prstGeom>
        </p:spPr>
        <p:txBody>
          <a:bodyPr/>
          <a:lstStyle>
            <a:lvl1pPr>
              <a:defRPr>
                <a:latin typeface="Bank Gothic Medium"/>
                <a:ea typeface="Bank Gothic Medium"/>
                <a:cs typeface="Bank Gothic Medium"/>
                <a:sym typeface="Bank Gothic Medium"/>
              </a:defRPr>
            </a:lvl1pPr>
          </a:lstStyle>
          <a:p>
            <a:pPr lvl="0">
              <a:defRPr sz="1800">
                <a:solidFill>
                  <a:srgbClr val="000000"/>
                </a:solidFill>
              </a:defRPr>
            </a:pPr>
            <a:r>
              <a:rPr sz="11600">
                <a:solidFill>
                  <a:srgbClr val="FFFFFF"/>
                </a:solidFill>
              </a:rPr>
              <a:t>Measurement of Radiation</a:t>
            </a:r>
          </a:p>
        </p:txBody>
      </p:sp>
      <p:sp>
        <p:nvSpPr>
          <p:cNvPr id="7211" name="Shape 7211"/>
          <p:cNvSpPr>
            <a:spLocks noGrp="1"/>
          </p:cNvSpPr>
          <p:nvPr>
            <p:ph type="body" idx="1"/>
          </p:nvPr>
        </p:nvSpPr>
        <p:spPr>
          <a:xfrm>
            <a:off x="1739900" y="3898900"/>
            <a:ext cx="20904200" cy="9436100"/>
          </a:xfrm>
          <a:prstGeom prst="rect">
            <a:avLst/>
          </a:prstGeom>
        </p:spPr>
        <p:txBody>
          <a:bodyPr lIns="0" tIns="0" rIns="0" bIns="0">
            <a:normAutofit/>
          </a:bodyPr>
          <a:lstStyle/>
          <a:p>
            <a:pPr marL="1483994" lvl="1" indent="-760094" defTabSz="784225">
              <a:spcBef>
                <a:spcPts val="4900"/>
              </a:spcBef>
              <a:defRPr sz="1800">
                <a:solidFill>
                  <a:srgbClr val="000000"/>
                </a:solidFill>
              </a:defRPr>
            </a:pPr>
            <a:r>
              <a:rPr sz="5320">
                <a:solidFill>
                  <a:srgbClr val="FFFFFF"/>
                </a:solidFill>
                <a:latin typeface="Bank Gothic Medium"/>
                <a:ea typeface="Bank Gothic Medium"/>
                <a:cs typeface="Bank Gothic Medium"/>
                <a:sym typeface="Bank Gothic Medium"/>
              </a:rPr>
              <a:t>Absorbed dose (</a:t>
            </a:r>
            <a:r>
              <a:rPr sz="5320">
                <a:solidFill>
                  <a:srgbClr val="3A88FE"/>
                </a:solidFill>
                <a:latin typeface="Bank Gothic Medium"/>
                <a:ea typeface="Bank Gothic Medium"/>
                <a:cs typeface="Bank Gothic Medium"/>
                <a:sym typeface="Bank Gothic Medium"/>
              </a:rPr>
              <a:t>milliGray</a:t>
            </a:r>
            <a:r>
              <a:rPr sz="5320">
                <a:solidFill>
                  <a:srgbClr val="FFFFFF"/>
                </a:solidFill>
                <a:latin typeface="Bank Gothic Medium"/>
                <a:ea typeface="Bank Gothic Medium"/>
                <a:cs typeface="Bank Gothic Medium"/>
                <a:sym typeface="Bank Gothic Medium"/>
              </a:rPr>
              <a:t>) - the amount of radiation energy per unit mass received by patient</a:t>
            </a:r>
          </a:p>
          <a:p>
            <a:pPr marL="1483994" lvl="1" indent="-760094" defTabSz="784225">
              <a:spcBef>
                <a:spcPts val="4900"/>
              </a:spcBef>
              <a:defRPr sz="1800">
                <a:solidFill>
                  <a:srgbClr val="000000"/>
                </a:solidFill>
              </a:defRPr>
            </a:pPr>
            <a:r>
              <a:rPr sz="5320">
                <a:solidFill>
                  <a:srgbClr val="FFFFFF"/>
                </a:solidFill>
                <a:latin typeface="Bank Gothic Medium"/>
                <a:ea typeface="Bank Gothic Medium"/>
                <a:cs typeface="Bank Gothic Medium"/>
                <a:sym typeface="Bank Gothic Medium"/>
              </a:rPr>
              <a:t>Effective dose (</a:t>
            </a:r>
            <a:r>
              <a:rPr sz="5320">
                <a:solidFill>
                  <a:srgbClr val="3A88FE"/>
                </a:solidFill>
                <a:latin typeface="Bank Gothic Medium"/>
                <a:ea typeface="Bank Gothic Medium"/>
                <a:cs typeface="Bank Gothic Medium"/>
                <a:sym typeface="Bank Gothic Medium"/>
              </a:rPr>
              <a:t>milliSievert</a:t>
            </a:r>
            <a:r>
              <a:rPr sz="5320">
                <a:solidFill>
                  <a:srgbClr val="FFFFFF"/>
                </a:solidFill>
                <a:latin typeface="Bank Gothic Medium"/>
                <a:ea typeface="Bank Gothic Medium"/>
                <a:cs typeface="Bank Gothic Medium"/>
                <a:sym typeface="Bank Gothic Medium"/>
              </a:rPr>
              <a:t>) - “the dose that, if applied to the whole body, would involve the patient in the same degree of risk”</a:t>
            </a:r>
          </a:p>
          <a:p>
            <a:pPr marL="1375409" lvl="1" indent="-651509" defTabSz="784225">
              <a:spcBef>
                <a:spcPts val="4900"/>
              </a:spcBef>
              <a:defRPr sz="1800">
                <a:solidFill>
                  <a:srgbClr val="000000"/>
                </a:solidFill>
              </a:defRPr>
            </a:pPr>
            <a:r>
              <a:rPr sz="4560">
                <a:solidFill>
                  <a:srgbClr val="3A88FE"/>
                </a:solidFill>
                <a:latin typeface="Bank Gothic Medium"/>
                <a:ea typeface="Bank Gothic Medium"/>
                <a:cs typeface="Bank Gothic Medium"/>
                <a:sym typeface="Bank Gothic Medium"/>
              </a:rPr>
              <a:t>Background Equivalent Radiation Time (BERT) </a:t>
            </a:r>
            <a:r>
              <a:rPr sz="4560">
                <a:solidFill>
                  <a:srgbClr val="FFFFFF"/>
                </a:solidFill>
                <a:latin typeface="Bank Gothic Medium"/>
                <a:ea typeface="Bank Gothic Medium"/>
                <a:cs typeface="Bank Gothic Medium"/>
                <a:sym typeface="Bank Gothic Medium"/>
              </a:rPr>
              <a:t>- the length of time it would take the patient to receive the same effective doses from naturally occurring background radiation such as radon or isotopes in food and drink</a:t>
            </a:r>
          </a:p>
        </p:txBody>
      </p:sp>
    </p:spTree>
  </p:cSld>
  <p:clrMapOvr>
    <a:masterClrMapping/>
  </p:clrMapOvr>
  <p:transition xmlns:p14="http://schemas.microsoft.com/office/powerpoint/2010/main" spd="slow">
    <p:checker/>
  </p:transition>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type="lt">
                                    <p:tmAbs val="100"/>
                                  </p:iterate>
                                  <p:childTnLst>
                                    <p:set>
                                      <p:cBhvr>
                                        <p:cTn id="6" fill="hold"/>
                                        <p:tgtEl>
                                          <p:spTgt spid="7211">
                                            <p:bg/>
                                          </p:spTgt>
                                        </p:tgtEl>
                                        <p:attrNameLst>
                                          <p:attrName>style.visibility</p:attrName>
                                        </p:attrNameLst>
                                      </p:cBhvr>
                                      <p:to>
                                        <p:strVal val="visible"/>
                                      </p:to>
                                    </p:set>
                                  </p:childTnLst>
                                </p:cTn>
                              </p:par>
                              <p:par>
                                <p:cTn id="7" presetID="1" presetClass="entr" presetSubtype="0" fill="hold" grpId="1">
                                  <p:stCondLst>
                                    <p:cond delay="0"/>
                                  </p:stCondLst>
                                  <p:iterate type="lt">
                                    <p:tmAbs val="100"/>
                                  </p:iterate>
                                  <p:childTnLst>
                                    <p:set>
                                      <p:cBhvr>
                                        <p:cTn id="8" fill="hold"/>
                                        <p:tgtEl>
                                          <p:spTgt spid="7211">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type="lt">
                                    <p:tmAbs val="100"/>
                                  </p:iterate>
                                  <p:childTnLst>
                                    <p:set>
                                      <p:cBhvr>
                                        <p:cTn id="12" fill="hold"/>
                                        <p:tgtEl>
                                          <p:spTgt spid="7211">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iterate type="lt">
                                    <p:tmAbs val="100"/>
                                  </p:iterate>
                                  <p:childTnLst>
                                    <p:set>
                                      <p:cBhvr>
                                        <p:cTn id="16" fill="hold"/>
                                        <p:tgtEl>
                                          <p:spTgt spid="7211">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1" nodeType="clickEffect">
                                  <p:stCondLst>
                                    <p:cond delay="0"/>
                                  </p:stCondLst>
                                  <p:iterate type="lt">
                                    <p:tmAbs val="100"/>
                                  </p:iterate>
                                  <p:childTnLst>
                                    <p:set>
                                      <p:cBhvr>
                                        <p:cTn id="20" fill="hold"/>
                                        <p:tgtEl>
                                          <p:spTgt spid="721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11" grpId="1" build="p" bldLvl="5" animBg="1" advAuto="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16" name="Shape 7216"/>
          <p:cNvSpPr>
            <a:spLocks noGrp="1"/>
          </p:cNvSpPr>
          <p:nvPr>
            <p:ph type="title"/>
          </p:nvPr>
        </p:nvSpPr>
        <p:spPr>
          <a:xfrm>
            <a:off x="5905500" y="4165600"/>
            <a:ext cx="11480800" cy="4889500"/>
          </a:xfrm>
          <a:prstGeom prst="rect">
            <a:avLst/>
          </a:prstGeom>
        </p:spPr>
        <p:txBody>
          <a:bodyPr/>
          <a:lstStyle>
            <a:lvl1pPr>
              <a:defRPr sz="7200">
                <a:latin typeface="Bank Gothic Medium"/>
                <a:ea typeface="Bank Gothic Medium"/>
                <a:cs typeface="Bank Gothic Medium"/>
                <a:sym typeface="Bank Gothic Medium"/>
              </a:defRPr>
            </a:lvl1pPr>
          </a:lstStyle>
          <a:p>
            <a:pPr lvl="0">
              <a:defRPr sz="1800">
                <a:solidFill>
                  <a:srgbClr val="000000"/>
                </a:solidFill>
              </a:defRPr>
            </a:pPr>
            <a:r>
              <a:rPr sz="7200" dirty="0">
                <a:solidFill>
                  <a:srgbClr val="FFFFFF"/>
                </a:solidFill>
              </a:rPr>
              <a:t>Radiation doses from dental x-ray </a:t>
            </a:r>
            <a:r>
              <a:rPr sz="7200" dirty="0" smtClean="0">
                <a:solidFill>
                  <a:srgbClr val="FFFFFF"/>
                </a:solidFill>
              </a:rPr>
              <a:t>examinations</a:t>
            </a:r>
            <a:endParaRPr sz="7200" dirty="0">
              <a:solidFill>
                <a:srgbClr val="FFFFFF"/>
              </a:solidFill>
            </a:endParaRPr>
          </a:p>
        </p:txBody>
      </p:sp>
      <p:sp>
        <p:nvSpPr>
          <p:cNvPr id="7217" name="Shape 7217"/>
          <p:cNvSpPr/>
          <p:nvPr/>
        </p:nvSpPr>
        <p:spPr>
          <a:xfrm>
            <a:off x="103832" y="4514850"/>
            <a:ext cx="5880101" cy="15113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algn="ctr" defTabSz="825500">
              <a:defRPr sz="1800"/>
            </a:pPr>
            <a:r>
              <a:rPr sz="3600">
                <a:solidFill>
                  <a:srgbClr val="FFFFFF"/>
                </a:solidFill>
                <a:latin typeface="Bank Gothic Medium"/>
                <a:ea typeface="Bank Gothic Medium"/>
                <a:cs typeface="Bank Gothic Medium"/>
                <a:sym typeface="Bank Gothic Medium"/>
              </a:rPr>
              <a:t>Single Periapical</a:t>
            </a:r>
          </a:p>
          <a:p>
            <a:pPr lvl="0" algn="ctr" defTabSz="825500">
              <a:defRPr sz="1800"/>
            </a:pPr>
            <a:r>
              <a:rPr sz="3600">
                <a:solidFill>
                  <a:srgbClr val="FFFFFF"/>
                </a:solidFill>
                <a:latin typeface="Bank Gothic Medium"/>
                <a:ea typeface="Bank Gothic Medium"/>
                <a:cs typeface="Bank Gothic Medium"/>
                <a:sym typeface="Bank Gothic Medium"/>
              </a:rPr>
              <a:t>1-2uSv </a:t>
            </a:r>
          </a:p>
          <a:p>
            <a:pPr lvl="0" algn="ctr" defTabSz="825500">
              <a:defRPr sz="1800"/>
            </a:pPr>
            <a:r>
              <a:rPr sz="3600">
                <a:solidFill>
                  <a:srgbClr val="FFFFFF"/>
                </a:solidFill>
                <a:latin typeface="Bank Gothic Medium"/>
                <a:ea typeface="Bank Gothic Medium"/>
                <a:cs typeface="Bank Gothic Medium"/>
                <a:sym typeface="Bank Gothic Medium"/>
              </a:rPr>
              <a:t>4 hours BERT</a:t>
            </a:r>
          </a:p>
        </p:txBody>
      </p:sp>
      <p:pic>
        <p:nvPicPr>
          <p:cNvPr id="7218" name="PC-4000film.png"/>
          <p:cNvPicPr/>
          <p:nvPr/>
        </p:nvPicPr>
        <p:blipFill rotWithShape="1">
          <a:blip r:embed="rId3">
            <a:extLst/>
          </a:blip>
          <a:srcRect l="4283" t="32" r="760" b="32"/>
          <a:stretch/>
        </p:blipFill>
        <p:spPr>
          <a:xfrm>
            <a:off x="604780" y="7977584"/>
            <a:ext cx="5733755" cy="3365501"/>
          </a:xfrm>
          <a:prstGeom prst="rect">
            <a:avLst/>
          </a:prstGeom>
          <a:ln w="12700">
            <a:miter lim="400000"/>
          </a:ln>
          <a:effectLst>
            <a:reflection stA="50000" endPos="40000" dir="5400000" sy="-100000" algn="bl" rotWithShape="0"/>
          </a:effectLst>
        </p:spPr>
      </p:pic>
      <p:sp>
        <p:nvSpPr>
          <p:cNvPr id="7219" name="Shape 7219"/>
          <p:cNvSpPr/>
          <p:nvPr/>
        </p:nvSpPr>
        <p:spPr>
          <a:xfrm>
            <a:off x="-184324" y="11220450"/>
            <a:ext cx="6464301" cy="15113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algn="ctr" defTabSz="825500">
              <a:defRPr sz="1800"/>
            </a:pPr>
            <a:r>
              <a:rPr sz="3600" dirty="0">
                <a:solidFill>
                  <a:srgbClr val="FFFFFF"/>
                </a:solidFill>
                <a:latin typeface="Bank Gothic Medium"/>
                <a:ea typeface="Bank Gothic Medium"/>
                <a:cs typeface="Bank Gothic Medium"/>
                <a:sym typeface="Bank Gothic Medium"/>
              </a:rPr>
              <a:t>DPT</a:t>
            </a:r>
          </a:p>
          <a:p>
            <a:pPr lvl="0" algn="ctr" defTabSz="825500">
              <a:defRPr sz="1800"/>
            </a:pPr>
            <a:r>
              <a:rPr sz="3600" dirty="0">
                <a:solidFill>
                  <a:srgbClr val="FFFFFF"/>
                </a:solidFill>
                <a:latin typeface="Bank Gothic Medium"/>
                <a:ea typeface="Bank Gothic Medium"/>
                <a:cs typeface="Bank Gothic Medium"/>
                <a:sym typeface="Bank Gothic Medium"/>
              </a:rPr>
              <a:t>20uSv</a:t>
            </a:r>
          </a:p>
          <a:p>
            <a:pPr lvl="0" algn="ctr" defTabSz="825500">
              <a:defRPr sz="1800"/>
            </a:pPr>
            <a:r>
              <a:rPr sz="3600" dirty="0">
                <a:solidFill>
                  <a:srgbClr val="FFFFFF"/>
                </a:solidFill>
                <a:latin typeface="Bank Gothic Medium"/>
                <a:ea typeface="Bank Gothic Medium"/>
                <a:cs typeface="Bank Gothic Medium"/>
                <a:sym typeface="Bank Gothic Medium"/>
              </a:rPr>
              <a:t>3.5 days BERT</a:t>
            </a:r>
          </a:p>
        </p:txBody>
      </p:sp>
      <p:sp>
        <p:nvSpPr>
          <p:cNvPr id="7221" name="Shape 7221"/>
          <p:cNvSpPr/>
          <p:nvPr/>
        </p:nvSpPr>
        <p:spPr>
          <a:xfrm>
            <a:off x="19264870" y="7118350"/>
            <a:ext cx="5181601" cy="15113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algn="ctr" defTabSz="825500">
              <a:defRPr sz="1800"/>
            </a:pPr>
            <a:r>
              <a:rPr sz="3600">
                <a:solidFill>
                  <a:srgbClr val="FFFFFF"/>
                </a:solidFill>
                <a:latin typeface="Bank Gothic Medium"/>
                <a:ea typeface="Bank Gothic Medium"/>
                <a:cs typeface="Bank Gothic Medium"/>
                <a:sym typeface="Bank Gothic Medium"/>
              </a:rPr>
              <a:t>CBCT</a:t>
            </a:r>
          </a:p>
          <a:p>
            <a:pPr lvl="0" algn="ctr" defTabSz="825500">
              <a:defRPr sz="1800"/>
            </a:pPr>
            <a:r>
              <a:rPr sz="3600">
                <a:solidFill>
                  <a:srgbClr val="FFFFFF"/>
                </a:solidFill>
                <a:latin typeface="Bank Gothic Medium"/>
                <a:ea typeface="Bank Gothic Medium"/>
                <a:cs typeface="Bank Gothic Medium"/>
                <a:sym typeface="Bank Gothic Medium"/>
              </a:rPr>
              <a:t>29uSv</a:t>
            </a:r>
          </a:p>
          <a:p>
            <a:pPr lvl="0" algn="ctr" defTabSz="825500">
              <a:defRPr sz="1800"/>
            </a:pPr>
            <a:r>
              <a:rPr sz="3600">
                <a:solidFill>
                  <a:srgbClr val="FFFFFF"/>
                </a:solidFill>
                <a:latin typeface="Bank Gothic Medium"/>
                <a:ea typeface="Bank Gothic Medium"/>
                <a:cs typeface="Bank Gothic Medium"/>
                <a:sym typeface="Bank Gothic Medium"/>
              </a:rPr>
              <a:t>5 days BERT</a:t>
            </a:r>
          </a:p>
        </p:txBody>
      </p:sp>
      <p:pic>
        <p:nvPicPr>
          <p:cNvPr id="7222" name="ct_scanner_ge_lightspeed_plus_quad.png"/>
          <p:cNvPicPr/>
          <p:nvPr/>
        </p:nvPicPr>
        <p:blipFill>
          <a:blip r:embed="rId4">
            <a:extLst/>
          </a:blip>
          <a:stretch>
            <a:fillRect/>
          </a:stretch>
        </p:blipFill>
        <p:spPr>
          <a:xfrm>
            <a:off x="8915400" y="241300"/>
            <a:ext cx="4410387" cy="3390900"/>
          </a:xfrm>
          <a:prstGeom prst="rect">
            <a:avLst/>
          </a:prstGeom>
          <a:ln w="12700">
            <a:miter lim="400000"/>
          </a:ln>
        </p:spPr>
      </p:pic>
      <p:sp>
        <p:nvSpPr>
          <p:cNvPr id="7223" name="Shape 7223"/>
          <p:cNvSpPr/>
          <p:nvPr/>
        </p:nvSpPr>
        <p:spPr>
          <a:xfrm>
            <a:off x="13560003" y="952500"/>
            <a:ext cx="3835401" cy="19812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defTabSz="825500">
              <a:defRPr sz="1800"/>
            </a:pPr>
            <a:r>
              <a:rPr sz="3600">
                <a:solidFill>
                  <a:srgbClr val="FFFFFF"/>
                </a:solidFill>
                <a:latin typeface="Bank Gothic Medium"/>
                <a:ea typeface="Bank Gothic Medium"/>
                <a:cs typeface="Bank Gothic Medium"/>
                <a:sym typeface="Bank Gothic Medium"/>
              </a:rPr>
              <a:t>Conventional CT</a:t>
            </a:r>
          </a:p>
          <a:p>
            <a:pPr lvl="0" defTabSz="825500">
              <a:defRPr sz="1800"/>
            </a:pPr>
            <a:r>
              <a:rPr sz="3600">
                <a:solidFill>
                  <a:srgbClr val="FFFFFF"/>
                </a:solidFill>
                <a:latin typeface="Bank Gothic Medium"/>
                <a:ea typeface="Bank Gothic Medium"/>
                <a:cs typeface="Bank Gothic Medium"/>
                <a:sym typeface="Bank Gothic Medium"/>
              </a:rPr>
              <a:t>250 uSv</a:t>
            </a:r>
          </a:p>
          <a:p>
            <a:pPr lvl="0" defTabSz="825500">
              <a:defRPr sz="1800"/>
            </a:pPr>
            <a:r>
              <a:rPr sz="3600">
                <a:solidFill>
                  <a:srgbClr val="FFFFFF"/>
                </a:solidFill>
                <a:latin typeface="Bank Gothic Medium"/>
                <a:ea typeface="Bank Gothic Medium"/>
                <a:cs typeface="Bank Gothic Medium"/>
                <a:sym typeface="Bank Gothic Medium"/>
              </a:rPr>
              <a:t>42 days BERT</a:t>
            </a:r>
          </a:p>
        </p:txBody>
      </p:sp>
      <p:pic>
        <p:nvPicPr>
          <p:cNvPr id="7224" name="Boeing-747-8-Intercontinental-1.png"/>
          <p:cNvPicPr/>
          <p:nvPr/>
        </p:nvPicPr>
        <p:blipFill>
          <a:blip r:embed="rId5">
            <a:extLst/>
          </a:blip>
          <a:srcRect l="9204" t="26570" r="9701" b="16103"/>
          <a:stretch>
            <a:fillRect/>
          </a:stretch>
        </p:blipFill>
        <p:spPr>
          <a:xfrm flipH="1">
            <a:off x="11645900" y="10155480"/>
            <a:ext cx="5093843" cy="2781301"/>
          </a:xfrm>
          <a:prstGeom prst="rect">
            <a:avLst/>
          </a:prstGeom>
          <a:ln w="12700">
            <a:miter lim="400000"/>
          </a:ln>
        </p:spPr>
      </p:pic>
      <p:sp>
        <p:nvSpPr>
          <p:cNvPr id="7225" name="Shape 7225"/>
          <p:cNvSpPr/>
          <p:nvPr/>
        </p:nvSpPr>
        <p:spPr>
          <a:xfrm>
            <a:off x="16862003" y="10801350"/>
            <a:ext cx="4292601" cy="15113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defTabSz="825500">
              <a:defRPr sz="1800"/>
            </a:pPr>
            <a:r>
              <a:rPr sz="3600">
                <a:solidFill>
                  <a:srgbClr val="FFFFFF"/>
                </a:solidFill>
                <a:latin typeface="Bank Gothic Medium"/>
                <a:ea typeface="Bank Gothic Medium"/>
                <a:cs typeface="Bank Gothic Medium"/>
                <a:sym typeface="Bank Gothic Medium"/>
              </a:rPr>
              <a:t>6 hour flight</a:t>
            </a:r>
          </a:p>
          <a:p>
            <a:pPr lvl="0" defTabSz="825500">
              <a:defRPr sz="1800"/>
            </a:pPr>
            <a:r>
              <a:rPr sz="3600">
                <a:solidFill>
                  <a:srgbClr val="FFFFFF"/>
                </a:solidFill>
                <a:latin typeface="Bank Gothic Medium"/>
                <a:ea typeface="Bank Gothic Medium"/>
                <a:cs typeface="Bank Gothic Medium"/>
                <a:sym typeface="Bank Gothic Medium"/>
              </a:rPr>
              <a:t>24uSv</a:t>
            </a:r>
          </a:p>
          <a:p>
            <a:pPr lvl="0" defTabSz="825500">
              <a:defRPr sz="1800"/>
            </a:pPr>
            <a:r>
              <a:rPr sz="3600">
                <a:solidFill>
                  <a:srgbClr val="FFFFFF"/>
                </a:solidFill>
                <a:latin typeface="Bank Gothic Medium"/>
                <a:ea typeface="Bank Gothic Medium"/>
                <a:cs typeface="Bank Gothic Medium"/>
                <a:sym typeface="Bank Gothic Medium"/>
              </a:rPr>
              <a:t>4 days BERT</a:t>
            </a:r>
          </a:p>
        </p:txBody>
      </p:sp>
      <p:pic>
        <p:nvPicPr>
          <p:cNvPr id="2" name="Picture 1" descr="DSC_2472.JP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584299" y="2203450"/>
            <a:ext cx="6622799" cy="4406900"/>
          </a:xfrm>
          <a:prstGeom prst="rect">
            <a:avLst/>
          </a:prstGeom>
        </p:spPr>
      </p:pic>
      <p:pic>
        <p:nvPicPr>
          <p:cNvPr id="3" name="Picture 2"/>
          <p:cNvPicPr>
            <a:picLocks noChangeAspect="1"/>
          </p:cNvPicPr>
          <p:nvPr/>
        </p:nvPicPr>
        <p:blipFill rotWithShape="1">
          <a:blip r:embed="rId7"/>
          <a:srcRect l="4394" t="2346" r="49589" b="75199"/>
          <a:stretch/>
        </p:blipFill>
        <p:spPr>
          <a:xfrm>
            <a:off x="1300278" y="952500"/>
            <a:ext cx="3927238" cy="2874670"/>
          </a:xfrm>
          <a:prstGeom prst="rect">
            <a:avLst/>
          </a:prstGeom>
        </p:spPr>
      </p:pic>
    </p:spTree>
  </p:cSld>
  <p:clrMapOvr>
    <a:masterClrMapping/>
  </p:clrMapOvr>
  <p:transition xmlns:p14="http://schemas.microsoft.com/office/powerpoint/2010/main" spd="slow">
    <p:checker/>
  </p:transition>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2" nodeType="afterEffect">
                                  <p:stCondLst>
                                    <p:cond delay="0"/>
                                  </p:stCondLst>
                                  <p:iterate>
                                    <p:tmAbs val="0"/>
                                  </p:iterate>
                                  <p:childTnLst>
                                    <p:set>
                                      <p:cBhvr>
                                        <p:cTn id="6" fill="hold"/>
                                        <p:tgtEl>
                                          <p:spTgt spid="7217"/>
                                        </p:tgtEl>
                                        <p:attrNameLst>
                                          <p:attrName>style.visibility</p:attrName>
                                        </p:attrNameLst>
                                      </p:cBhvr>
                                      <p:to>
                                        <p:strVal val="visible"/>
                                      </p:to>
                                    </p:set>
                                    <p:animEffect transition="in" filter="dissolve">
                                      <p:cBhvr>
                                        <p:cTn id="7" dur="1000"/>
                                        <p:tgtEl>
                                          <p:spTgt spid="72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3" nodeType="clickEffect">
                                  <p:stCondLst>
                                    <p:cond delay="0"/>
                                  </p:stCondLst>
                                  <p:iterate>
                                    <p:tmAbs val="0"/>
                                  </p:iterate>
                                  <p:childTnLst>
                                    <p:set>
                                      <p:cBhvr>
                                        <p:cTn id="11" fill="hold"/>
                                        <p:tgtEl>
                                          <p:spTgt spid="7218"/>
                                        </p:tgtEl>
                                        <p:attrNameLst>
                                          <p:attrName>style.visibility</p:attrName>
                                        </p:attrNameLst>
                                      </p:cBhvr>
                                      <p:to>
                                        <p:strVal val="visible"/>
                                      </p:to>
                                    </p:set>
                                    <p:animEffect transition="in" filter="fade">
                                      <p:cBhvr>
                                        <p:cTn id="12" dur="1000"/>
                                        <p:tgtEl>
                                          <p:spTgt spid="7218"/>
                                        </p:tgtEl>
                                      </p:cBhvr>
                                    </p:animEffect>
                                  </p:childTnLst>
                                </p:cTn>
                              </p:par>
                            </p:childTnLst>
                          </p:cTn>
                        </p:par>
                        <p:par>
                          <p:cTn id="13" fill="hold">
                            <p:stCondLst>
                              <p:cond delay="1000"/>
                            </p:stCondLst>
                            <p:childTnLst>
                              <p:par>
                                <p:cTn id="14" presetID="9" presetClass="entr" presetSubtype="0" fill="hold" grpId="4" nodeType="afterEffect">
                                  <p:stCondLst>
                                    <p:cond delay="0"/>
                                  </p:stCondLst>
                                  <p:iterate>
                                    <p:tmAbs val="0"/>
                                  </p:iterate>
                                  <p:childTnLst>
                                    <p:set>
                                      <p:cBhvr>
                                        <p:cTn id="15" fill="hold"/>
                                        <p:tgtEl>
                                          <p:spTgt spid="7219"/>
                                        </p:tgtEl>
                                        <p:attrNameLst>
                                          <p:attrName>style.visibility</p:attrName>
                                        </p:attrNameLst>
                                      </p:cBhvr>
                                      <p:to>
                                        <p:strVal val="visible"/>
                                      </p:to>
                                    </p:set>
                                    <p:animEffect transition="in" filter="dissolve">
                                      <p:cBhvr>
                                        <p:cTn id="16" dur="1000"/>
                                        <p:tgtEl>
                                          <p:spTgt spid="7219"/>
                                        </p:tgtEl>
                                      </p:cBhvr>
                                    </p:animEffect>
                                  </p:childTnLst>
                                </p:cTn>
                              </p:par>
                            </p:childTnLst>
                          </p:cTn>
                        </p:par>
                        <p:par>
                          <p:cTn id="17" fill="hold">
                            <p:stCondLst>
                              <p:cond delay="2000"/>
                            </p:stCondLst>
                            <p:childTnLst>
                              <p:par>
                                <p:cTn id="18" presetID="3" presetClass="entr" presetSubtype="5" fill="hold" grpId="6" nodeType="afterEffect">
                                  <p:stCondLst>
                                    <p:cond delay="0"/>
                                  </p:stCondLst>
                                  <p:iterate>
                                    <p:tmAbs val="0"/>
                                  </p:iterate>
                                  <p:childTnLst>
                                    <p:set>
                                      <p:cBhvr>
                                        <p:cTn id="19" fill="hold"/>
                                        <p:tgtEl>
                                          <p:spTgt spid="7221"/>
                                        </p:tgtEl>
                                        <p:attrNameLst>
                                          <p:attrName>style.visibility</p:attrName>
                                        </p:attrNameLst>
                                      </p:cBhvr>
                                      <p:to>
                                        <p:strVal val="visible"/>
                                      </p:to>
                                    </p:set>
                                    <p:animEffect transition="in" filter="blinds(vertical)">
                                      <p:cBhvr>
                                        <p:cTn id="20" dur="1000"/>
                                        <p:tgtEl>
                                          <p:spTgt spid="7221"/>
                                        </p:tgtEl>
                                      </p:cBhvr>
                                    </p:animEffect>
                                  </p:childTnLst>
                                </p:cTn>
                              </p:par>
                            </p:childTnLst>
                          </p:cTn>
                        </p:par>
                      </p:childTnLst>
                    </p:cTn>
                  </p:par>
                  <p:par>
                    <p:cTn id="21" fill="hold">
                      <p:stCondLst>
                        <p:cond delay="indefinite"/>
                      </p:stCondLst>
                      <p:childTnLst>
                        <p:par>
                          <p:cTn id="22" fill="hold">
                            <p:stCondLst>
                              <p:cond delay="0"/>
                            </p:stCondLst>
                            <p:childTnLst>
                              <p:par>
                                <p:cTn id="23" presetID="4" presetClass="entr" presetSubtype="32" fill="hold" grpId="7" nodeType="clickEffect">
                                  <p:stCondLst>
                                    <p:cond delay="0"/>
                                  </p:stCondLst>
                                  <p:iterate>
                                    <p:tmAbs val="0"/>
                                  </p:iterate>
                                  <p:childTnLst>
                                    <p:set>
                                      <p:cBhvr>
                                        <p:cTn id="24" fill="hold"/>
                                        <p:tgtEl>
                                          <p:spTgt spid="7222"/>
                                        </p:tgtEl>
                                        <p:attrNameLst>
                                          <p:attrName>style.visibility</p:attrName>
                                        </p:attrNameLst>
                                      </p:cBhvr>
                                      <p:to>
                                        <p:strVal val="visible"/>
                                      </p:to>
                                    </p:set>
                                    <p:animEffect transition="in" filter="box(out)">
                                      <p:cBhvr>
                                        <p:cTn id="25" dur="1000"/>
                                        <p:tgtEl>
                                          <p:spTgt spid="7222"/>
                                        </p:tgtEl>
                                      </p:cBhvr>
                                    </p:animEffect>
                                  </p:childTnLst>
                                </p:cTn>
                              </p:par>
                            </p:childTnLst>
                          </p:cTn>
                        </p:par>
                        <p:par>
                          <p:cTn id="26" fill="hold">
                            <p:stCondLst>
                              <p:cond delay="1000"/>
                            </p:stCondLst>
                            <p:childTnLst>
                              <p:par>
                                <p:cTn id="27" presetID="4" presetClass="entr" presetSubtype="32" fill="hold" grpId="8" nodeType="afterEffect">
                                  <p:stCondLst>
                                    <p:cond delay="0"/>
                                  </p:stCondLst>
                                  <p:iterate>
                                    <p:tmAbs val="0"/>
                                  </p:iterate>
                                  <p:childTnLst>
                                    <p:set>
                                      <p:cBhvr>
                                        <p:cTn id="28" fill="hold"/>
                                        <p:tgtEl>
                                          <p:spTgt spid="7223"/>
                                        </p:tgtEl>
                                        <p:attrNameLst>
                                          <p:attrName>style.visibility</p:attrName>
                                        </p:attrNameLst>
                                      </p:cBhvr>
                                      <p:to>
                                        <p:strVal val="visible"/>
                                      </p:to>
                                    </p:set>
                                    <p:animEffect transition="in" filter="box(out)">
                                      <p:cBhvr>
                                        <p:cTn id="29" dur="1000"/>
                                        <p:tgtEl>
                                          <p:spTgt spid="7223"/>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8" fill="hold" grpId="9" nodeType="clickEffect">
                                  <p:stCondLst>
                                    <p:cond delay="0"/>
                                  </p:stCondLst>
                                  <p:iterate>
                                    <p:tmAbs val="0"/>
                                  </p:iterate>
                                  <p:childTnLst>
                                    <p:set>
                                      <p:cBhvr>
                                        <p:cTn id="33" fill="hold"/>
                                        <p:tgtEl>
                                          <p:spTgt spid="7224"/>
                                        </p:tgtEl>
                                        <p:attrNameLst>
                                          <p:attrName>style.visibility</p:attrName>
                                        </p:attrNameLst>
                                      </p:cBhvr>
                                      <p:to>
                                        <p:strVal val="visible"/>
                                      </p:to>
                                    </p:set>
                                    <p:anim calcmode="lin" valueType="num">
                                      <p:cBhvr>
                                        <p:cTn id="34" dur="1000" fill="hold"/>
                                        <p:tgtEl>
                                          <p:spTgt spid="7224"/>
                                        </p:tgtEl>
                                        <p:attrNameLst>
                                          <p:attrName>ppt_x</p:attrName>
                                        </p:attrNameLst>
                                      </p:cBhvr>
                                      <p:tavLst>
                                        <p:tav tm="0">
                                          <p:val>
                                            <p:strVal val="0-#ppt_w/2"/>
                                          </p:val>
                                        </p:tav>
                                        <p:tav tm="100000">
                                          <p:val>
                                            <p:strVal val="#ppt_x"/>
                                          </p:val>
                                        </p:tav>
                                      </p:tavLst>
                                    </p:anim>
                                    <p:anim calcmode="lin" valueType="num">
                                      <p:cBhvr>
                                        <p:cTn id="35" dur="1000" fill="hold"/>
                                        <p:tgtEl>
                                          <p:spTgt spid="7224"/>
                                        </p:tgtEl>
                                        <p:attrNameLst>
                                          <p:attrName>ppt_y</p:attrName>
                                        </p:attrNameLst>
                                      </p:cBhvr>
                                      <p:tavLst>
                                        <p:tav tm="0">
                                          <p:val>
                                            <p:strVal val="#ppt_y"/>
                                          </p:val>
                                        </p:tav>
                                        <p:tav tm="100000">
                                          <p:val>
                                            <p:strVal val="#ppt_y"/>
                                          </p:val>
                                        </p:tav>
                                      </p:tavLst>
                                    </p:anim>
                                  </p:childTnLst>
                                </p:cTn>
                              </p:par>
                            </p:childTnLst>
                          </p:cTn>
                        </p:par>
                        <p:par>
                          <p:cTn id="36" fill="hold">
                            <p:stCondLst>
                              <p:cond delay="1000"/>
                            </p:stCondLst>
                            <p:childTnLst>
                              <p:par>
                                <p:cTn id="37" presetID="2" presetClass="entr" presetSubtype="8" fill="hold" grpId="10" nodeType="afterEffect">
                                  <p:stCondLst>
                                    <p:cond delay="0"/>
                                  </p:stCondLst>
                                  <p:iterate type="lt">
                                    <p:tmAbs val="0"/>
                                  </p:iterate>
                                  <p:childTnLst>
                                    <p:set>
                                      <p:cBhvr>
                                        <p:cTn id="38" fill="hold"/>
                                        <p:tgtEl>
                                          <p:spTgt spid="7225"/>
                                        </p:tgtEl>
                                        <p:attrNameLst>
                                          <p:attrName>style.visibility</p:attrName>
                                        </p:attrNameLst>
                                      </p:cBhvr>
                                      <p:to>
                                        <p:strVal val="visible"/>
                                      </p:to>
                                    </p:set>
                                    <p:anim calcmode="lin" valueType="num">
                                      <p:cBhvr>
                                        <p:cTn id="39" dur="1000" fill="hold"/>
                                        <p:tgtEl>
                                          <p:spTgt spid="7225"/>
                                        </p:tgtEl>
                                        <p:attrNameLst>
                                          <p:attrName>ppt_x</p:attrName>
                                        </p:attrNameLst>
                                      </p:cBhvr>
                                      <p:tavLst>
                                        <p:tav tm="0">
                                          <p:val>
                                            <p:strVal val="0-#ppt_w/2"/>
                                          </p:val>
                                        </p:tav>
                                        <p:tav tm="100000">
                                          <p:val>
                                            <p:strVal val="#ppt_x"/>
                                          </p:val>
                                        </p:tav>
                                      </p:tavLst>
                                    </p:anim>
                                    <p:anim calcmode="lin" valueType="num">
                                      <p:cBhvr>
                                        <p:cTn id="40" dur="1000" fill="hold"/>
                                        <p:tgtEl>
                                          <p:spTgt spid="72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17" grpId="2" animBg="1" advAuto="0"/>
      <p:bldP spid="7218" grpId="3" animBg="1" advAuto="0"/>
      <p:bldP spid="7219" grpId="4" animBg="1" advAuto="0"/>
      <p:bldP spid="7221" grpId="6" animBg="1" advAuto="0"/>
      <p:bldP spid="7222" grpId="7" animBg="1" advAuto="0"/>
      <p:bldP spid="7223" grpId="8" animBg="1" advAuto="0"/>
      <p:bldP spid="7224" grpId="9" animBg="1" advAuto="0"/>
      <p:bldP spid="7225" grpId="10" animBg="1" advAuto="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36" name="ct_scanner_ge_lightspeed_plus_quad.png"/>
          <p:cNvPicPr/>
          <p:nvPr/>
        </p:nvPicPr>
        <p:blipFill>
          <a:blip r:embed="rId2">
            <a:alphaModFix amt="74000"/>
            <a:extLst/>
          </a:blip>
          <a:stretch>
            <a:fillRect/>
          </a:stretch>
        </p:blipFill>
        <p:spPr>
          <a:xfrm>
            <a:off x="2082852" y="1205750"/>
            <a:ext cx="5632742" cy="4330701"/>
          </a:xfrm>
          <a:prstGeom prst="rect">
            <a:avLst/>
          </a:prstGeom>
          <a:ln w="12700">
            <a:miter lim="400000"/>
          </a:ln>
        </p:spPr>
      </p:pic>
      <p:pic>
        <p:nvPicPr>
          <p:cNvPr id="7237" name="smoking.png"/>
          <p:cNvPicPr/>
          <p:nvPr/>
        </p:nvPicPr>
        <p:blipFill>
          <a:blip r:embed="rId3">
            <a:extLst/>
          </a:blip>
          <a:stretch>
            <a:fillRect/>
          </a:stretch>
        </p:blipFill>
        <p:spPr>
          <a:xfrm>
            <a:off x="10435682" y="4086965"/>
            <a:ext cx="4576573" cy="2933700"/>
          </a:xfrm>
          <a:prstGeom prst="rect">
            <a:avLst/>
          </a:prstGeom>
          <a:ln w="12700">
            <a:miter lim="400000"/>
          </a:ln>
        </p:spPr>
      </p:pic>
      <p:pic>
        <p:nvPicPr>
          <p:cNvPr id="7238" name="cars.png"/>
          <p:cNvPicPr/>
          <p:nvPr/>
        </p:nvPicPr>
        <p:blipFill rotWithShape="1">
          <a:blip r:embed="rId4">
            <a:extLst/>
          </a:blip>
          <a:srcRect t="37713"/>
          <a:stretch/>
        </p:blipFill>
        <p:spPr>
          <a:xfrm>
            <a:off x="10520980" y="10188363"/>
            <a:ext cx="4521470" cy="3251201"/>
          </a:xfrm>
          <a:prstGeom prst="rect">
            <a:avLst/>
          </a:prstGeom>
          <a:ln w="12700">
            <a:miter lim="400000"/>
          </a:ln>
        </p:spPr>
      </p:pic>
      <p:pic>
        <p:nvPicPr>
          <p:cNvPr id="7239" name="Professional-Car-DVD-Factory-Excellent-Quality.tiff"/>
          <p:cNvPicPr/>
          <p:nvPr/>
        </p:nvPicPr>
        <p:blipFill>
          <a:blip r:embed="rId5">
            <a:extLst/>
          </a:blip>
          <a:stretch>
            <a:fillRect/>
          </a:stretch>
        </p:blipFill>
        <p:spPr>
          <a:xfrm>
            <a:off x="10435682" y="243736"/>
            <a:ext cx="4661871" cy="3535818"/>
          </a:xfrm>
          <a:prstGeom prst="rect">
            <a:avLst/>
          </a:prstGeom>
          <a:ln w="12700">
            <a:miter lim="400000"/>
          </a:ln>
        </p:spPr>
      </p:pic>
      <p:pic>
        <p:nvPicPr>
          <p:cNvPr id="7240" name="rock-climbing.png"/>
          <p:cNvPicPr/>
          <p:nvPr/>
        </p:nvPicPr>
        <p:blipFill>
          <a:blip r:embed="rId6">
            <a:extLst/>
          </a:blip>
          <a:stretch>
            <a:fillRect/>
          </a:stretch>
        </p:blipFill>
        <p:spPr>
          <a:xfrm>
            <a:off x="10520980" y="7295273"/>
            <a:ext cx="4576573" cy="2711674"/>
          </a:xfrm>
          <a:prstGeom prst="rect">
            <a:avLst/>
          </a:prstGeom>
          <a:ln w="12700">
            <a:miter lim="400000"/>
          </a:ln>
        </p:spPr>
      </p:pic>
      <p:sp>
        <p:nvSpPr>
          <p:cNvPr id="7241" name="Shape 7241"/>
          <p:cNvSpPr/>
          <p:nvPr/>
        </p:nvSpPr>
        <p:spPr>
          <a:xfrm>
            <a:off x="449634" y="4812838"/>
            <a:ext cx="8521700" cy="5918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1" indent="0" algn="ctr" defTabSz="825500">
              <a:spcBef>
                <a:spcPts val="5200"/>
              </a:spcBef>
              <a:defRPr sz="1800"/>
            </a:pPr>
            <a:r>
              <a:rPr sz="5600" dirty="0">
                <a:solidFill>
                  <a:srgbClr val="FFFFFF"/>
                </a:solidFill>
                <a:latin typeface="Bank Gothic Medium"/>
                <a:ea typeface="Bank Gothic Medium"/>
                <a:cs typeface="Bank Gothic Medium"/>
                <a:sym typeface="Bank Gothic Medium"/>
              </a:rPr>
              <a:t>One hospital CT maxilla: 1 in 80,000 chance of dying from cancer caused by the radiation</a:t>
            </a:r>
          </a:p>
        </p:txBody>
      </p:sp>
      <p:sp>
        <p:nvSpPr>
          <p:cNvPr id="7242" name="Shape 7242"/>
          <p:cNvSpPr/>
          <p:nvPr/>
        </p:nvSpPr>
        <p:spPr>
          <a:xfrm>
            <a:off x="15556907" y="5077426"/>
            <a:ext cx="7969061" cy="1579920"/>
          </a:xfrm>
          <a:prstGeom prst="rect">
            <a:avLst/>
          </a:prstGeom>
          <a:ln w="12700">
            <a:miter lim="400000"/>
          </a:ln>
          <a:extLst>
            <a:ext uri="{C572A759-6A51-4108-AA02-DFA0A04FC94B}">
              <ma14:wrappingTextBoxFlag xmlns:ma14="http://schemas.microsoft.com/office/mac/drawingml/2011/main" val="1"/>
            </a:ext>
          </a:extLst>
        </p:spPr>
        <p:txBody>
          <a:bodyPr wrap="square" lIns="50800" tIns="50800" rIns="50800" bIns="50800" anchor="ctr">
            <a:spAutoFit/>
          </a:bodyPr>
          <a:lstStyle/>
          <a:p>
            <a:pPr lvl="2" indent="0" defTabSz="825500">
              <a:spcBef>
                <a:spcPts val="5200"/>
              </a:spcBef>
              <a:defRPr sz="1800"/>
            </a:pPr>
            <a:r>
              <a:rPr sz="4800" dirty="0">
                <a:solidFill>
                  <a:srgbClr val="FFFFFF"/>
                </a:solidFill>
                <a:latin typeface="Bank Gothic Medium"/>
                <a:ea typeface="Bank Gothic Medium"/>
                <a:cs typeface="Bank Gothic Medium"/>
                <a:sym typeface="Bank Gothic Medium"/>
              </a:rPr>
              <a:t>Smoking 10 cigarettes just once in your life</a:t>
            </a:r>
          </a:p>
        </p:txBody>
      </p:sp>
      <p:sp>
        <p:nvSpPr>
          <p:cNvPr id="7243" name="Shape 7243"/>
          <p:cNvSpPr/>
          <p:nvPr/>
        </p:nvSpPr>
        <p:spPr>
          <a:xfrm>
            <a:off x="15556907" y="10834780"/>
            <a:ext cx="6590902" cy="1579920"/>
          </a:xfrm>
          <a:prstGeom prst="rect">
            <a:avLst/>
          </a:prstGeom>
          <a:ln w="12700">
            <a:miter lim="400000"/>
          </a:ln>
          <a:extLst>
            <a:ext uri="{C572A759-6A51-4108-AA02-DFA0A04FC94B}">
              <ma14:wrappingTextBoxFlag xmlns:ma14="http://schemas.microsoft.com/office/mac/drawingml/2011/main" val="1"/>
            </a:ext>
          </a:extLst>
        </p:spPr>
        <p:txBody>
          <a:bodyPr wrap="square" lIns="50800" tIns="50800" rIns="50800" bIns="50800" anchor="ctr">
            <a:spAutoFit/>
          </a:bodyPr>
          <a:lstStyle/>
          <a:p>
            <a:pPr lvl="2" indent="0" defTabSz="825500">
              <a:spcBef>
                <a:spcPts val="5200"/>
              </a:spcBef>
              <a:defRPr sz="1800"/>
            </a:pPr>
            <a:r>
              <a:rPr sz="4800" dirty="0">
                <a:solidFill>
                  <a:srgbClr val="FFFFFF"/>
                </a:solidFill>
                <a:latin typeface="Bank Gothic Medium"/>
                <a:ea typeface="Bank Gothic Medium"/>
                <a:cs typeface="Bank Gothic Medium"/>
                <a:sym typeface="Bank Gothic Medium"/>
              </a:rPr>
              <a:t>Travelling 600 miles by car</a:t>
            </a:r>
          </a:p>
        </p:txBody>
      </p:sp>
      <p:sp>
        <p:nvSpPr>
          <p:cNvPr id="7244" name="Shape 7244"/>
          <p:cNvSpPr/>
          <p:nvPr/>
        </p:nvSpPr>
        <p:spPr>
          <a:xfrm>
            <a:off x="15556906" y="1115040"/>
            <a:ext cx="7636432" cy="1579920"/>
          </a:xfrm>
          <a:prstGeom prst="rect">
            <a:avLst/>
          </a:prstGeom>
          <a:ln w="12700">
            <a:miter lim="400000"/>
          </a:ln>
          <a:extLst>
            <a:ext uri="{C572A759-6A51-4108-AA02-DFA0A04FC94B}">
              <ma14:wrappingTextBoxFlag xmlns:ma14="http://schemas.microsoft.com/office/mac/drawingml/2011/main" val="1"/>
            </a:ext>
          </a:extLst>
        </p:spPr>
        <p:txBody>
          <a:bodyPr wrap="square" lIns="50800" tIns="50800" rIns="50800" bIns="50800" anchor="ctr">
            <a:spAutoFit/>
          </a:bodyPr>
          <a:lstStyle/>
          <a:p>
            <a:pPr lvl="2" indent="0" defTabSz="825500">
              <a:spcBef>
                <a:spcPts val="5200"/>
              </a:spcBef>
              <a:defRPr sz="1800"/>
            </a:pPr>
            <a:r>
              <a:rPr sz="4800" dirty="0">
                <a:solidFill>
                  <a:srgbClr val="FFFFFF"/>
                </a:solidFill>
                <a:latin typeface="Bank Gothic Medium"/>
                <a:ea typeface="Bank Gothic Medium"/>
                <a:cs typeface="Bank Gothic Medium"/>
                <a:sym typeface="Bank Gothic Medium"/>
              </a:rPr>
              <a:t>Working in a factory for 180 days</a:t>
            </a:r>
          </a:p>
        </p:txBody>
      </p:sp>
      <p:sp>
        <p:nvSpPr>
          <p:cNvPr id="7245" name="Shape 7245"/>
          <p:cNvSpPr/>
          <p:nvPr/>
        </p:nvSpPr>
        <p:spPr>
          <a:xfrm>
            <a:off x="15556907" y="8134433"/>
            <a:ext cx="8371622" cy="1579920"/>
          </a:xfrm>
          <a:prstGeom prst="rect">
            <a:avLst/>
          </a:prstGeom>
          <a:ln w="12700">
            <a:miter lim="400000"/>
          </a:ln>
          <a:extLst>
            <a:ext uri="{C572A759-6A51-4108-AA02-DFA0A04FC94B}">
              <ma14:wrappingTextBoxFlag xmlns:ma14="http://schemas.microsoft.com/office/mac/drawingml/2011/main" val="1"/>
            </a:ext>
          </a:extLst>
        </p:spPr>
        <p:txBody>
          <a:bodyPr wrap="square" lIns="50800" tIns="50800" rIns="50800" bIns="50800" anchor="ctr">
            <a:spAutoFit/>
          </a:bodyPr>
          <a:lstStyle/>
          <a:p>
            <a:pPr lvl="2" indent="0" defTabSz="825500">
              <a:spcBef>
                <a:spcPts val="5200"/>
              </a:spcBef>
              <a:defRPr sz="1800"/>
            </a:pPr>
            <a:r>
              <a:rPr sz="4800" dirty="0">
                <a:solidFill>
                  <a:srgbClr val="FFFFFF"/>
                </a:solidFill>
                <a:latin typeface="Bank Gothic Medium"/>
                <a:ea typeface="Bank Gothic Medium"/>
                <a:cs typeface="Bank Gothic Medium"/>
                <a:sym typeface="Bank Gothic Medium"/>
              </a:rPr>
              <a:t>Rock climbing for 25 minutes</a:t>
            </a:r>
          </a:p>
        </p:txBody>
      </p:sp>
      <p:sp>
        <p:nvSpPr>
          <p:cNvPr id="7246" name="Shape 7246"/>
          <p:cNvSpPr/>
          <p:nvPr/>
        </p:nvSpPr>
        <p:spPr>
          <a:xfrm>
            <a:off x="8971334" y="5238750"/>
            <a:ext cx="1182292" cy="21971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ctr" defTabSz="825500">
              <a:defRPr sz="14400">
                <a:solidFill>
                  <a:srgbClr val="FFFFFF"/>
                </a:solidFill>
                <a:latin typeface="+mn-lt"/>
                <a:ea typeface="+mn-ea"/>
                <a:cs typeface="+mn-cs"/>
                <a:sym typeface="Gill Sans"/>
              </a:defRPr>
            </a:lvl1pPr>
          </a:lstStyle>
          <a:p>
            <a:pPr lvl="0">
              <a:defRPr sz="1800">
                <a:solidFill>
                  <a:srgbClr val="000000"/>
                </a:solidFill>
              </a:defRPr>
            </a:pPr>
            <a:r>
              <a:rPr sz="14400">
                <a:solidFill>
                  <a:srgbClr val="FFFFFF"/>
                </a:solidFill>
              </a:rPr>
              <a:t>=</a:t>
            </a:r>
          </a:p>
        </p:txBody>
      </p:sp>
    </p:spTree>
  </p:cSld>
  <p:clrMapOvr>
    <a:masterClrMapping/>
  </p:clrMapOvr>
  <p:transition xmlns:p14="http://schemas.microsoft.com/office/powerpoint/2010/main" spd="slow">
    <p:checker/>
  </p:transition>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1" nodeType="afterEffect">
                                  <p:stCondLst>
                                    <p:cond delay="0"/>
                                  </p:stCondLst>
                                  <p:iterate type="lt">
                                    <p:tmAbs val="0"/>
                                  </p:iterate>
                                  <p:childTnLst>
                                    <p:set>
                                      <p:cBhvr>
                                        <p:cTn id="6" fill="hold"/>
                                        <p:tgtEl>
                                          <p:spTgt spid="7241"/>
                                        </p:tgtEl>
                                        <p:attrNameLst>
                                          <p:attrName>style.visibility</p:attrName>
                                        </p:attrNameLst>
                                      </p:cBhvr>
                                      <p:to>
                                        <p:strVal val="visible"/>
                                      </p:to>
                                    </p:set>
                                    <p:animEffect transition="in" filter="dissolve">
                                      <p:cBhvr>
                                        <p:cTn id="7" dur="1000"/>
                                        <p:tgtEl>
                                          <p:spTgt spid="724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2" nodeType="clickEffect">
                                  <p:stCondLst>
                                    <p:cond delay="0"/>
                                  </p:stCondLst>
                                  <p:iterate>
                                    <p:tmAbs val="0"/>
                                  </p:iterate>
                                  <p:childTnLst>
                                    <p:set>
                                      <p:cBhvr>
                                        <p:cTn id="11" fill="hold"/>
                                        <p:tgtEl>
                                          <p:spTgt spid="7246"/>
                                        </p:tgtEl>
                                        <p:attrNameLst>
                                          <p:attrName>style.visibility</p:attrName>
                                        </p:attrNameLst>
                                      </p:cBhvr>
                                      <p:to>
                                        <p:strVal val="visible"/>
                                      </p:to>
                                    </p:set>
                                    <p:animEffect transition="in" filter="fade">
                                      <p:cBhvr>
                                        <p:cTn id="12" dur="2000"/>
                                        <p:tgtEl>
                                          <p:spTgt spid="724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3" nodeType="clickEffect">
                                  <p:stCondLst>
                                    <p:cond delay="0"/>
                                  </p:stCondLst>
                                  <p:iterate>
                                    <p:tmAbs val="0"/>
                                  </p:iterate>
                                  <p:childTnLst>
                                    <p:set>
                                      <p:cBhvr>
                                        <p:cTn id="16" fill="hold"/>
                                        <p:tgtEl>
                                          <p:spTgt spid="7237"/>
                                        </p:tgtEl>
                                        <p:attrNameLst>
                                          <p:attrName>style.visibility</p:attrName>
                                        </p:attrNameLst>
                                      </p:cBhvr>
                                      <p:to>
                                        <p:strVal val="visible"/>
                                      </p:to>
                                    </p:set>
                                    <p:animEffect transition="in" filter="wipe(down)">
                                      <p:cBhvr>
                                        <p:cTn id="17" dur="500"/>
                                        <p:tgtEl>
                                          <p:spTgt spid="7237"/>
                                        </p:tgtEl>
                                      </p:cBhvr>
                                    </p:animEffect>
                                  </p:childTnLst>
                                </p:cTn>
                              </p:par>
                            </p:childTnLst>
                          </p:cTn>
                        </p:par>
                        <p:par>
                          <p:cTn id="18" fill="hold">
                            <p:stCondLst>
                              <p:cond delay="500"/>
                            </p:stCondLst>
                            <p:childTnLst>
                              <p:par>
                                <p:cTn id="19" presetID="22" presetClass="entr" presetSubtype="4" fill="hold" grpId="4" nodeType="afterEffect">
                                  <p:stCondLst>
                                    <p:cond delay="0"/>
                                  </p:stCondLst>
                                  <p:iterate>
                                    <p:tmAbs val="0"/>
                                  </p:iterate>
                                  <p:childTnLst>
                                    <p:set>
                                      <p:cBhvr>
                                        <p:cTn id="20" fill="hold"/>
                                        <p:tgtEl>
                                          <p:spTgt spid="7242"/>
                                        </p:tgtEl>
                                        <p:attrNameLst>
                                          <p:attrName>style.visibility</p:attrName>
                                        </p:attrNameLst>
                                      </p:cBhvr>
                                      <p:to>
                                        <p:strVal val="visible"/>
                                      </p:to>
                                    </p:set>
                                    <p:animEffect transition="in" filter="wipe(down)">
                                      <p:cBhvr>
                                        <p:cTn id="21" dur="100"/>
                                        <p:tgtEl>
                                          <p:spTgt spid="7242"/>
                                        </p:tgtEl>
                                      </p:cBhvr>
                                    </p:animEffect>
                                  </p:childTnLst>
                                </p:cTn>
                              </p:par>
                            </p:childTnLst>
                          </p:cTn>
                        </p:par>
                        <p:par>
                          <p:cTn id="22" fill="hold">
                            <p:stCondLst>
                              <p:cond delay="600"/>
                            </p:stCondLst>
                            <p:childTnLst>
                              <p:par>
                                <p:cTn id="23" presetID="3" presetClass="entr" presetSubtype="5" fill="hold" grpId="5" nodeType="afterEffect">
                                  <p:stCondLst>
                                    <p:cond delay="0"/>
                                  </p:stCondLst>
                                  <p:iterate>
                                    <p:tmAbs val="0"/>
                                  </p:iterate>
                                  <p:childTnLst>
                                    <p:set>
                                      <p:cBhvr>
                                        <p:cTn id="24" fill="hold"/>
                                        <p:tgtEl>
                                          <p:spTgt spid="7239"/>
                                        </p:tgtEl>
                                        <p:attrNameLst>
                                          <p:attrName>style.visibility</p:attrName>
                                        </p:attrNameLst>
                                      </p:cBhvr>
                                      <p:to>
                                        <p:strVal val="visible"/>
                                      </p:to>
                                    </p:set>
                                    <p:animEffect transition="in" filter="blinds(vertical)">
                                      <p:cBhvr>
                                        <p:cTn id="25" dur="1000"/>
                                        <p:tgtEl>
                                          <p:spTgt spid="7239"/>
                                        </p:tgtEl>
                                      </p:cBhvr>
                                    </p:animEffect>
                                  </p:childTnLst>
                                </p:cTn>
                              </p:par>
                            </p:childTnLst>
                          </p:cTn>
                        </p:par>
                        <p:par>
                          <p:cTn id="26" fill="hold">
                            <p:stCondLst>
                              <p:cond delay="1600"/>
                            </p:stCondLst>
                            <p:childTnLst>
                              <p:par>
                                <p:cTn id="27" presetID="3" presetClass="entr" presetSubtype="5" fill="hold" grpId="6" nodeType="afterEffect">
                                  <p:stCondLst>
                                    <p:cond delay="0"/>
                                  </p:stCondLst>
                                  <p:iterate>
                                    <p:tmAbs val="0"/>
                                  </p:iterate>
                                  <p:childTnLst>
                                    <p:set>
                                      <p:cBhvr>
                                        <p:cTn id="28" fill="hold"/>
                                        <p:tgtEl>
                                          <p:spTgt spid="7244"/>
                                        </p:tgtEl>
                                        <p:attrNameLst>
                                          <p:attrName>style.visibility</p:attrName>
                                        </p:attrNameLst>
                                      </p:cBhvr>
                                      <p:to>
                                        <p:strVal val="visible"/>
                                      </p:to>
                                    </p:set>
                                    <p:animEffect transition="in" filter="blinds(vertical)">
                                      <p:cBhvr>
                                        <p:cTn id="29" dur="1000"/>
                                        <p:tgtEl>
                                          <p:spTgt spid="7244"/>
                                        </p:tgtEl>
                                      </p:cBhvr>
                                    </p:animEffect>
                                  </p:childTnLst>
                                </p:cTn>
                              </p:par>
                            </p:childTnLst>
                          </p:cTn>
                        </p:par>
                        <p:par>
                          <p:cTn id="30" fill="hold">
                            <p:stCondLst>
                              <p:cond delay="2600"/>
                            </p:stCondLst>
                            <p:childTnLst>
                              <p:par>
                                <p:cTn id="31" presetID="2" presetClass="entr" presetSubtype="2" fill="hold" grpId="7" nodeType="afterEffect">
                                  <p:stCondLst>
                                    <p:cond delay="0"/>
                                  </p:stCondLst>
                                  <p:iterate>
                                    <p:tmAbs val="0"/>
                                  </p:iterate>
                                  <p:childTnLst>
                                    <p:set>
                                      <p:cBhvr>
                                        <p:cTn id="32" fill="hold"/>
                                        <p:tgtEl>
                                          <p:spTgt spid="7238"/>
                                        </p:tgtEl>
                                        <p:attrNameLst>
                                          <p:attrName>style.visibility</p:attrName>
                                        </p:attrNameLst>
                                      </p:cBhvr>
                                      <p:to>
                                        <p:strVal val="visible"/>
                                      </p:to>
                                    </p:set>
                                    <p:anim calcmode="lin" valueType="num">
                                      <p:cBhvr>
                                        <p:cTn id="33" dur="1000" fill="hold"/>
                                        <p:tgtEl>
                                          <p:spTgt spid="7238"/>
                                        </p:tgtEl>
                                        <p:attrNameLst>
                                          <p:attrName>ppt_x</p:attrName>
                                        </p:attrNameLst>
                                      </p:cBhvr>
                                      <p:tavLst>
                                        <p:tav tm="0">
                                          <p:val>
                                            <p:strVal val="1+#ppt_w/2"/>
                                          </p:val>
                                        </p:tav>
                                        <p:tav tm="100000">
                                          <p:val>
                                            <p:strVal val="#ppt_x"/>
                                          </p:val>
                                        </p:tav>
                                      </p:tavLst>
                                    </p:anim>
                                    <p:anim calcmode="lin" valueType="num">
                                      <p:cBhvr>
                                        <p:cTn id="34" dur="1000" fill="hold"/>
                                        <p:tgtEl>
                                          <p:spTgt spid="7238"/>
                                        </p:tgtEl>
                                        <p:attrNameLst>
                                          <p:attrName>ppt_y</p:attrName>
                                        </p:attrNameLst>
                                      </p:cBhvr>
                                      <p:tavLst>
                                        <p:tav tm="0">
                                          <p:val>
                                            <p:strVal val="#ppt_y"/>
                                          </p:val>
                                        </p:tav>
                                        <p:tav tm="100000">
                                          <p:val>
                                            <p:strVal val="#ppt_y"/>
                                          </p:val>
                                        </p:tav>
                                      </p:tavLst>
                                    </p:anim>
                                  </p:childTnLst>
                                </p:cTn>
                              </p:par>
                            </p:childTnLst>
                          </p:cTn>
                        </p:par>
                        <p:par>
                          <p:cTn id="35" fill="hold">
                            <p:stCondLst>
                              <p:cond delay="3600"/>
                            </p:stCondLst>
                            <p:childTnLst>
                              <p:par>
                                <p:cTn id="36" presetID="9" presetClass="entr" presetSubtype="2" fill="hold" grpId="8" nodeType="afterEffect">
                                  <p:stCondLst>
                                    <p:cond delay="0"/>
                                  </p:stCondLst>
                                  <p:iterate>
                                    <p:tmAbs val="0"/>
                                  </p:iterate>
                                  <p:childTnLst>
                                    <p:set>
                                      <p:cBhvr>
                                        <p:cTn id="37" fill="hold"/>
                                        <p:tgtEl>
                                          <p:spTgt spid="7243"/>
                                        </p:tgtEl>
                                        <p:attrNameLst>
                                          <p:attrName>style.visibility</p:attrName>
                                        </p:attrNameLst>
                                      </p:cBhvr>
                                      <p:to>
                                        <p:strVal val="visible"/>
                                      </p:to>
                                    </p:set>
                                    <p:animEffect transition="in" filter="dissolve(left)">
                                      <p:cBhvr>
                                        <p:cTn id="38" dur="1000"/>
                                        <p:tgtEl>
                                          <p:spTgt spid="7243"/>
                                        </p:tgtEl>
                                      </p:cBhvr>
                                    </p:animEffect>
                                  </p:childTnLst>
                                </p:cTn>
                              </p:par>
                            </p:childTnLst>
                          </p:cTn>
                        </p:par>
                        <p:par>
                          <p:cTn id="39" fill="hold">
                            <p:stCondLst>
                              <p:cond delay="4600"/>
                            </p:stCondLst>
                            <p:childTnLst>
                              <p:par>
                                <p:cTn id="40" presetID="23" presetClass="entr" presetSubtype="32" fill="hold" grpId="9" nodeType="afterEffect">
                                  <p:stCondLst>
                                    <p:cond delay="0"/>
                                  </p:stCondLst>
                                  <p:iterate>
                                    <p:tmAbs val="0"/>
                                  </p:iterate>
                                  <p:childTnLst>
                                    <p:set>
                                      <p:cBhvr>
                                        <p:cTn id="41" fill="hold"/>
                                        <p:tgtEl>
                                          <p:spTgt spid="7240"/>
                                        </p:tgtEl>
                                        <p:attrNameLst>
                                          <p:attrName>style.visibility</p:attrName>
                                        </p:attrNameLst>
                                      </p:cBhvr>
                                      <p:to>
                                        <p:strVal val="visible"/>
                                      </p:to>
                                    </p:set>
                                    <p:anim calcmode="lin" valueType="num">
                                      <p:cBhvr>
                                        <p:cTn id="42" dur="1000" fill="hold"/>
                                        <p:tgtEl>
                                          <p:spTgt spid="7240"/>
                                        </p:tgtEl>
                                        <p:attrNameLst>
                                          <p:attrName>ppt_w</p:attrName>
                                        </p:attrNameLst>
                                      </p:cBhvr>
                                      <p:tavLst>
                                        <p:tav tm="0">
                                          <p:val>
                                            <p:fltVal val="0"/>
                                          </p:val>
                                        </p:tav>
                                        <p:tav tm="100000">
                                          <p:val>
                                            <p:strVal val="#ppt_w"/>
                                          </p:val>
                                        </p:tav>
                                      </p:tavLst>
                                    </p:anim>
                                    <p:anim calcmode="lin" valueType="num">
                                      <p:cBhvr>
                                        <p:cTn id="43" dur="1000" fill="hold"/>
                                        <p:tgtEl>
                                          <p:spTgt spid="7240"/>
                                        </p:tgtEl>
                                        <p:attrNameLst>
                                          <p:attrName>ppt_h</p:attrName>
                                        </p:attrNameLst>
                                      </p:cBhvr>
                                      <p:tavLst>
                                        <p:tav tm="0">
                                          <p:val>
                                            <p:fltVal val="0"/>
                                          </p:val>
                                        </p:tav>
                                        <p:tav tm="100000">
                                          <p:val>
                                            <p:strVal val="#ppt_h"/>
                                          </p:val>
                                        </p:tav>
                                      </p:tavLst>
                                    </p:anim>
                                  </p:childTnLst>
                                </p:cTn>
                              </p:par>
                            </p:childTnLst>
                          </p:cTn>
                        </p:par>
                        <p:par>
                          <p:cTn id="44" fill="hold">
                            <p:stCondLst>
                              <p:cond delay="5600"/>
                            </p:stCondLst>
                            <p:childTnLst>
                              <p:par>
                                <p:cTn id="45" presetID="9" presetClass="entr" presetSubtype="16" fill="hold" grpId="10" nodeType="afterEffect">
                                  <p:stCondLst>
                                    <p:cond delay="0"/>
                                  </p:stCondLst>
                                  <p:iterate>
                                    <p:tmAbs val="0"/>
                                  </p:iterate>
                                  <p:childTnLst>
                                    <p:set>
                                      <p:cBhvr>
                                        <p:cTn id="46" fill="hold"/>
                                        <p:tgtEl>
                                          <p:spTgt spid="7245"/>
                                        </p:tgtEl>
                                        <p:attrNameLst>
                                          <p:attrName>style.visibility</p:attrName>
                                        </p:attrNameLst>
                                      </p:cBhvr>
                                      <p:to>
                                        <p:strVal val="visible"/>
                                      </p:to>
                                    </p:set>
                                    <p:animEffect transition="in" filter="dissolve(in)">
                                      <p:cBhvr>
                                        <p:cTn id="47" dur="1000"/>
                                        <p:tgtEl>
                                          <p:spTgt spid="72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37" grpId="3" animBg="1" advAuto="0"/>
      <p:bldP spid="7238" grpId="7" animBg="1" advAuto="0"/>
      <p:bldP spid="7239" grpId="5" animBg="1" advAuto="0"/>
      <p:bldP spid="7240" grpId="9" animBg="1" advAuto="0"/>
      <p:bldP spid="7241" grpId="1" animBg="1" advAuto="0"/>
      <p:bldP spid="7242" grpId="4" animBg="1" advAuto="0"/>
      <p:bldP spid="7243" grpId="8" animBg="1" advAuto="0"/>
      <p:bldP spid="7244" grpId="6" animBg="1" advAuto="0"/>
      <p:bldP spid="7245" grpId="10" animBg="1" advAuto="0"/>
      <p:bldP spid="7246" grpId="2" animBg="1" advAuto="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48" name="Shape 7248"/>
          <p:cNvSpPr>
            <a:spLocks noGrp="1"/>
          </p:cNvSpPr>
          <p:nvPr>
            <p:ph type="title"/>
          </p:nvPr>
        </p:nvSpPr>
        <p:spPr>
          <a:prstGeom prst="rect">
            <a:avLst/>
          </a:prstGeom>
        </p:spPr>
        <p:txBody>
          <a:bodyPr/>
          <a:lstStyle>
            <a:lvl1pPr>
              <a:defRPr>
                <a:latin typeface="Bank Gothic Medium"/>
                <a:ea typeface="Bank Gothic Medium"/>
                <a:cs typeface="Bank Gothic Medium"/>
                <a:sym typeface="Bank Gothic Medium"/>
              </a:defRPr>
            </a:lvl1pPr>
          </a:lstStyle>
          <a:p>
            <a:pPr lvl="0">
              <a:defRPr sz="1800">
                <a:solidFill>
                  <a:srgbClr val="000000"/>
                </a:solidFill>
              </a:defRPr>
            </a:pPr>
            <a:r>
              <a:rPr sz="11600">
                <a:solidFill>
                  <a:srgbClr val="FFFFFF"/>
                </a:solidFill>
              </a:rPr>
              <a:t>having said that...</a:t>
            </a:r>
          </a:p>
        </p:txBody>
      </p:sp>
      <p:sp>
        <p:nvSpPr>
          <p:cNvPr id="7249" name="Shape 7249"/>
          <p:cNvSpPr>
            <a:spLocks noGrp="1"/>
          </p:cNvSpPr>
          <p:nvPr>
            <p:ph type="body" idx="1"/>
          </p:nvPr>
        </p:nvSpPr>
        <p:spPr>
          <a:xfrm>
            <a:off x="1041400" y="2400300"/>
            <a:ext cx="20904200" cy="8547100"/>
          </a:xfrm>
          <a:prstGeom prst="rect">
            <a:avLst/>
          </a:prstGeom>
        </p:spPr>
        <p:txBody>
          <a:bodyPr/>
          <a:lstStyle/>
          <a:p>
            <a:pPr lvl="0">
              <a:defRPr sz="1800">
                <a:solidFill>
                  <a:srgbClr val="000000"/>
                </a:solidFill>
              </a:defRPr>
            </a:pPr>
            <a:r>
              <a:rPr sz="5600">
                <a:solidFill>
                  <a:srgbClr val="FFFFFF"/>
                </a:solidFill>
                <a:latin typeface="Bank Gothic Medium"/>
                <a:ea typeface="Bank Gothic Medium"/>
                <a:cs typeface="Bank Gothic Medium"/>
                <a:sym typeface="Bank Gothic Medium"/>
              </a:rPr>
              <a:t>The </a:t>
            </a:r>
            <a:r>
              <a:rPr sz="5600">
                <a:solidFill>
                  <a:srgbClr val="74A7FE"/>
                </a:solidFill>
                <a:latin typeface="Bank Gothic Medium"/>
                <a:ea typeface="Bank Gothic Medium"/>
                <a:cs typeface="Bank Gothic Medium"/>
                <a:sym typeface="Bank Gothic Medium"/>
              </a:rPr>
              <a:t>benefit</a:t>
            </a:r>
            <a:r>
              <a:rPr sz="5600">
                <a:solidFill>
                  <a:srgbClr val="FFFFFF"/>
                </a:solidFill>
                <a:latin typeface="Bank Gothic Medium"/>
                <a:ea typeface="Bank Gothic Medium"/>
                <a:cs typeface="Bank Gothic Medium"/>
                <a:sym typeface="Bank Gothic Medium"/>
              </a:rPr>
              <a:t> from each exposure to radiation must be greater than the </a:t>
            </a:r>
            <a:r>
              <a:rPr sz="5600">
                <a:solidFill>
                  <a:srgbClr val="3A88FE"/>
                </a:solidFill>
                <a:latin typeface="Bank Gothic Medium"/>
                <a:ea typeface="Bank Gothic Medium"/>
                <a:cs typeface="Bank Gothic Medium"/>
                <a:sym typeface="Bank Gothic Medium"/>
              </a:rPr>
              <a:t>risk</a:t>
            </a:r>
          </a:p>
          <a:p>
            <a:pPr lvl="0">
              <a:defRPr sz="1800">
                <a:solidFill>
                  <a:srgbClr val="000000"/>
                </a:solidFill>
              </a:defRPr>
            </a:pPr>
            <a:r>
              <a:rPr sz="5600">
                <a:solidFill>
                  <a:srgbClr val="FFFFFF"/>
                </a:solidFill>
                <a:latin typeface="Bank Gothic Medium"/>
                <a:ea typeface="Bank Gothic Medium"/>
                <a:cs typeface="Bank Gothic Medium"/>
                <a:sym typeface="Bank Gothic Medium"/>
              </a:rPr>
              <a:t>Radiation doses must be kept </a:t>
            </a:r>
            <a:r>
              <a:rPr sz="5600">
                <a:solidFill>
                  <a:srgbClr val="3A88FE"/>
                </a:solidFill>
                <a:latin typeface="Bank Gothic Medium"/>
                <a:ea typeface="Bank Gothic Medium"/>
                <a:cs typeface="Bank Gothic Medium"/>
                <a:sym typeface="Bank Gothic Medium"/>
              </a:rPr>
              <a:t>a</a:t>
            </a:r>
            <a:r>
              <a:rPr sz="5600">
                <a:solidFill>
                  <a:srgbClr val="FFFFFF"/>
                </a:solidFill>
                <a:latin typeface="Bank Gothic Medium"/>
                <a:ea typeface="Bank Gothic Medium"/>
                <a:cs typeface="Bank Gothic Medium"/>
                <a:sym typeface="Bank Gothic Medium"/>
              </a:rPr>
              <a:t>s </a:t>
            </a:r>
            <a:r>
              <a:rPr sz="5600">
                <a:solidFill>
                  <a:srgbClr val="3A88FE"/>
                </a:solidFill>
                <a:latin typeface="Bank Gothic Medium"/>
                <a:ea typeface="Bank Gothic Medium"/>
                <a:cs typeface="Bank Gothic Medium"/>
                <a:sym typeface="Bank Gothic Medium"/>
              </a:rPr>
              <a:t>l</a:t>
            </a:r>
            <a:r>
              <a:rPr sz="5600">
                <a:solidFill>
                  <a:srgbClr val="FFFFFF"/>
                </a:solidFill>
                <a:latin typeface="Bank Gothic Medium"/>
                <a:ea typeface="Bank Gothic Medium"/>
                <a:cs typeface="Bank Gothic Medium"/>
                <a:sym typeface="Bank Gothic Medium"/>
              </a:rPr>
              <a:t>ow </a:t>
            </a:r>
            <a:r>
              <a:rPr sz="5600">
                <a:solidFill>
                  <a:srgbClr val="3A88FE"/>
                </a:solidFill>
                <a:latin typeface="Bank Gothic Medium"/>
                <a:ea typeface="Bank Gothic Medium"/>
                <a:cs typeface="Bank Gothic Medium"/>
                <a:sym typeface="Bank Gothic Medium"/>
              </a:rPr>
              <a:t>a</a:t>
            </a:r>
            <a:r>
              <a:rPr sz="5600">
                <a:solidFill>
                  <a:srgbClr val="FFFFFF"/>
                </a:solidFill>
                <a:latin typeface="Bank Gothic Medium"/>
                <a:ea typeface="Bank Gothic Medium"/>
                <a:cs typeface="Bank Gothic Medium"/>
                <a:sym typeface="Bank Gothic Medium"/>
              </a:rPr>
              <a:t>s </a:t>
            </a:r>
            <a:r>
              <a:rPr sz="5600">
                <a:solidFill>
                  <a:srgbClr val="3A88FE"/>
                </a:solidFill>
                <a:latin typeface="Bank Gothic Medium"/>
                <a:ea typeface="Bank Gothic Medium"/>
                <a:cs typeface="Bank Gothic Medium"/>
                <a:sym typeface="Bank Gothic Medium"/>
              </a:rPr>
              <a:t>r</a:t>
            </a:r>
            <a:r>
              <a:rPr sz="5600">
                <a:solidFill>
                  <a:srgbClr val="FFFFFF"/>
                </a:solidFill>
                <a:latin typeface="Bank Gothic Medium"/>
                <a:ea typeface="Bank Gothic Medium"/>
                <a:cs typeface="Bank Gothic Medium"/>
                <a:sym typeface="Bank Gothic Medium"/>
              </a:rPr>
              <a:t>easonably </a:t>
            </a:r>
            <a:r>
              <a:rPr sz="5600">
                <a:solidFill>
                  <a:srgbClr val="3A88FE"/>
                </a:solidFill>
                <a:latin typeface="Bank Gothic Medium"/>
                <a:ea typeface="Bank Gothic Medium"/>
                <a:cs typeface="Bank Gothic Medium"/>
                <a:sym typeface="Bank Gothic Medium"/>
              </a:rPr>
              <a:t>a</a:t>
            </a:r>
            <a:r>
              <a:rPr sz="5600">
                <a:solidFill>
                  <a:srgbClr val="FFFFFF"/>
                </a:solidFill>
                <a:latin typeface="Bank Gothic Medium"/>
                <a:ea typeface="Bank Gothic Medium"/>
                <a:cs typeface="Bank Gothic Medium"/>
                <a:sym typeface="Bank Gothic Medium"/>
              </a:rPr>
              <a:t>chievable </a:t>
            </a:r>
            <a:r>
              <a:rPr sz="5600">
                <a:solidFill>
                  <a:srgbClr val="0061FF"/>
                </a:solidFill>
                <a:latin typeface="Bank Gothic Medium"/>
                <a:ea typeface="Bank Gothic Medium"/>
                <a:cs typeface="Bank Gothic Medium"/>
                <a:sym typeface="Bank Gothic Medium"/>
              </a:rPr>
              <a:t>(ALARA)</a:t>
            </a:r>
          </a:p>
        </p:txBody>
      </p:sp>
    </p:spTree>
  </p:cSld>
  <p:clrMapOvr>
    <a:masterClrMapping/>
  </p:clrMapOvr>
  <p:transition xmlns:p14="http://schemas.microsoft.com/office/powerpoint/2010/main" spd="slow">
    <p:checker/>
  </p:transition>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Black">
  <a:themeElements>
    <a:clrScheme name="Black">
      <a:dk1>
        <a:srgbClr val="000000"/>
      </a:dk1>
      <a:lt1>
        <a:srgbClr val="000000"/>
      </a:lt1>
      <a:dk2>
        <a:srgbClr val="53585F"/>
      </a:dk2>
      <a:lt2>
        <a:srgbClr val="DCDEE0"/>
      </a:lt2>
      <a:accent1>
        <a:srgbClr val="0065C1"/>
      </a:accent1>
      <a:accent2>
        <a:srgbClr val="00A6AC"/>
      </a:accent2>
      <a:accent3>
        <a:srgbClr val="308B16"/>
      </a:accent3>
      <a:accent4>
        <a:srgbClr val="BC8027"/>
      </a:accent4>
      <a:accent5>
        <a:srgbClr val="971817"/>
      </a:accent5>
      <a:accent6>
        <a:srgbClr val="5747C1"/>
      </a:accent6>
      <a:hlink>
        <a:srgbClr val="0000FF"/>
      </a:hlink>
      <a:folHlink>
        <a:srgbClr val="FF00FF"/>
      </a:folHlink>
    </a:clrScheme>
    <a:fontScheme name="Black">
      <a:majorFont>
        <a:latin typeface="Gill Sans"/>
        <a:ea typeface="Gill Sans"/>
        <a:cs typeface="Gill Sans"/>
      </a:majorFont>
      <a:minorFont>
        <a:latin typeface="Gill Sans"/>
        <a:ea typeface="Gill Sans"/>
        <a:cs typeface="Gill Sans"/>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1" hangingPunct="0">
          <a:lnSpc>
            <a:spcPct val="100000"/>
          </a:lnSpc>
          <a:spcBef>
            <a:spcPts val="0"/>
          </a:spcBef>
          <a:spcAft>
            <a:spcPts val="0"/>
          </a:spcAft>
          <a:buClrTx/>
          <a:buSzTx/>
          <a:buFontTx/>
          <a:buNone/>
          <a:tabLst/>
          <a:defRPr kumimoji="0" sz="4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FFFF"/>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Helvetica"/>
            <a:ea typeface="Helvetica"/>
            <a:cs typeface="Helvetica"/>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Black">
  <a:themeElements>
    <a:clrScheme name="Black">
      <a:dk1>
        <a:srgbClr val="000000"/>
      </a:dk1>
      <a:lt1>
        <a:srgbClr val="FFFFFF"/>
      </a:lt1>
      <a:dk2>
        <a:srgbClr val="53585F"/>
      </a:dk2>
      <a:lt2>
        <a:srgbClr val="DCDEE0"/>
      </a:lt2>
      <a:accent1>
        <a:srgbClr val="0065C1"/>
      </a:accent1>
      <a:accent2>
        <a:srgbClr val="00A6AC"/>
      </a:accent2>
      <a:accent3>
        <a:srgbClr val="308B16"/>
      </a:accent3>
      <a:accent4>
        <a:srgbClr val="BC8027"/>
      </a:accent4>
      <a:accent5>
        <a:srgbClr val="971817"/>
      </a:accent5>
      <a:accent6>
        <a:srgbClr val="5747C1"/>
      </a:accent6>
      <a:hlink>
        <a:srgbClr val="0000FF"/>
      </a:hlink>
      <a:folHlink>
        <a:srgbClr val="FF00FF"/>
      </a:folHlink>
    </a:clrScheme>
    <a:fontScheme name="Black">
      <a:majorFont>
        <a:latin typeface="Gill Sans"/>
        <a:ea typeface="Gill Sans"/>
        <a:cs typeface="Gill Sans"/>
      </a:majorFont>
      <a:minorFont>
        <a:latin typeface="Gill Sans"/>
        <a:ea typeface="Gill Sans"/>
        <a:cs typeface="Gill Sans"/>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1" hangingPunct="0">
          <a:lnSpc>
            <a:spcPct val="100000"/>
          </a:lnSpc>
          <a:spcBef>
            <a:spcPts val="0"/>
          </a:spcBef>
          <a:spcAft>
            <a:spcPts val="0"/>
          </a:spcAft>
          <a:buClrTx/>
          <a:buSzTx/>
          <a:buFontTx/>
          <a:buNone/>
          <a:tabLst/>
          <a:defRPr kumimoji="0" sz="4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FFFF"/>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Helvetica"/>
            <a:ea typeface="Helvetica"/>
            <a:cs typeface="Helvetica"/>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93</TotalTime>
  <Words>784</Words>
  <Application>Microsoft Macintosh PowerPoint</Application>
  <PresentationFormat>Custom</PresentationFormat>
  <Paragraphs>44</Paragraphs>
  <Slides>5</Slides>
  <Notes>4</Notes>
  <HiddenSlides>0</HiddenSlides>
  <MMClips>0</MMClip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Black</vt:lpstr>
      <vt:lpstr>PowerPoint Presentation</vt:lpstr>
      <vt:lpstr>Measurement of Radiation</vt:lpstr>
      <vt:lpstr>Radiation doses from dental x-ray examinations</vt:lpstr>
      <vt:lpstr>PowerPoint Presentation</vt:lpstr>
      <vt:lpstr>having said that...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SL</cp:lastModifiedBy>
  <cp:revision>5</cp:revision>
  <dcterms:modified xsi:type="dcterms:W3CDTF">2015-03-12T06:47:54Z</dcterms:modified>
</cp:coreProperties>
</file>