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7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4169" autoAdjust="0"/>
  </p:normalViewPr>
  <p:slideViewPr>
    <p:cSldViewPr snapToGrid="0">
      <p:cViewPr varScale="1">
        <p:scale>
          <a:sx n="75" d="100"/>
          <a:sy n="75" d="100"/>
        </p:scale>
        <p:origin x="-946" y="-7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E7F009-8CFF-45C1-BFE9-D0ACC74793B2}" type="datetimeFigureOut">
              <a:rPr lang="en-US" smtClean="0"/>
              <a:t>7/29/2015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129B68-1019-4B47-A062-E99F5E4DE834}" type="slidenum">
              <a:rPr lang="en-US" smtClean="0"/>
              <a:t>‹#›</a:t>
            </a:fld>
            <a:endParaRPr lang="en-US"/>
          </a:p>
        </p:txBody>
      </p:sp>
    </p:spTree>
    <p:extLst>
      <p:ext uri="{BB962C8B-B14F-4D97-AF65-F5344CB8AC3E}">
        <p14:creationId xmlns:p14="http://schemas.microsoft.com/office/powerpoint/2010/main" val="1484418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129B68-1019-4B47-A062-E99F5E4DE834}" type="slidenum">
              <a:rPr lang="en-US" smtClean="0"/>
              <a:t>1</a:t>
            </a:fld>
            <a:endParaRPr lang="en-US"/>
          </a:p>
        </p:txBody>
      </p:sp>
    </p:spTree>
    <p:extLst>
      <p:ext uri="{BB962C8B-B14F-4D97-AF65-F5344CB8AC3E}">
        <p14:creationId xmlns:p14="http://schemas.microsoft.com/office/powerpoint/2010/main" val="29485689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4800">
                <a:solidFill>
                  <a:schemeClr val="tx1">
                    <a:lumMod val="65000"/>
                    <a:lumOff val="35000"/>
                  </a:schemeClr>
                </a:solidFill>
                <a:latin typeface="Century Gothic" panose="020B0502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tx1">
                    <a:lumMod val="65000"/>
                    <a:lumOff val="35000"/>
                  </a:schemeClr>
                </a:solidFill>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atin typeface="Century Gothic" panose="020B0502020202020204" pitchFamily="34" charset="0"/>
              </a:defRPr>
            </a:lvl1pPr>
          </a:lstStyle>
          <a:p>
            <a:fld id="{C3C806F2-DDCA-4849-A8F3-E26CB01F13CE}" type="datetimeFigureOut">
              <a:rPr lang="en-US" smtClean="0"/>
              <a:pPr/>
              <a:t>7/29/2015</a:t>
            </a:fld>
            <a:endParaRPr lang="en-US" dirty="0"/>
          </a:p>
        </p:txBody>
      </p:sp>
      <p:sp>
        <p:nvSpPr>
          <p:cNvPr id="5" name="Footer Placeholder 4"/>
          <p:cNvSpPr>
            <a:spLocks noGrp="1"/>
          </p:cNvSpPr>
          <p:nvPr>
            <p:ph type="ftr" sz="quarter" idx="11"/>
          </p:nvPr>
        </p:nvSpPr>
        <p:spPr/>
        <p:txBody>
          <a:bodyPr/>
          <a:lstStyle>
            <a:lvl1pPr>
              <a:defRPr>
                <a:latin typeface="Century Gothic" panose="020B0502020202020204" pitchFamily="34" charset="0"/>
              </a:defRPr>
            </a:lvl1pPr>
          </a:lstStyle>
          <a:p>
            <a:r>
              <a:rPr lang="en-US" dirty="0" smtClean="0"/>
              <a:t>Presenter’s Name</a:t>
            </a:r>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4889" y="249527"/>
            <a:ext cx="3810000" cy="1371600"/>
          </a:xfrm>
          <a:prstGeom prst="rect">
            <a:avLst/>
          </a:prstGeom>
        </p:spPr>
      </p:pic>
      <p:sp>
        <p:nvSpPr>
          <p:cNvPr id="10" name="Rectangle 9"/>
          <p:cNvSpPr/>
          <p:nvPr userDrawn="1"/>
        </p:nvSpPr>
        <p:spPr>
          <a:xfrm rot="5400000">
            <a:off x="-3321595" y="3318308"/>
            <a:ext cx="6885432" cy="248817"/>
          </a:xfrm>
          <a:prstGeom prst="rect">
            <a:avLst/>
          </a:prstGeom>
          <a:solidFill>
            <a:srgbClr val="009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038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65000"/>
                    <a:lumOff val="35000"/>
                  </a:schemeClr>
                </a:solidFill>
                <a:latin typeface="+mn-lt"/>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C3C806F2-DDCA-4849-A8F3-E26CB01F13CE}" type="datetimeFigureOut">
              <a:rPr lang="en-US" smtClean="0"/>
              <a:t>7/29/2015</a:t>
            </a:fld>
            <a:endParaRPr lang="en-US"/>
          </a:p>
        </p:txBody>
      </p:sp>
      <p:sp>
        <p:nvSpPr>
          <p:cNvPr id="4" name="Footer Placeholder 3"/>
          <p:cNvSpPr>
            <a:spLocks noGrp="1"/>
          </p:cNvSpPr>
          <p:nvPr>
            <p:ph type="ftr" sz="quarter" idx="11"/>
          </p:nvPr>
        </p:nvSpPr>
        <p:spPr/>
        <p:txBody>
          <a:bodyPr/>
          <a:lstStyle/>
          <a:p>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8903" y="5956372"/>
            <a:ext cx="2222097" cy="799955"/>
          </a:xfrm>
          <a:prstGeom prst="rect">
            <a:avLst/>
          </a:prstGeom>
        </p:spPr>
      </p:pic>
      <p:graphicFrame>
        <p:nvGraphicFramePr>
          <p:cNvPr id="8" name="Table 7"/>
          <p:cNvGraphicFramePr>
            <a:graphicFrameLocks noGrp="1"/>
          </p:cNvGraphicFramePr>
          <p:nvPr userDrawn="1">
            <p:extLst>
              <p:ext uri="{D42A27DB-BD31-4B8C-83A1-F6EECF244321}">
                <p14:modId xmlns:p14="http://schemas.microsoft.com/office/powerpoint/2010/main" val="676080650"/>
              </p:ext>
            </p:extLst>
          </p:nvPr>
        </p:nvGraphicFramePr>
        <p:xfrm>
          <a:off x="1969655" y="2548466"/>
          <a:ext cx="8128000" cy="2580640"/>
        </p:xfrm>
        <a:graphic>
          <a:graphicData uri="http://schemas.openxmlformats.org/drawingml/2006/table">
            <a:tbl>
              <a:tblPr firstRow="1" bandRow="1">
                <a:tableStyleId>{69012ECD-51FC-41F1-AA8D-1B2483CD663E}</a:tableStyleId>
              </a:tblPr>
              <a:tblGrid>
                <a:gridCol w="2032000"/>
                <a:gridCol w="2032000"/>
                <a:gridCol w="2032000"/>
                <a:gridCol w="2032000"/>
              </a:tblGrid>
              <a:tr h="370840">
                <a:tc>
                  <a:txBody>
                    <a:bodyPr/>
                    <a:lstStyle/>
                    <a:p>
                      <a:r>
                        <a:rPr lang="en-US" dirty="0" smtClean="0">
                          <a:latin typeface="Century Gothic" panose="020B0502020202020204" pitchFamily="34" charset="0"/>
                        </a:rPr>
                        <a:t>Label 1</a:t>
                      </a:r>
                      <a:endParaRPr lang="en-US" dirty="0">
                        <a:latin typeface="Century Gothic" panose="020B0502020202020204" pitchFamily="34" charset="0"/>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r>
                        <a:rPr lang="en-US" dirty="0" smtClean="0">
                          <a:latin typeface="Century Gothic" panose="020B0502020202020204" pitchFamily="34" charset="0"/>
                        </a:rPr>
                        <a:t>Label 2</a:t>
                      </a:r>
                      <a:endParaRPr lang="en-US" dirty="0">
                        <a:latin typeface="Century Gothic" panose="020B0502020202020204" pitchFamily="34" charset="0"/>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r>
                        <a:rPr lang="en-US" dirty="0" smtClean="0">
                          <a:latin typeface="Century Gothic" panose="020B0502020202020204" pitchFamily="34" charset="0"/>
                        </a:rPr>
                        <a:t>Label 3</a:t>
                      </a:r>
                      <a:endParaRPr lang="en-US" dirty="0">
                        <a:latin typeface="Century Gothic" panose="020B0502020202020204" pitchFamily="34" charset="0"/>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r>
                        <a:rPr lang="en-US" dirty="0" smtClean="0">
                          <a:latin typeface="Century Gothic" panose="020B0502020202020204" pitchFamily="34" charset="0"/>
                        </a:rPr>
                        <a:t>Label 4</a:t>
                      </a:r>
                      <a:endParaRPr lang="en-US" dirty="0">
                        <a:latin typeface="Century Gothic" panose="020B0502020202020204" pitchFamily="34" charset="0"/>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r>
              <a:tr h="370840">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noFill/>
                      <a:prstDash val="solid"/>
                      <a:miter lim="800000"/>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noFill/>
                      <a:prstDash val="solid"/>
                      <a:miter lim="800000"/>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noFill/>
                      <a:prstDash val="solid"/>
                      <a:miter lim="800000"/>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noFill/>
                      <a:prstDash val="solid"/>
                      <a:miter lim="800000"/>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r>
              <a:tr h="185420">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r>
              <a:tr h="185420">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r>
              <a:tr h="185420">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9" name="Picture 8"/>
          <p:cNvPicPr>
            <a:picLocks noChangeAspect="1"/>
          </p:cNvPicPr>
          <p:nvPr userDrawn="1"/>
        </p:nvPicPr>
        <p:blipFill>
          <a:blip r:embed="rId3"/>
          <a:stretch>
            <a:fillRect/>
          </a:stretch>
        </p:blipFill>
        <p:spPr>
          <a:xfrm>
            <a:off x="266700" y="1561270"/>
            <a:ext cx="11544300" cy="279400"/>
          </a:xfrm>
          <a:prstGeom prst="rect">
            <a:avLst/>
          </a:prstGeom>
        </p:spPr>
      </p:pic>
    </p:spTree>
    <p:extLst>
      <p:ext uri="{BB962C8B-B14F-4D97-AF65-F5344CB8AC3E}">
        <p14:creationId xmlns:p14="http://schemas.microsoft.com/office/powerpoint/2010/main" val="1196093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C806F2-DDCA-4849-A8F3-E26CB01F13CE}" type="datetimeFigureOut">
              <a:rPr lang="en-US" smtClean="0"/>
              <a:t>7/29/2015</a:t>
            </a:fld>
            <a:endParaRPr lang="en-US"/>
          </a:p>
        </p:txBody>
      </p:sp>
      <p:sp>
        <p:nvSpPr>
          <p:cNvPr id="4" name="Footer Placeholder 3"/>
          <p:cNvSpPr>
            <a:spLocks noGrp="1"/>
          </p:cNvSpPr>
          <p:nvPr>
            <p:ph type="ftr" sz="quarter" idx="11"/>
          </p:nvPr>
        </p:nvSpPr>
        <p:spPr/>
        <p:txBody>
          <a:bodyPr/>
          <a:lstStyle/>
          <a:p>
            <a:endParaRPr lang="en-US"/>
          </a:p>
        </p:txBody>
      </p:sp>
      <p:sp>
        <p:nvSpPr>
          <p:cNvPr id="5" name="Rounded Rectangle 4"/>
          <p:cNvSpPr>
            <a:spLocks noChangeArrowheads="1"/>
          </p:cNvSpPr>
          <p:nvPr userDrawn="1"/>
        </p:nvSpPr>
        <p:spPr bwMode="auto">
          <a:xfrm>
            <a:off x="3782291" y="2312194"/>
            <a:ext cx="4842164" cy="3422650"/>
          </a:xfrm>
          <a:prstGeom prst="roundRect">
            <a:avLst>
              <a:gd name="adj" fmla="val 11255"/>
            </a:avLst>
          </a:prstGeom>
          <a:noFill/>
          <a:ln w="38100">
            <a:gradFill>
              <a:gsLst>
                <a:gs pos="0">
                  <a:schemeClr val="accent1"/>
                </a:gs>
                <a:gs pos="47000">
                  <a:schemeClr val="accent1">
                    <a:lumMod val="45000"/>
                    <a:lumOff val="55000"/>
                  </a:schemeClr>
                </a:gs>
                <a:gs pos="63000">
                  <a:schemeClr val="accent1">
                    <a:lumMod val="45000"/>
                    <a:lumOff val="55000"/>
                  </a:schemeClr>
                </a:gs>
                <a:gs pos="100000">
                  <a:schemeClr val="accent1">
                    <a:lumMod val="50000"/>
                  </a:schemeClr>
                </a:gs>
              </a:gsLst>
              <a:lin ang="5400000" scaled="1"/>
            </a:gradFill>
            <a:round/>
            <a:headEnd/>
            <a:tailEnd/>
          </a:ln>
          <a:effectLst/>
          <a:extLst>
            <a:ext uri="{909E8E84-426E-40DD-AFC4-6F175D3DCCD1}">
              <a14:hiddenFill xmlns:a14="http://schemas.microsoft.com/office/drawing/2010/main">
                <a:gradFill rotWithShape="1">
                  <a:gsLst>
                    <a:gs pos="0">
                      <a:srgbClr val="1DAF4C"/>
                    </a:gs>
                    <a:gs pos="100000">
                      <a:srgbClr val="11BD25"/>
                    </a:gs>
                  </a:gsLst>
                  <a:lin ang="5400000" scaled="1"/>
                </a:gradFill>
              </a14:hiddenFill>
            </a:ext>
          </a:extLst>
        </p:spPr>
        <p:txBody>
          <a:bodyPr rot="0" vert="horz" wrap="square" lIns="91440" tIns="45720" rIns="91440" bIns="45720" anchor="ctr" anchorCtr="0" upright="1">
            <a:noAutofit/>
          </a:bodyPr>
          <a:lstStyle/>
          <a:p>
            <a:pPr marL="0" marR="0">
              <a:spcBef>
                <a:spcPts val="0"/>
              </a:spcBef>
              <a:spcAft>
                <a:spcPts val="0"/>
              </a:spcAft>
            </a:pPr>
            <a:r>
              <a:rPr lang="en-US" sz="1200" dirty="0">
                <a:solidFill>
                  <a:srgbClr val="808080"/>
                </a:solidFill>
                <a:effectLst/>
                <a:latin typeface="Century Gothic" panose="020B0502020202020204" pitchFamily="34" charset="0"/>
                <a:ea typeface="MS Mincho" panose="02020609040205080304" pitchFamily="49" charset="-128"/>
                <a:cs typeface="Times New Roman" panose="02020603050405020304" pitchFamily="18" charset="0"/>
              </a:rPr>
              <a:t>"Fonality has been a fantastic partner to my growing business.  I needed a system that I could tailor to meet our specific needs and Fonality answered it.  With incredible functions like instant message, emailed voice mail, voice mail text, call reporting, call quality monitoring, etc. It has allowed seamless interaction between locations.  In addition to all of this, I saved 50% on my phone bill and have the same dollar amount due each month."</a:t>
            </a:r>
            <a:endParaRPr lang="en-US" sz="1800" dirty="0">
              <a:effectLst/>
              <a:latin typeface="Cambria" panose="02040503050406030204" pitchFamily="18" charset="0"/>
              <a:ea typeface="MS Mincho" panose="02020609040205080304" pitchFamily="49" charset="-128"/>
              <a:cs typeface="Times New Roman" panose="02020603050405020304" pitchFamily="18" charset="0"/>
            </a:endParaRPr>
          </a:p>
          <a:p>
            <a:pPr marL="0" marR="0">
              <a:spcBef>
                <a:spcPts val="0"/>
              </a:spcBef>
              <a:spcAft>
                <a:spcPts val="0"/>
              </a:spcAft>
            </a:pPr>
            <a:r>
              <a:rPr lang="en-US" sz="1200" dirty="0">
                <a:solidFill>
                  <a:srgbClr val="808080"/>
                </a:solidFill>
                <a:effectLst/>
                <a:latin typeface="Century Gothic" panose="020B0502020202020204" pitchFamily="34" charset="0"/>
                <a:ea typeface="MS Mincho" panose="02020609040205080304" pitchFamily="49" charset="-128"/>
                <a:cs typeface="Times New Roman" panose="02020603050405020304" pitchFamily="18" charset="0"/>
              </a:rPr>
              <a:t> </a:t>
            </a:r>
            <a:endParaRPr lang="en-US" sz="1800" dirty="0">
              <a:effectLst/>
              <a:latin typeface="Cambria" panose="02040503050406030204" pitchFamily="18" charset="0"/>
              <a:ea typeface="MS Mincho" panose="02020609040205080304" pitchFamily="49" charset="-128"/>
              <a:cs typeface="Times New Roman" panose="02020603050405020304" pitchFamily="18" charset="0"/>
            </a:endParaRPr>
          </a:p>
          <a:p>
            <a:pPr marL="457200" marR="0" indent="-228600">
              <a:lnSpc>
                <a:spcPct val="115000"/>
              </a:lnSpc>
              <a:spcBef>
                <a:spcPts val="0"/>
              </a:spcBef>
              <a:spcAft>
                <a:spcPts val="1000"/>
              </a:spcAft>
            </a:pPr>
            <a:r>
              <a:rPr lang="en-US" sz="1200" dirty="0">
                <a:solidFill>
                  <a:srgbClr val="808080"/>
                </a:solidFill>
                <a:effectLst/>
                <a:latin typeface="Century Gothic" panose="020B0502020202020204" pitchFamily="34" charset="0"/>
                <a:ea typeface="Calibri" panose="020F0502020204030204" pitchFamily="34" charset="0"/>
                <a:cs typeface="Times New Roman" panose="02020603050405020304" pitchFamily="18" charset="0"/>
              </a:rPr>
              <a:t>John A Larson III, President/CEO, American Insurance Agencies, LLC</a:t>
            </a:r>
            <a:r>
              <a:rPr lang="en-US" sz="1000" dirty="0">
                <a:solidFill>
                  <a:srgbClr val="808080"/>
                </a:solidFill>
                <a:effectLst/>
                <a:latin typeface="Century Gothic" panose="020B0502020202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000" dirty="0">
                <a:solidFill>
                  <a:srgbClr val="808080"/>
                </a:solidFill>
                <a:effectLst/>
                <a:latin typeface="Century Gothic" panose="020B0502020202020204" pitchFamily="34" charset="0"/>
                <a:ea typeface="MS Mincho" panose="02020609040205080304" pitchFamily="49" charset="-128"/>
                <a:cs typeface="Times New Roman" panose="02020603050405020304" pitchFamily="18" charset="0"/>
              </a:rPr>
              <a:t> </a:t>
            </a:r>
            <a:endParaRPr lang="en-US" sz="1200" dirty="0">
              <a:effectLst/>
              <a:latin typeface="Cambria" panose="02040503050406030204" pitchFamily="18" charset="0"/>
              <a:ea typeface="MS Mincho" panose="02020609040205080304" pitchFamily="49" charset="-128"/>
              <a:cs typeface="Times New Roman" panose="02020603050405020304" pitchFamily="18" charset="0"/>
            </a:endParaRPr>
          </a:p>
        </p:txBody>
      </p:sp>
      <p:pic>
        <p:nvPicPr>
          <p:cNvPr id="6" name="Picture 5"/>
          <p:cNvPicPr>
            <a:picLocks noChangeAspect="1"/>
          </p:cNvPicPr>
          <p:nvPr userDrawn="1"/>
        </p:nvPicPr>
        <p:blipFill>
          <a:blip r:embed="rId2"/>
          <a:stretch>
            <a:fillRect/>
          </a:stretch>
        </p:blipFill>
        <p:spPr>
          <a:xfrm>
            <a:off x="266700" y="1561270"/>
            <a:ext cx="11544300" cy="279400"/>
          </a:xfrm>
          <a:prstGeom prst="rect">
            <a:avLst/>
          </a:prstGeom>
        </p:spPr>
      </p:pic>
    </p:spTree>
    <p:extLst>
      <p:ext uri="{BB962C8B-B14F-4D97-AF65-F5344CB8AC3E}">
        <p14:creationId xmlns:p14="http://schemas.microsoft.com/office/powerpoint/2010/main" val="3121134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65000"/>
                    <a:lumOff val="35000"/>
                  </a:schemeClr>
                </a:solidFill>
                <a:latin typeface="Century Gothic" panose="020B0502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chemeClr val="accent1"/>
              </a:buClr>
              <a:defRPr>
                <a:solidFill>
                  <a:schemeClr val="tx1">
                    <a:lumMod val="65000"/>
                    <a:lumOff val="35000"/>
                  </a:schemeClr>
                </a:solidFill>
                <a:latin typeface="Century Gothic" panose="020B0502020202020204" pitchFamily="34" charset="0"/>
              </a:defRPr>
            </a:lvl1pPr>
            <a:lvl2pPr>
              <a:defRPr>
                <a:solidFill>
                  <a:schemeClr val="tx1">
                    <a:lumMod val="65000"/>
                    <a:lumOff val="35000"/>
                  </a:schemeClr>
                </a:solidFill>
                <a:latin typeface="Century Gothic" panose="020B0502020202020204" pitchFamily="34" charset="0"/>
              </a:defRPr>
            </a:lvl2pPr>
            <a:lvl3pPr>
              <a:defRPr>
                <a:solidFill>
                  <a:schemeClr val="tx1">
                    <a:lumMod val="65000"/>
                    <a:lumOff val="35000"/>
                  </a:schemeClr>
                </a:solidFill>
                <a:latin typeface="Century Gothic" panose="020B0502020202020204" pitchFamily="34" charset="0"/>
              </a:defRPr>
            </a:lvl3pPr>
            <a:lvl4pPr>
              <a:defRPr>
                <a:solidFill>
                  <a:schemeClr val="tx1">
                    <a:lumMod val="65000"/>
                    <a:lumOff val="35000"/>
                  </a:schemeClr>
                </a:solidFill>
                <a:latin typeface="Century Gothic" panose="020B0502020202020204" pitchFamily="34" charset="0"/>
              </a:defRPr>
            </a:lvl4pPr>
            <a:lvl5pPr>
              <a:defRPr>
                <a:solidFill>
                  <a:schemeClr val="tx1">
                    <a:lumMod val="65000"/>
                    <a:lumOff val="35000"/>
                  </a:schemeClr>
                </a:solidFill>
                <a:latin typeface="Century Gothic" panose="020B0502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C3C806F2-DDCA-4849-A8F3-E26CB01F13CE}" type="datetimeFigureOut">
              <a:rPr lang="en-US" smtClean="0"/>
              <a:t>7/29/2015</a:t>
            </a:fld>
            <a:endParaRPr lang="en-US"/>
          </a:p>
        </p:txBody>
      </p:sp>
      <p:sp>
        <p:nvSpPr>
          <p:cNvPr id="5" name="Footer Placeholder 4"/>
          <p:cNvSpPr>
            <a:spLocks noGrp="1"/>
          </p:cNvSpPr>
          <p:nvPr>
            <p:ph type="ftr" sz="quarter" idx="11"/>
          </p:nvPr>
        </p:nvSpPr>
        <p:spPr/>
        <p:txBody>
          <a:bodyPr/>
          <a:lstStyle/>
          <a:p>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8903" y="5956372"/>
            <a:ext cx="2222097" cy="799955"/>
          </a:xfrm>
          <a:prstGeom prst="rect">
            <a:avLst/>
          </a:prstGeom>
        </p:spPr>
      </p:pic>
      <p:pic>
        <p:nvPicPr>
          <p:cNvPr id="9" name="Picture 8"/>
          <p:cNvPicPr>
            <a:picLocks noChangeAspect="1"/>
          </p:cNvPicPr>
          <p:nvPr userDrawn="1"/>
        </p:nvPicPr>
        <p:blipFill>
          <a:blip r:embed="rId3"/>
          <a:stretch>
            <a:fillRect/>
          </a:stretch>
        </p:blipFill>
        <p:spPr>
          <a:xfrm>
            <a:off x="266700" y="1561270"/>
            <a:ext cx="11544300" cy="279400"/>
          </a:xfrm>
          <a:prstGeom prst="rect">
            <a:avLst/>
          </a:prstGeom>
        </p:spPr>
      </p:pic>
    </p:spTree>
    <p:extLst>
      <p:ext uri="{BB962C8B-B14F-4D97-AF65-F5344CB8AC3E}">
        <p14:creationId xmlns:p14="http://schemas.microsoft.com/office/powerpoint/2010/main" val="983063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tx1">
                    <a:lumMod val="65000"/>
                    <a:lumOff val="3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4833817"/>
            <a:ext cx="10515600" cy="1375689"/>
          </a:xfrm>
        </p:spPr>
        <p:txBody>
          <a:bodyPr/>
          <a:lstStyle>
            <a:lvl1pPr marL="0" indent="0">
              <a:buNone/>
              <a:defRPr sz="2400">
                <a:solidFill>
                  <a:schemeClr val="tx1">
                    <a:lumMod val="65000"/>
                    <a:lumOff val="35000"/>
                  </a:schemeClr>
                </a:solidFill>
                <a:latin typeface="Century Gothic" panose="020B0502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C3C806F2-DDCA-4849-A8F3-E26CB01F13CE}" type="datetimeFigureOut">
              <a:rPr lang="en-US" smtClean="0"/>
              <a:t>7/29/2015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4007DD4-3A29-458E-9F47-6A21D8A97E59}" type="slidenum">
              <a:rPr lang="en-US" smtClean="0"/>
              <a:t>‹#›</a:t>
            </a:fld>
            <a:endParaRPr lang="en-US"/>
          </a:p>
        </p:txBody>
      </p:sp>
      <p:sp>
        <p:nvSpPr>
          <p:cNvPr id="7" name="Rectangle 6"/>
          <p:cNvSpPr/>
          <p:nvPr userDrawn="1"/>
        </p:nvSpPr>
        <p:spPr>
          <a:xfrm rot="5400000">
            <a:off x="-3322222" y="3276602"/>
            <a:ext cx="6858002" cy="304800"/>
          </a:xfrm>
          <a:prstGeom prst="rect">
            <a:avLst/>
          </a:prstGeom>
          <a:solidFill>
            <a:srgbClr val="009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2721" y="143308"/>
            <a:ext cx="2222097" cy="799955"/>
          </a:xfrm>
          <a:prstGeom prst="rect">
            <a:avLst/>
          </a:prstGeom>
        </p:spPr>
      </p:pic>
      <p:pic>
        <p:nvPicPr>
          <p:cNvPr id="9" name="Picture 8"/>
          <p:cNvPicPr>
            <a:picLocks noChangeAspect="1"/>
          </p:cNvPicPr>
          <p:nvPr userDrawn="1"/>
        </p:nvPicPr>
        <p:blipFill>
          <a:blip r:embed="rId3"/>
          <a:stretch>
            <a:fillRect/>
          </a:stretch>
        </p:blipFill>
        <p:spPr>
          <a:xfrm>
            <a:off x="259179" y="4554417"/>
            <a:ext cx="11544300" cy="279400"/>
          </a:xfrm>
          <a:prstGeom prst="rect">
            <a:avLst/>
          </a:prstGeom>
        </p:spPr>
      </p:pic>
    </p:spTree>
    <p:extLst>
      <p:ext uri="{BB962C8B-B14F-4D97-AF65-F5344CB8AC3E}">
        <p14:creationId xmlns:p14="http://schemas.microsoft.com/office/powerpoint/2010/main" val="2305587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65000"/>
                    <a:lumOff val="35000"/>
                  </a:schemeClr>
                </a:solidFill>
                <a:latin typeface="Century Gothic" panose="020B050202020202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chemeClr val="tx1">
                    <a:lumMod val="65000"/>
                    <a:lumOff val="35000"/>
                  </a:schemeClr>
                </a:solidFill>
                <a:latin typeface="Century Gothic" panose="020B0502020202020204" pitchFamily="34" charset="0"/>
              </a:defRPr>
            </a:lvl1pPr>
            <a:lvl2pPr>
              <a:defRPr>
                <a:solidFill>
                  <a:schemeClr val="tx1">
                    <a:lumMod val="65000"/>
                    <a:lumOff val="35000"/>
                  </a:schemeClr>
                </a:solidFill>
                <a:latin typeface="Century Gothic" panose="020B0502020202020204" pitchFamily="34" charset="0"/>
              </a:defRPr>
            </a:lvl2pPr>
            <a:lvl3pPr>
              <a:defRPr>
                <a:solidFill>
                  <a:schemeClr val="tx1">
                    <a:lumMod val="65000"/>
                    <a:lumOff val="35000"/>
                  </a:schemeClr>
                </a:solidFill>
                <a:latin typeface="Century Gothic" panose="020B0502020202020204" pitchFamily="34" charset="0"/>
              </a:defRPr>
            </a:lvl3pPr>
            <a:lvl4pPr>
              <a:defRPr>
                <a:solidFill>
                  <a:schemeClr val="tx1">
                    <a:lumMod val="65000"/>
                    <a:lumOff val="35000"/>
                  </a:schemeClr>
                </a:solidFill>
                <a:latin typeface="Century Gothic" panose="020B0502020202020204" pitchFamily="34" charset="0"/>
              </a:defRPr>
            </a:lvl4pPr>
            <a:lvl5pPr>
              <a:defRPr>
                <a:solidFill>
                  <a:schemeClr val="tx1">
                    <a:lumMod val="65000"/>
                    <a:lumOff val="35000"/>
                  </a:schemeClr>
                </a:solidFill>
                <a:latin typeface="Century Gothic" panose="020B0502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chemeClr val="tx1">
                    <a:lumMod val="65000"/>
                    <a:lumOff val="35000"/>
                  </a:schemeClr>
                </a:solidFill>
                <a:latin typeface="Century Gothic" panose="020B0502020202020204" pitchFamily="34" charset="0"/>
              </a:defRPr>
            </a:lvl1pPr>
            <a:lvl2pPr>
              <a:defRPr>
                <a:solidFill>
                  <a:schemeClr val="tx1">
                    <a:lumMod val="65000"/>
                    <a:lumOff val="35000"/>
                  </a:schemeClr>
                </a:solidFill>
                <a:latin typeface="Century Gothic" panose="020B0502020202020204" pitchFamily="34" charset="0"/>
              </a:defRPr>
            </a:lvl2pPr>
            <a:lvl3pPr>
              <a:defRPr>
                <a:solidFill>
                  <a:schemeClr val="tx1">
                    <a:lumMod val="65000"/>
                    <a:lumOff val="35000"/>
                  </a:schemeClr>
                </a:solidFill>
                <a:latin typeface="Century Gothic" panose="020B0502020202020204" pitchFamily="34" charset="0"/>
              </a:defRPr>
            </a:lvl3pPr>
            <a:lvl4pPr>
              <a:defRPr>
                <a:solidFill>
                  <a:schemeClr val="tx1">
                    <a:lumMod val="65000"/>
                    <a:lumOff val="35000"/>
                  </a:schemeClr>
                </a:solidFill>
                <a:latin typeface="Century Gothic" panose="020B0502020202020204" pitchFamily="34" charset="0"/>
              </a:defRPr>
            </a:lvl4pPr>
            <a:lvl5pPr>
              <a:defRPr>
                <a:solidFill>
                  <a:schemeClr val="tx1">
                    <a:lumMod val="65000"/>
                    <a:lumOff val="35000"/>
                  </a:schemeClr>
                </a:solidFill>
                <a:latin typeface="Century Gothic" panose="020B0502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atin typeface="Century Gothic" panose="020B0502020202020204" pitchFamily="34" charset="0"/>
              </a:defRPr>
            </a:lvl1pPr>
          </a:lstStyle>
          <a:p>
            <a:fld id="{C3C806F2-DDCA-4849-A8F3-E26CB01F13CE}" type="datetimeFigureOut">
              <a:rPr lang="en-US" smtClean="0"/>
              <a:pPr/>
              <a:t>7/29/2015</a:t>
            </a:fld>
            <a:endParaRPr lang="en-US" dirty="0"/>
          </a:p>
        </p:txBody>
      </p:sp>
      <p:sp>
        <p:nvSpPr>
          <p:cNvPr id="6" name="Footer Placeholder 5"/>
          <p:cNvSpPr>
            <a:spLocks noGrp="1"/>
          </p:cNvSpPr>
          <p:nvPr>
            <p:ph type="ftr" sz="quarter" idx="11"/>
          </p:nvPr>
        </p:nvSpPr>
        <p:spPr/>
        <p:txBody>
          <a:bodyPr/>
          <a:lstStyle>
            <a:lvl1pPr>
              <a:defRPr>
                <a:latin typeface="Century Gothic" panose="020B0502020202020204" pitchFamily="34" charset="0"/>
              </a:defRPr>
            </a:lvl1pPr>
          </a:lstStyle>
          <a:p>
            <a:endParaRPr lang="en-US"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marL="0" algn="l" defTabSz="914400" rtl="0" eaLnBrk="1" latinLnBrk="0" hangingPunct="1">
              <a:defRPr lang="en-US" sz="1800" kern="1200" smtClean="0">
                <a:solidFill>
                  <a:schemeClr val="tx1">
                    <a:tint val="75000"/>
                  </a:schemeClr>
                </a:solidFill>
                <a:latin typeface="Century Gothic" panose="020B0502020202020204" pitchFamily="34" charset="0"/>
                <a:ea typeface="+mn-ea"/>
                <a:cs typeface="+mn-cs"/>
              </a:defRPr>
            </a:lvl1pPr>
          </a:lstStyle>
          <a:p>
            <a:fld id="{14007DD4-3A29-458E-9F47-6A21D8A97E59}"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8903" y="5956372"/>
            <a:ext cx="2222097" cy="799955"/>
          </a:xfrm>
          <a:prstGeom prst="rect">
            <a:avLst/>
          </a:prstGeom>
        </p:spPr>
      </p:pic>
      <p:pic>
        <p:nvPicPr>
          <p:cNvPr id="10" name="Picture 9"/>
          <p:cNvPicPr>
            <a:picLocks noChangeAspect="1"/>
          </p:cNvPicPr>
          <p:nvPr userDrawn="1"/>
        </p:nvPicPr>
        <p:blipFill>
          <a:blip r:embed="rId3"/>
          <a:stretch>
            <a:fillRect/>
          </a:stretch>
        </p:blipFill>
        <p:spPr>
          <a:xfrm>
            <a:off x="266700" y="1561270"/>
            <a:ext cx="11544300" cy="279400"/>
          </a:xfrm>
          <a:prstGeom prst="rect">
            <a:avLst/>
          </a:prstGeom>
        </p:spPr>
      </p:pic>
    </p:spTree>
    <p:extLst>
      <p:ext uri="{BB962C8B-B14F-4D97-AF65-F5344CB8AC3E}">
        <p14:creationId xmlns:p14="http://schemas.microsoft.com/office/powerpoint/2010/main" val="2045682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solidFill>
                  <a:schemeClr val="tx1">
                    <a:lumMod val="65000"/>
                    <a:lumOff val="35000"/>
                  </a:schemeClr>
                </a:solidFill>
                <a:latin typeface="Century Gothic" panose="020B0502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chemeClr val="tx1">
                    <a:lumMod val="65000"/>
                    <a:lumOff val="35000"/>
                  </a:schemeClr>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defRPr>
                <a:solidFill>
                  <a:schemeClr val="tx1">
                    <a:lumMod val="65000"/>
                    <a:lumOff val="35000"/>
                  </a:schemeClr>
                </a:solidFill>
                <a:latin typeface="Century Gothic" panose="020B0502020202020204" pitchFamily="34" charset="0"/>
              </a:defRPr>
            </a:lvl1pPr>
            <a:lvl2pPr>
              <a:defRPr>
                <a:solidFill>
                  <a:schemeClr val="tx1">
                    <a:lumMod val="65000"/>
                    <a:lumOff val="35000"/>
                  </a:schemeClr>
                </a:solidFill>
                <a:latin typeface="Century Gothic" panose="020B0502020202020204" pitchFamily="34" charset="0"/>
              </a:defRPr>
            </a:lvl2pPr>
            <a:lvl3pPr>
              <a:defRPr>
                <a:solidFill>
                  <a:schemeClr val="tx1">
                    <a:lumMod val="65000"/>
                    <a:lumOff val="35000"/>
                  </a:schemeClr>
                </a:solidFill>
                <a:latin typeface="Century Gothic" panose="020B0502020202020204" pitchFamily="34" charset="0"/>
              </a:defRPr>
            </a:lvl3pPr>
            <a:lvl4pPr>
              <a:defRPr>
                <a:solidFill>
                  <a:schemeClr val="tx1">
                    <a:lumMod val="65000"/>
                    <a:lumOff val="35000"/>
                  </a:schemeClr>
                </a:solidFill>
                <a:latin typeface="Century Gothic" panose="020B0502020202020204" pitchFamily="34" charset="0"/>
              </a:defRPr>
            </a:lvl4pPr>
            <a:lvl5pPr>
              <a:defRPr>
                <a:solidFill>
                  <a:schemeClr val="tx1">
                    <a:lumMod val="65000"/>
                    <a:lumOff val="35000"/>
                  </a:schemeClr>
                </a:solidFill>
                <a:latin typeface="Century Gothic" panose="020B0502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chemeClr val="tx1">
                    <a:lumMod val="65000"/>
                    <a:lumOff val="35000"/>
                  </a:schemeClr>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solidFill>
                  <a:schemeClr val="tx1">
                    <a:lumMod val="65000"/>
                    <a:lumOff val="35000"/>
                  </a:schemeClr>
                </a:solidFill>
                <a:latin typeface="Century Gothic" panose="020B0502020202020204" pitchFamily="34" charset="0"/>
              </a:defRPr>
            </a:lvl1pPr>
            <a:lvl2pPr>
              <a:defRPr>
                <a:solidFill>
                  <a:schemeClr val="tx1">
                    <a:lumMod val="65000"/>
                    <a:lumOff val="35000"/>
                  </a:schemeClr>
                </a:solidFill>
                <a:latin typeface="Century Gothic" panose="020B0502020202020204" pitchFamily="34" charset="0"/>
              </a:defRPr>
            </a:lvl2pPr>
            <a:lvl3pPr>
              <a:defRPr>
                <a:solidFill>
                  <a:schemeClr val="tx1">
                    <a:lumMod val="65000"/>
                    <a:lumOff val="35000"/>
                  </a:schemeClr>
                </a:solidFill>
                <a:latin typeface="Century Gothic" panose="020B0502020202020204" pitchFamily="34" charset="0"/>
              </a:defRPr>
            </a:lvl3pPr>
            <a:lvl4pPr>
              <a:defRPr>
                <a:solidFill>
                  <a:schemeClr val="tx1">
                    <a:lumMod val="65000"/>
                    <a:lumOff val="35000"/>
                  </a:schemeClr>
                </a:solidFill>
                <a:latin typeface="Century Gothic" panose="020B0502020202020204" pitchFamily="34" charset="0"/>
              </a:defRPr>
            </a:lvl4pPr>
            <a:lvl5pPr>
              <a:defRPr>
                <a:solidFill>
                  <a:schemeClr val="tx1">
                    <a:lumMod val="65000"/>
                    <a:lumOff val="35000"/>
                  </a:schemeClr>
                </a:solidFill>
                <a:latin typeface="Century Gothic" panose="020B0502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atin typeface="Century Gothic" panose="020B0502020202020204" pitchFamily="34" charset="0"/>
              </a:defRPr>
            </a:lvl1pPr>
          </a:lstStyle>
          <a:p>
            <a:fld id="{C3C806F2-DDCA-4849-A8F3-E26CB01F13CE}" type="datetimeFigureOut">
              <a:rPr lang="en-US" smtClean="0"/>
              <a:pPr/>
              <a:t>7/29/2015</a:t>
            </a:fld>
            <a:endParaRPr lang="en-US"/>
          </a:p>
        </p:txBody>
      </p:sp>
      <p:sp>
        <p:nvSpPr>
          <p:cNvPr id="8" name="Footer Placeholder 7"/>
          <p:cNvSpPr>
            <a:spLocks noGrp="1"/>
          </p:cNvSpPr>
          <p:nvPr>
            <p:ph type="ftr" sz="quarter" idx="11"/>
          </p:nvPr>
        </p:nvSpPr>
        <p:spPr/>
        <p:txBody>
          <a:bodyPr/>
          <a:lstStyle>
            <a:lvl1pPr>
              <a:defRPr>
                <a:latin typeface="Century Gothic" panose="020B0502020202020204" pitchFamily="34" charset="0"/>
              </a:defRPr>
            </a:lvl1pPr>
          </a:lstStyle>
          <a:p>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8903" y="5956372"/>
            <a:ext cx="2222097" cy="799955"/>
          </a:xfrm>
          <a:prstGeom prst="rect">
            <a:avLst/>
          </a:prstGeom>
        </p:spPr>
      </p:pic>
      <p:pic>
        <p:nvPicPr>
          <p:cNvPr id="12" name="Picture 11"/>
          <p:cNvPicPr>
            <a:picLocks noChangeAspect="1"/>
          </p:cNvPicPr>
          <p:nvPr userDrawn="1"/>
        </p:nvPicPr>
        <p:blipFill>
          <a:blip r:embed="rId3"/>
          <a:stretch>
            <a:fillRect/>
          </a:stretch>
        </p:blipFill>
        <p:spPr>
          <a:xfrm>
            <a:off x="266700" y="1561270"/>
            <a:ext cx="11544300" cy="279400"/>
          </a:xfrm>
          <a:prstGeom prst="rect">
            <a:avLst/>
          </a:prstGeom>
        </p:spPr>
      </p:pic>
    </p:spTree>
    <p:extLst>
      <p:ext uri="{BB962C8B-B14F-4D97-AF65-F5344CB8AC3E}">
        <p14:creationId xmlns:p14="http://schemas.microsoft.com/office/powerpoint/2010/main" val="3431897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65000"/>
                    <a:lumOff val="35000"/>
                  </a:schemeClr>
                </a:solidFill>
                <a:latin typeface="Century Gothic" panose="020B05020202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lvl1pPr>
              <a:defRPr>
                <a:latin typeface="Century Gothic" panose="020B0502020202020204" pitchFamily="34" charset="0"/>
              </a:defRPr>
            </a:lvl1pPr>
          </a:lstStyle>
          <a:p>
            <a:fld id="{C3C806F2-DDCA-4849-A8F3-E26CB01F13CE}" type="datetimeFigureOut">
              <a:rPr lang="en-US" smtClean="0"/>
              <a:pPr/>
              <a:t>7/29/2015</a:t>
            </a:fld>
            <a:endParaRPr lang="en-US" dirty="0"/>
          </a:p>
        </p:txBody>
      </p:sp>
      <p:sp>
        <p:nvSpPr>
          <p:cNvPr id="4" name="Footer Placeholder 3"/>
          <p:cNvSpPr>
            <a:spLocks noGrp="1"/>
          </p:cNvSpPr>
          <p:nvPr>
            <p:ph type="ftr" sz="quarter" idx="11"/>
          </p:nvPr>
        </p:nvSpPr>
        <p:spPr/>
        <p:txBody>
          <a:bodyPr/>
          <a:lstStyle>
            <a:lvl1pPr>
              <a:defRPr>
                <a:latin typeface="Century Gothic" panose="020B0502020202020204" pitchFamily="34" charset="0"/>
              </a:defRPr>
            </a:lvl1pPr>
          </a:lstStyle>
          <a:p>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8903" y="5956372"/>
            <a:ext cx="2222097" cy="799955"/>
          </a:xfrm>
          <a:prstGeom prst="rect">
            <a:avLst/>
          </a:prstGeom>
        </p:spPr>
      </p:pic>
      <p:pic>
        <p:nvPicPr>
          <p:cNvPr id="8" name="Picture 7"/>
          <p:cNvPicPr>
            <a:picLocks noChangeAspect="1"/>
          </p:cNvPicPr>
          <p:nvPr userDrawn="1"/>
        </p:nvPicPr>
        <p:blipFill>
          <a:blip r:embed="rId3"/>
          <a:stretch>
            <a:fillRect/>
          </a:stretch>
        </p:blipFill>
        <p:spPr>
          <a:xfrm>
            <a:off x="266700" y="1561270"/>
            <a:ext cx="11544300" cy="279400"/>
          </a:xfrm>
          <a:prstGeom prst="rect">
            <a:avLst/>
          </a:prstGeom>
        </p:spPr>
      </p:pic>
    </p:spTree>
    <p:extLst>
      <p:ext uri="{BB962C8B-B14F-4D97-AF65-F5344CB8AC3E}">
        <p14:creationId xmlns:p14="http://schemas.microsoft.com/office/powerpoint/2010/main" val="3010202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C806F2-DDCA-4849-A8F3-E26CB01F13CE}" type="datetimeFigureOut">
              <a:rPr lang="en-US" smtClean="0"/>
              <a:t>7/29/2015</a:t>
            </a:fld>
            <a:endParaRPr lang="en-US"/>
          </a:p>
        </p:txBody>
      </p:sp>
      <p:sp>
        <p:nvSpPr>
          <p:cNvPr id="3" name="Footer Placeholder 2"/>
          <p:cNvSpPr>
            <a:spLocks noGrp="1"/>
          </p:cNvSpPr>
          <p:nvPr>
            <p:ph type="ftr" sz="quarter" idx="11"/>
          </p:nvPr>
        </p:nvSpPr>
        <p:spPr/>
        <p:txBody>
          <a:bodyPr/>
          <a:lstStyle/>
          <a:p>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8903" y="5956372"/>
            <a:ext cx="2222097" cy="799955"/>
          </a:xfrm>
          <a:prstGeom prst="rect">
            <a:avLst/>
          </a:prstGeom>
        </p:spPr>
      </p:pic>
    </p:spTree>
    <p:extLst>
      <p:ext uri="{BB962C8B-B14F-4D97-AF65-F5344CB8AC3E}">
        <p14:creationId xmlns:p14="http://schemas.microsoft.com/office/powerpoint/2010/main" val="3240889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chemeClr val="tx1">
                    <a:lumMod val="65000"/>
                    <a:lumOff val="35000"/>
                  </a:schemeClr>
                </a:solidFill>
                <a:latin typeface="Century Gothic" panose="020B0502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solidFill>
                  <a:schemeClr val="tx1">
                    <a:lumMod val="65000"/>
                    <a:lumOff val="35000"/>
                  </a:schemeClr>
                </a:solidFill>
              </a:defRPr>
            </a:lvl1pPr>
            <a:lvl2pPr>
              <a:defRPr sz="2800">
                <a:solidFill>
                  <a:schemeClr val="tx1">
                    <a:lumMod val="65000"/>
                    <a:lumOff val="35000"/>
                  </a:schemeClr>
                </a:solidFill>
              </a:defRPr>
            </a:lvl2pPr>
            <a:lvl3pPr>
              <a:defRPr sz="2400">
                <a:solidFill>
                  <a:schemeClr val="tx1">
                    <a:lumMod val="65000"/>
                    <a:lumOff val="35000"/>
                  </a:schemeClr>
                </a:solidFill>
              </a:defRPr>
            </a:lvl3pPr>
            <a:lvl4pPr>
              <a:defRPr sz="2000">
                <a:solidFill>
                  <a:schemeClr val="tx1">
                    <a:lumMod val="65000"/>
                    <a:lumOff val="35000"/>
                  </a:schemeClr>
                </a:solidFill>
              </a:defRPr>
            </a:lvl4pPr>
            <a:lvl5pPr>
              <a:defRPr sz="2000">
                <a:solidFill>
                  <a:schemeClr val="tx1">
                    <a:lumMod val="65000"/>
                    <a:lumOff val="35000"/>
                  </a:schemeClr>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tx1">
                    <a:lumMod val="65000"/>
                    <a:lumOff val="3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C3C806F2-DDCA-4849-A8F3-E26CB01F13CE}" type="datetimeFigureOut">
              <a:rPr lang="en-US" smtClean="0"/>
              <a:t>7/29/2015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14007DD4-3A29-458E-9F47-6A21D8A97E59}" type="slidenum">
              <a:rPr lang="en-US" smtClean="0"/>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8903" y="5956372"/>
            <a:ext cx="2222097" cy="799955"/>
          </a:xfrm>
          <a:prstGeom prst="rect">
            <a:avLst/>
          </a:prstGeom>
        </p:spPr>
      </p:pic>
    </p:spTree>
    <p:extLst>
      <p:ext uri="{BB962C8B-B14F-4D97-AF65-F5344CB8AC3E}">
        <p14:creationId xmlns:p14="http://schemas.microsoft.com/office/powerpoint/2010/main" val="1466761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chemeClr val="tx1">
                    <a:lumMod val="65000"/>
                    <a:lumOff val="35000"/>
                  </a:schemeClr>
                </a:solidFill>
                <a:latin typeface="Century Gothic" panose="020B0502020202020204"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tx1">
                    <a:lumMod val="65000"/>
                    <a:lumOff val="3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C3C806F2-DDCA-4849-A8F3-E26CB01F13CE}" type="datetimeFigureOut">
              <a:rPr lang="en-US" smtClean="0"/>
              <a:t>7/29/2015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14007DD4-3A29-458E-9F47-6A21D8A97E59}" type="slidenum">
              <a:rPr lang="en-US" smtClean="0"/>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8903" y="5956372"/>
            <a:ext cx="2222097" cy="799955"/>
          </a:xfrm>
          <a:prstGeom prst="rect">
            <a:avLst/>
          </a:prstGeom>
        </p:spPr>
      </p:pic>
    </p:spTree>
    <p:extLst>
      <p:ext uri="{BB962C8B-B14F-4D97-AF65-F5344CB8AC3E}">
        <p14:creationId xmlns:p14="http://schemas.microsoft.com/office/powerpoint/2010/main" val="810656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C806F2-DDCA-4849-A8F3-E26CB01F13CE}" type="datetimeFigureOut">
              <a:rPr lang="en-US" smtClean="0"/>
              <a:t>7/29/2015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Rectangle 6"/>
          <p:cNvSpPr/>
          <p:nvPr userDrawn="1"/>
        </p:nvSpPr>
        <p:spPr>
          <a:xfrm rot="5400000">
            <a:off x="-3322222" y="3276602"/>
            <a:ext cx="6858002" cy="304800"/>
          </a:xfrm>
          <a:prstGeom prst="rect">
            <a:avLst/>
          </a:prstGeom>
          <a:solidFill>
            <a:srgbClr val="009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588903" y="5956372"/>
            <a:ext cx="2222097" cy="799955"/>
          </a:xfrm>
          <a:prstGeom prst="rect">
            <a:avLst/>
          </a:prstGeom>
        </p:spPr>
      </p:pic>
    </p:spTree>
    <p:extLst>
      <p:ext uri="{BB962C8B-B14F-4D97-AF65-F5344CB8AC3E}">
        <p14:creationId xmlns:p14="http://schemas.microsoft.com/office/powerpoint/2010/main" val="57187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lumMod val="65000"/>
              <a:lumOff val="35000"/>
            </a:schemeClr>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endParaRPr lang="en-US" dirty="0"/>
          </a:p>
        </p:txBody>
      </p:sp>
    </p:spTree>
    <p:extLst>
      <p:ext uri="{BB962C8B-B14F-4D97-AF65-F5344CB8AC3E}">
        <p14:creationId xmlns:p14="http://schemas.microsoft.com/office/powerpoint/2010/main" val="2662486328"/>
      </p:ext>
    </p:extLst>
  </p:cSld>
  <p:clrMapOvr>
    <a:masterClrMapping/>
  </p:clrMapOvr>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1F497D"/>
      </a:dk2>
      <a:lt2>
        <a:srgbClr val="F3F3F3"/>
      </a:lt2>
      <a:accent1>
        <a:srgbClr val="00AD33"/>
      </a:accent1>
      <a:accent2>
        <a:srgbClr val="015D73"/>
      </a:accent2>
      <a:accent3>
        <a:srgbClr val="FD5C2A"/>
      </a:accent3>
      <a:accent4>
        <a:srgbClr val="E2B52A"/>
      </a:accent4>
      <a:accent5>
        <a:srgbClr val="794301"/>
      </a:accent5>
      <a:accent6>
        <a:srgbClr val="F79646"/>
      </a:accent6>
      <a:hlink>
        <a:srgbClr val="00AD33"/>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14537</TotalTime>
  <Words>1</Words>
  <Application>Microsoft Office PowerPoint</Application>
  <PresentationFormat>Custom</PresentationFormat>
  <Paragraphs>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Amber Newman</dc:creator>
  <cp:lastModifiedBy>Maggie Thill</cp:lastModifiedBy>
  <cp:revision>20</cp:revision>
  <dcterms:created xsi:type="dcterms:W3CDTF">2014-03-27T18:12:31Z</dcterms:created>
  <dcterms:modified xsi:type="dcterms:W3CDTF">2015-07-29T22:31:57Z</dcterms:modified>
</cp:coreProperties>
</file>