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34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77AC-3605-431D-8258-A67EF8275C55}" type="datetimeFigureOut">
              <a:rPr lang="en-US" smtClean="0"/>
              <a:t>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6A18-7650-4820-AF5B-06D5F89939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77AC-3605-431D-8258-A67EF8275C55}" type="datetimeFigureOut">
              <a:rPr lang="en-US" smtClean="0"/>
              <a:t>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6A18-7650-4820-AF5B-06D5F89939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77AC-3605-431D-8258-A67EF8275C55}" type="datetimeFigureOut">
              <a:rPr lang="en-US" smtClean="0"/>
              <a:t>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6A18-7650-4820-AF5B-06D5F89939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77AC-3605-431D-8258-A67EF8275C55}" type="datetimeFigureOut">
              <a:rPr lang="en-US" smtClean="0"/>
              <a:t>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6A18-7650-4820-AF5B-06D5F89939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77AC-3605-431D-8258-A67EF8275C55}" type="datetimeFigureOut">
              <a:rPr lang="en-US" smtClean="0"/>
              <a:t>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6A18-7650-4820-AF5B-06D5F89939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77AC-3605-431D-8258-A67EF8275C55}" type="datetimeFigureOut">
              <a:rPr lang="en-US" smtClean="0"/>
              <a:t>1/9/2010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6A18-7650-4820-AF5B-06D5F89939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77AC-3605-431D-8258-A67EF8275C55}" type="datetimeFigureOut">
              <a:rPr lang="en-US" smtClean="0"/>
              <a:t>1/9/2010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6A18-7650-4820-AF5B-06D5F89939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77AC-3605-431D-8258-A67EF8275C55}" type="datetimeFigureOut">
              <a:rPr lang="en-US" smtClean="0"/>
              <a:t>1/9/2010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6A18-7650-4820-AF5B-06D5F89939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77AC-3605-431D-8258-A67EF8275C55}" type="datetimeFigureOut">
              <a:rPr lang="en-US" smtClean="0"/>
              <a:t>1/9/2010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6A18-7650-4820-AF5B-06D5F89939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77AC-3605-431D-8258-A67EF8275C55}" type="datetimeFigureOut">
              <a:rPr lang="en-US" smtClean="0"/>
              <a:t>1/9/2010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6A18-7650-4820-AF5B-06D5F89939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77AC-3605-431D-8258-A67EF8275C55}" type="datetimeFigureOut">
              <a:rPr lang="en-US" smtClean="0"/>
              <a:t>1/9/2010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6A18-7650-4820-AF5B-06D5F89939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D77AC-3605-431D-8258-A67EF8275C55}" type="datetimeFigureOut">
              <a:rPr lang="en-US" smtClean="0"/>
              <a:t>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76A18-7650-4820-AF5B-06D5F89939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smopolitan Magaz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451"/>
            <a:ext cx="6858000" cy="91290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1</cp:revision>
  <dcterms:created xsi:type="dcterms:W3CDTF">2010-01-09T17:17:52Z</dcterms:created>
  <dcterms:modified xsi:type="dcterms:W3CDTF">2010-01-09T17:18:48Z</dcterms:modified>
</cp:coreProperties>
</file>