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age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Thinkwell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Interneer Customer Support</dc:title>
  <dc:creator>Lenin Mar</dc:creator>
  <cp:lastModifiedBy>Zaira Hernandez</cp:lastModifiedBy>
  <cp:revision>2</cp:revision>
  <dcterms:created xsi:type="dcterms:W3CDTF">2014-03-17T07:50:58Z</dcterms:created>
  <dcterms:modified xsi:type="dcterms:W3CDTF">2014-04-01T23:50:42Z</dcterms:modified>
</cp:coreProperties>
</file>